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Lst>
  <p:notesMasterIdLst>
    <p:notesMasterId r:id="rId21"/>
  </p:notesMasterIdLst>
  <p:sldIdLst>
    <p:sldId id="262" r:id="rId3"/>
    <p:sldId id="311"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05"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1326" autoAdjust="0"/>
  </p:normalViewPr>
  <p:slideViewPr>
    <p:cSldViewPr snapToGrid="0">
      <p:cViewPr varScale="1">
        <p:scale>
          <a:sx n="59" d="100"/>
          <a:sy n="59" d="100"/>
        </p:scale>
        <p:origin x="17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Dinny Rose (Cognizant)" userId="334d729a-5d69-4fa0-bc35-8a0c200cba3b" providerId="ADAL" clId="{256F4688-8770-4BF2-9ECA-B6A0C376B03B}"/>
    <pc:docChg chg="undo custSel addSld delSld modSld">
      <pc:chgData name="George, Dinny Rose (Cognizant)" userId="334d729a-5d69-4fa0-bc35-8a0c200cba3b" providerId="ADAL" clId="{256F4688-8770-4BF2-9ECA-B6A0C376B03B}" dt="2020-11-16T13:02:54.888" v="1255" actId="313"/>
      <pc:docMkLst>
        <pc:docMk/>
      </pc:docMkLst>
      <pc:sldChg chg="modSp">
        <pc:chgData name="George, Dinny Rose (Cognizant)" userId="334d729a-5d69-4fa0-bc35-8a0c200cba3b" providerId="ADAL" clId="{256F4688-8770-4BF2-9ECA-B6A0C376B03B}" dt="2020-11-14T18:12:10.755" v="14" actId="20577"/>
        <pc:sldMkLst>
          <pc:docMk/>
          <pc:sldMk cId="2747047871" sldId="262"/>
        </pc:sldMkLst>
        <pc:spChg chg="mod">
          <ac:chgData name="George, Dinny Rose (Cognizant)" userId="334d729a-5d69-4fa0-bc35-8a0c200cba3b" providerId="ADAL" clId="{256F4688-8770-4BF2-9ECA-B6A0C376B03B}" dt="2020-11-14T18:12:10.755" v="14" actId="20577"/>
          <ac:spMkLst>
            <pc:docMk/>
            <pc:sldMk cId="2747047871" sldId="262"/>
            <ac:spMk id="8" creationId="{00000000-0000-0000-0000-000000000000}"/>
          </ac:spMkLst>
        </pc:spChg>
      </pc:sldChg>
      <pc:sldChg chg="add del">
        <pc:chgData name="George, Dinny Rose (Cognizant)" userId="334d729a-5d69-4fa0-bc35-8a0c200cba3b" providerId="ADAL" clId="{256F4688-8770-4BF2-9ECA-B6A0C376B03B}" dt="2020-11-14T18:38:18.385" v="200" actId="47"/>
        <pc:sldMkLst>
          <pc:docMk/>
          <pc:sldMk cId="2228570655" sldId="305"/>
        </pc:sldMkLst>
      </pc:sldChg>
      <pc:sldChg chg="addSp delSp modSp">
        <pc:chgData name="George, Dinny Rose (Cognizant)" userId="334d729a-5d69-4fa0-bc35-8a0c200cba3b" providerId="ADAL" clId="{256F4688-8770-4BF2-9ECA-B6A0C376B03B}" dt="2020-11-14T18:13:09.381" v="21" actId="14100"/>
        <pc:sldMkLst>
          <pc:docMk/>
          <pc:sldMk cId="181404056" sldId="311"/>
        </pc:sldMkLst>
        <pc:picChg chg="add mod">
          <ac:chgData name="George, Dinny Rose (Cognizant)" userId="334d729a-5d69-4fa0-bc35-8a0c200cba3b" providerId="ADAL" clId="{256F4688-8770-4BF2-9ECA-B6A0C376B03B}" dt="2020-11-14T18:13:09.381" v="21" actId="14100"/>
          <ac:picMkLst>
            <pc:docMk/>
            <pc:sldMk cId="181404056" sldId="311"/>
            <ac:picMk id="2" creationId="{30CA2877-10DC-4CF5-98FE-EB3819D088C3}"/>
          </ac:picMkLst>
        </pc:picChg>
        <pc:picChg chg="del">
          <ac:chgData name="George, Dinny Rose (Cognizant)" userId="334d729a-5d69-4fa0-bc35-8a0c200cba3b" providerId="ADAL" clId="{256F4688-8770-4BF2-9ECA-B6A0C376B03B}" dt="2020-11-14T18:12:52.334" v="15" actId="478"/>
          <ac:picMkLst>
            <pc:docMk/>
            <pc:sldMk cId="181404056" sldId="311"/>
            <ac:picMk id="4" creationId="{98F6BCD0-8D52-4822-AE9F-23C89CE4A052}"/>
          </ac:picMkLst>
        </pc:picChg>
      </pc:sldChg>
      <pc:sldChg chg="del">
        <pc:chgData name="George, Dinny Rose (Cognizant)" userId="334d729a-5d69-4fa0-bc35-8a0c200cba3b" providerId="ADAL" clId="{256F4688-8770-4BF2-9ECA-B6A0C376B03B}" dt="2020-11-14T18:14:05.336" v="22" actId="47"/>
        <pc:sldMkLst>
          <pc:docMk/>
          <pc:sldMk cId="3853672192" sldId="312"/>
        </pc:sldMkLst>
      </pc:sldChg>
      <pc:sldChg chg="del">
        <pc:chgData name="George, Dinny Rose (Cognizant)" userId="334d729a-5d69-4fa0-bc35-8a0c200cba3b" providerId="ADAL" clId="{256F4688-8770-4BF2-9ECA-B6A0C376B03B}" dt="2020-11-14T18:14:06.260" v="23" actId="47"/>
        <pc:sldMkLst>
          <pc:docMk/>
          <pc:sldMk cId="4094004286" sldId="313"/>
        </pc:sldMkLst>
      </pc:sldChg>
      <pc:sldChg chg="addSp delSp modSp modNotesTx">
        <pc:chgData name="George, Dinny Rose (Cognizant)" userId="334d729a-5d69-4fa0-bc35-8a0c200cba3b" providerId="ADAL" clId="{256F4688-8770-4BF2-9ECA-B6A0C376B03B}" dt="2020-11-16T13:02:25.568" v="1252" actId="20577"/>
        <pc:sldMkLst>
          <pc:docMk/>
          <pc:sldMk cId="602784463" sldId="314"/>
        </pc:sldMkLst>
        <pc:picChg chg="del">
          <ac:chgData name="George, Dinny Rose (Cognizant)" userId="334d729a-5d69-4fa0-bc35-8a0c200cba3b" providerId="ADAL" clId="{256F4688-8770-4BF2-9ECA-B6A0C376B03B}" dt="2020-11-14T18:14:09.312" v="24" actId="478"/>
          <ac:picMkLst>
            <pc:docMk/>
            <pc:sldMk cId="602784463" sldId="314"/>
            <ac:picMk id="2" creationId="{7692B59A-1588-457D-AD1D-18A1239F2E0B}"/>
          </ac:picMkLst>
        </pc:picChg>
        <pc:picChg chg="del mod">
          <ac:chgData name="George, Dinny Rose (Cognizant)" userId="334d729a-5d69-4fa0-bc35-8a0c200cba3b" providerId="ADAL" clId="{256F4688-8770-4BF2-9ECA-B6A0C376B03B}" dt="2020-11-14T18:15:00.989" v="29" actId="478"/>
          <ac:picMkLst>
            <pc:docMk/>
            <pc:sldMk cId="602784463" sldId="314"/>
            <ac:picMk id="3" creationId="{4D6468B4-4AE1-4B23-B625-EE773A9609D9}"/>
          </ac:picMkLst>
        </pc:picChg>
        <pc:picChg chg="add del mod">
          <ac:chgData name="George, Dinny Rose (Cognizant)" userId="334d729a-5d69-4fa0-bc35-8a0c200cba3b" providerId="ADAL" clId="{256F4688-8770-4BF2-9ECA-B6A0C376B03B}" dt="2020-11-14T18:15:08.662" v="33" actId="478"/>
          <ac:picMkLst>
            <pc:docMk/>
            <pc:sldMk cId="602784463" sldId="314"/>
            <ac:picMk id="4" creationId="{F9DF1C94-0FB3-4B2A-A485-0B4E5A8A8026}"/>
          </ac:picMkLst>
        </pc:picChg>
        <pc:picChg chg="add mod">
          <ac:chgData name="George, Dinny Rose (Cognizant)" userId="334d729a-5d69-4fa0-bc35-8a0c200cba3b" providerId="ADAL" clId="{256F4688-8770-4BF2-9ECA-B6A0C376B03B}" dt="2020-11-14T18:15:06.744" v="31" actId="1076"/>
          <ac:picMkLst>
            <pc:docMk/>
            <pc:sldMk cId="602784463" sldId="314"/>
            <ac:picMk id="5" creationId="{860E825B-E30D-4496-ABAF-16675DDB5F32}"/>
          </ac:picMkLst>
        </pc:picChg>
        <pc:picChg chg="add mod">
          <ac:chgData name="George, Dinny Rose (Cognizant)" userId="334d729a-5d69-4fa0-bc35-8a0c200cba3b" providerId="ADAL" clId="{256F4688-8770-4BF2-9ECA-B6A0C376B03B}" dt="2020-11-14T18:16:05.084" v="39" actId="14100"/>
          <ac:picMkLst>
            <pc:docMk/>
            <pc:sldMk cId="602784463" sldId="314"/>
            <ac:picMk id="6" creationId="{E16897A8-6092-414E-AA5F-77C008A38E03}"/>
          </ac:picMkLst>
        </pc:picChg>
      </pc:sldChg>
      <pc:sldChg chg="addSp delSp modSp modNotesTx">
        <pc:chgData name="George, Dinny Rose (Cognizant)" userId="334d729a-5d69-4fa0-bc35-8a0c200cba3b" providerId="ADAL" clId="{256F4688-8770-4BF2-9ECA-B6A0C376B03B}" dt="2020-11-16T13:02:54.888" v="1255" actId="313"/>
        <pc:sldMkLst>
          <pc:docMk/>
          <pc:sldMk cId="1125189373" sldId="315"/>
        </pc:sldMkLst>
        <pc:picChg chg="add mod">
          <ac:chgData name="George, Dinny Rose (Cognizant)" userId="334d729a-5d69-4fa0-bc35-8a0c200cba3b" providerId="ADAL" clId="{256F4688-8770-4BF2-9ECA-B6A0C376B03B}" dt="2020-11-14T18:17:11.104" v="44" actId="1076"/>
          <ac:picMkLst>
            <pc:docMk/>
            <pc:sldMk cId="1125189373" sldId="315"/>
            <ac:picMk id="2" creationId="{868D6D81-EFD9-4C5E-AA07-164722EBBB01}"/>
          </ac:picMkLst>
        </pc:picChg>
        <pc:picChg chg="add mod">
          <ac:chgData name="George, Dinny Rose (Cognizant)" userId="334d729a-5d69-4fa0-bc35-8a0c200cba3b" providerId="ADAL" clId="{256F4688-8770-4BF2-9ECA-B6A0C376B03B}" dt="2020-11-14T18:17:54.970" v="51" actId="14100"/>
          <ac:picMkLst>
            <pc:docMk/>
            <pc:sldMk cId="1125189373" sldId="315"/>
            <ac:picMk id="3" creationId="{FF300C94-E249-4117-9234-D40D420DC604}"/>
          </ac:picMkLst>
        </pc:picChg>
        <pc:picChg chg="del mod">
          <ac:chgData name="George, Dinny Rose (Cognizant)" userId="334d729a-5d69-4fa0-bc35-8a0c200cba3b" providerId="ADAL" clId="{256F4688-8770-4BF2-9ECA-B6A0C376B03B}" dt="2020-11-14T18:17:02.714" v="41" actId="478"/>
          <ac:picMkLst>
            <pc:docMk/>
            <pc:sldMk cId="1125189373" sldId="315"/>
            <ac:picMk id="4" creationId="{001A8B9C-94C4-4231-8C4B-FC9CB46E81A3}"/>
          </ac:picMkLst>
        </pc:picChg>
        <pc:picChg chg="del mod">
          <ac:chgData name="George, Dinny Rose (Cognizant)" userId="334d729a-5d69-4fa0-bc35-8a0c200cba3b" providerId="ADAL" clId="{256F4688-8770-4BF2-9ECA-B6A0C376B03B}" dt="2020-11-14T18:17:12.852" v="46" actId="478"/>
          <ac:picMkLst>
            <pc:docMk/>
            <pc:sldMk cId="1125189373" sldId="315"/>
            <ac:picMk id="5" creationId="{01387B24-8C8C-4FC9-B5D1-289D99E504EC}"/>
          </ac:picMkLst>
        </pc:picChg>
      </pc:sldChg>
      <pc:sldChg chg="addSp delSp modSp modNotesTx">
        <pc:chgData name="George, Dinny Rose (Cognizant)" userId="334d729a-5d69-4fa0-bc35-8a0c200cba3b" providerId="ADAL" clId="{256F4688-8770-4BF2-9ECA-B6A0C376B03B}" dt="2020-11-16T11:28:51.755" v="633" actId="20577"/>
        <pc:sldMkLst>
          <pc:docMk/>
          <pc:sldMk cId="419360475" sldId="316"/>
        </pc:sldMkLst>
        <pc:picChg chg="del mod">
          <ac:chgData name="George, Dinny Rose (Cognizant)" userId="334d729a-5d69-4fa0-bc35-8a0c200cba3b" providerId="ADAL" clId="{256F4688-8770-4BF2-9ECA-B6A0C376B03B}" dt="2020-11-14T18:18:50.392" v="56" actId="478"/>
          <ac:picMkLst>
            <pc:docMk/>
            <pc:sldMk cId="419360475" sldId="316"/>
            <ac:picMk id="2" creationId="{FF46CCC3-FAC3-4978-B346-BAB210EF4F16}"/>
          </ac:picMkLst>
        </pc:picChg>
        <pc:picChg chg="del">
          <ac:chgData name="George, Dinny Rose (Cognizant)" userId="334d729a-5d69-4fa0-bc35-8a0c200cba3b" providerId="ADAL" clId="{256F4688-8770-4BF2-9ECA-B6A0C376B03B}" dt="2020-11-14T18:18:44.059" v="52" actId="478"/>
          <ac:picMkLst>
            <pc:docMk/>
            <pc:sldMk cId="419360475" sldId="316"/>
            <ac:picMk id="3" creationId="{5299F04A-31D1-4025-B0A7-C1F30A76C43A}"/>
          </ac:picMkLst>
        </pc:picChg>
        <pc:picChg chg="add mod">
          <ac:chgData name="George, Dinny Rose (Cognizant)" userId="334d729a-5d69-4fa0-bc35-8a0c200cba3b" providerId="ADAL" clId="{256F4688-8770-4BF2-9ECA-B6A0C376B03B}" dt="2020-11-14T18:18:48.667" v="54" actId="1076"/>
          <ac:picMkLst>
            <pc:docMk/>
            <pc:sldMk cId="419360475" sldId="316"/>
            <ac:picMk id="4" creationId="{790F2919-6DA0-4C90-AC64-3C40F3C8C960}"/>
          </ac:picMkLst>
        </pc:picChg>
        <pc:picChg chg="add mod">
          <ac:chgData name="George, Dinny Rose (Cognizant)" userId="334d729a-5d69-4fa0-bc35-8a0c200cba3b" providerId="ADAL" clId="{256F4688-8770-4BF2-9ECA-B6A0C376B03B}" dt="2020-11-14T18:19:29.174" v="60" actId="14100"/>
          <ac:picMkLst>
            <pc:docMk/>
            <pc:sldMk cId="419360475" sldId="316"/>
            <ac:picMk id="5" creationId="{383F2EB7-67D3-471B-B7EA-955C3CE81739}"/>
          </ac:picMkLst>
        </pc:picChg>
        <pc:picChg chg="add mod">
          <ac:chgData name="George, Dinny Rose (Cognizant)" userId="334d729a-5d69-4fa0-bc35-8a0c200cba3b" providerId="ADAL" clId="{256F4688-8770-4BF2-9ECA-B6A0C376B03B}" dt="2020-11-14T18:20:19.561" v="63" actId="14100"/>
          <ac:picMkLst>
            <pc:docMk/>
            <pc:sldMk cId="419360475" sldId="316"/>
            <ac:picMk id="6" creationId="{9D0E8270-F527-44B5-850C-092087931811}"/>
          </ac:picMkLst>
        </pc:picChg>
      </pc:sldChg>
      <pc:sldChg chg="addSp delSp modSp">
        <pc:chgData name="George, Dinny Rose (Cognizant)" userId="334d729a-5d69-4fa0-bc35-8a0c200cba3b" providerId="ADAL" clId="{256F4688-8770-4BF2-9ECA-B6A0C376B03B}" dt="2020-11-14T18:22:12.976" v="72" actId="1076"/>
        <pc:sldMkLst>
          <pc:docMk/>
          <pc:sldMk cId="2294260711" sldId="317"/>
        </pc:sldMkLst>
        <pc:picChg chg="add mod">
          <ac:chgData name="George, Dinny Rose (Cognizant)" userId="334d729a-5d69-4fa0-bc35-8a0c200cba3b" providerId="ADAL" clId="{256F4688-8770-4BF2-9ECA-B6A0C376B03B}" dt="2020-11-14T18:22:12.976" v="72" actId="1076"/>
          <ac:picMkLst>
            <pc:docMk/>
            <pc:sldMk cId="2294260711" sldId="317"/>
            <ac:picMk id="2" creationId="{EF1CCB9C-595C-4A78-AF89-3148846B3EEF}"/>
          </ac:picMkLst>
        </pc:picChg>
        <pc:picChg chg="del">
          <ac:chgData name="George, Dinny Rose (Cognizant)" userId="334d729a-5d69-4fa0-bc35-8a0c200cba3b" providerId="ADAL" clId="{256F4688-8770-4BF2-9ECA-B6A0C376B03B}" dt="2020-11-14T18:22:01.070" v="67" actId="478"/>
          <ac:picMkLst>
            <pc:docMk/>
            <pc:sldMk cId="2294260711" sldId="317"/>
            <ac:picMk id="4" creationId="{CF4D0B5E-6B7C-43F6-9DBE-D2862549ED86}"/>
          </ac:picMkLst>
        </pc:picChg>
        <pc:picChg chg="del mod">
          <ac:chgData name="George, Dinny Rose (Cognizant)" userId="334d729a-5d69-4fa0-bc35-8a0c200cba3b" providerId="ADAL" clId="{256F4688-8770-4BF2-9ECA-B6A0C376B03B}" dt="2020-11-14T18:21:59.018" v="66" actId="478"/>
          <ac:picMkLst>
            <pc:docMk/>
            <pc:sldMk cId="2294260711" sldId="317"/>
            <ac:picMk id="5" creationId="{33B5FF11-9233-4C05-A217-7C0F8CCFC194}"/>
          </ac:picMkLst>
        </pc:picChg>
      </pc:sldChg>
      <pc:sldChg chg="addSp delSp modSp">
        <pc:chgData name="George, Dinny Rose (Cognizant)" userId="334d729a-5d69-4fa0-bc35-8a0c200cba3b" providerId="ADAL" clId="{256F4688-8770-4BF2-9ECA-B6A0C376B03B}" dt="2020-11-14T18:22:56.424" v="79" actId="1076"/>
        <pc:sldMkLst>
          <pc:docMk/>
          <pc:sldMk cId="1793496788" sldId="318"/>
        </pc:sldMkLst>
        <pc:picChg chg="add mod">
          <ac:chgData name="George, Dinny Rose (Cognizant)" userId="334d729a-5d69-4fa0-bc35-8a0c200cba3b" providerId="ADAL" clId="{256F4688-8770-4BF2-9ECA-B6A0C376B03B}" dt="2020-11-14T18:22:56.424" v="79" actId="1076"/>
          <ac:picMkLst>
            <pc:docMk/>
            <pc:sldMk cId="1793496788" sldId="318"/>
            <ac:picMk id="2" creationId="{C67B4F03-C08B-4761-9220-316AADBAEEED}"/>
          </ac:picMkLst>
        </pc:picChg>
        <pc:picChg chg="del">
          <ac:chgData name="George, Dinny Rose (Cognizant)" userId="334d729a-5d69-4fa0-bc35-8a0c200cba3b" providerId="ADAL" clId="{256F4688-8770-4BF2-9ECA-B6A0C376B03B}" dt="2020-11-14T18:22:46.108" v="75" actId="478"/>
          <ac:picMkLst>
            <pc:docMk/>
            <pc:sldMk cId="1793496788" sldId="318"/>
            <ac:picMk id="3" creationId="{42C1BB44-9442-4D0F-A118-730255169079}"/>
          </ac:picMkLst>
        </pc:picChg>
        <pc:picChg chg="del mod">
          <ac:chgData name="George, Dinny Rose (Cognizant)" userId="334d729a-5d69-4fa0-bc35-8a0c200cba3b" providerId="ADAL" clId="{256F4688-8770-4BF2-9ECA-B6A0C376B03B}" dt="2020-11-14T18:22:44.680" v="74" actId="478"/>
          <ac:picMkLst>
            <pc:docMk/>
            <pc:sldMk cId="1793496788" sldId="318"/>
            <ac:picMk id="6" creationId="{77A439D1-0073-4FC8-82E2-F12C26C1F2C9}"/>
          </ac:picMkLst>
        </pc:picChg>
      </pc:sldChg>
      <pc:sldChg chg="addSp delSp modSp">
        <pc:chgData name="George, Dinny Rose (Cognizant)" userId="334d729a-5d69-4fa0-bc35-8a0c200cba3b" providerId="ADAL" clId="{256F4688-8770-4BF2-9ECA-B6A0C376B03B}" dt="2020-11-14T18:23:42.346" v="88" actId="1076"/>
        <pc:sldMkLst>
          <pc:docMk/>
          <pc:sldMk cId="4108983927" sldId="319"/>
        </pc:sldMkLst>
        <pc:picChg chg="del">
          <ac:chgData name="George, Dinny Rose (Cognizant)" userId="334d729a-5d69-4fa0-bc35-8a0c200cba3b" providerId="ADAL" clId="{256F4688-8770-4BF2-9ECA-B6A0C376B03B}" dt="2020-11-14T18:23:27.545" v="83" actId="478"/>
          <ac:picMkLst>
            <pc:docMk/>
            <pc:sldMk cId="4108983927" sldId="319"/>
            <ac:picMk id="2" creationId="{03E3F68F-2CC6-457C-97E4-3E6C254F3F77}"/>
          </ac:picMkLst>
        </pc:picChg>
        <pc:picChg chg="add mod">
          <ac:chgData name="George, Dinny Rose (Cognizant)" userId="334d729a-5d69-4fa0-bc35-8a0c200cba3b" providerId="ADAL" clId="{256F4688-8770-4BF2-9ECA-B6A0C376B03B}" dt="2020-11-14T18:23:42.346" v="88" actId="1076"/>
          <ac:picMkLst>
            <pc:docMk/>
            <pc:sldMk cId="4108983927" sldId="319"/>
            <ac:picMk id="3" creationId="{E6808F83-0273-4A92-9680-C2A6EAB65423}"/>
          </ac:picMkLst>
        </pc:picChg>
        <pc:picChg chg="del">
          <ac:chgData name="George, Dinny Rose (Cognizant)" userId="334d729a-5d69-4fa0-bc35-8a0c200cba3b" providerId="ADAL" clId="{256F4688-8770-4BF2-9ECA-B6A0C376B03B}" dt="2020-11-14T18:23:23.357" v="80" actId="478"/>
          <ac:picMkLst>
            <pc:docMk/>
            <pc:sldMk cId="4108983927" sldId="319"/>
            <ac:picMk id="4" creationId="{9EBC656F-9DF0-4D03-9C96-A11820E3D4E5}"/>
          </ac:picMkLst>
        </pc:picChg>
        <pc:picChg chg="del mod">
          <ac:chgData name="George, Dinny Rose (Cognizant)" userId="334d729a-5d69-4fa0-bc35-8a0c200cba3b" providerId="ADAL" clId="{256F4688-8770-4BF2-9ECA-B6A0C376B03B}" dt="2020-11-14T18:23:25.867" v="82" actId="478"/>
          <ac:picMkLst>
            <pc:docMk/>
            <pc:sldMk cId="4108983927" sldId="319"/>
            <ac:picMk id="5" creationId="{90226974-B513-408E-9769-1A8E9AA9DDF8}"/>
          </ac:picMkLst>
        </pc:picChg>
      </pc:sldChg>
      <pc:sldChg chg="addSp delSp modSp modNotesTx">
        <pc:chgData name="George, Dinny Rose (Cognizant)" userId="334d729a-5d69-4fa0-bc35-8a0c200cba3b" providerId="ADAL" clId="{256F4688-8770-4BF2-9ECA-B6A0C376B03B}" dt="2020-11-16T11:31:26.985" v="663" actId="6549"/>
        <pc:sldMkLst>
          <pc:docMk/>
          <pc:sldMk cId="772599130" sldId="320"/>
        </pc:sldMkLst>
        <pc:picChg chg="add mod">
          <ac:chgData name="George, Dinny Rose (Cognizant)" userId="334d729a-5d69-4fa0-bc35-8a0c200cba3b" providerId="ADAL" clId="{256F4688-8770-4BF2-9ECA-B6A0C376B03B}" dt="2020-11-14T18:24:33.434" v="95" actId="1076"/>
          <ac:picMkLst>
            <pc:docMk/>
            <pc:sldMk cId="772599130" sldId="320"/>
            <ac:picMk id="2" creationId="{AB689DA6-871A-4992-85FA-4B40ABA3DB9A}"/>
          </ac:picMkLst>
        </pc:picChg>
        <pc:picChg chg="del">
          <ac:chgData name="George, Dinny Rose (Cognizant)" userId="334d729a-5d69-4fa0-bc35-8a0c200cba3b" providerId="ADAL" clId="{256F4688-8770-4BF2-9ECA-B6A0C376B03B}" dt="2020-11-14T18:24:20.222" v="89" actId="478"/>
          <ac:picMkLst>
            <pc:docMk/>
            <pc:sldMk cId="772599130" sldId="320"/>
            <ac:picMk id="4" creationId="{0525BE2F-4557-4828-BEBD-AD00C24AF88A}"/>
          </ac:picMkLst>
        </pc:picChg>
        <pc:picChg chg="del mod">
          <ac:chgData name="George, Dinny Rose (Cognizant)" userId="334d729a-5d69-4fa0-bc35-8a0c200cba3b" providerId="ADAL" clId="{256F4688-8770-4BF2-9ECA-B6A0C376B03B}" dt="2020-11-14T18:24:22.790" v="91" actId="478"/>
          <ac:picMkLst>
            <pc:docMk/>
            <pc:sldMk cId="772599130" sldId="320"/>
            <ac:picMk id="5" creationId="{42A87B42-3266-4A4D-A9B6-26ECB21A0AA6}"/>
          </ac:picMkLst>
        </pc:picChg>
      </pc:sldChg>
      <pc:sldChg chg="addSp delSp modSp modNotesTx">
        <pc:chgData name="George, Dinny Rose (Cognizant)" userId="334d729a-5d69-4fa0-bc35-8a0c200cba3b" providerId="ADAL" clId="{256F4688-8770-4BF2-9ECA-B6A0C376B03B}" dt="2020-11-16T11:32:47.888" v="672" actId="6549"/>
        <pc:sldMkLst>
          <pc:docMk/>
          <pc:sldMk cId="2755076776" sldId="321"/>
        </pc:sldMkLst>
        <pc:picChg chg="add mod">
          <ac:chgData name="George, Dinny Rose (Cognizant)" userId="334d729a-5d69-4fa0-bc35-8a0c200cba3b" providerId="ADAL" clId="{256F4688-8770-4BF2-9ECA-B6A0C376B03B}" dt="2020-11-14T18:25:30.397" v="103" actId="1076"/>
          <ac:picMkLst>
            <pc:docMk/>
            <pc:sldMk cId="2755076776" sldId="321"/>
            <ac:picMk id="2" creationId="{F6D6D0DF-E22C-4CF6-BA0B-59C3FF96C012}"/>
          </ac:picMkLst>
        </pc:picChg>
        <pc:picChg chg="del">
          <ac:chgData name="George, Dinny Rose (Cognizant)" userId="334d729a-5d69-4fa0-bc35-8a0c200cba3b" providerId="ADAL" clId="{256F4688-8770-4BF2-9ECA-B6A0C376B03B}" dt="2020-11-14T18:25:16.145" v="96" actId="478"/>
          <ac:picMkLst>
            <pc:docMk/>
            <pc:sldMk cId="2755076776" sldId="321"/>
            <ac:picMk id="4" creationId="{D351282A-370E-4B56-8A92-3F188A9ADD12}"/>
          </ac:picMkLst>
        </pc:picChg>
        <pc:picChg chg="del mod">
          <ac:chgData name="George, Dinny Rose (Cognizant)" userId="334d729a-5d69-4fa0-bc35-8a0c200cba3b" providerId="ADAL" clId="{256F4688-8770-4BF2-9ECA-B6A0C376B03B}" dt="2020-11-14T18:25:18.380" v="98" actId="478"/>
          <ac:picMkLst>
            <pc:docMk/>
            <pc:sldMk cId="2755076776" sldId="321"/>
            <ac:picMk id="5" creationId="{375EC717-D3C8-4BA0-A9AF-487332F63A05}"/>
          </ac:picMkLst>
        </pc:picChg>
      </pc:sldChg>
      <pc:sldChg chg="addSp delSp modSp modNotesTx">
        <pc:chgData name="George, Dinny Rose (Cognizant)" userId="334d729a-5d69-4fa0-bc35-8a0c200cba3b" providerId="ADAL" clId="{256F4688-8770-4BF2-9ECA-B6A0C376B03B}" dt="2020-11-16T12:39:44.341" v="727" actId="6549"/>
        <pc:sldMkLst>
          <pc:docMk/>
          <pc:sldMk cId="636147503" sldId="322"/>
        </pc:sldMkLst>
        <pc:picChg chg="add mod">
          <ac:chgData name="George, Dinny Rose (Cognizant)" userId="334d729a-5d69-4fa0-bc35-8a0c200cba3b" providerId="ADAL" clId="{256F4688-8770-4BF2-9ECA-B6A0C376B03B}" dt="2020-11-14T18:26:55.629" v="118" actId="14100"/>
          <ac:picMkLst>
            <pc:docMk/>
            <pc:sldMk cId="636147503" sldId="322"/>
            <ac:picMk id="2" creationId="{E96199EF-1BC4-4E28-BFB5-5D5DA50228AD}"/>
          </ac:picMkLst>
        </pc:picChg>
        <pc:picChg chg="add mod">
          <ac:chgData name="George, Dinny Rose (Cognizant)" userId="334d729a-5d69-4fa0-bc35-8a0c200cba3b" providerId="ADAL" clId="{256F4688-8770-4BF2-9ECA-B6A0C376B03B}" dt="2020-11-14T18:27:49.824" v="124" actId="1076"/>
          <ac:picMkLst>
            <pc:docMk/>
            <pc:sldMk cId="636147503" sldId="322"/>
            <ac:picMk id="3" creationId="{0EC34B0D-B344-4EEE-88F2-F7E4012B7F15}"/>
          </ac:picMkLst>
        </pc:picChg>
        <pc:picChg chg="del mod">
          <ac:chgData name="George, Dinny Rose (Cognizant)" userId="334d729a-5d69-4fa0-bc35-8a0c200cba3b" providerId="ADAL" clId="{256F4688-8770-4BF2-9ECA-B6A0C376B03B}" dt="2020-11-14T18:26:28.170" v="108" actId="478"/>
          <ac:picMkLst>
            <pc:docMk/>
            <pc:sldMk cId="636147503" sldId="322"/>
            <ac:picMk id="4" creationId="{8E901637-63EF-4C39-AC70-ADFA4876DD0C}"/>
          </ac:picMkLst>
        </pc:picChg>
        <pc:picChg chg="del">
          <ac:chgData name="George, Dinny Rose (Cognizant)" userId="334d729a-5d69-4fa0-bc35-8a0c200cba3b" providerId="ADAL" clId="{256F4688-8770-4BF2-9ECA-B6A0C376B03B}" dt="2020-11-14T18:26:24.413" v="104" actId="478"/>
          <ac:picMkLst>
            <pc:docMk/>
            <pc:sldMk cId="636147503" sldId="322"/>
            <ac:picMk id="5" creationId="{278CFDF8-1672-48F7-AB8D-E421350C8E09}"/>
          </ac:picMkLst>
        </pc:picChg>
        <pc:picChg chg="del mod">
          <ac:chgData name="George, Dinny Rose (Cognizant)" userId="334d729a-5d69-4fa0-bc35-8a0c200cba3b" providerId="ADAL" clId="{256F4688-8770-4BF2-9ECA-B6A0C376B03B}" dt="2020-11-14T18:26:25.843" v="106" actId="478"/>
          <ac:picMkLst>
            <pc:docMk/>
            <pc:sldMk cId="636147503" sldId="322"/>
            <ac:picMk id="6" creationId="{F66635B7-0B5C-46C1-9A5B-6DE4E1B5D8BC}"/>
          </ac:picMkLst>
        </pc:picChg>
        <pc:picChg chg="add mod">
          <ac:chgData name="George, Dinny Rose (Cognizant)" userId="334d729a-5d69-4fa0-bc35-8a0c200cba3b" providerId="ADAL" clId="{256F4688-8770-4BF2-9ECA-B6A0C376B03B}" dt="2020-11-14T18:30:15.043" v="134" actId="14100"/>
          <ac:picMkLst>
            <pc:docMk/>
            <pc:sldMk cId="636147503" sldId="322"/>
            <ac:picMk id="7" creationId="{4A8BF521-5620-4D30-AAF4-33E0E2B64653}"/>
          </ac:picMkLst>
        </pc:picChg>
      </pc:sldChg>
      <pc:sldChg chg="addSp delSp modSp modNotesTx">
        <pc:chgData name="George, Dinny Rose (Cognizant)" userId="334d729a-5d69-4fa0-bc35-8a0c200cba3b" providerId="ADAL" clId="{256F4688-8770-4BF2-9ECA-B6A0C376B03B}" dt="2020-11-16T12:42:06.678" v="771" actId="6549"/>
        <pc:sldMkLst>
          <pc:docMk/>
          <pc:sldMk cId="3580833110" sldId="323"/>
        </pc:sldMkLst>
        <pc:picChg chg="add mod">
          <ac:chgData name="George, Dinny Rose (Cognizant)" userId="334d729a-5d69-4fa0-bc35-8a0c200cba3b" providerId="ADAL" clId="{256F4688-8770-4BF2-9ECA-B6A0C376B03B}" dt="2020-11-14T18:31:45.452" v="140" actId="1076"/>
          <ac:picMkLst>
            <pc:docMk/>
            <pc:sldMk cId="3580833110" sldId="323"/>
            <ac:picMk id="2" creationId="{D90EF1BF-85C3-4488-907C-223B73661649}"/>
          </ac:picMkLst>
        </pc:picChg>
        <pc:picChg chg="del">
          <ac:chgData name="George, Dinny Rose (Cognizant)" userId="334d729a-5d69-4fa0-bc35-8a0c200cba3b" providerId="ADAL" clId="{256F4688-8770-4BF2-9ECA-B6A0C376B03B}" dt="2020-11-14T18:31:11.589" v="135" actId="478"/>
          <ac:picMkLst>
            <pc:docMk/>
            <pc:sldMk cId="3580833110" sldId="323"/>
            <ac:picMk id="4" creationId="{A1B062BA-FD1B-4208-9D68-1E5BDAE031E2}"/>
          </ac:picMkLst>
        </pc:picChg>
        <pc:picChg chg="del">
          <ac:chgData name="George, Dinny Rose (Cognizant)" userId="334d729a-5d69-4fa0-bc35-8a0c200cba3b" providerId="ADAL" clId="{256F4688-8770-4BF2-9ECA-B6A0C376B03B}" dt="2020-11-14T18:31:26.025" v="136" actId="478"/>
          <ac:picMkLst>
            <pc:docMk/>
            <pc:sldMk cId="3580833110" sldId="323"/>
            <ac:picMk id="5" creationId="{893F36B5-220F-4BB9-AF8C-E7D1F14D94B6}"/>
          </ac:picMkLst>
        </pc:picChg>
      </pc:sldChg>
      <pc:sldChg chg="addSp delSp modSp modNotesTx">
        <pc:chgData name="George, Dinny Rose (Cognizant)" userId="334d729a-5d69-4fa0-bc35-8a0c200cba3b" providerId="ADAL" clId="{256F4688-8770-4BF2-9ECA-B6A0C376B03B}" dt="2020-11-16T12:43:35.193" v="786" actId="6549"/>
        <pc:sldMkLst>
          <pc:docMk/>
          <pc:sldMk cId="1767550318" sldId="324"/>
        </pc:sldMkLst>
        <pc:picChg chg="add mod">
          <ac:chgData name="George, Dinny Rose (Cognizant)" userId="334d729a-5d69-4fa0-bc35-8a0c200cba3b" providerId="ADAL" clId="{256F4688-8770-4BF2-9ECA-B6A0C376B03B}" dt="2020-11-14T18:32:45.745" v="147" actId="1076"/>
          <ac:picMkLst>
            <pc:docMk/>
            <pc:sldMk cId="1767550318" sldId="324"/>
            <ac:picMk id="2" creationId="{955B7876-813E-42BD-97D7-FF464D37F159}"/>
          </ac:picMkLst>
        </pc:picChg>
        <pc:picChg chg="add mod modCrop">
          <ac:chgData name="George, Dinny Rose (Cognizant)" userId="334d729a-5d69-4fa0-bc35-8a0c200cba3b" providerId="ADAL" clId="{256F4688-8770-4BF2-9ECA-B6A0C376B03B}" dt="2020-11-14T18:34:01.780" v="155" actId="1076"/>
          <ac:picMkLst>
            <pc:docMk/>
            <pc:sldMk cId="1767550318" sldId="324"/>
            <ac:picMk id="3" creationId="{3E5E6185-3CF3-49D0-B1DA-543E8130C208}"/>
          </ac:picMkLst>
        </pc:picChg>
        <pc:picChg chg="del mod">
          <ac:chgData name="George, Dinny Rose (Cognizant)" userId="334d729a-5d69-4fa0-bc35-8a0c200cba3b" providerId="ADAL" clId="{256F4688-8770-4BF2-9ECA-B6A0C376B03B}" dt="2020-11-14T18:32:38.254" v="144" actId="478"/>
          <ac:picMkLst>
            <pc:docMk/>
            <pc:sldMk cId="1767550318" sldId="324"/>
            <ac:picMk id="4" creationId="{3A2A5C05-6B62-4E80-876B-69F60DAFFB4A}"/>
          </ac:picMkLst>
        </pc:picChg>
        <pc:picChg chg="del">
          <ac:chgData name="George, Dinny Rose (Cognizant)" userId="334d729a-5d69-4fa0-bc35-8a0c200cba3b" providerId="ADAL" clId="{256F4688-8770-4BF2-9ECA-B6A0C376B03B}" dt="2020-11-14T18:32:34.904" v="141" actId="478"/>
          <ac:picMkLst>
            <pc:docMk/>
            <pc:sldMk cId="1767550318" sldId="324"/>
            <ac:picMk id="5" creationId="{4A0F7FE1-9FCB-4C1B-86AC-BE337959FDAB}"/>
          </ac:picMkLst>
        </pc:picChg>
        <pc:picChg chg="del">
          <ac:chgData name="George, Dinny Rose (Cognizant)" userId="334d729a-5d69-4fa0-bc35-8a0c200cba3b" providerId="ADAL" clId="{256F4688-8770-4BF2-9ECA-B6A0C376B03B}" dt="2020-11-14T18:32:36.403" v="142" actId="478"/>
          <ac:picMkLst>
            <pc:docMk/>
            <pc:sldMk cId="1767550318" sldId="324"/>
            <ac:picMk id="6" creationId="{78D63500-33E8-445D-99E9-4D90A4B30AA2}"/>
          </ac:picMkLst>
        </pc:picChg>
      </pc:sldChg>
      <pc:sldChg chg="addSp delSp modSp modNotesTx">
        <pc:chgData name="George, Dinny Rose (Cognizant)" userId="334d729a-5d69-4fa0-bc35-8a0c200cba3b" providerId="ADAL" clId="{256F4688-8770-4BF2-9ECA-B6A0C376B03B}" dt="2020-11-16T12:46:14.586" v="836" actId="6549"/>
        <pc:sldMkLst>
          <pc:docMk/>
          <pc:sldMk cId="2915547708" sldId="325"/>
        </pc:sldMkLst>
        <pc:picChg chg="add mod">
          <ac:chgData name="George, Dinny Rose (Cognizant)" userId="334d729a-5d69-4fa0-bc35-8a0c200cba3b" providerId="ADAL" clId="{256F4688-8770-4BF2-9ECA-B6A0C376B03B}" dt="2020-11-14T18:35:34.720" v="163" actId="1076"/>
          <ac:picMkLst>
            <pc:docMk/>
            <pc:sldMk cId="2915547708" sldId="325"/>
            <ac:picMk id="2" creationId="{97E1841C-BF40-4B17-BCC9-03718448A2BF}"/>
          </ac:picMkLst>
        </pc:picChg>
        <pc:picChg chg="add mod">
          <ac:chgData name="George, Dinny Rose (Cognizant)" userId="334d729a-5d69-4fa0-bc35-8a0c200cba3b" providerId="ADAL" clId="{256F4688-8770-4BF2-9ECA-B6A0C376B03B}" dt="2020-11-14T18:35:32.803" v="162" actId="1076"/>
          <ac:picMkLst>
            <pc:docMk/>
            <pc:sldMk cId="2915547708" sldId="325"/>
            <ac:picMk id="3" creationId="{3AC0ADAE-3064-4373-B44E-66C0E3E51194}"/>
          </ac:picMkLst>
        </pc:picChg>
        <pc:picChg chg="del">
          <ac:chgData name="George, Dinny Rose (Cognizant)" userId="334d729a-5d69-4fa0-bc35-8a0c200cba3b" providerId="ADAL" clId="{256F4688-8770-4BF2-9ECA-B6A0C376B03B}" dt="2020-11-14T18:34:56.397" v="156" actId="478"/>
          <ac:picMkLst>
            <pc:docMk/>
            <pc:sldMk cId="2915547708" sldId="325"/>
            <ac:picMk id="4" creationId="{72F2B028-2A54-4AA7-B674-53A28F20CFDC}"/>
          </ac:picMkLst>
        </pc:picChg>
        <pc:picChg chg="del">
          <ac:chgData name="George, Dinny Rose (Cognizant)" userId="334d729a-5d69-4fa0-bc35-8a0c200cba3b" providerId="ADAL" clId="{256F4688-8770-4BF2-9ECA-B6A0C376B03B}" dt="2020-11-14T18:35:28.154" v="160" actId="478"/>
          <ac:picMkLst>
            <pc:docMk/>
            <pc:sldMk cId="2915547708" sldId="325"/>
            <ac:picMk id="5" creationId="{52370843-F531-4355-8A1E-118785AB1C6F}"/>
          </ac:picMkLst>
        </pc:picChg>
      </pc:sldChg>
      <pc:sldChg chg="addSp delSp modSp">
        <pc:chgData name="George, Dinny Rose (Cognizant)" userId="334d729a-5d69-4fa0-bc35-8a0c200cba3b" providerId="ADAL" clId="{256F4688-8770-4BF2-9ECA-B6A0C376B03B}" dt="2020-11-14T18:36:21.179" v="169" actId="1076"/>
        <pc:sldMkLst>
          <pc:docMk/>
          <pc:sldMk cId="62494536" sldId="326"/>
        </pc:sldMkLst>
        <pc:picChg chg="add mod">
          <ac:chgData name="George, Dinny Rose (Cognizant)" userId="334d729a-5d69-4fa0-bc35-8a0c200cba3b" providerId="ADAL" clId="{256F4688-8770-4BF2-9ECA-B6A0C376B03B}" dt="2020-11-14T18:36:21.179" v="169" actId="1076"/>
          <ac:picMkLst>
            <pc:docMk/>
            <pc:sldMk cId="62494536" sldId="326"/>
            <ac:picMk id="2" creationId="{0DB696E7-2C2D-436D-9503-273367ED28DC}"/>
          </ac:picMkLst>
        </pc:picChg>
        <pc:picChg chg="del">
          <ac:chgData name="George, Dinny Rose (Cognizant)" userId="334d729a-5d69-4fa0-bc35-8a0c200cba3b" providerId="ADAL" clId="{256F4688-8770-4BF2-9ECA-B6A0C376B03B}" dt="2020-11-14T18:36:12.048" v="165" actId="478"/>
          <ac:picMkLst>
            <pc:docMk/>
            <pc:sldMk cId="62494536" sldId="326"/>
            <ac:picMk id="4" creationId="{6DFBE0EC-05DE-4CE0-A902-F1877F187DD8}"/>
          </ac:picMkLst>
        </pc:picChg>
        <pc:picChg chg="del">
          <ac:chgData name="George, Dinny Rose (Cognizant)" userId="334d729a-5d69-4fa0-bc35-8a0c200cba3b" providerId="ADAL" clId="{256F4688-8770-4BF2-9ECA-B6A0C376B03B}" dt="2020-11-14T18:36:09.448" v="164" actId="478"/>
          <ac:picMkLst>
            <pc:docMk/>
            <pc:sldMk cId="62494536" sldId="326"/>
            <ac:picMk id="5" creationId="{BF8B531A-D390-42CF-9399-EBCCCB05A7DC}"/>
          </ac:picMkLst>
        </pc:picChg>
      </pc:sldChg>
      <pc:sldChg chg="addSp delSp modSp">
        <pc:chgData name="George, Dinny Rose (Cognizant)" userId="334d729a-5d69-4fa0-bc35-8a0c200cba3b" providerId="ADAL" clId="{256F4688-8770-4BF2-9ECA-B6A0C376B03B}" dt="2020-11-14T18:37:16.022" v="177" actId="1076"/>
        <pc:sldMkLst>
          <pc:docMk/>
          <pc:sldMk cId="1490150063" sldId="327"/>
        </pc:sldMkLst>
        <pc:picChg chg="add mod">
          <ac:chgData name="George, Dinny Rose (Cognizant)" userId="334d729a-5d69-4fa0-bc35-8a0c200cba3b" providerId="ADAL" clId="{256F4688-8770-4BF2-9ECA-B6A0C376B03B}" dt="2020-11-14T18:37:16.022" v="177" actId="1076"/>
          <ac:picMkLst>
            <pc:docMk/>
            <pc:sldMk cId="1490150063" sldId="327"/>
            <ac:picMk id="2" creationId="{E8FB8759-BEA2-405C-AD59-91393CC3B75A}"/>
          </ac:picMkLst>
        </pc:picChg>
        <pc:picChg chg="del">
          <ac:chgData name="George, Dinny Rose (Cognizant)" userId="334d729a-5d69-4fa0-bc35-8a0c200cba3b" providerId="ADAL" clId="{256F4688-8770-4BF2-9ECA-B6A0C376B03B}" dt="2020-11-14T18:36:52.142" v="171" actId="478"/>
          <ac:picMkLst>
            <pc:docMk/>
            <pc:sldMk cId="1490150063" sldId="327"/>
            <ac:picMk id="4" creationId="{BD0BEF07-CA3E-4469-815C-3732C58698EB}"/>
          </ac:picMkLst>
        </pc:picChg>
        <pc:picChg chg="del">
          <ac:chgData name="George, Dinny Rose (Cognizant)" userId="334d729a-5d69-4fa0-bc35-8a0c200cba3b" providerId="ADAL" clId="{256F4688-8770-4BF2-9ECA-B6A0C376B03B}" dt="2020-11-14T18:36:49.781" v="170" actId="478"/>
          <ac:picMkLst>
            <pc:docMk/>
            <pc:sldMk cId="1490150063" sldId="327"/>
            <ac:picMk id="5" creationId="{6AB1ACB7-C39C-4677-98B8-F35608033325}"/>
          </ac:picMkLst>
        </pc:picChg>
      </pc:sldChg>
      <pc:sldChg chg="addSp delSp modSp">
        <pc:chgData name="George, Dinny Rose (Cognizant)" userId="334d729a-5d69-4fa0-bc35-8a0c200cba3b" providerId="ADAL" clId="{256F4688-8770-4BF2-9ECA-B6A0C376B03B}" dt="2020-11-14T18:37:54.364" v="182" actId="1076"/>
        <pc:sldMkLst>
          <pc:docMk/>
          <pc:sldMk cId="3502082757" sldId="328"/>
        </pc:sldMkLst>
        <pc:picChg chg="add mod">
          <ac:chgData name="George, Dinny Rose (Cognizant)" userId="334d729a-5d69-4fa0-bc35-8a0c200cba3b" providerId="ADAL" clId="{256F4688-8770-4BF2-9ECA-B6A0C376B03B}" dt="2020-11-14T18:37:54.364" v="182" actId="1076"/>
          <ac:picMkLst>
            <pc:docMk/>
            <pc:sldMk cId="3502082757" sldId="328"/>
            <ac:picMk id="2" creationId="{65C0E637-0981-4A57-BB52-032918C3CC0D}"/>
          </ac:picMkLst>
        </pc:picChg>
        <pc:picChg chg="del">
          <ac:chgData name="George, Dinny Rose (Cognizant)" userId="334d729a-5d69-4fa0-bc35-8a0c200cba3b" providerId="ADAL" clId="{256F4688-8770-4BF2-9ECA-B6A0C376B03B}" dt="2020-11-14T18:37:43.861" v="178" actId="478"/>
          <ac:picMkLst>
            <pc:docMk/>
            <pc:sldMk cId="3502082757" sldId="328"/>
            <ac:picMk id="4" creationId="{DA1A7931-BB6B-41F5-92F3-2EED283CEA36}"/>
          </ac:picMkLst>
        </pc:picChg>
      </pc:sldChg>
      <pc:sldChg chg="del">
        <pc:chgData name="George, Dinny Rose (Cognizant)" userId="334d729a-5d69-4fa0-bc35-8a0c200cba3b" providerId="ADAL" clId="{256F4688-8770-4BF2-9ECA-B6A0C376B03B}" dt="2020-11-14T18:38:06.310" v="183" actId="47"/>
        <pc:sldMkLst>
          <pc:docMk/>
          <pc:sldMk cId="2936553082" sldId="329"/>
        </pc:sldMkLst>
      </pc:sldChg>
      <pc:sldChg chg="del">
        <pc:chgData name="George, Dinny Rose (Cognizant)" userId="334d729a-5d69-4fa0-bc35-8a0c200cba3b" providerId="ADAL" clId="{256F4688-8770-4BF2-9ECA-B6A0C376B03B}" dt="2020-11-14T18:38:07.914" v="184" actId="47"/>
        <pc:sldMkLst>
          <pc:docMk/>
          <pc:sldMk cId="588999537" sldId="330"/>
        </pc:sldMkLst>
      </pc:sldChg>
      <pc:sldChg chg="del">
        <pc:chgData name="George, Dinny Rose (Cognizant)" userId="334d729a-5d69-4fa0-bc35-8a0c200cba3b" providerId="ADAL" clId="{256F4688-8770-4BF2-9ECA-B6A0C376B03B}" dt="2020-11-14T18:38:08.744" v="185" actId="47"/>
        <pc:sldMkLst>
          <pc:docMk/>
          <pc:sldMk cId="3296391792" sldId="331"/>
        </pc:sldMkLst>
      </pc:sldChg>
      <pc:sldChg chg="del">
        <pc:chgData name="George, Dinny Rose (Cognizant)" userId="334d729a-5d69-4fa0-bc35-8a0c200cba3b" providerId="ADAL" clId="{256F4688-8770-4BF2-9ECA-B6A0C376B03B}" dt="2020-11-14T18:38:09.542" v="186" actId="47"/>
        <pc:sldMkLst>
          <pc:docMk/>
          <pc:sldMk cId="1622019972" sldId="332"/>
        </pc:sldMkLst>
      </pc:sldChg>
      <pc:sldChg chg="del">
        <pc:chgData name="George, Dinny Rose (Cognizant)" userId="334d729a-5d69-4fa0-bc35-8a0c200cba3b" providerId="ADAL" clId="{256F4688-8770-4BF2-9ECA-B6A0C376B03B}" dt="2020-11-14T18:38:10.032" v="187" actId="47"/>
        <pc:sldMkLst>
          <pc:docMk/>
          <pc:sldMk cId="400358422" sldId="333"/>
        </pc:sldMkLst>
      </pc:sldChg>
      <pc:sldChg chg="del">
        <pc:chgData name="George, Dinny Rose (Cognizant)" userId="334d729a-5d69-4fa0-bc35-8a0c200cba3b" providerId="ADAL" clId="{256F4688-8770-4BF2-9ECA-B6A0C376B03B}" dt="2020-11-14T18:38:10.523" v="188" actId="47"/>
        <pc:sldMkLst>
          <pc:docMk/>
          <pc:sldMk cId="659841553" sldId="334"/>
        </pc:sldMkLst>
      </pc:sldChg>
      <pc:sldChg chg="del">
        <pc:chgData name="George, Dinny Rose (Cognizant)" userId="334d729a-5d69-4fa0-bc35-8a0c200cba3b" providerId="ADAL" clId="{256F4688-8770-4BF2-9ECA-B6A0C376B03B}" dt="2020-11-14T18:38:11.095" v="189" actId="47"/>
        <pc:sldMkLst>
          <pc:docMk/>
          <pc:sldMk cId="2609657037" sldId="335"/>
        </pc:sldMkLst>
      </pc:sldChg>
      <pc:sldChg chg="del">
        <pc:chgData name="George, Dinny Rose (Cognizant)" userId="334d729a-5d69-4fa0-bc35-8a0c200cba3b" providerId="ADAL" clId="{256F4688-8770-4BF2-9ECA-B6A0C376B03B}" dt="2020-11-14T18:38:11.545" v="190" actId="47"/>
        <pc:sldMkLst>
          <pc:docMk/>
          <pc:sldMk cId="3968565628" sldId="336"/>
        </pc:sldMkLst>
      </pc:sldChg>
      <pc:sldChg chg="del">
        <pc:chgData name="George, Dinny Rose (Cognizant)" userId="334d729a-5d69-4fa0-bc35-8a0c200cba3b" providerId="ADAL" clId="{256F4688-8770-4BF2-9ECA-B6A0C376B03B}" dt="2020-11-14T18:38:12.076" v="191" actId="47"/>
        <pc:sldMkLst>
          <pc:docMk/>
          <pc:sldMk cId="2635433563" sldId="337"/>
        </pc:sldMkLst>
      </pc:sldChg>
      <pc:sldChg chg="del">
        <pc:chgData name="George, Dinny Rose (Cognizant)" userId="334d729a-5d69-4fa0-bc35-8a0c200cba3b" providerId="ADAL" clId="{256F4688-8770-4BF2-9ECA-B6A0C376B03B}" dt="2020-11-14T18:38:12.710" v="192" actId="47"/>
        <pc:sldMkLst>
          <pc:docMk/>
          <pc:sldMk cId="1609256472" sldId="338"/>
        </pc:sldMkLst>
      </pc:sldChg>
      <pc:sldChg chg="del">
        <pc:chgData name="George, Dinny Rose (Cognizant)" userId="334d729a-5d69-4fa0-bc35-8a0c200cba3b" providerId="ADAL" clId="{256F4688-8770-4BF2-9ECA-B6A0C376B03B}" dt="2020-11-14T18:38:13.201" v="193" actId="47"/>
        <pc:sldMkLst>
          <pc:docMk/>
          <pc:sldMk cId="1704128591" sldId="339"/>
        </pc:sldMkLst>
      </pc:sldChg>
      <pc:sldChg chg="del">
        <pc:chgData name="George, Dinny Rose (Cognizant)" userId="334d729a-5d69-4fa0-bc35-8a0c200cba3b" providerId="ADAL" clId="{256F4688-8770-4BF2-9ECA-B6A0C376B03B}" dt="2020-11-14T18:38:13.714" v="194" actId="47"/>
        <pc:sldMkLst>
          <pc:docMk/>
          <pc:sldMk cId="4137066596" sldId="340"/>
        </pc:sldMkLst>
      </pc:sldChg>
      <pc:sldChg chg="del">
        <pc:chgData name="George, Dinny Rose (Cognizant)" userId="334d729a-5d69-4fa0-bc35-8a0c200cba3b" providerId="ADAL" clId="{256F4688-8770-4BF2-9ECA-B6A0C376B03B}" dt="2020-11-14T18:38:14.231" v="195" actId="47"/>
        <pc:sldMkLst>
          <pc:docMk/>
          <pc:sldMk cId="489583504" sldId="341"/>
        </pc:sldMkLst>
      </pc:sldChg>
      <pc:sldChg chg="del">
        <pc:chgData name="George, Dinny Rose (Cognizant)" userId="334d729a-5d69-4fa0-bc35-8a0c200cba3b" providerId="ADAL" clId="{256F4688-8770-4BF2-9ECA-B6A0C376B03B}" dt="2020-11-14T18:38:14.726" v="196" actId="47"/>
        <pc:sldMkLst>
          <pc:docMk/>
          <pc:sldMk cId="2346796394" sldId="342"/>
        </pc:sldMkLst>
      </pc:sldChg>
      <pc:sldChg chg="del">
        <pc:chgData name="George, Dinny Rose (Cognizant)" userId="334d729a-5d69-4fa0-bc35-8a0c200cba3b" providerId="ADAL" clId="{256F4688-8770-4BF2-9ECA-B6A0C376B03B}" dt="2020-11-14T18:38:15.229" v="197" actId="47"/>
        <pc:sldMkLst>
          <pc:docMk/>
          <pc:sldMk cId="4191488525" sldId="343"/>
        </pc:sldMkLst>
      </pc:sldChg>
      <pc:sldChg chg="add del">
        <pc:chgData name="George, Dinny Rose (Cognizant)" userId="334d729a-5d69-4fa0-bc35-8a0c200cba3b" providerId="ADAL" clId="{256F4688-8770-4BF2-9ECA-B6A0C376B03B}" dt="2020-11-14T18:38:41.910" v="202" actId="47"/>
        <pc:sldMkLst>
          <pc:docMk/>
          <pc:sldMk cId="1373814091" sldId="344"/>
        </pc:sldMkLst>
      </pc:sldChg>
    </pc:docChg>
  </pc:docChgLst>
  <pc:docChgLst>
    <pc:chgData name="George, Dinny Rose (Cognizant)" userId="334d729a-5d69-4fa0-bc35-8a0c200cba3b" providerId="ADAL" clId="{BC5085C1-D3D7-4090-8053-4FFF8CCC0012}"/>
    <pc:docChg chg="undo custSel addSld delSld modSld">
      <pc:chgData name="George, Dinny Rose (Cognizant)" userId="334d729a-5d69-4fa0-bc35-8a0c200cba3b" providerId="ADAL" clId="{BC5085C1-D3D7-4090-8053-4FFF8CCC0012}" dt="2020-11-14T18:09:43.220" v="967" actId="21"/>
      <pc:docMkLst>
        <pc:docMk/>
      </pc:docMkLst>
      <pc:sldChg chg="addSp delSp modSp">
        <pc:chgData name="George, Dinny Rose (Cognizant)" userId="334d729a-5d69-4fa0-bc35-8a0c200cba3b" providerId="ADAL" clId="{BC5085C1-D3D7-4090-8053-4FFF8CCC0012}" dt="2020-11-14T18:09:43.220" v="967" actId="21"/>
        <pc:sldMkLst>
          <pc:docMk/>
          <pc:sldMk cId="2747047871" sldId="262"/>
        </pc:sldMkLst>
        <pc:spChg chg="add del mod">
          <ac:chgData name="George, Dinny Rose (Cognizant)" userId="334d729a-5d69-4fa0-bc35-8a0c200cba3b" providerId="ADAL" clId="{BC5085C1-D3D7-4090-8053-4FFF8CCC0012}" dt="2020-11-14T18:09:43.220" v="967" actId="21"/>
          <ac:spMkLst>
            <pc:docMk/>
            <pc:sldMk cId="2747047871" sldId="262"/>
            <ac:spMk id="4" creationId="{9BF22544-0C80-4086-A3DE-BB6080B1C592}"/>
          </ac:spMkLst>
        </pc:spChg>
        <pc:spChg chg="add del mod">
          <ac:chgData name="George, Dinny Rose (Cognizant)" userId="334d729a-5d69-4fa0-bc35-8a0c200cba3b" providerId="ADAL" clId="{BC5085C1-D3D7-4090-8053-4FFF8CCC0012}" dt="2020-11-14T18:09:43.220" v="967" actId="21"/>
          <ac:spMkLst>
            <pc:docMk/>
            <pc:sldMk cId="2747047871" sldId="262"/>
            <ac:spMk id="8" creationId="{00000000-0000-0000-0000-000000000000}"/>
          </ac:spMkLst>
        </pc:spChg>
      </pc:sldChg>
      <pc:sldChg chg="del">
        <pc:chgData name="George, Dinny Rose (Cognizant)" userId="334d729a-5d69-4fa0-bc35-8a0c200cba3b" providerId="ADAL" clId="{BC5085C1-D3D7-4090-8053-4FFF8CCC0012}" dt="2020-11-14T18:09:00.838" v="963" actId="47"/>
        <pc:sldMkLst>
          <pc:docMk/>
          <pc:sldMk cId="2287886203" sldId="263"/>
        </pc:sldMkLst>
      </pc:sldChg>
      <pc:sldChg chg="addSp delSp modSp del">
        <pc:chgData name="George, Dinny Rose (Cognizant)" userId="334d729a-5d69-4fa0-bc35-8a0c200cba3b" providerId="ADAL" clId="{BC5085C1-D3D7-4090-8053-4FFF8CCC0012}" dt="2020-11-12T17:09:08.536" v="544" actId="2696"/>
        <pc:sldMkLst>
          <pc:docMk/>
          <pc:sldMk cId="3349515480" sldId="265"/>
        </pc:sldMkLst>
        <pc:spChg chg="add del mod">
          <ac:chgData name="George, Dinny Rose (Cognizant)" userId="334d729a-5d69-4fa0-bc35-8a0c200cba3b" providerId="ADAL" clId="{BC5085C1-D3D7-4090-8053-4FFF8CCC0012}" dt="2020-11-12T12:20:14.398" v="63" actId="478"/>
          <ac:spMkLst>
            <pc:docMk/>
            <pc:sldMk cId="3349515480" sldId="265"/>
            <ac:spMk id="2" creationId="{D5E2F7BB-E828-47C2-88C5-D67B3017E679}"/>
          </ac:spMkLst>
        </pc:spChg>
        <pc:spChg chg="del mod">
          <ac:chgData name="George, Dinny Rose (Cognizant)" userId="334d729a-5d69-4fa0-bc35-8a0c200cba3b" providerId="ADAL" clId="{BC5085C1-D3D7-4090-8053-4FFF8CCC0012}" dt="2020-11-12T12:20:01.110" v="62" actId="478"/>
          <ac:spMkLst>
            <pc:docMk/>
            <pc:sldMk cId="3349515480" sldId="265"/>
            <ac:spMk id="4" creationId="{00000000-0000-0000-0000-000000000000}"/>
          </ac:spMkLst>
        </pc:spChg>
      </pc:sldChg>
      <pc:sldChg chg="del">
        <pc:chgData name="George, Dinny Rose (Cognizant)" userId="334d729a-5d69-4fa0-bc35-8a0c200cba3b" providerId="ADAL" clId="{BC5085C1-D3D7-4090-8053-4FFF8CCC0012}" dt="2020-11-12T17:09:08.536" v="544" actId="2696"/>
        <pc:sldMkLst>
          <pc:docMk/>
          <pc:sldMk cId="3900111259" sldId="266"/>
        </pc:sldMkLst>
      </pc:sldChg>
      <pc:sldChg chg="del">
        <pc:chgData name="George, Dinny Rose (Cognizant)" userId="334d729a-5d69-4fa0-bc35-8a0c200cba3b" providerId="ADAL" clId="{BC5085C1-D3D7-4090-8053-4FFF8CCC0012}" dt="2020-11-12T17:09:08.536" v="544" actId="2696"/>
        <pc:sldMkLst>
          <pc:docMk/>
          <pc:sldMk cId="3643849693" sldId="267"/>
        </pc:sldMkLst>
      </pc:sldChg>
      <pc:sldChg chg="del">
        <pc:chgData name="George, Dinny Rose (Cognizant)" userId="334d729a-5d69-4fa0-bc35-8a0c200cba3b" providerId="ADAL" clId="{BC5085C1-D3D7-4090-8053-4FFF8CCC0012}" dt="2020-11-14T18:08:23.689" v="921" actId="47"/>
        <pc:sldMkLst>
          <pc:docMk/>
          <pc:sldMk cId="157256657" sldId="268"/>
        </pc:sldMkLst>
      </pc:sldChg>
      <pc:sldChg chg="del">
        <pc:chgData name="George, Dinny Rose (Cognizant)" userId="334d729a-5d69-4fa0-bc35-8a0c200cba3b" providerId="ADAL" clId="{BC5085C1-D3D7-4090-8053-4FFF8CCC0012}" dt="2020-11-14T18:08:25.758" v="922" actId="47"/>
        <pc:sldMkLst>
          <pc:docMk/>
          <pc:sldMk cId="643318510" sldId="269"/>
        </pc:sldMkLst>
      </pc:sldChg>
      <pc:sldChg chg="del">
        <pc:chgData name="George, Dinny Rose (Cognizant)" userId="334d729a-5d69-4fa0-bc35-8a0c200cba3b" providerId="ADAL" clId="{BC5085C1-D3D7-4090-8053-4FFF8CCC0012}" dt="2020-11-14T18:08:26.493" v="923" actId="47"/>
        <pc:sldMkLst>
          <pc:docMk/>
          <pc:sldMk cId="1519570608" sldId="270"/>
        </pc:sldMkLst>
      </pc:sldChg>
      <pc:sldChg chg="del">
        <pc:chgData name="George, Dinny Rose (Cognizant)" userId="334d729a-5d69-4fa0-bc35-8a0c200cba3b" providerId="ADAL" clId="{BC5085C1-D3D7-4090-8053-4FFF8CCC0012}" dt="2020-11-14T18:08:27.374" v="924" actId="47"/>
        <pc:sldMkLst>
          <pc:docMk/>
          <pc:sldMk cId="691818631" sldId="271"/>
        </pc:sldMkLst>
      </pc:sldChg>
      <pc:sldChg chg="del">
        <pc:chgData name="George, Dinny Rose (Cognizant)" userId="334d729a-5d69-4fa0-bc35-8a0c200cba3b" providerId="ADAL" clId="{BC5085C1-D3D7-4090-8053-4FFF8CCC0012}" dt="2020-11-14T18:08:28.023" v="925" actId="47"/>
        <pc:sldMkLst>
          <pc:docMk/>
          <pc:sldMk cId="427157493" sldId="272"/>
        </pc:sldMkLst>
      </pc:sldChg>
      <pc:sldChg chg="del">
        <pc:chgData name="George, Dinny Rose (Cognizant)" userId="334d729a-5d69-4fa0-bc35-8a0c200cba3b" providerId="ADAL" clId="{BC5085C1-D3D7-4090-8053-4FFF8CCC0012}" dt="2020-11-14T18:08:28.507" v="926" actId="47"/>
        <pc:sldMkLst>
          <pc:docMk/>
          <pc:sldMk cId="749686392" sldId="273"/>
        </pc:sldMkLst>
      </pc:sldChg>
      <pc:sldChg chg="del">
        <pc:chgData name="George, Dinny Rose (Cognizant)" userId="334d729a-5d69-4fa0-bc35-8a0c200cba3b" providerId="ADAL" clId="{BC5085C1-D3D7-4090-8053-4FFF8CCC0012}" dt="2020-11-14T18:08:29.106" v="927" actId="47"/>
        <pc:sldMkLst>
          <pc:docMk/>
          <pc:sldMk cId="1407781225" sldId="274"/>
        </pc:sldMkLst>
      </pc:sldChg>
      <pc:sldChg chg="del">
        <pc:chgData name="George, Dinny Rose (Cognizant)" userId="334d729a-5d69-4fa0-bc35-8a0c200cba3b" providerId="ADAL" clId="{BC5085C1-D3D7-4090-8053-4FFF8CCC0012}" dt="2020-11-14T18:08:29.606" v="928" actId="47"/>
        <pc:sldMkLst>
          <pc:docMk/>
          <pc:sldMk cId="3049034099" sldId="275"/>
        </pc:sldMkLst>
      </pc:sldChg>
      <pc:sldChg chg="del">
        <pc:chgData name="George, Dinny Rose (Cognizant)" userId="334d729a-5d69-4fa0-bc35-8a0c200cba3b" providerId="ADAL" clId="{BC5085C1-D3D7-4090-8053-4FFF8CCC0012}" dt="2020-11-14T18:08:30.443" v="929" actId="47"/>
        <pc:sldMkLst>
          <pc:docMk/>
          <pc:sldMk cId="4275952639" sldId="276"/>
        </pc:sldMkLst>
      </pc:sldChg>
      <pc:sldChg chg="del">
        <pc:chgData name="George, Dinny Rose (Cognizant)" userId="334d729a-5d69-4fa0-bc35-8a0c200cba3b" providerId="ADAL" clId="{BC5085C1-D3D7-4090-8053-4FFF8CCC0012}" dt="2020-11-14T18:08:31.507" v="930" actId="47"/>
        <pc:sldMkLst>
          <pc:docMk/>
          <pc:sldMk cId="323054486" sldId="277"/>
        </pc:sldMkLst>
      </pc:sldChg>
      <pc:sldChg chg="del">
        <pc:chgData name="George, Dinny Rose (Cognizant)" userId="334d729a-5d69-4fa0-bc35-8a0c200cba3b" providerId="ADAL" clId="{BC5085C1-D3D7-4090-8053-4FFF8CCC0012}" dt="2020-11-14T18:08:32.205" v="931" actId="47"/>
        <pc:sldMkLst>
          <pc:docMk/>
          <pc:sldMk cId="1374694577" sldId="278"/>
        </pc:sldMkLst>
      </pc:sldChg>
      <pc:sldChg chg="del">
        <pc:chgData name="George, Dinny Rose (Cognizant)" userId="334d729a-5d69-4fa0-bc35-8a0c200cba3b" providerId="ADAL" clId="{BC5085C1-D3D7-4090-8053-4FFF8CCC0012}" dt="2020-11-14T18:08:32.996" v="932" actId="47"/>
        <pc:sldMkLst>
          <pc:docMk/>
          <pc:sldMk cId="3978318080" sldId="279"/>
        </pc:sldMkLst>
      </pc:sldChg>
      <pc:sldChg chg="del">
        <pc:chgData name="George, Dinny Rose (Cognizant)" userId="334d729a-5d69-4fa0-bc35-8a0c200cba3b" providerId="ADAL" clId="{BC5085C1-D3D7-4090-8053-4FFF8CCC0012}" dt="2020-11-14T18:08:33.353" v="933" actId="47"/>
        <pc:sldMkLst>
          <pc:docMk/>
          <pc:sldMk cId="2938626173" sldId="280"/>
        </pc:sldMkLst>
      </pc:sldChg>
      <pc:sldChg chg="del">
        <pc:chgData name="George, Dinny Rose (Cognizant)" userId="334d729a-5d69-4fa0-bc35-8a0c200cba3b" providerId="ADAL" clId="{BC5085C1-D3D7-4090-8053-4FFF8CCC0012}" dt="2020-11-14T18:08:33.925" v="934" actId="47"/>
        <pc:sldMkLst>
          <pc:docMk/>
          <pc:sldMk cId="4221070417" sldId="281"/>
        </pc:sldMkLst>
      </pc:sldChg>
      <pc:sldChg chg="del">
        <pc:chgData name="George, Dinny Rose (Cognizant)" userId="334d729a-5d69-4fa0-bc35-8a0c200cba3b" providerId="ADAL" clId="{BC5085C1-D3D7-4090-8053-4FFF8CCC0012}" dt="2020-11-14T18:08:34.674" v="935" actId="47"/>
        <pc:sldMkLst>
          <pc:docMk/>
          <pc:sldMk cId="2474271864" sldId="282"/>
        </pc:sldMkLst>
      </pc:sldChg>
      <pc:sldChg chg="del">
        <pc:chgData name="George, Dinny Rose (Cognizant)" userId="334d729a-5d69-4fa0-bc35-8a0c200cba3b" providerId="ADAL" clId="{BC5085C1-D3D7-4090-8053-4FFF8CCC0012}" dt="2020-11-14T18:08:35.344" v="936" actId="47"/>
        <pc:sldMkLst>
          <pc:docMk/>
          <pc:sldMk cId="3613037852" sldId="283"/>
        </pc:sldMkLst>
      </pc:sldChg>
      <pc:sldChg chg="del">
        <pc:chgData name="George, Dinny Rose (Cognizant)" userId="334d729a-5d69-4fa0-bc35-8a0c200cba3b" providerId="ADAL" clId="{BC5085C1-D3D7-4090-8053-4FFF8CCC0012}" dt="2020-11-14T18:08:35.956" v="937" actId="47"/>
        <pc:sldMkLst>
          <pc:docMk/>
          <pc:sldMk cId="1187784531" sldId="284"/>
        </pc:sldMkLst>
      </pc:sldChg>
      <pc:sldChg chg="del">
        <pc:chgData name="George, Dinny Rose (Cognizant)" userId="334d729a-5d69-4fa0-bc35-8a0c200cba3b" providerId="ADAL" clId="{BC5085C1-D3D7-4090-8053-4FFF8CCC0012}" dt="2020-11-14T18:08:36.542" v="938" actId="47"/>
        <pc:sldMkLst>
          <pc:docMk/>
          <pc:sldMk cId="3473377495" sldId="285"/>
        </pc:sldMkLst>
      </pc:sldChg>
      <pc:sldChg chg="del">
        <pc:chgData name="George, Dinny Rose (Cognizant)" userId="334d729a-5d69-4fa0-bc35-8a0c200cba3b" providerId="ADAL" clId="{BC5085C1-D3D7-4090-8053-4FFF8CCC0012}" dt="2020-11-14T18:08:37.390" v="939" actId="47"/>
        <pc:sldMkLst>
          <pc:docMk/>
          <pc:sldMk cId="650970126" sldId="286"/>
        </pc:sldMkLst>
      </pc:sldChg>
      <pc:sldChg chg="del">
        <pc:chgData name="George, Dinny Rose (Cognizant)" userId="334d729a-5d69-4fa0-bc35-8a0c200cba3b" providerId="ADAL" clId="{BC5085C1-D3D7-4090-8053-4FFF8CCC0012}" dt="2020-11-14T18:08:38.151" v="940" actId="47"/>
        <pc:sldMkLst>
          <pc:docMk/>
          <pc:sldMk cId="3284703752" sldId="287"/>
        </pc:sldMkLst>
      </pc:sldChg>
      <pc:sldChg chg="del">
        <pc:chgData name="George, Dinny Rose (Cognizant)" userId="334d729a-5d69-4fa0-bc35-8a0c200cba3b" providerId="ADAL" clId="{BC5085C1-D3D7-4090-8053-4FFF8CCC0012}" dt="2020-11-14T18:08:38.729" v="941" actId="47"/>
        <pc:sldMkLst>
          <pc:docMk/>
          <pc:sldMk cId="1379500578" sldId="288"/>
        </pc:sldMkLst>
      </pc:sldChg>
      <pc:sldChg chg="del">
        <pc:chgData name="George, Dinny Rose (Cognizant)" userId="334d729a-5d69-4fa0-bc35-8a0c200cba3b" providerId="ADAL" clId="{BC5085C1-D3D7-4090-8053-4FFF8CCC0012}" dt="2020-11-14T18:08:39.284" v="942" actId="47"/>
        <pc:sldMkLst>
          <pc:docMk/>
          <pc:sldMk cId="1653350262" sldId="289"/>
        </pc:sldMkLst>
      </pc:sldChg>
      <pc:sldChg chg="del">
        <pc:chgData name="George, Dinny Rose (Cognizant)" userId="334d729a-5d69-4fa0-bc35-8a0c200cba3b" providerId="ADAL" clId="{BC5085C1-D3D7-4090-8053-4FFF8CCC0012}" dt="2020-11-14T18:08:39.737" v="943" actId="47"/>
        <pc:sldMkLst>
          <pc:docMk/>
          <pc:sldMk cId="26685030" sldId="290"/>
        </pc:sldMkLst>
      </pc:sldChg>
      <pc:sldChg chg="del">
        <pc:chgData name="George, Dinny Rose (Cognizant)" userId="334d729a-5d69-4fa0-bc35-8a0c200cba3b" providerId="ADAL" clId="{BC5085C1-D3D7-4090-8053-4FFF8CCC0012}" dt="2020-11-14T18:08:40.152" v="944" actId="47"/>
        <pc:sldMkLst>
          <pc:docMk/>
          <pc:sldMk cId="2682509388" sldId="291"/>
        </pc:sldMkLst>
      </pc:sldChg>
      <pc:sldChg chg="del">
        <pc:chgData name="George, Dinny Rose (Cognizant)" userId="334d729a-5d69-4fa0-bc35-8a0c200cba3b" providerId="ADAL" clId="{BC5085C1-D3D7-4090-8053-4FFF8CCC0012}" dt="2020-11-14T18:08:40.619" v="945" actId="47"/>
        <pc:sldMkLst>
          <pc:docMk/>
          <pc:sldMk cId="617916455" sldId="292"/>
        </pc:sldMkLst>
      </pc:sldChg>
      <pc:sldChg chg="del">
        <pc:chgData name="George, Dinny Rose (Cognizant)" userId="334d729a-5d69-4fa0-bc35-8a0c200cba3b" providerId="ADAL" clId="{BC5085C1-D3D7-4090-8053-4FFF8CCC0012}" dt="2020-11-14T18:08:41.230" v="946" actId="47"/>
        <pc:sldMkLst>
          <pc:docMk/>
          <pc:sldMk cId="437975754" sldId="293"/>
        </pc:sldMkLst>
      </pc:sldChg>
      <pc:sldChg chg="del">
        <pc:chgData name="George, Dinny Rose (Cognizant)" userId="334d729a-5d69-4fa0-bc35-8a0c200cba3b" providerId="ADAL" clId="{BC5085C1-D3D7-4090-8053-4FFF8CCC0012}" dt="2020-11-14T18:08:41.645" v="947" actId="47"/>
        <pc:sldMkLst>
          <pc:docMk/>
          <pc:sldMk cId="4004348843" sldId="294"/>
        </pc:sldMkLst>
      </pc:sldChg>
      <pc:sldChg chg="del">
        <pc:chgData name="George, Dinny Rose (Cognizant)" userId="334d729a-5d69-4fa0-bc35-8a0c200cba3b" providerId="ADAL" clId="{BC5085C1-D3D7-4090-8053-4FFF8CCC0012}" dt="2020-11-14T18:08:42.062" v="948" actId="47"/>
        <pc:sldMkLst>
          <pc:docMk/>
          <pc:sldMk cId="2402871622" sldId="295"/>
        </pc:sldMkLst>
      </pc:sldChg>
      <pc:sldChg chg="del">
        <pc:chgData name="George, Dinny Rose (Cognizant)" userId="334d729a-5d69-4fa0-bc35-8a0c200cba3b" providerId="ADAL" clId="{BC5085C1-D3D7-4090-8053-4FFF8CCC0012}" dt="2020-11-14T18:08:42.641" v="949" actId="47"/>
        <pc:sldMkLst>
          <pc:docMk/>
          <pc:sldMk cId="2977588443" sldId="296"/>
        </pc:sldMkLst>
      </pc:sldChg>
      <pc:sldChg chg="del">
        <pc:chgData name="George, Dinny Rose (Cognizant)" userId="334d729a-5d69-4fa0-bc35-8a0c200cba3b" providerId="ADAL" clId="{BC5085C1-D3D7-4090-8053-4FFF8CCC0012}" dt="2020-11-14T18:08:43.220" v="950" actId="47"/>
        <pc:sldMkLst>
          <pc:docMk/>
          <pc:sldMk cId="55763073" sldId="297"/>
        </pc:sldMkLst>
      </pc:sldChg>
      <pc:sldChg chg="del">
        <pc:chgData name="George, Dinny Rose (Cognizant)" userId="334d729a-5d69-4fa0-bc35-8a0c200cba3b" providerId="ADAL" clId="{BC5085C1-D3D7-4090-8053-4FFF8CCC0012}" dt="2020-11-14T18:08:43.623" v="951" actId="47"/>
        <pc:sldMkLst>
          <pc:docMk/>
          <pc:sldMk cId="1758816357" sldId="298"/>
        </pc:sldMkLst>
      </pc:sldChg>
      <pc:sldChg chg="del">
        <pc:chgData name="George, Dinny Rose (Cognizant)" userId="334d729a-5d69-4fa0-bc35-8a0c200cba3b" providerId="ADAL" clId="{BC5085C1-D3D7-4090-8053-4FFF8CCC0012}" dt="2020-11-14T18:08:44.157" v="952" actId="47"/>
        <pc:sldMkLst>
          <pc:docMk/>
          <pc:sldMk cId="2999177941" sldId="299"/>
        </pc:sldMkLst>
      </pc:sldChg>
      <pc:sldChg chg="del">
        <pc:chgData name="George, Dinny Rose (Cognizant)" userId="334d729a-5d69-4fa0-bc35-8a0c200cba3b" providerId="ADAL" clId="{BC5085C1-D3D7-4090-8053-4FFF8CCC0012}" dt="2020-11-14T18:08:44.712" v="953" actId="47"/>
        <pc:sldMkLst>
          <pc:docMk/>
          <pc:sldMk cId="1820571608" sldId="300"/>
        </pc:sldMkLst>
      </pc:sldChg>
      <pc:sldChg chg="del">
        <pc:chgData name="George, Dinny Rose (Cognizant)" userId="334d729a-5d69-4fa0-bc35-8a0c200cba3b" providerId="ADAL" clId="{BC5085C1-D3D7-4090-8053-4FFF8CCC0012}" dt="2020-11-14T18:08:45.342" v="954" actId="47"/>
        <pc:sldMkLst>
          <pc:docMk/>
          <pc:sldMk cId="3970903037" sldId="301"/>
        </pc:sldMkLst>
      </pc:sldChg>
      <pc:sldChg chg="del">
        <pc:chgData name="George, Dinny Rose (Cognizant)" userId="334d729a-5d69-4fa0-bc35-8a0c200cba3b" providerId="ADAL" clId="{BC5085C1-D3D7-4090-8053-4FFF8CCC0012}" dt="2020-11-14T18:08:45.932" v="955" actId="47"/>
        <pc:sldMkLst>
          <pc:docMk/>
          <pc:sldMk cId="3061085644" sldId="302"/>
        </pc:sldMkLst>
      </pc:sldChg>
      <pc:sldChg chg="del">
        <pc:chgData name="George, Dinny Rose (Cognizant)" userId="334d729a-5d69-4fa0-bc35-8a0c200cba3b" providerId="ADAL" clId="{BC5085C1-D3D7-4090-8053-4FFF8CCC0012}" dt="2020-11-14T18:08:49.232" v="956" actId="47"/>
        <pc:sldMkLst>
          <pc:docMk/>
          <pc:sldMk cId="1497379725" sldId="303"/>
        </pc:sldMkLst>
      </pc:sldChg>
      <pc:sldChg chg="del">
        <pc:chgData name="George, Dinny Rose (Cognizant)" userId="334d729a-5d69-4fa0-bc35-8a0c200cba3b" providerId="ADAL" clId="{BC5085C1-D3D7-4090-8053-4FFF8CCC0012}" dt="2020-11-14T18:08:54.895" v="962" actId="47"/>
        <pc:sldMkLst>
          <pc:docMk/>
          <pc:sldMk cId="488755355" sldId="304"/>
        </pc:sldMkLst>
      </pc:sldChg>
      <pc:sldChg chg="del">
        <pc:chgData name="George, Dinny Rose (Cognizant)" userId="334d729a-5d69-4fa0-bc35-8a0c200cba3b" providerId="ADAL" clId="{BC5085C1-D3D7-4090-8053-4FFF8CCC0012}" dt="2020-11-14T18:08:50.466" v="957" actId="47"/>
        <pc:sldMkLst>
          <pc:docMk/>
          <pc:sldMk cId="3705657374" sldId="306"/>
        </pc:sldMkLst>
      </pc:sldChg>
      <pc:sldChg chg="del">
        <pc:chgData name="George, Dinny Rose (Cognizant)" userId="334d729a-5d69-4fa0-bc35-8a0c200cba3b" providerId="ADAL" clId="{BC5085C1-D3D7-4090-8053-4FFF8CCC0012}" dt="2020-11-14T18:08:53.695" v="961" actId="47"/>
        <pc:sldMkLst>
          <pc:docMk/>
          <pc:sldMk cId="865597100" sldId="307"/>
        </pc:sldMkLst>
      </pc:sldChg>
      <pc:sldChg chg="del">
        <pc:chgData name="George, Dinny Rose (Cognizant)" userId="334d729a-5d69-4fa0-bc35-8a0c200cba3b" providerId="ADAL" clId="{BC5085C1-D3D7-4090-8053-4FFF8CCC0012}" dt="2020-11-14T18:08:52.076" v="959" actId="47"/>
        <pc:sldMkLst>
          <pc:docMk/>
          <pc:sldMk cId="2964994653" sldId="308"/>
        </pc:sldMkLst>
      </pc:sldChg>
      <pc:sldChg chg="del">
        <pc:chgData name="George, Dinny Rose (Cognizant)" userId="334d729a-5d69-4fa0-bc35-8a0c200cba3b" providerId="ADAL" clId="{BC5085C1-D3D7-4090-8053-4FFF8CCC0012}" dt="2020-11-14T18:08:52.867" v="960" actId="47"/>
        <pc:sldMkLst>
          <pc:docMk/>
          <pc:sldMk cId="1091642896" sldId="309"/>
        </pc:sldMkLst>
      </pc:sldChg>
      <pc:sldChg chg="del">
        <pc:chgData name="George, Dinny Rose (Cognizant)" userId="334d729a-5d69-4fa0-bc35-8a0c200cba3b" providerId="ADAL" clId="{BC5085C1-D3D7-4090-8053-4FFF8CCC0012}" dt="2020-11-14T18:08:51.499" v="958" actId="47"/>
        <pc:sldMkLst>
          <pc:docMk/>
          <pc:sldMk cId="2344670747" sldId="310"/>
        </pc:sldMkLst>
      </pc:sldChg>
      <pc:sldChg chg="addSp delSp modSp new">
        <pc:chgData name="George, Dinny Rose (Cognizant)" userId="334d729a-5d69-4fa0-bc35-8a0c200cba3b" providerId="ADAL" clId="{BC5085C1-D3D7-4090-8053-4FFF8CCC0012}" dt="2020-11-12T12:52:29.700" v="89" actId="1076"/>
        <pc:sldMkLst>
          <pc:docMk/>
          <pc:sldMk cId="181404056" sldId="311"/>
        </pc:sldMkLst>
        <pc:spChg chg="del mod">
          <ac:chgData name="George, Dinny Rose (Cognizant)" userId="334d729a-5d69-4fa0-bc35-8a0c200cba3b" providerId="ADAL" clId="{BC5085C1-D3D7-4090-8053-4FFF8CCC0012}" dt="2020-11-12T12:20:51.368" v="69" actId="478"/>
          <ac:spMkLst>
            <pc:docMk/>
            <pc:sldMk cId="181404056" sldId="311"/>
            <ac:spMk id="2" creationId="{40C04D7D-19DF-4A2F-9722-F96A160BA07B}"/>
          </ac:spMkLst>
        </pc:spChg>
        <pc:spChg chg="del">
          <ac:chgData name="George, Dinny Rose (Cognizant)" userId="334d729a-5d69-4fa0-bc35-8a0c200cba3b" providerId="ADAL" clId="{BC5085C1-D3D7-4090-8053-4FFF8CCC0012}" dt="2020-11-12T12:20:57.736" v="70" actId="478"/>
          <ac:spMkLst>
            <pc:docMk/>
            <pc:sldMk cId="181404056" sldId="311"/>
            <ac:spMk id="3" creationId="{8540254E-1932-421A-81FA-BEA138B07363}"/>
          </ac:spMkLst>
        </pc:spChg>
        <pc:picChg chg="add mod">
          <ac:chgData name="George, Dinny Rose (Cognizant)" userId="334d729a-5d69-4fa0-bc35-8a0c200cba3b" providerId="ADAL" clId="{BC5085C1-D3D7-4090-8053-4FFF8CCC0012}" dt="2020-11-12T12:52:29.700" v="89" actId="1076"/>
          <ac:picMkLst>
            <pc:docMk/>
            <pc:sldMk cId="181404056" sldId="311"/>
            <ac:picMk id="4" creationId="{98F6BCD0-8D52-4822-AE9F-23C89CE4A052}"/>
          </ac:picMkLst>
        </pc:picChg>
      </pc:sldChg>
      <pc:sldChg chg="addSp delSp modSp new">
        <pc:chgData name="George, Dinny Rose (Cognizant)" userId="334d729a-5d69-4fa0-bc35-8a0c200cba3b" providerId="ADAL" clId="{BC5085C1-D3D7-4090-8053-4FFF8CCC0012}" dt="2020-11-12T12:52:01.668" v="82" actId="1076"/>
        <pc:sldMkLst>
          <pc:docMk/>
          <pc:sldMk cId="3853672192" sldId="312"/>
        </pc:sldMkLst>
        <pc:spChg chg="del">
          <ac:chgData name="George, Dinny Rose (Cognizant)" userId="334d729a-5d69-4fa0-bc35-8a0c200cba3b" providerId="ADAL" clId="{BC5085C1-D3D7-4090-8053-4FFF8CCC0012}" dt="2020-11-12T12:50:55.330" v="72" actId="478"/>
          <ac:spMkLst>
            <pc:docMk/>
            <pc:sldMk cId="3853672192" sldId="312"/>
            <ac:spMk id="2" creationId="{F35FBBDA-7200-41B5-A588-7BFC167402CA}"/>
          </ac:spMkLst>
        </pc:spChg>
        <pc:spChg chg="del">
          <ac:chgData name="George, Dinny Rose (Cognizant)" userId="334d729a-5d69-4fa0-bc35-8a0c200cba3b" providerId="ADAL" clId="{BC5085C1-D3D7-4090-8053-4FFF8CCC0012}" dt="2020-11-12T12:50:57.449" v="73" actId="478"/>
          <ac:spMkLst>
            <pc:docMk/>
            <pc:sldMk cId="3853672192" sldId="312"/>
            <ac:spMk id="3" creationId="{E43532A1-9EE0-4165-835C-07B010176467}"/>
          </ac:spMkLst>
        </pc:spChg>
        <pc:picChg chg="add mod">
          <ac:chgData name="George, Dinny Rose (Cognizant)" userId="334d729a-5d69-4fa0-bc35-8a0c200cba3b" providerId="ADAL" clId="{BC5085C1-D3D7-4090-8053-4FFF8CCC0012}" dt="2020-11-12T12:52:01.668" v="82" actId="1076"/>
          <ac:picMkLst>
            <pc:docMk/>
            <pc:sldMk cId="3853672192" sldId="312"/>
            <ac:picMk id="4" creationId="{CEF585C4-41DC-4790-8A59-B46195281B85}"/>
          </ac:picMkLst>
        </pc:picChg>
        <pc:picChg chg="add mod">
          <ac:chgData name="George, Dinny Rose (Cognizant)" userId="334d729a-5d69-4fa0-bc35-8a0c200cba3b" providerId="ADAL" clId="{BC5085C1-D3D7-4090-8053-4FFF8CCC0012}" dt="2020-11-12T12:51:59.987" v="81" actId="1076"/>
          <ac:picMkLst>
            <pc:docMk/>
            <pc:sldMk cId="3853672192" sldId="312"/>
            <ac:picMk id="5" creationId="{3CA07305-7643-4DA5-BF5C-4DE06EBC28C5}"/>
          </ac:picMkLst>
        </pc:picChg>
      </pc:sldChg>
      <pc:sldChg chg="addSp delSp modSp new">
        <pc:chgData name="George, Dinny Rose (Cognizant)" userId="334d729a-5d69-4fa0-bc35-8a0c200cba3b" providerId="ADAL" clId="{BC5085C1-D3D7-4090-8053-4FFF8CCC0012}" dt="2020-11-12T12:58:11.431" v="97" actId="1076"/>
        <pc:sldMkLst>
          <pc:docMk/>
          <pc:sldMk cId="4094004286" sldId="313"/>
        </pc:sldMkLst>
        <pc:spChg chg="del">
          <ac:chgData name="George, Dinny Rose (Cognizant)" userId="334d729a-5d69-4fa0-bc35-8a0c200cba3b" providerId="ADAL" clId="{BC5085C1-D3D7-4090-8053-4FFF8CCC0012}" dt="2020-11-12T12:57:06.274" v="91" actId="478"/>
          <ac:spMkLst>
            <pc:docMk/>
            <pc:sldMk cId="4094004286" sldId="313"/>
            <ac:spMk id="2" creationId="{E1831B73-6A70-47E6-86A0-89FEC1B64ADF}"/>
          </ac:spMkLst>
        </pc:spChg>
        <pc:spChg chg="del">
          <ac:chgData name="George, Dinny Rose (Cognizant)" userId="334d729a-5d69-4fa0-bc35-8a0c200cba3b" providerId="ADAL" clId="{BC5085C1-D3D7-4090-8053-4FFF8CCC0012}" dt="2020-11-12T12:57:10.731" v="92" actId="478"/>
          <ac:spMkLst>
            <pc:docMk/>
            <pc:sldMk cId="4094004286" sldId="313"/>
            <ac:spMk id="3" creationId="{640A257E-13A5-4D60-BAC3-4E68124CE3A2}"/>
          </ac:spMkLst>
        </pc:spChg>
        <pc:picChg chg="add mod">
          <ac:chgData name="George, Dinny Rose (Cognizant)" userId="334d729a-5d69-4fa0-bc35-8a0c200cba3b" providerId="ADAL" clId="{BC5085C1-D3D7-4090-8053-4FFF8CCC0012}" dt="2020-11-12T12:58:11.431" v="97" actId="1076"/>
          <ac:picMkLst>
            <pc:docMk/>
            <pc:sldMk cId="4094004286" sldId="313"/>
            <ac:picMk id="4" creationId="{16DA85A2-58EF-41E5-99B9-358C020742EF}"/>
          </ac:picMkLst>
        </pc:picChg>
      </pc:sldChg>
      <pc:sldChg chg="addSp delSp modSp add modNotesTx">
        <pc:chgData name="George, Dinny Rose (Cognizant)" userId="334d729a-5d69-4fa0-bc35-8a0c200cba3b" providerId="ADAL" clId="{BC5085C1-D3D7-4090-8053-4FFF8CCC0012}" dt="2020-11-12T13:22:42.940" v="512" actId="20577"/>
        <pc:sldMkLst>
          <pc:docMk/>
          <pc:sldMk cId="602784463" sldId="314"/>
        </pc:sldMkLst>
        <pc:picChg chg="add mod">
          <ac:chgData name="George, Dinny Rose (Cognizant)" userId="334d729a-5d69-4fa0-bc35-8a0c200cba3b" providerId="ADAL" clId="{BC5085C1-D3D7-4090-8053-4FFF8CCC0012}" dt="2020-11-12T13:00:25.078" v="104" actId="14100"/>
          <ac:picMkLst>
            <pc:docMk/>
            <pc:sldMk cId="602784463" sldId="314"/>
            <ac:picMk id="2" creationId="{7692B59A-1588-457D-AD1D-18A1239F2E0B}"/>
          </ac:picMkLst>
        </pc:picChg>
        <pc:picChg chg="add mod">
          <ac:chgData name="George, Dinny Rose (Cognizant)" userId="334d729a-5d69-4fa0-bc35-8a0c200cba3b" providerId="ADAL" clId="{BC5085C1-D3D7-4090-8053-4FFF8CCC0012}" dt="2020-11-12T13:01:10.786" v="106" actId="1076"/>
          <ac:picMkLst>
            <pc:docMk/>
            <pc:sldMk cId="602784463" sldId="314"/>
            <ac:picMk id="3" creationId="{4D6468B4-4AE1-4B23-B625-EE773A9609D9}"/>
          </ac:picMkLst>
        </pc:picChg>
        <pc:picChg chg="del">
          <ac:chgData name="George, Dinny Rose (Cognizant)" userId="334d729a-5d69-4fa0-bc35-8a0c200cba3b" providerId="ADAL" clId="{BC5085C1-D3D7-4090-8053-4FFF8CCC0012}" dt="2020-11-12T12:58:19.935" v="99" actId="478"/>
          <ac:picMkLst>
            <pc:docMk/>
            <pc:sldMk cId="602784463" sldId="314"/>
            <ac:picMk id="4" creationId="{16DA85A2-58EF-41E5-99B9-358C020742EF}"/>
          </ac:picMkLst>
        </pc:picChg>
      </pc:sldChg>
      <pc:sldChg chg="addSp delSp modSp new">
        <pc:chgData name="George, Dinny Rose (Cognizant)" userId="334d729a-5d69-4fa0-bc35-8a0c200cba3b" providerId="ADAL" clId="{BC5085C1-D3D7-4090-8053-4FFF8CCC0012}" dt="2020-11-12T13:31:41.406" v="523" actId="14100"/>
        <pc:sldMkLst>
          <pc:docMk/>
          <pc:sldMk cId="1125189373" sldId="315"/>
        </pc:sldMkLst>
        <pc:spChg chg="del">
          <ac:chgData name="George, Dinny Rose (Cognizant)" userId="334d729a-5d69-4fa0-bc35-8a0c200cba3b" providerId="ADAL" clId="{BC5085C1-D3D7-4090-8053-4FFF8CCC0012}" dt="2020-11-12T13:30:33.847" v="514" actId="478"/>
          <ac:spMkLst>
            <pc:docMk/>
            <pc:sldMk cId="1125189373" sldId="315"/>
            <ac:spMk id="2" creationId="{1AA302DB-1FF4-412A-9782-F2FFCF786179}"/>
          </ac:spMkLst>
        </pc:spChg>
        <pc:spChg chg="del">
          <ac:chgData name="George, Dinny Rose (Cognizant)" userId="334d729a-5d69-4fa0-bc35-8a0c200cba3b" providerId="ADAL" clId="{BC5085C1-D3D7-4090-8053-4FFF8CCC0012}" dt="2020-11-12T13:30:39.378" v="515" actId="478"/>
          <ac:spMkLst>
            <pc:docMk/>
            <pc:sldMk cId="1125189373" sldId="315"/>
            <ac:spMk id="3" creationId="{02D8EE21-8D4D-40AF-92A4-DBC9E567C9F7}"/>
          </ac:spMkLst>
        </pc:spChg>
        <pc:picChg chg="add mod">
          <ac:chgData name="George, Dinny Rose (Cognizant)" userId="334d729a-5d69-4fa0-bc35-8a0c200cba3b" providerId="ADAL" clId="{BC5085C1-D3D7-4090-8053-4FFF8CCC0012}" dt="2020-11-12T13:30:58.703" v="520" actId="1076"/>
          <ac:picMkLst>
            <pc:docMk/>
            <pc:sldMk cId="1125189373" sldId="315"/>
            <ac:picMk id="4" creationId="{001A8B9C-94C4-4231-8C4B-FC9CB46E81A3}"/>
          </ac:picMkLst>
        </pc:picChg>
        <pc:picChg chg="add mod">
          <ac:chgData name="George, Dinny Rose (Cognizant)" userId="334d729a-5d69-4fa0-bc35-8a0c200cba3b" providerId="ADAL" clId="{BC5085C1-D3D7-4090-8053-4FFF8CCC0012}" dt="2020-11-12T13:31:41.406" v="523" actId="14100"/>
          <ac:picMkLst>
            <pc:docMk/>
            <pc:sldMk cId="1125189373" sldId="315"/>
            <ac:picMk id="5" creationId="{01387B24-8C8C-4FC9-B5D1-289D99E504EC}"/>
          </ac:picMkLst>
        </pc:picChg>
      </pc:sldChg>
      <pc:sldChg chg="addSp delSp modSp add modNotesTx">
        <pc:chgData name="George, Dinny Rose (Cognizant)" userId="334d729a-5d69-4fa0-bc35-8a0c200cba3b" providerId="ADAL" clId="{BC5085C1-D3D7-4090-8053-4FFF8CCC0012}" dt="2020-11-14T13:48:56.566" v="581" actId="6549"/>
        <pc:sldMkLst>
          <pc:docMk/>
          <pc:sldMk cId="419360475" sldId="316"/>
        </pc:sldMkLst>
        <pc:picChg chg="add mod">
          <ac:chgData name="George, Dinny Rose (Cognizant)" userId="334d729a-5d69-4fa0-bc35-8a0c200cba3b" providerId="ADAL" clId="{BC5085C1-D3D7-4090-8053-4FFF8CCC0012}" dt="2020-11-12T16:33:15.658" v="532" actId="14100"/>
          <ac:picMkLst>
            <pc:docMk/>
            <pc:sldMk cId="419360475" sldId="316"/>
            <ac:picMk id="2" creationId="{FF46CCC3-FAC3-4978-B346-BAB210EF4F16}"/>
          </ac:picMkLst>
        </pc:picChg>
        <pc:picChg chg="add mod">
          <ac:chgData name="George, Dinny Rose (Cognizant)" userId="334d729a-5d69-4fa0-bc35-8a0c200cba3b" providerId="ADAL" clId="{BC5085C1-D3D7-4090-8053-4FFF8CCC0012}" dt="2020-11-12T16:34:01.597" v="534" actId="1076"/>
          <ac:picMkLst>
            <pc:docMk/>
            <pc:sldMk cId="419360475" sldId="316"/>
            <ac:picMk id="3" creationId="{5299F04A-31D1-4025-B0A7-C1F30A76C43A}"/>
          </ac:picMkLst>
        </pc:picChg>
        <pc:picChg chg="del">
          <ac:chgData name="George, Dinny Rose (Cognizant)" userId="334d729a-5d69-4fa0-bc35-8a0c200cba3b" providerId="ADAL" clId="{BC5085C1-D3D7-4090-8053-4FFF8CCC0012}" dt="2020-11-12T16:32:53.608" v="525" actId="478"/>
          <ac:picMkLst>
            <pc:docMk/>
            <pc:sldMk cId="419360475" sldId="316"/>
            <ac:picMk id="4" creationId="{001A8B9C-94C4-4231-8C4B-FC9CB46E81A3}"/>
          </ac:picMkLst>
        </pc:picChg>
        <pc:picChg chg="add del mod">
          <ac:chgData name="George, Dinny Rose (Cognizant)" userId="334d729a-5d69-4fa0-bc35-8a0c200cba3b" providerId="ADAL" clId="{BC5085C1-D3D7-4090-8053-4FFF8CCC0012}" dt="2020-11-12T17:12:26.581" v="562" actId="478"/>
          <ac:picMkLst>
            <pc:docMk/>
            <pc:sldMk cId="419360475" sldId="316"/>
            <ac:picMk id="4" creationId="{6FF6CA5B-EE5F-4BEC-B9A9-69DB9415359B}"/>
          </ac:picMkLst>
        </pc:picChg>
        <pc:picChg chg="del">
          <ac:chgData name="George, Dinny Rose (Cognizant)" userId="334d729a-5d69-4fa0-bc35-8a0c200cba3b" providerId="ADAL" clId="{BC5085C1-D3D7-4090-8053-4FFF8CCC0012}" dt="2020-11-12T16:32:55.134" v="526" actId="478"/>
          <ac:picMkLst>
            <pc:docMk/>
            <pc:sldMk cId="419360475" sldId="316"/>
            <ac:picMk id="5" creationId="{01387B24-8C8C-4FC9-B5D1-289D99E504EC}"/>
          </ac:picMkLst>
        </pc:picChg>
        <pc:picChg chg="add mod modCrop">
          <ac:chgData name="George, Dinny Rose (Cognizant)" userId="334d729a-5d69-4fa0-bc35-8a0c200cba3b" providerId="ADAL" clId="{BC5085C1-D3D7-4090-8053-4FFF8CCC0012}" dt="2020-11-12T16:52:50.980" v="543" actId="14100"/>
          <ac:picMkLst>
            <pc:docMk/>
            <pc:sldMk cId="419360475" sldId="316"/>
            <ac:picMk id="6" creationId="{11D5665F-4880-44D3-99EA-9DE2ED504BEC}"/>
          </ac:picMkLst>
        </pc:picChg>
      </pc:sldChg>
      <pc:sldChg chg="addSp delSp modSp add">
        <pc:chgData name="George, Dinny Rose (Cognizant)" userId="334d729a-5d69-4fa0-bc35-8a0c200cba3b" providerId="ADAL" clId="{BC5085C1-D3D7-4090-8053-4FFF8CCC0012}" dt="2020-11-14T14:11:53.196" v="601" actId="14100"/>
        <pc:sldMkLst>
          <pc:docMk/>
          <pc:sldMk cId="2294260711" sldId="317"/>
        </pc:sldMkLst>
        <pc:picChg chg="del">
          <ac:chgData name="George, Dinny Rose (Cognizant)" userId="334d729a-5d69-4fa0-bc35-8a0c200cba3b" providerId="ADAL" clId="{BC5085C1-D3D7-4090-8053-4FFF8CCC0012}" dt="2020-11-14T14:09:02.715" v="582" actId="478"/>
          <ac:picMkLst>
            <pc:docMk/>
            <pc:sldMk cId="2294260711" sldId="317"/>
            <ac:picMk id="2" creationId="{FF46CCC3-FAC3-4978-B346-BAB210EF4F16}"/>
          </ac:picMkLst>
        </pc:picChg>
        <pc:picChg chg="del mod">
          <ac:chgData name="George, Dinny Rose (Cognizant)" userId="334d729a-5d69-4fa0-bc35-8a0c200cba3b" providerId="ADAL" clId="{BC5085C1-D3D7-4090-8053-4FFF8CCC0012}" dt="2020-11-14T14:11:31.172" v="595" actId="478"/>
          <ac:picMkLst>
            <pc:docMk/>
            <pc:sldMk cId="2294260711" sldId="317"/>
            <ac:picMk id="3" creationId="{5299F04A-31D1-4025-B0A7-C1F30A76C43A}"/>
          </ac:picMkLst>
        </pc:picChg>
        <pc:picChg chg="del mod">
          <ac:chgData name="George, Dinny Rose (Cognizant)" userId="334d729a-5d69-4fa0-bc35-8a0c200cba3b" providerId="ADAL" clId="{BC5085C1-D3D7-4090-8053-4FFF8CCC0012}" dt="2020-11-12T17:13:04.308" v="566" actId="478"/>
          <ac:picMkLst>
            <pc:docMk/>
            <pc:sldMk cId="2294260711" sldId="317"/>
            <ac:picMk id="4" creationId="{6FF6CA5B-EE5F-4BEC-B9A9-69DB9415359B}"/>
          </ac:picMkLst>
        </pc:picChg>
        <pc:picChg chg="add mod modCrop">
          <ac:chgData name="George, Dinny Rose (Cognizant)" userId="334d729a-5d69-4fa0-bc35-8a0c200cba3b" providerId="ADAL" clId="{BC5085C1-D3D7-4090-8053-4FFF8CCC0012}" dt="2020-11-14T14:11:53.196" v="601" actId="14100"/>
          <ac:picMkLst>
            <pc:docMk/>
            <pc:sldMk cId="2294260711" sldId="317"/>
            <ac:picMk id="4" creationId="{CF4D0B5E-6B7C-43F6-9DBE-D2862549ED86}"/>
          </ac:picMkLst>
        </pc:picChg>
        <pc:picChg chg="add mod">
          <ac:chgData name="George, Dinny Rose (Cognizant)" userId="334d729a-5d69-4fa0-bc35-8a0c200cba3b" providerId="ADAL" clId="{BC5085C1-D3D7-4090-8053-4FFF8CCC0012}" dt="2020-11-14T14:11:42.146" v="598" actId="14100"/>
          <ac:picMkLst>
            <pc:docMk/>
            <pc:sldMk cId="2294260711" sldId="317"/>
            <ac:picMk id="5" creationId="{33B5FF11-9233-4C05-A217-7C0F8CCFC194}"/>
          </ac:picMkLst>
        </pc:picChg>
      </pc:sldChg>
      <pc:sldChg chg="addSp delSp modSp add">
        <pc:chgData name="George, Dinny Rose (Cognizant)" userId="334d729a-5d69-4fa0-bc35-8a0c200cba3b" providerId="ADAL" clId="{BC5085C1-D3D7-4090-8053-4FFF8CCC0012}" dt="2020-11-14T14:28:07.354" v="623" actId="732"/>
        <pc:sldMkLst>
          <pc:docMk/>
          <pc:sldMk cId="1793496788" sldId="318"/>
        </pc:sldMkLst>
        <pc:picChg chg="add del mod">
          <ac:chgData name="George, Dinny Rose (Cognizant)" userId="334d729a-5d69-4fa0-bc35-8a0c200cba3b" providerId="ADAL" clId="{BC5085C1-D3D7-4090-8053-4FFF8CCC0012}" dt="2020-11-14T14:26:14.677" v="611" actId="478"/>
          <ac:picMkLst>
            <pc:docMk/>
            <pc:sldMk cId="1793496788" sldId="318"/>
            <ac:picMk id="2" creationId="{0A99F50B-311C-4002-B27D-077CDEBE16DF}"/>
          </ac:picMkLst>
        </pc:picChg>
        <pc:picChg chg="add mod modCrop">
          <ac:chgData name="George, Dinny Rose (Cognizant)" userId="334d729a-5d69-4fa0-bc35-8a0c200cba3b" providerId="ADAL" clId="{BC5085C1-D3D7-4090-8053-4FFF8CCC0012}" dt="2020-11-14T14:28:07.354" v="623" actId="732"/>
          <ac:picMkLst>
            <pc:docMk/>
            <pc:sldMk cId="1793496788" sldId="318"/>
            <ac:picMk id="3" creationId="{42C1BB44-9442-4D0F-A118-730255169079}"/>
          </ac:picMkLst>
        </pc:picChg>
        <pc:picChg chg="del">
          <ac:chgData name="George, Dinny Rose (Cognizant)" userId="334d729a-5d69-4fa0-bc35-8a0c200cba3b" providerId="ADAL" clId="{BC5085C1-D3D7-4090-8053-4FFF8CCC0012}" dt="2020-11-14T14:25:02.327" v="603" actId="478"/>
          <ac:picMkLst>
            <pc:docMk/>
            <pc:sldMk cId="1793496788" sldId="318"/>
            <ac:picMk id="4" creationId="{CF4D0B5E-6B7C-43F6-9DBE-D2862549ED86}"/>
          </ac:picMkLst>
        </pc:picChg>
        <pc:picChg chg="del">
          <ac:chgData name="George, Dinny Rose (Cognizant)" userId="334d729a-5d69-4fa0-bc35-8a0c200cba3b" providerId="ADAL" clId="{BC5085C1-D3D7-4090-8053-4FFF8CCC0012}" dt="2020-11-14T14:27:02.962" v="617" actId="478"/>
          <ac:picMkLst>
            <pc:docMk/>
            <pc:sldMk cId="1793496788" sldId="318"/>
            <ac:picMk id="5" creationId="{33B5FF11-9233-4C05-A217-7C0F8CCFC194}"/>
          </ac:picMkLst>
        </pc:picChg>
        <pc:picChg chg="add mod">
          <ac:chgData name="George, Dinny Rose (Cognizant)" userId="334d729a-5d69-4fa0-bc35-8a0c200cba3b" providerId="ADAL" clId="{BC5085C1-D3D7-4090-8053-4FFF8CCC0012}" dt="2020-11-14T14:27:10.049" v="619" actId="1076"/>
          <ac:picMkLst>
            <pc:docMk/>
            <pc:sldMk cId="1793496788" sldId="318"/>
            <ac:picMk id="6" creationId="{77A439D1-0073-4FC8-82E2-F12C26C1F2C9}"/>
          </ac:picMkLst>
        </pc:picChg>
      </pc:sldChg>
      <pc:sldChg chg="addSp delSp modSp add">
        <pc:chgData name="George, Dinny Rose (Cognizant)" userId="334d729a-5d69-4fa0-bc35-8a0c200cba3b" providerId="ADAL" clId="{BC5085C1-D3D7-4090-8053-4FFF8CCC0012}" dt="2020-11-14T14:31:53.953" v="640" actId="1076"/>
        <pc:sldMkLst>
          <pc:docMk/>
          <pc:sldMk cId="4108983927" sldId="319"/>
        </pc:sldMkLst>
        <pc:picChg chg="add mod">
          <ac:chgData name="George, Dinny Rose (Cognizant)" userId="334d729a-5d69-4fa0-bc35-8a0c200cba3b" providerId="ADAL" clId="{BC5085C1-D3D7-4090-8053-4FFF8CCC0012}" dt="2020-11-14T14:31:14.921" v="636" actId="14100"/>
          <ac:picMkLst>
            <pc:docMk/>
            <pc:sldMk cId="4108983927" sldId="319"/>
            <ac:picMk id="2" creationId="{03E3F68F-2CC6-457C-97E4-3E6C254F3F77}"/>
          </ac:picMkLst>
        </pc:picChg>
        <pc:picChg chg="del">
          <ac:chgData name="George, Dinny Rose (Cognizant)" userId="334d729a-5d69-4fa0-bc35-8a0c200cba3b" providerId="ADAL" clId="{BC5085C1-D3D7-4090-8053-4FFF8CCC0012}" dt="2020-11-14T14:29:20.972" v="625" actId="478"/>
          <ac:picMkLst>
            <pc:docMk/>
            <pc:sldMk cId="4108983927" sldId="319"/>
            <ac:picMk id="3" creationId="{42C1BB44-9442-4D0F-A118-730255169079}"/>
          </ac:picMkLst>
        </pc:picChg>
        <pc:picChg chg="add mod">
          <ac:chgData name="George, Dinny Rose (Cognizant)" userId="334d729a-5d69-4fa0-bc35-8a0c200cba3b" providerId="ADAL" clId="{BC5085C1-D3D7-4090-8053-4FFF8CCC0012}" dt="2020-11-14T14:31:06.627" v="635" actId="14100"/>
          <ac:picMkLst>
            <pc:docMk/>
            <pc:sldMk cId="4108983927" sldId="319"/>
            <ac:picMk id="4" creationId="{9EBC656F-9DF0-4D03-9C96-A11820E3D4E5}"/>
          </ac:picMkLst>
        </pc:picChg>
        <pc:picChg chg="add mod">
          <ac:chgData name="George, Dinny Rose (Cognizant)" userId="334d729a-5d69-4fa0-bc35-8a0c200cba3b" providerId="ADAL" clId="{BC5085C1-D3D7-4090-8053-4FFF8CCC0012}" dt="2020-11-14T14:31:53.953" v="640" actId="1076"/>
          <ac:picMkLst>
            <pc:docMk/>
            <pc:sldMk cId="4108983927" sldId="319"/>
            <ac:picMk id="5" creationId="{90226974-B513-408E-9769-1A8E9AA9DDF8}"/>
          </ac:picMkLst>
        </pc:picChg>
        <pc:picChg chg="del mod">
          <ac:chgData name="George, Dinny Rose (Cognizant)" userId="334d729a-5d69-4fa0-bc35-8a0c200cba3b" providerId="ADAL" clId="{BC5085C1-D3D7-4090-8053-4FFF8CCC0012}" dt="2020-11-14T14:31:48.013" v="638" actId="478"/>
          <ac:picMkLst>
            <pc:docMk/>
            <pc:sldMk cId="4108983927" sldId="319"/>
            <ac:picMk id="6" creationId="{77A439D1-0073-4FC8-82E2-F12C26C1F2C9}"/>
          </ac:picMkLst>
        </pc:picChg>
      </pc:sldChg>
      <pc:sldChg chg="addSp delSp modSp new">
        <pc:chgData name="George, Dinny Rose (Cognizant)" userId="334d729a-5d69-4fa0-bc35-8a0c200cba3b" providerId="ADAL" clId="{BC5085C1-D3D7-4090-8053-4FFF8CCC0012}" dt="2020-11-14T14:34:28.460" v="650" actId="1076"/>
        <pc:sldMkLst>
          <pc:docMk/>
          <pc:sldMk cId="772599130" sldId="320"/>
        </pc:sldMkLst>
        <pc:spChg chg="del">
          <ac:chgData name="George, Dinny Rose (Cognizant)" userId="334d729a-5d69-4fa0-bc35-8a0c200cba3b" providerId="ADAL" clId="{BC5085C1-D3D7-4090-8053-4FFF8CCC0012}" dt="2020-11-14T14:33:51.411" v="648" actId="478"/>
          <ac:spMkLst>
            <pc:docMk/>
            <pc:sldMk cId="772599130" sldId="320"/>
            <ac:spMk id="2" creationId="{03D90C84-6D5C-421A-A890-3C90DED30A34}"/>
          </ac:spMkLst>
        </pc:spChg>
        <pc:spChg chg="del">
          <ac:chgData name="George, Dinny Rose (Cognizant)" userId="334d729a-5d69-4fa0-bc35-8a0c200cba3b" providerId="ADAL" clId="{BC5085C1-D3D7-4090-8053-4FFF8CCC0012}" dt="2020-11-14T14:33:40.238" v="645" actId="478"/>
          <ac:spMkLst>
            <pc:docMk/>
            <pc:sldMk cId="772599130" sldId="320"/>
            <ac:spMk id="3" creationId="{64A08C59-0B23-40CD-9E19-094BACF79D96}"/>
          </ac:spMkLst>
        </pc:spChg>
        <pc:picChg chg="add mod">
          <ac:chgData name="George, Dinny Rose (Cognizant)" userId="334d729a-5d69-4fa0-bc35-8a0c200cba3b" providerId="ADAL" clId="{BC5085C1-D3D7-4090-8053-4FFF8CCC0012}" dt="2020-11-14T14:33:48.845" v="647" actId="14100"/>
          <ac:picMkLst>
            <pc:docMk/>
            <pc:sldMk cId="772599130" sldId="320"/>
            <ac:picMk id="4" creationId="{0525BE2F-4557-4828-BEBD-AD00C24AF88A}"/>
          </ac:picMkLst>
        </pc:picChg>
        <pc:picChg chg="add mod">
          <ac:chgData name="George, Dinny Rose (Cognizant)" userId="334d729a-5d69-4fa0-bc35-8a0c200cba3b" providerId="ADAL" clId="{BC5085C1-D3D7-4090-8053-4FFF8CCC0012}" dt="2020-11-14T14:34:28.460" v="650" actId="1076"/>
          <ac:picMkLst>
            <pc:docMk/>
            <pc:sldMk cId="772599130" sldId="320"/>
            <ac:picMk id="5" creationId="{42A87B42-3266-4A4D-A9B6-26ECB21A0AA6}"/>
          </ac:picMkLst>
        </pc:picChg>
      </pc:sldChg>
      <pc:sldChg chg="addSp delSp modSp new">
        <pc:chgData name="George, Dinny Rose (Cognizant)" userId="334d729a-5d69-4fa0-bc35-8a0c200cba3b" providerId="ADAL" clId="{BC5085C1-D3D7-4090-8053-4FFF8CCC0012}" dt="2020-11-14T14:36:54.860" v="662" actId="1076"/>
        <pc:sldMkLst>
          <pc:docMk/>
          <pc:sldMk cId="2755076776" sldId="321"/>
        </pc:sldMkLst>
        <pc:spChg chg="del">
          <ac:chgData name="George, Dinny Rose (Cognizant)" userId="334d729a-5d69-4fa0-bc35-8a0c200cba3b" providerId="ADAL" clId="{BC5085C1-D3D7-4090-8053-4FFF8CCC0012}" dt="2020-11-14T14:34:53.041" v="653" actId="478"/>
          <ac:spMkLst>
            <pc:docMk/>
            <pc:sldMk cId="2755076776" sldId="321"/>
            <ac:spMk id="2" creationId="{3393113B-8AB1-4B40-820B-6FE642E90237}"/>
          </ac:spMkLst>
        </pc:spChg>
        <pc:spChg chg="del">
          <ac:chgData name="George, Dinny Rose (Cognizant)" userId="334d729a-5d69-4fa0-bc35-8a0c200cba3b" providerId="ADAL" clId="{BC5085C1-D3D7-4090-8053-4FFF8CCC0012}" dt="2020-11-14T14:34:44.616" v="652" actId="478"/>
          <ac:spMkLst>
            <pc:docMk/>
            <pc:sldMk cId="2755076776" sldId="321"/>
            <ac:spMk id="3" creationId="{67A04871-0FD4-4425-97DF-A78FFEADAB5A}"/>
          </ac:spMkLst>
        </pc:spChg>
        <pc:picChg chg="add mod">
          <ac:chgData name="George, Dinny Rose (Cognizant)" userId="334d729a-5d69-4fa0-bc35-8a0c200cba3b" providerId="ADAL" clId="{BC5085C1-D3D7-4090-8053-4FFF8CCC0012}" dt="2020-11-14T14:36:54.860" v="662" actId="1076"/>
          <ac:picMkLst>
            <pc:docMk/>
            <pc:sldMk cId="2755076776" sldId="321"/>
            <ac:picMk id="4" creationId="{D351282A-370E-4B56-8A92-3F188A9ADD12}"/>
          </ac:picMkLst>
        </pc:picChg>
        <pc:picChg chg="add mod">
          <ac:chgData name="George, Dinny Rose (Cognizant)" userId="334d729a-5d69-4fa0-bc35-8a0c200cba3b" providerId="ADAL" clId="{BC5085C1-D3D7-4090-8053-4FFF8CCC0012}" dt="2020-11-14T14:36:52.195" v="661" actId="1076"/>
          <ac:picMkLst>
            <pc:docMk/>
            <pc:sldMk cId="2755076776" sldId="321"/>
            <ac:picMk id="5" creationId="{375EC717-D3C8-4BA0-A9AF-487332F63A05}"/>
          </ac:picMkLst>
        </pc:picChg>
      </pc:sldChg>
      <pc:sldChg chg="addSp delSp modSp new">
        <pc:chgData name="George, Dinny Rose (Cognizant)" userId="334d729a-5d69-4fa0-bc35-8a0c200cba3b" providerId="ADAL" clId="{BC5085C1-D3D7-4090-8053-4FFF8CCC0012}" dt="2020-11-14T14:40:56.897" v="677" actId="1076"/>
        <pc:sldMkLst>
          <pc:docMk/>
          <pc:sldMk cId="636147503" sldId="322"/>
        </pc:sldMkLst>
        <pc:spChg chg="del">
          <ac:chgData name="George, Dinny Rose (Cognizant)" userId="334d729a-5d69-4fa0-bc35-8a0c200cba3b" providerId="ADAL" clId="{BC5085C1-D3D7-4090-8053-4FFF8CCC0012}" dt="2020-11-14T14:38:24.770" v="664" actId="478"/>
          <ac:spMkLst>
            <pc:docMk/>
            <pc:sldMk cId="636147503" sldId="322"/>
            <ac:spMk id="2" creationId="{A333D033-7E1B-42A3-B0CD-70BA6DC5F827}"/>
          </ac:spMkLst>
        </pc:spChg>
        <pc:spChg chg="del">
          <ac:chgData name="George, Dinny Rose (Cognizant)" userId="334d729a-5d69-4fa0-bc35-8a0c200cba3b" providerId="ADAL" clId="{BC5085C1-D3D7-4090-8053-4FFF8CCC0012}" dt="2020-11-14T14:38:33.860" v="665" actId="478"/>
          <ac:spMkLst>
            <pc:docMk/>
            <pc:sldMk cId="636147503" sldId="322"/>
            <ac:spMk id="3" creationId="{09823518-5081-4F7F-B802-4F1408EF4F91}"/>
          </ac:spMkLst>
        </pc:spChg>
        <pc:picChg chg="add mod">
          <ac:chgData name="George, Dinny Rose (Cognizant)" userId="334d729a-5d69-4fa0-bc35-8a0c200cba3b" providerId="ADAL" clId="{BC5085C1-D3D7-4090-8053-4FFF8CCC0012}" dt="2020-11-14T14:38:44.383" v="668" actId="1076"/>
          <ac:picMkLst>
            <pc:docMk/>
            <pc:sldMk cId="636147503" sldId="322"/>
            <ac:picMk id="4" creationId="{8E901637-63EF-4C39-AC70-ADFA4876DD0C}"/>
          </ac:picMkLst>
        </pc:picChg>
        <pc:picChg chg="add mod">
          <ac:chgData name="George, Dinny Rose (Cognizant)" userId="334d729a-5d69-4fa0-bc35-8a0c200cba3b" providerId="ADAL" clId="{BC5085C1-D3D7-4090-8053-4FFF8CCC0012}" dt="2020-11-14T14:40:55.802" v="676" actId="1076"/>
          <ac:picMkLst>
            <pc:docMk/>
            <pc:sldMk cId="636147503" sldId="322"/>
            <ac:picMk id="5" creationId="{278CFDF8-1672-48F7-AB8D-E421350C8E09}"/>
          </ac:picMkLst>
        </pc:picChg>
        <pc:picChg chg="add mod">
          <ac:chgData name="George, Dinny Rose (Cognizant)" userId="334d729a-5d69-4fa0-bc35-8a0c200cba3b" providerId="ADAL" clId="{BC5085C1-D3D7-4090-8053-4FFF8CCC0012}" dt="2020-11-14T14:40:56.897" v="677" actId="1076"/>
          <ac:picMkLst>
            <pc:docMk/>
            <pc:sldMk cId="636147503" sldId="322"/>
            <ac:picMk id="6" creationId="{F66635B7-0B5C-46C1-9A5B-6DE4E1B5D8BC}"/>
          </ac:picMkLst>
        </pc:picChg>
      </pc:sldChg>
      <pc:sldChg chg="addSp delSp modSp new">
        <pc:chgData name="George, Dinny Rose (Cognizant)" userId="334d729a-5d69-4fa0-bc35-8a0c200cba3b" providerId="ADAL" clId="{BC5085C1-D3D7-4090-8053-4FFF8CCC0012}" dt="2020-11-14T14:43:35.143" v="688"/>
        <pc:sldMkLst>
          <pc:docMk/>
          <pc:sldMk cId="3580833110" sldId="323"/>
        </pc:sldMkLst>
        <pc:spChg chg="del">
          <ac:chgData name="George, Dinny Rose (Cognizant)" userId="334d729a-5d69-4fa0-bc35-8a0c200cba3b" providerId="ADAL" clId="{BC5085C1-D3D7-4090-8053-4FFF8CCC0012}" dt="2020-11-14T14:42:47.051" v="680" actId="478"/>
          <ac:spMkLst>
            <pc:docMk/>
            <pc:sldMk cId="3580833110" sldId="323"/>
            <ac:spMk id="2" creationId="{7CA4C69A-8691-40F4-833E-2FB97347E9D9}"/>
          </ac:spMkLst>
        </pc:spChg>
        <pc:spChg chg="del">
          <ac:chgData name="George, Dinny Rose (Cognizant)" userId="334d729a-5d69-4fa0-bc35-8a0c200cba3b" providerId="ADAL" clId="{BC5085C1-D3D7-4090-8053-4FFF8CCC0012}" dt="2020-11-14T14:42:44.378" v="679" actId="478"/>
          <ac:spMkLst>
            <pc:docMk/>
            <pc:sldMk cId="3580833110" sldId="323"/>
            <ac:spMk id="3" creationId="{D89AFA4B-79EA-400B-9775-B205466FE7F8}"/>
          </ac:spMkLst>
        </pc:spChg>
        <pc:picChg chg="add mod">
          <ac:chgData name="George, Dinny Rose (Cognizant)" userId="334d729a-5d69-4fa0-bc35-8a0c200cba3b" providerId="ADAL" clId="{BC5085C1-D3D7-4090-8053-4FFF8CCC0012}" dt="2020-11-14T14:43:08.709" v="687" actId="14100"/>
          <ac:picMkLst>
            <pc:docMk/>
            <pc:sldMk cId="3580833110" sldId="323"/>
            <ac:picMk id="4" creationId="{A1B062BA-FD1B-4208-9D68-1E5BDAE031E2}"/>
          </ac:picMkLst>
        </pc:picChg>
        <pc:picChg chg="add">
          <ac:chgData name="George, Dinny Rose (Cognizant)" userId="334d729a-5d69-4fa0-bc35-8a0c200cba3b" providerId="ADAL" clId="{BC5085C1-D3D7-4090-8053-4FFF8CCC0012}" dt="2020-11-14T14:43:35.143" v="688"/>
          <ac:picMkLst>
            <pc:docMk/>
            <pc:sldMk cId="3580833110" sldId="323"/>
            <ac:picMk id="5" creationId="{893F36B5-220F-4BB9-AF8C-E7D1F14D94B6}"/>
          </ac:picMkLst>
        </pc:picChg>
      </pc:sldChg>
      <pc:sldChg chg="addSp delSp modSp new">
        <pc:chgData name="George, Dinny Rose (Cognizant)" userId="334d729a-5d69-4fa0-bc35-8a0c200cba3b" providerId="ADAL" clId="{BC5085C1-D3D7-4090-8053-4FFF8CCC0012}" dt="2020-11-14T15:00:18.792" v="707" actId="14100"/>
        <pc:sldMkLst>
          <pc:docMk/>
          <pc:sldMk cId="1767550318" sldId="324"/>
        </pc:sldMkLst>
        <pc:spChg chg="del">
          <ac:chgData name="George, Dinny Rose (Cognizant)" userId="334d729a-5d69-4fa0-bc35-8a0c200cba3b" providerId="ADAL" clId="{BC5085C1-D3D7-4090-8053-4FFF8CCC0012}" dt="2020-11-14T14:58:11.004" v="690" actId="478"/>
          <ac:spMkLst>
            <pc:docMk/>
            <pc:sldMk cId="1767550318" sldId="324"/>
            <ac:spMk id="2" creationId="{5F4E5958-5636-4F6C-894C-6C8AAC3235AB}"/>
          </ac:spMkLst>
        </pc:spChg>
        <pc:spChg chg="del">
          <ac:chgData name="George, Dinny Rose (Cognizant)" userId="334d729a-5d69-4fa0-bc35-8a0c200cba3b" providerId="ADAL" clId="{BC5085C1-D3D7-4090-8053-4FFF8CCC0012}" dt="2020-11-14T14:58:14.121" v="691" actId="478"/>
          <ac:spMkLst>
            <pc:docMk/>
            <pc:sldMk cId="1767550318" sldId="324"/>
            <ac:spMk id="3" creationId="{09CFA9CF-0069-44E8-8750-45F2CFBF7934}"/>
          </ac:spMkLst>
        </pc:spChg>
        <pc:picChg chg="add mod">
          <ac:chgData name="George, Dinny Rose (Cognizant)" userId="334d729a-5d69-4fa0-bc35-8a0c200cba3b" providerId="ADAL" clId="{BC5085C1-D3D7-4090-8053-4FFF8CCC0012}" dt="2020-11-14T14:58:19.508" v="693" actId="1076"/>
          <ac:picMkLst>
            <pc:docMk/>
            <pc:sldMk cId="1767550318" sldId="324"/>
            <ac:picMk id="4" creationId="{3A2A5C05-6B62-4E80-876B-69F60DAFFB4A}"/>
          </ac:picMkLst>
        </pc:picChg>
        <pc:picChg chg="add mod ord">
          <ac:chgData name="George, Dinny Rose (Cognizant)" userId="334d729a-5d69-4fa0-bc35-8a0c200cba3b" providerId="ADAL" clId="{BC5085C1-D3D7-4090-8053-4FFF8CCC0012}" dt="2020-11-14T15:00:12.441" v="706" actId="166"/>
          <ac:picMkLst>
            <pc:docMk/>
            <pc:sldMk cId="1767550318" sldId="324"/>
            <ac:picMk id="5" creationId="{4A0F7FE1-9FCB-4C1B-86AC-BE337959FDAB}"/>
          </ac:picMkLst>
        </pc:picChg>
        <pc:picChg chg="add mod ord">
          <ac:chgData name="George, Dinny Rose (Cognizant)" userId="334d729a-5d69-4fa0-bc35-8a0c200cba3b" providerId="ADAL" clId="{BC5085C1-D3D7-4090-8053-4FFF8CCC0012}" dt="2020-11-14T15:00:18.792" v="707" actId="14100"/>
          <ac:picMkLst>
            <pc:docMk/>
            <pc:sldMk cId="1767550318" sldId="324"/>
            <ac:picMk id="6" creationId="{78D63500-33E8-445D-99E9-4D90A4B30AA2}"/>
          </ac:picMkLst>
        </pc:picChg>
      </pc:sldChg>
      <pc:sldChg chg="addSp delSp modSp new">
        <pc:chgData name="George, Dinny Rose (Cognizant)" userId="334d729a-5d69-4fa0-bc35-8a0c200cba3b" providerId="ADAL" clId="{BC5085C1-D3D7-4090-8053-4FFF8CCC0012}" dt="2020-11-14T15:06:17.507" v="725" actId="14100"/>
        <pc:sldMkLst>
          <pc:docMk/>
          <pc:sldMk cId="2915547708" sldId="325"/>
        </pc:sldMkLst>
        <pc:spChg chg="del">
          <ac:chgData name="George, Dinny Rose (Cognizant)" userId="334d729a-5d69-4fa0-bc35-8a0c200cba3b" providerId="ADAL" clId="{BC5085C1-D3D7-4090-8053-4FFF8CCC0012}" dt="2020-11-14T15:05:24.582" v="710" actId="478"/>
          <ac:spMkLst>
            <pc:docMk/>
            <pc:sldMk cId="2915547708" sldId="325"/>
            <ac:spMk id="2" creationId="{A511A2D0-7744-4314-8582-D2CFC35211CF}"/>
          </ac:spMkLst>
        </pc:spChg>
        <pc:spChg chg="del">
          <ac:chgData name="George, Dinny Rose (Cognizant)" userId="334d729a-5d69-4fa0-bc35-8a0c200cba3b" providerId="ADAL" clId="{BC5085C1-D3D7-4090-8053-4FFF8CCC0012}" dt="2020-11-14T15:05:21.590" v="709" actId="478"/>
          <ac:spMkLst>
            <pc:docMk/>
            <pc:sldMk cId="2915547708" sldId="325"/>
            <ac:spMk id="3" creationId="{6C3986DE-F2B3-439C-ACF7-1498DC813E0E}"/>
          </ac:spMkLst>
        </pc:spChg>
        <pc:picChg chg="add mod">
          <ac:chgData name="George, Dinny Rose (Cognizant)" userId="334d729a-5d69-4fa0-bc35-8a0c200cba3b" providerId="ADAL" clId="{BC5085C1-D3D7-4090-8053-4FFF8CCC0012}" dt="2020-11-14T15:06:17.507" v="725" actId="14100"/>
          <ac:picMkLst>
            <pc:docMk/>
            <pc:sldMk cId="2915547708" sldId="325"/>
            <ac:picMk id="4" creationId="{72F2B028-2A54-4AA7-B674-53A28F20CFDC}"/>
          </ac:picMkLst>
        </pc:picChg>
        <pc:picChg chg="add mod">
          <ac:chgData name="George, Dinny Rose (Cognizant)" userId="334d729a-5d69-4fa0-bc35-8a0c200cba3b" providerId="ADAL" clId="{BC5085C1-D3D7-4090-8053-4FFF8CCC0012}" dt="2020-11-14T15:06:10.991" v="723" actId="1076"/>
          <ac:picMkLst>
            <pc:docMk/>
            <pc:sldMk cId="2915547708" sldId="325"/>
            <ac:picMk id="5" creationId="{52370843-F531-4355-8A1E-118785AB1C6F}"/>
          </ac:picMkLst>
        </pc:picChg>
      </pc:sldChg>
      <pc:sldChg chg="addSp delSp modSp new">
        <pc:chgData name="George, Dinny Rose (Cognizant)" userId="334d729a-5d69-4fa0-bc35-8a0c200cba3b" providerId="ADAL" clId="{BC5085C1-D3D7-4090-8053-4FFF8CCC0012}" dt="2020-11-14T15:10:20.537" v="738" actId="14100"/>
        <pc:sldMkLst>
          <pc:docMk/>
          <pc:sldMk cId="62494536" sldId="326"/>
        </pc:sldMkLst>
        <pc:spChg chg="del">
          <ac:chgData name="George, Dinny Rose (Cognizant)" userId="334d729a-5d69-4fa0-bc35-8a0c200cba3b" providerId="ADAL" clId="{BC5085C1-D3D7-4090-8053-4FFF8CCC0012}" dt="2020-11-14T15:09:01.689" v="727" actId="478"/>
          <ac:spMkLst>
            <pc:docMk/>
            <pc:sldMk cId="62494536" sldId="326"/>
            <ac:spMk id="2" creationId="{1A70FB6C-6B28-4A97-B860-9FE85DDDBFA1}"/>
          </ac:spMkLst>
        </pc:spChg>
        <pc:spChg chg="del">
          <ac:chgData name="George, Dinny Rose (Cognizant)" userId="334d729a-5d69-4fa0-bc35-8a0c200cba3b" providerId="ADAL" clId="{BC5085C1-D3D7-4090-8053-4FFF8CCC0012}" dt="2020-11-14T15:09:07.843" v="729" actId="478"/>
          <ac:spMkLst>
            <pc:docMk/>
            <pc:sldMk cId="62494536" sldId="326"/>
            <ac:spMk id="3" creationId="{6962DD40-FB91-4C2A-9059-E263B50ECD28}"/>
          </ac:spMkLst>
        </pc:spChg>
        <pc:picChg chg="add mod">
          <ac:chgData name="George, Dinny Rose (Cognizant)" userId="334d729a-5d69-4fa0-bc35-8a0c200cba3b" providerId="ADAL" clId="{BC5085C1-D3D7-4090-8053-4FFF8CCC0012}" dt="2020-11-14T15:09:15.782" v="731" actId="14100"/>
          <ac:picMkLst>
            <pc:docMk/>
            <pc:sldMk cId="62494536" sldId="326"/>
            <ac:picMk id="4" creationId="{6DFBE0EC-05DE-4CE0-A902-F1877F187DD8}"/>
          </ac:picMkLst>
        </pc:picChg>
        <pc:picChg chg="add mod">
          <ac:chgData name="George, Dinny Rose (Cognizant)" userId="334d729a-5d69-4fa0-bc35-8a0c200cba3b" providerId="ADAL" clId="{BC5085C1-D3D7-4090-8053-4FFF8CCC0012}" dt="2020-11-14T15:10:20.537" v="738" actId="14100"/>
          <ac:picMkLst>
            <pc:docMk/>
            <pc:sldMk cId="62494536" sldId="326"/>
            <ac:picMk id="5" creationId="{BF8B531A-D390-42CF-9399-EBCCCB05A7DC}"/>
          </ac:picMkLst>
        </pc:picChg>
      </pc:sldChg>
      <pc:sldChg chg="addSp delSp modSp new">
        <pc:chgData name="George, Dinny Rose (Cognizant)" userId="334d729a-5d69-4fa0-bc35-8a0c200cba3b" providerId="ADAL" clId="{BC5085C1-D3D7-4090-8053-4FFF8CCC0012}" dt="2020-11-14T15:14:54.821" v="747" actId="14100"/>
        <pc:sldMkLst>
          <pc:docMk/>
          <pc:sldMk cId="1490150063" sldId="327"/>
        </pc:sldMkLst>
        <pc:spChg chg="del">
          <ac:chgData name="George, Dinny Rose (Cognizant)" userId="334d729a-5d69-4fa0-bc35-8a0c200cba3b" providerId="ADAL" clId="{BC5085C1-D3D7-4090-8053-4FFF8CCC0012}" dt="2020-11-14T15:14:10.640" v="740" actId="478"/>
          <ac:spMkLst>
            <pc:docMk/>
            <pc:sldMk cId="1490150063" sldId="327"/>
            <ac:spMk id="2" creationId="{1C75117D-01A7-4A33-825B-1FE7F34A92E0}"/>
          </ac:spMkLst>
        </pc:spChg>
        <pc:spChg chg="del">
          <ac:chgData name="George, Dinny Rose (Cognizant)" userId="334d729a-5d69-4fa0-bc35-8a0c200cba3b" providerId="ADAL" clId="{BC5085C1-D3D7-4090-8053-4FFF8CCC0012}" dt="2020-11-14T15:14:14.577" v="741" actId="478"/>
          <ac:spMkLst>
            <pc:docMk/>
            <pc:sldMk cId="1490150063" sldId="327"/>
            <ac:spMk id="3" creationId="{517FBB40-29E6-441E-8F11-D9F3EC7607FF}"/>
          </ac:spMkLst>
        </pc:spChg>
        <pc:picChg chg="add mod">
          <ac:chgData name="George, Dinny Rose (Cognizant)" userId="334d729a-5d69-4fa0-bc35-8a0c200cba3b" providerId="ADAL" clId="{BC5085C1-D3D7-4090-8053-4FFF8CCC0012}" dt="2020-11-14T15:14:19.759" v="743" actId="1076"/>
          <ac:picMkLst>
            <pc:docMk/>
            <pc:sldMk cId="1490150063" sldId="327"/>
            <ac:picMk id="4" creationId="{BD0BEF07-CA3E-4469-815C-3732C58698EB}"/>
          </ac:picMkLst>
        </pc:picChg>
        <pc:picChg chg="add mod">
          <ac:chgData name="George, Dinny Rose (Cognizant)" userId="334d729a-5d69-4fa0-bc35-8a0c200cba3b" providerId="ADAL" clId="{BC5085C1-D3D7-4090-8053-4FFF8CCC0012}" dt="2020-11-14T15:14:54.821" v="747" actId="14100"/>
          <ac:picMkLst>
            <pc:docMk/>
            <pc:sldMk cId="1490150063" sldId="327"/>
            <ac:picMk id="5" creationId="{6AB1ACB7-C39C-4677-98B8-F35608033325}"/>
          </ac:picMkLst>
        </pc:picChg>
      </pc:sldChg>
      <pc:sldChg chg="addSp delSp modSp new">
        <pc:chgData name="George, Dinny Rose (Cognizant)" userId="334d729a-5d69-4fa0-bc35-8a0c200cba3b" providerId="ADAL" clId="{BC5085C1-D3D7-4090-8053-4FFF8CCC0012}" dt="2020-11-14T15:23:05.893" v="779" actId="732"/>
        <pc:sldMkLst>
          <pc:docMk/>
          <pc:sldMk cId="3502082757" sldId="328"/>
        </pc:sldMkLst>
        <pc:spChg chg="del">
          <ac:chgData name="George, Dinny Rose (Cognizant)" userId="334d729a-5d69-4fa0-bc35-8a0c200cba3b" providerId="ADAL" clId="{BC5085C1-D3D7-4090-8053-4FFF8CCC0012}" dt="2020-11-14T15:15:15.878" v="749" actId="478"/>
          <ac:spMkLst>
            <pc:docMk/>
            <pc:sldMk cId="3502082757" sldId="328"/>
            <ac:spMk id="2" creationId="{58CD2C71-8E1C-4C79-A4A8-B70E86DC766A}"/>
          </ac:spMkLst>
        </pc:spChg>
        <pc:spChg chg="del">
          <ac:chgData name="George, Dinny Rose (Cognizant)" userId="334d729a-5d69-4fa0-bc35-8a0c200cba3b" providerId="ADAL" clId="{BC5085C1-D3D7-4090-8053-4FFF8CCC0012}" dt="2020-11-14T15:15:22.042" v="750" actId="478"/>
          <ac:spMkLst>
            <pc:docMk/>
            <pc:sldMk cId="3502082757" sldId="328"/>
            <ac:spMk id="3" creationId="{77D43DB4-8BF0-4B88-81D3-C5209EED9F3B}"/>
          </ac:spMkLst>
        </pc:spChg>
        <pc:picChg chg="add mod modCrop">
          <ac:chgData name="George, Dinny Rose (Cognizant)" userId="334d729a-5d69-4fa0-bc35-8a0c200cba3b" providerId="ADAL" clId="{BC5085C1-D3D7-4090-8053-4FFF8CCC0012}" dt="2020-11-14T15:23:05.893" v="779" actId="732"/>
          <ac:picMkLst>
            <pc:docMk/>
            <pc:sldMk cId="3502082757" sldId="328"/>
            <ac:picMk id="4" creationId="{DA1A7931-BB6B-41F5-92F3-2EED283CEA36}"/>
          </ac:picMkLst>
        </pc:picChg>
      </pc:sldChg>
      <pc:sldChg chg="addSp delSp modSp add">
        <pc:chgData name="George, Dinny Rose (Cognizant)" userId="334d729a-5d69-4fa0-bc35-8a0c200cba3b" providerId="ADAL" clId="{BC5085C1-D3D7-4090-8053-4FFF8CCC0012}" dt="2020-11-14T15:19:18.018" v="767" actId="1076"/>
        <pc:sldMkLst>
          <pc:docMk/>
          <pc:sldMk cId="2936553082" sldId="329"/>
        </pc:sldMkLst>
        <pc:picChg chg="add mod">
          <ac:chgData name="George, Dinny Rose (Cognizant)" userId="334d729a-5d69-4fa0-bc35-8a0c200cba3b" providerId="ADAL" clId="{BC5085C1-D3D7-4090-8053-4FFF8CCC0012}" dt="2020-11-14T15:17:55.865" v="761" actId="14100"/>
          <ac:picMkLst>
            <pc:docMk/>
            <pc:sldMk cId="2936553082" sldId="329"/>
            <ac:picMk id="2" creationId="{FA58863F-D5BA-4AFB-A70F-74BC3DFD033C}"/>
          </ac:picMkLst>
        </pc:picChg>
        <pc:picChg chg="add mod">
          <ac:chgData name="George, Dinny Rose (Cognizant)" userId="334d729a-5d69-4fa0-bc35-8a0c200cba3b" providerId="ADAL" clId="{BC5085C1-D3D7-4090-8053-4FFF8CCC0012}" dt="2020-11-14T15:18:43.295" v="764" actId="1076"/>
          <ac:picMkLst>
            <pc:docMk/>
            <pc:sldMk cId="2936553082" sldId="329"/>
            <ac:picMk id="3" creationId="{93BF81C5-C553-4EFA-B980-BEF94E2C96ED}"/>
          </ac:picMkLst>
        </pc:picChg>
        <pc:picChg chg="del">
          <ac:chgData name="George, Dinny Rose (Cognizant)" userId="334d729a-5d69-4fa0-bc35-8a0c200cba3b" providerId="ADAL" clId="{BC5085C1-D3D7-4090-8053-4FFF8CCC0012}" dt="2020-11-14T15:17:41.399" v="757" actId="478"/>
          <ac:picMkLst>
            <pc:docMk/>
            <pc:sldMk cId="2936553082" sldId="329"/>
            <ac:picMk id="4" creationId="{DA1A7931-BB6B-41F5-92F3-2EED283CEA36}"/>
          </ac:picMkLst>
        </pc:picChg>
        <pc:picChg chg="add mod">
          <ac:chgData name="George, Dinny Rose (Cognizant)" userId="334d729a-5d69-4fa0-bc35-8a0c200cba3b" providerId="ADAL" clId="{BC5085C1-D3D7-4090-8053-4FFF8CCC0012}" dt="2020-11-14T15:19:18.018" v="767" actId="1076"/>
          <ac:picMkLst>
            <pc:docMk/>
            <pc:sldMk cId="2936553082" sldId="329"/>
            <ac:picMk id="5" creationId="{55365D73-D6C8-4777-9D5D-AE0966B80102}"/>
          </ac:picMkLst>
        </pc:picChg>
      </pc:sldChg>
      <pc:sldChg chg="addSp delSp modSp new">
        <pc:chgData name="George, Dinny Rose (Cognizant)" userId="334d729a-5d69-4fa0-bc35-8a0c200cba3b" providerId="ADAL" clId="{BC5085C1-D3D7-4090-8053-4FFF8CCC0012}" dt="2020-11-14T15:22:11.917" v="778" actId="14100"/>
        <pc:sldMkLst>
          <pc:docMk/>
          <pc:sldMk cId="588999537" sldId="330"/>
        </pc:sldMkLst>
        <pc:spChg chg="del">
          <ac:chgData name="George, Dinny Rose (Cognizant)" userId="334d729a-5d69-4fa0-bc35-8a0c200cba3b" providerId="ADAL" clId="{BC5085C1-D3D7-4090-8053-4FFF8CCC0012}" dt="2020-11-14T15:21:08.821" v="769" actId="478"/>
          <ac:spMkLst>
            <pc:docMk/>
            <pc:sldMk cId="588999537" sldId="330"/>
            <ac:spMk id="2" creationId="{DB066572-2237-4A20-A5A8-26398E9725E2}"/>
          </ac:spMkLst>
        </pc:spChg>
        <pc:spChg chg="del">
          <ac:chgData name="George, Dinny Rose (Cognizant)" userId="334d729a-5d69-4fa0-bc35-8a0c200cba3b" providerId="ADAL" clId="{BC5085C1-D3D7-4090-8053-4FFF8CCC0012}" dt="2020-11-14T15:21:12.104" v="770" actId="478"/>
          <ac:spMkLst>
            <pc:docMk/>
            <pc:sldMk cId="588999537" sldId="330"/>
            <ac:spMk id="3" creationId="{1A228BB0-E698-4AAA-965A-CFAC34203C20}"/>
          </ac:spMkLst>
        </pc:spChg>
        <pc:picChg chg="add mod">
          <ac:chgData name="George, Dinny Rose (Cognizant)" userId="334d729a-5d69-4fa0-bc35-8a0c200cba3b" providerId="ADAL" clId="{BC5085C1-D3D7-4090-8053-4FFF8CCC0012}" dt="2020-11-14T15:21:33.906" v="775" actId="14100"/>
          <ac:picMkLst>
            <pc:docMk/>
            <pc:sldMk cId="588999537" sldId="330"/>
            <ac:picMk id="4" creationId="{859C2FD0-0636-46AC-A71A-A0AC3212BE8A}"/>
          </ac:picMkLst>
        </pc:picChg>
        <pc:picChg chg="add mod">
          <ac:chgData name="George, Dinny Rose (Cognizant)" userId="334d729a-5d69-4fa0-bc35-8a0c200cba3b" providerId="ADAL" clId="{BC5085C1-D3D7-4090-8053-4FFF8CCC0012}" dt="2020-11-14T15:22:11.917" v="778" actId="14100"/>
          <ac:picMkLst>
            <pc:docMk/>
            <pc:sldMk cId="588999537" sldId="330"/>
            <ac:picMk id="5" creationId="{D4F3F6A6-AB06-43CD-9804-0FC97D1B333E}"/>
          </ac:picMkLst>
        </pc:picChg>
      </pc:sldChg>
      <pc:sldChg chg="addSp delSp modSp new">
        <pc:chgData name="George, Dinny Rose (Cognizant)" userId="334d729a-5d69-4fa0-bc35-8a0c200cba3b" providerId="ADAL" clId="{BC5085C1-D3D7-4090-8053-4FFF8CCC0012}" dt="2020-11-14T15:26:09.290" v="793" actId="1076"/>
        <pc:sldMkLst>
          <pc:docMk/>
          <pc:sldMk cId="3296391792" sldId="331"/>
        </pc:sldMkLst>
        <pc:spChg chg="del">
          <ac:chgData name="George, Dinny Rose (Cognizant)" userId="334d729a-5d69-4fa0-bc35-8a0c200cba3b" providerId="ADAL" clId="{BC5085C1-D3D7-4090-8053-4FFF8CCC0012}" dt="2020-11-14T15:24:29.871" v="781" actId="478"/>
          <ac:spMkLst>
            <pc:docMk/>
            <pc:sldMk cId="3296391792" sldId="331"/>
            <ac:spMk id="2" creationId="{03F4909E-5CD8-45F1-AD88-3D91B4D74872}"/>
          </ac:spMkLst>
        </pc:spChg>
        <pc:spChg chg="del">
          <ac:chgData name="George, Dinny Rose (Cognizant)" userId="334d729a-5d69-4fa0-bc35-8a0c200cba3b" providerId="ADAL" clId="{BC5085C1-D3D7-4090-8053-4FFF8CCC0012}" dt="2020-11-14T15:24:36.408" v="782" actId="478"/>
          <ac:spMkLst>
            <pc:docMk/>
            <pc:sldMk cId="3296391792" sldId="331"/>
            <ac:spMk id="3" creationId="{C88F1553-65E2-4ECD-BD7C-E6F9802E46A3}"/>
          </ac:spMkLst>
        </pc:spChg>
        <pc:picChg chg="add mod">
          <ac:chgData name="George, Dinny Rose (Cognizant)" userId="334d729a-5d69-4fa0-bc35-8a0c200cba3b" providerId="ADAL" clId="{BC5085C1-D3D7-4090-8053-4FFF8CCC0012}" dt="2020-11-14T15:24:51.589" v="786" actId="14100"/>
          <ac:picMkLst>
            <pc:docMk/>
            <pc:sldMk cId="3296391792" sldId="331"/>
            <ac:picMk id="4" creationId="{A923264D-124C-4DD0-9E1A-FF577BD80FA5}"/>
          </ac:picMkLst>
        </pc:picChg>
        <pc:picChg chg="add mod">
          <ac:chgData name="George, Dinny Rose (Cognizant)" userId="334d729a-5d69-4fa0-bc35-8a0c200cba3b" providerId="ADAL" clId="{BC5085C1-D3D7-4090-8053-4FFF8CCC0012}" dt="2020-11-14T15:25:37.273" v="791" actId="14100"/>
          <ac:picMkLst>
            <pc:docMk/>
            <pc:sldMk cId="3296391792" sldId="331"/>
            <ac:picMk id="5" creationId="{C2562477-9348-4BA8-A59F-90065637AB7F}"/>
          </ac:picMkLst>
        </pc:picChg>
        <pc:picChg chg="add mod">
          <ac:chgData name="George, Dinny Rose (Cognizant)" userId="334d729a-5d69-4fa0-bc35-8a0c200cba3b" providerId="ADAL" clId="{BC5085C1-D3D7-4090-8053-4FFF8CCC0012}" dt="2020-11-14T15:26:09.290" v="793" actId="1076"/>
          <ac:picMkLst>
            <pc:docMk/>
            <pc:sldMk cId="3296391792" sldId="331"/>
            <ac:picMk id="6" creationId="{D00AC0B0-EE33-4314-98D6-CE92111A8C29}"/>
          </ac:picMkLst>
        </pc:picChg>
      </pc:sldChg>
      <pc:sldChg chg="addSp delSp modSp add">
        <pc:chgData name="George, Dinny Rose (Cognizant)" userId="334d729a-5d69-4fa0-bc35-8a0c200cba3b" providerId="ADAL" clId="{BC5085C1-D3D7-4090-8053-4FFF8CCC0012}" dt="2020-11-14T15:27:21.623" v="801" actId="1076"/>
        <pc:sldMkLst>
          <pc:docMk/>
          <pc:sldMk cId="1622019972" sldId="332"/>
        </pc:sldMkLst>
        <pc:picChg chg="add mod">
          <ac:chgData name="George, Dinny Rose (Cognizant)" userId="334d729a-5d69-4fa0-bc35-8a0c200cba3b" providerId="ADAL" clId="{BC5085C1-D3D7-4090-8053-4FFF8CCC0012}" dt="2020-11-14T15:27:21.623" v="801" actId="1076"/>
          <ac:picMkLst>
            <pc:docMk/>
            <pc:sldMk cId="1622019972" sldId="332"/>
            <ac:picMk id="2" creationId="{1747AA33-2BAC-4DD6-AA0C-3B750E30D3B7}"/>
          </ac:picMkLst>
        </pc:picChg>
        <pc:picChg chg="add del">
          <ac:chgData name="George, Dinny Rose (Cognizant)" userId="334d729a-5d69-4fa0-bc35-8a0c200cba3b" providerId="ADAL" clId="{BC5085C1-D3D7-4090-8053-4FFF8CCC0012}" dt="2020-11-14T15:26:55.222" v="798" actId="478"/>
          <ac:picMkLst>
            <pc:docMk/>
            <pc:sldMk cId="1622019972" sldId="332"/>
            <ac:picMk id="5" creationId="{C2562477-9348-4BA8-A59F-90065637AB7F}"/>
          </ac:picMkLst>
        </pc:picChg>
        <pc:picChg chg="add del">
          <ac:chgData name="George, Dinny Rose (Cognizant)" userId="334d729a-5d69-4fa0-bc35-8a0c200cba3b" providerId="ADAL" clId="{BC5085C1-D3D7-4090-8053-4FFF8CCC0012}" dt="2020-11-14T15:27:17.164" v="799" actId="478"/>
          <ac:picMkLst>
            <pc:docMk/>
            <pc:sldMk cId="1622019972" sldId="332"/>
            <ac:picMk id="6" creationId="{D00AC0B0-EE33-4314-98D6-CE92111A8C29}"/>
          </ac:picMkLst>
        </pc:picChg>
      </pc:sldChg>
      <pc:sldChg chg="addSp delSp modSp new">
        <pc:chgData name="George, Dinny Rose (Cognizant)" userId="334d729a-5d69-4fa0-bc35-8a0c200cba3b" providerId="ADAL" clId="{BC5085C1-D3D7-4090-8053-4FFF8CCC0012}" dt="2020-11-14T15:29:19.609" v="808" actId="14100"/>
        <pc:sldMkLst>
          <pc:docMk/>
          <pc:sldMk cId="400358422" sldId="333"/>
        </pc:sldMkLst>
        <pc:spChg chg="del">
          <ac:chgData name="George, Dinny Rose (Cognizant)" userId="334d729a-5d69-4fa0-bc35-8a0c200cba3b" providerId="ADAL" clId="{BC5085C1-D3D7-4090-8053-4FFF8CCC0012}" dt="2020-11-14T15:29:03.769" v="803" actId="478"/>
          <ac:spMkLst>
            <pc:docMk/>
            <pc:sldMk cId="400358422" sldId="333"/>
            <ac:spMk id="2" creationId="{DDB0D2A9-D4F6-4D15-B7F0-4CD49398CCD3}"/>
          </ac:spMkLst>
        </pc:spChg>
        <pc:spChg chg="del">
          <ac:chgData name="George, Dinny Rose (Cognizant)" userId="334d729a-5d69-4fa0-bc35-8a0c200cba3b" providerId="ADAL" clId="{BC5085C1-D3D7-4090-8053-4FFF8CCC0012}" dt="2020-11-14T15:29:07.780" v="804" actId="478"/>
          <ac:spMkLst>
            <pc:docMk/>
            <pc:sldMk cId="400358422" sldId="333"/>
            <ac:spMk id="3" creationId="{F848160B-1B06-4FCA-AADD-EB1C094C4CD2}"/>
          </ac:spMkLst>
        </pc:spChg>
        <pc:picChg chg="add mod">
          <ac:chgData name="George, Dinny Rose (Cognizant)" userId="334d729a-5d69-4fa0-bc35-8a0c200cba3b" providerId="ADAL" clId="{BC5085C1-D3D7-4090-8053-4FFF8CCC0012}" dt="2020-11-14T15:29:19.609" v="808" actId="14100"/>
          <ac:picMkLst>
            <pc:docMk/>
            <pc:sldMk cId="400358422" sldId="333"/>
            <ac:picMk id="4" creationId="{A47D1C45-E72A-476F-9553-394A5487CD63}"/>
          </ac:picMkLst>
        </pc:picChg>
      </pc:sldChg>
      <pc:sldChg chg="addSp delSp modSp new">
        <pc:chgData name="George, Dinny Rose (Cognizant)" userId="334d729a-5d69-4fa0-bc35-8a0c200cba3b" providerId="ADAL" clId="{BC5085C1-D3D7-4090-8053-4FFF8CCC0012}" dt="2020-11-14T15:39:57.841" v="825" actId="14100"/>
        <pc:sldMkLst>
          <pc:docMk/>
          <pc:sldMk cId="659841553" sldId="334"/>
        </pc:sldMkLst>
        <pc:spChg chg="del mod">
          <ac:chgData name="George, Dinny Rose (Cognizant)" userId="334d729a-5d69-4fa0-bc35-8a0c200cba3b" providerId="ADAL" clId="{BC5085C1-D3D7-4090-8053-4FFF8CCC0012}" dt="2020-11-14T15:30:23.754" v="811" actId="478"/>
          <ac:spMkLst>
            <pc:docMk/>
            <pc:sldMk cId="659841553" sldId="334"/>
            <ac:spMk id="2" creationId="{8762CAFD-5C52-4FAF-8DD2-E17B24E946B5}"/>
          </ac:spMkLst>
        </pc:spChg>
        <pc:spChg chg="del">
          <ac:chgData name="George, Dinny Rose (Cognizant)" userId="334d729a-5d69-4fa0-bc35-8a0c200cba3b" providerId="ADAL" clId="{BC5085C1-D3D7-4090-8053-4FFF8CCC0012}" dt="2020-11-14T15:30:27.062" v="812" actId="478"/>
          <ac:spMkLst>
            <pc:docMk/>
            <pc:sldMk cId="659841553" sldId="334"/>
            <ac:spMk id="3" creationId="{0D117075-0384-4C35-9A17-F7F259E3D554}"/>
          </ac:spMkLst>
        </pc:spChg>
        <pc:picChg chg="add mod">
          <ac:chgData name="George, Dinny Rose (Cognizant)" userId="334d729a-5d69-4fa0-bc35-8a0c200cba3b" providerId="ADAL" clId="{BC5085C1-D3D7-4090-8053-4FFF8CCC0012}" dt="2020-11-14T15:39:29.059" v="821" actId="1076"/>
          <ac:picMkLst>
            <pc:docMk/>
            <pc:sldMk cId="659841553" sldId="334"/>
            <ac:picMk id="4" creationId="{3EF1E8DA-6E3D-4158-A404-C0AE9A86C6FA}"/>
          </ac:picMkLst>
        </pc:picChg>
        <pc:picChg chg="add mod">
          <ac:chgData name="George, Dinny Rose (Cognizant)" userId="334d729a-5d69-4fa0-bc35-8a0c200cba3b" providerId="ADAL" clId="{BC5085C1-D3D7-4090-8053-4FFF8CCC0012}" dt="2020-11-14T15:39:30.050" v="822" actId="1076"/>
          <ac:picMkLst>
            <pc:docMk/>
            <pc:sldMk cId="659841553" sldId="334"/>
            <ac:picMk id="5" creationId="{C05D6F58-BEB9-4CFF-93B3-7D64149F187F}"/>
          </ac:picMkLst>
        </pc:picChg>
        <pc:picChg chg="add mod">
          <ac:chgData name="George, Dinny Rose (Cognizant)" userId="334d729a-5d69-4fa0-bc35-8a0c200cba3b" providerId="ADAL" clId="{BC5085C1-D3D7-4090-8053-4FFF8CCC0012}" dt="2020-11-14T15:39:57.841" v="825" actId="14100"/>
          <ac:picMkLst>
            <pc:docMk/>
            <pc:sldMk cId="659841553" sldId="334"/>
            <ac:picMk id="6" creationId="{7EB7456C-14B0-4BCE-89D3-90BD41F28DCC}"/>
          </ac:picMkLst>
        </pc:picChg>
      </pc:sldChg>
      <pc:sldChg chg="addSp delSp modSp add">
        <pc:chgData name="George, Dinny Rose (Cognizant)" userId="334d729a-5d69-4fa0-bc35-8a0c200cba3b" providerId="ADAL" clId="{BC5085C1-D3D7-4090-8053-4FFF8CCC0012}" dt="2020-11-14T15:41:09.723" v="831" actId="14100"/>
        <pc:sldMkLst>
          <pc:docMk/>
          <pc:sldMk cId="2609657037" sldId="335"/>
        </pc:sldMkLst>
        <pc:picChg chg="add mod">
          <ac:chgData name="George, Dinny Rose (Cognizant)" userId="334d729a-5d69-4fa0-bc35-8a0c200cba3b" providerId="ADAL" clId="{BC5085C1-D3D7-4090-8053-4FFF8CCC0012}" dt="2020-11-14T15:41:09.723" v="831" actId="14100"/>
          <ac:picMkLst>
            <pc:docMk/>
            <pc:sldMk cId="2609657037" sldId="335"/>
            <ac:picMk id="2" creationId="{9F03F6F9-5B4B-4848-AFCC-72B490190FBD}"/>
          </ac:picMkLst>
        </pc:picChg>
        <pc:picChg chg="del">
          <ac:chgData name="George, Dinny Rose (Cognizant)" userId="334d729a-5d69-4fa0-bc35-8a0c200cba3b" providerId="ADAL" clId="{BC5085C1-D3D7-4090-8053-4FFF8CCC0012}" dt="2020-11-14T15:40:56.479" v="827" actId="478"/>
          <ac:picMkLst>
            <pc:docMk/>
            <pc:sldMk cId="2609657037" sldId="335"/>
            <ac:picMk id="6" creationId="{7EB7456C-14B0-4BCE-89D3-90BD41F28DCC}"/>
          </ac:picMkLst>
        </pc:picChg>
      </pc:sldChg>
      <pc:sldChg chg="addSp delSp modSp add">
        <pc:chgData name="George, Dinny Rose (Cognizant)" userId="334d729a-5d69-4fa0-bc35-8a0c200cba3b" providerId="ADAL" clId="{BC5085C1-D3D7-4090-8053-4FFF8CCC0012}" dt="2020-11-14T15:43:29.404" v="845" actId="14100"/>
        <pc:sldMkLst>
          <pc:docMk/>
          <pc:sldMk cId="3968565628" sldId="336"/>
        </pc:sldMkLst>
        <pc:picChg chg="del">
          <ac:chgData name="George, Dinny Rose (Cognizant)" userId="334d729a-5d69-4fa0-bc35-8a0c200cba3b" providerId="ADAL" clId="{BC5085C1-D3D7-4090-8053-4FFF8CCC0012}" dt="2020-11-14T15:42:12.318" v="834" actId="478"/>
          <ac:picMkLst>
            <pc:docMk/>
            <pc:sldMk cId="3968565628" sldId="336"/>
            <ac:picMk id="2" creationId="{9F03F6F9-5B4B-4848-AFCC-72B490190FBD}"/>
          </ac:picMkLst>
        </pc:picChg>
        <pc:picChg chg="add mod">
          <ac:chgData name="George, Dinny Rose (Cognizant)" userId="334d729a-5d69-4fa0-bc35-8a0c200cba3b" providerId="ADAL" clId="{BC5085C1-D3D7-4090-8053-4FFF8CCC0012}" dt="2020-11-14T15:42:20.022" v="837" actId="1076"/>
          <ac:picMkLst>
            <pc:docMk/>
            <pc:sldMk cId="3968565628" sldId="336"/>
            <ac:picMk id="3" creationId="{E3737FD2-6232-4249-A329-8E4300EA5142}"/>
          </ac:picMkLst>
        </pc:picChg>
        <pc:picChg chg="del">
          <ac:chgData name="George, Dinny Rose (Cognizant)" userId="334d729a-5d69-4fa0-bc35-8a0c200cba3b" providerId="ADAL" clId="{BC5085C1-D3D7-4090-8053-4FFF8CCC0012}" dt="2020-11-14T15:42:14.534" v="835" actId="478"/>
          <ac:picMkLst>
            <pc:docMk/>
            <pc:sldMk cId="3968565628" sldId="336"/>
            <ac:picMk id="4" creationId="{3EF1E8DA-6E3D-4158-A404-C0AE9A86C6FA}"/>
          </ac:picMkLst>
        </pc:picChg>
        <pc:picChg chg="del">
          <ac:chgData name="George, Dinny Rose (Cognizant)" userId="334d729a-5d69-4fa0-bc35-8a0c200cba3b" providerId="ADAL" clId="{BC5085C1-D3D7-4090-8053-4FFF8CCC0012}" dt="2020-11-14T15:42:10.572" v="833" actId="478"/>
          <ac:picMkLst>
            <pc:docMk/>
            <pc:sldMk cId="3968565628" sldId="336"/>
            <ac:picMk id="5" creationId="{C05D6F58-BEB9-4CFF-93B3-7D64149F187F}"/>
          </ac:picMkLst>
        </pc:picChg>
        <pc:picChg chg="add mod">
          <ac:chgData name="George, Dinny Rose (Cognizant)" userId="334d729a-5d69-4fa0-bc35-8a0c200cba3b" providerId="ADAL" clId="{BC5085C1-D3D7-4090-8053-4FFF8CCC0012}" dt="2020-11-14T15:43:29.404" v="845" actId="14100"/>
          <ac:picMkLst>
            <pc:docMk/>
            <pc:sldMk cId="3968565628" sldId="336"/>
            <ac:picMk id="6" creationId="{6A501FF8-AE4A-490F-A6E8-0D006295D6D6}"/>
          </ac:picMkLst>
        </pc:picChg>
      </pc:sldChg>
      <pc:sldChg chg="addSp delSp modSp add">
        <pc:chgData name="George, Dinny Rose (Cognizant)" userId="334d729a-5d69-4fa0-bc35-8a0c200cba3b" providerId="ADAL" clId="{BC5085C1-D3D7-4090-8053-4FFF8CCC0012}" dt="2020-11-14T15:45:24.066" v="856" actId="14100"/>
        <pc:sldMkLst>
          <pc:docMk/>
          <pc:sldMk cId="2635433563" sldId="337"/>
        </pc:sldMkLst>
        <pc:picChg chg="add mod">
          <ac:chgData name="George, Dinny Rose (Cognizant)" userId="334d729a-5d69-4fa0-bc35-8a0c200cba3b" providerId="ADAL" clId="{BC5085C1-D3D7-4090-8053-4FFF8CCC0012}" dt="2020-11-14T15:44:48.979" v="852" actId="1076"/>
          <ac:picMkLst>
            <pc:docMk/>
            <pc:sldMk cId="2635433563" sldId="337"/>
            <ac:picMk id="2" creationId="{1FEC24F2-8D73-48E9-99A2-4C4890AA6450}"/>
          </ac:picMkLst>
        </pc:picChg>
        <pc:picChg chg="add mod">
          <ac:chgData name="George, Dinny Rose (Cognizant)" userId="334d729a-5d69-4fa0-bc35-8a0c200cba3b" providerId="ADAL" clId="{BC5085C1-D3D7-4090-8053-4FFF8CCC0012}" dt="2020-11-14T15:45:24.066" v="856" actId="14100"/>
          <ac:picMkLst>
            <pc:docMk/>
            <pc:sldMk cId="2635433563" sldId="337"/>
            <ac:picMk id="4" creationId="{9AED3962-19C3-462A-B9B4-735A27EEA7F7}"/>
          </ac:picMkLst>
        </pc:picChg>
        <pc:picChg chg="del">
          <ac:chgData name="George, Dinny Rose (Cognizant)" userId="334d729a-5d69-4fa0-bc35-8a0c200cba3b" providerId="ADAL" clId="{BC5085C1-D3D7-4090-8053-4FFF8CCC0012}" dt="2020-11-14T15:44:38.752" v="847" actId="478"/>
          <ac:picMkLst>
            <pc:docMk/>
            <pc:sldMk cId="2635433563" sldId="337"/>
            <ac:picMk id="6" creationId="{6A501FF8-AE4A-490F-A6E8-0D006295D6D6}"/>
          </ac:picMkLst>
        </pc:picChg>
      </pc:sldChg>
      <pc:sldChg chg="addSp delSp modSp new">
        <pc:chgData name="George, Dinny Rose (Cognizant)" userId="334d729a-5d69-4fa0-bc35-8a0c200cba3b" providerId="ADAL" clId="{BC5085C1-D3D7-4090-8053-4FFF8CCC0012}" dt="2020-11-14T15:47:15.265" v="866" actId="14100"/>
        <pc:sldMkLst>
          <pc:docMk/>
          <pc:sldMk cId="1609256472" sldId="338"/>
        </pc:sldMkLst>
        <pc:spChg chg="del">
          <ac:chgData name="George, Dinny Rose (Cognizant)" userId="334d729a-5d69-4fa0-bc35-8a0c200cba3b" providerId="ADAL" clId="{BC5085C1-D3D7-4090-8053-4FFF8CCC0012}" dt="2020-11-14T15:46:30.105" v="858" actId="478"/>
          <ac:spMkLst>
            <pc:docMk/>
            <pc:sldMk cId="1609256472" sldId="338"/>
            <ac:spMk id="2" creationId="{A31D6E4B-9C79-4A3A-96CC-09F1AFC7CDEF}"/>
          </ac:spMkLst>
        </pc:spChg>
        <pc:spChg chg="del">
          <ac:chgData name="George, Dinny Rose (Cognizant)" userId="334d729a-5d69-4fa0-bc35-8a0c200cba3b" providerId="ADAL" clId="{BC5085C1-D3D7-4090-8053-4FFF8CCC0012}" dt="2020-11-14T15:46:33.211" v="859" actId="478"/>
          <ac:spMkLst>
            <pc:docMk/>
            <pc:sldMk cId="1609256472" sldId="338"/>
            <ac:spMk id="3" creationId="{7A89EC22-1C06-4E1A-8D11-FF0D96DD9F1D}"/>
          </ac:spMkLst>
        </pc:spChg>
        <pc:picChg chg="add mod">
          <ac:chgData name="George, Dinny Rose (Cognizant)" userId="334d729a-5d69-4fa0-bc35-8a0c200cba3b" providerId="ADAL" clId="{BC5085C1-D3D7-4090-8053-4FFF8CCC0012}" dt="2020-11-14T15:46:37.725" v="861" actId="1076"/>
          <ac:picMkLst>
            <pc:docMk/>
            <pc:sldMk cId="1609256472" sldId="338"/>
            <ac:picMk id="4" creationId="{2EED6347-0788-4FB7-BA5D-DF955045EBFF}"/>
          </ac:picMkLst>
        </pc:picChg>
        <pc:picChg chg="add mod">
          <ac:chgData name="George, Dinny Rose (Cognizant)" userId="334d729a-5d69-4fa0-bc35-8a0c200cba3b" providerId="ADAL" clId="{BC5085C1-D3D7-4090-8053-4FFF8CCC0012}" dt="2020-11-14T15:47:15.265" v="866" actId="14100"/>
          <ac:picMkLst>
            <pc:docMk/>
            <pc:sldMk cId="1609256472" sldId="338"/>
            <ac:picMk id="5" creationId="{671CB20E-B093-43ED-9D1E-686EDD82C4F9}"/>
          </ac:picMkLst>
        </pc:picChg>
      </pc:sldChg>
      <pc:sldChg chg="addSp delSp modSp new">
        <pc:chgData name="George, Dinny Rose (Cognizant)" userId="334d729a-5d69-4fa0-bc35-8a0c200cba3b" providerId="ADAL" clId="{BC5085C1-D3D7-4090-8053-4FFF8CCC0012}" dt="2020-11-14T15:48:44.463" v="873" actId="1076"/>
        <pc:sldMkLst>
          <pc:docMk/>
          <pc:sldMk cId="1704128591" sldId="339"/>
        </pc:sldMkLst>
        <pc:spChg chg="del">
          <ac:chgData name="George, Dinny Rose (Cognizant)" userId="334d729a-5d69-4fa0-bc35-8a0c200cba3b" providerId="ADAL" clId="{BC5085C1-D3D7-4090-8053-4FFF8CCC0012}" dt="2020-11-14T15:48:28.533" v="868" actId="478"/>
          <ac:spMkLst>
            <pc:docMk/>
            <pc:sldMk cId="1704128591" sldId="339"/>
            <ac:spMk id="2" creationId="{F31044E5-DE66-4175-A4E7-1189083C5E19}"/>
          </ac:spMkLst>
        </pc:spChg>
        <pc:spChg chg="del">
          <ac:chgData name="George, Dinny Rose (Cognizant)" userId="334d729a-5d69-4fa0-bc35-8a0c200cba3b" providerId="ADAL" clId="{BC5085C1-D3D7-4090-8053-4FFF8CCC0012}" dt="2020-11-14T15:48:31.177" v="869" actId="478"/>
          <ac:spMkLst>
            <pc:docMk/>
            <pc:sldMk cId="1704128591" sldId="339"/>
            <ac:spMk id="3" creationId="{F4584A4F-7254-41A1-AF01-1E13D13932D9}"/>
          </ac:spMkLst>
        </pc:spChg>
        <pc:picChg chg="add mod">
          <ac:chgData name="George, Dinny Rose (Cognizant)" userId="334d729a-5d69-4fa0-bc35-8a0c200cba3b" providerId="ADAL" clId="{BC5085C1-D3D7-4090-8053-4FFF8CCC0012}" dt="2020-11-14T15:48:44.463" v="873" actId="1076"/>
          <ac:picMkLst>
            <pc:docMk/>
            <pc:sldMk cId="1704128591" sldId="339"/>
            <ac:picMk id="4" creationId="{413585C9-7E09-47B6-93D0-AE60E54826E8}"/>
          </ac:picMkLst>
        </pc:picChg>
      </pc:sldChg>
      <pc:sldChg chg="addSp delSp modSp add">
        <pc:chgData name="George, Dinny Rose (Cognizant)" userId="334d729a-5d69-4fa0-bc35-8a0c200cba3b" providerId="ADAL" clId="{BC5085C1-D3D7-4090-8053-4FFF8CCC0012}" dt="2020-11-14T15:50:58.918" v="884" actId="1076"/>
        <pc:sldMkLst>
          <pc:docMk/>
          <pc:sldMk cId="4137066596" sldId="340"/>
        </pc:sldMkLst>
        <pc:picChg chg="add mod">
          <ac:chgData name="George, Dinny Rose (Cognizant)" userId="334d729a-5d69-4fa0-bc35-8a0c200cba3b" providerId="ADAL" clId="{BC5085C1-D3D7-4090-8053-4FFF8CCC0012}" dt="2020-11-14T15:49:57.729" v="878" actId="1076"/>
          <ac:picMkLst>
            <pc:docMk/>
            <pc:sldMk cId="4137066596" sldId="340"/>
            <ac:picMk id="2" creationId="{8830F10B-108C-4A07-AD7C-A7F52CAED42E}"/>
          </ac:picMkLst>
        </pc:picChg>
        <pc:picChg chg="add mod">
          <ac:chgData name="George, Dinny Rose (Cognizant)" userId="334d729a-5d69-4fa0-bc35-8a0c200cba3b" providerId="ADAL" clId="{BC5085C1-D3D7-4090-8053-4FFF8CCC0012}" dt="2020-11-14T15:50:21.586" v="880" actId="1076"/>
          <ac:picMkLst>
            <pc:docMk/>
            <pc:sldMk cId="4137066596" sldId="340"/>
            <ac:picMk id="3" creationId="{750207BD-B383-436D-813D-F891A154BD44}"/>
          </ac:picMkLst>
        </pc:picChg>
        <pc:picChg chg="del">
          <ac:chgData name="George, Dinny Rose (Cognizant)" userId="334d729a-5d69-4fa0-bc35-8a0c200cba3b" providerId="ADAL" clId="{BC5085C1-D3D7-4090-8053-4FFF8CCC0012}" dt="2020-11-14T15:49:51.684" v="875" actId="478"/>
          <ac:picMkLst>
            <pc:docMk/>
            <pc:sldMk cId="4137066596" sldId="340"/>
            <ac:picMk id="4" creationId="{413585C9-7E09-47B6-93D0-AE60E54826E8}"/>
          </ac:picMkLst>
        </pc:picChg>
        <pc:picChg chg="add mod">
          <ac:chgData name="George, Dinny Rose (Cognizant)" userId="334d729a-5d69-4fa0-bc35-8a0c200cba3b" providerId="ADAL" clId="{BC5085C1-D3D7-4090-8053-4FFF8CCC0012}" dt="2020-11-14T15:50:58.918" v="884" actId="1076"/>
          <ac:picMkLst>
            <pc:docMk/>
            <pc:sldMk cId="4137066596" sldId="340"/>
            <ac:picMk id="5" creationId="{41E9A7A4-6938-4B69-8EF2-7A8644A7AE4D}"/>
          </ac:picMkLst>
        </pc:picChg>
      </pc:sldChg>
      <pc:sldChg chg="addSp delSp modSp new">
        <pc:chgData name="George, Dinny Rose (Cognizant)" userId="334d729a-5d69-4fa0-bc35-8a0c200cba3b" providerId="ADAL" clId="{BC5085C1-D3D7-4090-8053-4FFF8CCC0012}" dt="2020-11-14T15:53:01.001" v="897" actId="1076"/>
        <pc:sldMkLst>
          <pc:docMk/>
          <pc:sldMk cId="489583504" sldId="341"/>
        </pc:sldMkLst>
        <pc:spChg chg="del">
          <ac:chgData name="George, Dinny Rose (Cognizant)" userId="334d729a-5d69-4fa0-bc35-8a0c200cba3b" providerId="ADAL" clId="{BC5085C1-D3D7-4090-8053-4FFF8CCC0012}" dt="2020-11-14T15:51:43.355" v="886" actId="478"/>
          <ac:spMkLst>
            <pc:docMk/>
            <pc:sldMk cId="489583504" sldId="341"/>
            <ac:spMk id="2" creationId="{07212646-A3FD-46AA-AE29-3CC6B2E452A3}"/>
          </ac:spMkLst>
        </pc:spChg>
        <pc:spChg chg="del">
          <ac:chgData name="George, Dinny Rose (Cognizant)" userId="334d729a-5d69-4fa0-bc35-8a0c200cba3b" providerId="ADAL" clId="{BC5085C1-D3D7-4090-8053-4FFF8CCC0012}" dt="2020-11-14T15:51:46.057" v="887" actId="478"/>
          <ac:spMkLst>
            <pc:docMk/>
            <pc:sldMk cId="489583504" sldId="341"/>
            <ac:spMk id="3" creationId="{6596917C-1EBA-4B05-8184-1298377A64EB}"/>
          </ac:spMkLst>
        </pc:spChg>
        <pc:picChg chg="add mod">
          <ac:chgData name="George, Dinny Rose (Cognizant)" userId="334d729a-5d69-4fa0-bc35-8a0c200cba3b" providerId="ADAL" clId="{BC5085C1-D3D7-4090-8053-4FFF8CCC0012}" dt="2020-11-14T15:53:01.001" v="897" actId="1076"/>
          <ac:picMkLst>
            <pc:docMk/>
            <pc:sldMk cId="489583504" sldId="341"/>
            <ac:picMk id="4" creationId="{B091C601-687C-4D48-8647-4AD4A09C35EF}"/>
          </ac:picMkLst>
        </pc:picChg>
        <pc:picChg chg="add mod">
          <ac:chgData name="George, Dinny Rose (Cognizant)" userId="334d729a-5d69-4fa0-bc35-8a0c200cba3b" providerId="ADAL" clId="{BC5085C1-D3D7-4090-8053-4FFF8CCC0012}" dt="2020-11-14T15:52:59.628" v="896" actId="14100"/>
          <ac:picMkLst>
            <pc:docMk/>
            <pc:sldMk cId="489583504" sldId="341"/>
            <ac:picMk id="5" creationId="{C0B8FDE4-D65F-4B8E-B003-6C563136BADF}"/>
          </ac:picMkLst>
        </pc:picChg>
      </pc:sldChg>
      <pc:sldChg chg="addSp delSp modSp new">
        <pc:chgData name="George, Dinny Rose (Cognizant)" userId="334d729a-5d69-4fa0-bc35-8a0c200cba3b" providerId="ADAL" clId="{BC5085C1-D3D7-4090-8053-4FFF8CCC0012}" dt="2020-11-14T15:54:35.971" v="906" actId="14100"/>
        <pc:sldMkLst>
          <pc:docMk/>
          <pc:sldMk cId="2346796394" sldId="342"/>
        </pc:sldMkLst>
        <pc:spChg chg="del">
          <ac:chgData name="George, Dinny Rose (Cognizant)" userId="334d729a-5d69-4fa0-bc35-8a0c200cba3b" providerId="ADAL" clId="{BC5085C1-D3D7-4090-8053-4FFF8CCC0012}" dt="2020-11-14T15:53:36.583" v="899" actId="478"/>
          <ac:spMkLst>
            <pc:docMk/>
            <pc:sldMk cId="2346796394" sldId="342"/>
            <ac:spMk id="2" creationId="{9D63ACD4-398C-4E02-ADBD-36F9682AD0D9}"/>
          </ac:spMkLst>
        </pc:spChg>
        <pc:spChg chg="del">
          <ac:chgData name="George, Dinny Rose (Cognizant)" userId="334d729a-5d69-4fa0-bc35-8a0c200cba3b" providerId="ADAL" clId="{BC5085C1-D3D7-4090-8053-4FFF8CCC0012}" dt="2020-11-14T15:53:38.662" v="900" actId="478"/>
          <ac:spMkLst>
            <pc:docMk/>
            <pc:sldMk cId="2346796394" sldId="342"/>
            <ac:spMk id="3" creationId="{FBBCE613-DAFA-4229-B1B8-D6630CA822FF}"/>
          </ac:spMkLst>
        </pc:spChg>
        <pc:picChg chg="add del mod">
          <ac:chgData name="George, Dinny Rose (Cognizant)" userId="334d729a-5d69-4fa0-bc35-8a0c200cba3b" providerId="ADAL" clId="{BC5085C1-D3D7-4090-8053-4FFF8CCC0012}" dt="2020-11-14T15:54:26.076" v="903" actId="478"/>
          <ac:picMkLst>
            <pc:docMk/>
            <pc:sldMk cId="2346796394" sldId="342"/>
            <ac:picMk id="4" creationId="{87D07397-7FF6-4C23-AFB1-90FA2F460478}"/>
          </ac:picMkLst>
        </pc:picChg>
        <pc:picChg chg="add mod">
          <ac:chgData name="George, Dinny Rose (Cognizant)" userId="334d729a-5d69-4fa0-bc35-8a0c200cba3b" providerId="ADAL" clId="{BC5085C1-D3D7-4090-8053-4FFF8CCC0012}" dt="2020-11-14T15:54:35.971" v="906" actId="14100"/>
          <ac:picMkLst>
            <pc:docMk/>
            <pc:sldMk cId="2346796394" sldId="342"/>
            <ac:picMk id="5" creationId="{16BA8D7B-902D-44BB-BB97-4C417A0BAFA2}"/>
          </ac:picMkLst>
        </pc:picChg>
      </pc:sldChg>
      <pc:sldChg chg="addSp modSp add">
        <pc:chgData name="George, Dinny Rose (Cognizant)" userId="334d729a-5d69-4fa0-bc35-8a0c200cba3b" providerId="ADAL" clId="{BC5085C1-D3D7-4090-8053-4FFF8CCC0012}" dt="2020-11-14T15:55:57.567" v="914" actId="14100"/>
        <pc:sldMkLst>
          <pc:docMk/>
          <pc:sldMk cId="4191488525" sldId="343"/>
        </pc:sldMkLst>
        <pc:picChg chg="add mod">
          <ac:chgData name="George, Dinny Rose (Cognizant)" userId="334d729a-5d69-4fa0-bc35-8a0c200cba3b" providerId="ADAL" clId="{BC5085C1-D3D7-4090-8053-4FFF8CCC0012}" dt="2020-11-14T15:55:57.567" v="914" actId="14100"/>
          <ac:picMkLst>
            <pc:docMk/>
            <pc:sldMk cId="4191488525" sldId="343"/>
            <ac:picMk id="2" creationId="{658E48E8-E95C-4AD7-9BCA-BAA55B4E5933}"/>
          </ac:picMkLst>
        </pc:picChg>
        <pc:picChg chg="mod modCrop">
          <ac:chgData name="George, Dinny Rose (Cognizant)" userId="334d729a-5d69-4fa0-bc35-8a0c200cba3b" providerId="ADAL" clId="{BC5085C1-D3D7-4090-8053-4FFF8CCC0012}" dt="2020-11-14T15:55:30.558" v="908" actId="732"/>
          <ac:picMkLst>
            <pc:docMk/>
            <pc:sldMk cId="4191488525" sldId="343"/>
            <ac:picMk id="5" creationId="{16BA8D7B-902D-44BB-BB97-4C417A0BAFA2}"/>
          </ac:picMkLst>
        </pc:picChg>
      </pc:sldChg>
      <pc:sldChg chg="addSp delSp modSp new">
        <pc:chgData name="George, Dinny Rose (Cognizant)" userId="334d729a-5d69-4fa0-bc35-8a0c200cba3b" providerId="ADAL" clId="{BC5085C1-D3D7-4090-8053-4FFF8CCC0012}" dt="2020-11-14T15:56:41.903" v="920" actId="14100"/>
        <pc:sldMkLst>
          <pc:docMk/>
          <pc:sldMk cId="1373814091" sldId="344"/>
        </pc:sldMkLst>
        <pc:spChg chg="del">
          <ac:chgData name="George, Dinny Rose (Cognizant)" userId="334d729a-5d69-4fa0-bc35-8a0c200cba3b" providerId="ADAL" clId="{BC5085C1-D3D7-4090-8053-4FFF8CCC0012}" dt="2020-11-14T15:56:30.190" v="916" actId="478"/>
          <ac:spMkLst>
            <pc:docMk/>
            <pc:sldMk cId="1373814091" sldId="344"/>
            <ac:spMk id="2" creationId="{7958B0FD-825B-4257-9B77-B160E4F442DC}"/>
          </ac:spMkLst>
        </pc:spChg>
        <pc:spChg chg="del">
          <ac:chgData name="George, Dinny Rose (Cognizant)" userId="334d729a-5d69-4fa0-bc35-8a0c200cba3b" providerId="ADAL" clId="{BC5085C1-D3D7-4090-8053-4FFF8CCC0012}" dt="2020-11-14T15:56:33.421" v="917" actId="478"/>
          <ac:spMkLst>
            <pc:docMk/>
            <pc:sldMk cId="1373814091" sldId="344"/>
            <ac:spMk id="3" creationId="{C9663746-449B-440D-80DC-0F4FD8C59DDD}"/>
          </ac:spMkLst>
        </pc:spChg>
        <pc:picChg chg="add mod">
          <ac:chgData name="George, Dinny Rose (Cognizant)" userId="334d729a-5d69-4fa0-bc35-8a0c200cba3b" providerId="ADAL" clId="{BC5085C1-D3D7-4090-8053-4FFF8CCC0012}" dt="2020-11-14T15:56:41.903" v="920" actId="14100"/>
          <ac:picMkLst>
            <pc:docMk/>
            <pc:sldMk cId="1373814091" sldId="344"/>
            <ac:picMk id="4" creationId="{C7F94CFD-9CD2-4B9D-BE17-6B852B39B72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E0BC6-9FDF-4228-82C9-FA31B2A3F269}"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F1849-C783-4F45-BDF6-75CB4B4E0564}" type="slidenum">
              <a:rPr lang="en-US" smtClean="0"/>
              <a:t>‹#›</a:t>
            </a:fld>
            <a:endParaRPr lang="en-US"/>
          </a:p>
        </p:txBody>
      </p:sp>
    </p:spTree>
    <p:extLst>
      <p:ext uri="{BB962C8B-B14F-4D97-AF65-F5344CB8AC3E}">
        <p14:creationId xmlns:p14="http://schemas.microsoft.com/office/powerpoint/2010/main" val="411928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6"/>
              </a:rPr>
              <a:t>Digital products are built on </a:t>
            </a:r>
            <a:r>
              <a:rPr lang="en-IN" sz="1800" b="0" i="0" u="none" strike="noStrike" baseline="0" dirty="0">
                <a:latin typeface="CIDFont+F6"/>
              </a:rPr>
              <a:t>an architecture that includes the backend and frontend components.</a:t>
            </a:r>
          </a:p>
          <a:p>
            <a:pPr algn="l"/>
            <a:r>
              <a:rPr lang="en-US" sz="1800" b="0" i="0" u="none" strike="noStrike" baseline="0" dirty="0">
                <a:latin typeface="CIDFont+F6"/>
              </a:rPr>
              <a:t>A HTTPD server is required </a:t>
            </a:r>
            <a:r>
              <a:rPr lang="en-IN" sz="1800" b="0" i="0" u="none" strike="noStrike" baseline="0" dirty="0">
                <a:latin typeface="CIDFont+F6"/>
              </a:rPr>
              <a:t>to host the application front-end code and service client requests.</a:t>
            </a:r>
          </a:p>
          <a:p>
            <a:pPr algn="l"/>
            <a:r>
              <a:rPr lang="en-IN" sz="1800" b="0" i="0" u="none" strike="noStrike" baseline="0" dirty="0">
                <a:latin typeface="CIDFont+F6"/>
              </a:rPr>
              <a:t>Digital applications that require authentication are equipped with User Account and Authentication </a:t>
            </a:r>
            <a:r>
              <a:rPr lang="en-US" sz="1800" b="0" i="0" u="none" strike="noStrike" baseline="0" dirty="0">
                <a:latin typeface="CIDFont+F6"/>
              </a:rPr>
              <a:t>(or UAA for short) that </a:t>
            </a:r>
            <a:r>
              <a:rPr lang="en-IN" sz="1800" b="0" i="0" u="none" strike="noStrike" baseline="0" dirty="0">
                <a:latin typeface="CIDFont+F6"/>
              </a:rPr>
              <a:t>provides the authorization </a:t>
            </a:r>
            <a:r>
              <a:rPr lang="en-US" sz="1800" b="0" i="0" u="none" strike="noStrike" baseline="0" dirty="0">
                <a:latin typeface="CIDFont+F6"/>
              </a:rPr>
              <a:t>service and is available on </a:t>
            </a:r>
            <a:r>
              <a:rPr lang="en-IN" sz="1800" b="0" i="0" u="none" strike="noStrike" baseline="0" dirty="0">
                <a:latin typeface="CIDFont+F6"/>
              </a:rPr>
              <a:t>the Cloud Foundry platform. </a:t>
            </a:r>
          </a:p>
          <a:p>
            <a:pPr algn="l"/>
            <a:r>
              <a:rPr lang="en-US" sz="1800" b="0" i="0" u="none" strike="noStrike" baseline="0" dirty="0">
                <a:latin typeface="CIDFont+F6"/>
              </a:rPr>
              <a:t>Cloud Foundry UAA is a </a:t>
            </a:r>
            <a:r>
              <a:rPr lang="en-IN" sz="1800" b="0" i="0" u="none" strike="noStrike" baseline="0" dirty="0">
                <a:latin typeface="CIDFont+F6"/>
              </a:rPr>
              <a:t>third-party multi-tenant identity management service, whose primary role </a:t>
            </a:r>
            <a:r>
              <a:rPr lang="en-US" sz="1800" b="0" i="0" u="none" strike="noStrike" baseline="0" dirty="0">
                <a:latin typeface="CIDFont+F6"/>
              </a:rPr>
              <a:t>is as an OAuth2 provider, </a:t>
            </a:r>
            <a:r>
              <a:rPr lang="en-IN" sz="1800" b="0" i="0" u="none" strike="noStrike" baseline="0" dirty="0">
                <a:latin typeface="CIDFont+F6"/>
              </a:rPr>
              <a:t>issuing access tokens that authorize users to access </a:t>
            </a:r>
            <a:r>
              <a:rPr lang="en-IN" sz="1800" b="0" i="0" u="none" strike="noStrike" baseline="0" dirty="0" err="1">
                <a:latin typeface="CIDFont+F6"/>
              </a:rPr>
              <a:t>InsuranceSuite</a:t>
            </a:r>
            <a:r>
              <a:rPr lang="en-IN" sz="1800" b="0" i="0" u="none" strike="noStrike" baseline="0" dirty="0">
                <a:latin typeface="CIDFont+F6"/>
              </a:rPr>
              <a:t> resources. </a:t>
            </a:r>
            <a:r>
              <a:rPr lang="en-US" sz="1800" b="0" i="0" u="none" strike="noStrike" baseline="0" dirty="0">
                <a:latin typeface="CIDFont+F6"/>
              </a:rPr>
              <a:t>In the base application, UAA </a:t>
            </a:r>
            <a:r>
              <a:rPr lang="en-IN" sz="1800" b="0" i="0" u="none" strike="noStrike" baseline="0" dirty="0">
                <a:latin typeface="CIDFont+F6"/>
              </a:rPr>
              <a:t>includes its own identity management service but </a:t>
            </a:r>
            <a:r>
              <a:rPr lang="en-US" sz="1800" b="0" i="0" u="none" strike="noStrike" baseline="0" dirty="0">
                <a:latin typeface="CIDFont+F6"/>
              </a:rPr>
              <a:t>this can be replaced with </a:t>
            </a:r>
            <a:r>
              <a:rPr lang="en-IN" sz="1800" b="0" i="0" u="none" strike="noStrike" baseline="0" dirty="0">
                <a:latin typeface="CIDFont+F6"/>
              </a:rPr>
              <a:t>other identity management</a:t>
            </a:r>
          </a:p>
          <a:p>
            <a:pPr algn="l"/>
            <a:r>
              <a:rPr lang="en-IN" sz="1800" b="0" i="0" u="none" strike="noStrike" baseline="0" dirty="0">
                <a:latin typeface="CIDFont+F6"/>
              </a:rPr>
              <a:t>providers (Google, Facebook, salesforce, Auth0, Windows Active Directory) that can use SAML, OpenID connect or LDAP, for example.</a:t>
            </a:r>
          </a:p>
          <a:p>
            <a:pPr algn="l"/>
            <a:endParaRPr lang="en-IN" sz="1800" b="0" i="0" u="none" strike="noStrike" baseline="0" dirty="0">
              <a:latin typeface="CIDFont+F6"/>
            </a:endParaRPr>
          </a:p>
          <a:p>
            <a:pPr algn="l"/>
            <a:r>
              <a:rPr lang="en-IN" sz="1800" b="0" i="0" u="none" strike="noStrike" baseline="0" dirty="0">
                <a:latin typeface="CIDFont+F6"/>
              </a:rPr>
              <a:t>A range of technologies comprise the front end: </a:t>
            </a:r>
          </a:p>
          <a:p>
            <a:pPr marL="285750" indent="-285750" algn="l">
              <a:buFont typeface="Arial" panose="020B0604020202020204" pitchFamily="34" charset="0"/>
              <a:buChar char="•"/>
            </a:pPr>
            <a:r>
              <a:rPr lang="en-IN" sz="1800" b="0" i="0" u="none" strike="noStrike" baseline="0" dirty="0">
                <a:latin typeface="CIDFont+F6"/>
              </a:rPr>
              <a:t>The base application is built on a combination of angular </a:t>
            </a:r>
            <a:r>
              <a:rPr lang="en-IN" sz="1800" b="0" i="0" u="none" strike="noStrike" baseline="0" dirty="0" err="1">
                <a:latin typeface="CIDFont+F6"/>
              </a:rPr>
              <a:t>js</a:t>
            </a:r>
            <a:r>
              <a:rPr lang="en-IN" sz="1800" b="0" i="0" u="none" strike="noStrike" baseline="0" dirty="0">
                <a:latin typeface="CIDFont+F6"/>
              </a:rPr>
              <a:t> and framework agnostic JavaScript services.</a:t>
            </a:r>
          </a:p>
          <a:p>
            <a:pPr marL="285750" indent="-285750" algn="l">
              <a:buFont typeface="Arial" panose="020B0604020202020204" pitchFamily="34" charset="0"/>
              <a:buChar char="•"/>
            </a:pPr>
            <a:r>
              <a:rPr lang="en-IN" sz="1800" b="0" i="0" u="none" strike="noStrike" baseline="0" dirty="0">
                <a:latin typeface="CIDFont+F6"/>
              </a:rPr>
              <a:t>Angular UI router on the front end to bring rich functionality to the client side.</a:t>
            </a:r>
          </a:p>
          <a:p>
            <a:pPr marL="285750" indent="-285750" algn="l">
              <a:buFont typeface="Arial" panose="020B0604020202020204" pitchFamily="34" charset="0"/>
              <a:buChar char="•"/>
            </a:pPr>
            <a:r>
              <a:rPr lang="en-IN" sz="1800" b="0" i="0" u="none" strike="noStrike" baseline="0" dirty="0">
                <a:latin typeface="CIDFont+F6"/>
              </a:rPr>
              <a:t>Note that the external authentication service is optional</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3</a:t>
            </a:fld>
            <a:endParaRPr lang="en-US"/>
          </a:p>
        </p:txBody>
      </p:sp>
    </p:spTree>
    <p:extLst>
      <p:ext uri="{BB962C8B-B14F-4D97-AF65-F5344CB8AC3E}">
        <p14:creationId xmlns:p14="http://schemas.microsoft.com/office/powerpoint/2010/main" val="4001184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5"/>
              </a:rPr>
              <a:t>When a DTO is passed from a </a:t>
            </a:r>
            <a:r>
              <a:rPr lang="en-IN" sz="1800" b="0" i="0" u="none" strike="noStrike" baseline="0" dirty="0">
                <a:latin typeface="CIDFont+F5"/>
              </a:rPr>
              <a:t>Digital app (containing </a:t>
            </a:r>
            <a:r>
              <a:rPr lang="en-IN" sz="1800" b="0" i="0" u="none" strike="noStrike" baseline="0" dirty="0" err="1">
                <a:latin typeface="CIDFont+F5"/>
              </a:rPr>
              <a:t>userprovided</a:t>
            </a:r>
            <a:r>
              <a:rPr lang="en-IN" sz="1800" b="0" i="0" u="none" strike="noStrike" baseline="0" dirty="0">
                <a:latin typeface="CIDFont+F5"/>
              </a:rPr>
              <a:t> data from a Digital app) to an </a:t>
            </a:r>
            <a:r>
              <a:rPr lang="en-IN" sz="1800" b="0" i="0" u="none" strike="noStrike" baseline="0" dirty="0" err="1">
                <a:latin typeface="CIDFont+F5"/>
              </a:rPr>
              <a:t>InsuranceSuite</a:t>
            </a:r>
            <a:r>
              <a:rPr lang="en-IN" sz="1800" b="0" i="0" u="none" strike="noStrike" baseline="0" dirty="0">
                <a:latin typeface="CIDFont+F5"/>
              </a:rPr>
              <a:t> application, the DTO instance </a:t>
            </a:r>
            <a:r>
              <a:rPr lang="en-US" sz="1800" b="0" i="0" u="none" strike="noStrike" baseline="0" dirty="0">
                <a:latin typeface="CIDFont+F5"/>
              </a:rPr>
              <a:t>needs to be matched to a</a:t>
            </a:r>
          </a:p>
          <a:p>
            <a:pPr algn="l"/>
            <a:r>
              <a:rPr lang="en-IN" sz="1800" b="0" i="0" u="none" strike="noStrike" baseline="0" dirty="0">
                <a:latin typeface="CIDFont+F5"/>
              </a:rPr>
              <a:t>corresponding entity instance </a:t>
            </a:r>
            <a:r>
              <a:rPr lang="en-US" sz="1800" b="0" i="0" u="none" strike="noStrike" baseline="0" dirty="0">
                <a:latin typeface="CIDFont+F5"/>
              </a:rPr>
              <a:t>which determines if an entity </a:t>
            </a:r>
            <a:r>
              <a:rPr lang="en-IN" sz="1800" b="0" i="0" u="none" strike="noStrike" baseline="0" dirty="0">
                <a:latin typeface="CIDFont+F5"/>
              </a:rPr>
              <a:t>instance is created, updated </a:t>
            </a:r>
            <a:r>
              <a:rPr lang="en-US" sz="1800" b="0" i="0" u="none" strike="noStrike" baseline="0" dirty="0">
                <a:latin typeface="CIDFont+F5"/>
              </a:rPr>
              <a:t>or deleted. All DTO instances </a:t>
            </a:r>
            <a:r>
              <a:rPr lang="en-IN" sz="1800" b="0" i="0" u="none" strike="noStrike" baseline="0" dirty="0">
                <a:latin typeface="CIDFont+F5"/>
              </a:rPr>
              <a:t>have </a:t>
            </a:r>
            <a:r>
              <a:rPr lang="en-IN" sz="1800" b="0" i="0" u="none" strike="noStrike" baseline="0" dirty="0" err="1">
                <a:latin typeface="CIDFont+F6"/>
              </a:rPr>
              <a:t>publicID</a:t>
            </a:r>
            <a:r>
              <a:rPr lang="en-IN" sz="1800" b="0" i="0" u="none" strike="noStrike" baseline="0" dirty="0">
                <a:latin typeface="CIDFont+F6"/>
              </a:rPr>
              <a:t> </a:t>
            </a:r>
            <a:r>
              <a:rPr lang="en-IN" sz="1800" b="0" i="0" u="none" strike="noStrike" baseline="0" dirty="0">
                <a:latin typeface="CIDFont+F5"/>
              </a:rPr>
              <a:t>properties that identify the</a:t>
            </a:r>
          </a:p>
          <a:p>
            <a:pPr algn="l"/>
            <a:r>
              <a:rPr lang="en-IN" sz="1800" b="0" i="0" u="none" strike="noStrike" baseline="0" dirty="0">
                <a:latin typeface="CIDFont+F5"/>
              </a:rPr>
              <a:t>corresponding entity instance </a:t>
            </a:r>
            <a:r>
              <a:rPr lang="en-US" sz="1800" b="0" i="0" u="none" strike="noStrike" baseline="0" dirty="0">
                <a:latin typeface="CIDFont+F5"/>
              </a:rPr>
              <a:t>that it wishes to update or </a:t>
            </a:r>
            <a:r>
              <a:rPr lang="en-IN" sz="1800" b="0" i="0" u="none" strike="noStrike" baseline="0" dirty="0">
                <a:latin typeface="CIDFont+F5"/>
              </a:rPr>
              <a:t>delete.</a:t>
            </a:r>
          </a:p>
          <a:p>
            <a:pPr algn="l"/>
            <a:r>
              <a:rPr lang="en-IN" sz="1800" b="0" i="0" u="none" strike="noStrike" baseline="0" dirty="0">
                <a:latin typeface="CIDFont+F5"/>
              </a:rPr>
              <a:t>Take this example, a </a:t>
            </a:r>
            <a:r>
              <a:rPr lang="en-IN" sz="1800" b="0" i="0" u="none" strike="noStrike" baseline="0" dirty="0" err="1">
                <a:latin typeface="CIDFont+F7"/>
              </a:rPr>
              <a:t>VehicleDTO</a:t>
            </a:r>
            <a:r>
              <a:rPr lang="en-IN" sz="1800" b="0" i="0" u="none" strike="noStrike" baseline="0" dirty="0">
                <a:latin typeface="CIDFont+F7"/>
              </a:rPr>
              <a:t> </a:t>
            </a:r>
            <a:r>
              <a:rPr lang="en-IN" sz="1800" b="0" i="0" u="none" strike="noStrike" baseline="0" dirty="0">
                <a:latin typeface="CIDFont+F5"/>
              </a:rPr>
              <a:t>is passed from </a:t>
            </a:r>
            <a:r>
              <a:rPr lang="en-IN" sz="1800" b="0" i="0" u="none" strike="noStrike" baseline="0" dirty="0" err="1">
                <a:latin typeface="CIDFont+F5"/>
              </a:rPr>
              <a:t>CustomerEngage</a:t>
            </a:r>
            <a:r>
              <a:rPr lang="en-IN" sz="1800" b="0" i="0" u="none" strike="noStrike" baseline="0" dirty="0">
                <a:latin typeface="CIDFont+F5"/>
              </a:rPr>
              <a:t>-Account Management Entity updates are delegated to </a:t>
            </a:r>
            <a:r>
              <a:rPr lang="en-IN" sz="1800" b="0" i="0" u="none" strike="noStrike" baseline="0" dirty="0" err="1">
                <a:latin typeface="CIDFont+F7"/>
              </a:rPr>
              <a:t>RefUpdater</a:t>
            </a:r>
            <a:r>
              <a:rPr lang="en-IN" sz="1800" b="0" i="0" u="none" strike="noStrike" baseline="0" dirty="0">
                <a:latin typeface="CIDFont+F7"/>
              </a:rPr>
              <a:t> </a:t>
            </a:r>
            <a:r>
              <a:rPr lang="en-IN" sz="1800" b="0" i="0" u="none" strike="noStrike" baseline="0" dirty="0">
                <a:latin typeface="CIDFont+F5"/>
              </a:rPr>
              <a:t>classes which match </a:t>
            </a:r>
            <a:r>
              <a:rPr lang="en-IN" sz="1800" b="0" i="0" u="none" strike="noStrike" baseline="0" dirty="0" err="1">
                <a:latin typeface="CIDFont+F7"/>
              </a:rPr>
              <a:t>aVehicleDTO</a:t>
            </a:r>
            <a:r>
              <a:rPr lang="en-IN" sz="1800" b="0" i="0" u="none" strike="noStrike" baseline="0" dirty="0">
                <a:latin typeface="CIDFont+F7"/>
              </a:rPr>
              <a:t> </a:t>
            </a:r>
            <a:r>
              <a:rPr lang="en-IN" sz="1800" b="0" i="0" u="none" strike="noStrike" baseline="0" dirty="0">
                <a:latin typeface="CIDFont+F5"/>
              </a:rPr>
              <a:t>to its</a:t>
            </a:r>
          </a:p>
          <a:p>
            <a:pPr algn="l"/>
            <a:r>
              <a:rPr lang="en-IN" sz="1800" b="0" i="0" u="none" strike="noStrike" baseline="0" dirty="0">
                <a:latin typeface="CIDFont+F5"/>
              </a:rPr>
              <a:t>corresponding entity instance. </a:t>
            </a:r>
          </a:p>
          <a:p>
            <a:pPr algn="l"/>
            <a:r>
              <a:rPr lang="en-US" sz="1800" b="0" i="0" u="none" strike="noStrike" baseline="0" dirty="0">
                <a:latin typeface="CIDFont+F5"/>
              </a:rPr>
              <a:t>In this example, you can see </a:t>
            </a:r>
            <a:r>
              <a:rPr lang="en-IN" sz="1800" b="0" i="0" u="none" strike="noStrike" baseline="0" dirty="0">
                <a:latin typeface="CIDFont+F5"/>
              </a:rPr>
              <a:t>that </a:t>
            </a:r>
            <a:r>
              <a:rPr lang="en-IN" sz="1800" b="0" i="0" u="none" strike="noStrike" baseline="0" dirty="0" err="1">
                <a:latin typeface="CIDFont+F7"/>
              </a:rPr>
              <a:t>aVehicleDTO.PublicID</a:t>
            </a:r>
            <a:r>
              <a:rPr lang="en-IN" sz="1800" b="0" i="0" u="none" strike="noStrike" baseline="0" dirty="0">
                <a:latin typeface="CIDFont+F7"/>
              </a:rPr>
              <a:t> = </a:t>
            </a:r>
            <a:r>
              <a:rPr lang="en-IN" sz="1800" b="0" i="0" u="none" strike="noStrike" baseline="0" dirty="0" err="1">
                <a:latin typeface="CIDFont+F7"/>
              </a:rPr>
              <a:t>aPolicy.vehicle.PublicID</a:t>
            </a:r>
            <a:r>
              <a:rPr lang="en-IN" sz="1800" b="0" i="0" u="none" strike="noStrike" baseline="0" dirty="0">
                <a:latin typeface="CIDFont+F7"/>
              </a:rPr>
              <a:t> </a:t>
            </a:r>
            <a:r>
              <a:rPr lang="en-IN" sz="1800" b="0" i="0" u="none" strike="noStrike" baseline="0" dirty="0">
                <a:latin typeface="CIDFont+F5"/>
              </a:rPr>
              <a:t>indicating a match.</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12</a:t>
            </a:fld>
            <a:endParaRPr lang="en-US"/>
          </a:p>
        </p:txBody>
      </p:sp>
    </p:spTree>
    <p:extLst>
      <p:ext uri="{BB962C8B-B14F-4D97-AF65-F5344CB8AC3E}">
        <p14:creationId xmlns:p14="http://schemas.microsoft.com/office/powerpoint/2010/main" val="4264684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CIDFont+F5"/>
              </a:rPr>
              <a:t>When matched, the </a:t>
            </a:r>
            <a:r>
              <a:rPr lang="en-IN" sz="1800" b="0" i="0" u="none" strike="noStrike" baseline="0" dirty="0" err="1">
                <a:latin typeface="CIDFont+F6"/>
              </a:rPr>
              <a:t>RefUpdater</a:t>
            </a:r>
            <a:r>
              <a:rPr lang="en-IN" sz="1800" b="0" i="0" u="none" strike="noStrike" baseline="0" dirty="0">
                <a:latin typeface="CIDFont+F6"/>
              </a:rPr>
              <a:t> </a:t>
            </a:r>
            <a:r>
              <a:rPr lang="en-IN" sz="1800" b="0" i="0" u="none" strike="noStrike" baseline="0" dirty="0">
                <a:latin typeface="CIDFont+F5"/>
              </a:rPr>
              <a:t>updates the entity (</a:t>
            </a:r>
            <a:r>
              <a:rPr lang="en-IN" sz="1800" b="0" i="0" u="none" strike="noStrike" baseline="0" dirty="0" err="1">
                <a:latin typeface="CIDFont+F6"/>
              </a:rPr>
              <a:t>aPolicy.vehicle</a:t>
            </a:r>
            <a:r>
              <a:rPr lang="en-IN" sz="1800" b="0" i="0" u="none" strike="noStrike" baseline="0" dirty="0">
                <a:latin typeface="CIDFont+F5"/>
              </a:rPr>
              <a:t>) with the contents of </a:t>
            </a:r>
            <a:r>
              <a:rPr lang="en-IN" sz="1800" b="0" i="0" u="none" strike="noStrike" baseline="0" dirty="0" err="1">
                <a:latin typeface="CIDFont+F6"/>
              </a:rPr>
              <a:t>aVehicleDTO</a:t>
            </a:r>
            <a:r>
              <a:rPr lang="en-IN" sz="1800" b="0" i="0" u="none" strike="noStrike" baseline="0" dirty="0">
                <a:latin typeface="CIDFont+F5"/>
              </a:rPr>
              <a:t>.</a:t>
            </a:r>
          </a:p>
          <a:p>
            <a:pPr algn="l"/>
            <a:r>
              <a:rPr lang="en-US" sz="1800" b="0" i="0" u="none" strike="noStrike" baseline="0" dirty="0">
                <a:latin typeface="CIDFont+F5"/>
              </a:rPr>
              <a:t>If a reference does not exist </a:t>
            </a:r>
            <a:r>
              <a:rPr lang="en-IN" sz="1800" b="0" i="0" u="none" strike="noStrike" baseline="0" dirty="0">
                <a:latin typeface="CIDFont+F5"/>
              </a:rPr>
              <a:t>(</a:t>
            </a:r>
            <a:r>
              <a:rPr lang="en-IN" sz="1800" b="0" i="0" u="none" strike="noStrike" baseline="0" dirty="0" err="1">
                <a:latin typeface="CIDFont+F6"/>
              </a:rPr>
              <a:t>PublicID</a:t>
            </a:r>
            <a:r>
              <a:rPr lang="en-IN" sz="1800" b="0" i="0" u="none" strike="noStrike" baseline="0" dirty="0">
                <a:latin typeface="CIDFont+F6"/>
              </a:rPr>
              <a:t>=null</a:t>
            </a:r>
            <a:r>
              <a:rPr lang="en-IN" sz="1800" b="0" i="0" u="none" strike="noStrike" baseline="0" dirty="0">
                <a:latin typeface="CIDFont+F5"/>
              </a:rPr>
              <a:t>), the </a:t>
            </a:r>
            <a:r>
              <a:rPr lang="en-IN" sz="1800" b="0" i="0" u="none" strike="noStrike" baseline="0" dirty="0" err="1">
                <a:latin typeface="CIDFont+F6"/>
              </a:rPr>
              <a:t>RefUpdater</a:t>
            </a:r>
            <a:r>
              <a:rPr lang="en-IN" sz="1800" b="0" i="0" u="none" strike="noStrike" baseline="0" dirty="0">
                <a:latin typeface="CIDFont+F6"/>
              </a:rPr>
              <a:t> </a:t>
            </a:r>
            <a:r>
              <a:rPr lang="en-IN" sz="1800" b="0" i="0" u="none" strike="noStrike" baseline="0" dirty="0">
                <a:latin typeface="CIDFont+F5"/>
              </a:rPr>
              <a:t>creates a new vehicle entity instance.</a:t>
            </a:r>
          </a:p>
          <a:p>
            <a:pPr algn="l"/>
            <a:r>
              <a:rPr lang="en-US" sz="1800" b="0" i="0" u="none" strike="noStrike" baseline="0" dirty="0">
                <a:latin typeface="CIDFont+F5"/>
              </a:rPr>
              <a:t>Next, you will learn how JSONRPC </a:t>
            </a:r>
            <a:r>
              <a:rPr lang="en-IN" sz="1800" b="0" i="0" u="none" strike="noStrike" baseline="0" dirty="0">
                <a:latin typeface="CIDFont+F5"/>
              </a:rPr>
              <a:t>requests are fulfilled.</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13</a:t>
            </a:fld>
            <a:endParaRPr lang="en-US"/>
          </a:p>
        </p:txBody>
      </p:sp>
    </p:spTree>
    <p:extLst>
      <p:ext uri="{BB962C8B-B14F-4D97-AF65-F5344CB8AC3E}">
        <p14:creationId xmlns:p14="http://schemas.microsoft.com/office/powerpoint/2010/main" val="2318747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5"/>
              </a:rPr>
              <a:t>The Digital services define the structure of the request and </a:t>
            </a:r>
            <a:r>
              <a:rPr lang="en-IN" sz="1800" b="0" i="0" u="none" strike="noStrike" baseline="0" dirty="0">
                <a:latin typeface="CIDFont+F5"/>
              </a:rPr>
              <a:t>response using the JSON-RPC </a:t>
            </a:r>
            <a:r>
              <a:rPr lang="en-US" sz="1800" b="0" i="0" u="none" strike="noStrike" baseline="0" dirty="0">
                <a:latin typeface="CIDFont+F5"/>
              </a:rPr>
              <a:t>specification. HTTP is used as the transport protocol, with all calls being made by using </a:t>
            </a:r>
            <a:r>
              <a:rPr lang="en-IN" sz="1800" b="0" i="0" u="none" strike="noStrike" baseline="0" dirty="0">
                <a:latin typeface="CIDFont+F5"/>
              </a:rPr>
              <a:t>POST requests.</a:t>
            </a:r>
          </a:p>
          <a:p>
            <a:pPr algn="l"/>
            <a:r>
              <a:rPr lang="en-US" sz="1800" b="0" i="0" u="none" strike="noStrike" baseline="0" dirty="0">
                <a:latin typeface="CIDFont+F5"/>
              </a:rPr>
              <a:t>The POST request first hits the </a:t>
            </a:r>
            <a:r>
              <a:rPr lang="en-IN" sz="1800" b="0" i="0" u="none" strike="noStrike" baseline="0" dirty="0" err="1">
                <a:latin typeface="CIDFont+F5"/>
              </a:rPr>
              <a:t>JsonRpcServlet.doPost</a:t>
            </a:r>
            <a:r>
              <a:rPr lang="en-IN" sz="1800" b="0" i="0" u="none" strike="noStrike" baseline="0" dirty="0">
                <a:latin typeface="CIDFont+F5"/>
              </a:rPr>
              <a:t> </a:t>
            </a:r>
            <a:r>
              <a:rPr lang="en-US" sz="1800" b="0" i="0" u="none" strike="noStrike" baseline="0" dirty="0">
                <a:latin typeface="CIDFont+F5"/>
              </a:rPr>
              <a:t>method, and from there the  </a:t>
            </a:r>
            <a:r>
              <a:rPr lang="en-US" sz="1800" b="0" i="0" u="none" strike="noStrike" baseline="0" dirty="0" err="1">
                <a:latin typeface="CIDFont+F5"/>
              </a:rPr>
              <a:t>i</a:t>
            </a:r>
            <a:r>
              <a:rPr lang="en-IN" sz="1800" b="0" i="0" u="none" strike="noStrike" baseline="0" dirty="0" err="1">
                <a:latin typeface="CIDFont+F5"/>
              </a:rPr>
              <a:t>nput</a:t>
            </a:r>
            <a:r>
              <a:rPr lang="en-IN" sz="1800" b="0" i="0" u="none" strike="noStrike" baseline="0" dirty="0">
                <a:latin typeface="CIDFont+F5"/>
              </a:rPr>
              <a:t> parameters are deserialized and validated before the appropriate handler method is called.</a:t>
            </a:r>
          </a:p>
          <a:p>
            <a:pPr algn="l"/>
            <a:r>
              <a:rPr lang="en-US" sz="1800" b="0" i="0" u="none" strike="noStrike" baseline="0" dirty="0">
                <a:latin typeface="CIDFont+F5"/>
              </a:rPr>
              <a:t>The JSON body contains the name of the handler to call. Jackson is used as the </a:t>
            </a:r>
            <a:r>
              <a:rPr lang="en-IN" sz="1800" b="0" i="0" u="none" strike="noStrike" baseline="0" dirty="0">
                <a:latin typeface="CIDFont+F5"/>
              </a:rPr>
              <a:t>underlying library for </a:t>
            </a:r>
            <a:r>
              <a:rPr lang="en-IN" sz="1800" b="0" i="0" u="none" strike="noStrike" baseline="0" dirty="0" err="1">
                <a:latin typeface="CIDFont+F5"/>
              </a:rPr>
              <a:t>marshaling</a:t>
            </a:r>
            <a:r>
              <a:rPr lang="en-IN" sz="1800" b="0" i="0" u="none" strike="noStrike" baseline="0" dirty="0">
                <a:latin typeface="CIDFont+F5"/>
              </a:rPr>
              <a:t> the DTO objects </a:t>
            </a:r>
            <a:r>
              <a:rPr lang="en-US" sz="1800" b="0" i="0" u="none" strike="noStrike" baseline="0" dirty="0">
                <a:latin typeface="CIDFont+F5"/>
              </a:rPr>
              <a:t>that are passed to the handler </a:t>
            </a:r>
            <a:r>
              <a:rPr lang="en-IN" sz="1800" b="0" i="0" u="none" strike="noStrike" baseline="0" dirty="0">
                <a:latin typeface="CIDFont+F5"/>
              </a:rPr>
              <a:t>methods.</a:t>
            </a:r>
          </a:p>
          <a:p>
            <a:pPr algn="l"/>
            <a:r>
              <a:rPr lang="en-IN" sz="1800" b="0" i="0" u="none" strike="noStrike" baseline="0" dirty="0">
                <a:latin typeface="CIDFont+F5"/>
              </a:rPr>
              <a:t>Successful responses from the </a:t>
            </a:r>
            <a:r>
              <a:rPr lang="en-US" sz="1800" b="0" i="0" u="none" strike="noStrike" baseline="0" dirty="0">
                <a:latin typeface="CIDFont+F5"/>
              </a:rPr>
              <a:t>handler are wrapped in the </a:t>
            </a:r>
            <a:r>
              <a:rPr lang="en-IN" sz="1800" b="0" i="0" u="none" strike="noStrike" baseline="0" dirty="0">
                <a:latin typeface="CIDFont+F5"/>
              </a:rPr>
              <a:t>result property of the response object, and a </a:t>
            </a:r>
            <a:r>
              <a:rPr lang="en-US" sz="1800" b="0" i="0" u="none" strike="noStrike" baseline="0" dirty="0">
                <a:latin typeface="CIDFont+F5"/>
              </a:rPr>
              <a:t>successful status header is set </a:t>
            </a:r>
            <a:r>
              <a:rPr lang="en-IN" sz="1800" b="0" i="0" u="none" strike="noStrike" baseline="0" dirty="0">
                <a:latin typeface="CIDFont+F5"/>
              </a:rPr>
              <a:t>on the HTTP response.</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14</a:t>
            </a:fld>
            <a:endParaRPr lang="en-US"/>
          </a:p>
        </p:txBody>
      </p:sp>
    </p:spTree>
    <p:extLst>
      <p:ext uri="{BB962C8B-B14F-4D97-AF65-F5344CB8AC3E}">
        <p14:creationId xmlns:p14="http://schemas.microsoft.com/office/powerpoint/2010/main" val="2163924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59C1E8-2E88-4BF4-A80C-B8AE78323CDF}" type="slidenum">
              <a:rPr kumimoji="0" lang="en-US" sz="8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21704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CIDFont+F5"/>
              </a:rPr>
              <a:t>A range of technologies comprise the front end:</a:t>
            </a:r>
          </a:p>
          <a:p>
            <a:pPr algn="l"/>
            <a:r>
              <a:rPr lang="en-IN" sz="1800" b="0" i="0" u="none" strike="noStrike" baseline="0" dirty="0">
                <a:latin typeface="CIDFont+F6"/>
              </a:rPr>
              <a:t>• </a:t>
            </a:r>
            <a:r>
              <a:rPr lang="en-IN" sz="1800" b="0" i="0" u="none" strike="noStrike" baseline="0" dirty="0">
                <a:latin typeface="CIDFont+F5"/>
              </a:rPr>
              <a:t>The base application is </a:t>
            </a:r>
            <a:r>
              <a:rPr lang="en-US" sz="1800" b="0" i="0" u="none" strike="noStrike" baseline="0" dirty="0">
                <a:latin typeface="CIDFont+F5"/>
              </a:rPr>
              <a:t>built on a combination of </a:t>
            </a:r>
            <a:r>
              <a:rPr lang="en-IN" sz="1800" b="0" i="0" u="none" strike="noStrike" baseline="0" dirty="0">
                <a:latin typeface="CIDFont+F5"/>
              </a:rPr>
              <a:t>AngularJS and framework agnostic JavaScript services.</a:t>
            </a:r>
          </a:p>
          <a:p>
            <a:pPr algn="l"/>
            <a:r>
              <a:rPr lang="en-US" sz="1800" b="0" i="0" u="none" strike="noStrike" baseline="0" dirty="0">
                <a:latin typeface="CIDFont+F6"/>
              </a:rPr>
              <a:t>• </a:t>
            </a:r>
            <a:r>
              <a:rPr lang="en-US" sz="1800" b="0" i="0" u="none" strike="noStrike" baseline="0" dirty="0">
                <a:latin typeface="CIDFont+F5"/>
              </a:rPr>
              <a:t>Angular UI router on the front end to bring rich </a:t>
            </a:r>
            <a:r>
              <a:rPr lang="en-IN" sz="1800" b="0" i="0" u="none" strike="noStrike" baseline="0" dirty="0">
                <a:latin typeface="CIDFont+F5"/>
              </a:rPr>
              <a:t>functionality to the client side.</a:t>
            </a:r>
          </a:p>
          <a:p>
            <a:pPr algn="l"/>
            <a:r>
              <a:rPr lang="en-IN" sz="1800" b="0" i="0" u="none" strike="noStrike" baseline="0" dirty="0">
                <a:latin typeface="CIDFont+F6"/>
              </a:rPr>
              <a:t>• </a:t>
            </a:r>
            <a:r>
              <a:rPr lang="en-IN" sz="1800" b="0" i="0" u="none" strike="noStrike" baseline="0" dirty="0">
                <a:latin typeface="CIDFont+F5"/>
              </a:rPr>
              <a:t>Note that the external authentication service is  optional </a:t>
            </a:r>
          </a:p>
          <a:p>
            <a:pPr algn="l"/>
            <a:r>
              <a:rPr lang="en-IN" sz="1800" b="0" i="0" u="none" strike="noStrike" baseline="0" dirty="0">
                <a:latin typeface="CIDFont+F5"/>
              </a:rPr>
              <a:t>The back-end digital services architecture is built using Gosu, and re-uses </a:t>
            </a:r>
            <a:r>
              <a:rPr lang="en-IN" sz="1800" b="0" i="0" u="none" strike="noStrike" baseline="0">
                <a:latin typeface="CIDFont+F5"/>
              </a:rPr>
              <a:t>core Insurance Suite </a:t>
            </a:r>
            <a:r>
              <a:rPr lang="en-IN" sz="1800" b="0" i="0" u="none" strike="noStrike" baseline="0" dirty="0">
                <a:latin typeface="CIDFont+F5"/>
              </a:rPr>
              <a:t>functionality, </a:t>
            </a:r>
            <a:r>
              <a:rPr lang="en-US" sz="1800" b="0" i="0" u="none" strike="noStrike" baseline="0" dirty="0">
                <a:latin typeface="CIDFont+F5"/>
              </a:rPr>
              <a:t>business rules and third party </a:t>
            </a:r>
            <a:r>
              <a:rPr lang="en-IN" sz="1800" b="0" i="0" u="none" strike="noStrike" baseline="0" dirty="0">
                <a:latin typeface="CIDFont+F5"/>
              </a:rPr>
              <a:t>integrations that are exposed</a:t>
            </a:r>
          </a:p>
          <a:p>
            <a:pPr algn="l"/>
            <a:r>
              <a:rPr lang="en-US" sz="1800" b="0" i="0" u="none" strike="noStrike" baseline="0" dirty="0">
                <a:latin typeface="CIDFont+F5"/>
              </a:rPr>
              <a:t>on the Digital services layer. Next, you will learn how </a:t>
            </a:r>
            <a:r>
              <a:rPr lang="en-IN" sz="1800" b="0" i="0" u="none" strike="noStrike" baseline="0" dirty="0">
                <a:latin typeface="CIDFont+F5"/>
              </a:rPr>
              <a:t>Digital services surface Insurance Suite data and expose it to Digital applications.</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4</a:t>
            </a:fld>
            <a:endParaRPr lang="en-US"/>
          </a:p>
        </p:txBody>
      </p:sp>
    </p:spTree>
    <p:extLst>
      <p:ext uri="{BB962C8B-B14F-4D97-AF65-F5344CB8AC3E}">
        <p14:creationId xmlns:p14="http://schemas.microsoft.com/office/powerpoint/2010/main" val="2276353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CIDFont+F6"/>
              </a:rPr>
              <a:t>The digital back end </a:t>
            </a:r>
            <a:r>
              <a:rPr lang="en-US" sz="1800" b="0" i="0" u="none" strike="noStrike" baseline="0" dirty="0">
                <a:latin typeface="CIDFont+F6"/>
              </a:rPr>
              <a:t>application that can be split </a:t>
            </a:r>
            <a:r>
              <a:rPr lang="en-IN" sz="1800" b="0" i="0" u="none" strike="noStrike" baseline="0" dirty="0">
                <a:latin typeface="CIDFont+F6"/>
              </a:rPr>
              <a:t>into layers for:</a:t>
            </a:r>
          </a:p>
          <a:p>
            <a:pPr algn="l"/>
            <a:r>
              <a:rPr lang="en-IN" sz="1800" b="0" i="0" u="none" strike="noStrike" baseline="0" dirty="0">
                <a:latin typeface="CIDFont+F7"/>
              </a:rPr>
              <a:t>•     </a:t>
            </a:r>
            <a:r>
              <a:rPr lang="en-IN" sz="1800" b="0" i="0" u="none" strike="noStrike" baseline="0" dirty="0">
                <a:latin typeface="CIDFont+F6"/>
              </a:rPr>
              <a:t>JSON Metadata</a:t>
            </a:r>
          </a:p>
          <a:p>
            <a:pPr algn="l"/>
            <a:r>
              <a:rPr lang="en-IN" sz="1800" b="0" i="0" u="none" strike="noStrike" baseline="0" dirty="0">
                <a:latin typeface="CIDFont+F7"/>
              </a:rPr>
              <a:t>•     </a:t>
            </a:r>
            <a:r>
              <a:rPr lang="en-IN" sz="1800" b="0" i="0" u="none" strike="noStrike" baseline="0" dirty="0" err="1">
                <a:latin typeface="CIDFont+F6"/>
              </a:rPr>
              <a:t>Typelists</a:t>
            </a:r>
            <a:r>
              <a:rPr lang="en-IN" sz="1800" b="0" i="0" u="none" strike="noStrike" baseline="0" dirty="0">
                <a:latin typeface="CIDFont+F6"/>
              </a:rPr>
              <a:t>, validation rules, question sets and risk attributes are retrieved from </a:t>
            </a:r>
            <a:r>
              <a:rPr lang="en-IN" sz="1800" b="0" i="0" u="none" strike="noStrike" baseline="0" dirty="0" err="1">
                <a:latin typeface="CIDFont+F6"/>
              </a:rPr>
              <a:t>InsuranceSuite</a:t>
            </a:r>
            <a:r>
              <a:rPr lang="en-IN" sz="1800" b="0" i="0" u="none" strike="noStrike" baseline="0" dirty="0">
                <a:latin typeface="CIDFont+F6"/>
              </a:rPr>
              <a:t> applications at build-time and packaged for consumption on the user 	interface</a:t>
            </a:r>
          </a:p>
          <a:p>
            <a:pPr algn="l"/>
            <a:r>
              <a:rPr lang="en-IN" sz="1800" b="0" i="0" u="none" strike="noStrike" baseline="0" dirty="0">
                <a:latin typeface="CIDFont+F7"/>
              </a:rPr>
              <a:t>•     </a:t>
            </a:r>
            <a:r>
              <a:rPr lang="en-IN" sz="1800" b="0" i="0" u="none" strike="noStrike" baseline="0" dirty="0">
                <a:latin typeface="CIDFont+F6"/>
              </a:rPr>
              <a:t>Transport Layer</a:t>
            </a:r>
          </a:p>
          <a:p>
            <a:pPr algn="l"/>
            <a:r>
              <a:rPr lang="en-IN" sz="1800" b="0" i="0" u="none" strike="noStrike" baseline="0" dirty="0">
                <a:latin typeface="CIDFont+F7"/>
              </a:rPr>
              <a:t>•     </a:t>
            </a:r>
            <a:r>
              <a:rPr lang="en-IN" sz="1800" b="0" i="0" u="none" strike="noStrike" baseline="0" dirty="0">
                <a:latin typeface="CIDFont+F6"/>
              </a:rPr>
              <a:t>Digital services predominantly use JSON-RPC services, however for Guidewire Salesforce applications RESTful services are also employed</a:t>
            </a:r>
          </a:p>
          <a:p>
            <a:pPr algn="l"/>
            <a:r>
              <a:rPr lang="en-IN" sz="1800" b="0" i="0" u="none" strike="noStrike" baseline="0" dirty="0">
                <a:latin typeface="CIDFont+F7"/>
              </a:rPr>
              <a:t>•      </a:t>
            </a:r>
            <a:r>
              <a:rPr lang="en-IN" sz="1800" b="0" i="0" u="none" strike="noStrike" baseline="0" dirty="0">
                <a:latin typeface="CIDFont+F6"/>
              </a:rPr>
              <a:t>Digital Services</a:t>
            </a:r>
          </a:p>
          <a:p>
            <a:pPr algn="l"/>
            <a:r>
              <a:rPr lang="en-IN" sz="1800" b="0" i="0" u="none" strike="noStrike" baseline="0" dirty="0">
                <a:latin typeface="CIDFont+F7"/>
              </a:rPr>
              <a:t>•      </a:t>
            </a:r>
            <a:r>
              <a:rPr lang="en-IN" sz="1800" b="0" i="0" u="none" strike="noStrike" baseline="0" dirty="0">
                <a:latin typeface="CIDFont+F6"/>
              </a:rPr>
              <a:t>Use </a:t>
            </a:r>
            <a:r>
              <a:rPr lang="en-IN" sz="1800" b="0" i="0" u="none" strike="noStrike" baseline="0" dirty="0" err="1">
                <a:latin typeface="CIDFont+F6"/>
              </a:rPr>
              <a:t>JsonRPC</a:t>
            </a:r>
            <a:r>
              <a:rPr lang="en-IN" sz="1800" b="0" i="0" u="none" strike="noStrike" baseline="0" dirty="0">
                <a:latin typeface="CIDFont+F6"/>
              </a:rPr>
              <a:t> servlet for bidirectional data transfer and JSON serialization and deserialization </a:t>
            </a:r>
          </a:p>
          <a:p>
            <a:pPr marL="285750" indent="-285750" algn="l">
              <a:buFont typeface="Arial" panose="020B0604020202020204" pitchFamily="34" charset="0"/>
              <a:buChar char="•"/>
            </a:pPr>
            <a:r>
              <a:rPr lang="en-IN" sz="1800" b="0" i="0" u="none" strike="noStrike" kern="1200" baseline="0" dirty="0">
                <a:solidFill>
                  <a:schemeClr val="tx1"/>
                </a:solidFill>
                <a:latin typeface="CIDFont+F7"/>
                <a:ea typeface="+mn-ea"/>
                <a:cs typeface="+mn-cs"/>
              </a:rPr>
              <a:t>Capabilities have handler entry points that delegate specific functionality to plugins. Data transfer object facilitate data interchange by modelling </a:t>
            </a:r>
            <a:r>
              <a:rPr lang="en-IN" sz="1800" b="0" i="0" u="none" strike="noStrike" kern="1200" baseline="0" dirty="0" err="1">
                <a:solidFill>
                  <a:schemeClr val="tx1"/>
                </a:solidFill>
                <a:latin typeface="CIDFont+F7"/>
                <a:ea typeface="+mn-ea"/>
                <a:cs typeface="+mn-cs"/>
              </a:rPr>
              <a:t>InsuranceSuite</a:t>
            </a:r>
            <a:r>
              <a:rPr lang="en-IN" sz="1800" b="0" i="0" u="none" strike="noStrike" kern="1200" baseline="0" dirty="0">
                <a:solidFill>
                  <a:schemeClr val="tx1"/>
                </a:solidFill>
                <a:latin typeface="CIDFont+F7"/>
                <a:ea typeface="+mn-ea"/>
                <a:cs typeface="+mn-cs"/>
              </a:rPr>
              <a:t> data that will be exposed to digital applications</a:t>
            </a:r>
          </a:p>
        </p:txBody>
      </p:sp>
      <p:sp>
        <p:nvSpPr>
          <p:cNvPr id="4" name="Slide Number Placeholder 3"/>
          <p:cNvSpPr>
            <a:spLocks noGrp="1"/>
          </p:cNvSpPr>
          <p:nvPr>
            <p:ph type="sldNum" sz="quarter" idx="5"/>
          </p:nvPr>
        </p:nvSpPr>
        <p:spPr/>
        <p:txBody>
          <a:bodyPr/>
          <a:lstStyle/>
          <a:p>
            <a:fld id="{5ABF1849-C783-4F45-BDF6-75CB4B4E0564}" type="slidenum">
              <a:rPr lang="en-US" smtClean="0"/>
              <a:t>5</a:t>
            </a:fld>
            <a:endParaRPr lang="en-US"/>
          </a:p>
        </p:txBody>
      </p:sp>
    </p:spTree>
    <p:extLst>
      <p:ext uri="{BB962C8B-B14F-4D97-AF65-F5344CB8AC3E}">
        <p14:creationId xmlns:p14="http://schemas.microsoft.com/office/powerpoint/2010/main" val="1662257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6</a:t>
            </a:fld>
            <a:endParaRPr lang="en-US"/>
          </a:p>
        </p:txBody>
      </p:sp>
    </p:spTree>
    <p:extLst>
      <p:ext uri="{BB962C8B-B14F-4D97-AF65-F5344CB8AC3E}">
        <p14:creationId xmlns:p14="http://schemas.microsoft.com/office/powerpoint/2010/main" val="1561134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7</a:t>
            </a:fld>
            <a:endParaRPr lang="en-US"/>
          </a:p>
        </p:txBody>
      </p:sp>
    </p:spTree>
    <p:extLst>
      <p:ext uri="{BB962C8B-B14F-4D97-AF65-F5344CB8AC3E}">
        <p14:creationId xmlns:p14="http://schemas.microsoft.com/office/powerpoint/2010/main" val="1903156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8</a:t>
            </a:fld>
            <a:endParaRPr lang="en-US"/>
          </a:p>
        </p:txBody>
      </p:sp>
    </p:spTree>
    <p:extLst>
      <p:ext uri="{BB962C8B-B14F-4D97-AF65-F5344CB8AC3E}">
        <p14:creationId xmlns:p14="http://schemas.microsoft.com/office/powerpoint/2010/main" val="4246490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5"/>
              </a:rPr>
              <a:t>Now, you will learn how data </a:t>
            </a:r>
            <a:r>
              <a:rPr lang="en-IN" sz="1800" b="0" i="0" u="none" strike="noStrike" baseline="0" dirty="0">
                <a:latin typeface="CIDFont+F5"/>
              </a:rPr>
              <a:t>is exchanged between </a:t>
            </a:r>
            <a:r>
              <a:rPr lang="en-IN" sz="1800" b="0" i="0" u="none" strike="noStrike" baseline="0" dirty="0" err="1">
                <a:latin typeface="CIDFont+F5"/>
              </a:rPr>
              <a:t>InsuranceSuite</a:t>
            </a:r>
            <a:r>
              <a:rPr lang="en-IN" sz="1800" b="0" i="0" u="none" strike="noStrike" baseline="0" dirty="0">
                <a:latin typeface="CIDFont+F5"/>
              </a:rPr>
              <a:t> applications and Guidewire Digital products. JSON-RPC is a remote procedure call protocol, similar to XML-RPC, that facilitates data interchange using JSON. </a:t>
            </a:r>
          </a:p>
          <a:p>
            <a:pPr algn="l"/>
            <a:r>
              <a:rPr lang="en-US" sz="1800" b="0" i="0" u="none" strike="noStrike" baseline="0" dirty="0">
                <a:latin typeface="CIDFont+F5"/>
              </a:rPr>
              <a:t>JSON-RPC is used for its ease </a:t>
            </a:r>
            <a:r>
              <a:rPr lang="en-IN" sz="1800" b="0" i="0" u="none" strike="noStrike" baseline="0" dirty="0">
                <a:latin typeface="CIDFont+F5"/>
              </a:rPr>
              <a:t>of integration, speed, and efficiency. JSON has lower overhead than XML, integrates easily with mobile web applications, and has tool support in many languages.</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9</a:t>
            </a:fld>
            <a:endParaRPr lang="en-US"/>
          </a:p>
        </p:txBody>
      </p:sp>
    </p:spTree>
    <p:extLst>
      <p:ext uri="{BB962C8B-B14F-4D97-AF65-F5344CB8AC3E}">
        <p14:creationId xmlns:p14="http://schemas.microsoft.com/office/powerpoint/2010/main" val="167358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err="1">
                <a:latin typeface="CIDFont+F5"/>
              </a:rPr>
              <a:t>InsuranceSuite</a:t>
            </a:r>
            <a:r>
              <a:rPr lang="en-IN" sz="1800" b="0" i="0" u="none" strike="noStrike" baseline="0" dirty="0">
                <a:latin typeface="CIDFont+F5"/>
              </a:rPr>
              <a:t> entity data is </a:t>
            </a:r>
            <a:r>
              <a:rPr lang="en-US" sz="1800" b="0" i="0" u="none" strike="noStrike" baseline="0" dirty="0">
                <a:latin typeface="CIDFont+F5"/>
              </a:rPr>
              <a:t>exposed to the Digital frontend </a:t>
            </a:r>
            <a:r>
              <a:rPr lang="en-IN" sz="1800" b="0" i="0" u="none" strike="noStrike" baseline="0" dirty="0">
                <a:latin typeface="CIDFont+F5"/>
              </a:rPr>
              <a:t>using a corresponding </a:t>
            </a:r>
            <a:r>
              <a:rPr lang="en-US" sz="1800" b="0" i="0" u="none" strike="noStrike" baseline="0" dirty="0">
                <a:latin typeface="CIDFont+F5"/>
              </a:rPr>
              <a:t>data transfer object class that </a:t>
            </a:r>
            <a:r>
              <a:rPr lang="en-IN" sz="1800" b="0" i="0" u="none" strike="noStrike" baseline="0" dirty="0">
                <a:latin typeface="CIDFont+F5"/>
              </a:rPr>
              <a:t>facilitates data exchange.</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10</a:t>
            </a:fld>
            <a:endParaRPr lang="en-US"/>
          </a:p>
        </p:txBody>
      </p:sp>
    </p:spTree>
    <p:extLst>
      <p:ext uri="{BB962C8B-B14F-4D97-AF65-F5344CB8AC3E}">
        <p14:creationId xmlns:p14="http://schemas.microsoft.com/office/powerpoint/2010/main" val="1822779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IDFont+F5"/>
              </a:rPr>
              <a:t>However an entity is not always constrained to align its fields with those of a data </a:t>
            </a:r>
            <a:r>
              <a:rPr lang="en-IN" sz="1800" b="0" i="0" u="none" strike="noStrike" baseline="0" dirty="0">
                <a:latin typeface="CIDFont+F5"/>
              </a:rPr>
              <a:t>transfer object class. Entity </a:t>
            </a:r>
            <a:r>
              <a:rPr lang="en-US" sz="1800" b="0" i="0" u="none" strike="noStrike" baseline="0" dirty="0">
                <a:latin typeface="CIDFont+F5"/>
              </a:rPr>
              <a:t>fields can be a subset of its DTO fields or the DTO fields</a:t>
            </a:r>
          </a:p>
          <a:p>
            <a:pPr algn="l"/>
            <a:r>
              <a:rPr lang="en-US" sz="1800" b="0" i="0" u="none" strike="noStrike" baseline="0" dirty="0">
                <a:latin typeface="CIDFont+F5"/>
              </a:rPr>
              <a:t>can be a subset of the entity </a:t>
            </a:r>
            <a:r>
              <a:rPr lang="en-IN" sz="1800" b="0" i="0" u="none" strike="noStrike" baseline="0" dirty="0">
                <a:latin typeface="CIDFont+F5"/>
              </a:rPr>
              <a:t>instance’s fields, depending on business requirements for </a:t>
            </a:r>
            <a:r>
              <a:rPr lang="en-US" sz="1800" b="0" i="0" u="none" strike="noStrike" baseline="0" dirty="0">
                <a:latin typeface="CIDFont+F5"/>
              </a:rPr>
              <a:t>data to be available in Digital </a:t>
            </a:r>
            <a:r>
              <a:rPr lang="en-IN" sz="1800" b="0" i="0" u="none" strike="noStrike" baseline="0" dirty="0">
                <a:latin typeface="CIDFont+F5"/>
              </a:rPr>
              <a:t>applications.</a:t>
            </a:r>
          </a:p>
          <a:p>
            <a:pPr algn="l"/>
            <a:r>
              <a:rPr lang="en-US" sz="1800" b="0" i="0" u="none" strike="noStrike" baseline="0" dirty="0">
                <a:latin typeface="CIDFont+F5"/>
              </a:rPr>
              <a:t>When a DTO is passed from a </a:t>
            </a:r>
            <a:r>
              <a:rPr lang="en-IN" sz="1800" b="0" i="0" u="none" strike="noStrike" baseline="0" dirty="0">
                <a:latin typeface="CIDFont+F5"/>
              </a:rPr>
              <a:t>Digital app to an </a:t>
            </a:r>
            <a:r>
              <a:rPr lang="en-IN" sz="1800" b="0" i="0" u="none" strike="noStrike" baseline="0" dirty="0" err="1">
                <a:latin typeface="CIDFont+F5"/>
              </a:rPr>
              <a:t>InsuranceSuite</a:t>
            </a:r>
            <a:r>
              <a:rPr lang="en-IN" sz="1800" b="0" i="0" u="none" strike="noStrike" baseline="0" dirty="0">
                <a:latin typeface="CIDFont+F5"/>
              </a:rPr>
              <a:t> application, </a:t>
            </a:r>
            <a:r>
              <a:rPr lang="en-US" sz="1800" b="0" i="0" u="none" strike="noStrike" baseline="0" dirty="0">
                <a:latin typeface="CIDFont+F5"/>
              </a:rPr>
              <a:t>the DTO instance needs to be </a:t>
            </a:r>
            <a:r>
              <a:rPr lang="en-IN" sz="1800" b="0" i="0" u="none" strike="noStrike" baseline="0" dirty="0">
                <a:latin typeface="CIDFont+F5"/>
              </a:rPr>
              <a:t>matched to a corresponding entity instance which determines if an entity instance is created, updated or deleted. </a:t>
            </a:r>
          </a:p>
          <a:p>
            <a:pPr algn="l"/>
            <a:r>
              <a:rPr lang="en-US" sz="1800" b="0" i="0" u="none" strike="noStrike" baseline="0" dirty="0">
                <a:latin typeface="CIDFont+F5"/>
              </a:rPr>
              <a:t>Notice that a data transfer object class has a </a:t>
            </a:r>
            <a:r>
              <a:rPr lang="en-US" sz="1800" b="0" i="0" u="none" strike="noStrike" baseline="0" dirty="0" err="1">
                <a:latin typeface="CIDFont+F6"/>
              </a:rPr>
              <a:t>publicID</a:t>
            </a:r>
            <a:r>
              <a:rPr lang="en-US" sz="1800" b="0" i="0" u="none" strike="noStrike" baseline="0" dirty="0">
                <a:latin typeface="CIDFont+F6"/>
              </a:rPr>
              <a:t> </a:t>
            </a:r>
            <a:r>
              <a:rPr lang="en-IN" sz="1800" b="0" i="0" u="none" strike="noStrike" baseline="0" dirty="0">
                <a:latin typeface="CIDFont+F5"/>
              </a:rPr>
              <a:t>property which identifies the corresponding entity instance that will be modified. </a:t>
            </a:r>
          </a:p>
          <a:p>
            <a:pPr algn="l"/>
            <a:r>
              <a:rPr lang="en-US" sz="1800" b="0" i="0" u="none" strike="noStrike" baseline="0" dirty="0">
                <a:latin typeface="CIDFont+F5"/>
              </a:rPr>
              <a:t>Next, using an example, you </a:t>
            </a:r>
            <a:r>
              <a:rPr lang="en-IN" sz="1800" b="0" i="0" u="none" strike="noStrike" baseline="0" dirty="0">
                <a:latin typeface="CIDFont+F5"/>
              </a:rPr>
              <a:t>will learn how </a:t>
            </a:r>
            <a:r>
              <a:rPr lang="en-IN" sz="1800" b="0" i="0" u="none" strike="noStrike" baseline="0" dirty="0" err="1">
                <a:latin typeface="CIDFont+F5"/>
              </a:rPr>
              <a:t>InsuranceSuite</a:t>
            </a:r>
            <a:r>
              <a:rPr lang="en-IN" sz="1800" b="0" i="0" u="none" strike="noStrike" baseline="0" dirty="0">
                <a:latin typeface="CIDFont+F5"/>
              </a:rPr>
              <a:t> entities are updated using DTOs.</a:t>
            </a:r>
            <a:endParaRPr lang="en-IN" dirty="0"/>
          </a:p>
        </p:txBody>
      </p:sp>
      <p:sp>
        <p:nvSpPr>
          <p:cNvPr id="4" name="Slide Number Placeholder 3"/>
          <p:cNvSpPr>
            <a:spLocks noGrp="1"/>
          </p:cNvSpPr>
          <p:nvPr>
            <p:ph type="sldNum" sz="quarter" idx="5"/>
          </p:nvPr>
        </p:nvSpPr>
        <p:spPr/>
        <p:txBody>
          <a:bodyPr/>
          <a:lstStyle/>
          <a:p>
            <a:fld id="{5ABF1849-C783-4F45-BDF6-75CB4B4E0564}" type="slidenum">
              <a:rPr lang="en-US" smtClean="0"/>
              <a:t>11</a:t>
            </a:fld>
            <a:endParaRPr lang="en-US"/>
          </a:p>
        </p:txBody>
      </p:sp>
    </p:spTree>
    <p:extLst>
      <p:ext uri="{BB962C8B-B14F-4D97-AF65-F5344CB8AC3E}">
        <p14:creationId xmlns:p14="http://schemas.microsoft.com/office/powerpoint/2010/main" val="39314794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640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8922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726251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253531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39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20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55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452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36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339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52377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578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093160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084296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9775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3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783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56998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052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8632936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17717993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2505225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77391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792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2001-2014. All rights reserved.</a:t>
            </a:r>
            <a:br>
              <a:rPr lang="en-US" sz="450" dirty="0">
                <a:solidFill>
                  <a:schemeClr val="tx1"/>
                </a:solidFill>
                <a:latin typeface="+mn-lt"/>
                <a:cs typeface="Arial" pitchFamily="34" charset="0"/>
              </a:rPr>
            </a:br>
            <a:r>
              <a:rPr lang="en-US" sz="45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8"/>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Tree>
    <p:extLst>
      <p:ext uri="{BB962C8B-B14F-4D97-AF65-F5344CB8AC3E}">
        <p14:creationId xmlns:p14="http://schemas.microsoft.com/office/powerpoint/2010/main" val="114872749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6259386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1678914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3"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4883112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7115689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2622383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Right Column Subtitle</a:t>
            </a:r>
          </a:p>
        </p:txBody>
      </p:sp>
    </p:spTree>
    <p:extLst>
      <p:ext uri="{BB962C8B-B14F-4D97-AF65-F5344CB8AC3E}">
        <p14:creationId xmlns:p14="http://schemas.microsoft.com/office/powerpoint/2010/main" val="247792449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464001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89359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56401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9870498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3068100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611790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2385109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1"/>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740841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343707863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3" y="685801"/>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34852558"/>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5574421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5585970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99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4668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1"/>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82178233"/>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319023555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4754563" y="685801"/>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09080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8847237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77508919"/>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
        <p:nvSpPr>
          <p:cNvPr id="3" name="txt Title Fixed NotesOnly"/>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Tree>
    <p:extLst>
      <p:ext uri="{BB962C8B-B14F-4D97-AF65-F5344CB8AC3E}">
        <p14:creationId xmlns:p14="http://schemas.microsoft.com/office/powerpoint/2010/main" val="114031433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2583640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4146877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5236847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077580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047670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017476542"/>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Tree>
    <p:extLst>
      <p:ext uri="{BB962C8B-B14F-4D97-AF65-F5344CB8AC3E}">
        <p14:creationId xmlns:p14="http://schemas.microsoft.com/office/powerpoint/2010/main" val="404060970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9373782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1376955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4613772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88879358"/>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dirty="0">
                <a:solidFill>
                  <a:schemeClr val="accent1"/>
                </a:solidFill>
              </a:rPr>
              <a:t>This lesson uses the notes section for additional explanation and information.</a:t>
            </a:r>
            <a:r>
              <a:rPr lang="en-US" sz="1200" dirty="0">
                <a:solidFill>
                  <a:schemeClr val="accent1"/>
                </a:solidFill>
              </a:rPr>
              <a:t> </a:t>
            </a:r>
            <a:br>
              <a:rPr lang="en-US" sz="1200" dirty="0">
                <a:solidFill>
                  <a:schemeClr val="accent1"/>
                </a:solidFill>
              </a:rPr>
            </a:br>
            <a:r>
              <a:rPr lang="en-US" sz="1200" b="0" dirty="0">
                <a:solidFill>
                  <a:schemeClr val="accent1"/>
                </a:solidFill>
              </a:rPr>
              <a:t>To view the notes in PowerPoint, select View </a:t>
            </a:r>
            <a:r>
              <a:rPr lang="en-US" sz="1200" b="0" dirty="0">
                <a:solidFill>
                  <a:schemeClr val="accent1"/>
                </a:solidFill>
                <a:sym typeface="Wingdings" pitchFamily="2" charset="2"/>
              </a:rPr>
              <a:t> Normal or </a:t>
            </a:r>
            <a:r>
              <a:rPr lang="en-US" sz="1200" b="0" dirty="0">
                <a:solidFill>
                  <a:schemeClr val="accent1"/>
                </a:solidFill>
              </a:rPr>
              <a:t>View </a:t>
            </a:r>
            <a:r>
              <a:rPr lang="en-US" sz="1200" b="0" dirty="0">
                <a:solidFill>
                  <a:schemeClr val="accent1"/>
                </a:solidFill>
                <a:sym typeface="Wingdings" pitchFamily="2" charset="2"/>
              </a:rPr>
              <a:t> </a:t>
            </a:r>
            <a:r>
              <a:rPr lang="en-US" sz="1200" b="0" dirty="0">
                <a:solidFill>
                  <a:schemeClr val="accent1"/>
                </a:solidFill>
              </a:rPr>
              <a:t>Notes Page. </a:t>
            </a:r>
            <a:br>
              <a:rPr lang="en-US" sz="1200" b="0" dirty="0">
                <a:solidFill>
                  <a:schemeClr val="accent1"/>
                </a:solidFill>
              </a:rPr>
            </a:br>
            <a:r>
              <a:rPr lang="en-US" sz="1200" b="0" dirty="0">
                <a:solidFill>
                  <a:schemeClr val="accent1"/>
                </a:solidFill>
              </a:rPr>
              <a:t>When printing </a:t>
            </a:r>
            <a:r>
              <a:rPr lang="en-US" sz="1200" dirty="0">
                <a:solidFill>
                  <a:schemeClr val="accent1"/>
                </a:solidFill>
              </a:rPr>
              <a:t>notes, select Note Pages and</a:t>
            </a:r>
            <a:r>
              <a:rPr lang="en-US" sz="1200" baseline="0" dirty="0">
                <a:solidFill>
                  <a:schemeClr val="accent1"/>
                </a:solidFill>
              </a:rPr>
              <a:t> </a:t>
            </a:r>
            <a:r>
              <a:rPr lang="en-US" sz="1200" b="0" dirty="0">
                <a:solidFill>
                  <a:schemeClr val="accent1"/>
                </a:solidFill>
              </a:rPr>
              <a:t>Print hidden slides.</a:t>
            </a:r>
          </a:p>
          <a:p>
            <a:pPr lvl="1" algn="l">
              <a:spcBef>
                <a:spcPct val="20000"/>
              </a:spcBef>
              <a:buSzPct val="90000"/>
              <a:buFont typeface="Wingdings 2" pitchFamily="18" charset="2"/>
              <a:buNone/>
            </a:pPr>
            <a:endParaRPr lang="en-US" sz="1050" b="0" dirty="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3340074809"/>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2301232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
        <p:nvSpPr>
          <p:cNvPr id="3" name="txt Content"/>
          <p:cNvSpPr>
            <a:spLocks noGrp="1"/>
          </p:cNvSpPr>
          <p:nvPr>
            <p:ph idx="1" hasCustomPrompt="1"/>
          </p:nvPr>
        </p:nvSpPr>
        <p:spPr>
          <a:xfrm>
            <a:off x="519113"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Tree>
    <p:extLst>
      <p:ext uri="{BB962C8B-B14F-4D97-AF65-F5344CB8AC3E}">
        <p14:creationId xmlns:p14="http://schemas.microsoft.com/office/powerpoint/2010/main" val="42349676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546107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808347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Notices</a:t>
            </a:r>
            <a:endParaRPr lang="en-US" sz="2400" dirty="0">
              <a:latin typeface="+mj-lt"/>
            </a:endParaRPr>
          </a:p>
        </p:txBody>
      </p:sp>
      <p:sp>
        <p:nvSpPr>
          <p:cNvPr id="6"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dirty="0">
                <a:solidFill>
                  <a:schemeClr val="bg1"/>
                </a:solidFill>
              </a:rPr>
              <a:t>Copyright © 2001-2014 Guidewire Software, Inc. All rights reserved.</a:t>
            </a:r>
            <a:br>
              <a:rPr lang="en-US" sz="1200" b="1" dirty="0">
                <a:solidFill>
                  <a:schemeClr val="bg1"/>
                </a:solidFill>
              </a:rPr>
            </a:br>
            <a:endParaRPr lang="en-US" sz="1200" b="1" dirty="0">
              <a:solidFill>
                <a:schemeClr val="bg1"/>
              </a:solidFill>
            </a:endParaRPr>
          </a:p>
          <a:p>
            <a:pPr marL="0" indent="0">
              <a:buFont typeface="Wingdings 3" pitchFamily="18" charset="2"/>
              <a:buNone/>
            </a:pPr>
            <a:r>
              <a:rPr lang="en-US" sz="105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dirty="0" err="1">
                <a:solidFill>
                  <a:schemeClr val="bg1"/>
                </a:solidFill>
              </a:rPr>
              <a:t>DataHub</a:t>
            </a:r>
            <a:r>
              <a:rPr lang="en-US" sz="1050" b="0" dirty="0">
                <a:solidFill>
                  <a:schemeClr val="bg1"/>
                </a:solidFill>
              </a:rPr>
              <a:t>, Guidewire </a:t>
            </a:r>
            <a:r>
              <a:rPr lang="en-US" sz="1050" b="0" dirty="0" err="1">
                <a:solidFill>
                  <a:schemeClr val="bg1"/>
                </a:solidFill>
              </a:rPr>
              <a:t>InfoCenter</a:t>
            </a:r>
            <a:r>
              <a:rPr lang="en-US" sz="105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All other trademarks are the property of their respective owners.</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2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05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Guidewire products are protected by one or more United States patents.</a:t>
            </a:r>
          </a:p>
        </p:txBody>
      </p:sp>
    </p:spTree>
    <p:extLst>
      <p:ext uri="{BB962C8B-B14F-4D97-AF65-F5344CB8AC3E}">
        <p14:creationId xmlns:p14="http://schemas.microsoft.com/office/powerpoint/2010/main" val="14480512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865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6519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9" Type="http://schemas.openxmlformats.org/officeDocument/2006/relationships/slideLayout" Target="../slideLayouts/slideLayout69.xml"/><Relationship Id="rId21" Type="http://schemas.openxmlformats.org/officeDocument/2006/relationships/slideLayout" Target="../slideLayouts/slideLayout51.xml"/><Relationship Id="rId34" Type="http://schemas.openxmlformats.org/officeDocument/2006/relationships/slideLayout" Target="../slideLayouts/slideLayout64.xml"/><Relationship Id="rId42" Type="http://schemas.openxmlformats.org/officeDocument/2006/relationships/image" Target="../media/image17.png"/><Relationship Id="rId7" Type="http://schemas.openxmlformats.org/officeDocument/2006/relationships/slideLayout" Target="../slideLayouts/slideLayout3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41" Type="http://schemas.openxmlformats.org/officeDocument/2006/relationships/theme" Target="../theme/theme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37" Type="http://schemas.openxmlformats.org/officeDocument/2006/relationships/slideLayout" Target="../slideLayouts/slideLayout67.xml"/><Relationship Id="rId40" Type="http://schemas.openxmlformats.org/officeDocument/2006/relationships/slideLayout" Target="../slideLayouts/slideLayout70.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36" Type="http://schemas.openxmlformats.org/officeDocument/2006/relationships/slideLayout" Target="../slideLayouts/slideLayout66.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slideLayout" Target="../slideLayouts/slideLayout65.xml"/><Relationship Id="rId8" Type="http://schemas.openxmlformats.org/officeDocument/2006/relationships/slideLayout" Target="../slideLayouts/slideLayout38.xml"/><Relationship Id="rId3" Type="http://schemas.openxmlformats.org/officeDocument/2006/relationships/slideLayout" Target="../slideLayouts/slideLayout33.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3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902780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1"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6" y="4856360"/>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spTree>
    <p:extLst>
      <p:ext uri="{BB962C8B-B14F-4D97-AF65-F5344CB8AC3E}">
        <p14:creationId xmlns:p14="http://schemas.microsoft.com/office/powerpoint/2010/main" val="473866704"/>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Lst>
  <p:transition/>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50.xml"/><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50.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50.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0.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50.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50.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50.xml"/><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p:txBody>
          <a:bodyPr/>
          <a:lstStyle/>
          <a:p>
            <a:r>
              <a:rPr lang="en-US" dirty="0" err="1"/>
              <a:t>InsuranceSuite</a:t>
            </a:r>
            <a:r>
              <a:rPr lang="en-US" dirty="0"/>
              <a:t> 10 Fundamentals</a:t>
            </a:r>
          </a:p>
        </p:txBody>
      </p:sp>
      <p:sp>
        <p:nvSpPr>
          <p:cNvPr id="6" name="Footer Placeholder 5"/>
          <p:cNvSpPr>
            <a:spLocks noGrp="1"/>
          </p:cNvSpPr>
          <p:nvPr>
            <p:ph type="ftr" sz="quarter" idx="3"/>
          </p:nvPr>
        </p:nvSpPr>
        <p:spPr/>
        <p:txBody>
          <a:bodyPr/>
          <a:lstStyle/>
          <a:p>
            <a:r>
              <a:rPr lang="en-US"/>
              <a:t>© 2020 Cognizant</a:t>
            </a:r>
          </a:p>
        </p:txBody>
      </p:sp>
      <p:sp>
        <p:nvSpPr>
          <p:cNvPr id="8" name="Text Placeholder 7"/>
          <p:cNvSpPr>
            <a:spLocks noGrp="1"/>
          </p:cNvSpPr>
          <p:nvPr>
            <p:ph type="body" sz="quarter" idx="13"/>
          </p:nvPr>
        </p:nvSpPr>
        <p:spPr>
          <a:xfrm>
            <a:off x="381000" y="3289837"/>
            <a:ext cx="8324523" cy="254000"/>
          </a:xfrm>
        </p:spPr>
        <p:txBody>
          <a:bodyPr>
            <a:noAutofit/>
          </a:bodyPr>
          <a:lstStyle/>
          <a:p>
            <a:r>
              <a:rPr lang="en-US" sz="2400" dirty="0"/>
              <a:t>Digital Platform</a:t>
            </a:r>
          </a:p>
        </p:txBody>
      </p:sp>
    </p:spTree>
    <p:extLst>
      <p:ext uri="{BB962C8B-B14F-4D97-AF65-F5344CB8AC3E}">
        <p14:creationId xmlns:p14="http://schemas.microsoft.com/office/powerpoint/2010/main" val="274704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D6D0DF-E22C-4CF6-BA0B-59C3FF96C012}"/>
              </a:ext>
            </a:extLst>
          </p:cNvPr>
          <p:cNvPicPr>
            <a:picLocks noChangeAspect="1"/>
          </p:cNvPicPr>
          <p:nvPr/>
        </p:nvPicPr>
        <p:blipFill>
          <a:blip r:embed="rId3"/>
          <a:stretch>
            <a:fillRect/>
          </a:stretch>
        </p:blipFill>
        <p:spPr>
          <a:xfrm>
            <a:off x="164891" y="117914"/>
            <a:ext cx="8814217" cy="4338047"/>
          </a:xfrm>
          <a:prstGeom prst="rect">
            <a:avLst/>
          </a:prstGeom>
        </p:spPr>
      </p:pic>
    </p:spTree>
    <p:extLst>
      <p:ext uri="{BB962C8B-B14F-4D97-AF65-F5344CB8AC3E}">
        <p14:creationId xmlns:p14="http://schemas.microsoft.com/office/powerpoint/2010/main" val="275507677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6199EF-1BC4-4E28-BFB5-5D5DA50228AD}"/>
              </a:ext>
            </a:extLst>
          </p:cNvPr>
          <p:cNvPicPr>
            <a:picLocks noChangeAspect="1"/>
          </p:cNvPicPr>
          <p:nvPr/>
        </p:nvPicPr>
        <p:blipFill>
          <a:blip r:embed="rId3"/>
          <a:stretch>
            <a:fillRect/>
          </a:stretch>
        </p:blipFill>
        <p:spPr>
          <a:xfrm>
            <a:off x="302043" y="383186"/>
            <a:ext cx="3925183" cy="4188814"/>
          </a:xfrm>
          <a:prstGeom prst="rect">
            <a:avLst/>
          </a:prstGeom>
        </p:spPr>
      </p:pic>
      <p:pic>
        <p:nvPicPr>
          <p:cNvPr id="3" name="Picture 2">
            <a:extLst>
              <a:ext uri="{FF2B5EF4-FFF2-40B4-BE49-F238E27FC236}">
                <a16:creationId xmlns:a16="http://schemas.microsoft.com/office/drawing/2014/main" id="{0EC34B0D-B344-4EEE-88F2-F7E4012B7F15}"/>
              </a:ext>
            </a:extLst>
          </p:cNvPr>
          <p:cNvPicPr>
            <a:picLocks noChangeAspect="1"/>
          </p:cNvPicPr>
          <p:nvPr/>
        </p:nvPicPr>
        <p:blipFill>
          <a:blip r:embed="rId4"/>
          <a:stretch>
            <a:fillRect/>
          </a:stretch>
        </p:blipFill>
        <p:spPr>
          <a:xfrm>
            <a:off x="4572000" y="224853"/>
            <a:ext cx="3925184" cy="3852472"/>
          </a:xfrm>
          <a:prstGeom prst="rect">
            <a:avLst/>
          </a:prstGeom>
        </p:spPr>
      </p:pic>
      <p:pic>
        <p:nvPicPr>
          <p:cNvPr id="7" name="Picture 6">
            <a:extLst>
              <a:ext uri="{FF2B5EF4-FFF2-40B4-BE49-F238E27FC236}">
                <a16:creationId xmlns:a16="http://schemas.microsoft.com/office/drawing/2014/main" id="{4A8BF521-5620-4D30-AAF4-33E0E2B64653}"/>
              </a:ext>
            </a:extLst>
          </p:cNvPr>
          <p:cNvPicPr>
            <a:picLocks noChangeAspect="1"/>
          </p:cNvPicPr>
          <p:nvPr/>
        </p:nvPicPr>
        <p:blipFill>
          <a:blip r:embed="rId5"/>
          <a:stretch>
            <a:fillRect/>
          </a:stretch>
        </p:blipFill>
        <p:spPr>
          <a:xfrm>
            <a:off x="4572000" y="3539412"/>
            <a:ext cx="2960914" cy="901960"/>
          </a:xfrm>
          <a:prstGeom prst="rect">
            <a:avLst/>
          </a:prstGeom>
        </p:spPr>
      </p:pic>
    </p:spTree>
    <p:extLst>
      <p:ext uri="{BB962C8B-B14F-4D97-AF65-F5344CB8AC3E}">
        <p14:creationId xmlns:p14="http://schemas.microsoft.com/office/powerpoint/2010/main" val="6361475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0EF1BF-85C3-4488-907C-223B73661649}"/>
              </a:ext>
            </a:extLst>
          </p:cNvPr>
          <p:cNvPicPr>
            <a:picLocks noChangeAspect="1"/>
          </p:cNvPicPr>
          <p:nvPr/>
        </p:nvPicPr>
        <p:blipFill>
          <a:blip r:embed="rId3"/>
          <a:stretch>
            <a:fillRect/>
          </a:stretch>
        </p:blipFill>
        <p:spPr>
          <a:xfrm>
            <a:off x="245326" y="130483"/>
            <a:ext cx="8653348" cy="4391879"/>
          </a:xfrm>
          <a:prstGeom prst="rect">
            <a:avLst/>
          </a:prstGeom>
        </p:spPr>
      </p:pic>
    </p:spTree>
    <p:extLst>
      <p:ext uri="{BB962C8B-B14F-4D97-AF65-F5344CB8AC3E}">
        <p14:creationId xmlns:p14="http://schemas.microsoft.com/office/powerpoint/2010/main" val="35808331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5B7876-813E-42BD-97D7-FF464D37F159}"/>
              </a:ext>
            </a:extLst>
          </p:cNvPr>
          <p:cNvPicPr>
            <a:picLocks noChangeAspect="1"/>
          </p:cNvPicPr>
          <p:nvPr/>
        </p:nvPicPr>
        <p:blipFill>
          <a:blip r:embed="rId3"/>
          <a:stretch>
            <a:fillRect/>
          </a:stretch>
        </p:blipFill>
        <p:spPr>
          <a:xfrm>
            <a:off x="117088" y="211974"/>
            <a:ext cx="8909824" cy="4340412"/>
          </a:xfrm>
          <a:prstGeom prst="rect">
            <a:avLst/>
          </a:prstGeom>
        </p:spPr>
      </p:pic>
      <p:pic>
        <p:nvPicPr>
          <p:cNvPr id="3" name="Picture 2">
            <a:extLst>
              <a:ext uri="{FF2B5EF4-FFF2-40B4-BE49-F238E27FC236}">
                <a16:creationId xmlns:a16="http://schemas.microsoft.com/office/drawing/2014/main" id="{3E5E6185-3CF3-49D0-B1DA-543E8130C208}"/>
              </a:ext>
            </a:extLst>
          </p:cNvPr>
          <p:cNvPicPr>
            <a:picLocks noChangeAspect="1"/>
          </p:cNvPicPr>
          <p:nvPr/>
        </p:nvPicPr>
        <p:blipFill rotWithShape="1">
          <a:blip r:embed="rId4"/>
          <a:srcRect t="22821"/>
          <a:stretch/>
        </p:blipFill>
        <p:spPr>
          <a:xfrm>
            <a:off x="5274527" y="4552386"/>
            <a:ext cx="3646448" cy="292619"/>
          </a:xfrm>
          <a:prstGeom prst="rect">
            <a:avLst/>
          </a:prstGeom>
        </p:spPr>
      </p:pic>
    </p:spTree>
    <p:extLst>
      <p:ext uri="{BB962C8B-B14F-4D97-AF65-F5344CB8AC3E}">
        <p14:creationId xmlns:p14="http://schemas.microsoft.com/office/powerpoint/2010/main" val="176755031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E1841C-BF40-4B17-BCC9-03718448A2BF}"/>
              </a:ext>
            </a:extLst>
          </p:cNvPr>
          <p:cNvPicPr>
            <a:picLocks noChangeAspect="1"/>
          </p:cNvPicPr>
          <p:nvPr/>
        </p:nvPicPr>
        <p:blipFill>
          <a:blip r:embed="rId3"/>
          <a:stretch>
            <a:fillRect/>
          </a:stretch>
        </p:blipFill>
        <p:spPr>
          <a:xfrm>
            <a:off x="211872" y="604041"/>
            <a:ext cx="8809465" cy="4002326"/>
          </a:xfrm>
          <a:prstGeom prst="rect">
            <a:avLst/>
          </a:prstGeom>
        </p:spPr>
      </p:pic>
      <p:pic>
        <p:nvPicPr>
          <p:cNvPr id="3" name="Picture 2">
            <a:extLst>
              <a:ext uri="{FF2B5EF4-FFF2-40B4-BE49-F238E27FC236}">
                <a16:creationId xmlns:a16="http://schemas.microsoft.com/office/drawing/2014/main" id="{3AC0ADAE-3064-4373-B44E-66C0E3E51194}"/>
              </a:ext>
            </a:extLst>
          </p:cNvPr>
          <p:cNvPicPr>
            <a:picLocks noChangeAspect="1"/>
          </p:cNvPicPr>
          <p:nvPr/>
        </p:nvPicPr>
        <p:blipFill>
          <a:blip r:embed="rId4"/>
          <a:stretch>
            <a:fillRect/>
          </a:stretch>
        </p:blipFill>
        <p:spPr>
          <a:xfrm>
            <a:off x="211872" y="125003"/>
            <a:ext cx="6819900" cy="419100"/>
          </a:xfrm>
          <a:prstGeom prst="rect">
            <a:avLst/>
          </a:prstGeom>
        </p:spPr>
      </p:pic>
    </p:spTree>
    <p:extLst>
      <p:ext uri="{BB962C8B-B14F-4D97-AF65-F5344CB8AC3E}">
        <p14:creationId xmlns:p14="http://schemas.microsoft.com/office/powerpoint/2010/main" val="291554770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B696E7-2C2D-436D-9503-273367ED28DC}"/>
              </a:ext>
            </a:extLst>
          </p:cNvPr>
          <p:cNvPicPr>
            <a:picLocks noChangeAspect="1"/>
          </p:cNvPicPr>
          <p:nvPr/>
        </p:nvPicPr>
        <p:blipFill>
          <a:blip r:embed="rId2"/>
          <a:stretch>
            <a:fillRect/>
          </a:stretch>
        </p:blipFill>
        <p:spPr>
          <a:xfrm>
            <a:off x="144966" y="0"/>
            <a:ext cx="8854068" cy="2945081"/>
          </a:xfrm>
          <a:prstGeom prst="rect">
            <a:avLst/>
          </a:prstGeom>
        </p:spPr>
      </p:pic>
    </p:spTree>
    <p:extLst>
      <p:ext uri="{BB962C8B-B14F-4D97-AF65-F5344CB8AC3E}">
        <p14:creationId xmlns:p14="http://schemas.microsoft.com/office/powerpoint/2010/main" val="624945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FB8759-BEA2-405C-AD59-91393CC3B75A}"/>
              </a:ext>
            </a:extLst>
          </p:cNvPr>
          <p:cNvPicPr>
            <a:picLocks noChangeAspect="1"/>
          </p:cNvPicPr>
          <p:nvPr/>
        </p:nvPicPr>
        <p:blipFill>
          <a:blip r:embed="rId2"/>
          <a:stretch>
            <a:fillRect/>
          </a:stretch>
        </p:blipFill>
        <p:spPr>
          <a:xfrm>
            <a:off x="183994" y="100361"/>
            <a:ext cx="8776011" cy="3519598"/>
          </a:xfrm>
          <a:prstGeom prst="rect">
            <a:avLst/>
          </a:prstGeom>
        </p:spPr>
      </p:pic>
    </p:spTree>
    <p:extLst>
      <p:ext uri="{BB962C8B-B14F-4D97-AF65-F5344CB8AC3E}">
        <p14:creationId xmlns:p14="http://schemas.microsoft.com/office/powerpoint/2010/main" val="149015006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C0E637-0981-4A57-BB52-032918C3CC0D}"/>
              </a:ext>
            </a:extLst>
          </p:cNvPr>
          <p:cNvPicPr>
            <a:picLocks noChangeAspect="1"/>
          </p:cNvPicPr>
          <p:nvPr/>
        </p:nvPicPr>
        <p:blipFill>
          <a:blip r:embed="rId2"/>
          <a:stretch>
            <a:fillRect/>
          </a:stretch>
        </p:blipFill>
        <p:spPr>
          <a:xfrm>
            <a:off x="189570" y="82283"/>
            <a:ext cx="8764860" cy="2949412"/>
          </a:xfrm>
          <a:prstGeom prst="rect">
            <a:avLst/>
          </a:prstGeom>
        </p:spPr>
      </p:pic>
    </p:spTree>
    <p:extLst>
      <p:ext uri="{BB962C8B-B14F-4D97-AF65-F5344CB8AC3E}">
        <p14:creationId xmlns:p14="http://schemas.microsoft.com/office/powerpoint/2010/main" val="350208275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5706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CA2877-10DC-4CF5-98FE-EB3819D088C3}"/>
              </a:ext>
            </a:extLst>
          </p:cNvPr>
          <p:cNvPicPr>
            <a:picLocks noChangeAspect="1"/>
          </p:cNvPicPr>
          <p:nvPr/>
        </p:nvPicPr>
        <p:blipFill>
          <a:blip r:embed="rId2"/>
          <a:stretch>
            <a:fillRect/>
          </a:stretch>
        </p:blipFill>
        <p:spPr>
          <a:xfrm>
            <a:off x="119920" y="134912"/>
            <a:ext cx="8844197" cy="2833581"/>
          </a:xfrm>
          <a:prstGeom prst="rect">
            <a:avLst/>
          </a:prstGeom>
        </p:spPr>
      </p:pic>
    </p:spTree>
    <p:extLst>
      <p:ext uri="{BB962C8B-B14F-4D97-AF65-F5344CB8AC3E}">
        <p14:creationId xmlns:p14="http://schemas.microsoft.com/office/powerpoint/2010/main" val="1814040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0E825B-E30D-4496-ABAF-16675DDB5F32}"/>
              </a:ext>
            </a:extLst>
          </p:cNvPr>
          <p:cNvPicPr>
            <a:picLocks noChangeAspect="1"/>
          </p:cNvPicPr>
          <p:nvPr/>
        </p:nvPicPr>
        <p:blipFill>
          <a:blip r:embed="rId3"/>
          <a:stretch>
            <a:fillRect/>
          </a:stretch>
        </p:blipFill>
        <p:spPr>
          <a:xfrm>
            <a:off x="245698" y="213844"/>
            <a:ext cx="5114925" cy="428625"/>
          </a:xfrm>
          <a:prstGeom prst="rect">
            <a:avLst/>
          </a:prstGeom>
        </p:spPr>
      </p:pic>
      <p:pic>
        <p:nvPicPr>
          <p:cNvPr id="6" name="Picture 5">
            <a:extLst>
              <a:ext uri="{FF2B5EF4-FFF2-40B4-BE49-F238E27FC236}">
                <a16:creationId xmlns:a16="http://schemas.microsoft.com/office/drawing/2014/main" id="{E16897A8-6092-414E-AA5F-77C008A38E03}"/>
              </a:ext>
            </a:extLst>
          </p:cNvPr>
          <p:cNvPicPr>
            <a:picLocks noChangeAspect="1"/>
          </p:cNvPicPr>
          <p:nvPr/>
        </p:nvPicPr>
        <p:blipFill>
          <a:blip r:embed="rId4"/>
          <a:stretch>
            <a:fillRect/>
          </a:stretch>
        </p:blipFill>
        <p:spPr>
          <a:xfrm>
            <a:off x="434715" y="824458"/>
            <a:ext cx="7659974" cy="3807503"/>
          </a:xfrm>
          <a:prstGeom prst="rect">
            <a:avLst/>
          </a:prstGeom>
        </p:spPr>
      </p:pic>
    </p:spTree>
    <p:extLst>
      <p:ext uri="{BB962C8B-B14F-4D97-AF65-F5344CB8AC3E}">
        <p14:creationId xmlns:p14="http://schemas.microsoft.com/office/powerpoint/2010/main" val="6027844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8D6D81-EFD9-4C5E-AA07-164722EBBB01}"/>
              </a:ext>
            </a:extLst>
          </p:cNvPr>
          <p:cNvPicPr>
            <a:picLocks noChangeAspect="1"/>
          </p:cNvPicPr>
          <p:nvPr/>
        </p:nvPicPr>
        <p:blipFill>
          <a:blip r:embed="rId3"/>
          <a:stretch>
            <a:fillRect/>
          </a:stretch>
        </p:blipFill>
        <p:spPr>
          <a:xfrm>
            <a:off x="281847" y="128352"/>
            <a:ext cx="5162550" cy="371475"/>
          </a:xfrm>
          <a:prstGeom prst="rect">
            <a:avLst/>
          </a:prstGeom>
        </p:spPr>
      </p:pic>
      <p:pic>
        <p:nvPicPr>
          <p:cNvPr id="3" name="Picture 2">
            <a:extLst>
              <a:ext uri="{FF2B5EF4-FFF2-40B4-BE49-F238E27FC236}">
                <a16:creationId xmlns:a16="http://schemas.microsoft.com/office/drawing/2014/main" id="{FF300C94-E249-4117-9234-D40D420DC604}"/>
              </a:ext>
            </a:extLst>
          </p:cNvPr>
          <p:cNvPicPr>
            <a:picLocks noChangeAspect="1"/>
          </p:cNvPicPr>
          <p:nvPr/>
        </p:nvPicPr>
        <p:blipFill>
          <a:blip r:embed="rId4"/>
          <a:stretch>
            <a:fillRect/>
          </a:stretch>
        </p:blipFill>
        <p:spPr>
          <a:xfrm>
            <a:off x="281846" y="499827"/>
            <a:ext cx="8580307" cy="4146396"/>
          </a:xfrm>
          <a:prstGeom prst="rect">
            <a:avLst/>
          </a:prstGeom>
        </p:spPr>
      </p:pic>
    </p:spTree>
    <p:extLst>
      <p:ext uri="{BB962C8B-B14F-4D97-AF65-F5344CB8AC3E}">
        <p14:creationId xmlns:p14="http://schemas.microsoft.com/office/powerpoint/2010/main" val="112518937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0F2919-6DA0-4C90-AC64-3C40F3C8C960}"/>
              </a:ext>
            </a:extLst>
          </p:cNvPr>
          <p:cNvPicPr>
            <a:picLocks noChangeAspect="1"/>
          </p:cNvPicPr>
          <p:nvPr/>
        </p:nvPicPr>
        <p:blipFill>
          <a:blip r:embed="rId3"/>
          <a:stretch>
            <a:fillRect/>
          </a:stretch>
        </p:blipFill>
        <p:spPr>
          <a:xfrm>
            <a:off x="238749" y="188236"/>
            <a:ext cx="4019550" cy="466725"/>
          </a:xfrm>
          <a:prstGeom prst="rect">
            <a:avLst/>
          </a:prstGeom>
        </p:spPr>
      </p:pic>
      <p:pic>
        <p:nvPicPr>
          <p:cNvPr id="5" name="Picture 4">
            <a:extLst>
              <a:ext uri="{FF2B5EF4-FFF2-40B4-BE49-F238E27FC236}">
                <a16:creationId xmlns:a16="http://schemas.microsoft.com/office/drawing/2014/main" id="{383F2EB7-67D3-471B-B7EA-955C3CE81739}"/>
              </a:ext>
            </a:extLst>
          </p:cNvPr>
          <p:cNvPicPr>
            <a:picLocks noChangeAspect="1"/>
          </p:cNvPicPr>
          <p:nvPr/>
        </p:nvPicPr>
        <p:blipFill>
          <a:blip r:embed="rId4"/>
          <a:stretch>
            <a:fillRect/>
          </a:stretch>
        </p:blipFill>
        <p:spPr>
          <a:xfrm>
            <a:off x="434715" y="839448"/>
            <a:ext cx="8484434" cy="3888301"/>
          </a:xfrm>
          <a:prstGeom prst="rect">
            <a:avLst/>
          </a:prstGeom>
        </p:spPr>
      </p:pic>
      <p:pic>
        <p:nvPicPr>
          <p:cNvPr id="6" name="Picture 5">
            <a:extLst>
              <a:ext uri="{FF2B5EF4-FFF2-40B4-BE49-F238E27FC236}">
                <a16:creationId xmlns:a16="http://schemas.microsoft.com/office/drawing/2014/main" id="{9D0E8270-F527-44B5-850C-092087931811}"/>
              </a:ext>
            </a:extLst>
          </p:cNvPr>
          <p:cNvPicPr>
            <a:picLocks noChangeAspect="1"/>
          </p:cNvPicPr>
          <p:nvPr/>
        </p:nvPicPr>
        <p:blipFill>
          <a:blip r:embed="rId5"/>
          <a:stretch>
            <a:fillRect/>
          </a:stretch>
        </p:blipFill>
        <p:spPr>
          <a:xfrm>
            <a:off x="4885703" y="188236"/>
            <a:ext cx="3629025" cy="744121"/>
          </a:xfrm>
          <a:prstGeom prst="rect">
            <a:avLst/>
          </a:prstGeom>
        </p:spPr>
      </p:pic>
    </p:spTree>
    <p:extLst>
      <p:ext uri="{BB962C8B-B14F-4D97-AF65-F5344CB8AC3E}">
        <p14:creationId xmlns:p14="http://schemas.microsoft.com/office/powerpoint/2010/main" val="4193604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1CCB9C-595C-4A78-AF89-3148846B3EEF}"/>
              </a:ext>
            </a:extLst>
          </p:cNvPr>
          <p:cNvPicPr>
            <a:picLocks noChangeAspect="1"/>
          </p:cNvPicPr>
          <p:nvPr/>
        </p:nvPicPr>
        <p:blipFill>
          <a:blip r:embed="rId3"/>
          <a:stretch>
            <a:fillRect/>
          </a:stretch>
        </p:blipFill>
        <p:spPr>
          <a:xfrm>
            <a:off x="187377" y="39319"/>
            <a:ext cx="8769246" cy="2532431"/>
          </a:xfrm>
          <a:prstGeom prst="rect">
            <a:avLst/>
          </a:prstGeom>
        </p:spPr>
      </p:pic>
    </p:spTree>
    <p:extLst>
      <p:ext uri="{BB962C8B-B14F-4D97-AF65-F5344CB8AC3E}">
        <p14:creationId xmlns:p14="http://schemas.microsoft.com/office/powerpoint/2010/main" val="22942607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7B4F03-C08B-4761-9220-316AADBAEEED}"/>
              </a:ext>
            </a:extLst>
          </p:cNvPr>
          <p:cNvPicPr>
            <a:picLocks noChangeAspect="1"/>
          </p:cNvPicPr>
          <p:nvPr/>
        </p:nvPicPr>
        <p:blipFill>
          <a:blip r:embed="rId3"/>
          <a:stretch>
            <a:fillRect/>
          </a:stretch>
        </p:blipFill>
        <p:spPr>
          <a:xfrm>
            <a:off x="217357" y="240499"/>
            <a:ext cx="8709286" cy="4332718"/>
          </a:xfrm>
          <a:prstGeom prst="rect">
            <a:avLst/>
          </a:prstGeom>
        </p:spPr>
      </p:pic>
    </p:spTree>
    <p:extLst>
      <p:ext uri="{BB962C8B-B14F-4D97-AF65-F5344CB8AC3E}">
        <p14:creationId xmlns:p14="http://schemas.microsoft.com/office/powerpoint/2010/main" val="17934967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808F83-0273-4A92-9680-C2A6EAB65423}"/>
              </a:ext>
            </a:extLst>
          </p:cNvPr>
          <p:cNvPicPr>
            <a:picLocks noChangeAspect="1"/>
          </p:cNvPicPr>
          <p:nvPr/>
        </p:nvPicPr>
        <p:blipFill>
          <a:blip r:embed="rId3"/>
          <a:stretch>
            <a:fillRect/>
          </a:stretch>
        </p:blipFill>
        <p:spPr>
          <a:xfrm>
            <a:off x="202367" y="184102"/>
            <a:ext cx="8739266" cy="4205669"/>
          </a:xfrm>
          <a:prstGeom prst="rect">
            <a:avLst/>
          </a:prstGeom>
        </p:spPr>
      </p:pic>
    </p:spTree>
    <p:extLst>
      <p:ext uri="{BB962C8B-B14F-4D97-AF65-F5344CB8AC3E}">
        <p14:creationId xmlns:p14="http://schemas.microsoft.com/office/powerpoint/2010/main" val="41089839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689DA6-871A-4992-85FA-4B40ABA3DB9A}"/>
              </a:ext>
            </a:extLst>
          </p:cNvPr>
          <p:cNvPicPr>
            <a:picLocks noChangeAspect="1"/>
          </p:cNvPicPr>
          <p:nvPr/>
        </p:nvPicPr>
        <p:blipFill>
          <a:blip r:embed="rId3"/>
          <a:stretch>
            <a:fillRect/>
          </a:stretch>
        </p:blipFill>
        <p:spPr>
          <a:xfrm>
            <a:off x="149901" y="161067"/>
            <a:ext cx="8604354" cy="4461602"/>
          </a:xfrm>
          <a:prstGeom prst="rect">
            <a:avLst/>
          </a:prstGeom>
        </p:spPr>
      </p:pic>
    </p:spTree>
    <p:extLst>
      <p:ext uri="{BB962C8B-B14F-4D97-AF65-F5344CB8AC3E}">
        <p14:creationId xmlns:p14="http://schemas.microsoft.com/office/powerpoint/2010/main" val="772599130"/>
      </p:ext>
    </p:extLst>
  </p:cSld>
  <p:clrMapOvr>
    <a:masterClrMapping/>
  </p:clrMapOvr>
  <p:transition/>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FB0873-11A8-474B-8658-2134B8658E57}"/>
</file>

<file path=customXml/itemProps2.xml><?xml version="1.0" encoding="utf-8"?>
<ds:datastoreItem xmlns:ds="http://schemas.openxmlformats.org/officeDocument/2006/customXml" ds:itemID="{D315344A-5F65-4C5E-96D0-61630619AF58}"/>
</file>

<file path=customXml/itemProps3.xml><?xml version="1.0" encoding="utf-8"?>
<ds:datastoreItem xmlns:ds="http://schemas.openxmlformats.org/officeDocument/2006/customXml" ds:itemID="{18806841-CDBC-4A80-B505-64EA3A92024A}"/>
</file>

<file path=docProps/app.xml><?xml version="1.0" encoding="utf-8"?>
<Properties xmlns="http://schemas.openxmlformats.org/officeDocument/2006/extended-properties" xmlns:vt="http://schemas.openxmlformats.org/officeDocument/2006/docPropsVTypes">
  <Template>CognizantTheme</Template>
  <TotalTime>1252</TotalTime>
  <Words>943</Words>
  <Application>Microsoft Office PowerPoint</Application>
  <PresentationFormat>On-screen Show (16:9)</PresentationFormat>
  <Paragraphs>61</Paragraphs>
  <Slides>18</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CIDFont+F5</vt:lpstr>
      <vt:lpstr>CIDFont+F6</vt:lpstr>
      <vt:lpstr>CIDFont+F7</vt:lpstr>
      <vt:lpstr>Courier New</vt:lpstr>
      <vt:lpstr>Wingdings</vt:lpstr>
      <vt:lpstr>Wingdings 2</vt:lpstr>
      <vt:lpstr>Wingdings 3</vt:lpstr>
      <vt:lpstr>CognizantTheme</vt:lpstr>
      <vt:lpstr>Emerald_Template</vt:lpstr>
      <vt:lpstr>InsuranceSuite 10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George, Dinny Rose (Cognizant)</cp:lastModifiedBy>
  <cp:revision>23</cp:revision>
  <dcterms:created xsi:type="dcterms:W3CDTF">2020-11-09T01:08:15Z</dcterms:created>
  <dcterms:modified xsi:type="dcterms:W3CDTF">2020-11-16T13:02:56Z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