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1" r:id="rId2"/>
  </p:sldMasterIdLst>
  <p:notesMasterIdLst>
    <p:notesMasterId r:id="rId25"/>
  </p:notesMasterIdLst>
  <p:sldIdLst>
    <p:sldId id="262" r:id="rId3"/>
    <p:sldId id="311" r:id="rId4"/>
    <p:sldId id="314" r:id="rId5"/>
    <p:sldId id="315" r:id="rId6"/>
    <p:sldId id="316" r:id="rId7"/>
    <p:sldId id="317" r:id="rId8"/>
    <p:sldId id="318" r:id="rId9"/>
    <p:sldId id="319" r:id="rId10"/>
    <p:sldId id="320" r:id="rId11"/>
    <p:sldId id="321" r:id="rId12"/>
    <p:sldId id="322" r:id="rId13"/>
    <p:sldId id="323" r:id="rId14"/>
    <p:sldId id="324" r:id="rId15"/>
    <p:sldId id="329" r:id="rId16"/>
    <p:sldId id="325" r:id="rId17"/>
    <p:sldId id="326" r:id="rId18"/>
    <p:sldId id="327" r:id="rId19"/>
    <p:sldId id="328" r:id="rId20"/>
    <p:sldId id="330" r:id="rId21"/>
    <p:sldId id="331" r:id="rId22"/>
    <p:sldId id="332" r:id="rId23"/>
    <p:sldId id="305"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46409" autoAdjust="0"/>
  </p:normalViewPr>
  <p:slideViewPr>
    <p:cSldViewPr snapToGrid="0">
      <p:cViewPr varScale="1">
        <p:scale>
          <a:sx n="44" d="100"/>
          <a:sy n="44" d="100"/>
        </p:scale>
        <p:origin x="21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Dinny Rose (Cognizant)" userId="334d729a-5d69-4fa0-bc35-8a0c200cba3b" providerId="ADAL" clId="{811BEB68-F1C8-45EB-8FE4-23285483ED24}"/>
    <pc:docChg chg="undo custSel addSld modSld">
      <pc:chgData name="George, Dinny Rose (Cognizant)" userId="334d729a-5d69-4fa0-bc35-8a0c200cba3b" providerId="ADAL" clId="{811BEB68-F1C8-45EB-8FE4-23285483ED24}" dt="2020-11-16T16:45:08.314" v="2436" actId="6549"/>
      <pc:docMkLst>
        <pc:docMk/>
      </pc:docMkLst>
      <pc:sldChg chg="modSp">
        <pc:chgData name="George, Dinny Rose (Cognizant)" userId="334d729a-5d69-4fa0-bc35-8a0c200cba3b" providerId="ADAL" clId="{811BEB68-F1C8-45EB-8FE4-23285483ED24}" dt="2020-11-14T19:47:24.376" v="29" actId="6549"/>
        <pc:sldMkLst>
          <pc:docMk/>
          <pc:sldMk cId="2747047871" sldId="262"/>
        </pc:sldMkLst>
        <pc:spChg chg="mod">
          <ac:chgData name="George, Dinny Rose (Cognizant)" userId="334d729a-5d69-4fa0-bc35-8a0c200cba3b" providerId="ADAL" clId="{811BEB68-F1C8-45EB-8FE4-23285483ED24}" dt="2020-11-14T19:47:24.376" v="29" actId="6549"/>
          <ac:spMkLst>
            <pc:docMk/>
            <pc:sldMk cId="2747047871" sldId="262"/>
            <ac:spMk id="8" creationId="{00000000-0000-0000-0000-000000000000}"/>
          </ac:spMkLst>
        </pc:spChg>
      </pc:sldChg>
      <pc:sldChg chg="addSp delSp modSp">
        <pc:chgData name="George, Dinny Rose (Cognizant)" userId="334d729a-5d69-4fa0-bc35-8a0c200cba3b" providerId="ADAL" clId="{811BEB68-F1C8-45EB-8FE4-23285483ED24}" dt="2020-11-14T19:47:44.613" v="33" actId="14100"/>
        <pc:sldMkLst>
          <pc:docMk/>
          <pc:sldMk cId="181404056" sldId="311"/>
        </pc:sldMkLst>
        <pc:picChg chg="del">
          <ac:chgData name="George, Dinny Rose (Cognizant)" userId="334d729a-5d69-4fa0-bc35-8a0c200cba3b" providerId="ADAL" clId="{811BEB68-F1C8-45EB-8FE4-23285483ED24}" dt="2020-11-14T19:47:34.303" v="31" actId="478"/>
          <ac:picMkLst>
            <pc:docMk/>
            <pc:sldMk cId="181404056" sldId="311"/>
            <ac:picMk id="2" creationId="{30CA2877-10DC-4CF5-98FE-EB3819D088C3}"/>
          </ac:picMkLst>
        </pc:picChg>
        <pc:picChg chg="add mod">
          <ac:chgData name="George, Dinny Rose (Cognizant)" userId="334d729a-5d69-4fa0-bc35-8a0c200cba3b" providerId="ADAL" clId="{811BEB68-F1C8-45EB-8FE4-23285483ED24}" dt="2020-11-14T19:47:44.613" v="33" actId="14100"/>
          <ac:picMkLst>
            <pc:docMk/>
            <pc:sldMk cId="181404056" sldId="311"/>
            <ac:picMk id="3" creationId="{6A191AA9-2480-40B4-8C88-A093A985D0AA}"/>
          </ac:picMkLst>
        </pc:picChg>
      </pc:sldChg>
      <pc:sldChg chg="addSp delSp modSp modNotesTx">
        <pc:chgData name="George, Dinny Rose (Cognizant)" userId="334d729a-5d69-4fa0-bc35-8a0c200cba3b" providerId="ADAL" clId="{811BEB68-F1C8-45EB-8FE4-23285483ED24}" dt="2020-11-16T13:12:07.378" v="197" actId="20577"/>
        <pc:sldMkLst>
          <pc:docMk/>
          <pc:sldMk cId="602784463" sldId="314"/>
        </pc:sldMkLst>
        <pc:picChg chg="add mod">
          <ac:chgData name="George, Dinny Rose (Cognizant)" userId="334d729a-5d69-4fa0-bc35-8a0c200cba3b" providerId="ADAL" clId="{811BEB68-F1C8-45EB-8FE4-23285483ED24}" dt="2020-11-14T19:48:44.095" v="40" actId="1076"/>
          <ac:picMkLst>
            <pc:docMk/>
            <pc:sldMk cId="602784463" sldId="314"/>
            <ac:picMk id="2" creationId="{6E146341-EE43-4C95-9FE4-0A127D0DCD14}"/>
          </ac:picMkLst>
        </pc:picChg>
        <pc:picChg chg="del">
          <ac:chgData name="George, Dinny Rose (Cognizant)" userId="334d729a-5d69-4fa0-bc35-8a0c200cba3b" providerId="ADAL" clId="{811BEB68-F1C8-45EB-8FE4-23285483ED24}" dt="2020-11-14T19:48:28" v="35" actId="478"/>
          <ac:picMkLst>
            <pc:docMk/>
            <pc:sldMk cId="602784463" sldId="314"/>
            <ac:picMk id="5" creationId="{860E825B-E30D-4496-ABAF-16675DDB5F32}"/>
          </ac:picMkLst>
        </pc:picChg>
        <pc:picChg chg="del">
          <ac:chgData name="George, Dinny Rose (Cognizant)" userId="334d729a-5d69-4fa0-bc35-8a0c200cba3b" providerId="ADAL" clId="{811BEB68-F1C8-45EB-8FE4-23285483ED24}" dt="2020-11-14T19:48:25.959" v="34" actId="478"/>
          <ac:picMkLst>
            <pc:docMk/>
            <pc:sldMk cId="602784463" sldId="314"/>
            <ac:picMk id="6" creationId="{E16897A8-6092-414E-AA5F-77C008A38E03}"/>
          </ac:picMkLst>
        </pc:picChg>
      </pc:sldChg>
      <pc:sldChg chg="addSp delSp modSp modNotesTx">
        <pc:chgData name="George, Dinny Rose (Cognizant)" userId="334d729a-5d69-4fa0-bc35-8a0c200cba3b" providerId="ADAL" clId="{811BEB68-F1C8-45EB-8FE4-23285483ED24}" dt="2020-11-16T13:13:39.672" v="210" actId="6549"/>
        <pc:sldMkLst>
          <pc:docMk/>
          <pc:sldMk cId="1125189373" sldId="315"/>
        </pc:sldMkLst>
        <pc:picChg chg="del">
          <ac:chgData name="George, Dinny Rose (Cognizant)" userId="334d729a-5d69-4fa0-bc35-8a0c200cba3b" providerId="ADAL" clId="{811BEB68-F1C8-45EB-8FE4-23285483ED24}" dt="2020-11-14T19:50:07.345" v="42" actId="478"/>
          <ac:picMkLst>
            <pc:docMk/>
            <pc:sldMk cId="1125189373" sldId="315"/>
            <ac:picMk id="2" creationId="{868D6D81-EFD9-4C5E-AA07-164722EBBB01}"/>
          </ac:picMkLst>
        </pc:picChg>
        <pc:picChg chg="del">
          <ac:chgData name="George, Dinny Rose (Cognizant)" userId="334d729a-5d69-4fa0-bc35-8a0c200cba3b" providerId="ADAL" clId="{811BEB68-F1C8-45EB-8FE4-23285483ED24}" dt="2020-11-14T19:50:05.071" v="41" actId="478"/>
          <ac:picMkLst>
            <pc:docMk/>
            <pc:sldMk cId="1125189373" sldId="315"/>
            <ac:picMk id="3" creationId="{FF300C94-E249-4117-9234-D40D420DC604}"/>
          </ac:picMkLst>
        </pc:picChg>
        <pc:picChg chg="add mod">
          <ac:chgData name="George, Dinny Rose (Cognizant)" userId="334d729a-5d69-4fa0-bc35-8a0c200cba3b" providerId="ADAL" clId="{811BEB68-F1C8-45EB-8FE4-23285483ED24}" dt="2020-11-14T19:50:18.340" v="45" actId="14100"/>
          <ac:picMkLst>
            <pc:docMk/>
            <pc:sldMk cId="1125189373" sldId="315"/>
            <ac:picMk id="4" creationId="{E92AEA70-6D15-4D9B-90B9-D07F87C545AE}"/>
          </ac:picMkLst>
        </pc:picChg>
      </pc:sldChg>
      <pc:sldChg chg="addSp delSp modSp modNotesTx">
        <pc:chgData name="George, Dinny Rose (Cognizant)" userId="334d729a-5d69-4fa0-bc35-8a0c200cba3b" providerId="ADAL" clId="{811BEB68-F1C8-45EB-8FE4-23285483ED24}" dt="2020-11-16T13:18:27.413" v="355" actId="20577"/>
        <pc:sldMkLst>
          <pc:docMk/>
          <pc:sldMk cId="419360475" sldId="316"/>
        </pc:sldMkLst>
        <pc:picChg chg="add mod">
          <ac:chgData name="George, Dinny Rose (Cognizant)" userId="334d729a-5d69-4fa0-bc35-8a0c200cba3b" providerId="ADAL" clId="{811BEB68-F1C8-45EB-8FE4-23285483ED24}" dt="2020-11-14T19:51:40.209" v="51" actId="14100"/>
          <ac:picMkLst>
            <pc:docMk/>
            <pc:sldMk cId="419360475" sldId="316"/>
            <ac:picMk id="2" creationId="{ADE400FD-68B8-486A-9963-C54B5BC78DF1}"/>
          </ac:picMkLst>
        </pc:picChg>
        <pc:picChg chg="del">
          <ac:chgData name="George, Dinny Rose (Cognizant)" userId="334d729a-5d69-4fa0-bc35-8a0c200cba3b" providerId="ADAL" clId="{811BEB68-F1C8-45EB-8FE4-23285483ED24}" dt="2020-11-14T19:51:25.733" v="47" actId="478"/>
          <ac:picMkLst>
            <pc:docMk/>
            <pc:sldMk cId="419360475" sldId="316"/>
            <ac:picMk id="4" creationId="{790F2919-6DA0-4C90-AC64-3C40F3C8C960}"/>
          </ac:picMkLst>
        </pc:picChg>
        <pc:picChg chg="del">
          <ac:chgData name="George, Dinny Rose (Cognizant)" userId="334d729a-5d69-4fa0-bc35-8a0c200cba3b" providerId="ADAL" clId="{811BEB68-F1C8-45EB-8FE4-23285483ED24}" dt="2020-11-14T19:51:23.513" v="46" actId="478"/>
          <ac:picMkLst>
            <pc:docMk/>
            <pc:sldMk cId="419360475" sldId="316"/>
            <ac:picMk id="5" creationId="{383F2EB7-67D3-471B-B7EA-955C3CE81739}"/>
          </ac:picMkLst>
        </pc:picChg>
        <pc:picChg chg="del">
          <ac:chgData name="George, Dinny Rose (Cognizant)" userId="334d729a-5d69-4fa0-bc35-8a0c200cba3b" providerId="ADAL" clId="{811BEB68-F1C8-45EB-8FE4-23285483ED24}" dt="2020-11-14T19:51:28.110" v="48" actId="478"/>
          <ac:picMkLst>
            <pc:docMk/>
            <pc:sldMk cId="419360475" sldId="316"/>
            <ac:picMk id="6" creationId="{9D0E8270-F527-44B5-850C-092087931811}"/>
          </ac:picMkLst>
        </pc:picChg>
      </pc:sldChg>
      <pc:sldChg chg="addSp delSp modSp modNotesTx">
        <pc:chgData name="George, Dinny Rose (Cognizant)" userId="334d729a-5d69-4fa0-bc35-8a0c200cba3b" providerId="ADAL" clId="{811BEB68-F1C8-45EB-8FE4-23285483ED24}" dt="2020-11-16T13:20:26.671" v="372" actId="6549"/>
        <pc:sldMkLst>
          <pc:docMk/>
          <pc:sldMk cId="2294260711" sldId="317"/>
        </pc:sldMkLst>
        <pc:picChg chg="del">
          <ac:chgData name="George, Dinny Rose (Cognizant)" userId="334d729a-5d69-4fa0-bc35-8a0c200cba3b" providerId="ADAL" clId="{811BEB68-F1C8-45EB-8FE4-23285483ED24}" dt="2020-11-14T19:53:36.128" v="52" actId="478"/>
          <ac:picMkLst>
            <pc:docMk/>
            <pc:sldMk cId="2294260711" sldId="317"/>
            <ac:picMk id="2" creationId="{EF1CCB9C-595C-4A78-AF89-3148846B3EEF}"/>
          </ac:picMkLst>
        </pc:picChg>
        <pc:picChg chg="add mod">
          <ac:chgData name="George, Dinny Rose (Cognizant)" userId="334d729a-5d69-4fa0-bc35-8a0c200cba3b" providerId="ADAL" clId="{811BEB68-F1C8-45EB-8FE4-23285483ED24}" dt="2020-11-14T19:53:45.543" v="55" actId="14100"/>
          <ac:picMkLst>
            <pc:docMk/>
            <pc:sldMk cId="2294260711" sldId="317"/>
            <ac:picMk id="3" creationId="{B88D3465-2D3C-42CD-87CA-00CFBB5B78D7}"/>
          </ac:picMkLst>
        </pc:picChg>
      </pc:sldChg>
      <pc:sldChg chg="addSp delSp modSp modNotesTx">
        <pc:chgData name="George, Dinny Rose (Cognizant)" userId="334d729a-5d69-4fa0-bc35-8a0c200cba3b" providerId="ADAL" clId="{811BEB68-F1C8-45EB-8FE4-23285483ED24}" dt="2020-11-16T14:04:21.494" v="720" actId="20577"/>
        <pc:sldMkLst>
          <pc:docMk/>
          <pc:sldMk cId="1793496788" sldId="318"/>
        </pc:sldMkLst>
        <pc:picChg chg="del">
          <ac:chgData name="George, Dinny Rose (Cognizant)" userId="334d729a-5d69-4fa0-bc35-8a0c200cba3b" providerId="ADAL" clId="{811BEB68-F1C8-45EB-8FE4-23285483ED24}" dt="2020-11-14T19:55:10.402" v="56" actId="478"/>
          <ac:picMkLst>
            <pc:docMk/>
            <pc:sldMk cId="1793496788" sldId="318"/>
            <ac:picMk id="2" creationId="{C67B4F03-C08B-4761-9220-316AADBAEEED}"/>
          </ac:picMkLst>
        </pc:picChg>
        <pc:picChg chg="add mod">
          <ac:chgData name="George, Dinny Rose (Cognizant)" userId="334d729a-5d69-4fa0-bc35-8a0c200cba3b" providerId="ADAL" clId="{811BEB68-F1C8-45EB-8FE4-23285483ED24}" dt="2020-11-14T19:55:30.529" v="62" actId="14100"/>
          <ac:picMkLst>
            <pc:docMk/>
            <pc:sldMk cId="1793496788" sldId="318"/>
            <ac:picMk id="3" creationId="{14DBFA25-ED47-4D77-9EC0-066F83FE05C4}"/>
          </ac:picMkLst>
        </pc:picChg>
        <pc:picChg chg="add mod">
          <ac:chgData name="George, Dinny Rose (Cognizant)" userId="334d729a-5d69-4fa0-bc35-8a0c200cba3b" providerId="ADAL" clId="{811BEB68-F1C8-45EB-8FE4-23285483ED24}" dt="2020-11-14T19:56:11.607" v="65" actId="1076"/>
          <ac:picMkLst>
            <pc:docMk/>
            <pc:sldMk cId="1793496788" sldId="318"/>
            <ac:picMk id="4" creationId="{C32988E6-77CA-4F54-B9C5-B155612D444A}"/>
          </ac:picMkLst>
        </pc:picChg>
      </pc:sldChg>
      <pc:sldChg chg="addSp delSp modSp modNotesTx">
        <pc:chgData name="George, Dinny Rose (Cognizant)" userId="334d729a-5d69-4fa0-bc35-8a0c200cba3b" providerId="ADAL" clId="{811BEB68-F1C8-45EB-8FE4-23285483ED24}" dt="2020-11-16T14:06:01.445" v="754" actId="6549"/>
        <pc:sldMkLst>
          <pc:docMk/>
          <pc:sldMk cId="4108983927" sldId="319"/>
        </pc:sldMkLst>
        <pc:picChg chg="add mod">
          <ac:chgData name="George, Dinny Rose (Cognizant)" userId="334d729a-5d69-4fa0-bc35-8a0c200cba3b" providerId="ADAL" clId="{811BEB68-F1C8-45EB-8FE4-23285483ED24}" dt="2020-11-14T19:58:27.487" v="70" actId="14100"/>
          <ac:picMkLst>
            <pc:docMk/>
            <pc:sldMk cId="4108983927" sldId="319"/>
            <ac:picMk id="2" creationId="{6C2CD3B2-265D-457B-8ECC-0294A0BDD410}"/>
          </ac:picMkLst>
        </pc:picChg>
        <pc:picChg chg="del">
          <ac:chgData name="George, Dinny Rose (Cognizant)" userId="334d729a-5d69-4fa0-bc35-8a0c200cba3b" providerId="ADAL" clId="{811BEB68-F1C8-45EB-8FE4-23285483ED24}" dt="2020-11-14T19:58:12.624" v="66" actId="478"/>
          <ac:picMkLst>
            <pc:docMk/>
            <pc:sldMk cId="4108983927" sldId="319"/>
            <ac:picMk id="3" creationId="{E6808F83-0273-4A92-9680-C2A6EAB65423}"/>
          </ac:picMkLst>
        </pc:picChg>
      </pc:sldChg>
      <pc:sldChg chg="addSp delSp modSp modNotesTx">
        <pc:chgData name="George, Dinny Rose (Cognizant)" userId="334d729a-5d69-4fa0-bc35-8a0c200cba3b" providerId="ADAL" clId="{811BEB68-F1C8-45EB-8FE4-23285483ED24}" dt="2020-11-16T14:08:01.595" v="787" actId="6549"/>
        <pc:sldMkLst>
          <pc:docMk/>
          <pc:sldMk cId="772599130" sldId="320"/>
        </pc:sldMkLst>
        <pc:picChg chg="del">
          <ac:chgData name="George, Dinny Rose (Cognizant)" userId="334d729a-5d69-4fa0-bc35-8a0c200cba3b" providerId="ADAL" clId="{811BEB68-F1C8-45EB-8FE4-23285483ED24}" dt="2020-11-14T19:59:23.326" v="71" actId="478"/>
          <ac:picMkLst>
            <pc:docMk/>
            <pc:sldMk cId="772599130" sldId="320"/>
            <ac:picMk id="2" creationId="{AB689DA6-871A-4992-85FA-4B40ABA3DB9A}"/>
          </ac:picMkLst>
        </pc:picChg>
        <pc:picChg chg="add mod">
          <ac:chgData name="George, Dinny Rose (Cognizant)" userId="334d729a-5d69-4fa0-bc35-8a0c200cba3b" providerId="ADAL" clId="{811BEB68-F1C8-45EB-8FE4-23285483ED24}" dt="2020-11-14T19:59:35.244" v="75" actId="14100"/>
          <ac:picMkLst>
            <pc:docMk/>
            <pc:sldMk cId="772599130" sldId="320"/>
            <ac:picMk id="3" creationId="{E577DC38-A3DA-48FC-B287-C5D5DA7C1E7A}"/>
          </ac:picMkLst>
        </pc:picChg>
      </pc:sldChg>
      <pc:sldChg chg="addSp delSp modSp modNotesTx">
        <pc:chgData name="George, Dinny Rose (Cognizant)" userId="334d729a-5d69-4fa0-bc35-8a0c200cba3b" providerId="ADAL" clId="{811BEB68-F1C8-45EB-8FE4-23285483ED24}" dt="2020-11-16T14:15:32.887" v="1180" actId="20577"/>
        <pc:sldMkLst>
          <pc:docMk/>
          <pc:sldMk cId="2755076776" sldId="321"/>
        </pc:sldMkLst>
        <pc:picChg chg="del">
          <ac:chgData name="George, Dinny Rose (Cognizant)" userId="334d729a-5d69-4fa0-bc35-8a0c200cba3b" providerId="ADAL" clId="{811BEB68-F1C8-45EB-8FE4-23285483ED24}" dt="2020-11-14T20:00:32.665" v="76" actId="478"/>
          <ac:picMkLst>
            <pc:docMk/>
            <pc:sldMk cId="2755076776" sldId="321"/>
            <ac:picMk id="2" creationId="{F6D6D0DF-E22C-4CF6-BA0B-59C3FF96C012}"/>
          </ac:picMkLst>
        </pc:picChg>
        <pc:picChg chg="add mod">
          <ac:chgData name="George, Dinny Rose (Cognizant)" userId="334d729a-5d69-4fa0-bc35-8a0c200cba3b" providerId="ADAL" clId="{811BEB68-F1C8-45EB-8FE4-23285483ED24}" dt="2020-11-14T20:00:46.394" v="80" actId="14100"/>
          <ac:picMkLst>
            <pc:docMk/>
            <pc:sldMk cId="2755076776" sldId="321"/>
            <ac:picMk id="3" creationId="{70BCA99B-8E04-4B5F-8A23-ADA9E5CB49BD}"/>
          </ac:picMkLst>
        </pc:picChg>
      </pc:sldChg>
      <pc:sldChg chg="addSp delSp modSp modNotesTx">
        <pc:chgData name="George, Dinny Rose (Cognizant)" userId="334d729a-5d69-4fa0-bc35-8a0c200cba3b" providerId="ADAL" clId="{811BEB68-F1C8-45EB-8FE4-23285483ED24}" dt="2020-11-16T14:22:35.698" v="1219" actId="6549"/>
        <pc:sldMkLst>
          <pc:docMk/>
          <pc:sldMk cId="636147503" sldId="322"/>
        </pc:sldMkLst>
        <pc:picChg chg="del">
          <ac:chgData name="George, Dinny Rose (Cognizant)" userId="334d729a-5d69-4fa0-bc35-8a0c200cba3b" providerId="ADAL" clId="{811BEB68-F1C8-45EB-8FE4-23285483ED24}" dt="2020-11-14T20:03:00.100" v="81" actId="478"/>
          <ac:picMkLst>
            <pc:docMk/>
            <pc:sldMk cId="636147503" sldId="322"/>
            <ac:picMk id="2" creationId="{E96199EF-1BC4-4E28-BFB5-5D5DA50228AD}"/>
          </ac:picMkLst>
        </pc:picChg>
        <pc:picChg chg="del">
          <ac:chgData name="George, Dinny Rose (Cognizant)" userId="334d729a-5d69-4fa0-bc35-8a0c200cba3b" providerId="ADAL" clId="{811BEB68-F1C8-45EB-8FE4-23285483ED24}" dt="2020-11-14T20:03:01.994" v="82" actId="478"/>
          <ac:picMkLst>
            <pc:docMk/>
            <pc:sldMk cId="636147503" sldId="322"/>
            <ac:picMk id="3" creationId="{0EC34B0D-B344-4EEE-88F2-F7E4012B7F15}"/>
          </ac:picMkLst>
        </pc:picChg>
        <pc:picChg chg="add mod">
          <ac:chgData name="George, Dinny Rose (Cognizant)" userId="334d729a-5d69-4fa0-bc35-8a0c200cba3b" providerId="ADAL" clId="{811BEB68-F1C8-45EB-8FE4-23285483ED24}" dt="2020-11-14T20:03:26.568" v="88" actId="14100"/>
          <ac:picMkLst>
            <pc:docMk/>
            <pc:sldMk cId="636147503" sldId="322"/>
            <ac:picMk id="4" creationId="{AAA1ABCC-DF58-4891-B1EB-7F2991F02F02}"/>
          </ac:picMkLst>
        </pc:picChg>
        <pc:picChg chg="del">
          <ac:chgData name="George, Dinny Rose (Cognizant)" userId="334d729a-5d69-4fa0-bc35-8a0c200cba3b" providerId="ADAL" clId="{811BEB68-F1C8-45EB-8FE4-23285483ED24}" dt="2020-11-14T20:03:04.156" v="83" actId="478"/>
          <ac:picMkLst>
            <pc:docMk/>
            <pc:sldMk cId="636147503" sldId="322"/>
            <ac:picMk id="7" creationId="{4A8BF521-5620-4D30-AAF4-33E0E2B64653}"/>
          </ac:picMkLst>
        </pc:picChg>
      </pc:sldChg>
      <pc:sldChg chg="addSp delSp modSp modNotesTx">
        <pc:chgData name="George, Dinny Rose (Cognizant)" userId="334d729a-5d69-4fa0-bc35-8a0c200cba3b" providerId="ADAL" clId="{811BEB68-F1C8-45EB-8FE4-23285483ED24}" dt="2020-11-16T14:27:49.815" v="1579" actId="20577"/>
        <pc:sldMkLst>
          <pc:docMk/>
          <pc:sldMk cId="3580833110" sldId="323"/>
        </pc:sldMkLst>
        <pc:picChg chg="del">
          <ac:chgData name="George, Dinny Rose (Cognizant)" userId="334d729a-5d69-4fa0-bc35-8a0c200cba3b" providerId="ADAL" clId="{811BEB68-F1C8-45EB-8FE4-23285483ED24}" dt="2020-11-14T20:04:28.225" v="89" actId="478"/>
          <ac:picMkLst>
            <pc:docMk/>
            <pc:sldMk cId="3580833110" sldId="323"/>
            <ac:picMk id="2" creationId="{D90EF1BF-85C3-4488-907C-223B73661649}"/>
          </ac:picMkLst>
        </pc:picChg>
        <pc:picChg chg="add mod">
          <ac:chgData name="George, Dinny Rose (Cognizant)" userId="334d729a-5d69-4fa0-bc35-8a0c200cba3b" providerId="ADAL" clId="{811BEB68-F1C8-45EB-8FE4-23285483ED24}" dt="2020-11-14T20:04:42.316" v="93" actId="14100"/>
          <ac:picMkLst>
            <pc:docMk/>
            <pc:sldMk cId="3580833110" sldId="323"/>
            <ac:picMk id="3" creationId="{0B761769-382A-479F-8CED-651DF55F5DBD}"/>
          </ac:picMkLst>
        </pc:picChg>
      </pc:sldChg>
      <pc:sldChg chg="addSp delSp modSp modNotesTx">
        <pc:chgData name="George, Dinny Rose (Cognizant)" userId="334d729a-5d69-4fa0-bc35-8a0c200cba3b" providerId="ADAL" clId="{811BEB68-F1C8-45EB-8FE4-23285483ED24}" dt="2020-11-16T14:32:36.537" v="1606" actId="6549"/>
        <pc:sldMkLst>
          <pc:docMk/>
          <pc:sldMk cId="1767550318" sldId="324"/>
        </pc:sldMkLst>
        <pc:picChg chg="del">
          <ac:chgData name="George, Dinny Rose (Cognizant)" userId="334d729a-5d69-4fa0-bc35-8a0c200cba3b" providerId="ADAL" clId="{811BEB68-F1C8-45EB-8FE4-23285483ED24}" dt="2020-11-14T20:06:57.666" v="94" actId="478"/>
          <ac:picMkLst>
            <pc:docMk/>
            <pc:sldMk cId="1767550318" sldId="324"/>
            <ac:picMk id="2" creationId="{955B7876-813E-42BD-97D7-FF464D37F159}"/>
          </ac:picMkLst>
        </pc:picChg>
        <pc:picChg chg="add mod">
          <ac:chgData name="George, Dinny Rose (Cognizant)" userId="334d729a-5d69-4fa0-bc35-8a0c200cba3b" providerId="ADAL" clId="{811BEB68-F1C8-45EB-8FE4-23285483ED24}" dt="2020-11-14T20:07:10.133" v="98" actId="1076"/>
          <ac:picMkLst>
            <pc:docMk/>
            <pc:sldMk cId="1767550318" sldId="324"/>
            <ac:picMk id="4" creationId="{4A6375B9-6F18-4202-994E-BEA333219462}"/>
          </ac:picMkLst>
        </pc:picChg>
      </pc:sldChg>
      <pc:sldChg chg="addSp delSp modSp modNotesTx">
        <pc:chgData name="George, Dinny Rose (Cognizant)" userId="334d729a-5d69-4fa0-bc35-8a0c200cba3b" providerId="ADAL" clId="{811BEB68-F1C8-45EB-8FE4-23285483ED24}" dt="2020-11-16T14:38:38.298" v="2002" actId="20577"/>
        <pc:sldMkLst>
          <pc:docMk/>
          <pc:sldMk cId="2915547708" sldId="325"/>
        </pc:sldMkLst>
        <pc:picChg chg="del">
          <ac:chgData name="George, Dinny Rose (Cognizant)" userId="334d729a-5d69-4fa0-bc35-8a0c200cba3b" providerId="ADAL" clId="{811BEB68-F1C8-45EB-8FE4-23285483ED24}" dt="2020-11-14T20:08:23.673" v="99" actId="478"/>
          <ac:picMkLst>
            <pc:docMk/>
            <pc:sldMk cId="2915547708" sldId="325"/>
            <ac:picMk id="2" creationId="{97E1841C-BF40-4B17-BCC9-03718448A2BF}"/>
          </ac:picMkLst>
        </pc:picChg>
        <pc:picChg chg="del">
          <ac:chgData name="George, Dinny Rose (Cognizant)" userId="334d729a-5d69-4fa0-bc35-8a0c200cba3b" providerId="ADAL" clId="{811BEB68-F1C8-45EB-8FE4-23285483ED24}" dt="2020-11-14T20:08:25.895" v="100" actId="478"/>
          <ac:picMkLst>
            <pc:docMk/>
            <pc:sldMk cId="2915547708" sldId="325"/>
            <ac:picMk id="3" creationId="{3AC0ADAE-3064-4373-B44E-66C0E3E51194}"/>
          </ac:picMkLst>
        </pc:picChg>
        <pc:picChg chg="add mod">
          <ac:chgData name="George, Dinny Rose (Cognizant)" userId="334d729a-5d69-4fa0-bc35-8a0c200cba3b" providerId="ADAL" clId="{811BEB68-F1C8-45EB-8FE4-23285483ED24}" dt="2020-11-14T20:08:30.523" v="102" actId="14100"/>
          <ac:picMkLst>
            <pc:docMk/>
            <pc:sldMk cId="2915547708" sldId="325"/>
            <ac:picMk id="4" creationId="{051451DE-8001-4EF4-940A-ADD42B3225C1}"/>
          </ac:picMkLst>
        </pc:picChg>
      </pc:sldChg>
      <pc:sldChg chg="addSp delSp modSp modNotesTx">
        <pc:chgData name="George, Dinny Rose (Cognizant)" userId="334d729a-5d69-4fa0-bc35-8a0c200cba3b" providerId="ADAL" clId="{811BEB68-F1C8-45EB-8FE4-23285483ED24}" dt="2020-11-16T14:40:30.378" v="2031" actId="6549"/>
        <pc:sldMkLst>
          <pc:docMk/>
          <pc:sldMk cId="62494536" sldId="326"/>
        </pc:sldMkLst>
        <pc:picChg chg="del">
          <ac:chgData name="George, Dinny Rose (Cognizant)" userId="334d729a-5d69-4fa0-bc35-8a0c200cba3b" providerId="ADAL" clId="{811BEB68-F1C8-45EB-8FE4-23285483ED24}" dt="2020-11-14T20:11:45.026" v="108" actId="478"/>
          <ac:picMkLst>
            <pc:docMk/>
            <pc:sldMk cId="62494536" sldId="326"/>
            <ac:picMk id="2" creationId="{0DB696E7-2C2D-436D-9503-273367ED28DC}"/>
          </ac:picMkLst>
        </pc:picChg>
        <pc:picChg chg="add mod">
          <ac:chgData name="George, Dinny Rose (Cognizant)" userId="334d729a-5d69-4fa0-bc35-8a0c200cba3b" providerId="ADAL" clId="{811BEB68-F1C8-45EB-8FE4-23285483ED24}" dt="2020-11-14T20:11:56.137" v="112" actId="1076"/>
          <ac:picMkLst>
            <pc:docMk/>
            <pc:sldMk cId="62494536" sldId="326"/>
            <ac:picMk id="3" creationId="{BD9077BB-F75A-4FAF-B698-A5942AAE609B}"/>
          </ac:picMkLst>
        </pc:picChg>
      </pc:sldChg>
      <pc:sldChg chg="addSp delSp modSp modNotesTx">
        <pc:chgData name="George, Dinny Rose (Cognizant)" userId="334d729a-5d69-4fa0-bc35-8a0c200cba3b" providerId="ADAL" clId="{811BEB68-F1C8-45EB-8FE4-23285483ED24}" dt="2020-11-16T16:43:34.764" v="2431" actId="20577"/>
        <pc:sldMkLst>
          <pc:docMk/>
          <pc:sldMk cId="1490150063" sldId="327"/>
        </pc:sldMkLst>
        <pc:picChg chg="del">
          <ac:chgData name="George, Dinny Rose (Cognizant)" userId="334d729a-5d69-4fa0-bc35-8a0c200cba3b" providerId="ADAL" clId="{811BEB68-F1C8-45EB-8FE4-23285483ED24}" dt="2020-11-14T20:12:55.151" v="113" actId="478"/>
          <ac:picMkLst>
            <pc:docMk/>
            <pc:sldMk cId="1490150063" sldId="327"/>
            <ac:picMk id="2" creationId="{E8FB8759-BEA2-405C-AD59-91393CC3B75A}"/>
          </ac:picMkLst>
        </pc:picChg>
        <pc:picChg chg="add mod">
          <ac:chgData name="George, Dinny Rose (Cognizant)" userId="334d729a-5d69-4fa0-bc35-8a0c200cba3b" providerId="ADAL" clId="{811BEB68-F1C8-45EB-8FE4-23285483ED24}" dt="2020-11-14T20:13:03.981" v="117" actId="1076"/>
          <ac:picMkLst>
            <pc:docMk/>
            <pc:sldMk cId="1490150063" sldId="327"/>
            <ac:picMk id="3" creationId="{79F5CFBC-F032-4736-B734-20CB840DBD08}"/>
          </ac:picMkLst>
        </pc:picChg>
      </pc:sldChg>
      <pc:sldChg chg="addSp delSp modSp modNotesTx">
        <pc:chgData name="George, Dinny Rose (Cognizant)" userId="334d729a-5d69-4fa0-bc35-8a0c200cba3b" providerId="ADAL" clId="{811BEB68-F1C8-45EB-8FE4-23285483ED24}" dt="2020-11-16T16:45:08.314" v="2436" actId="6549"/>
        <pc:sldMkLst>
          <pc:docMk/>
          <pc:sldMk cId="3502082757" sldId="328"/>
        </pc:sldMkLst>
        <pc:picChg chg="del">
          <ac:chgData name="George, Dinny Rose (Cognizant)" userId="334d729a-5d69-4fa0-bc35-8a0c200cba3b" providerId="ADAL" clId="{811BEB68-F1C8-45EB-8FE4-23285483ED24}" dt="2020-11-14T20:14:56.693" v="118" actId="478"/>
          <ac:picMkLst>
            <pc:docMk/>
            <pc:sldMk cId="3502082757" sldId="328"/>
            <ac:picMk id="2" creationId="{65C0E637-0981-4A57-BB52-032918C3CC0D}"/>
          </ac:picMkLst>
        </pc:picChg>
        <pc:picChg chg="add mod">
          <ac:chgData name="George, Dinny Rose (Cognizant)" userId="334d729a-5d69-4fa0-bc35-8a0c200cba3b" providerId="ADAL" clId="{811BEB68-F1C8-45EB-8FE4-23285483ED24}" dt="2020-11-14T20:15:01.532" v="120" actId="1076"/>
          <ac:picMkLst>
            <pc:docMk/>
            <pc:sldMk cId="3502082757" sldId="328"/>
            <ac:picMk id="3" creationId="{DD789B08-F6A2-496F-A190-DB2662DCBB38}"/>
          </ac:picMkLst>
        </pc:picChg>
      </pc:sldChg>
      <pc:sldChg chg="addSp delSp modSp add">
        <pc:chgData name="George, Dinny Rose (Cognizant)" userId="334d729a-5d69-4fa0-bc35-8a0c200cba3b" providerId="ADAL" clId="{811BEB68-F1C8-45EB-8FE4-23285483ED24}" dt="2020-11-14T20:11:02.492" v="107" actId="478"/>
        <pc:sldMkLst>
          <pc:docMk/>
          <pc:sldMk cId="2973886966" sldId="329"/>
        </pc:sldMkLst>
        <pc:picChg chg="add mod">
          <ac:chgData name="George, Dinny Rose (Cognizant)" userId="334d729a-5d69-4fa0-bc35-8a0c200cba3b" providerId="ADAL" clId="{811BEB68-F1C8-45EB-8FE4-23285483ED24}" dt="2020-11-14T20:10:59.009" v="106" actId="1076"/>
          <ac:picMkLst>
            <pc:docMk/>
            <pc:sldMk cId="2973886966" sldId="329"/>
            <ac:picMk id="2" creationId="{32A2F84B-8181-48AF-9C34-7BBF05A23D3F}"/>
          </ac:picMkLst>
        </pc:picChg>
        <pc:picChg chg="del">
          <ac:chgData name="George, Dinny Rose (Cognizant)" userId="334d729a-5d69-4fa0-bc35-8a0c200cba3b" providerId="ADAL" clId="{811BEB68-F1C8-45EB-8FE4-23285483ED24}" dt="2020-11-14T20:11:02.492" v="107" actId="478"/>
          <ac:picMkLst>
            <pc:docMk/>
            <pc:sldMk cId="2973886966" sldId="329"/>
            <ac:picMk id="3" creationId="{3E5E6185-3CF3-49D0-B1DA-543E8130C208}"/>
          </ac:picMkLst>
        </pc:picChg>
        <pc:picChg chg="del">
          <ac:chgData name="George, Dinny Rose (Cognizant)" userId="334d729a-5d69-4fa0-bc35-8a0c200cba3b" providerId="ADAL" clId="{811BEB68-F1C8-45EB-8FE4-23285483ED24}" dt="2020-11-14T20:10:52.894" v="104" actId="478"/>
          <ac:picMkLst>
            <pc:docMk/>
            <pc:sldMk cId="2973886966" sldId="329"/>
            <ac:picMk id="4" creationId="{4A6375B9-6F18-4202-994E-BEA333219462}"/>
          </ac:picMkLst>
        </pc:picChg>
      </pc:sldChg>
      <pc:sldChg chg="addSp delSp modSp new">
        <pc:chgData name="George, Dinny Rose (Cognizant)" userId="334d729a-5d69-4fa0-bc35-8a0c200cba3b" providerId="ADAL" clId="{811BEB68-F1C8-45EB-8FE4-23285483ED24}" dt="2020-11-14T20:16:48.176" v="125" actId="1076"/>
        <pc:sldMkLst>
          <pc:docMk/>
          <pc:sldMk cId="394478361" sldId="330"/>
        </pc:sldMkLst>
        <pc:spChg chg="del">
          <ac:chgData name="George, Dinny Rose (Cognizant)" userId="334d729a-5d69-4fa0-bc35-8a0c200cba3b" providerId="ADAL" clId="{811BEB68-F1C8-45EB-8FE4-23285483ED24}" dt="2020-11-14T20:16:37.851" v="122" actId="478"/>
          <ac:spMkLst>
            <pc:docMk/>
            <pc:sldMk cId="394478361" sldId="330"/>
            <ac:spMk id="2" creationId="{C9E6C540-DC78-4B4D-AAC0-D94439B92BDB}"/>
          </ac:spMkLst>
        </pc:spChg>
        <pc:spChg chg="del">
          <ac:chgData name="George, Dinny Rose (Cognizant)" userId="334d729a-5d69-4fa0-bc35-8a0c200cba3b" providerId="ADAL" clId="{811BEB68-F1C8-45EB-8FE4-23285483ED24}" dt="2020-11-14T20:16:43.462" v="123" actId="478"/>
          <ac:spMkLst>
            <pc:docMk/>
            <pc:sldMk cId="394478361" sldId="330"/>
            <ac:spMk id="3" creationId="{64651697-2F10-4730-9B07-BF783543722B}"/>
          </ac:spMkLst>
        </pc:spChg>
        <pc:picChg chg="add mod">
          <ac:chgData name="George, Dinny Rose (Cognizant)" userId="334d729a-5d69-4fa0-bc35-8a0c200cba3b" providerId="ADAL" clId="{811BEB68-F1C8-45EB-8FE4-23285483ED24}" dt="2020-11-14T20:16:48.176" v="125" actId="1076"/>
          <ac:picMkLst>
            <pc:docMk/>
            <pc:sldMk cId="394478361" sldId="330"/>
            <ac:picMk id="4" creationId="{65E02AD4-CB8D-45C9-8B53-EB9723AA6B66}"/>
          </ac:picMkLst>
        </pc:picChg>
      </pc:sldChg>
      <pc:sldChg chg="addSp delSp modSp add">
        <pc:chgData name="George, Dinny Rose (Cognizant)" userId="334d729a-5d69-4fa0-bc35-8a0c200cba3b" providerId="ADAL" clId="{811BEB68-F1C8-45EB-8FE4-23285483ED24}" dt="2020-11-14T20:20:12.306" v="135" actId="14100"/>
        <pc:sldMkLst>
          <pc:docMk/>
          <pc:sldMk cId="2349242510" sldId="331"/>
        </pc:sldMkLst>
        <pc:graphicFrameChg chg="add del mod">
          <ac:chgData name="George, Dinny Rose (Cognizant)" userId="334d729a-5d69-4fa0-bc35-8a0c200cba3b" providerId="ADAL" clId="{811BEB68-F1C8-45EB-8FE4-23285483ED24}" dt="2020-11-14T20:18:40.910" v="131" actId="478"/>
          <ac:graphicFrameMkLst>
            <pc:docMk/>
            <pc:sldMk cId="2349242510" sldId="331"/>
            <ac:graphicFrameMk id="2" creationId="{15C5A98C-FB17-42E5-8111-79E3197F5E19}"/>
          </ac:graphicFrameMkLst>
        </pc:graphicFrameChg>
        <pc:graphicFrameChg chg="add mod">
          <ac:chgData name="George, Dinny Rose (Cognizant)" userId="334d729a-5d69-4fa0-bc35-8a0c200cba3b" providerId="ADAL" clId="{811BEB68-F1C8-45EB-8FE4-23285483ED24}" dt="2020-11-14T20:19:36.416" v="132"/>
          <ac:graphicFrameMkLst>
            <pc:docMk/>
            <pc:sldMk cId="2349242510" sldId="331"/>
            <ac:graphicFrameMk id="3" creationId="{983F1B89-63D0-4D90-AD10-BD81D45F4D0E}"/>
          </ac:graphicFrameMkLst>
        </pc:graphicFrameChg>
        <pc:picChg chg="del">
          <ac:chgData name="George, Dinny Rose (Cognizant)" userId="334d729a-5d69-4fa0-bc35-8a0c200cba3b" providerId="ADAL" clId="{811BEB68-F1C8-45EB-8FE4-23285483ED24}" dt="2020-11-14T20:18:18.541" v="127" actId="478"/>
          <ac:picMkLst>
            <pc:docMk/>
            <pc:sldMk cId="2349242510" sldId="331"/>
            <ac:picMk id="4" creationId="{65E02AD4-CB8D-45C9-8B53-EB9723AA6B66}"/>
          </ac:picMkLst>
        </pc:picChg>
        <pc:picChg chg="add mod">
          <ac:chgData name="George, Dinny Rose (Cognizant)" userId="334d729a-5d69-4fa0-bc35-8a0c200cba3b" providerId="ADAL" clId="{811BEB68-F1C8-45EB-8FE4-23285483ED24}" dt="2020-11-14T20:20:12.306" v="135" actId="14100"/>
          <ac:picMkLst>
            <pc:docMk/>
            <pc:sldMk cId="2349242510" sldId="331"/>
            <ac:picMk id="5" creationId="{2BB7D7EE-1E2F-49B4-B88B-E1A057E558B3}"/>
          </ac:picMkLst>
        </pc:picChg>
      </pc:sldChg>
      <pc:sldChg chg="addSp delSp modSp add">
        <pc:chgData name="George, Dinny Rose (Cognizant)" userId="334d729a-5d69-4fa0-bc35-8a0c200cba3b" providerId="ADAL" clId="{811BEB68-F1C8-45EB-8FE4-23285483ED24}" dt="2020-11-14T20:25:10.059" v="145" actId="14100"/>
        <pc:sldMkLst>
          <pc:docMk/>
          <pc:sldMk cId="1817204654" sldId="332"/>
        </pc:sldMkLst>
        <pc:graphicFrameChg chg="del">
          <ac:chgData name="George, Dinny Rose (Cognizant)" userId="334d729a-5d69-4fa0-bc35-8a0c200cba3b" providerId="ADAL" clId="{811BEB68-F1C8-45EB-8FE4-23285483ED24}" dt="2020-11-14T20:23:04.228" v="137" actId="478"/>
          <ac:graphicFrameMkLst>
            <pc:docMk/>
            <pc:sldMk cId="1817204654" sldId="332"/>
            <ac:graphicFrameMk id="3" creationId="{983F1B89-63D0-4D90-AD10-BD81D45F4D0E}"/>
          </ac:graphicFrameMkLst>
        </pc:graphicFrameChg>
        <pc:picChg chg="add del mod">
          <ac:chgData name="George, Dinny Rose (Cognizant)" userId="334d729a-5d69-4fa0-bc35-8a0c200cba3b" providerId="ADAL" clId="{811BEB68-F1C8-45EB-8FE4-23285483ED24}" dt="2020-11-14T20:25:02.350" v="142" actId="478"/>
          <ac:picMkLst>
            <pc:docMk/>
            <pc:sldMk cId="1817204654" sldId="332"/>
            <ac:picMk id="2" creationId="{4C158090-8046-4EB4-ABD6-910BC02D5936}"/>
          </ac:picMkLst>
        </pc:picChg>
        <pc:picChg chg="add mod">
          <ac:chgData name="George, Dinny Rose (Cognizant)" userId="334d729a-5d69-4fa0-bc35-8a0c200cba3b" providerId="ADAL" clId="{811BEB68-F1C8-45EB-8FE4-23285483ED24}" dt="2020-11-14T20:25:10.059" v="145" actId="14100"/>
          <ac:picMkLst>
            <pc:docMk/>
            <pc:sldMk cId="1817204654" sldId="332"/>
            <ac:picMk id="4" creationId="{FC611EC3-851A-4711-AAF3-64C9112518D3}"/>
          </ac:picMkLst>
        </pc:picChg>
        <pc:picChg chg="del">
          <ac:chgData name="George, Dinny Rose (Cognizant)" userId="334d729a-5d69-4fa0-bc35-8a0c200cba3b" providerId="ADAL" clId="{811BEB68-F1C8-45EB-8FE4-23285483ED24}" dt="2020-11-14T20:23:06.554" v="138" actId="478"/>
          <ac:picMkLst>
            <pc:docMk/>
            <pc:sldMk cId="1817204654" sldId="332"/>
            <ac:picMk id="5" creationId="{2BB7D7EE-1E2F-49B4-B88B-E1A057E558B3}"/>
          </ac:picMkLst>
        </pc:picChg>
      </pc:sldChg>
    </pc:docChg>
  </pc:docChgLst>
  <pc:docChgLst>
    <pc:chgData name="George, Dinny Rose (Cognizant)" userId="334d729a-5d69-4fa0-bc35-8a0c200cba3b" providerId="ADAL" clId="{256F4688-8770-4BF2-9ECA-B6A0C376B03B}"/>
    <pc:docChg chg="undo custSel addSld delSld modSld">
      <pc:chgData name="George, Dinny Rose (Cognizant)" userId="334d729a-5d69-4fa0-bc35-8a0c200cba3b" providerId="ADAL" clId="{256F4688-8770-4BF2-9ECA-B6A0C376B03B}" dt="2020-11-14T18:38:41.910" v="202" actId="47"/>
      <pc:docMkLst>
        <pc:docMk/>
      </pc:docMkLst>
      <pc:sldChg chg="modSp">
        <pc:chgData name="George, Dinny Rose (Cognizant)" userId="334d729a-5d69-4fa0-bc35-8a0c200cba3b" providerId="ADAL" clId="{256F4688-8770-4BF2-9ECA-B6A0C376B03B}" dt="2020-11-14T18:12:10.755" v="14" actId="20577"/>
        <pc:sldMkLst>
          <pc:docMk/>
          <pc:sldMk cId="2747047871" sldId="262"/>
        </pc:sldMkLst>
        <pc:spChg chg="mod">
          <ac:chgData name="George, Dinny Rose (Cognizant)" userId="334d729a-5d69-4fa0-bc35-8a0c200cba3b" providerId="ADAL" clId="{256F4688-8770-4BF2-9ECA-B6A0C376B03B}" dt="2020-11-14T18:12:10.755" v="14" actId="20577"/>
          <ac:spMkLst>
            <pc:docMk/>
            <pc:sldMk cId="2747047871" sldId="262"/>
            <ac:spMk id="8" creationId="{00000000-0000-0000-0000-000000000000}"/>
          </ac:spMkLst>
        </pc:spChg>
      </pc:sldChg>
      <pc:sldChg chg="add del">
        <pc:chgData name="George, Dinny Rose (Cognizant)" userId="334d729a-5d69-4fa0-bc35-8a0c200cba3b" providerId="ADAL" clId="{256F4688-8770-4BF2-9ECA-B6A0C376B03B}" dt="2020-11-14T18:38:18.385" v="200" actId="47"/>
        <pc:sldMkLst>
          <pc:docMk/>
          <pc:sldMk cId="2228570655" sldId="305"/>
        </pc:sldMkLst>
      </pc:sldChg>
      <pc:sldChg chg="addSp delSp modSp">
        <pc:chgData name="George, Dinny Rose (Cognizant)" userId="334d729a-5d69-4fa0-bc35-8a0c200cba3b" providerId="ADAL" clId="{256F4688-8770-4BF2-9ECA-B6A0C376B03B}" dt="2020-11-14T18:13:09.381" v="21" actId="14100"/>
        <pc:sldMkLst>
          <pc:docMk/>
          <pc:sldMk cId="181404056" sldId="311"/>
        </pc:sldMkLst>
        <pc:picChg chg="add mod">
          <ac:chgData name="George, Dinny Rose (Cognizant)" userId="334d729a-5d69-4fa0-bc35-8a0c200cba3b" providerId="ADAL" clId="{256F4688-8770-4BF2-9ECA-B6A0C376B03B}" dt="2020-11-14T18:13:09.381" v="21" actId="14100"/>
          <ac:picMkLst>
            <pc:docMk/>
            <pc:sldMk cId="181404056" sldId="311"/>
            <ac:picMk id="2" creationId="{30CA2877-10DC-4CF5-98FE-EB3819D088C3}"/>
          </ac:picMkLst>
        </pc:picChg>
        <pc:picChg chg="del">
          <ac:chgData name="George, Dinny Rose (Cognizant)" userId="334d729a-5d69-4fa0-bc35-8a0c200cba3b" providerId="ADAL" clId="{256F4688-8770-4BF2-9ECA-B6A0C376B03B}" dt="2020-11-14T18:12:52.334" v="15" actId="478"/>
          <ac:picMkLst>
            <pc:docMk/>
            <pc:sldMk cId="181404056" sldId="311"/>
            <ac:picMk id="4" creationId="{98F6BCD0-8D52-4822-AE9F-23C89CE4A052}"/>
          </ac:picMkLst>
        </pc:picChg>
      </pc:sldChg>
      <pc:sldChg chg="del">
        <pc:chgData name="George, Dinny Rose (Cognizant)" userId="334d729a-5d69-4fa0-bc35-8a0c200cba3b" providerId="ADAL" clId="{256F4688-8770-4BF2-9ECA-B6A0C376B03B}" dt="2020-11-14T18:14:05.336" v="22" actId="47"/>
        <pc:sldMkLst>
          <pc:docMk/>
          <pc:sldMk cId="3853672192" sldId="312"/>
        </pc:sldMkLst>
      </pc:sldChg>
      <pc:sldChg chg="del">
        <pc:chgData name="George, Dinny Rose (Cognizant)" userId="334d729a-5d69-4fa0-bc35-8a0c200cba3b" providerId="ADAL" clId="{256F4688-8770-4BF2-9ECA-B6A0C376B03B}" dt="2020-11-14T18:14:06.260" v="23" actId="47"/>
        <pc:sldMkLst>
          <pc:docMk/>
          <pc:sldMk cId="4094004286" sldId="313"/>
        </pc:sldMkLst>
      </pc:sldChg>
      <pc:sldChg chg="addSp delSp modSp">
        <pc:chgData name="George, Dinny Rose (Cognizant)" userId="334d729a-5d69-4fa0-bc35-8a0c200cba3b" providerId="ADAL" clId="{256F4688-8770-4BF2-9ECA-B6A0C376B03B}" dt="2020-11-14T18:16:05.084" v="39" actId="14100"/>
        <pc:sldMkLst>
          <pc:docMk/>
          <pc:sldMk cId="602784463" sldId="314"/>
        </pc:sldMkLst>
        <pc:picChg chg="del">
          <ac:chgData name="George, Dinny Rose (Cognizant)" userId="334d729a-5d69-4fa0-bc35-8a0c200cba3b" providerId="ADAL" clId="{256F4688-8770-4BF2-9ECA-B6A0C376B03B}" dt="2020-11-14T18:14:09.312" v="24" actId="478"/>
          <ac:picMkLst>
            <pc:docMk/>
            <pc:sldMk cId="602784463" sldId="314"/>
            <ac:picMk id="2" creationId="{7692B59A-1588-457D-AD1D-18A1239F2E0B}"/>
          </ac:picMkLst>
        </pc:picChg>
        <pc:picChg chg="del mod">
          <ac:chgData name="George, Dinny Rose (Cognizant)" userId="334d729a-5d69-4fa0-bc35-8a0c200cba3b" providerId="ADAL" clId="{256F4688-8770-4BF2-9ECA-B6A0C376B03B}" dt="2020-11-14T18:15:00.989" v="29" actId="478"/>
          <ac:picMkLst>
            <pc:docMk/>
            <pc:sldMk cId="602784463" sldId="314"/>
            <ac:picMk id="3" creationId="{4D6468B4-4AE1-4B23-B625-EE773A9609D9}"/>
          </ac:picMkLst>
        </pc:picChg>
        <pc:picChg chg="add del mod">
          <ac:chgData name="George, Dinny Rose (Cognizant)" userId="334d729a-5d69-4fa0-bc35-8a0c200cba3b" providerId="ADAL" clId="{256F4688-8770-4BF2-9ECA-B6A0C376B03B}" dt="2020-11-14T18:15:08.662" v="33" actId="478"/>
          <ac:picMkLst>
            <pc:docMk/>
            <pc:sldMk cId="602784463" sldId="314"/>
            <ac:picMk id="4" creationId="{F9DF1C94-0FB3-4B2A-A485-0B4E5A8A8026}"/>
          </ac:picMkLst>
        </pc:picChg>
        <pc:picChg chg="add mod">
          <ac:chgData name="George, Dinny Rose (Cognizant)" userId="334d729a-5d69-4fa0-bc35-8a0c200cba3b" providerId="ADAL" clId="{256F4688-8770-4BF2-9ECA-B6A0C376B03B}" dt="2020-11-14T18:15:06.744" v="31" actId="1076"/>
          <ac:picMkLst>
            <pc:docMk/>
            <pc:sldMk cId="602784463" sldId="314"/>
            <ac:picMk id="5" creationId="{860E825B-E30D-4496-ABAF-16675DDB5F32}"/>
          </ac:picMkLst>
        </pc:picChg>
        <pc:picChg chg="add mod">
          <ac:chgData name="George, Dinny Rose (Cognizant)" userId="334d729a-5d69-4fa0-bc35-8a0c200cba3b" providerId="ADAL" clId="{256F4688-8770-4BF2-9ECA-B6A0C376B03B}" dt="2020-11-14T18:16:05.084" v="39" actId="14100"/>
          <ac:picMkLst>
            <pc:docMk/>
            <pc:sldMk cId="602784463" sldId="314"/>
            <ac:picMk id="6" creationId="{E16897A8-6092-414E-AA5F-77C008A38E03}"/>
          </ac:picMkLst>
        </pc:picChg>
      </pc:sldChg>
      <pc:sldChg chg="addSp delSp modSp">
        <pc:chgData name="George, Dinny Rose (Cognizant)" userId="334d729a-5d69-4fa0-bc35-8a0c200cba3b" providerId="ADAL" clId="{256F4688-8770-4BF2-9ECA-B6A0C376B03B}" dt="2020-11-14T18:17:54.970" v="51" actId="14100"/>
        <pc:sldMkLst>
          <pc:docMk/>
          <pc:sldMk cId="1125189373" sldId="315"/>
        </pc:sldMkLst>
        <pc:picChg chg="add mod">
          <ac:chgData name="George, Dinny Rose (Cognizant)" userId="334d729a-5d69-4fa0-bc35-8a0c200cba3b" providerId="ADAL" clId="{256F4688-8770-4BF2-9ECA-B6A0C376B03B}" dt="2020-11-14T18:17:11.104" v="44" actId="1076"/>
          <ac:picMkLst>
            <pc:docMk/>
            <pc:sldMk cId="1125189373" sldId="315"/>
            <ac:picMk id="2" creationId="{868D6D81-EFD9-4C5E-AA07-164722EBBB01}"/>
          </ac:picMkLst>
        </pc:picChg>
        <pc:picChg chg="add mod">
          <ac:chgData name="George, Dinny Rose (Cognizant)" userId="334d729a-5d69-4fa0-bc35-8a0c200cba3b" providerId="ADAL" clId="{256F4688-8770-4BF2-9ECA-B6A0C376B03B}" dt="2020-11-14T18:17:54.970" v="51" actId="14100"/>
          <ac:picMkLst>
            <pc:docMk/>
            <pc:sldMk cId="1125189373" sldId="315"/>
            <ac:picMk id="3" creationId="{FF300C94-E249-4117-9234-D40D420DC604}"/>
          </ac:picMkLst>
        </pc:picChg>
        <pc:picChg chg="del mod">
          <ac:chgData name="George, Dinny Rose (Cognizant)" userId="334d729a-5d69-4fa0-bc35-8a0c200cba3b" providerId="ADAL" clId="{256F4688-8770-4BF2-9ECA-B6A0C376B03B}" dt="2020-11-14T18:17:02.714" v="41" actId="478"/>
          <ac:picMkLst>
            <pc:docMk/>
            <pc:sldMk cId="1125189373" sldId="315"/>
            <ac:picMk id="4" creationId="{001A8B9C-94C4-4231-8C4B-FC9CB46E81A3}"/>
          </ac:picMkLst>
        </pc:picChg>
        <pc:picChg chg="del mod">
          <ac:chgData name="George, Dinny Rose (Cognizant)" userId="334d729a-5d69-4fa0-bc35-8a0c200cba3b" providerId="ADAL" clId="{256F4688-8770-4BF2-9ECA-B6A0C376B03B}" dt="2020-11-14T18:17:12.852" v="46" actId="478"/>
          <ac:picMkLst>
            <pc:docMk/>
            <pc:sldMk cId="1125189373" sldId="315"/>
            <ac:picMk id="5" creationId="{01387B24-8C8C-4FC9-B5D1-289D99E504EC}"/>
          </ac:picMkLst>
        </pc:picChg>
      </pc:sldChg>
      <pc:sldChg chg="addSp delSp modSp modNotesTx">
        <pc:chgData name="George, Dinny Rose (Cognizant)" userId="334d729a-5d69-4fa0-bc35-8a0c200cba3b" providerId="ADAL" clId="{256F4688-8770-4BF2-9ECA-B6A0C376B03B}" dt="2020-11-14T18:20:30.272" v="64" actId="6549"/>
        <pc:sldMkLst>
          <pc:docMk/>
          <pc:sldMk cId="419360475" sldId="316"/>
        </pc:sldMkLst>
        <pc:picChg chg="del mod">
          <ac:chgData name="George, Dinny Rose (Cognizant)" userId="334d729a-5d69-4fa0-bc35-8a0c200cba3b" providerId="ADAL" clId="{256F4688-8770-4BF2-9ECA-B6A0C376B03B}" dt="2020-11-14T18:18:50.392" v="56" actId="478"/>
          <ac:picMkLst>
            <pc:docMk/>
            <pc:sldMk cId="419360475" sldId="316"/>
            <ac:picMk id="2" creationId="{FF46CCC3-FAC3-4978-B346-BAB210EF4F16}"/>
          </ac:picMkLst>
        </pc:picChg>
        <pc:picChg chg="del">
          <ac:chgData name="George, Dinny Rose (Cognizant)" userId="334d729a-5d69-4fa0-bc35-8a0c200cba3b" providerId="ADAL" clId="{256F4688-8770-4BF2-9ECA-B6A0C376B03B}" dt="2020-11-14T18:18:44.059" v="52" actId="478"/>
          <ac:picMkLst>
            <pc:docMk/>
            <pc:sldMk cId="419360475" sldId="316"/>
            <ac:picMk id="3" creationId="{5299F04A-31D1-4025-B0A7-C1F30A76C43A}"/>
          </ac:picMkLst>
        </pc:picChg>
        <pc:picChg chg="add mod">
          <ac:chgData name="George, Dinny Rose (Cognizant)" userId="334d729a-5d69-4fa0-bc35-8a0c200cba3b" providerId="ADAL" clId="{256F4688-8770-4BF2-9ECA-B6A0C376B03B}" dt="2020-11-14T18:18:48.667" v="54" actId="1076"/>
          <ac:picMkLst>
            <pc:docMk/>
            <pc:sldMk cId="419360475" sldId="316"/>
            <ac:picMk id="4" creationId="{790F2919-6DA0-4C90-AC64-3C40F3C8C960}"/>
          </ac:picMkLst>
        </pc:picChg>
        <pc:picChg chg="add mod">
          <ac:chgData name="George, Dinny Rose (Cognizant)" userId="334d729a-5d69-4fa0-bc35-8a0c200cba3b" providerId="ADAL" clId="{256F4688-8770-4BF2-9ECA-B6A0C376B03B}" dt="2020-11-14T18:19:29.174" v="60" actId="14100"/>
          <ac:picMkLst>
            <pc:docMk/>
            <pc:sldMk cId="419360475" sldId="316"/>
            <ac:picMk id="5" creationId="{383F2EB7-67D3-471B-B7EA-955C3CE81739}"/>
          </ac:picMkLst>
        </pc:picChg>
        <pc:picChg chg="add mod">
          <ac:chgData name="George, Dinny Rose (Cognizant)" userId="334d729a-5d69-4fa0-bc35-8a0c200cba3b" providerId="ADAL" clId="{256F4688-8770-4BF2-9ECA-B6A0C376B03B}" dt="2020-11-14T18:20:19.561" v="63" actId="14100"/>
          <ac:picMkLst>
            <pc:docMk/>
            <pc:sldMk cId="419360475" sldId="316"/>
            <ac:picMk id="6" creationId="{9D0E8270-F527-44B5-850C-092087931811}"/>
          </ac:picMkLst>
        </pc:picChg>
      </pc:sldChg>
      <pc:sldChg chg="addSp delSp modSp">
        <pc:chgData name="George, Dinny Rose (Cognizant)" userId="334d729a-5d69-4fa0-bc35-8a0c200cba3b" providerId="ADAL" clId="{256F4688-8770-4BF2-9ECA-B6A0C376B03B}" dt="2020-11-14T18:22:12.976" v="72" actId="1076"/>
        <pc:sldMkLst>
          <pc:docMk/>
          <pc:sldMk cId="2294260711" sldId="317"/>
        </pc:sldMkLst>
        <pc:picChg chg="add mod">
          <ac:chgData name="George, Dinny Rose (Cognizant)" userId="334d729a-5d69-4fa0-bc35-8a0c200cba3b" providerId="ADAL" clId="{256F4688-8770-4BF2-9ECA-B6A0C376B03B}" dt="2020-11-14T18:22:12.976" v="72" actId="1076"/>
          <ac:picMkLst>
            <pc:docMk/>
            <pc:sldMk cId="2294260711" sldId="317"/>
            <ac:picMk id="2" creationId="{EF1CCB9C-595C-4A78-AF89-3148846B3EEF}"/>
          </ac:picMkLst>
        </pc:picChg>
        <pc:picChg chg="del">
          <ac:chgData name="George, Dinny Rose (Cognizant)" userId="334d729a-5d69-4fa0-bc35-8a0c200cba3b" providerId="ADAL" clId="{256F4688-8770-4BF2-9ECA-B6A0C376B03B}" dt="2020-11-14T18:22:01.070" v="67" actId="478"/>
          <ac:picMkLst>
            <pc:docMk/>
            <pc:sldMk cId="2294260711" sldId="317"/>
            <ac:picMk id="4" creationId="{CF4D0B5E-6B7C-43F6-9DBE-D2862549ED86}"/>
          </ac:picMkLst>
        </pc:picChg>
        <pc:picChg chg="del mod">
          <ac:chgData name="George, Dinny Rose (Cognizant)" userId="334d729a-5d69-4fa0-bc35-8a0c200cba3b" providerId="ADAL" clId="{256F4688-8770-4BF2-9ECA-B6A0C376B03B}" dt="2020-11-14T18:21:59.018" v="66" actId="478"/>
          <ac:picMkLst>
            <pc:docMk/>
            <pc:sldMk cId="2294260711" sldId="317"/>
            <ac:picMk id="5" creationId="{33B5FF11-9233-4C05-A217-7C0F8CCFC194}"/>
          </ac:picMkLst>
        </pc:picChg>
      </pc:sldChg>
      <pc:sldChg chg="addSp delSp modSp">
        <pc:chgData name="George, Dinny Rose (Cognizant)" userId="334d729a-5d69-4fa0-bc35-8a0c200cba3b" providerId="ADAL" clId="{256F4688-8770-4BF2-9ECA-B6A0C376B03B}" dt="2020-11-14T18:22:56.424" v="79" actId="1076"/>
        <pc:sldMkLst>
          <pc:docMk/>
          <pc:sldMk cId="1793496788" sldId="318"/>
        </pc:sldMkLst>
        <pc:picChg chg="add mod">
          <ac:chgData name="George, Dinny Rose (Cognizant)" userId="334d729a-5d69-4fa0-bc35-8a0c200cba3b" providerId="ADAL" clId="{256F4688-8770-4BF2-9ECA-B6A0C376B03B}" dt="2020-11-14T18:22:56.424" v="79" actId="1076"/>
          <ac:picMkLst>
            <pc:docMk/>
            <pc:sldMk cId="1793496788" sldId="318"/>
            <ac:picMk id="2" creationId="{C67B4F03-C08B-4761-9220-316AADBAEEED}"/>
          </ac:picMkLst>
        </pc:picChg>
        <pc:picChg chg="del">
          <ac:chgData name="George, Dinny Rose (Cognizant)" userId="334d729a-5d69-4fa0-bc35-8a0c200cba3b" providerId="ADAL" clId="{256F4688-8770-4BF2-9ECA-B6A0C376B03B}" dt="2020-11-14T18:22:46.108" v="75" actId="478"/>
          <ac:picMkLst>
            <pc:docMk/>
            <pc:sldMk cId="1793496788" sldId="318"/>
            <ac:picMk id="3" creationId="{42C1BB44-9442-4D0F-A118-730255169079}"/>
          </ac:picMkLst>
        </pc:picChg>
        <pc:picChg chg="del mod">
          <ac:chgData name="George, Dinny Rose (Cognizant)" userId="334d729a-5d69-4fa0-bc35-8a0c200cba3b" providerId="ADAL" clId="{256F4688-8770-4BF2-9ECA-B6A0C376B03B}" dt="2020-11-14T18:22:44.680" v="74" actId="478"/>
          <ac:picMkLst>
            <pc:docMk/>
            <pc:sldMk cId="1793496788" sldId="318"/>
            <ac:picMk id="6" creationId="{77A439D1-0073-4FC8-82E2-F12C26C1F2C9}"/>
          </ac:picMkLst>
        </pc:picChg>
      </pc:sldChg>
      <pc:sldChg chg="addSp delSp modSp">
        <pc:chgData name="George, Dinny Rose (Cognizant)" userId="334d729a-5d69-4fa0-bc35-8a0c200cba3b" providerId="ADAL" clId="{256F4688-8770-4BF2-9ECA-B6A0C376B03B}" dt="2020-11-14T18:23:42.346" v="88" actId="1076"/>
        <pc:sldMkLst>
          <pc:docMk/>
          <pc:sldMk cId="4108983927" sldId="319"/>
        </pc:sldMkLst>
        <pc:picChg chg="del">
          <ac:chgData name="George, Dinny Rose (Cognizant)" userId="334d729a-5d69-4fa0-bc35-8a0c200cba3b" providerId="ADAL" clId="{256F4688-8770-4BF2-9ECA-B6A0C376B03B}" dt="2020-11-14T18:23:27.545" v="83" actId="478"/>
          <ac:picMkLst>
            <pc:docMk/>
            <pc:sldMk cId="4108983927" sldId="319"/>
            <ac:picMk id="2" creationId="{03E3F68F-2CC6-457C-97E4-3E6C254F3F77}"/>
          </ac:picMkLst>
        </pc:picChg>
        <pc:picChg chg="add mod">
          <ac:chgData name="George, Dinny Rose (Cognizant)" userId="334d729a-5d69-4fa0-bc35-8a0c200cba3b" providerId="ADAL" clId="{256F4688-8770-4BF2-9ECA-B6A0C376B03B}" dt="2020-11-14T18:23:42.346" v="88" actId="1076"/>
          <ac:picMkLst>
            <pc:docMk/>
            <pc:sldMk cId="4108983927" sldId="319"/>
            <ac:picMk id="3" creationId="{E6808F83-0273-4A92-9680-C2A6EAB65423}"/>
          </ac:picMkLst>
        </pc:picChg>
        <pc:picChg chg="del">
          <ac:chgData name="George, Dinny Rose (Cognizant)" userId="334d729a-5d69-4fa0-bc35-8a0c200cba3b" providerId="ADAL" clId="{256F4688-8770-4BF2-9ECA-B6A0C376B03B}" dt="2020-11-14T18:23:23.357" v="80" actId="478"/>
          <ac:picMkLst>
            <pc:docMk/>
            <pc:sldMk cId="4108983927" sldId="319"/>
            <ac:picMk id="4" creationId="{9EBC656F-9DF0-4D03-9C96-A11820E3D4E5}"/>
          </ac:picMkLst>
        </pc:picChg>
        <pc:picChg chg="del mod">
          <ac:chgData name="George, Dinny Rose (Cognizant)" userId="334d729a-5d69-4fa0-bc35-8a0c200cba3b" providerId="ADAL" clId="{256F4688-8770-4BF2-9ECA-B6A0C376B03B}" dt="2020-11-14T18:23:25.867" v="82" actId="478"/>
          <ac:picMkLst>
            <pc:docMk/>
            <pc:sldMk cId="4108983927" sldId="319"/>
            <ac:picMk id="5" creationId="{90226974-B513-408E-9769-1A8E9AA9DDF8}"/>
          </ac:picMkLst>
        </pc:picChg>
      </pc:sldChg>
      <pc:sldChg chg="addSp delSp modSp">
        <pc:chgData name="George, Dinny Rose (Cognizant)" userId="334d729a-5d69-4fa0-bc35-8a0c200cba3b" providerId="ADAL" clId="{256F4688-8770-4BF2-9ECA-B6A0C376B03B}" dt="2020-11-14T18:24:33.434" v="95" actId="1076"/>
        <pc:sldMkLst>
          <pc:docMk/>
          <pc:sldMk cId="772599130" sldId="320"/>
        </pc:sldMkLst>
        <pc:picChg chg="add mod">
          <ac:chgData name="George, Dinny Rose (Cognizant)" userId="334d729a-5d69-4fa0-bc35-8a0c200cba3b" providerId="ADAL" clId="{256F4688-8770-4BF2-9ECA-B6A0C376B03B}" dt="2020-11-14T18:24:33.434" v="95" actId="1076"/>
          <ac:picMkLst>
            <pc:docMk/>
            <pc:sldMk cId="772599130" sldId="320"/>
            <ac:picMk id="2" creationId="{AB689DA6-871A-4992-85FA-4B40ABA3DB9A}"/>
          </ac:picMkLst>
        </pc:picChg>
        <pc:picChg chg="del">
          <ac:chgData name="George, Dinny Rose (Cognizant)" userId="334d729a-5d69-4fa0-bc35-8a0c200cba3b" providerId="ADAL" clId="{256F4688-8770-4BF2-9ECA-B6A0C376B03B}" dt="2020-11-14T18:24:20.222" v="89" actId="478"/>
          <ac:picMkLst>
            <pc:docMk/>
            <pc:sldMk cId="772599130" sldId="320"/>
            <ac:picMk id="4" creationId="{0525BE2F-4557-4828-BEBD-AD00C24AF88A}"/>
          </ac:picMkLst>
        </pc:picChg>
        <pc:picChg chg="del mod">
          <ac:chgData name="George, Dinny Rose (Cognizant)" userId="334d729a-5d69-4fa0-bc35-8a0c200cba3b" providerId="ADAL" clId="{256F4688-8770-4BF2-9ECA-B6A0C376B03B}" dt="2020-11-14T18:24:22.790" v="91" actId="478"/>
          <ac:picMkLst>
            <pc:docMk/>
            <pc:sldMk cId="772599130" sldId="320"/>
            <ac:picMk id="5" creationId="{42A87B42-3266-4A4D-A9B6-26ECB21A0AA6}"/>
          </ac:picMkLst>
        </pc:picChg>
      </pc:sldChg>
      <pc:sldChg chg="addSp delSp modSp">
        <pc:chgData name="George, Dinny Rose (Cognizant)" userId="334d729a-5d69-4fa0-bc35-8a0c200cba3b" providerId="ADAL" clId="{256F4688-8770-4BF2-9ECA-B6A0C376B03B}" dt="2020-11-14T18:25:30.397" v="103" actId="1076"/>
        <pc:sldMkLst>
          <pc:docMk/>
          <pc:sldMk cId="2755076776" sldId="321"/>
        </pc:sldMkLst>
        <pc:picChg chg="add mod">
          <ac:chgData name="George, Dinny Rose (Cognizant)" userId="334d729a-5d69-4fa0-bc35-8a0c200cba3b" providerId="ADAL" clId="{256F4688-8770-4BF2-9ECA-B6A0C376B03B}" dt="2020-11-14T18:25:30.397" v="103" actId="1076"/>
          <ac:picMkLst>
            <pc:docMk/>
            <pc:sldMk cId="2755076776" sldId="321"/>
            <ac:picMk id="2" creationId="{F6D6D0DF-E22C-4CF6-BA0B-59C3FF96C012}"/>
          </ac:picMkLst>
        </pc:picChg>
        <pc:picChg chg="del">
          <ac:chgData name="George, Dinny Rose (Cognizant)" userId="334d729a-5d69-4fa0-bc35-8a0c200cba3b" providerId="ADAL" clId="{256F4688-8770-4BF2-9ECA-B6A0C376B03B}" dt="2020-11-14T18:25:16.145" v="96" actId="478"/>
          <ac:picMkLst>
            <pc:docMk/>
            <pc:sldMk cId="2755076776" sldId="321"/>
            <ac:picMk id="4" creationId="{D351282A-370E-4B56-8A92-3F188A9ADD12}"/>
          </ac:picMkLst>
        </pc:picChg>
        <pc:picChg chg="del mod">
          <ac:chgData name="George, Dinny Rose (Cognizant)" userId="334d729a-5d69-4fa0-bc35-8a0c200cba3b" providerId="ADAL" clId="{256F4688-8770-4BF2-9ECA-B6A0C376B03B}" dt="2020-11-14T18:25:18.380" v="98" actId="478"/>
          <ac:picMkLst>
            <pc:docMk/>
            <pc:sldMk cId="2755076776" sldId="321"/>
            <ac:picMk id="5" creationId="{375EC717-D3C8-4BA0-A9AF-487332F63A05}"/>
          </ac:picMkLst>
        </pc:picChg>
      </pc:sldChg>
      <pc:sldChg chg="addSp delSp modSp">
        <pc:chgData name="George, Dinny Rose (Cognizant)" userId="334d729a-5d69-4fa0-bc35-8a0c200cba3b" providerId="ADAL" clId="{256F4688-8770-4BF2-9ECA-B6A0C376B03B}" dt="2020-11-14T18:30:15.043" v="134" actId="14100"/>
        <pc:sldMkLst>
          <pc:docMk/>
          <pc:sldMk cId="636147503" sldId="322"/>
        </pc:sldMkLst>
        <pc:picChg chg="add mod">
          <ac:chgData name="George, Dinny Rose (Cognizant)" userId="334d729a-5d69-4fa0-bc35-8a0c200cba3b" providerId="ADAL" clId="{256F4688-8770-4BF2-9ECA-B6A0C376B03B}" dt="2020-11-14T18:26:55.629" v="118" actId="14100"/>
          <ac:picMkLst>
            <pc:docMk/>
            <pc:sldMk cId="636147503" sldId="322"/>
            <ac:picMk id="2" creationId="{E96199EF-1BC4-4E28-BFB5-5D5DA50228AD}"/>
          </ac:picMkLst>
        </pc:picChg>
        <pc:picChg chg="add mod">
          <ac:chgData name="George, Dinny Rose (Cognizant)" userId="334d729a-5d69-4fa0-bc35-8a0c200cba3b" providerId="ADAL" clId="{256F4688-8770-4BF2-9ECA-B6A0C376B03B}" dt="2020-11-14T18:27:49.824" v="124" actId="1076"/>
          <ac:picMkLst>
            <pc:docMk/>
            <pc:sldMk cId="636147503" sldId="322"/>
            <ac:picMk id="3" creationId="{0EC34B0D-B344-4EEE-88F2-F7E4012B7F15}"/>
          </ac:picMkLst>
        </pc:picChg>
        <pc:picChg chg="del mod">
          <ac:chgData name="George, Dinny Rose (Cognizant)" userId="334d729a-5d69-4fa0-bc35-8a0c200cba3b" providerId="ADAL" clId="{256F4688-8770-4BF2-9ECA-B6A0C376B03B}" dt="2020-11-14T18:26:28.170" v="108" actId="478"/>
          <ac:picMkLst>
            <pc:docMk/>
            <pc:sldMk cId="636147503" sldId="322"/>
            <ac:picMk id="4" creationId="{8E901637-63EF-4C39-AC70-ADFA4876DD0C}"/>
          </ac:picMkLst>
        </pc:picChg>
        <pc:picChg chg="del">
          <ac:chgData name="George, Dinny Rose (Cognizant)" userId="334d729a-5d69-4fa0-bc35-8a0c200cba3b" providerId="ADAL" clId="{256F4688-8770-4BF2-9ECA-B6A0C376B03B}" dt="2020-11-14T18:26:24.413" v="104" actId="478"/>
          <ac:picMkLst>
            <pc:docMk/>
            <pc:sldMk cId="636147503" sldId="322"/>
            <ac:picMk id="5" creationId="{278CFDF8-1672-48F7-AB8D-E421350C8E09}"/>
          </ac:picMkLst>
        </pc:picChg>
        <pc:picChg chg="del mod">
          <ac:chgData name="George, Dinny Rose (Cognizant)" userId="334d729a-5d69-4fa0-bc35-8a0c200cba3b" providerId="ADAL" clId="{256F4688-8770-4BF2-9ECA-B6A0C376B03B}" dt="2020-11-14T18:26:25.843" v="106" actId="478"/>
          <ac:picMkLst>
            <pc:docMk/>
            <pc:sldMk cId="636147503" sldId="322"/>
            <ac:picMk id="6" creationId="{F66635B7-0B5C-46C1-9A5B-6DE4E1B5D8BC}"/>
          </ac:picMkLst>
        </pc:picChg>
        <pc:picChg chg="add mod">
          <ac:chgData name="George, Dinny Rose (Cognizant)" userId="334d729a-5d69-4fa0-bc35-8a0c200cba3b" providerId="ADAL" clId="{256F4688-8770-4BF2-9ECA-B6A0C376B03B}" dt="2020-11-14T18:30:15.043" v="134" actId="14100"/>
          <ac:picMkLst>
            <pc:docMk/>
            <pc:sldMk cId="636147503" sldId="322"/>
            <ac:picMk id="7" creationId="{4A8BF521-5620-4D30-AAF4-33E0E2B64653}"/>
          </ac:picMkLst>
        </pc:picChg>
      </pc:sldChg>
      <pc:sldChg chg="addSp delSp modSp">
        <pc:chgData name="George, Dinny Rose (Cognizant)" userId="334d729a-5d69-4fa0-bc35-8a0c200cba3b" providerId="ADAL" clId="{256F4688-8770-4BF2-9ECA-B6A0C376B03B}" dt="2020-11-14T18:31:45.452" v="140" actId="1076"/>
        <pc:sldMkLst>
          <pc:docMk/>
          <pc:sldMk cId="3580833110" sldId="323"/>
        </pc:sldMkLst>
        <pc:picChg chg="add mod">
          <ac:chgData name="George, Dinny Rose (Cognizant)" userId="334d729a-5d69-4fa0-bc35-8a0c200cba3b" providerId="ADAL" clId="{256F4688-8770-4BF2-9ECA-B6A0C376B03B}" dt="2020-11-14T18:31:45.452" v="140" actId="1076"/>
          <ac:picMkLst>
            <pc:docMk/>
            <pc:sldMk cId="3580833110" sldId="323"/>
            <ac:picMk id="2" creationId="{D90EF1BF-85C3-4488-907C-223B73661649}"/>
          </ac:picMkLst>
        </pc:picChg>
        <pc:picChg chg="del">
          <ac:chgData name="George, Dinny Rose (Cognizant)" userId="334d729a-5d69-4fa0-bc35-8a0c200cba3b" providerId="ADAL" clId="{256F4688-8770-4BF2-9ECA-B6A0C376B03B}" dt="2020-11-14T18:31:11.589" v="135" actId="478"/>
          <ac:picMkLst>
            <pc:docMk/>
            <pc:sldMk cId="3580833110" sldId="323"/>
            <ac:picMk id="4" creationId="{A1B062BA-FD1B-4208-9D68-1E5BDAE031E2}"/>
          </ac:picMkLst>
        </pc:picChg>
        <pc:picChg chg="del">
          <ac:chgData name="George, Dinny Rose (Cognizant)" userId="334d729a-5d69-4fa0-bc35-8a0c200cba3b" providerId="ADAL" clId="{256F4688-8770-4BF2-9ECA-B6A0C376B03B}" dt="2020-11-14T18:31:26.025" v="136" actId="478"/>
          <ac:picMkLst>
            <pc:docMk/>
            <pc:sldMk cId="3580833110" sldId="323"/>
            <ac:picMk id="5" creationId="{893F36B5-220F-4BB9-AF8C-E7D1F14D94B6}"/>
          </ac:picMkLst>
        </pc:picChg>
      </pc:sldChg>
      <pc:sldChg chg="addSp delSp modSp">
        <pc:chgData name="George, Dinny Rose (Cognizant)" userId="334d729a-5d69-4fa0-bc35-8a0c200cba3b" providerId="ADAL" clId="{256F4688-8770-4BF2-9ECA-B6A0C376B03B}" dt="2020-11-14T18:34:01.780" v="155" actId="1076"/>
        <pc:sldMkLst>
          <pc:docMk/>
          <pc:sldMk cId="1767550318" sldId="324"/>
        </pc:sldMkLst>
        <pc:picChg chg="add mod">
          <ac:chgData name="George, Dinny Rose (Cognizant)" userId="334d729a-5d69-4fa0-bc35-8a0c200cba3b" providerId="ADAL" clId="{256F4688-8770-4BF2-9ECA-B6A0C376B03B}" dt="2020-11-14T18:32:45.745" v="147" actId="1076"/>
          <ac:picMkLst>
            <pc:docMk/>
            <pc:sldMk cId="1767550318" sldId="324"/>
            <ac:picMk id="2" creationId="{955B7876-813E-42BD-97D7-FF464D37F159}"/>
          </ac:picMkLst>
        </pc:picChg>
        <pc:picChg chg="add mod modCrop">
          <ac:chgData name="George, Dinny Rose (Cognizant)" userId="334d729a-5d69-4fa0-bc35-8a0c200cba3b" providerId="ADAL" clId="{256F4688-8770-4BF2-9ECA-B6A0C376B03B}" dt="2020-11-14T18:34:01.780" v="155" actId="1076"/>
          <ac:picMkLst>
            <pc:docMk/>
            <pc:sldMk cId="1767550318" sldId="324"/>
            <ac:picMk id="3" creationId="{3E5E6185-3CF3-49D0-B1DA-543E8130C208}"/>
          </ac:picMkLst>
        </pc:picChg>
        <pc:picChg chg="del mod">
          <ac:chgData name="George, Dinny Rose (Cognizant)" userId="334d729a-5d69-4fa0-bc35-8a0c200cba3b" providerId="ADAL" clId="{256F4688-8770-4BF2-9ECA-B6A0C376B03B}" dt="2020-11-14T18:32:38.254" v="144" actId="478"/>
          <ac:picMkLst>
            <pc:docMk/>
            <pc:sldMk cId="1767550318" sldId="324"/>
            <ac:picMk id="4" creationId="{3A2A5C05-6B62-4E80-876B-69F60DAFFB4A}"/>
          </ac:picMkLst>
        </pc:picChg>
        <pc:picChg chg="del">
          <ac:chgData name="George, Dinny Rose (Cognizant)" userId="334d729a-5d69-4fa0-bc35-8a0c200cba3b" providerId="ADAL" clId="{256F4688-8770-4BF2-9ECA-B6A0C376B03B}" dt="2020-11-14T18:32:34.904" v="141" actId="478"/>
          <ac:picMkLst>
            <pc:docMk/>
            <pc:sldMk cId="1767550318" sldId="324"/>
            <ac:picMk id="5" creationId="{4A0F7FE1-9FCB-4C1B-86AC-BE337959FDAB}"/>
          </ac:picMkLst>
        </pc:picChg>
        <pc:picChg chg="del">
          <ac:chgData name="George, Dinny Rose (Cognizant)" userId="334d729a-5d69-4fa0-bc35-8a0c200cba3b" providerId="ADAL" clId="{256F4688-8770-4BF2-9ECA-B6A0C376B03B}" dt="2020-11-14T18:32:36.403" v="142" actId="478"/>
          <ac:picMkLst>
            <pc:docMk/>
            <pc:sldMk cId="1767550318" sldId="324"/>
            <ac:picMk id="6" creationId="{78D63500-33E8-445D-99E9-4D90A4B30AA2}"/>
          </ac:picMkLst>
        </pc:picChg>
      </pc:sldChg>
      <pc:sldChg chg="addSp delSp modSp">
        <pc:chgData name="George, Dinny Rose (Cognizant)" userId="334d729a-5d69-4fa0-bc35-8a0c200cba3b" providerId="ADAL" clId="{256F4688-8770-4BF2-9ECA-B6A0C376B03B}" dt="2020-11-14T18:35:34.720" v="163" actId="1076"/>
        <pc:sldMkLst>
          <pc:docMk/>
          <pc:sldMk cId="2915547708" sldId="325"/>
        </pc:sldMkLst>
        <pc:picChg chg="add mod">
          <ac:chgData name="George, Dinny Rose (Cognizant)" userId="334d729a-5d69-4fa0-bc35-8a0c200cba3b" providerId="ADAL" clId="{256F4688-8770-4BF2-9ECA-B6A0C376B03B}" dt="2020-11-14T18:35:34.720" v="163" actId="1076"/>
          <ac:picMkLst>
            <pc:docMk/>
            <pc:sldMk cId="2915547708" sldId="325"/>
            <ac:picMk id="2" creationId="{97E1841C-BF40-4B17-BCC9-03718448A2BF}"/>
          </ac:picMkLst>
        </pc:picChg>
        <pc:picChg chg="add mod">
          <ac:chgData name="George, Dinny Rose (Cognizant)" userId="334d729a-5d69-4fa0-bc35-8a0c200cba3b" providerId="ADAL" clId="{256F4688-8770-4BF2-9ECA-B6A0C376B03B}" dt="2020-11-14T18:35:32.803" v="162" actId="1076"/>
          <ac:picMkLst>
            <pc:docMk/>
            <pc:sldMk cId="2915547708" sldId="325"/>
            <ac:picMk id="3" creationId="{3AC0ADAE-3064-4373-B44E-66C0E3E51194}"/>
          </ac:picMkLst>
        </pc:picChg>
        <pc:picChg chg="del">
          <ac:chgData name="George, Dinny Rose (Cognizant)" userId="334d729a-5d69-4fa0-bc35-8a0c200cba3b" providerId="ADAL" clId="{256F4688-8770-4BF2-9ECA-B6A0C376B03B}" dt="2020-11-14T18:34:56.397" v="156" actId="478"/>
          <ac:picMkLst>
            <pc:docMk/>
            <pc:sldMk cId="2915547708" sldId="325"/>
            <ac:picMk id="4" creationId="{72F2B028-2A54-4AA7-B674-53A28F20CFDC}"/>
          </ac:picMkLst>
        </pc:picChg>
        <pc:picChg chg="del">
          <ac:chgData name="George, Dinny Rose (Cognizant)" userId="334d729a-5d69-4fa0-bc35-8a0c200cba3b" providerId="ADAL" clId="{256F4688-8770-4BF2-9ECA-B6A0C376B03B}" dt="2020-11-14T18:35:28.154" v="160" actId="478"/>
          <ac:picMkLst>
            <pc:docMk/>
            <pc:sldMk cId="2915547708" sldId="325"/>
            <ac:picMk id="5" creationId="{52370843-F531-4355-8A1E-118785AB1C6F}"/>
          </ac:picMkLst>
        </pc:picChg>
      </pc:sldChg>
      <pc:sldChg chg="addSp delSp modSp">
        <pc:chgData name="George, Dinny Rose (Cognizant)" userId="334d729a-5d69-4fa0-bc35-8a0c200cba3b" providerId="ADAL" clId="{256F4688-8770-4BF2-9ECA-B6A0C376B03B}" dt="2020-11-14T18:36:21.179" v="169" actId="1076"/>
        <pc:sldMkLst>
          <pc:docMk/>
          <pc:sldMk cId="62494536" sldId="326"/>
        </pc:sldMkLst>
        <pc:picChg chg="add mod">
          <ac:chgData name="George, Dinny Rose (Cognizant)" userId="334d729a-5d69-4fa0-bc35-8a0c200cba3b" providerId="ADAL" clId="{256F4688-8770-4BF2-9ECA-B6A0C376B03B}" dt="2020-11-14T18:36:21.179" v="169" actId="1076"/>
          <ac:picMkLst>
            <pc:docMk/>
            <pc:sldMk cId="62494536" sldId="326"/>
            <ac:picMk id="2" creationId="{0DB696E7-2C2D-436D-9503-273367ED28DC}"/>
          </ac:picMkLst>
        </pc:picChg>
        <pc:picChg chg="del">
          <ac:chgData name="George, Dinny Rose (Cognizant)" userId="334d729a-5d69-4fa0-bc35-8a0c200cba3b" providerId="ADAL" clId="{256F4688-8770-4BF2-9ECA-B6A0C376B03B}" dt="2020-11-14T18:36:12.048" v="165" actId="478"/>
          <ac:picMkLst>
            <pc:docMk/>
            <pc:sldMk cId="62494536" sldId="326"/>
            <ac:picMk id="4" creationId="{6DFBE0EC-05DE-4CE0-A902-F1877F187DD8}"/>
          </ac:picMkLst>
        </pc:picChg>
        <pc:picChg chg="del">
          <ac:chgData name="George, Dinny Rose (Cognizant)" userId="334d729a-5d69-4fa0-bc35-8a0c200cba3b" providerId="ADAL" clId="{256F4688-8770-4BF2-9ECA-B6A0C376B03B}" dt="2020-11-14T18:36:09.448" v="164" actId="478"/>
          <ac:picMkLst>
            <pc:docMk/>
            <pc:sldMk cId="62494536" sldId="326"/>
            <ac:picMk id="5" creationId="{BF8B531A-D390-42CF-9399-EBCCCB05A7DC}"/>
          </ac:picMkLst>
        </pc:picChg>
      </pc:sldChg>
      <pc:sldChg chg="addSp delSp modSp">
        <pc:chgData name="George, Dinny Rose (Cognizant)" userId="334d729a-5d69-4fa0-bc35-8a0c200cba3b" providerId="ADAL" clId="{256F4688-8770-4BF2-9ECA-B6A0C376B03B}" dt="2020-11-14T18:37:16.022" v="177" actId="1076"/>
        <pc:sldMkLst>
          <pc:docMk/>
          <pc:sldMk cId="1490150063" sldId="327"/>
        </pc:sldMkLst>
        <pc:picChg chg="add mod">
          <ac:chgData name="George, Dinny Rose (Cognizant)" userId="334d729a-5d69-4fa0-bc35-8a0c200cba3b" providerId="ADAL" clId="{256F4688-8770-4BF2-9ECA-B6A0C376B03B}" dt="2020-11-14T18:37:16.022" v="177" actId="1076"/>
          <ac:picMkLst>
            <pc:docMk/>
            <pc:sldMk cId="1490150063" sldId="327"/>
            <ac:picMk id="2" creationId="{E8FB8759-BEA2-405C-AD59-91393CC3B75A}"/>
          </ac:picMkLst>
        </pc:picChg>
        <pc:picChg chg="del">
          <ac:chgData name="George, Dinny Rose (Cognizant)" userId="334d729a-5d69-4fa0-bc35-8a0c200cba3b" providerId="ADAL" clId="{256F4688-8770-4BF2-9ECA-B6A0C376B03B}" dt="2020-11-14T18:36:52.142" v="171" actId="478"/>
          <ac:picMkLst>
            <pc:docMk/>
            <pc:sldMk cId="1490150063" sldId="327"/>
            <ac:picMk id="4" creationId="{BD0BEF07-CA3E-4469-815C-3732C58698EB}"/>
          </ac:picMkLst>
        </pc:picChg>
        <pc:picChg chg="del">
          <ac:chgData name="George, Dinny Rose (Cognizant)" userId="334d729a-5d69-4fa0-bc35-8a0c200cba3b" providerId="ADAL" clId="{256F4688-8770-4BF2-9ECA-B6A0C376B03B}" dt="2020-11-14T18:36:49.781" v="170" actId="478"/>
          <ac:picMkLst>
            <pc:docMk/>
            <pc:sldMk cId="1490150063" sldId="327"/>
            <ac:picMk id="5" creationId="{6AB1ACB7-C39C-4677-98B8-F35608033325}"/>
          </ac:picMkLst>
        </pc:picChg>
      </pc:sldChg>
      <pc:sldChg chg="addSp delSp modSp">
        <pc:chgData name="George, Dinny Rose (Cognizant)" userId="334d729a-5d69-4fa0-bc35-8a0c200cba3b" providerId="ADAL" clId="{256F4688-8770-4BF2-9ECA-B6A0C376B03B}" dt="2020-11-14T18:37:54.364" v="182" actId="1076"/>
        <pc:sldMkLst>
          <pc:docMk/>
          <pc:sldMk cId="3502082757" sldId="328"/>
        </pc:sldMkLst>
        <pc:picChg chg="add mod">
          <ac:chgData name="George, Dinny Rose (Cognizant)" userId="334d729a-5d69-4fa0-bc35-8a0c200cba3b" providerId="ADAL" clId="{256F4688-8770-4BF2-9ECA-B6A0C376B03B}" dt="2020-11-14T18:37:54.364" v="182" actId="1076"/>
          <ac:picMkLst>
            <pc:docMk/>
            <pc:sldMk cId="3502082757" sldId="328"/>
            <ac:picMk id="2" creationId="{65C0E637-0981-4A57-BB52-032918C3CC0D}"/>
          </ac:picMkLst>
        </pc:picChg>
        <pc:picChg chg="del">
          <ac:chgData name="George, Dinny Rose (Cognizant)" userId="334d729a-5d69-4fa0-bc35-8a0c200cba3b" providerId="ADAL" clId="{256F4688-8770-4BF2-9ECA-B6A0C376B03B}" dt="2020-11-14T18:37:43.861" v="178" actId="478"/>
          <ac:picMkLst>
            <pc:docMk/>
            <pc:sldMk cId="3502082757" sldId="328"/>
            <ac:picMk id="4" creationId="{DA1A7931-BB6B-41F5-92F3-2EED283CEA36}"/>
          </ac:picMkLst>
        </pc:picChg>
      </pc:sldChg>
      <pc:sldChg chg="del">
        <pc:chgData name="George, Dinny Rose (Cognizant)" userId="334d729a-5d69-4fa0-bc35-8a0c200cba3b" providerId="ADAL" clId="{256F4688-8770-4BF2-9ECA-B6A0C376B03B}" dt="2020-11-14T18:38:06.310" v="183" actId="47"/>
        <pc:sldMkLst>
          <pc:docMk/>
          <pc:sldMk cId="2936553082" sldId="329"/>
        </pc:sldMkLst>
      </pc:sldChg>
      <pc:sldChg chg="del">
        <pc:chgData name="George, Dinny Rose (Cognizant)" userId="334d729a-5d69-4fa0-bc35-8a0c200cba3b" providerId="ADAL" clId="{256F4688-8770-4BF2-9ECA-B6A0C376B03B}" dt="2020-11-14T18:38:07.914" v="184" actId="47"/>
        <pc:sldMkLst>
          <pc:docMk/>
          <pc:sldMk cId="588999537" sldId="330"/>
        </pc:sldMkLst>
      </pc:sldChg>
      <pc:sldChg chg="del">
        <pc:chgData name="George, Dinny Rose (Cognizant)" userId="334d729a-5d69-4fa0-bc35-8a0c200cba3b" providerId="ADAL" clId="{256F4688-8770-4BF2-9ECA-B6A0C376B03B}" dt="2020-11-14T18:38:08.744" v="185" actId="47"/>
        <pc:sldMkLst>
          <pc:docMk/>
          <pc:sldMk cId="3296391792" sldId="331"/>
        </pc:sldMkLst>
      </pc:sldChg>
      <pc:sldChg chg="del">
        <pc:chgData name="George, Dinny Rose (Cognizant)" userId="334d729a-5d69-4fa0-bc35-8a0c200cba3b" providerId="ADAL" clId="{256F4688-8770-4BF2-9ECA-B6A0C376B03B}" dt="2020-11-14T18:38:09.542" v="186" actId="47"/>
        <pc:sldMkLst>
          <pc:docMk/>
          <pc:sldMk cId="1622019972" sldId="332"/>
        </pc:sldMkLst>
      </pc:sldChg>
      <pc:sldChg chg="del">
        <pc:chgData name="George, Dinny Rose (Cognizant)" userId="334d729a-5d69-4fa0-bc35-8a0c200cba3b" providerId="ADAL" clId="{256F4688-8770-4BF2-9ECA-B6A0C376B03B}" dt="2020-11-14T18:38:10.032" v="187" actId="47"/>
        <pc:sldMkLst>
          <pc:docMk/>
          <pc:sldMk cId="400358422" sldId="333"/>
        </pc:sldMkLst>
      </pc:sldChg>
      <pc:sldChg chg="del">
        <pc:chgData name="George, Dinny Rose (Cognizant)" userId="334d729a-5d69-4fa0-bc35-8a0c200cba3b" providerId="ADAL" clId="{256F4688-8770-4BF2-9ECA-B6A0C376B03B}" dt="2020-11-14T18:38:10.523" v="188" actId="47"/>
        <pc:sldMkLst>
          <pc:docMk/>
          <pc:sldMk cId="659841553" sldId="334"/>
        </pc:sldMkLst>
      </pc:sldChg>
      <pc:sldChg chg="del">
        <pc:chgData name="George, Dinny Rose (Cognizant)" userId="334d729a-5d69-4fa0-bc35-8a0c200cba3b" providerId="ADAL" clId="{256F4688-8770-4BF2-9ECA-B6A0C376B03B}" dt="2020-11-14T18:38:11.095" v="189" actId="47"/>
        <pc:sldMkLst>
          <pc:docMk/>
          <pc:sldMk cId="2609657037" sldId="335"/>
        </pc:sldMkLst>
      </pc:sldChg>
      <pc:sldChg chg="del">
        <pc:chgData name="George, Dinny Rose (Cognizant)" userId="334d729a-5d69-4fa0-bc35-8a0c200cba3b" providerId="ADAL" clId="{256F4688-8770-4BF2-9ECA-B6A0C376B03B}" dt="2020-11-14T18:38:11.545" v="190" actId="47"/>
        <pc:sldMkLst>
          <pc:docMk/>
          <pc:sldMk cId="3968565628" sldId="336"/>
        </pc:sldMkLst>
      </pc:sldChg>
      <pc:sldChg chg="del">
        <pc:chgData name="George, Dinny Rose (Cognizant)" userId="334d729a-5d69-4fa0-bc35-8a0c200cba3b" providerId="ADAL" clId="{256F4688-8770-4BF2-9ECA-B6A0C376B03B}" dt="2020-11-14T18:38:12.076" v="191" actId="47"/>
        <pc:sldMkLst>
          <pc:docMk/>
          <pc:sldMk cId="2635433563" sldId="337"/>
        </pc:sldMkLst>
      </pc:sldChg>
      <pc:sldChg chg="del">
        <pc:chgData name="George, Dinny Rose (Cognizant)" userId="334d729a-5d69-4fa0-bc35-8a0c200cba3b" providerId="ADAL" clId="{256F4688-8770-4BF2-9ECA-B6A0C376B03B}" dt="2020-11-14T18:38:12.710" v="192" actId="47"/>
        <pc:sldMkLst>
          <pc:docMk/>
          <pc:sldMk cId="1609256472" sldId="338"/>
        </pc:sldMkLst>
      </pc:sldChg>
      <pc:sldChg chg="del">
        <pc:chgData name="George, Dinny Rose (Cognizant)" userId="334d729a-5d69-4fa0-bc35-8a0c200cba3b" providerId="ADAL" clId="{256F4688-8770-4BF2-9ECA-B6A0C376B03B}" dt="2020-11-14T18:38:13.201" v="193" actId="47"/>
        <pc:sldMkLst>
          <pc:docMk/>
          <pc:sldMk cId="1704128591" sldId="339"/>
        </pc:sldMkLst>
      </pc:sldChg>
      <pc:sldChg chg="del">
        <pc:chgData name="George, Dinny Rose (Cognizant)" userId="334d729a-5d69-4fa0-bc35-8a0c200cba3b" providerId="ADAL" clId="{256F4688-8770-4BF2-9ECA-B6A0C376B03B}" dt="2020-11-14T18:38:13.714" v="194" actId="47"/>
        <pc:sldMkLst>
          <pc:docMk/>
          <pc:sldMk cId="4137066596" sldId="340"/>
        </pc:sldMkLst>
      </pc:sldChg>
      <pc:sldChg chg="del">
        <pc:chgData name="George, Dinny Rose (Cognizant)" userId="334d729a-5d69-4fa0-bc35-8a0c200cba3b" providerId="ADAL" clId="{256F4688-8770-4BF2-9ECA-B6A0C376B03B}" dt="2020-11-14T18:38:14.231" v="195" actId="47"/>
        <pc:sldMkLst>
          <pc:docMk/>
          <pc:sldMk cId="489583504" sldId="341"/>
        </pc:sldMkLst>
      </pc:sldChg>
      <pc:sldChg chg="del">
        <pc:chgData name="George, Dinny Rose (Cognizant)" userId="334d729a-5d69-4fa0-bc35-8a0c200cba3b" providerId="ADAL" clId="{256F4688-8770-4BF2-9ECA-B6A0C376B03B}" dt="2020-11-14T18:38:14.726" v="196" actId="47"/>
        <pc:sldMkLst>
          <pc:docMk/>
          <pc:sldMk cId="2346796394" sldId="342"/>
        </pc:sldMkLst>
      </pc:sldChg>
      <pc:sldChg chg="del">
        <pc:chgData name="George, Dinny Rose (Cognizant)" userId="334d729a-5d69-4fa0-bc35-8a0c200cba3b" providerId="ADAL" clId="{256F4688-8770-4BF2-9ECA-B6A0C376B03B}" dt="2020-11-14T18:38:15.229" v="197" actId="47"/>
        <pc:sldMkLst>
          <pc:docMk/>
          <pc:sldMk cId="4191488525" sldId="343"/>
        </pc:sldMkLst>
      </pc:sldChg>
      <pc:sldChg chg="add del">
        <pc:chgData name="George, Dinny Rose (Cognizant)" userId="334d729a-5d69-4fa0-bc35-8a0c200cba3b" providerId="ADAL" clId="{256F4688-8770-4BF2-9ECA-B6A0C376B03B}" dt="2020-11-14T18:38:41.910" v="202" actId="47"/>
        <pc:sldMkLst>
          <pc:docMk/>
          <pc:sldMk cId="1373814091" sldId="344"/>
        </pc:sldMkLst>
      </pc:sldChg>
    </pc:docChg>
  </pc:docChgLst>
  <pc:docChgLst>
    <pc:chgData name="George, Dinny Rose (Cognizant)" userId="334d729a-5d69-4fa0-bc35-8a0c200cba3b" providerId="ADAL" clId="{BC5085C1-D3D7-4090-8053-4FFF8CCC0012}"/>
    <pc:docChg chg="undo custSel addSld delSld modSld">
      <pc:chgData name="George, Dinny Rose (Cognizant)" userId="334d729a-5d69-4fa0-bc35-8a0c200cba3b" providerId="ADAL" clId="{BC5085C1-D3D7-4090-8053-4FFF8CCC0012}" dt="2020-11-14T18:09:43.220" v="967" actId="21"/>
      <pc:docMkLst>
        <pc:docMk/>
      </pc:docMkLst>
      <pc:sldChg chg="addSp delSp modSp">
        <pc:chgData name="George, Dinny Rose (Cognizant)" userId="334d729a-5d69-4fa0-bc35-8a0c200cba3b" providerId="ADAL" clId="{BC5085C1-D3D7-4090-8053-4FFF8CCC0012}" dt="2020-11-14T18:09:43.220" v="967" actId="21"/>
        <pc:sldMkLst>
          <pc:docMk/>
          <pc:sldMk cId="2747047871" sldId="262"/>
        </pc:sldMkLst>
        <pc:spChg chg="add del mod">
          <ac:chgData name="George, Dinny Rose (Cognizant)" userId="334d729a-5d69-4fa0-bc35-8a0c200cba3b" providerId="ADAL" clId="{BC5085C1-D3D7-4090-8053-4FFF8CCC0012}" dt="2020-11-14T18:09:43.220" v="967" actId="21"/>
          <ac:spMkLst>
            <pc:docMk/>
            <pc:sldMk cId="2747047871" sldId="262"/>
            <ac:spMk id="4" creationId="{9BF22544-0C80-4086-A3DE-BB6080B1C592}"/>
          </ac:spMkLst>
        </pc:spChg>
        <pc:spChg chg="add del mod">
          <ac:chgData name="George, Dinny Rose (Cognizant)" userId="334d729a-5d69-4fa0-bc35-8a0c200cba3b" providerId="ADAL" clId="{BC5085C1-D3D7-4090-8053-4FFF8CCC0012}" dt="2020-11-14T18:09:43.220" v="967" actId="21"/>
          <ac:spMkLst>
            <pc:docMk/>
            <pc:sldMk cId="2747047871" sldId="262"/>
            <ac:spMk id="8" creationId="{00000000-0000-0000-0000-000000000000}"/>
          </ac:spMkLst>
        </pc:spChg>
      </pc:sldChg>
      <pc:sldChg chg="del">
        <pc:chgData name="George, Dinny Rose (Cognizant)" userId="334d729a-5d69-4fa0-bc35-8a0c200cba3b" providerId="ADAL" clId="{BC5085C1-D3D7-4090-8053-4FFF8CCC0012}" dt="2020-11-14T18:09:00.838" v="963" actId="47"/>
        <pc:sldMkLst>
          <pc:docMk/>
          <pc:sldMk cId="2287886203" sldId="263"/>
        </pc:sldMkLst>
      </pc:sldChg>
      <pc:sldChg chg="addSp delSp modSp del">
        <pc:chgData name="George, Dinny Rose (Cognizant)" userId="334d729a-5d69-4fa0-bc35-8a0c200cba3b" providerId="ADAL" clId="{BC5085C1-D3D7-4090-8053-4FFF8CCC0012}" dt="2020-11-12T17:09:08.536" v="544" actId="2696"/>
        <pc:sldMkLst>
          <pc:docMk/>
          <pc:sldMk cId="3349515480" sldId="265"/>
        </pc:sldMkLst>
        <pc:spChg chg="add del mod">
          <ac:chgData name="George, Dinny Rose (Cognizant)" userId="334d729a-5d69-4fa0-bc35-8a0c200cba3b" providerId="ADAL" clId="{BC5085C1-D3D7-4090-8053-4FFF8CCC0012}" dt="2020-11-12T12:20:14.398" v="63" actId="478"/>
          <ac:spMkLst>
            <pc:docMk/>
            <pc:sldMk cId="3349515480" sldId="265"/>
            <ac:spMk id="2" creationId="{D5E2F7BB-E828-47C2-88C5-D67B3017E679}"/>
          </ac:spMkLst>
        </pc:spChg>
        <pc:spChg chg="del mod">
          <ac:chgData name="George, Dinny Rose (Cognizant)" userId="334d729a-5d69-4fa0-bc35-8a0c200cba3b" providerId="ADAL" clId="{BC5085C1-D3D7-4090-8053-4FFF8CCC0012}" dt="2020-11-12T12:20:01.110" v="62" actId="478"/>
          <ac:spMkLst>
            <pc:docMk/>
            <pc:sldMk cId="3349515480" sldId="265"/>
            <ac:spMk id="4" creationId="{00000000-0000-0000-0000-000000000000}"/>
          </ac:spMkLst>
        </pc:spChg>
      </pc:sldChg>
      <pc:sldChg chg="del">
        <pc:chgData name="George, Dinny Rose (Cognizant)" userId="334d729a-5d69-4fa0-bc35-8a0c200cba3b" providerId="ADAL" clId="{BC5085C1-D3D7-4090-8053-4FFF8CCC0012}" dt="2020-11-12T17:09:08.536" v="544" actId="2696"/>
        <pc:sldMkLst>
          <pc:docMk/>
          <pc:sldMk cId="3900111259" sldId="266"/>
        </pc:sldMkLst>
      </pc:sldChg>
      <pc:sldChg chg="del">
        <pc:chgData name="George, Dinny Rose (Cognizant)" userId="334d729a-5d69-4fa0-bc35-8a0c200cba3b" providerId="ADAL" clId="{BC5085C1-D3D7-4090-8053-4FFF8CCC0012}" dt="2020-11-12T17:09:08.536" v="544" actId="2696"/>
        <pc:sldMkLst>
          <pc:docMk/>
          <pc:sldMk cId="3643849693" sldId="267"/>
        </pc:sldMkLst>
      </pc:sldChg>
      <pc:sldChg chg="del">
        <pc:chgData name="George, Dinny Rose (Cognizant)" userId="334d729a-5d69-4fa0-bc35-8a0c200cba3b" providerId="ADAL" clId="{BC5085C1-D3D7-4090-8053-4FFF8CCC0012}" dt="2020-11-14T18:08:23.689" v="921" actId="47"/>
        <pc:sldMkLst>
          <pc:docMk/>
          <pc:sldMk cId="157256657" sldId="268"/>
        </pc:sldMkLst>
      </pc:sldChg>
      <pc:sldChg chg="del">
        <pc:chgData name="George, Dinny Rose (Cognizant)" userId="334d729a-5d69-4fa0-bc35-8a0c200cba3b" providerId="ADAL" clId="{BC5085C1-D3D7-4090-8053-4FFF8CCC0012}" dt="2020-11-14T18:08:25.758" v="922" actId="47"/>
        <pc:sldMkLst>
          <pc:docMk/>
          <pc:sldMk cId="643318510" sldId="269"/>
        </pc:sldMkLst>
      </pc:sldChg>
      <pc:sldChg chg="del">
        <pc:chgData name="George, Dinny Rose (Cognizant)" userId="334d729a-5d69-4fa0-bc35-8a0c200cba3b" providerId="ADAL" clId="{BC5085C1-D3D7-4090-8053-4FFF8CCC0012}" dt="2020-11-14T18:08:26.493" v="923" actId="47"/>
        <pc:sldMkLst>
          <pc:docMk/>
          <pc:sldMk cId="1519570608" sldId="270"/>
        </pc:sldMkLst>
      </pc:sldChg>
      <pc:sldChg chg="del">
        <pc:chgData name="George, Dinny Rose (Cognizant)" userId="334d729a-5d69-4fa0-bc35-8a0c200cba3b" providerId="ADAL" clId="{BC5085C1-D3D7-4090-8053-4FFF8CCC0012}" dt="2020-11-14T18:08:27.374" v="924" actId="47"/>
        <pc:sldMkLst>
          <pc:docMk/>
          <pc:sldMk cId="691818631" sldId="271"/>
        </pc:sldMkLst>
      </pc:sldChg>
      <pc:sldChg chg="del">
        <pc:chgData name="George, Dinny Rose (Cognizant)" userId="334d729a-5d69-4fa0-bc35-8a0c200cba3b" providerId="ADAL" clId="{BC5085C1-D3D7-4090-8053-4FFF8CCC0012}" dt="2020-11-14T18:08:28.023" v="925" actId="47"/>
        <pc:sldMkLst>
          <pc:docMk/>
          <pc:sldMk cId="427157493" sldId="272"/>
        </pc:sldMkLst>
      </pc:sldChg>
      <pc:sldChg chg="del">
        <pc:chgData name="George, Dinny Rose (Cognizant)" userId="334d729a-5d69-4fa0-bc35-8a0c200cba3b" providerId="ADAL" clId="{BC5085C1-D3D7-4090-8053-4FFF8CCC0012}" dt="2020-11-14T18:08:28.507" v="926" actId="47"/>
        <pc:sldMkLst>
          <pc:docMk/>
          <pc:sldMk cId="749686392" sldId="273"/>
        </pc:sldMkLst>
      </pc:sldChg>
      <pc:sldChg chg="del">
        <pc:chgData name="George, Dinny Rose (Cognizant)" userId="334d729a-5d69-4fa0-bc35-8a0c200cba3b" providerId="ADAL" clId="{BC5085C1-D3D7-4090-8053-4FFF8CCC0012}" dt="2020-11-14T18:08:29.106" v="927" actId="47"/>
        <pc:sldMkLst>
          <pc:docMk/>
          <pc:sldMk cId="1407781225" sldId="274"/>
        </pc:sldMkLst>
      </pc:sldChg>
      <pc:sldChg chg="del">
        <pc:chgData name="George, Dinny Rose (Cognizant)" userId="334d729a-5d69-4fa0-bc35-8a0c200cba3b" providerId="ADAL" clId="{BC5085C1-D3D7-4090-8053-4FFF8CCC0012}" dt="2020-11-14T18:08:29.606" v="928" actId="47"/>
        <pc:sldMkLst>
          <pc:docMk/>
          <pc:sldMk cId="3049034099" sldId="275"/>
        </pc:sldMkLst>
      </pc:sldChg>
      <pc:sldChg chg="del">
        <pc:chgData name="George, Dinny Rose (Cognizant)" userId="334d729a-5d69-4fa0-bc35-8a0c200cba3b" providerId="ADAL" clId="{BC5085C1-D3D7-4090-8053-4FFF8CCC0012}" dt="2020-11-14T18:08:30.443" v="929" actId="47"/>
        <pc:sldMkLst>
          <pc:docMk/>
          <pc:sldMk cId="4275952639" sldId="276"/>
        </pc:sldMkLst>
      </pc:sldChg>
      <pc:sldChg chg="del">
        <pc:chgData name="George, Dinny Rose (Cognizant)" userId="334d729a-5d69-4fa0-bc35-8a0c200cba3b" providerId="ADAL" clId="{BC5085C1-D3D7-4090-8053-4FFF8CCC0012}" dt="2020-11-14T18:08:31.507" v="930" actId="47"/>
        <pc:sldMkLst>
          <pc:docMk/>
          <pc:sldMk cId="323054486" sldId="277"/>
        </pc:sldMkLst>
      </pc:sldChg>
      <pc:sldChg chg="del">
        <pc:chgData name="George, Dinny Rose (Cognizant)" userId="334d729a-5d69-4fa0-bc35-8a0c200cba3b" providerId="ADAL" clId="{BC5085C1-D3D7-4090-8053-4FFF8CCC0012}" dt="2020-11-14T18:08:32.205" v="931" actId="47"/>
        <pc:sldMkLst>
          <pc:docMk/>
          <pc:sldMk cId="1374694577" sldId="278"/>
        </pc:sldMkLst>
      </pc:sldChg>
      <pc:sldChg chg="del">
        <pc:chgData name="George, Dinny Rose (Cognizant)" userId="334d729a-5d69-4fa0-bc35-8a0c200cba3b" providerId="ADAL" clId="{BC5085C1-D3D7-4090-8053-4FFF8CCC0012}" dt="2020-11-14T18:08:32.996" v="932" actId="47"/>
        <pc:sldMkLst>
          <pc:docMk/>
          <pc:sldMk cId="3978318080" sldId="279"/>
        </pc:sldMkLst>
      </pc:sldChg>
      <pc:sldChg chg="del">
        <pc:chgData name="George, Dinny Rose (Cognizant)" userId="334d729a-5d69-4fa0-bc35-8a0c200cba3b" providerId="ADAL" clId="{BC5085C1-D3D7-4090-8053-4FFF8CCC0012}" dt="2020-11-14T18:08:33.353" v="933" actId="47"/>
        <pc:sldMkLst>
          <pc:docMk/>
          <pc:sldMk cId="2938626173" sldId="280"/>
        </pc:sldMkLst>
      </pc:sldChg>
      <pc:sldChg chg="del">
        <pc:chgData name="George, Dinny Rose (Cognizant)" userId="334d729a-5d69-4fa0-bc35-8a0c200cba3b" providerId="ADAL" clId="{BC5085C1-D3D7-4090-8053-4FFF8CCC0012}" dt="2020-11-14T18:08:33.925" v="934" actId="47"/>
        <pc:sldMkLst>
          <pc:docMk/>
          <pc:sldMk cId="4221070417" sldId="281"/>
        </pc:sldMkLst>
      </pc:sldChg>
      <pc:sldChg chg="del">
        <pc:chgData name="George, Dinny Rose (Cognizant)" userId="334d729a-5d69-4fa0-bc35-8a0c200cba3b" providerId="ADAL" clId="{BC5085C1-D3D7-4090-8053-4FFF8CCC0012}" dt="2020-11-14T18:08:34.674" v="935" actId="47"/>
        <pc:sldMkLst>
          <pc:docMk/>
          <pc:sldMk cId="2474271864" sldId="282"/>
        </pc:sldMkLst>
      </pc:sldChg>
      <pc:sldChg chg="del">
        <pc:chgData name="George, Dinny Rose (Cognizant)" userId="334d729a-5d69-4fa0-bc35-8a0c200cba3b" providerId="ADAL" clId="{BC5085C1-D3D7-4090-8053-4FFF8CCC0012}" dt="2020-11-14T18:08:35.344" v="936" actId="47"/>
        <pc:sldMkLst>
          <pc:docMk/>
          <pc:sldMk cId="3613037852" sldId="283"/>
        </pc:sldMkLst>
      </pc:sldChg>
      <pc:sldChg chg="del">
        <pc:chgData name="George, Dinny Rose (Cognizant)" userId="334d729a-5d69-4fa0-bc35-8a0c200cba3b" providerId="ADAL" clId="{BC5085C1-D3D7-4090-8053-4FFF8CCC0012}" dt="2020-11-14T18:08:35.956" v="937" actId="47"/>
        <pc:sldMkLst>
          <pc:docMk/>
          <pc:sldMk cId="1187784531" sldId="284"/>
        </pc:sldMkLst>
      </pc:sldChg>
      <pc:sldChg chg="del">
        <pc:chgData name="George, Dinny Rose (Cognizant)" userId="334d729a-5d69-4fa0-bc35-8a0c200cba3b" providerId="ADAL" clId="{BC5085C1-D3D7-4090-8053-4FFF8CCC0012}" dt="2020-11-14T18:08:36.542" v="938" actId="47"/>
        <pc:sldMkLst>
          <pc:docMk/>
          <pc:sldMk cId="3473377495" sldId="285"/>
        </pc:sldMkLst>
      </pc:sldChg>
      <pc:sldChg chg="del">
        <pc:chgData name="George, Dinny Rose (Cognizant)" userId="334d729a-5d69-4fa0-bc35-8a0c200cba3b" providerId="ADAL" clId="{BC5085C1-D3D7-4090-8053-4FFF8CCC0012}" dt="2020-11-14T18:08:37.390" v="939" actId="47"/>
        <pc:sldMkLst>
          <pc:docMk/>
          <pc:sldMk cId="650970126" sldId="286"/>
        </pc:sldMkLst>
      </pc:sldChg>
      <pc:sldChg chg="del">
        <pc:chgData name="George, Dinny Rose (Cognizant)" userId="334d729a-5d69-4fa0-bc35-8a0c200cba3b" providerId="ADAL" clId="{BC5085C1-D3D7-4090-8053-4FFF8CCC0012}" dt="2020-11-14T18:08:38.151" v="940" actId="47"/>
        <pc:sldMkLst>
          <pc:docMk/>
          <pc:sldMk cId="3284703752" sldId="287"/>
        </pc:sldMkLst>
      </pc:sldChg>
      <pc:sldChg chg="del">
        <pc:chgData name="George, Dinny Rose (Cognizant)" userId="334d729a-5d69-4fa0-bc35-8a0c200cba3b" providerId="ADAL" clId="{BC5085C1-D3D7-4090-8053-4FFF8CCC0012}" dt="2020-11-14T18:08:38.729" v="941" actId="47"/>
        <pc:sldMkLst>
          <pc:docMk/>
          <pc:sldMk cId="1379500578" sldId="288"/>
        </pc:sldMkLst>
      </pc:sldChg>
      <pc:sldChg chg="del">
        <pc:chgData name="George, Dinny Rose (Cognizant)" userId="334d729a-5d69-4fa0-bc35-8a0c200cba3b" providerId="ADAL" clId="{BC5085C1-D3D7-4090-8053-4FFF8CCC0012}" dt="2020-11-14T18:08:39.284" v="942" actId="47"/>
        <pc:sldMkLst>
          <pc:docMk/>
          <pc:sldMk cId="1653350262" sldId="289"/>
        </pc:sldMkLst>
      </pc:sldChg>
      <pc:sldChg chg="del">
        <pc:chgData name="George, Dinny Rose (Cognizant)" userId="334d729a-5d69-4fa0-bc35-8a0c200cba3b" providerId="ADAL" clId="{BC5085C1-D3D7-4090-8053-4FFF8CCC0012}" dt="2020-11-14T18:08:39.737" v="943" actId="47"/>
        <pc:sldMkLst>
          <pc:docMk/>
          <pc:sldMk cId="26685030" sldId="290"/>
        </pc:sldMkLst>
      </pc:sldChg>
      <pc:sldChg chg="del">
        <pc:chgData name="George, Dinny Rose (Cognizant)" userId="334d729a-5d69-4fa0-bc35-8a0c200cba3b" providerId="ADAL" clId="{BC5085C1-D3D7-4090-8053-4FFF8CCC0012}" dt="2020-11-14T18:08:40.152" v="944" actId="47"/>
        <pc:sldMkLst>
          <pc:docMk/>
          <pc:sldMk cId="2682509388" sldId="291"/>
        </pc:sldMkLst>
      </pc:sldChg>
      <pc:sldChg chg="del">
        <pc:chgData name="George, Dinny Rose (Cognizant)" userId="334d729a-5d69-4fa0-bc35-8a0c200cba3b" providerId="ADAL" clId="{BC5085C1-D3D7-4090-8053-4FFF8CCC0012}" dt="2020-11-14T18:08:40.619" v="945" actId="47"/>
        <pc:sldMkLst>
          <pc:docMk/>
          <pc:sldMk cId="617916455" sldId="292"/>
        </pc:sldMkLst>
      </pc:sldChg>
      <pc:sldChg chg="del">
        <pc:chgData name="George, Dinny Rose (Cognizant)" userId="334d729a-5d69-4fa0-bc35-8a0c200cba3b" providerId="ADAL" clId="{BC5085C1-D3D7-4090-8053-4FFF8CCC0012}" dt="2020-11-14T18:08:41.230" v="946" actId="47"/>
        <pc:sldMkLst>
          <pc:docMk/>
          <pc:sldMk cId="437975754" sldId="293"/>
        </pc:sldMkLst>
      </pc:sldChg>
      <pc:sldChg chg="del">
        <pc:chgData name="George, Dinny Rose (Cognizant)" userId="334d729a-5d69-4fa0-bc35-8a0c200cba3b" providerId="ADAL" clId="{BC5085C1-D3D7-4090-8053-4FFF8CCC0012}" dt="2020-11-14T18:08:41.645" v="947" actId="47"/>
        <pc:sldMkLst>
          <pc:docMk/>
          <pc:sldMk cId="4004348843" sldId="294"/>
        </pc:sldMkLst>
      </pc:sldChg>
      <pc:sldChg chg="del">
        <pc:chgData name="George, Dinny Rose (Cognizant)" userId="334d729a-5d69-4fa0-bc35-8a0c200cba3b" providerId="ADAL" clId="{BC5085C1-D3D7-4090-8053-4FFF8CCC0012}" dt="2020-11-14T18:08:42.062" v="948" actId="47"/>
        <pc:sldMkLst>
          <pc:docMk/>
          <pc:sldMk cId="2402871622" sldId="295"/>
        </pc:sldMkLst>
      </pc:sldChg>
      <pc:sldChg chg="del">
        <pc:chgData name="George, Dinny Rose (Cognizant)" userId="334d729a-5d69-4fa0-bc35-8a0c200cba3b" providerId="ADAL" clId="{BC5085C1-D3D7-4090-8053-4FFF8CCC0012}" dt="2020-11-14T18:08:42.641" v="949" actId="47"/>
        <pc:sldMkLst>
          <pc:docMk/>
          <pc:sldMk cId="2977588443" sldId="296"/>
        </pc:sldMkLst>
      </pc:sldChg>
      <pc:sldChg chg="del">
        <pc:chgData name="George, Dinny Rose (Cognizant)" userId="334d729a-5d69-4fa0-bc35-8a0c200cba3b" providerId="ADAL" clId="{BC5085C1-D3D7-4090-8053-4FFF8CCC0012}" dt="2020-11-14T18:08:43.220" v="950" actId="47"/>
        <pc:sldMkLst>
          <pc:docMk/>
          <pc:sldMk cId="55763073" sldId="297"/>
        </pc:sldMkLst>
      </pc:sldChg>
      <pc:sldChg chg="del">
        <pc:chgData name="George, Dinny Rose (Cognizant)" userId="334d729a-5d69-4fa0-bc35-8a0c200cba3b" providerId="ADAL" clId="{BC5085C1-D3D7-4090-8053-4FFF8CCC0012}" dt="2020-11-14T18:08:43.623" v="951" actId="47"/>
        <pc:sldMkLst>
          <pc:docMk/>
          <pc:sldMk cId="1758816357" sldId="298"/>
        </pc:sldMkLst>
      </pc:sldChg>
      <pc:sldChg chg="del">
        <pc:chgData name="George, Dinny Rose (Cognizant)" userId="334d729a-5d69-4fa0-bc35-8a0c200cba3b" providerId="ADAL" clId="{BC5085C1-D3D7-4090-8053-4FFF8CCC0012}" dt="2020-11-14T18:08:44.157" v="952" actId="47"/>
        <pc:sldMkLst>
          <pc:docMk/>
          <pc:sldMk cId="2999177941" sldId="299"/>
        </pc:sldMkLst>
      </pc:sldChg>
      <pc:sldChg chg="del">
        <pc:chgData name="George, Dinny Rose (Cognizant)" userId="334d729a-5d69-4fa0-bc35-8a0c200cba3b" providerId="ADAL" clId="{BC5085C1-D3D7-4090-8053-4FFF8CCC0012}" dt="2020-11-14T18:08:44.712" v="953" actId="47"/>
        <pc:sldMkLst>
          <pc:docMk/>
          <pc:sldMk cId="1820571608" sldId="300"/>
        </pc:sldMkLst>
      </pc:sldChg>
      <pc:sldChg chg="del">
        <pc:chgData name="George, Dinny Rose (Cognizant)" userId="334d729a-5d69-4fa0-bc35-8a0c200cba3b" providerId="ADAL" clId="{BC5085C1-D3D7-4090-8053-4FFF8CCC0012}" dt="2020-11-14T18:08:45.342" v="954" actId="47"/>
        <pc:sldMkLst>
          <pc:docMk/>
          <pc:sldMk cId="3970903037" sldId="301"/>
        </pc:sldMkLst>
      </pc:sldChg>
      <pc:sldChg chg="del">
        <pc:chgData name="George, Dinny Rose (Cognizant)" userId="334d729a-5d69-4fa0-bc35-8a0c200cba3b" providerId="ADAL" clId="{BC5085C1-D3D7-4090-8053-4FFF8CCC0012}" dt="2020-11-14T18:08:45.932" v="955" actId="47"/>
        <pc:sldMkLst>
          <pc:docMk/>
          <pc:sldMk cId="3061085644" sldId="302"/>
        </pc:sldMkLst>
      </pc:sldChg>
      <pc:sldChg chg="del">
        <pc:chgData name="George, Dinny Rose (Cognizant)" userId="334d729a-5d69-4fa0-bc35-8a0c200cba3b" providerId="ADAL" clId="{BC5085C1-D3D7-4090-8053-4FFF8CCC0012}" dt="2020-11-14T18:08:49.232" v="956" actId="47"/>
        <pc:sldMkLst>
          <pc:docMk/>
          <pc:sldMk cId="1497379725" sldId="303"/>
        </pc:sldMkLst>
      </pc:sldChg>
      <pc:sldChg chg="del">
        <pc:chgData name="George, Dinny Rose (Cognizant)" userId="334d729a-5d69-4fa0-bc35-8a0c200cba3b" providerId="ADAL" clId="{BC5085C1-D3D7-4090-8053-4FFF8CCC0012}" dt="2020-11-14T18:08:54.895" v="962" actId="47"/>
        <pc:sldMkLst>
          <pc:docMk/>
          <pc:sldMk cId="488755355" sldId="304"/>
        </pc:sldMkLst>
      </pc:sldChg>
      <pc:sldChg chg="del">
        <pc:chgData name="George, Dinny Rose (Cognizant)" userId="334d729a-5d69-4fa0-bc35-8a0c200cba3b" providerId="ADAL" clId="{BC5085C1-D3D7-4090-8053-4FFF8CCC0012}" dt="2020-11-14T18:08:50.466" v="957" actId="47"/>
        <pc:sldMkLst>
          <pc:docMk/>
          <pc:sldMk cId="3705657374" sldId="306"/>
        </pc:sldMkLst>
      </pc:sldChg>
      <pc:sldChg chg="del">
        <pc:chgData name="George, Dinny Rose (Cognizant)" userId="334d729a-5d69-4fa0-bc35-8a0c200cba3b" providerId="ADAL" clId="{BC5085C1-D3D7-4090-8053-4FFF8CCC0012}" dt="2020-11-14T18:08:53.695" v="961" actId="47"/>
        <pc:sldMkLst>
          <pc:docMk/>
          <pc:sldMk cId="865597100" sldId="307"/>
        </pc:sldMkLst>
      </pc:sldChg>
      <pc:sldChg chg="del">
        <pc:chgData name="George, Dinny Rose (Cognizant)" userId="334d729a-5d69-4fa0-bc35-8a0c200cba3b" providerId="ADAL" clId="{BC5085C1-D3D7-4090-8053-4FFF8CCC0012}" dt="2020-11-14T18:08:52.076" v="959" actId="47"/>
        <pc:sldMkLst>
          <pc:docMk/>
          <pc:sldMk cId="2964994653" sldId="308"/>
        </pc:sldMkLst>
      </pc:sldChg>
      <pc:sldChg chg="del">
        <pc:chgData name="George, Dinny Rose (Cognizant)" userId="334d729a-5d69-4fa0-bc35-8a0c200cba3b" providerId="ADAL" clId="{BC5085C1-D3D7-4090-8053-4FFF8CCC0012}" dt="2020-11-14T18:08:52.867" v="960" actId="47"/>
        <pc:sldMkLst>
          <pc:docMk/>
          <pc:sldMk cId="1091642896" sldId="309"/>
        </pc:sldMkLst>
      </pc:sldChg>
      <pc:sldChg chg="del">
        <pc:chgData name="George, Dinny Rose (Cognizant)" userId="334d729a-5d69-4fa0-bc35-8a0c200cba3b" providerId="ADAL" clId="{BC5085C1-D3D7-4090-8053-4FFF8CCC0012}" dt="2020-11-14T18:08:51.499" v="958" actId="47"/>
        <pc:sldMkLst>
          <pc:docMk/>
          <pc:sldMk cId="2344670747" sldId="310"/>
        </pc:sldMkLst>
      </pc:sldChg>
      <pc:sldChg chg="addSp delSp modSp new">
        <pc:chgData name="George, Dinny Rose (Cognizant)" userId="334d729a-5d69-4fa0-bc35-8a0c200cba3b" providerId="ADAL" clId="{BC5085C1-D3D7-4090-8053-4FFF8CCC0012}" dt="2020-11-12T12:52:29.700" v="89" actId="1076"/>
        <pc:sldMkLst>
          <pc:docMk/>
          <pc:sldMk cId="181404056" sldId="311"/>
        </pc:sldMkLst>
        <pc:spChg chg="del mod">
          <ac:chgData name="George, Dinny Rose (Cognizant)" userId="334d729a-5d69-4fa0-bc35-8a0c200cba3b" providerId="ADAL" clId="{BC5085C1-D3D7-4090-8053-4FFF8CCC0012}" dt="2020-11-12T12:20:51.368" v="69" actId="478"/>
          <ac:spMkLst>
            <pc:docMk/>
            <pc:sldMk cId="181404056" sldId="311"/>
            <ac:spMk id="2" creationId="{40C04D7D-19DF-4A2F-9722-F96A160BA07B}"/>
          </ac:spMkLst>
        </pc:spChg>
        <pc:spChg chg="del">
          <ac:chgData name="George, Dinny Rose (Cognizant)" userId="334d729a-5d69-4fa0-bc35-8a0c200cba3b" providerId="ADAL" clId="{BC5085C1-D3D7-4090-8053-4FFF8CCC0012}" dt="2020-11-12T12:20:57.736" v="70" actId="478"/>
          <ac:spMkLst>
            <pc:docMk/>
            <pc:sldMk cId="181404056" sldId="311"/>
            <ac:spMk id="3" creationId="{8540254E-1932-421A-81FA-BEA138B07363}"/>
          </ac:spMkLst>
        </pc:spChg>
        <pc:picChg chg="add mod">
          <ac:chgData name="George, Dinny Rose (Cognizant)" userId="334d729a-5d69-4fa0-bc35-8a0c200cba3b" providerId="ADAL" clId="{BC5085C1-D3D7-4090-8053-4FFF8CCC0012}" dt="2020-11-12T12:52:29.700" v="89" actId="1076"/>
          <ac:picMkLst>
            <pc:docMk/>
            <pc:sldMk cId="181404056" sldId="311"/>
            <ac:picMk id="4" creationId="{98F6BCD0-8D52-4822-AE9F-23C89CE4A052}"/>
          </ac:picMkLst>
        </pc:picChg>
      </pc:sldChg>
      <pc:sldChg chg="addSp delSp modSp new">
        <pc:chgData name="George, Dinny Rose (Cognizant)" userId="334d729a-5d69-4fa0-bc35-8a0c200cba3b" providerId="ADAL" clId="{BC5085C1-D3D7-4090-8053-4FFF8CCC0012}" dt="2020-11-12T12:52:01.668" v="82" actId="1076"/>
        <pc:sldMkLst>
          <pc:docMk/>
          <pc:sldMk cId="3853672192" sldId="312"/>
        </pc:sldMkLst>
        <pc:spChg chg="del">
          <ac:chgData name="George, Dinny Rose (Cognizant)" userId="334d729a-5d69-4fa0-bc35-8a0c200cba3b" providerId="ADAL" clId="{BC5085C1-D3D7-4090-8053-4FFF8CCC0012}" dt="2020-11-12T12:50:55.330" v="72" actId="478"/>
          <ac:spMkLst>
            <pc:docMk/>
            <pc:sldMk cId="3853672192" sldId="312"/>
            <ac:spMk id="2" creationId="{F35FBBDA-7200-41B5-A588-7BFC167402CA}"/>
          </ac:spMkLst>
        </pc:spChg>
        <pc:spChg chg="del">
          <ac:chgData name="George, Dinny Rose (Cognizant)" userId="334d729a-5d69-4fa0-bc35-8a0c200cba3b" providerId="ADAL" clId="{BC5085C1-D3D7-4090-8053-4FFF8CCC0012}" dt="2020-11-12T12:50:57.449" v="73" actId="478"/>
          <ac:spMkLst>
            <pc:docMk/>
            <pc:sldMk cId="3853672192" sldId="312"/>
            <ac:spMk id="3" creationId="{E43532A1-9EE0-4165-835C-07B010176467}"/>
          </ac:spMkLst>
        </pc:spChg>
        <pc:picChg chg="add mod">
          <ac:chgData name="George, Dinny Rose (Cognizant)" userId="334d729a-5d69-4fa0-bc35-8a0c200cba3b" providerId="ADAL" clId="{BC5085C1-D3D7-4090-8053-4FFF8CCC0012}" dt="2020-11-12T12:52:01.668" v="82" actId="1076"/>
          <ac:picMkLst>
            <pc:docMk/>
            <pc:sldMk cId="3853672192" sldId="312"/>
            <ac:picMk id="4" creationId="{CEF585C4-41DC-4790-8A59-B46195281B85}"/>
          </ac:picMkLst>
        </pc:picChg>
        <pc:picChg chg="add mod">
          <ac:chgData name="George, Dinny Rose (Cognizant)" userId="334d729a-5d69-4fa0-bc35-8a0c200cba3b" providerId="ADAL" clId="{BC5085C1-D3D7-4090-8053-4FFF8CCC0012}" dt="2020-11-12T12:51:59.987" v="81" actId="1076"/>
          <ac:picMkLst>
            <pc:docMk/>
            <pc:sldMk cId="3853672192" sldId="312"/>
            <ac:picMk id="5" creationId="{3CA07305-7643-4DA5-BF5C-4DE06EBC28C5}"/>
          </ac:picMkLst>
        </pc:picChg>
      </pc:sldChg>
      <pc:sldChg chg="addSp delSp modSp new">
        <pc:chgData name="George, Dinny Rose (Cognizant)" userId="334d729a-5d69-4fa0-bc35-8a0c200cba3b" providerId="ADAL" clId="{BC5085C1-D3D7-4090-8053-4FFF8CCC0012}" dt="2020-11-12T12:58:11.431" v="97" actId="1076"/>
        <pc:sldMkLst>
          <pc:docMk/>
          <pc:sldMk cId="4094004286" sldId="313"/>
        </pc:sldMkLst>
        <pc:spChg chg="del">
          <ac:chgData name="George, Dinny Rose (Cognizant)" userId="334d729a-5d69-4fa0-bc35-8a0c200cba3b" providerId="ADAL" clId="{BC5085C1-D3D7-4090-8053-4FFF8CCC0012}" dt="2020-11-12T12:57:06.274" v="91" actId="478"/>
          <ac:spMkLst>
            <pc:docMk/>
            <pc:sldMk cId="4094004286" sldId="313"/>
            <ac:spMk id="2" creationId="{E1831B73-6A70-47E6-86A0-89FEC1B64ADF}"/>
          </ac:spMkLst>
        </pc:spChg>
        <pc:spChg chg="del">
          <ac:chgData name="George, Dinny Rose (Cognizant)" userId="334d729a-5d69-4fa0-bc35-8a0c200cba3b" providerId="ADAL" clId="{BC5085C1-D3D7-4090-8053-4FFF8CCC0012}" dt="2020-11-12T12:57:10.731" v="92" actId="478"/>
          <ac:spMkLst>
            <pc:docMk/>
            <pc:sldMk cId="4094004286" sldId="313"/>
            <ac:spMk id="3" creationId="{640A257E-13A5-4D60-BAC3-4E68124CE3A2}"/>
          </ac:spMkLst>
        </pc:spChg>
        <pc:picChg chg="add mod">
          <ac:chgData name="George, Dinny Rose (Cognizant)" userId="334d729a-5d69-4fa0-bc35-8a0c200cba3b" providerId="ADAL" clId="{BC5085C1-D3D7-4090-8053-4FFF8CCC0012}" dt="2020-11-12T12:58:11.431" v="97" actId="1076"/>
          <ac:picMkLst>
            <pc:docMk/>
            <pc:sldMk cId="4094004286" sldId="313"/>
            <ac:picMk id="4" creationId="{16DA85A2-58EF-41E5-99B9-358C020742EF}"/>
          </ac:picMkLst>
        </pc:picChg>
      </pc:sldChg>
      <pc:sldChg chg="addSp delSp modSp add modNotesTx">
        <pc:chgData name="George, Dinny Rose (Cognizant)" userId="334d729a-5d69-4fa0-bc35-8a0c200cba3b" providerId="ADAL" clId="{BC5085C1-D3D7-4090-8053-4FFF8CCC0012}" dt="2020-11-12T13:22:42.940" v="512" actId="20577"/>
        <pc:sldMkLst>
          <pc:docMk/>
          <pc:sldMk cId="602784463" sldId="314"/>
        </pc:sldMkLst>
        <pc:picChg chg="add mod">
          <ac:chgData name="George, Dinny Rose (Cognizant)" userId="334d729a-5d69-4fa0-bc35-8a0c200cba3b" providerId="ADAL" clId="{BC5085C1-D3D7-4090-8053-4FFF8CCC0012}" dt="2020-11-12T13:00:25.078" v="104" actId="14100"/>
          <ac:picMkLst>
            <pc:docMk/>
            <pc:sldMk cId="602784463" sldId="314"/>
            <ac:picMk id="2" creationId="{7692B59A-1588-457D-AD1D-18A1239F2E0B}"/>
          </ac:picMkLst>
        </pc:picChg>
        <pc:picChg chg="add mod">
          <ac:chgData name="George, Dinny Rose (Cognizant)" userId="334d729a-5d69-4fa0-bc35-8a0c200cba3b" providerId="ADAL" clId="{BC5085C1-D3D7-4090-8053-4FFF8CCC0012}" dt="2020-11-12T13:01:10.786" v="106" actId="1076"/>
          <ac:picMkLst>
            <pc:docMk/>
            <pc:sldMk cId="602784463" sldId="314"/>
            <ac:picMk id="3" creationId="{4D6468B4-4AE1-4B23-B625-EE773A9609D9}"/>
          </ac:picMkLst>
        </pc:picChg>
        <pc:picChg chg="del">
          <ac:chgData name="George, Dinny Rose (Cognizant)" userId="334d729a-5d69-4fa0-bc35-8a0c200cba3b" providerId="ADAL" clId="{BC5085C1-D3D7-4090-8053-4FFF8CCC0012}" dt="2020-11-12T12:58:19.935" v="99" actId="478"/>
          <ac:picMkLst>
            <pc:docMk/>
            <pc:sldMk cId="602784463" sldId="314"/>
            <ac:picMk id="4" creationId="{16DA85A2-58EF-41E5-99B9-358C020742EF}"/>
          </ac:picMkLst>
        </pc:picChg>
      </pc:sldChg>
      <pc:sldChg chg="addSp delSp modSp new">
        <pc:chgData name="George, Dinny Rose (Cognizant)" userId="334d729a-5d69-4fa0-bc35-8a0c200cba3b" providerId="ADAL" clId="{BC5085C1-D3D7-4090-8053-4FFF8CCC0012}" dt="2020-11-12T13:31:41.406" v="523" actId="14100"/>
        <pc:sldMkLst>
          <pc:docMk/>
          <pc:sldMk cId="1125189373" sldId="315"/>
        </pc:sldMkLst>
        <pc:spChg chg="del">
          <ac:chgData name="George, Dinny Rose (Cognizant)" userId="334d729a-5d69-4fa0-bc35-8a0c200cba3b" providerId="ADAL" clId="{BC5085C1-D3D7-4090-8053-4FFF8CCC0012}" dt="2020-11-12T13:30:33.847" v="514" actId="478"/>
          <ac:spMkLst>
            <pc:docMk/>
            <pc:sldMk cId="1125189373" sldId="315"/>
            <ac:spMk id="2" creationId="{1AA302DB-1FF4-412A-9782-F2FFCF786179}"/>
          </ac:spMkLst>
        </pc:spChg>
        <pc:spChg chg="del">
          <ac:chgData name="George, Dinny Rose (Cognizant)" userId="334d729a-5d69-4fa0-bc35-8a0c200cba3b" providerId="ADAL" clId="{BC5085C1-D3D7-4090-8053-4FFF8CCC0012}" dt="2020-11-12T13:30:39.378" v="515" actId="478"/>
          <ac:spMkLst>
            <pc:docMk/>
            <pc:sldMk cId="1125189373" sldId="315"/>
            <ac:spMk id="3" creationId="{02D8EE21-8D4D-40AF-92A4-DBC9E567C9F7}"/>
          </ac:spMkLst>
        </pc:spChg>
        <pc:picChg chg="add mod">
          <ac:chgData name="George, Dinny Rose (Cognizant)" userId="334d729a-5d69-4fa0-bc35-8a0c200cba3b" providerId="ADAL" clId="{BC5085C1-D3D7-4090-8053-4FFF8CCC0012}" dt="2020-11-12T13:30:58.703" v="520" actId="1076"/>
          <ac:picMkLst>
            <pc:docMk/>
            <pc:sldMk cId="1125189373" sldId="315"/>
            <ac:picMk id="4" creationId="{001A8B9C-94C4-4231-8C4B-FC9CB46E81A3}"/>
          </ac:picMkLst>
        </pc:picChg>
        <pc:picChg chg="add mod">
          <ac:chgData name="George, Dinny Rose (Cognizant)" userId="334d729a-5d69-4fa0-bc35-8a0c200cba3b" providerId="ADAL" clId="{BC5085C1-D3D7-4090-8053-4FFF8CCC0012}" dt="2020-11-12T13:31:41.406" v="523" actId="14100"/>
          <ac:picMkLst>
            <pc:docMk/>
            <pc:sldMk cId="1125189373" sldId="315"/>
            <ac:picMk id="5" creationId="{01387B24-8C8C-4FC9-B5D1-289D99E504EC}"/>
          </ac:picMkLst>
        </pc:picChg>
      </pc:sldChg>
      <pc:sldChg chg="addSp delSp modSp add modNotesTx">
        <pc:chgData name="George, Dinny Rose (Cognizant)" userId="334d729a-5d69-4fa0-bc35-8a0c200cba3b" providerId="ADAL" clId="{BC5085C1-D3D7-4090-8053-4FFF8CCC0012}" dt="2020-11-14T13:48:56.566" v="581" actId="6549"/>
        <pc:sldMkLst>
          <pc:docMk/>
          <pc:sldMk cId="419360475" sldId="316"/>
        </pc:sldMkLst>
        <pc:picChg chg="add mod">
          <ac:chgData name="George, Dinny Rose (Cognizant)" userId="334d729a-5d69-4fa0-bc35-8a0c200cba3b" providerId="ADAL" clId="{BC5085C1-D3D7-4090-8053-4FFF8CCC0012}" dt="2020-11-12T16:33:15.658" v="532" actId="14100"/>
          <ac:picMkLst>
            <pc:docMk/>
            <pc:sldMk cId="419360475" sldId="316"/>
            <ac:picMk id="2" creationId="{FF46CCC3-FAC3-4978-B346-BAB210EF4F16}"/>
          </ac:picMkLst>
        </pc:picChg>
        <pc:picChg chg="add mod">
          <ac:chgData name="George, Dinny Rose (Cognizant)" userId="334d729a-5d69-4fa0-bc35-8a0c200cba3b" providerId="ADAL" clId="{BC5085C1-D3D7-4090-8053-4FFF8CCC0012}" dt="2020-11-12T16:34:01.597" v="534" actId="1076"/>
          <ac:picMkLst>
            <pc:docMk/>
            <pc:sldMk cId="419360475" sldId="316"/>
            <ac:picMk id="3" creationId="{5299F04A-31D1-4025-B0A7-C1F30A76C43A}"/>
          </ac:picMkLst>
        </pc:picChg>
        <pc:picChg chg="del">
          <ac:chgData name="George, Dinny Rose (Cognizant)" userId="334d729a-5d69-4fa0-bc35-8a0c200cba3b" providerId="ADAL" clId="{BC5085C1-D3D7-4090-8053-4FFF8CCC0012}" dt="2020-11-12T16:32:53.608" v="525" actId="478"/>
          <ac:picMkLst>
            <pc:docMk/>
            <pc:sldMk cId="419360475" sldId="316"/>
            <ac:picMk id="4" creationId="{001A8B9C-94C4-4231-8C4B-FC9CB46E81A3}"/>
          </ac:picMkLst>
        </pc:picChg>
        <pc:picChg chg="add del mod">
          <ac:chgData name="George, Dinny Rose (Cognizant)" userId="334d729a-5d69-4fa0-bc35-8a0c200cba3b" providerId="ADAL" clId="{BC5085C1-D3D7-4090-8053-4FFF8CCC0012}" dt="2020-11-12T17:12:26.581" v="562" actId="478"/>
          <ac:picMkLst>
            <pc:docMk/>
            <pc:sldMk cId="419360475" sldId="316"/>
            <ac:picMk id="4" creationId="{6FF6CA5B-EE5F-4BEC-B9A9-69DB9415359B}"/>
          </ac:picMkLst>
        </pc:picChg>
        <pc:picChg chg="del">
          <ac:chgData name="George, Dinny Rose (Cognizant)" userId="334d729a-5d69-4fa0-bc35-8a0c200cba3b" providerId="ADAL" clId="{BC5085C1-D3D7-4090-8053-4FFF8CCC0012}" dt="2020-11-12T16:32:55.134" v="526" actId="478"/>
          <ac:picMkLst>
            <pc:docMk/>
            <pc:sldMk cId="419360475" sldId="316"/>
            <ac:picMk id="5" creationId="{01387B24-8C8C-4FC9-B5D1-289D99E504EC}"/>
          </ac:picMkLst>
        </pc:picChg>
        <pc:picChg chg="add mod modCrop">
          <ac:chgData name="George, Dinny Rose (Cognizant)" userId="334d729a-5d69-4fa0-bc35-8a0c200cba3b" providerId="ADAL" clId="{BC5085C1-D3D7-4090-8053-4FFF8CCC0012}" dt="2020-11-12T16:52:50.980" v="543" actId="14100"/>
          <ac:picMkLst>
            <pc:docMk/>
            <pc:sldMk cId="419360475" sldId="316"/>
            <ac:picMk id="6" creationId="{11D5665F-4880-44D3-99EA-9DE2ED504BEC}"/>
          </ac:picMkLst>
        </pc:picChg>
      </pc:sldChg>
      <pc:sldChg chg="addSp delSp modSp add">
        <pc:chgData name="George, Dinny Rose (Cognizant)" userId="334d729a-5d69-4fa0-bc35-8a0c200cba3b" providerId="ADAL" clId="{BC5085C1-D3D7-4090-8053-4FFF8CCC0012}" dt="2020-11-14T14:11:53.196" v="601" actId="14100"/>
        <pc:sldMkLst>
          <pc:docMk/>
          <pc:sldMk cId="2294260711" sldId="317"/>
        </pc:sldMkLst>
        <pc:picChg chg="del">
          <ac:chgData name="George, Dinny Rose (Cognizant)" userId="334d729a-5d69-4fa0-bc35-8a0c200cba3b" providerId="ADAL" clId="{BC5085C1-D3D7-4090-8053-4FFF8CCC0012}" dt="2020-11-14T14:09:02.715" v="582" actId="478"/>
          <ac:picMkLst>
            <pc:docMk/>
            <pc:sldMk cId="2294260711" sldId="317"/>
            <ac:picMk id="2" creationId="{FF46CCC3-FAC3-4978-B346-BAB210EF4F16}"/>
          </ac:picMkLst>
        </pc:picChg>
        <pc:picChg chg="del mod">
          <ac:chgData name="George, Dinny Rose (Cognizant)" userId="334d729a-5d69-4fa0-bc35-8a0c200cba3b" providerId="ADAL" clId="{BC5085C1-D3D7-4090-8053-4FFF8CCC0012}" dt="2020-11-14T14:11:31.172" v="595" actId="478"/>
          <ac:picMkLst>
            <pc:docMk/>
            <pc:sldMk cId="2294260711" sldId="317"/>
            <ac:picMk id="3" creationId="{5299F04A-31D1-4025-B0A7-C1F30A76C43A}"/>
          </ac:picMkLst>
        </pc:picChg>
        <pc:picChg chg="del mod">
          <ac:chgData name="George, Dinny Rose (Cognizant)" userId="334d729a-5d69-4fa0-bc35-8a0c200cba3b" providerId="ADAL" clId="{BC5085C1-D3D7-4090-8053-4FFF8CCC0012}" dt="2020-11-12T17:13:04.308" v="566" actId="478"/>
          <ac:picMkLst>
            <pc:docMk/>
            <pc:sldMk cId="2294260711" sldId="317"/>
            <ac:picMk id="4" creationId="{6FF6CA5B-EE5F-4BEC-B9A9-69DB9415359B}"/>
          </ac:picMkLst>
        </pc:picChg>
        <pc:picChg chg="add mod modCrop">
          <ac:chgData name="George, Dinny Rose (Cognizant)" userId="334d729a-5d69-4fa0-bc35-8a0c200cba3b" providerId="ADAL" clId="{BC5085C1-D3D7-4090-8053-4FFF8CCC0012}" dt="2020-11-14T14:11:53.196" v="601" actId="14100"/>
          <ac:picMkLst>
            <pc:docMk/>
            <pc:sldMk cId="2294260711" sldId="317"/>
            <ac:picMk id="4" creationId="{CF4D0B5E-6B7C-43F6-9DBE-D2862549ED86}"/>
          </ac:picMkLst>
        </pc:picChg>
        <pc:picChg chg="add mod">
          <ac:chgData name="George, Dinny Rose (Cognizant)" userId="334d729a-5d69-4fa0-bc35-8a0c200cba3b" providerId="ADAL" clId="{BC5085C1-D3D7-4090-8053-4FFF8CCC0012}" dt="2020-11-14T14:11:42.146" v="598" actId="14100"/>
          <ac:picMkLst>
            <pc:docMk/>
            <pc:sldMk cId="2294260711" sldId="317"/>
            <ac:picMk id="5" creationId="{33B5FF11-9233-4C05-A217-7C0F8CCFC194}"/>
          </ac:picMkLst>
        </pc:picChg>
      </pc:sldChg>
      <pc:sldChg chg="addSp delSp modSp add">
        <pc:chgData name="George, Dinny Rose (Cognizant)" userId="334d729a-5d69-4fa0-bc35-8a0c200cba3b" providerId="ADAL" clId="{BC5085C1-D3D7-4090-8053-4FFF8CCC0012}" dt="2020-11-14T14:28:07.354" v="623" actId="732"/>
        <pc:sldMkLst>
          <pc:docMk/>
          <pc:sldMk cId="1793496788" sldId="318"/>
        </pc:sldMkLst>
        <pc:picChg chg="add del mod">
          <ac:chgData name="George, Dinny Rose (Cognizant)" userId="334d729a-5d69-4fa0-bc35-8a0c200cba3b" providerId="ADAL" clId="{BC5085C1-D3D7-4090-8053-4FFF8CCC0012}" dt="2020-11-14T14:26:14.677" v="611" actId="478"/>
          <ac:picMkLst>
            <pc:docMk/>
            <pc:sldMk cId="1793496788" sldId="318"/>
            <ac:picMk id="2" creationId="{0A99F50B-311C-4002-B27D-077CDEBE16DF}"/>
          </ac:picMkLst>
        </pc:picChg>
        <pc:picChg chg="add mod modCrop">
          <ac:chgData name="George, Dinny Rose (Cognizant)" userId="334d729a-5d69-4fa0-bc35-8a0c200cba3b" providerId="ADAL" clId="{BC5085C1-D3D7-4090-8053-4FFF8CCC0012}" dt="2020-11-14T14:28:07.354" v="623" actId="732"/>
          <ac:picMkLst>
            <pc:docMk/>
            <pc:sldMk cId="1793496788" sldId="318"/>
            <ac:picMk id="3" creationId="{42C1BB44-9442-4D0F-A118-730255169079}"/>
          </ac:picMkLst>
        </pc:picChg>
        <pc:picChg chg="del">
          <ac:chgData name="George, Dinny Rose (Cognizant)" userId="334d729a-5d69-4fa0-bc35-8a0c200cba3b" providerId="ADAL" clId="{BC5085C1-D3D7-4090-8053-4FFF8CCC0012}" dt="2020-11-14T14:25:02.327" v="603" actId="478"/>
          <ac:picMkLst>
            <pc:docMk/>
            <pc:sldMk cId="1793496788" sldId="318"/>
            <ac:picMk id="4" creationId="{CF4D0B5E-6B7C-43F6-9DBE-D2862549ED86}"/>
          </ac:picMkLst>
        </pc:picChg>
        <pc:picChg chg="del">
          <ac:chgData name="George, Dinny Rose (Cognizant)" userId="334d729a-5d69-4fa0-bc35-8a0c200cba3b" providerId="ADAL" clId="{BC5085C1-D3D7-4090-8053-4FFF8CCC0012}" dt="2020-11-14T14:27:02.962" v="617" actId="478"/>
          <ac:picMkLst>
            <pc:docMk/>
            <pc:sldMk cId="1793496788" sldId="318"/>
            <ac:picMk id="5" creationId="{33B5FF11-9233-4C05-A217-7C0F8CCFC194}"/>
          </ac:picMkLst>
        </pc:picChg>
        <pc:picChg chg="add mod">
          <ac:chgData name="George, Dinny Rose (Cognizant)" userId="334d729a-5d69-4fa0-bc35-8a0c200cba3b" providerId="ADAL" clId="{BC5085C1-D3D7-4090-8053-4FFF8CCC0012}" dt="2020-11-14T14:27:10.049" v="619" actId="1076"/>
          <ac:picMkLst>
            <pc:docMk/>
            <pc:sldMk cId="1793496788" sldId="318"/>
            <ac:picMk id="6" creationId="{77A439D1-0073-4FC8-82E2-F12C26C1F2C9}"/>
          </ac:picMkLst>
        </pc:picChg>
      </pc:sldChg>
      <pc:sldChg chg="addSp delSp modSp add">
        <pc:chgData name="George, Dinny Rose (Cognizant)" userId="334d729a-5d69-4fa0-bc35-8a0c200cba3b" providerId="ADAL" clId="{BC5085C1-D3D7-4090-8053-4FFF8CCC0012}" dt="2020-11-14T14:31:53.953" v="640" actId="1076"/>
        <pc:sldMkLst>
          <pc:docMk/>
          <pc:sldMk cId="4108983927" sldId="319"/>
        </pc:sldMkLst>
        <pc:picChg chg="add mod">
          <ac:chgData name="George, Dinny Rose (Cognizant)" userId="334d729a-5d69-4fa0-bc35-8a0c200cba3b" providerId="ADAL" clId="{BC5085C1-D3D7-4090-8053-4FFF8CCC0012}" dt="2020-11-14T14:31:14.921" v="636" actId="14100"/>
          <ac:picMkLst>
            <pc:docMk/>
            <pc:sldMk cId="4108983927" sldId="319"/>
            <ac:picMk id="2" creationId="{03E3F68F-2CC6-457C-97E4-3E6C254F3F77}"/>
          </ac:picMkLst>
        </pc:picChg>
        <pc:picChg chg="del">
          <ac:chgData name="George, Dinny Rose (Cognizant)" userId="334d729a-5d69-4fa0-bc35-8a0c200cba3b" providerId="ADAL" clId="{BC5085C1-D3D7-4090-8053-4FFF8CCC0012}" dt="2020-11-14T14:29:20.972" v="625" actId="478"/>
          <ac:picMkLst>
            <pc:docMk/>
            <pc:sldMk cId="4108983927" sldId="319"/>
            <ac:picMk id="3" creationId="{42C1BB44-9442-4D0F-A118-730255169079}"/>
          </ac:picMkLst>
        </pc:picChg>
        <pc:picChg chg="add mod">
          <ac:chgData name="George, Dinny Rose (Cognizant)" userId="334d729a-5d69-4fa0-bc35-8a0c200cba3b" providerId="ADAL" clId="{BC5085C1-D3D7-4090-8053-4FFF8CCC0012}" dt="2020-11-14T14:31:06.627" v="635" actId="14100"/>
          <ac:picMkLst>
            <pc:docMk/>
            <pc:sldMk cId="4108983927" sldId="319"/>
            <ac:picMk id="4" creationId="{9EBC656F-9DF0-4D03-9C96-A11820E3D4E5}"/>
          </ac:picMkLst>
        </pc:picChg>
        <pc:picChg chg="add mod">
          <ac:chgData name="George, Dinny Rose (Cognizant)" userId="334d729a-5d69-4fa0-bc35-8a0c200cba3b" providerId="ADAL" clId="{BC5085C1-D3D7-4090-8053-4FFF8CCC0012}" dt="2020-11-14T14:31:53.953" v="640" actId="1076"/>
          <ac:picMkLst>
            <pc:docMk/>
            <pc:sldMk cId="4108983927" sldId="319"/>
            <ac:picMk id="5" creationId="{90226974-B513-408E-9769-1A8E9AA9DDF8}"/>
          </ac:picMkLst>
        </pc:picChg>
        <pc:picChg chg="del mod">
          <ac:chgData name="George, Dinny Rose (Cognizant)" userId="334d729a-5d69-4fa0-bc35-8a0c200cba3b" providerId="ADAL" clId="{BC5085C1-D3D7-4090-8053-4FFF8CCC0012}" dt="2020-11-14T14:31:48.013" v="638" actId="478"/>
          <ac:picMkLst>
            <pc:docMk/>
            <pc:sldMk cId="4108983927" sldId="319"/>
            <ac:picMk id="6" creationId="{77A439D1-0073-4FC8-82E2-F12C26C1F2C9}"/>
          </ac:picMkLst>
        </pc:picChg>
      </pc:sldChg>
      <pc:sldChg chg="addSp delSp modSp new">
        <pc:chgData name="George, Dinny Rose (Cognizant)" userId="334d729a-5d69-4fa0-bc35-8a0c200cba3b" providerId="ADAL" clId="{BC5085C1-D3D7-4090-8053-4FFF8CCC0012}" dt="2020-11-14T14:34:28.460" v="650" actId="1076"/>
        <pc:sldMkLst>
          <pc:docMk/>
          <pc:sldMk cId="772599130" sldId="320"/>
        </pc:sldMkLst>
        <pc:spChg chg="del">
          <ac:chgData name="George, Dinny Rose (Cognizant)" userId="334d729a-5d69-4fa0-bc35-8a0c200cba3b" providerId="ADAL" clId="{BC5085C1-D3D7-4090-8053-4FFF8CCC0012}" dt="2020-11-14T14:33:51.411" v="648" actId="478"/>
          <ac:spMkLst>
            <pc:docMk/>
            <pc:sldMk cId="772599130" sldId="320"/>
            <ac:spMk id="2" creationId="{03D90C84-6D5C-421A-A890-3C90DED30A34}"/>
          </ac:spMkLst>
        </pc:spChg>
        <pc:spChg chg="del">
          <ac:chgData name="George, Dinny Rose (Cognizant)" userId="334d729a-5d69-4fa0-bc35-8a0c200cba3b" providerId="ADAL" clId="{BC5085C1-D3D7-4090-8053-4FFF8CCC0012}" dt="2020-11-14T14:33:40.238" v="645" actId="478"/>
          <ac:spMkLst>
            <pc:docMk/>
            <pc:sldMk cId="772599130" sldId="320"/>
            <ac:spMk id="3" creationId="{64A08C59-0B23-40CD-9E19-094BACF79D96}"/>
          </ac:spMkLst>
        </pc:spChg>
        <pc:picChg chg="add mod">
          <ac:chgData name="George, Dinny Rose (Cognizant)" userId="334d729a-5d69-4fa0-bc35-8a0c200cba3b" providerId="ADAL" clId="{BC5085C1-D3D7-4090-8053-4FFF8CCC0012}" dt="2020-11-14T14:33:48.845" v="647" actId="14100"/>
          <ac:picMkLst>
            <pc:docMk/>
            <pc:sldMk cId="772599130" sldId="320"/>
            <ac:picMk id="4" creationId="{0525BE2F-4557-4828-BEBD-AD00C24AF88A}"/>
          </ac:picMkLst>
        </pc:picChg>
        <pc:picChg chg="add mod">
          <ac:chgData name="George, Dinny Rose (Cognizant)" userId="334d729a-5d69-4fa0-bc35-8a0c200cba3b" providerId="ADAL" clId="{BC5085C1-D3D7-4090-8053-4FFF8CCC0012}" dt="2020-11-14T14:34:28.460" v="650" actId="1076"/>
          <ac:picMkLst>
            <pc:docMk/>
            <pc:sldMk cId="772599130" sldId="320"/>
            <ac:picMk id="5" creationId="{42A87B42-3266-4A4D-A9B6-26ECB21A0AA6}"/>
          </ac:picMkLst>
        </pc:picChg>
      </pc:sldChg>
      <pc:sldChg chg="addSp delSp modSp new">
        <pc:chgData name="George, Dinny Rose (Cognizant)" userId="334d729a-5d69-4fa0-bc35-8a0c200cba3b" providerId="ADAL" clId="{BC5085C1-D3D7-4090-8053-4FFF8CCC0012}" dt="2020-11-14T14:36:54.860" v="662" actId="1076"/>
        <pc:sldMkLst>
          <pc:docMk/>
          <pc:sldMk cId="2755076776" sldId="321"/>
        </pc:sldMkLst>
        <pc:spChg chg="del">
          <ac:chgData name="George, Dinny Rose (Cognizant)" userId="334d729a-5d69-4fa0-bc35-8a0c200cba3b" providerId="ADAL" clId="{BC5085C1-D3D7-4090-8053-4FFF8CCC0012}" dt="2020-11-14T14:34:53.041" v="653" actId="478"/>
          <ac:spMkLst>
            <pc:docMk/>
            <pc:sldMk cId="2755076776" sldId="321"/>
            <ac:spMk id="2" creationId="{3393113B-8AB1-4B40-820B-6FE642E90237}"/>
          </ac:spMkLst>
        </pc:spChg>
        <pc:spChg chg="del">
          <ac:chgData name="George, Dinny Rose (Cognizant)" userId="334d729a-5d69-4fa0-bc35-8a0c200cba3b" providerId="ADAL" clId="{BC5085C1-D3D7-4090-8053-4FFF8CCC0012}" dt="2020-11-14T14:34:44.616" v="652" actId="478"/>
          <ac:spMkLst>
            <pc:docMk/>
            <pc:sldMk cId="2755076776" sldId="321"/>
            <ac:spMk id="3" creationId="{67A04871-0FD4-4425-97DF-A78FFEADAB5A}"/>
          </ac:spMkLst>
        </pc:spChg>
        <pc:picChg chg="add mod">
          <ac:chgData name="George, Dinny Rose (Cognizant)" userId="334d729a-5d69-4fa0-bc35-8a0c200cba3b" providerId="ADAL" clId="{BC5085C1-D3D7-4090-8053-4FFF8CCC0012}" dt="2020-11-14T14:36:54.860" v="662" actId="1076"/>
          <ac:picMkLst>
            <pc:docMk/>
            <pc:sldMk cId="2755076776" sldId="321"/>
            <ac:picMk id="4" creationId="{D351282A-370E-4B56-8A92-3F188A9ADD12}"/>
          </ac:picMkLst>
        </pc:picChg>
        <pc:picChg chg="add mod">
          <ac:chgData name="George, Dinny Rose (Cognizant)" userId="334d729a-5d69-4fa0-bc35-8a0c200cba3b" providerId="ADAL" clId="{BC5085C1-D3D7-4090-8053-4FFF8CCC0012}" dt="2020-11-14T14:36:52.195" v="661" actId="1076"/>
          <ac:picMkLst>
            <pc:docMk/>
            <pc:sldMk cId="2755076776" sldId="321"/>
            <ac:picMk id="5" creationId="{375EC717-D3C8-4BA0-A9AF-487332F63A05}"/>
          </ac:picMkLst>
        </pc:picChg>
      </pc:sldChg>
      <pc:sldChg chg="addSp delSp modSp new">
        <pc:chgData name="George, Dinny Rose (Cognizant)" userId="334d729a-5d69-4fa0-bc35-8a0c200cba3b" providerId="ADAL" clId="{BC5085C1-D3D7-4090-8053-4FFF8CCC0012}" dt="2020-11-14T14:40:56.897" v="677" actId="1076"/>
        <pc:sldMkLst>
          <pc:docMk/>
          <pc:sldMk cId="636147503" sldId="322"/>
        </pc:sldMkLst>
        <pc:spChg chg="del">
          <ac:chgData name="George, Dinny Rose (Cognizant)" userId="334d729a-5d69-4fa0-bc35-8a0c200cba3b" providerId="ADAL" clId="{BC5085C1-D3D7-4090-8053-4FFF8CCC0012}" dt="2020-11-14T14:38:24.770" v="664" actId="478"/>
          <ac:spMkLst>
            <pc:docMk/>
            <pc:sldMk cId="636147503" sldId="322"/>
            <ac:spMk id="2" creationId="{A333D033-7E1B-42A3-B0CD-70BA6DC5F827}"/>
          </ac:spMkLst>
        </pc:spChg>
        <pc:spChg chg="del">
          <ac:chgData name="George, Dinny Rose (Cognizant)" userId="334d729a-5d69-4fa0-bc35-8a0c200cba3b" providerId="ADAL" clId="{BC5085C1-D3D7-4090-8053-4FFF8CCC0012}" dt="2020-11-14T14:38:33.860" v="665" actId="478"/>
          <ac:spMkLst>
            <pc:docMk/>
            <pc:sldMk cId="636147503" sldId="322"/>
            <ac:spMk id="3" creationId="{09823518-5081-4F7F-B802-4F1408EF4F91}"/>
          </ac:spMkLst>
        </pc:spChg>
        <pc:picChg chg="add mod">
          <ac:chgData name="George, Dinny Rose (Cognizant)" userId="334d729a-5d69-4fa0-bc35-8a0c200cba3b" providerId="ADAL" clId="{BC5085C1-D3D7-4090-8053-4FFF8CCC0012}" dt="2020-11-14T14:38:44.383" v="668" actId="1076"/>
          <ac:picMkLst>
            <pc:docMk/>
            <pc:sldMk cId="636147503" sldId="322"/>
            <ac:picMk id="4" creationId="{8E901637-63EF-4C39-AC70-ADFA4876DD0C}"/>
          </ac:picMkLst>
        </pc:picChg>
        <pc:picChg chg="add mod">
          <ac:chgData name="George, Dinny Rose (Cognizant)" userId="334d729a-5d69-4fa0-bc35-8a0c200cba3b" providerId="ADAL" clId="{BC5085C1-D3D7-4090-8053-4FFF8CCC0012}" dt="2020-11-14T14:40:55.802" v="676" actId="1076"/>
          <ac:picMkLst>
            <pc:docMk/>
            <pc:sldMk cId="636147503" sldId="322"/>
            <ac:picMk id="5" creationId="{278CFDF8-1672-48F7-AB8D-E421350C8E09}"/>
          </ac:picMkLst>
        </pc:picChg>
        <pc:picChg chg="add mod">
          <ac:chgData name="George, Dinny Rose (Cognizant)" userId="334d729a-5d69-4fa0-bc35-8a0c200cba3b" providerId="ADAL" clId="{BC5085C1-D3D7-4090-8053-4FFF8CCC0012}" dt="2020-11-14T14:40:56.897" v="677" actId="1076"/>
          <ac:picMkLst>
            <pc:docMk/>
            <pc:sldMk cId="636147503" sldId="322"/>
            <ac:picMk id="6" creationId="{F66635B7-0B5C-46C1-9A5B-6DE4E1B5D8BC}"/>
          </ac:picMkLst>
        </pc:picChg>
      </pc:sldChg>
      <pc:sldChg chg="addSp delSp modSp new">
        <pc:chgData name="George, Dinny Rose (Cognizant)" userId="334d729a-5d69-4fa0-bc35-8a0c200cba3b" providerId="ADAL" clId="{BC5085C1-D3D7-4090-8053-4FFF8CCC0012}" dt="2020-11-14T14:43:35.143" v="688"/>
        <pc:sldMkLst>
          <pc:docMk/>
          <pc:sldMk cId="3580833110" sldId="323"/>
        </pc:sldMkLst>
        <pc:spChg chg="del">
          <ac:chgData name="George, Dinny Rose (Cognizant)" userId="334d729a-5d69-4fa0-bc35-8a0c200cba3b" providerId="ADAL" clId="{BC5085C1-D3D7-4090-8053-4FFF8CCC0012}" dt="2020-11-14T14:42:47.051" v="680" actId="478"/>
          <ac:spMkLst>
            <pc:docMk/>
            <pc:sldMk cId="3580833110" sldId="323"/>
            <ac:spMk id="2" creationId="{7CA4C69A-8691-40F4-833E-2FB97347E9D9}"/>
          </ac:spMkLst>
        </pc:spChg>
        <pc:spChg chg="del">
          <ac:chgData name="George, Dinny Rose (Cognizant)" userId="334d729a-5d69-4fa0-bc35-8a0c200cba3b" providerId="ADAL" clId="{BC5085C1-D3D7-4090-8053-4FFF8CCC0012}" dt="2020-11-14T14:42:44.378" v="679" actId="478"/>
          <ac:spMkLst>
            <pc:docMk/>
            <pc:sldMk cId="3580833110" sldId="323"/>
            <ac:spMk id="3" creationId="{D89AFA4B-79EA-400B-9775-B205466FE7F8}"/>
          </ac:spMkLst>
        </pc:spChg>
        <pc:picChg chg="add mod">
          <ac:chgData name="George, Dinny Rose (Cognizant)" userId="334d729a-5d69-4fa0-bc35-8a0c200cba3b" providerId="ADAL" clId="{BC5085C1-D3D7-4090-8053-4FFF8CCC0012}" dt="2020-11-14T14:43:08.709" v="687" actId="14100"/>
          <ac:picMkLst>
            <pc:docMk/>
            <pc:sldMk cId="3580833110" sldId="323"/>
            <ac:picMk id="4" creationId="{A1B062BA-FD1B-4208-9D68-1E5BDAE031E2}"/>
          </ac:picMkLst>
        </pc:picChg>
        <pc:picChg chg="add">
          <ac:chgData name="George, Dinny Rose (Cognizant)" userId="334d729a-5d69-4fa0-bc35-8a0c200cba3b" providerId="ADAL" clId="{BC5085C1-D3D7-4090-8053-4FFF8CCC0012}" dt="2020-11-14T14:43:35.143" v="688"/>
          <ac:picMkLst>
            <pc:docMk/>
            <pc:sldMk cId="3580833110" sldId="323"/>
            <ac:picMk id="5" creationId="{893F36B5-220F-4BB9-AF8C-E7D1F14D94B6}"/>
          </ac:picMkLst>
        </pc:picChg>
      </pc:sldChg>
      <pc:sldChg chg="addSp delSp modSp new">
        <pc:chgData name="George, Dinny Rose (Cognizant)" userId="334d729a-5d69-4fa0-bc35-8a0c200cba3b" providerId="ADAL" clId="{BC5085C1-D3D7-4090-8053-4FFF8CCC0012}" dt="2020-11-14T15:00:18.792" v="707" actId="14100"/>
        <pc:sldMkLst>
          <pc:docMk/>
          <pc:sldMk cId="1767550318" sldId="324"/>
        </pc:sldMkLst>
        <pc:spChg chg="del">
          <ac:chgData name="George, Dinny Rose (Cognizant)" userId="334d729a-5d69-4fa0-bc35-8a0c200cba3b" providerId="ADAL" clId="{BC5085C1-D3D7-4090-8053-4FFF8CCC0012}" dt="2020-11-14T14:58:11.004" v="690" actId="478"/>
          <ac:spMkLst>
            <pc:docMk/>
            <pc:sldMk cId="1767550318" sldId="324"/>
            <ac:spMk id="2" creationId="{5F4E5958-5636-4F6C-894C-6C8AAC3235AB}"/>
          </ac:spMkLst>
        </pc:spChg>
        <pc:spChg chg="del">
          <ac:chgData name="George, Dinny Rose (Cognizant)" userId="334d729a-5d69-4fa0-bc35-8a0c200cba3b" providerId="ADAL" clId="{BC5085C1-D3D7-4090-8053-4FFF8CCC0012}" dt="2020-11-14T14:58:14.121" v="691" actId="478"/>
          <ac:spMkLst>
            <pc:docMk/>
            <pc:sldMk cId="1767550318" sldId="324"/>
            <ac:spMk id="3" creationId="{09CFA9CF-0069-44E8-8750-45F2CFBF7934}"/>
          </ac:spMkLst>
        </pc:spChg>
        <pc:picChg chg="add mod">
          <ac:chgData name="George, Dinny Rose (Cognizant)" userId="334d729a-5d69-4fa0-bc35-8a0c200cba3b" providerId="ADAL" clId="{BC5085C1-D3D7-4090-8053-4FFF8CCC0012}" dt="2020-11-14T14:58:19.508" v="693" actId="1076"/>
          <ac:picMkLst>
            <pc:docMk/>
            <pc:sldMk cId="1767550318" sldId="324"/>
            <ac:picMk id="4" creationId="{3A2A5C05-6B62-4E80-876B-69F60DAFFB4A}"/>
          </ac:picMkLst>
        </pc:picChg>
        <pc:picChg chg="add mod ord">
          <ac:chgData name="George, Dinny Rose (Cognizant)" userId="334d729a-5d69-4fa0-bc35-8a0c200cba3b" providerId="ADAL" clId="{BC5085C1-D3D7-4090-8053-4FFF8CCC0012}" dt="2020-11-14T15:00:12.441" v="706" actId="166"/>
          <ac:picMkLst>
            <pc:docMk/>
            <pc:sldMk cId="1767550318" sldId="324"/>
            <ac:picMk id="5" creationId="{4A0F7FE1-9FCB-4C1B-86AC-BE337959FDAB}"/>
          </ac:picMkLst>
        </pc:picChg>
        <pc:picChg chg="add mod ord">
          <ac:chgData name="George, Dinny Rose (Cognizant)" userId="334d729a-5d69-4fa0-bc35-8a0c200cba3b" providerId="ADAL" clId="{BC5085C1-D3D7-4090-8053-4FFF8CCC0012}" dt="2020-11-14T15:00:18.792" v="707" actId="14100"/>
          <ac:picMkLst>
            <pc:docMk/>
            <pc:sldMk cId="1767550318" sldId="324"/>
            <ac:picMk id="6" creationId="{78D63500-33E8-445D-99E9-4D90A4B30AA2}"/>
          </ac:picMkLst>
        </pc:picChg>
      </pc:sldChg>
      <pc:sldChg chg="addSp delSp modSp new">
        <pc:chgData name="George, Dinny Rose (Cognizant)" userId="334d729a-5d69-4fa0-bc35-8a0c200cba3b" providerId="ADAL" clId="{BC5085C1-D3D7-4090-8053-4FFF8CCC0012}" dt="2020-11-14T15:06:17.507" v="725" actId="14100"/>
        <pc:sldMkLst>
          <pc:docMk/>
          <pc:sldMk cId="2915547708" sldId="325"/>
        </pc:sldMkLst>
        <pc:spChg chg="del">
          <ac:chgData name="George, Dinny Rose (Cognizant)" userId="334d729a-5d69-4fa0-bc35-8a0c200cba3b" providerId="ADAL" clId="{BC5085C1-D3D7-4090-8053-4FFF8CCC0012}" dt="2020-11-14T15:05:24.582" v="710" actId="478"/>
          <ac:spMkLst>
            <pc:docMk/>
            <pc:sldMk cId="2915547708" sldId="325"/>
            <ac:spMk id="2" creationId="{A511A2D0-7744-4314-8582-D2CFC35211CF}"/>
          </ac:spMkLst>
        </pc:spChg>
        <pc:spChg chg="del">
          <ac:chgData name="George, Dinny Rose (Cognizant)" userId="334d729a-5d69-4fa0-bc35-8a0c200cba3b" providerId="ADAL" clId="{BC5085C1-D3D7-4090-8053-4FFF8CCC0012}" dt="2020-11-14T15:05:21.590" v="709" actId="478"/>
          <ac:spMkLst>
            <pc:docMk/>
            <pc:sldMk cId="2915547708" sldId="325"/>
            <ac:spMk id="3" creationId="{6C3986DE-F2B3-439C-ACF7-1498DC813E0E}"/>
          </ac:spMkLst>
        </pc:spChg>
        <pc:picChg chg="add mod">
          <ac:chgData name="George, Dinny Rose (Cognizant)" userId="334d729a-5d69-4fa0-bc35-8a0c200cba3b" providerId="ADAL" clId="{BC5085C1-D3D7-4090-8053-4FFF8CCC0012}" dt="2020-11-14T15:06:17.507" v="725" actId="14100"/>
          <ac:picMkLst>
            <pc:docMk/>
            <pc:sldMk cId="2915547708" sldId="325"/>
            <ac:picMk id="4" creationId="{72F2B028-2A54-4AA7-B674-53A28F20CFDC}"/>
          </ac:picMkLst>
        </pc:picChg>
        <pc:picChg chg="add mod">
          <ac:chgData name="George, Dinny Rose (Cognizant)" userId="334d729a-5d69-4fa0-bc35-8a0c200cba3b" providerId="ADAL" clId="{BC5085C1-D3D7-4090-8053-4FFF8CCC0012}" dt="2020-11-14T15:06:10.991" v="723" actId="1076"/>
          <ac:picMkLst>
            <pc:docMk/>
            <pc:sldMk cId="2915547708" sldId="325"/>
            <ac:picMk id="5" creationId="{52370843-F531-4355-8A1E-118785AB1C6F}"/>
          </ac:picMkLst>
        </pc:picChg>
      </pc:sldChg>
      <pc:sldChg chg="addSp delSp modSp new">
        <pc:chgData name="George, Dinny Rose (Cognizant)" userId="334d729a-5d69-4fa0-bc35-8a0c200cba3b" providerId="ADAL" clId="{BC5085C1-D3D7-4090-8053-4FFF8CCC0012}" dt="2020-11-14T15:10:20.537" v="738" actId="14100"/>
        <pc:sldMkLst>
          <pc:docMk/>
          <pc:sldMk cId="62494536" sldId="326"/>
        </pc:sldMkLst>
        <pc:spChg chg="del">
          <ac:chgData name="George, Dinny Rose (Cognizant)" userId="334d729a-5d69-4fa0-bc35-8a0c200cba3b" providerId="ADAL" clId="{BC5085C1-D3D7-4090-8053-4FFF8CCC0012}" dt="2020-11-14T15:09:01.689" v="727" actId="478"/>
          <ac:spMkLst>
            <pc:docMk/>
            <pc:sldMk cId="62494536" sldId="326"/>
            <ac:spMk id="2" creationId="{1A70FB6C-6B28-4A97-B860-9FE85DDDBFA1}"/>
          </ac:spMkLst>
        </pc:spChg>
        <pc:spChg chg="del">
          <ac:chgData name="George, Dinny Rose (Cognizant)" userId="334d729a-5d69-4fa0-bc35-8a0c200cba3b" providerId="ADAL" clId="{BC5085C1-D3D7-4090-8053-4FFF8CCC0012}" dt="2020-11-14T15:09:07.843" v="729" actId="478"/>
          <ac:spMkLst>
            <pc:docMk/>
            <pc:sldMk cId="62494536" sldId="326"/>
            <ac:spMk id="3" creationId="{6962DD40-FB91-4C2A-9059-E263B50ECD28}"/>
          </ac:spMkLst>
        </pc:spChg>
        <pc:picChg chg="add mod">
          <ac:chgData name="George, Dinny Rose (Cognizant)" userId="334d729a-5d69-4fa0-bc35-8a0c200cba3b" providerId="ADAL" clId="{BC5085C1-D3D7-4090-8053-4FFF8CCC0012}" dt="2020-11-14T15:09:15.782" v="731" actId="14100"/>
          <ac:picMkLst>
            <pc:docMk/>
            <pc:sldMk cId="62494536" sldId="326"/>
            <ac:picMk id="4" creationId="{6DFBE0EC-05DE-4CE0-A902-F1877F187DD8}"/>
          </ac:picMkLst>
        </pc:picChg>
        <pc:picChg chg="add mod">
          <ac:chgData name="George, Dinny Rose (Cognizant)" userId="334d729a-5d69-4fa0-bc35-8a0c200cba3b" providerId="ADAL" clId="{BC5085C1-D3D7-4090-8053-4FFF8CCC0012}" dt="2020-11-14T15:10:20.537" v="738" actId="14100"/>
          <ac:picMkLst>
            <pc:docMk/>
            <pc:sldMk cId="62494536" sldId="326"/>
            <ac:picMk id="5" creationId="{BF8B531A-D390-42CF-9399-EBCCCB05A7DC}"/>
          </ac:picMkLst>
        </pc:picChg>
      </pc:sldChg>
      <pc:sldChg chg="addSp delSp modSp new">
        <pc:chgData name="George, Dinny Rose (Cognizant)" userId="334d729a-5d69-4fa0-bc35-8a0c200cba3b" providerId="ADAL" clId="{BC5085C1-D3D7-4090-8053-4FFF8CCC0012}" dt="2020-11-14T15:14:54.821" v="747" actId="14100"/>
        <pc:sldMkLst>
          <pc:docMk/>
          <pc:sldMk cId="1490150063" sldId="327"/>
        </pc:sldMkLst>
        <pc:spChg chg="del">
          <ac:chgData name="George, Dinny Rose (Cognizant)" userId="334d729a-5d69-4fa0-bc35-8a0c200cba3b" providerId="ADAL" clId="{BC5085C1-D3D7-4090-8053-4FFF8CCC0012}" dt="2020-11-14T15:14:10.640" v="740" actId="478"/>
          <ac:spMkLst>
            <pc:docMk/>
            <pc:sldMk cId="1490150063" sldId="327"/>
            <ac:spMk id="2" creationId="{1C75117D-01A7-4A33-825B-1FE7F34A92E0}"/>
          </ac:spMkLst>
        </pc:spChg>
        <pc:spChg chg="del">
          <ac:chgData name="George, Dinny Rose (Cognizant)" userId="334d729a-5d69-4fa0-bc35-8a0c200cba3b" providerId="ADAL" clId="{BC5085C1-D3D7-4090-8053-4FFF8CCC0012}" dt="2020-11-14T15:14:14.577" v="741" actId="478"/>
          <ac:spMkLst>
            <pc:docMk/>
            <pc:sldMk cId="1490150063" sldId="327"/>
            <ac:spMk id="3" creationId="{517FBB40-29E6-441E-8F11-D9F3EC7607FF}"/>
          </ac:spMkLst>
        </pc:spChg>
        <pc:picChg chg="add mod">
          <ac:chgData name="George, Dinny Rose (Cognizant)" userId="334d729a-5d69-4fa0-bc35-8a0c200cba3b" providerId="ADAL" clId="{BC5085C1-D3D7-4090-8053-4FFF8CCC0012}" dt="2020-11-14T15:14:19.759" v="743" actId="1076"/>
          <ac:picMkLst>
            <pc:docMk/>
            <pc:sldMk cId="1490150063" sldId="327"/>
            <ac:picMk id="4" creationId="{BD0BEF07-CA3E-4469-815C-3732C58698EB}"/>
          </ac:picMkLst>
        </pc:picChg>
        <pc:picChg chg="add mod">
          <ac:chgData name="George, Dinny Rose (Cognizant)" userId="334d729a-5d69-4fa0-bc35-8a0c200cba3b" providerId="ADAL" clId="{BC5085C1-D3D7-4090-8053-4FFF8CCC0012}" dt="2020-11-14T15:14:54.821" v="747" actId="14100"/>
          <ac:picMkLst>
            <pc:docMk/>
            <pc:sldMk cId="1490150063" sldId="327"/>
            <ac:picMk id="5" creationId="{6AB1ACB7-C39C-4677-98B8-F35608033325}"/>
          </ac:picMkLst>
        </pc:picChg>
      </pc:sldChg>
      <pc:sldChg chg="addSp delSp modSp new">
        <pc:chgData name="George, Dinny Rose (Cognizant)" userId="334d729a-5d69-4fa0-bc35-8a0c200cba3b" providerId="ADAL" clId="{BC5085C1-D3D7-4090-8053-4FFF8CCC0012}" dt="2020-11-14T15:23:05.893" v="779" actId="732"/>
        <pc:sldMkLst>
          <pc:docMk/>
          <pc:sldMk cId="3502082757" sldId="328"/>
        </pc:sldMkLst>
        <pc:spChg chg="del">
          <ac:chgData name="George, Dinny Rose (Cognizant)" userId="334d729a-5d69-4fa0-bc35-8a0c200cba3b" providerId="ADAL" clId="{BC5085C1-D3D7-4090-8053-4FFF8CCC0012}" dt="2020-11-14T15:15:15.878" v="749" actId="478"/>
          <ac:spMkLst>
            <pc:docMk/>
            <pc:sldMk cId="3502082757" sldId="328"/>
            <ac:spMk id="2" creationId="{58CD2C71-8E1C-4C79-A4A8-B70E86DC766A}"/>
          </ac:spMkLst>
        </pc:spChg>
        <pc:spChg chg="del">
          <ac:chgData name="George, Dinny Rose (Cognizant)" userId="334d729a-5d69-4fa0-bc35-8a0c200cba3b" providerId="ADAL" clId="{BC5085C1-D3D7-4090-8053-4FFF8CCC0012}" dt="2020-11-14T15:15:22.042" v="750" actId="478"/>
          <ac:spMkLst>
            <pc:docMk/>
            <pc:sldMk cId="3502082757" sldId="328"/>
            <ac:spMk id="3" creationId="{77D43DB4-8BF0-4B88-81D3-C5209EED9F3B}"/>
          </ac:spMkLst>
        </pc:spChg>
        <pc:picChg chg="add mod modCrop">
          <ac:chgData name="George, Dinny Rose (Cognizant)" userId="334d729a-5d69-4fa0-bc35-8a0c200cba3b" providerId="ADAL" clId="{BC5085C1-D3D7-4090-8053-4FFF8CCC0012}" dt="2020-11-14T15:23:05.893" v="779" actId="732"/>
          <ac:picMkLst>
            <pc:docMk/>
            <pc:sldMk cId="3502082757" sldId="328"/>
            <ac:picMk id="4" creationId="{DA1A7931-BB6B-41F5-92F3-2EED283CEA36}"/>
          </ac:picMkLst>
        </pc:picChg>
      </pc:sldChg>
      <pc:sldChg chg="addSp delSp modSp add">
        <pc:chgData name="George, Dinny Rose (Cognizant)" userId="334d729a-5d69-4fa0-bc35-8a0c200cba3b" providerId="ADAL" clId="{BC5085C1-D3D7-4090-8053-4FFF8CCC0012}" dt="2020-11-14T15:19:18.018" v="767" actId="1076"/>
        <pc:sldMkLst>
          <pc:docMk/>
          <pc:sldMk cId="2936553082" sldId="329"/>
        </pc:sldMkLst>
        <pc:picChg chg="add mod">
          <ac:chgData name="George, Dinny Rose (Cognizant)" userId="334d729a-5d69-4fa0-bc35-8a0c200cba3b" providerId="ADAL" clId="{BC5085C1-D3D7-4090-8053-4FFF8CCC0012}" dt="2020-11-14T15:17:55.865" v="761" actId="14100"/>
          <ac:picMkLst>
            <pc:docMk/>
            <pc:sldMk cId="2936553082" sldId="329"/>
            <ac:picMk id="2" creationId="{FA58863F-D5BA-4AFB-A70F-74BC3DFD033C}"/>
          </ac:picMkLst>
        </pc:picChg>
        <pc:picChg chg="add mod">
          <ac:chgData name="George, Dinny Rose (Cognizant)" userId="334d729a-5d69-4fa0-bc35-8a0c200cba3b" providerId="ADAL" clId="{BC5085C1-D3D7-4090-8053-4FFF8CCC0012}" dt="2020-11-14T15:18:43.295" v="764" actId="1076"/>
          <ac:picMkLst>
            <pc:docMk/>
            <pc:sldMk cId="2936553082" sldId="329"/>
            <ac:picMk id="3" creationId="{93BF81C5-C553-4EFA-B980-BEF94E2C96ED}"/>
          </ac:picMkLst>
        </pc:picChg>
        <pc:picChg chg="del">
          <ac:chgData name="George, Dinny Rose (Cognizant)" userId="334d729a-5d69-4fa0-bc35-8a0c200cba3b" providerId="ADAL" clId="{BC5085C1-D3D7-4090-8053-4FFF8CCC0012}" dt="2020-11-14T15:17:41.399" v="757" actId="478"/>
          <ac:picMkLst>
            <pc:docMk/>
            <pc:sldMk cId="2936553082" sldId="329"/>
            <ac:picMk id="4" creationId="{DA1A7931-BB6B-41F5-92F3-2EED283CEA36}"/>
          </ac:picMkLst>
        </pc:picChg>
        <pc:picChg chg="add mod">
          <ac:chgData name="George, Dinny Rose (Cognizant)" userId="334d729a-5d69-4fa0-bc35-8a0c200cba3b" providerId="ADAL" clId="{BC5085C1-D3D7-4090-8053-4FFF8CCC0012}" dt="2020-11-14T15:19:18.018" v="767" actId="1076"/>
          <ac:picMkLst>
            <pc:docMk/>
            <pc:sldMk cId="2936553082" sldId="329"/>
            <ac:picMk id="5" creationId="{55365D73-D6C8-4777-9D5D-AE0966B80102}"/>
          </ac:picMkLst>
        </pc:picChg>
      </pc:sldChg>
      <pc:sldChg chg="addSp delSp modSp new">
        <pc:chgData name="George, Dinny Rose (Cognizant)" userId="334d729a-5d69-4fa0-bc35-8a0c200cba3b" providerId="ADAL" clId="{BC5085C1-D3D7-4090-8053-4FFF8CCC0012}" dt="2020-11-14T15:22:11.917" v="778" actId="14100"/>
        <pc:sldMkLst>
          <pc:docMk/>
          <pc:sldMk cId="588999537" sldId="330"/>
        </pc:sldMkLst>
        <pc:spChg chg="del">
          <ac:chgData name="George, Dinny Rose (Cognizant)" userId="334d729a-5d69-4fa0-bc35-8a0c200cba3b" providerId="ADAL" clId="{BC5085C1-D3D7-4090-8053-4FFF8CCC0012}" dt="2020-11-14T15:21:08.821" v="769" actId="478"/>
          <ac:spMkLst>
            <pc:docMk/>
            <pc:sldMk cId="588999537" sldId="330"/>
            <ac:spMk id="2" creationId="{DB066572-2237-4A20-A5A8-26398E9725E2}"/>
          </ac:spMkLst>
        </pc:spChg>
        <pc:spChg chg="del">
          <ac:chgData name="George, Dinny Rose (Cognizant)" userId="334d729a-5d69-4fa0-bc35-8a0c200cba3b" providerId="ADAL" clId="{BC5085C1-D3D7-4090-8053-4FFF8CCC0012}" dt="2020-11-14T15:21:12.104" v="770" actId="478"/>
          <ac:spMkLst>
            <pc:docMk/>
            <pc:sldMk cId="588999537" sldId="330"/>
            <ac:spMk id="3" creationId="{1A228BB0-E698-4AAA-965A-CFAC34203C20}"/>
          </ac:spMkLst>
        </pc:spChg>
        <pc:picChg chg="add mod">
          <ac:chgData name="George, Dinny Rose (Cognizant)" userId="334d729a-5d69-4fa0-bc35-8a0c200cba3b" providerId="ADAL" clId="{BC5085C1-D3D7-4090-8053-4FFF8CCC0012}" dt="2020-11-14T15:21:33.906" v="775" actId="14100"/>
          <ac:picMkLst>
            <pc:docMk/>
            <pc:sldMk cId="588999537" sldId="330"/>
            <ac:picMk id="4" creationId="{859C2FD0-0636-46AC-A71A-A0AC3212BE8A}"/>
          </ac:picMkLst>
        </pc:picChg>
        <pc:picChg chg="add mod">
          <ac:chgData name="George, Dinny Rose (Cognizant)" userId="334d729a-5d69-4fa0-bc35-8a0c200cba3b" providerId="ADAL" clId="{BC5085C1-D3D7-4090-8053-4FFF8CCC0012}" dt="2020-11-14T15:22:11.917" v="778" actId="14100"/>
          <ac:picMkLst>
            <pc:docMk/>
            <pc:sldMk cId="588999537" sldId="330"/>
            <ac:picMk id="5" creationId="{D4F3F6A6-AB06-43CD-9804-0FC97D1B333E}"/>
          </ac:picMkLst>
        </pc:picChg>
      </pc:sldChg>
      <pc:sldChg chg="addSp delSp modSp new">
        <pc:chgData name="George, Dinny Rose (Cognizant)" userId="334d729a-5d69-4fa0-bc35-8a0c200cba3b" providerId="ADAL" clId="{BC5085C1-D3D7-4090-8053-4FFF8CCC0012}" dt="2020-11-14T15:26:09.290" v="793" actId="1076"/>
        <pc:sldMkLst>
          <pc:docMk/>
          <pc:sldMk cId="3296391792" sldId="331"/>
        </pc:sldMkLst>
        <pc:spChg chg="del">
          <ac:chgData name="George, Dinny Rose (Cognizant)" userId="334d729a-5d69-4fa0-bc35-8a0c200cba3b" providerId="ADAL" clId="{BC5085C1-D3D7-4090-8053-4FFF8CCC0012}" dt="2020-11-14T15:24:29.871" v="781" actId="478"/>
          <ac:spMkLst>
            <pc:docMk/>
            <pc:sldMk cId="3296391792" sldId="331"/>
            <ac:spMk id="2" creationId="{03F4909E-5CD8-45F1-AD88-3D91B4D74872}"/>
          </ac:spMkLst>
        </pc:spChg>
        <pc:spChg chg="del">
          <ac:chgData name="George, Dinny Rose (Cognizant)" userId="334d729a-5d69-4fa0-bc35-8a0c200cba3b" providerId="ADAL" clId="{BC5085C1-D3D7-4090-8053-4FFF8CCC0012}" dt="2020-11-14T15:24:36.408" v="782" actId="478"/>
          <ac:spMkLst>
            <pc:docMk/>
            <pc:sldMk cId="3296391792" sldId="331"/>
            <ac:spMk id="3" creationId="{C88F1553-65E2-4ECD-BD7C-E6F9802E46A3}"/>
          </ac:spMkLst>
        </pc:spChg>
        <pc:picChg chg="add mod">
          <ac:chgData name="George, Dinny Rose (Cognizant)" userId="334d729a-5d69-4fa0-bc35-8a0c200cba3b" providerId="ADAL" clId="{BC5085C1-D3D7-4090-8053-4FFF8CCC0012}" dt="2020-11-14T15:24:51.589" v="786" actId="14100"/>
          <ac:picMkLst>
            <pc:docMk/>
            <pc:sldMk cId="3296391792" sldId="331"/>
            <ac:picMk id="4" creationId="{A923264D-124C-4DD0-9E1A-FF577BD80FA5}"/>
          </ac:picMkLst>
        </pc:picChg>
        <pc:picChg chg="add mod">
          <ac:chgData name="George, Dinny Rose (Cognizant)" userId="334d729a-5d69-4fa0-bc35-8a0c200cba3b" providerId="ADAL" clId="{BC5085C1-D3D7-4090-8053-4FFF8CCC0012}" dt="2020-11-14T15:25:37.273" v="791" actId="14100"/>
          <ac:picMkLst>
            <pc:docMk/>
            <pc:sldMk cId="3296391792" sldId="331"/>
            <ac:picMk id="5" creationId="{C2562477-9348-4BA8-A59F-90065637AB7F}"/>
          </ac:picMkLst>
        </pc:picChg>
        <pc:picChg chg="add mod">
          <ac:chgData name="George, Dinny Rose (Cognizant)" userId="334d729a-5d69-4fa0-bc35-8a0c200cba3b" providerId="ADAL" clId="{BC5085C1-D3D7-4090-8053-4FFF8CCC0012}" dt="2020-11-14T15:26:09.290" v="793" actId="1076"/>
          <ac:picMkLst>
            <pc:docMk/>
            <pc:sldMk cId="3296391792" sldId="331"/>
            <ac:picMk id="6" creationId="{D00AC0B0-EE33-4314-98D6-CE92111A8C29}"/>
          </ac:picMkLst>
        </pc:picChg>
      </pc:sldChg>
      <pc:sldChg chg="addSp delSp modSp add">
        <pc:chgData name="George, Dinny Rose (Cognizant)" userId="334d729a-5d69-4fa0-bc35-8a0c200cba3b" providerId="ADAL" clId="{BC5085C1-D3D7-4090-8053-4FFF8CCC0012}" dt="2020-11-14T15:27:21.623" v="801" actId="1076"/>
        <pc:sldMkLst>
          <pc:docMk/>
          <pc:sldMk cId="1622019972" sldId="332"/>
        </pc:sldMkLst>
        <pc:picChg chg="add mod">
          <ac:chgData name="George, Dinny Rose (Cognizant)" userId="334d729a-5d69-4fa0-bc35-8a0c200cba3b" providerId="ADAL" clId="{BC5085C1-D3D7-4090-8053-4FFF8CCC0012}" dt="2020-11-14T15:27:21.623" v="801" actId="1076"/>
          <ac:picMkLst>
            <pc:docMk/>
            <pc:sldMk cId="1622019972" sldId="332"/>
            <ac:picMk id="2" creationId="{1747AA33-2BAC-4DD6-AA0C-3B750E30D3B7}"/>
          </ac:picMkLst>
        </pc:picChg>
        <pc:picChg chg="add del">
          <ac:chgData name="George, Dinny Rose (Cognizant)" userId="334d729a-5d69-4fa0-bc35-8a0c200cba3b" providerId="ADAL" clId="{BC5085C1-D3D7-4090-8053-4FFF8CCC0012}" dt="2020-11-14T15:26:55.222" v="798" actId="478"/>
          <ac:picMkLst>
            <pc:docMk/>
            <pc:sldMk cId="1622019972" sldId="332"/>
            <ac:picMk id="5" creationId="{C2562477-9348-4BA8-A59F-90065637AB7F}"/>
          </ac:picMkLst>
        </pc:picChg>
        <pc:picChg chg="add del">
          <ac:chgData name="George, Dinny Rose (Cognizant)" userId="334d729a-5d69-4fa0-bc35-8a0c200cba3b" providerId="ADAL" clId="{BC5085C1-D3D7-4090-8053-4FFF8CCC0012}" dt="2020-11-14T15:27:17.164" v="799" actId="478"/>
          <ac:picMkLst>
            <pc:docMk/>
            <pc:sldMk cId="1622019972" sldId="332"/>
            <ac:picMk id="6" creationId="{D00AC0B0-EE33-4314-98D6-CE92111A8C29}"/>
          </ac:picMkLst>
        </pc:picChg>
      </pc:sldChg>
      <pc:sldChg chg="addSp delSp modSp new">
        <pc:chgData name="George, Dinny Rose (Cognizant)" userId="334d729a-5d69-4fa0-bc35-8a0c200cba3b" providerId="ADAL" clId="{BC5085C1-D3D7-4090-8053-4FFF8CCC0012}" dt="2020-11-14T15:29:19.609" v="808" actId="14100"/>
        <pc:sldMkLst>
          <pc:docMk/>
          <pc:sldMk cId="400358422" sldId="333"/>
        </pc:sldMkLst>
        <pc:spChg chg="del">
          <ac:chgData name="George, Dinny Rose (Cognizant)" userId="334d729a-5d69-4fa0-bc35-8a0c200cba3b" providerId="ADAL" clId="{BC5085C1-D3D7-4090-8053-4FFF8CCC0012}" dt="2020-11-14T15:29:03.769" v="803" actId="478"/>
          <ac:spMkLst>
            <pc:docMk/>
            <pc:sldMk cId="400358422" sldId="333"/>
            <ac:spMk id="2" creationId="{DDB0D2A9-D4F6-4D15-B7F0-4CD49398CCD3}"/>
          </ac:spMkLst>
        </pc:spChg>
        <pc:spChg chg="del">
          <ac:chgData name="George, Dinny Rose (Cognizant)" userId="334d729a-5d69-4fa0-bc35-8a0c200cba3b" providerId="ADAL" clId="{BC5085C1-D3D7-4090-8053-4FFF8CCC0012}" dt="2020-11-14T15:29:07.780" v="804" actId="478"/>
          <ac:spMkLst>
            <pc:docMk/>
            <pc:sldMk cId="400358422" sldId="333"/>
            <ac:spMk id="3" creationId="{F848160B-1B06-4FCA-AADD-EB1C094C4CD2}"/>
          </ac:spMkLst>
        </pc:spChg>
        <pc:picChg chg="add mod">
          <ac:chgData name="George, Dinny Rose (Cognizant)" userId="334d729a-5d69-4fa0-bc35-8a0c200cba3b" providerId="ADAL" clId="{BC5085C1-D3D7-4090-8053-4FFF8CCC0012}" dt="2020-11-14T15:29:19.609" v="808" actId="14100"/>
          <ac:picMkLst>
            <pc:docMk/>
            <pc:sldMk cId="400358422" sldId="333"/>
            <ac:picMk id="4" creationId="{A47D1C45-E72A-476F-9553-394A5487CD63}"/>
          </ac:picMkLst>
        </pc:picChg>
      </pc:sldChg>
      <pc:sldChg chg="addSp delSp modSp new">
        <pc:chgData name="George, Dinny Rose (Cognizant)" userId="334d729a-5d69-4fa0-bc35-8a0c200cba3b" providerId="ADAL" clId="{BC5085C1-D3D7-4090-8053-4FFF8CCC0012}" dt="2020-11-14T15:39:57.841" v="825" actId="14100"/>
        <pc:sldMkLst>
          <pc:docMk/>
          <pc:sldMk cId="659841553" sldId="334"/>
        </pc:sldMkLst>
        <pc:spChg chg="del mod">
          <ac:chgData name="George, Dinny Rose (Cognizant)" userId="334d729a-5d69-4fa0-bc35-8a0c200cba3b" providerId="ADAL" clId="{BC5085C1-D3D7-4090-8053-4FFF8CCC0012}" dt="2020-11-14T15:30:23.754" v="811" actId="478"/>
          <ac:spMkLst>
            <pc:docMk/>
            <pc:sldMk cId="659841553" sldId="334"/>
            <ac:spMk id="2" creationId="{8762CAFD-5C52-4FAF-8DD2-E17B24E946B5}"/>
          </ac:spMkLst>
        </pc:spChg>
        <pc:spChg chg="del">
          <ac:chgData name="George, Dinny Rose (Cognizant)" userId="334d729a-5d69-4fa0-bc35-8a0c200cba3b" providerId="ADAL" clId="{BC5085C1-D3D7-4090-8053-4FFF8CCC0012}" dt="2020-11-14T15:30:27.062" v="812" actId="478"/>
          <ac:spMkLst>
            <pc:docMk/>
            <pc:sldMk cId="659841553" sldId="334"/>
            <ac:spMk id="3" creationId="{0D117075-0384-4C35-9A17-F7F259E3D554}"/>
          </ac:spMkLst>
        </pc:spChg>
        <pc:picChg chg="add mod">
          <ac:chgData name="George, Dinny Rose (Cognizant)" userId="334d729a-5d69-4fa0-bc35-8a0c200cba3b" providerId="ADAL" clId="{BC5085C1-D3D7-4090-8053-4FFF8CCC0012}" dt="2020-11-14T15:39:29.059" v="821" actId="1076"/>
          <ac:picMkLst>
            <pc:docMk/>
            <pc:sldMk cId="659841553" sldId="334"/>
            <ac:picMk id="4" creationId="{3EF1E8DA-6E3D-4158-A404-C0AE9A86C6FA}"/>
          </ac:picMkLst>
        </pc:picChg>
        <pc:picChg chg="add mod">
          <ac:chgData name="George, Dinny Rose (Cognizant)" userId="334d729a-5d69-4fa0-bc35-8a0c200cba3b" providerId="ADAL" clId="{BC5085C1-D3D7-4090-8053-4FFF8CCC0012}" dt="2020-11-14T15:39:30.050" v="822" actId="1076"/>
          <ac:picMkLst>
            <pc:docMk/>
            <pc:sldMk cId="659841553" sldId="334"/>
            <ac:picMk id="5" creationId="{C05D6F58-BEB9-4CFF-93B3-7D64149F187F}"/>
          </ac:picMkLst>
        </pc:picChg>
        <pc:picChg chg="add mod">
          <ac:chgData name="George, Dinny Rose (Cognizant)" userId="334d729a-5d69-4fa0-bc35-8a0c200cba3b" providerId="ADAL" clId="{BC5085C1-D3D7-4090-8053-4FFF8CCC0012}" dt="2020-11-14T15:39:57.841" v="825" actId="14100"/>
          <ac:picMkLst>
            <pc:docMk/>
            <pc:sldMk cId="659841553" sldId="334"/>
            <ac:picMk id="6" creationId="{7EB7456C-14B0-4BCE-89D3-90BD41F28DCC}"/>
          </ac:picMkLst>
        </pc:picChg>
      </pc:sldChg>
      <pc:sldChg chg="addSp delSp modSp add">
        <pc:chgData name="George, Dinny Rose (Cognizant)" userId="334d729a-5d69-4fa0-bc35-8a0c200cba3b" providerId="ADAL" clId="{BC5085C1-D3D7-4090-8053-4FFF8CCC0012}" dt="2020-11-14T15:41:09.723" v="831" actId="14100"/>
        <pc:sldMkLst>
          <pc:docMk/>
          <pc:sldMk cId="2609657037" sldId="335"/>
        </pc:sldMkLst>
        <pc:picChg chg="add mod">
          <ac:chgData name="George, Dinny Rose (Cognizant)" userId="334d729a-5d69-4fa0-bc35-8a0c200cba3b" providerId="ADAL" clId="{BC5085C1-D3D7-4090-8053-4FFF8CCC0012}" dt="2020-11-14T15:41:09.723" v="831" actId="14100"/>
          <ac:picMkLst>
            <pc:docMk/>
            <pc:sldMk cId="2609657037" sldId="335"/>
            <ac:picMk id="2" creationId="{9F03F6F9-5B4B-4848-AFCC-72B490190FBD}"/>
          </ac:picMkLst>
        </pc:picChg>
        <pc:picChg chg="del">
          <ac:chgData name="George, Dinny Rose (Cognizant)" userId="334d729a-5d69-4fa0-bc35-8a0c200cba3b" providerId="ADAL" clId="{BC5085C1-D3D7-4090-8053-4FFF8CCC0012}" dt="2020-11-14T15:40:56.479" v="827" actId="478"/>
          <ac:picMkLst>
            <pc:docMk/>
            <pc:sldMk cId="2609657037" sldId="335"/>
            <ac:picMk id="6" creationId="{7EB7456C-14B0-4BCE-89D3-90BD41F28DCC}"/>
          </ac:picMkLst>
        </pc:picChg>
      </pc:sldChg>
      <pc:sldChg chg="addSp delSp modSp add">
        <pc:chgData name="George, Dinny Rose (Cognizant)" userId="334d729a-5d69-4fa0-bc35-8a0c200cba3b" providerId="ADAL" clId="{BC5085C1-D3D7-4090-8053-4FFF8CCC0012}" dt="2020-11-14T15:43:29.404" v="845" actId="14100"/>
        <pc:sldMkLst>
          <pc:docMk/>
          <pc:sldMk cId="3968565628" sldId="336"/>
        </pc:sldMkLst>
        <pc:picChg chg="del">
          <ac:chgData name="George, Dinny Rose (Cognizant)" userId="334d729a-5d69-4fa0-bc35-8a0c200cba3b" providerId="ADAL" clId="{BC5085C1-D3D7-4090-8053-4FFF8CCC0012}" dt="2020-11-14T15:42:12.318" v="834" actId="478"/>
          <ac:picMkLst>
            <pc:docMk/>
            <pc:sldMk cId="3968565628" sldId="336"/>
            <ac:picMk id="2" creationId="{9F03F6F9-5B4B-4848-AFCC-72B490190FBD}"/>
          </ac:picMkLst>
        </pc:picChg>
        <pc:picChg chg="add mod">
          <ac:chgData name="George, Dinny Rose (Cognizant)" userId="334d729a-5d69-4fa0-bc35-8a0c200cba3b" providerId="ADAL" clId="{BC5085C1-D3D7-4090-8053-4FFF8CCC0012}" dt="2020-11-14T15:42:20.022" v="837" actId="1076"/>
          <ac:picMkLst>
            <pc:docMk/>
            <pc:sldMk cId="3968565628" sldId="336"/>
            <ac:picMk id="3" creationId="{E3737FD2-6232-4249-A329-8E4300EA5142}"/>
          </ac:picMkLst>
        </pc:picChg>
        <pc:picChg chg="del">
          <ac:chgData name="George, Dinny Rose (Cognizant)" userId="334d729a-5d69-4fa0-bc35-8a0c200cba3b" providerId="ADAL" clId="{BC5085C1-D3D7-4090-8053-4FFF8CCC0012}" dt="2020-11-14T15:42:14.534" v="835" actId="478"/>
          <ac:picMkLst>
            <pc:docMk/>
            <pc:sldMk cId="3968565628" sldId="336"/>
            <ac:picMk id="4" creationId="{3EF1E8DA-6E3D-4158-A404-C0AE9A86C6FA}"/>
          </ac:picMkLst>
        </pc:picChg>
        <pc:picChg chg="del">
          <ac:chgData name="George, Dinny Rose (Cognizant)" userId="334d729a-5d69-4fa0-bc35-8a0c200cba3b" providerId="ADAL" clId="{BC5085C1-D3D7-4090-8053-4FFF8CCC0012}" dt="2020-11-14T15:42:10.572" v="833" actId="478"/>
          <ac:picMkLst>
            <pc:docMk/>
            <pc:sldMk cId="3968565628" sldId="336"/>
            <ac:picMk id="5" creationId="{C05D6F58-BEB9-4CFF-93B3-7D64149F187F}"/>
          </ac:picMkLst>
        </pc:picChg>
        <pc:picChg chg="add mod">
          <ac:chgData name="George, Dinny Rose (Cognizant)" userId="334d729a-5d69-4fa0-bc35-8a0c200cba3b" providerId="ADAL" clId="{BC5085C1-D3D7-4090-8053-4FFF8CCC0012}" dt="2020-11-14T15:43:29.404" v="845" actId="14100"/>
          <ac:picMkLst>
            <pc:docMk/>
            <pc:sldMk cId="3968565628" sldId="336"/>
            <ac:picMk id="6" creationId="{6A501FF8-AE4A-490F-A6E8-0D006295D6D6}"/>
          </ac:picMkLst>
        </pc:picChg>
      </pc:sldChg>
      <pc:sldChg chg="addSp delSp modSp add">
        <pc:chgData name="George, Dinny Rose (Cognizant)" userId="334d729a-5d69-4fa0-bc35-8a0c200cba3b" providerId="ADAL" clId="{BC5085C1-D3D7-4090-8053-4FFF8CCC0012}" dt="2020-11-14T15:45:24.066" v="856" actId="14100"/>
        <pc:sldMkLst>
          <pc:docMk/>
          <pc:sldMk cId="2635433563" sldId="337"/>
        </pc:sldMkLst>
        <pc:picChg chg="add mod">
          <ac:chgData name="George, Dinny Rose (Cognizant)" userId="334d729a-5d69-4fa0-bc35-8a0c200cba3b" providerId="ADAL" clId="{BC5085C1-D3D7-4090-8053-4FFF8CCC0012}" dt="2020-11-14T15:44:48.979" v="852" actId="1076"/>
          <ac:picMkLst>
            <pc:docMk/>
            <pc:sldMk cId="2635433563" sldId="337"/>
            <ac:picMk id="2" creationId="{1FEC24F2-8D73-48E9-99A2-4C4890AA6450}"/>
          </ac:picMkLst>
        </pc:picChg>
        <pc:picChg chg="add mod">
          <ac:chgData name="George, Dinny Rose (Cognizant)" userId="334d729a-5d69-4fa0-bc35-8a0c200cba3b" providerId="ADAL" clId="{BC5085C1-D3D7-4090-8053-4FFF8CCC0012}" dt="2020-11-14T15:45:24.066" v="856" actId="14100"/>
          <ac:picMkLst>
            <pc:docMk/>
            <pc:sldMk cId="2635433563" sldId="337"/>
            <ac:picMk id="4" creationId="{9AED3962-19C3-462A-B9B4-735A27EEA7F7}"/>
          </ac:picMkLst>
        </pc:picChg>
        <pc:picChg chg="del">
          <ac:chgData name="George, Dinny Rose (Cognizant)" userId="334d729a-5d69-4fa0-bc35-8a0c200cba3b" providerId="ADAL" clId="{BC5085C1-D3D7-4090-8053-4FFF8CCC0012}" dt="2020-11-14T15:44:38.752" v="847" actId="478"/>
          <ac:picMkLst>
            <pc:docMk/>
            <pc:sldMk cId="2635433563" sldId="337"/>
            <ac:picMk id="6" creationId="{6A501FF8-AE4A-490F-A6E8-0D006295D6D6}"/>
          </ac:picMkLst>
        </pc:picChg>
      </pc:sldChg>
      <pc:sldChg chg="addSp delSp modSp new">
        <pc:chgData name="George, Dinny Rose (Cognizant)" userId="334d729a-5d69-4fa0-bc35-8a0c200cba3b" providerId="ADAL" clId="{BC5085C1-D3D7-4090-8053-4FFF8CCC0012}" dt="2020-11-14T15:47:15.265" v="866" actId="14100"/>
        <pc:sldMkLst>
          <pc:docMk/>
          <pc:sldMk cId="1609256472" sldId="338"/>
        </pc:sldMkLst>
        <pc:spChg chg="del">
          <ac:chgData name="George, Dinny Rose (Cognizant)" userId="334d729a-5d69-4fa0-bc35-8a0c200cba3b" providerId="ADAL" clId="{BC5085C1-D3D7-4090-8053-4FFF8CCC0012}" dt="2020-11-14T15:46:30.105" v="858" actId="478"/>
          <ac:spMkLst>
            <pc:docMk/>
            <pc:sldMk cId="1609256472" sldId="338"/>
            <ac:spMk id="2" creationId="{A31D6E4B-9C79-4A3A-96CC-09F1AFC7CDEF}"/>
          </ac:spMkLst>
        </pc:spChg>
        <pc:spChg chg="del">
          <ac:chgData name="George, Dinny Rose (Cognizant)" userId="334d729a-5d69-4fa0-bc35-8a0c200cba3b" providerId="ADAL" clId="{BC5085C1-D3D7-4090-8053-4FFF8CCC0012}" dt="2020-11-14T15:46:33.211" v="859" actId="478"/>
          <ac:spMkLst>
            <pc:docMk/>
            <pc:sldMk cId="1609256472" sldId="338"/>
            <ac:spMk id="3" creationId="{7A89EC22-1C06-4E1A-8D11-FF0D96DD9F1D}"/>
          </ac:spMkLst>
        </pc:spChg>
        <pc:picChg chg="add mod">
          <ac:chgData name="George, Dinny Rose (Cognizant)" userId="334d729a-5d69-4fa0-bc35-8a0c200cba3b" providerId="ADAL" clId="{BC5085C1-D3D7-4090-8053-4FFF8CCC0012}" dt="2020-11-14T15:46:37.725" v="861" actId="1076"/>
          <ac:picMkLst>
            <pc:docMk/>
            <pc:sldMk cId="1609256472" sldId="338"/>
            <ac:picMk id="4" creationId="{2EED6347-0788-4FB7-BA5D-DF955045EBFF}"/>
          </ac:picMkLst>
        </pc:picChg>
        <pc:picChg chg="add mod">
          <ac:chgData name="George, Dinny Rose (Cognizant)" userId="334d729a-5d69-4fa0-bc35-8a0c200cba3b" providerId="ADAL" clId="{BC5085C1-D3D7-4090-8053-4FFF8CCC0012}" dt="2020-11-14T15:47:15.265" v="866" actId="14100"/>
          <ac:picMkLst>
            <pc:docMk/>
            <pc:sldMk cId="1609256472" sldId="338"/>
            <ac:picMk id="5" creationId="{671CB20E-B093-43ED-9D1E-686EDD82C4F9}"/>
          </ac:picMkLst>
        </pc:picChg>
      </pc:sldChg>
      <pc:sldChg chg="addSp delSp modSp new">
        <pc:chgData name="George, Dinny Rose (Cognizant)" userId="334d729a-5d69-4fa0-bc35-8a0c200cba3b" providerId="ADAL" clId="{BC5085C1-D3D7-4090-8053-4FFF8CCC0012}" dt="2020-11-14T15:48:44.463" v="873" actId="1076"/>
        <pc:sldMkLst>
          <pc:docMk/>
          <pc:sldMk cId="1704128591" sldId="339"/>
        </pc:sldMkLst>
        <pc:spChg chg="del">
          <ac:chgData name="George, Dinny Rose (Cognizant)" userId="334d729a-5d69-4fa0-bc35-8a0c200cba3b" providerId="ADAL" clId="{BC5085C1-D3D7-4090-8053-4FFF8CCC0012}" dt="2020-11-14T15:48:28.533" v="868" actId="478"/>
          <ac:spMkLst>
            <pc:docMk/>
            <pc:sldMk cId="1704128591" sldId="339"/>
            <ac:spMk id="2" creationId="{F31044E5-DE66-4175-A4E7-1189083C5E19}"/>
          </ac:spMkLst>
        </pc:spChg>
        <pc:spChg chg="del">
          <ac:chgData name="George, Dinny Rose (Cognizant)" userId="334d729a-5d69-4fa0-bc35-8a0c200cba3b" providerId="ADAL" clId="{BC5085C1-D3D7-4090-8053-4FFF8CCC0012}" dt="2020-11-14T15:48:31.177" v="869" actId="478"/>
          <ac:spMkLst>
            <pc:docMk/>
            <pc:sldMk cId="1704128591" sldId="339"/>
            <ac:spMk id="3" creationId="{F4584A4F-7254-41A1-AF01-1E13D13932D9}"/>
          </ac:spMkLst>
        </pc:spChg>
        <pc:picChg chg="add mod">
          <ac:chgData name="George, Dinny Rose (Cognizant)" userId="334d729a-5d69-4fa0-bc35-8a0c200cba3b" providerId="ADAL" clId="{BC5085C1-D3D7-4090-8053-4FFF8CCC0012}" dt="2020-11-14T15:48:44.463" v="873" actId="1076"/>
          <ac:picMkLst>
            <pc:docMk/>
            <pc:sldMk cId="1704128591" sldId="339"/>
            <ac:picMk id="4" creationId="{413585C9-7E09-47B6-93D0-AE60E54826E8}"/>
          </ac:picMkLst>
        </pc:picChg>
      </pc:sldChg>
      <pc:sldChg chg="addSp delSp modSp add">
        <pc:chgData name="George, Dinny Rose (Cognizant)" userId="334d729a-5d69-4fa0-bc35-8a0c200cba3b" providerId="ADAL" clId="{BC5085C1-D3D7-4090-8053-4FFF8CCC0012}" dt="2020-11-14T15:50:58.918" v="884" actId="1076"/>
        <pc:sldMkLst>
          <pc:docMk/>
          <pc:sldMk cId="4137066596" sldId="340"/>
        </pc:sldMkLst>
        <pc:picChg chg="add mod">
          <ac:chgData name="George, Dinny Rose (Cognizant)" userId="334d729a-5d69-4fa0-bc35-8a0c200cba3b" providerId="ADAL" clId="{BC5085C1-D3D7-4090-8053-4FFF8CCC0012}" dt="2020-11-14T15:49:57.729" v="878" actId="1076"/>
          <ac:picMkLst>
            <pc:docMk/>
            <pc:sldMk cId="4137066596" sldId="340"/>
            <ac:picMk id="2" creationId="{8830F10B-108C-4A07-AD7C-A7F52CAED42E}"/>
          </ac:picMkLst>
        </pc:picChg>
        <pc:picChg chg="add mod">
          <ac:chgData name="George, Dinny Rose (Cognizant)" userId="334d729a-5d69-4fa0-bc35-8a0c200cba3b" providerId="ADAL" clId="{BC5085C1-D3D7-4090-8053-4FFF8CCC0012}" dt="2020-11-14T15:50:21.586" v="880" actId="1076"/>
          <ac:picMkLst>
            <pc:docMk/>
            <pc:sldMk cId="4137066596" sldId="340"/>
            <ac:picMk id="3" creationId="{750207BD-B383-436D-813D-F891A154BD44}"/>
          </ac:picMkLst>
        </pc:picChg>
        <pc:picChg chg="del">
          <ac:chgData name="George, Dinny Rose (Cognizant)" userId="334d729a-5d69-4fa0-bc35-8a0c200cba3b" providerId="ADAL" clId="{BC5085C1-D3D7-4090-8053-4FFF8CCC0012}" dt="2020-11-14T15:49:51.684" v="875" actId="478"/>
          <ac:picMkLst>
            <pc:docMk/>
            <pc:sldMk cId="4137066596" sldId="340"/>
            <ac:picMk id="4" creationId="{413585C9-7E09-47B6-93D0-AE60E54826E8}"/>
          </ac:picMkLst>
        </pc:picChg>
        <pc:picChg chg="add mod">
          <ac:chgData name="George, Dinny Rose (Cognizant)" userId="334d729a-5d69-4fa0-bc35-8a0c200cba3b" providerId="ADAL" clId="{BC5085C1-D3D7-4090-8053-4FFF8CCC0012}" dt="2020-11-14T15:50:58.918" v="884" actId="1076"/>
          <ac:picMkLst>
            <pc:docMk/>
            <pc:sldMk cId="4137066596" sldId="340"/>
            <ac:picMk id="5" creationId="{41E9A7A4-6938-4B69-8EF2-7A8644A7AE4D}"/>
          </ac:picMkLst>
        </pc:picChg>
      </pc:sldChg>
      <pc:sldChg chg="addSp delSp modSp new">
        <pc:chgData name="George, Dinny Rose (Cognizant)" userId="334d729a-5d69-4fa0-bc35-8a0c200cba3b" providerId="ADAL" clId="{BC5085C1-D3D7-4090-8053-4FFF8CCC0012}" dt="2020-11-14T15:53:01.001" v="897" actId="1076"/>
        <pc:sldMkLst>
          <pc:docMk/>
          <pc:sldMk cId="489583504" sldId="341"/>
        </pc:sldMkLst>
        <pc:spChg chg="del">
          <ac:chgData name="George, Dinny Rose (Cognizant)" userId="334d729a-5d69-4fa0-bc35-8a0c200cba3b" providerId="ADAL" clId="{BC5085C1-D3D7-4090-8053-4FFF8CCC0012}" dt="2020-11-14T15:51:43.355" v="886" actId="478"/>
          <ac:spMkLst>
            <pc:docMk/>
            <pc:sldMk cId="489583504" sldId="341"/>
            <ac:spMk id="2" creationId="{07212646-A3FD-46AA-AE29-3CC6B2E452A3}"/>
          </ac:spMkLst>
        </pc:spChg>
        <pc:spChg chg="del">
          <ac:chgData name="George, Dinny Rose (Cognizant)" userId="334d729a-5d69-4fa0-bc35-8a0c200cba3b" providerId="ADAL" clId="{BC5085C1-D3D7-4090-8053-4FFF8CCC0012}" dt="2020-11-14T15:51:46.057" v="887" actId="478"/>
          <ac:spMkLst>
            <pc:docMk/>
            <pc:sldMk cId="489583504" sldId="341"/>
            <ac:spMk id="3" creationId="{6596917C-1EBA-4B05-8184-1298377A64EB}"/>
          </ac:spMkLst>
        </pc:spChg>
        <pc:picChg chg="add mod">
          <ac:chgData name="George, Dinny Rose (Cognizant)" userId="334d729a-5d69-4fa0-bc35-8a0c200cba3b" providerId="ADAL" clId="{BC5085C1-D3D7-4090-8053-4FFF8CCC0012}" dt="2020-11-14T15:53:01.001" v="897" actId="1076"/>
          <ac:picMkLst>
            <pc:docMk/>
            <pc:sldMk cId="489583504" sldId="341"/>
            <ac:picMk id="4" creationId="{B091C601-687C-4D48-8647-4AD4A09C35EF}"/>
          </ac:picMkLst>
        </pc:picChg>
        <pc:picChg chg="add mod">
          <ac:chgData name="George, Dinny Rose (Cognizant)" userId="334d729a-5d69-4fa0-bc35-8a0c200cba3b" providerId="ADAL" clId="{BC5085C1-D3D7-4090-8053-4FFF8CCC0012}" dt="2020-11-14T15:52:59.628" v="896" actId="14100"/>
          <ac:picMkLst>
            <pc:docMk/>
            <pc:sldMk cId="489583504" sldId="341"/>
            <ac:picMk id="5" creationId="{C0B8FDE4-D65F-4B8E-B003-6C563136BADF}"/>
          </ac:picMkLst>
        </pc:picChg>
      </pc:sldChg>
      <pc:sldChg chg="addSp delSp modSp new">
        <pc:chgData name="George, Dinny Rose (Cognizant)" userId="334d729a-5d69-4fa0-bc35-8a0c200cba3b" providerId="ADAL" clId="{BC5085C1-D3D7-4090-8053-4FFF8CCC0012}" dt="2020-11-14T15:54:35.971" v="906" actId="14100"/>
        <pc:sldMkLst>
          <pc:docMk/>
          <pc:sldMk cId="2346796394" sldId="342"/>
        </pc:sldMkLst>
        <pc:spChg chg="del">
          <ac:chgData name="George, Dinny Rose (Cognizant)" userId="334d729a-5d69-4fa0-bc35-8a0c200cba3b" providerId="ADAL" clId="{BC5085C1-D3D7-4090-8053-4FFF8CCC0012}" dt="2020-11-14T15:53:36.583" v="899" actId="478"/>
          <ac:spMkLst>
            <pc:docMk/>
            <pc:sldMk cId="2346796394" sldId="342"/>
            <ac:spMk id="2" creationId="{9D63ACD4-398C-4E02-ADBD-36F9682AD0D9}"/>
          </ac:spMkLst>
        </pc:spChg>
        <pc:spChg chg="del">
          <ac:chgData name="George, Dinny Rose (Cognizant)" userId="334d729a-5d69-4fa0-bc35-8a0c200cba3b" providerId="ADAL" clId="{BC5085C1-D3D7-4090-8053-4FFF8CCC0012}" dt="2020-11-14T15:53:38.662" v="900" actId="478"/>
          <ac:spMkLst>
            <pc:docMk/>
            <pc:sldMk cId="2346796394" sldId="342"/>
            <ac:spMk id="3" creationId="{FBBCE613-DAFA-4229-B1B8-D6630CA822FF}"/>
          </ac:spMkLst>
        </pc:spChg>
        <pc:picChg chg="add del mod">
          <ac:chgData name="George, Dinny Rose (Cognizant)" userId="334d729a-5d69-4fa0-bc35-8a0c200cba3b" providerId="ADAL" clId="{BC5085C1-D3D7-4090-8053-4FFF8CCC0012}" dt="2020-11-14T15:54:26.076" v="903" actId="478"/>
          <ac:picMkLst>
            <pc:docMk/>
            <pc:sldMk cId="2346796394" sldId="342"/>
            <ac:picMk id="4" creationId="{87D07397-7FF6-4C23-AFB1-90FA2F460478}"/>
          </ac:picMkLst>
        </pc:picChg>
        <pc:picChg chg="add mod">
          <ac:chgData name="George, Dinny Rose (Cognizant)" userId="334d729a-5d69-4fa0-bc35-8a0c200cba3b" providerId="ADAL" clId="{BC5085C1-D3D7-4090-8053-4FFF8CCC0012}" dt="2020-11-14T15:54:35.971" v="906" actId="14100"/>
          <ac:picMkLst>
            <pc:docMk/>
            <pc:sldMk cId="2346796394" sldId="342"/>
            <ac:picMk id="5" creationId="{16BA8D7B-902D-44BB-BB97-4C417A0BAFA2}"/>
          </ac:picMkLst>
        </pc:picChg>
      </pc:sldChg>
      <pc:sldChg chg="addSp modSp add">
        <pc:chgData name="George, Dinny Rose (Cognizant)" userId="334d729a-5d69-4fa0-bc35-8a0c200cba3b" providerId="ADAL" clId="{BC5085C1-D3D7-4090-8053-4FFF8CCC0012}" dt="2020-11-14T15:55:57.567" v="914" actId="14100"/>
        <pc:sldMkLst>
          <pc:docMk/>
          <pc:sldMk cId="4191488525" sldId="343"/>
        </pc:sldMkLst>
        <pc:picChg chg="add mod">
          <ac:chgData name="George, Dinny Rose (Cognizant)" userId="334d729a-5d69-4fa0-bc35-8a0c200cba3b" providerId="ADAL" clId="{BC5085C1-D3D7-4090-8053-4FFF8CCC0012}" dt="2020-11-14T15:55:57.567" v="914" actId="14100"/>
          <ac:picMkLst>
            <pc:docMk/>
            <pc:sldMk cId="4191488525" sldId="343"/>
            <ac:picMk id="2" creationId="{658E48E8-E95C-4AD7-9BCA-BAA55B4E5933}"/>
          </ac:picMkLst>
        </pc:picChg>
        <pc:picChg chg="mod modCrop">
          <ac:chgData name="George, Dinny Rose (Cognizant)" userId="334d729a-5d69-4fa0-bc35-8a0c200cba3b" providerId="ADAL" clId="{BC5085C1-D3D7-4090-8053-4FFF8CCC0012}" dt="2020-11-14T15:55:30.558" v="908" actId="732"/>
          <ac:picMkLst>
            <pc:docMk/>
            <pc:sldMk cId="4191488525" sldId="343"/>
            <ac:picMk id="5" creationId="{16BA8D7B-902D-44BB-BB97-4C417A0BAFA2}"/>
          </ac:picMkLst>
        </pc:picChg>
      </pc:sldChg>
      <pc:sldChg chg="addSp delSp modSp new">
        <pc:chgData name="George, Dinny Rose (Cognizant)" userId="334d729a-5d69-4fa0-bc35-8a0c200cba3b" providerId="ADAL" clId="{BC5085C1-D3D7-4090-8053-4FFF8CCC0012}" dt="2020-11-14T15:56:41.903" v="920" actId="14100"/>
        <pc:sldMkLst>
          <pc:docMk/>
          <pc:sldMk cId="1373814091" sldId="344"/>
        </pc:sldMkLst>
        <pc:spChg chg="del">
          <ac:chgData name="George, Dinny Rose (Cognizant)" userId="334d729a-5d69-4fa0-bc35-8a0c200cba3b" providerId="ADAL" clId="{BC5085C1-D3D7-4090-8053-4FFF8CCC0012}" dt="2020-11-14T15:56:30.190" v="916" actId="478"/>
          <ac:spMkLst>
            <pc:docMk/>
            <pc:sldMk cId="1373814091" sldId="344"/>
            <ac:spMk id="2" creationId="{7958B0FD-825B-4257-9B77-B160E4F442DC}"/>
          </ac:spMkLst>
        </pc:spChg>
        <pc:spChg chg="del">
          <ac:chgData name="George, Dinny Rose (Cognizant)" userId="334d729a-5d69-4fa0-bc35-8a0c200cba3b" providerId="ADAL" clId="{BC5085C1-D3D7-4090-8053-4FFF8CCC0012}" dt="2020-11-14T15:56:33.421" v="917" actId="478"/>
          <ac:spMkLst>
            <pc:docMk/>
            <pc:sldMk cId="1373814091" sldId="344"/>
            <ac:spMk id="3" creationId="{C9663746-449B-440D-80DC-0F4FD8C59DDD}"/>
          </ac:spMkLst>
        </pc:spChg>
        <pc:picChg chg="add mod">
          <ac:chgData name="George, Dinny Rose (Cognizant)" userId="334d729a-5d69-4fa0-bc35-8a0c200cba3b" providerId="ADAL" clId="{BC5085C1-D3D7-4090-8053-4FFF8CCC0012}" dt="2020-11-14T15:56:41.903" v="920" actId="14100"/>
          <ac:picMkLst>
            <pc:docMk/>
            <pc:sldMk cId="1373814091" sldId="344"/>
            <ac:picMk id="4" creationId="{C7F94CFD-9CD2-4B9D-BE17-6B852B39B72F}"/>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5E0BC6-9FDF-4228-82C9-FA31B2A3F269}" type="datetimeFigureOut">
              <a:rPr lang="en-US" smtClean="0"/>
              <a:t>11/16/2020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F1849-C783-4F45-BDF6-75CB4B4E0564}" type="slidenum">
              <a:rPr lang="en-US" smtClean="0"/>
              <a:t>‹#›</a:t>
            </a:fld>
            <a:endParaRPr lang="en-US"/>
          </a:p>
        </p:txBody>
      </p:sp>
    </p:spTree>
    <p:extLst>
      <p:ext uri="{BB962C8B-B14F-4D97-AF65-F5344CB8AC3E}">
        <p14:creationId xmlns:p14="http://schemas.microsoft.com/office/powerpoint/2010/main" val="4119280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800" b="0" i="0" u="none" strike="noStrike" baseline="0" dirty="0">
                <a:latin typeface="CIDFont+F5"/>
              </a:rPr>
              <a:t>The digital applications are </a:t>
            </a:r>
            <a:r>
              <a:rPr lang="en-US" sz="1800" b="0" i="0" u="none" strike="noStrike" baseline="0" dirty="0">
                <a:latin typeface="CIDFont+F5"/>
              </a:rPr>
              <a:t>built to provide you with the flexibility to vary the user experience as much as you want. The best choice will </a:t>
            </a:r>
            <a:r>
              <a:rPr lang="en-IN" sz="1800" b="0" i="0" u="none" strike="noStrike" baseline="0" dirty="0">
                <a:latin typeface="CIDFont+F5"/>
              </a:rPr>
              <a:t>ultimately depend on your </a:t>
            </a:r>
            <a:r>
              <a:rPr lang="en-US" sz="1800" b="0" i="0" u="none" strike="noStrike" baseline="0" dirty="0">
                <a:latin typeface="CIDFont+F5"/>
              </a:rPr>
              <a:t>digital strategy and how much time and effort you can invest </a:t>
            </a:r>
            <a:r>
              <a:rPr lang="en-IN" sz="1800" b="0" i="0" u="none" strike="noStrike" baseline="0" dirty="0">
                <a:latin typeface="CIDFont+F5"/>
              </a:rPr>
              <a:t>There are four common patterns for creating differentiated user experiences with Guidewire Digital products. Choosing an implementation pattern depends on business drivers </a:t>
            </a:r>
            <a:r>
              <a:rPr lang="en-US" sz="1800" b="0" i="0" u="none" strike="noStrike" baseline="0" dirty="0">
                <a:latin typeface="CIDFont+F5"/>
              </a:rPr>
              <a:t>and each pattern has an </a:t>
            </a:r>
            <a:r>
              <a:rPr lang="en-IN" sz="1800" b="0" i="0" u="none" strike="noStrike" baseline="0" dirty="0">
                <a:latin typeface="CIDFont+F5"/>
              </a:rPr>
              <a:t>associated cost and complexity </a:t>
            </a:r>
            <a:r>
              <a:rPr lang="en-US" sz="1800" b="0" i="0" u="none" strike="noStrike" baseline="0" dirty="0">
                <a:latin typeface="CIDFont+F5"/>
              </a:rPr>
              <a:t>All patterns are fluid and will offer the ability to retain brand and control over the </a:t>
            </a:r>
            <a:r>
              <a:rPr lang="en-IN" sz="1800" b="0" i="0" u="none" strike="noStrike" baseline="0" dirty="0">
                <a:latin typeface="CIDFont+F5"/>
              </a:rPr>
              <a:t>user experience. </a:t>
            </a:r>
          </a:p>
          <a:p>
            <a:pPr algn="l"/>
            <a:r>
              <a:rPr lang="en-US" sz="1800" b="0" i="0" u="none" strike="noStrike" baseline="0" dirty="0">
                <a:latin typeface="CIDFont+F5"/>
              </a:rPr>
              <a:t>Next, you will learn how each of the four patterns utilize the </a:t>
            </a:r>
            <a:r>
              <a:rPr lang="en-IN" sz="1800" b="0" i="0" u="none" strike="noStrike" baseline="0" dirty="0">
                <a:latin typeface="CIDFont+F5"/>
              </a:rPr>
              <a:t>Digital architecture differently. </a:t>
            </a:r>
            <a:endParaRPr lang="en-IN" dirty="0"/>
          </a:p>
        </p:txBody>
      </p:sp>
      <p:sp>
        <p:nvSpPr>
          <p:cNvPr id="4" name="Slide Number Placeholder 3"/>
          <p:cNvSpPr>
            <a:spLocks noGrp="1"/>
          </p:cNvSpPr>
          <p:nvPr>
            <p:ph type="sldNum" sz="quarter" idx="5"/>
          </p:nvPr>
        </p:nvSpPr>
        <p:spPr/>
        <p:txBody>
          <a:bodyPr/>
          <a:lstStyle/>
          <a:p>
            <a:fld id="{5ABF1849-C783-4F45-BDF6-75CB4B4E0564}" type="slidenum">
              <a:rPr lang="en-US" smtClean="0"/>
              <a:t>3</a:t>
            </a:fld>
            <a:endParaRPr lang="en-US"/>
          </a:p>
        </p:txBody>
      </p:sp>
    </p:spTree>
    <p:extLst>
      <p:ext uri="{BB962C8B-B14F-4D97-AF65-F5344CB8AC3E}">
        <p14:creationId xmlns:p14="http://schemas.microsoft.com/office/powerpoint/2010/main" val="4001184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800" b="0" i="0" u="none" strike="noStrike" baseline="0" dirty="0">
                <a:latin typeface="CIDFont+F6"/>
              </a:rPr>
              <a:t>Use this pattern if:</a:t>
            </a:r>
          </a:p>
          <a:p>
            <a:pPr algn="l"/>
            <a:r>
              <a:rPr lang="en-IN" sz="1800" b="0" i="0" u="none" strike="noStrike" baseline="0" dirty="0">
                <a:latin typeface="CIDFont+F6"/>
              </a:rPr>
              <a:t>• Insurer willing to invest in fully custom user experience</a:t>
            </a:r>
          </a:p>
          <a:p>
            <a:pPr algn="l"/>
            <a:r>
              <a:rPr lang="en-IN" sz="1800" b="0" i="0" u="none" strike="noStrike" baseline="0" dirty="0">
                <a:latin typeface="CIDFont+F6"/>
              </a:rPr>
              <a:t>• Insurer is leveraging any existing carrier frontend technology stack</a:t>
            </a:r>
          </a:p>
          <a:p>
            <a:pPr algn="l"/>
            <a:r>
              <a:rPr lang="en-IN" sz="1800" b="0" i="0" u="none" strike="noStrike" baseline="0" dirty="0">
                <a:latin typeface="CIDFont+F6"/>
              </a:rPr>
              <a:t>• Insurer may already be integrated with an enterprise portal and CRM</a:t>
            </a:r>
          </a:p>
          <a:p>
            <a:pPr algn="l"/>
            <a:r>
              <a:rPr lang="en-IN" sz="1800" b="0" i="0" u="none" strike="noStrike" baseline="0" dirty="0">
                <a:latin typeface="CIDFont+F6"/>
              </a:rPr>
              <a:t>Choose another pattern if:</a:t>
            </a:r>
          </a:p>
          <a:p>
            <a:pPr algn="l"/>
            <a:r>
              <a:rPr lang="en-IN" sz="1800" b="0" i="0" u="none" strike="noStrike" baseline="0" dirty="0">
                <a:latin typeface="CIDFont+F6"/>
              </a:rPr>
              <a:t>• Significantly higher cost of implementation compared to any of the previous options. </a:t>
            </a:r>
          </a:p>
          <a:p>
            <a:pPr algn="l"/>
            <a:r>
              <a:rPr lang="en-IN" sz="1800" b="0" i="0" u="none" strike="noStrike" baseline="0" dirty="0">
                <a:latin typeface="CIDFont+F6"/>
              </a:rPr>
              <a:t>Carriers who go down this path will need to re-create most of the capabilities already provided OOTB by the Guidewire frontend.</a:t>
            </a:r>
          </a:p>
          <a:p>
            <a:pPr algn="l"/>
            <a:r>
              <a:rPr lang="en-IN" sz="1800" b="0" i="0" u="none" strike="noStrike" baseline="0" dirty="0">
                <a:latin typeface="CIDFont+F6"/>
              </a:rPr>
              <a:t>• Depending on the technology of the custom portal, the OOTB java script services on the front end may or may not be available for use with the custom portal</a:t>
            </a:r>
          </a:p>
          <a:p>
            <a:pPr algn="l"/>
            <a:r>
              <a:rPr lang="en-IN" sz="1200" b="0" i="0" u="none" strike="noStrike" baseline="0" dirty="0">
                <a:latin typeface="CIDFont+F6"/>
              </a:rPr>
              <a:t>• Guidewire continues to dd additional capabilities on the front end with each release . The  carrier will not benefit from these new features when using pattern#4.</a:t>
            </a:r>
            <a:endParaRPr lang="en-IN" dirty="0"/>
          </a:p>
        </p:txBody>
      </p:sp>
      <p:sp>
        <p:nvSpPr>
          <p:cNvPr id="4" name="Slide Number Placeholder 3"/>
          <p:cNvSpPr>
            <a:spLocks noGrp="1"/>
          </p:cNvSpPr>
          <p:nvPr>
            <p:ph type="sldNum" sz="quarter" idx="5"/>
          </p:nvPr>
        </p:nvSpPr>
        <p:spPr/>
        <p:txBody>
          <a:bodyPr/>
          <a:lstStyle/>
          <a:p>
            <a:fld id="{5ABF1849-C783-4F45-BDF6-75CB4B4E0564}" type="slidenum">
              <a:rPr lang="en-US" smtClean="0"/>
              <a:t>12</a:t>
            </a:fld>
            <a:endParaRPr lang="en-US"/>
          </a:p>
        </p:txBody>
      </p:sp>
    </p:spTree>
    <p:extLst>
      <p:ext uri="{BB962C8B-B14F-4D97-AF65-F5344CB8AC3E}">
        <p14:creationId xmlns:p14="http://schemas.microsoft.com/office/powerpoint/2010/main" val="2513011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800" b="0" i="0" u="none" strike="noStrike" baseline="0" dirty="0">
                <a:latin typeface="CIDFont+F5"/>
              </a:rPr>
              <a:t>For implementation patterns 3 &amp; 4, the </a:t>
            </a:r>
            <a:r>
              <a:rPr lang="en-IN" sz="1800" b="0" i="0" u="none" strike="noStrike" baseline="0" dirty="0" err="1">
                <a:latin typeface="CIDFont+F5"/>
              </a:rPr>
              <a:t>InsuranceSuite</a:t>
            </a:r>
            <a:r>
              <a:rPr lang="en-IN" sz="1800" b="0" i="0" u="none" strike="noStrike" baseline="0" dirty="0">
                <a:latin typeface="CIDFont+F5"/>
              </a:rPr>
              <a:t> implementation is driving the </a:t>
            </a:r>
            <a:r>
              <a:rPr lang="en-US" sz="1800" b="0" i="0" u="none" strike="noStrike" baseline="0" dirty="0">
                <a:latin typeface="CIDFont+F5"/>
              </a:rPr>
              <a:t>agenda for Digital teams by </a:t>
            </a:r>
            <a:r>
              <a:rPr lang="en-IN" sz="1800" b="0" i="0" u="none" strike="noStrike" baseline="0" dirty="0">
                <a:latin typeface="CIDFont+F5"/>
              </a:rPr>
              <a:t>doing core and inception together. Expect that these</a:t>
            </a:r>
          </a:p>
          <a:p>
            <a:pPr algn="l"/>
            <a:r>
              <a:rPr lang="en-US" sz="1800" b="0" i="0" u="none" strike="noStrike" baseline="0" dirty="0">
                <a:latin typeface="CIDFont+F5"/>
              </a:rPr>
              <a:t>projects will have a lag </a:t>
            </a:r>
            <a:r>
              <a:rPr lang="en-IN" sz="1800" b="0" i="0" u="none" strike="noStrike" baseline="0" dirty="0">
                <a:latin typeface="CIDFont+F5"/>
              </a:rPr>
              <a:t>between </a:t>
            </a:r>
            <a:r>
              <a:rPr lang="en-IN" sz="1800" b="0" i="0" u="none" strike="noStrike" baseline="0" dirty="0" err="1">
                <a:latin typeface="CIDFont+F5"/>
              </a:rPr>
              <a:t>InsuranceSuite</a:t>
            </a:r>
            <a:r>
              <a:rPr lang="en-IN" sz="1800" b="0" i="0" u="none" strike="noStrike" baseline="0" dirty="0">
                <a:latin typeface="CIDFont+F5"/>
              </a:rPr>
              <a:t> development and Digital development as the Digital </a:t>
            </a:r>
            <a:r>
              <a:rPr lang="en-US" sz="1800" b="0" i="0" u="none" strike="noStrike" baseline="0" dirty="0">
                <a:latin typeface="CIDFont+F5"/>
              </a:rPr>
              <a:t>teams will have to implement </a:t>
            </a:r>
            <a:r>
              <a:rPr lang="en-IN" sz="1800" b="0" i="0" u="none" strike="noStrike" baseline="0" dirty="0">
                <a:latin typeface="CIDFont+F5"/>
              </a:rPr>
              <a:t>the </a:t>
            </a:r>
            <a:r>
              <a:rPr lang="en-IN" sz="1800" b="0" i="0" u="none" strike="noStrike" baseline="0" dirty="0" err="1">
                <a:latin typeface="CIDFont+F5"/>
              </a:rPr>
              <a:t>InsuranceSuite</a:t>
            </a:r>
            <a:r>
              <a:rPr lang="en-IN" sz="1800" b="0" i="0" u="none" strike="noStrike" baseline="0" dirty="0">
                <a:latin typeface="CIDFont+F5"/>
              </a:rPr>
              <a:t> flows, exposing what has already been defined in </a:t>
            </a:r>
            <a:r>
              <a:rPr lang="en-IN" sz="1800" b="0" i="0" u="none" strike="noStrike" baseline="0" dirty="0" err="1">
                <a:latin typeface="CIDFont+F5"/>
              </a:rPr>
              <a:t>InsuranceSuite</a:t>
            </a:r>
            <a:r>
              <a:rPr lang="en-IN" sz="1800" b="0" i="0" u="none" strike="noStrike" baseline="0" dirty="0">
                <a:latin typeface="CIDFont+F5"/>
              </a:rPr>
              <a:t>.</a:t>
            </a:r>
            <a:endParaRPr lang="en-IN" dirty="0"/>
          </a:p>
        </p:txBody>
      </p:sp>
      <p:sp>
        <p:nvSpPr>
          <p:cNvPr id="4" name="Slide Number Placeholder 3"/>
          <p:cNvSpPr>
            <a:spLocks noGrp="1"/>
          </p:cNvSpPr>
          <p:nvPr>
            <p:ph type="sldNum" sz="quarter" idx="5"/>
          </p:nvPr>
        </p:nvSpPr>
        <p:spPr/>
        <p:txBody>
          <a:bodyPr/>
          <a:lstStyle/>
          <a:p>
            <a:fld id="{5ABF1849-C783-4F45-BDF6-75CB4B4E0564}" type="slidenum">
              <a:rPr lang="en-US" smtClean="0"/>
              <a:t>13</a:t>
            </a:fld>
            <a:endParaRPr lang="en-US"/>
          </a:p>
        </p:txBody>
      </p:sp>
    </p:spTree>
    <p:extLst>
      <p:ext uri="{BB962C8B-B14F-4D97-AF65-F5344CB8AC3E}">
        <p14:creationId xmlns:p14="http://schemas.microsoft.com/office/powerpoint/2010/main" val="365848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800" b="0" i="0" u="none" strike="noStrike" baseline="0" dirty="0">
                <a:latin typeface="CIDFont+F6"/>
              </a:rPr>
              <a:t>Situation</a:t>
            </a:r>
          </a:p>
          <a:p>
            <a:pPr algn="l"/>
            <a:r>
              <a:rPr lang="en-IN" sz="1800" b="0" i="0" u="none" strike="noStrike" baseline="0" dirty="0">
                <a:latin typeface="CIDFont+F7"/>
              </a:rPr>
              <a:t>• </a:t>
            </a:r>
            <a:r>
              <a:rPr lang="en-IN" sz="1800" b="0" i="0" u="none" strike="noStrike" baseline="0" dirty="0">
                <a:latin typeface="CIDFont+F6"/>
              </a:rPr>
              <a:t>Umbrella implementation with a number of parallel work streams</a:t>
            </a:r>
          </a:p>
          <a:p>
            <a:pPr algn="l"/>
            <a:r>
              <a:rPr lang="en-US" sz="1800" b="0" i="0" u="none" strike="noStrike" baseline="0" dirty="0">
                <a:latin typeface="CIDFont+F6"/>
              </a:rPr>
              <a:t>Why was it a problem</a:t>
            </a:r>
          </a:p>
          <a:p>
            <a:pPr algn="l"/>
            <a:r>
              <a:rPr lang="en-IN" sz="1800" b="0" i="0" u="none" strike="noStrike" baseline="0" dirty="0">
                <a:latin typeface="CIDFont+F7"/>
              </a:rPr>
              <a:t>• </a:t>
            </a:r>
            <a:r>
              <a:rPr lang="en-IN" sz="1800" b="0" i="0" u="none" strike="noStrike" baseline="0" dirty="0">
                <a:latin typeface="CIDFont+F6"/>
              </a:rPr>
              <a:t>Team was under lots of pressure at the time to complete user stories, and one of the stories was regarding the implementation of Drivers on the Umbrella submission.</a:t>
            </a:r>
          </a:p>
          <a:p>
            <a:pPr algn="l"/>
            <a:r>
              <a:rPr lang="en-IN" sz="1800" b="0" i="0" u="none" strike="noStrike" baseline="0" dirty="0">
                <a:latin typeface="CIDFont+F7"/>
              </a:rPr>
              <a:t>• </a:t>
            </a:r>
            <a:r>
              <a:rPr lang="en-IN" sz="1800" b="0" i="0" u="none" strike="noStrike" baseline="0" dirty="0">
                <a:latin typeface="CIDFont+F6"/>
              </a:rPr>
              <a:t>Unfortunately, the </a:t>
            </a:r>
            <a:r>
              <a:rPr lang="en-IN" sz="1800" b="0" i="0" u="none" strike="noStrike" baseline="0" dirty="0" err="1">
                <a:latin typeface="CIDFont+F6"/>
              </a:rPr>
              <a:t>PolicyCenter</a:t>
            </a:r>
            <a:r>
              <a:rPr lang="en-IN" sz="1800" b="0" i="0" u="none" strike="noStrike" baseline="0" dirty="0">
                <a:latin typeface="CIDFont+F6"/>
              </a:rPr>
              <a:t> team had not yet implemented their corresponding story.</a:t>
            </a:r>
          </a:p>
          <a:p>
            <a:pPr algn="l"/>
            <a:r>
              <a:rPr lang="en-IN" sz="1800" b="0" i="0" u="none" strike="noStrike" baseline="0" dirty="0">
                <a:latin typeface="CIDFont+F7"/>
              </a:rPr>
              <a:t>• </a:t>
            </a:r>
            <a:r>
              <a:rPr lang="en-IN" sz="1800" b="0" i="0" u="none" strike="noStrike" baseline="0" dirty="0">
                <a:latin typeface="CIDFont+F6"/>
              </a:rPr>
              <a:t>The digital developer reasonably assumed that the PC implementation would follow the standard out of the box implementation which has separate </a:t>
            </a:r>
            <a:r>
              <a:rPr lang="en-IN" sz="1800" b="0" i="0" u="none" strike="noStrike" baseline="0" dirty="0" err="1">
                <a:latin typeface="CIDFont+F6"/>
              </a:rPr>
              <a:t>PolicyContactRoles</a:t>
            </a:r>
            <a:r>
              <a:rPr lang="en-IN" sz="1800" b="0" i="0" u="none" strike="noStrike" baseline="0" dirty="0">
                <a:latin typeface="CIDFont+F6"/>
              </a:rPr>
              <a:t> for </a:t>
            </a:r>
            <a:r>
              <a:rPr lang="en-IN" sz="1800" b="0" i="0" u="none" strike="noStrike" baseline="0" dirty="0" err="1">
                <a:latin typeface="CIDFont+F6"/>
              </a:rPr>
              <a:t>PUPHouseholdMember</a:t>
            </a:r>
            <a:r>
              <a:rPr lang="en-IN" sz="1800" b="0" i="0" u="none" strike="noStrike" baseline="0" dirty="0">
                <a:latin typeface="CIDFont+F6"/>
              </a:rPr>
              <a:t> and </a:t>
            </a:r>
            <a:r>
              <a:rPr lang="en-IN" sz="1800" b="0" i="0" u="none" strike="noStrike" baseline="0" dirty="0" err="1">
                <a:latin typeface="CIDFont+F6"/>
              </a:rPr>
              <a:t>PUPVehicleOperator</a:t>
            </a:r>
            <a:endParaRPr lang="en-IN" sz="1800" b="0" i="0" u="none" strike="noStrike" baseline="0" dirty="0">
              <a:latin typeface="CIDFont+F6"/>
            </a:endParaRPr>
          </a:p>
          <a:p>
            <a:pPr algn="l"/>
            <a:r>
              <a:rPr lang="en-IN" sz="1800" b="0" i="0" u="none" strike="noStrike" baseline="0" dirty="0">
                <a:latin typeface="CIDFont+F6"/>
              </a:rPr>
              <a:t>What was the impact(extra work incurred by digital team)</a:t>
            </a:r>
          </a:p>
          <a:p>
            <a:pPr algn="l"/>
            <a:r>
              <a:rPr lang="en-IN" sz="1200" b="0" i="0" u="none" strike="noStrike" baseline="0" dirty="0">
                <a:latin typeface="CIDFont+F7"/>
              </a:rPr>
              <a:t>• </a:t>
            </a:r>
            <a:r>
              <a:rPr lang="en-IN" sz="1200" b="0" i="0" u="none" strike="noStrike" baseline="0" dirty="0" err="1">
                <a:latin typeface="CIDFont+F6"/>
              </a:rPr>
              <a:t>PolicyCenter</a:t>
            </a:r>
            <a:r>
              <a:rPr lang="en-IN" sz="1200" b="0" i="0" u="none" strike="noStrike" baseline="0" dirty="0">
                <a:latin typeface="CIDFont+F6"/>
              </a:rPr>
              <a:t> team implemented household members as </a:t>
            </a:r>
            <a:r>
              <a:rPr lang="en-IN" sz="1200" b="0" i="0" u="none" strike="noStrike" baseline="0" dirty="0" err="1">
                <a:latin typeface="CIDFont+F6"/>
              </a:rPr>
              <a:t>VehicleOperators</a:t>
            </a:r>
            <a:r>
              <a:rPr lang="en-IN" sz="1200" b="0" i="0" u="none" strike="noStrike" baseline="0" dirty="0">
                <a:latin typeface="CIDFont+F6"/>
              </a:rPr>
              <a:t> and are not using the </a:t>
            </a:r>
            <a:r>
              <a:rPr lang="en-IN" sz="1200" b="0" i="0" u="none" strike="noStrike" baseline="0" dirty="0" err="1">
                <a:latin typeface="CIDFont+F6"/>
              </a:rPr>
              <a:t>HouseholdMember</a:t>
            </a:r>
            <a:r>
              <a:rPr lang="en-IN" sz="1200" b="0" i="0" u="none" strike="noStrike" baseline="0" dirty="0">
                <a:latin typeface="CIDFont+F6"/>
              </a:rPr>
              <a:t> Role.</a:t>
            </a:r>
          </a:p>
          <a:p>
            <a:pPr algn="l"/>
            <a:r>
              <a:rPr lang="en-IN" sz="1200" b="0" i="0" u="none" strike="noStrike" baseline="0" dirty="0">
                <a:latin typeface="CIDFont+F7"/>
              </a:rPr>
              <a:t>• </a:t>
            </a:r>
            <a:r>
              <a:rPr lang="en-IN" sz="1200" b="0" i="0" u="none" strike="noStrike" baseline="0" dirty="0">
                <a:latin typeface="CIDFont+F6"/>
              </a:rPr>
              <a:t>Digital team had to spend significant time reimplanting the portal changes to build the </a:t>
            </a:r>
            <a:r>
              <a:rPr lang="en-IN" sz="1200" b="0" i="0" u="none" strike="noStrike" baseline="0" dirty="0" err="1">
                <a:latin typeface="CIDFont+F6"/>
              </a:rPr>
              <a:t>dto</a:t>
            </a:r>
            <a:r>
              <a:rPr lang="en-IN" sz="1200" b="0" i="0" u="none" strike="noStrike" baseline="0" dirty="0">
                <a:latin typeface="CIDFont+F6"/>
              </a:rPr>
              <a:t> models.</a:t>
            </a:r>
            <a:endParaRPr lang="en-IN" dirty="0"/>
          </a:p>
        </p:txBody>
      </p:sp>
      <p:sp>
        <p:nvSpPr>
          <p:cNvPr id="4" name="Slide Number Placeholder 3"/>
          <p:cNvSpPr>
            <a:spLocks noGrp="1"/>
          </p:cNvSpPr>
          <p:nvPr>
            <p:ph type="sldNum" sz="quarter" idx="5"/>
          </p:nvPr>
        </p:nvSpPr>
        <p:spPr/>
        <p:txBody>
          <a:bodyPr/>
          <a:lstStyle/>
          <a:p>
            <a:fld id="{5ABF1849-C783-4F45-BDF6-75CB4B4E0564}" type="slidenum">
              <a:rPr lang="en-US" smtClean="0"/>
              <a:t>15</a:t>
            </a:fld>
            <a:endParaRPr lang="en-US"/>
          </a:p>
        </p:txBody>
      </p:sp>
    </p:spTree>
    <p:extLst>
      <p:ext uri="{BB962C8B-B14F-4D97-AF65-F5344CB8AC3E}">
        <p14:creationId xmlns:p14="http://schemas.microsoft.com/office/powerpoint/2010/main" val="1404463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IDFont+F5"/>
              </a:rPr>
              <a:t>How can it be prevented?</a:t>
            </a:r>
          </a:p>
          <a:p>
            <a:pPr algn="l"/>
            <a:r>
              <a:rPr lang="en-IN" sz="1800" b="0" i="0" u="none" strike="noStrike" baseline="0" dirty="0">
                <a:latin typeface="CIDFont+F6"/>
              </a:rPr>
              <a:t>• </a:t>
            </a:r>
            <a:r>
              <a:rPr lang="en-IN" sz="1800" b="0" i="0" u="none" strike="noStrike" baseline="0" dirty="0">
                <a:latin typeface="CIDFont+F5"/>
              </a:rPr>
              <a:t>Lesson learned: don’t develop ahead of the backend system without full understanding of what is to be implemented on the front end.</a:t>
            </a:r>
          </a:p>
          <a:p>
            <a:pPr algn="l"/>
            <a:r>
              <a:rPr lang="en-IN" sz="1800" b="0" i="0" u="none" strike="noStrike" baseline="0" dirty="0">
                <a:latin typeface="CIDFont+F6"/>
              </a:rPr>
              <a:t>• </a:t>
            </a:r>
            <a:r>
              <a:rPr lang="en-IN" sz="1800" b="0" i="0" u="none" strike="noStrike" baseline="0" dirty="0">
                <a:latin typeface="CIDFont+F5"/>
              </a:rPr>
              <a:t>If the Digital developer who worked on this had at least consulted with the PC developers, they could have jointly designed and developed the implementation and</a:t>
            </a:r>
          </a:p>
          <a:p>
            <a:pPr algn="l"/>
            <a:r>
              <a:rPr lang="en-IN" sz="1800" b="0" i="0" u="none" strike="noStrike" baseline="0" dirty="0">
                <a:latin typeface="CIDFont+F5"/>
              </a:rPr>
              <a:t>avoided the issues they later faced.</a:t>
            </a:r>
            <a:endParaRPr lang="en-IN" dirty="0"/>
          </a:p>
        </p:txBody>
      </p:sp>
      <p:sp>
        <p:nvSpPr>
          <p:cNvPr id="4" name="Slide Number Placeholder 3"/>
          <p:cNvSpPr>
            <a:spLocks noGrp="1"/>
          </p:cNvSpPr>
          <p:nvPr>
            <p:ph type="sldNum" sz="quarter" idx="5"/>
          </p:nvPr>
        </p:nvSpPr>
        <p:spPr/>
        <p:txBody>
          <a:bodyPr/>
          <a:lstStyle/>
          <a:p>
            <a:fld id="{5ABF1849-C783-4F45-BDF6-75CB4B4E0564}" type="slidenum">
              <a:rPr lang="en-US" smtClean="0"/>
              <a:t>16</a:t>
            </a:fld>
            <a:endParaRPr lang="en-US"/>
          </a:p>
        </p:txBody>
      </p:sp>
    </p:spTree>
    <p:extLst>
      <p:ext uri="{BB962C8B-B14F-4D97-AF65-F5344CB8AC3E}">
        <p14:creationId xmlns:p14="http://schemas.microsoft.com/office/powerpoint/2010/main" val="1410577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800" b="0" i="0" u="none" strike="noStrike" baseline="0" dirty="0">
                <a:latin typeface="CIDFont+F6"/>
              </a:rPr>
              <a:t>Situation</a:t>
            </a:r>
          </a:p>
          <a:p>
            <a:pPr algn="l"/>
            <a:r>
              <a:rPr lang="en-IN" sz="1800" b="0" i="0" u="none" strike="noStrike" baseline="0" dirty="0">
                <a:latin typeface="CIDFont+F7"/>
              </a:rPr>
              <a:t>• </a:t>
            </a:r>
            <a:r>
              <a:rPr lang="en-IN" sz="1800" b="0" i="0" u="none" strike="noStrike" baseline="0" dirty="0">
                <a:latin typeface="CIDFont+F6"/>
              </a:rPr>
              <a:t>Customer contracted with a UX Design firm to develop a very nice, modern design. </a:t>
            </a:r>
          </a:p>
          <a:p>
            <a:pPr algn="l"/>
            <a:r>
              <a:rPr lang="en-US" sz="1800" b="0" i="0" u="none" strike="noStrike" baseline="0" dirty="0">
                <a:latin typeface="CIDFont+F6"/>
              </a:rPr>
              <a:t>Why was it a problem</a:t>
            </a:r>
          </a:p>
          <a:p>
            <a:pPr algn="l"/>
            <a:r>
              <a:rPr lang="en-IN" sz="1800" b="0" i="0" u="none" strike="noStrike" baseline="0" dirty="0">
                <a:latin typeface="CIDFont+F7"/>
              </a:rPr>
              <a:t>• </a:t>
            </a:r>
            <a:r>
              <a:rPr lang="en-IN" sz="1800" b="0" i="0" u="none" strike="noStrike" baseline="0" dirty="0">
                <a:latin typeface="CIDFont+F6"/>
              </a:rPr>
              <a:t>The development team did not have the expertise to implement that design.</a:t>
            </a:r>
          </a:p>
          <a:p>
            <a:pPr algn="l"/>
            <a:r>
              <a:rPr lang="en-IN" sz="1800" b="0" i="0" u="none" strike="noStrike" baseline="0" dirty="0">
                <a:latin typeface="CIDFont+F7"/>
              </a:rPr>
              <a:t>• </a:t>
            </a:r>
            <a:r>
              <a:rPr lang="en-IN" sz="1800" b="0" i="0" u="none" strike="noStrike" baseline="0" dirty="0">
                <a:latin typeface="CIDFont+F6"/>
              </a:rPr>
              <a:t>Their intent was to contract with the UX Design firm to have a developer from the design firm help with the implementation.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baseline="0" dirty="0">
                <a:latin typeface="CIDFont+F6"/>
              </a:rPr>
              <a:t>What was the impact(what extra work had digital team to do ?)</a:t>
            </a:r>
          </a:p>
          <a:p>
            <a:pPr algn="l"/>
            <a:r>
              <a:rPr lang="en-IN" sz="1200" b="0" i="0" u="none" strike="noStrike" baseline="0" dirty="0">
                <a:latin typeface="CIDFont+F7"/>
              </a:rPr>
              <a:t>• </a:t>
            </a:r>
            <a:r>
              <a:rPr lang="en-IN" sz="1200" b="0" i="0" u="none" strike="noStrike" baseline="0" dirty="0">
                <a:latin typeface="CIDFont+F6"/>
              </a:rPr>
              <a:t>Functional developers were instructed to partially implement the page designs with the understanding that the contractor would follow to fine tune the UI</a:t>
            </a:r>
          </a:p>
          <a:p>
            <a:pPr algn="l"/>
            <a:r>
              <a:rPr lang="en-IN" sz="1200" b="0" i="0" u="none" strike="noStrike" baseline="0" dirty="0">
                <a:latin typeface="CIDFont+F7"/>
              </a:rPr>
              <a:t>• </a:t>
            </a:r>
            <a:r>
              <a:rPr lang="en-IN" sz="1200" b="0" i="0" u="none" strike="noStrike" baseline="0" dirty="0">
                <a:latin typeface="CIDFont+F6"/>
              </a:rPr>
              <a:t>The Contractor was very late in joining the project</a:t>
            </a:r>
          </a:p>
          <a:p>
            <a:pPr algn="l"/>
            <a:r>
              <a:rPr lang="en-IN" sz="1200" b="0" i="0" u="none" strike="noStrike" baseline="0" dirty="0">
                <a:latin typeface="CIDFont+F7"/>
              </a:rPr>
              <a:t>• </a:t>
            </a:r>
            <a:r>
              <a:rPr lang="en-IN" sz="1200" b="0" i="0" u="none" strike="noStrike" baseline="0" dirty="0">
                <a:latin typeface="CIDFont+F6"/>
              </a:rPr>
              <a:t>Left a significant backlog of partially implemented UI Pages</a:t>
            </a:r>
          </a:p>
          <a:p>
            <a:pPr algn="l"/>
            <a:r>
              <a:rPr lang="en-IN" sz="1200" b="0" i="0" u="none" strike="noStrike" baseline="0" dirty="0">
                <a:latin typeface="CIDFont+F7"/>
              </a:rPr>
              <a:t>• </a:t>
            </a:r>
            <a:r>
              <a:rPr lang="en-IN" sz="1200" b="0" i="0" u="none" strike="noStrike" baseline="0" dirty="0">
                <a:latin typeface="CIDFont+F6"/>
              </a:rPr>
              <a:t>Many of those pages had to be significantly reworked   </a:t>
            </a:r>
            <a:endParaRPr lang="en-IN" dirty="0"/>
          </a:p>
        </p:txBody>
      </p:sp>
      <p:sp>
        <p:nvSpPr>
          <p:cNvPr id="4" name="Slide Number Placeholder 3"/>
          <p:cNvSpPr>
            <a:spLocks noGrp="1"/>
          </p:cNvSpPr>
          <p:nvPr>
            <p:ph type="sldNum" sz="quarter" idx="5"/>
          </p:nvPr>
        </p:nvSpPr>
        <p:spPr/>
        <p:txBody>
          <a:bodyPr/>
          <a:lstStyle/>
          <a:p>
            <a:fld id="{5ABF1849-C783-4F45-BDF6-75CB4B4E0564}" type="slidenum">
              <a:rPr lang="en-US" smtClean="0"/>
              <a:t>17</a:t>
            </a:fld>
            <a:endParaRPr lang="en-US"/>
          </a:p>
        </p:txBody>
      </p:sp>
    </p:spTree>
    <p:extLst>
      <p:ext uri="{BB962C8B-B14F-4D97-AF65-F5344CB8AC3E}">
        <p14:creationId xmlns:p14="http://schemas.microsoft.com/office/powerpoint/2010/main" val="1295743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IDFont+F5"/>
              </a:rPr>
              <a:t>How can it be prevented?</a:t>
            </a:r>
          </a:p>
          <a:p>
            <a:pPr algn="l"/>
            <a:r>
              <a:rPr lang="en-IN" sz="1800" b="0" i="0" u="none" strike="noStrike" baseline="0" dirty="0">
                <a:latin typeface="CIDFont+F6"/>
              </a:rPr>
              <a:t>• </a:t>
            </a:r>
            <a:r>
              <a:rPr lang="en-IN" sz="1800" b="0" i="0" u="none" strike="noStrike" baseline="0" dirty="0">
                <a:latin typeface="CIDFont+F5"/>
              </a:rPr>
              <a:t>The functional </a:t>
            </a:r>
            <a:r>
              <a:rPr lang="en-IN" sz="1800" b="0" i="0" u="none" strike="noStrike" baseline="0">
                <a:latin typeface="CIDFont+F5"/>
              </a:rPr>
              <a:t>and UI developers should work </a:t>
            </a:r>
            <a:r>
              <a:rPr lang="en-IN" sz="1800" b="0" i="0" u="none" strike="noStrike" baseline="0" dirty="0">
                <a:latin typeface="CIDFont+F5"/>
              </a:rPr>
              <a:t>together</a:t>
            </a:r>
            <a:endParaRPr lang="en-IN" dirty="0"/>
          </a:p>
        </p:txBody>
      </p:sp>
      <p:sp>
        <p:nvSpPr>
          <p:cNvPr id="4" name="Slide Number Placeholder 3"/>
          <p:cNvSpPr>
            <a:spLocks noGrp="1"/>
          </p:cNvSpPr>
          <p:nvPr>
            <p:ph type="sldNum" sz="quarter" idx="5"/>
          </p:nvPr>
        </p:nvSpPr>
        <p:spPr/>
        <p:txBody>
          <a:bodyPr/>
          <a:lstStyle/>
          <a:p>
            <a:fld id="{5ABF1849-C783-4F45-BDF6-75CB4B4E0564}" type="slidenum">
              <a:rPr lang="en-US" smtClean="0"/>
              <a:t>18</a:t>
            </a:fld>
            <a:endParaRPr lang="en-US"/>
          </a:p>
        </p:txBody>
      </p:sp>
    </p:spTree>
    <p:extLst>
      <p:ext uri="{BB962C8B-B14F-4D97-AF65-F5344CB8AC3E}">
        <p14:creationId xmlns:p14="http://schemas.microsoft.com/office/powerpoint/2010/main" val="1016694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21704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IDFont+F5"/>
              </a:rPr>
              <a:t>As a reference, here is a chart </a:t>
            </a:r>
            <a:r>
              <a:rPr lang="en-IN" sz="1800" b="0" i="0" u="none" strike="noStrike" baseline="0" dirty="0">
                <a:latin typeface="CIDFont+F5"/>
              </a:rPr>
              <a:t>of the technical architecture by implementation pattern. All patterns leverage back-end </a:t>
            </a:r>
            <a:r>
              <a:rPr lang="en-US" sz="1800" b="0" i="0" u="none" strike="noStrike" baseline="0" dirty="0">
                <a:latin typeface="CIDFont+F5"/>
              </a:rPr>
              <a:t>services and tooling, but use front-end services to a greater </a:t>
            </a:r>
            <a:r>
              <a:rPr lang="en-IN" sz="1800" b="0" i="0" u="none" strike="noStrike" baseline="0" dirty="0">
                <a:latin typeface="CIDFont+F5"/>
              </a:rPr>
              <a:t>or lesser extent.</a:t>
            </a:r>
            <a:endParaRPr lang="en-IN" dirty="0"/>
          </a:p>
        </p:txBody>
      </p:sp>
      <p:sp>
        <p:nvSpPr>
          <p:cNvPr id="4" name="Slide Number Placeholder 3"/>
          <p:cNvSpPr>
            <a:spLocks noGrp="1"/>
          </p:cNvSpPr>
          <p:nvPr>
            <p:ph type="sldNum" sz="quarter" idx="5"/>
          </p:nvPr>
        </p:nvSpPr>
        <p:spPr/>
        <p:txBody>
          <a:bodyPr/>
          <a:lstStyle/>
          <a:p>
            <a:fld id="{5ABF1849-C783-4F45-BDF6-75CB4B4E0564}" type="slidenum">
              <a:rPr lang="en-US" smtClean="0"/>
              <a:t>4</a:t>
            </a:fld>
            <a:endParaRPr lang="en-US"/>
          </a:p>
        </p:txBody>
      </p:sp>
    </p:spTree>
    <p:extLst>
      <p:ext uri="{BB962C8B-B14F-4D97-AF65-F5344CB8AC3E}">
        <p14:creationId xmlns:p14="http://schemas.microsoft.com/office/powerpoint/2010/main" val="2434084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IDFont+F6"/>
              </a:rPr>
              <a:t>If time to market and long term </a:t>
            </a:r>
            <a:r>
              <a:rPr lang="en-IN" sz="1800" b="0" i="0" u="none" strike="noStrike" baseline="0" dirty="0">
                <a:latin typeface="CIDFont+F6"/>
              </a:rPr>
              <a:t>total-cost of ownership is the key business driver, insurers can leverage out-of-the-box branding features of the product, changing style</a:t>
            </a:r>
          </a:p>
          <a:p>
            <a:pPr algn="l"/>
            <a:r>
              <a:rPr lang="en-US" sz="1800" b="0" i="0" u="none" strike="noStrike" baseline="0" dirty="0">
                <a:latin typeface="CIDFont+F6"/>
              </a:rPr>
              <a:t>sheets, fonts and images to change the look and feel of </a:t>
            </a:r>
            <a:r>
              <a:rPr lang="en-IN" sz="1800" b="0" i="0" u="none" strike="noStrike" baseline="0" dirty="0">
                <a:latin typeface="CIDFont+F6"/>
              </a:rPr>
              <a:t>the pages. Besides changing style sheets and backgrounds, external content such as social media hooks to</a:t>
            </a:r>
          </a:p>
          <a:p>
            <a:pPr algn="l"/>
            <a:r>
              <a:rPr lang="en-IN" sz="1800" b="0" i="0" u="none" strike="noStrike" baseline="0" dirty="0">
                <a:latin typeface="CIDFont+F6"/>
              </a:rPr>
              <a:t>display Facebook, Twitter, </a:t>
            </a:r>
            <a:r>
              <a:rPr lang="en-US" sz="1800" b="0" i="0" u="none" strike="noStrike" baseline="0" dirty="0">
                <a:latin typeface="CIDFont+F6"/>
              </a:rPr>
              <a:t>or YouTube videos, or even </a:t>
            </a:r>
            <a:r>
              <a:rPr lang="en-IN" sz="1800" b="0" i="0" u="none" strike="noStrike" baseline="0" dirty="0">
                <a:latin typeface="CIDFont+F6"/>
              </a:rPr>
              <a:t>plug-ins to display related information like telematics dashboards can be configured.</a:t>
            </a:r>
          </a:p>
          <a:p>
            <a:pPr algn="l"/>
            <a:r>
              <a:rPr lang="en-IN" sz="1800" b="0" i="0" u="none" strike="noStrike" baseline="0" dirty="0">
                <a:latin typeface="CIDFont+F6"/>
              </a:rPr>
              <a:t>For example, on the Producer Engage desktop, </a:t>
            </a:r>
            <a:r>
              <a:rPr lang="en-US" sz="1800" b="0" i="0" u="none" strike="noStrike" baseline="0" dirty="0">
                <a:latin typeface="CIDFont+F6"/>
              </a:rPr>
              <a:t>you can add a section of the screen designed to add your own content like product or </a:t>
            </a:r>
            <a:r>
              <a:rPr lang="en-IN" sz="1800" b="0" i="0" u="none" strike="noStrike" baseline="0" dirty="0">
                <a:latin typeface="CIDFont+F6"/>
              </a:rPr>
              <a:t>UW appetite guidelines, product marketing or event promotion like agent conferences or social media hooks like Facebook or Twitter feeds. A similar configurable marketing sidebar is available for policyholders via the Customer Engage application.</a:t>
            </a:r>
            <a:endParaRPr lang="en-IN" dirty="0"/>
          </a:p>
        </p:txBody>
      </p:sp>
      <p:sp>
        <p:nvSpPr>
          <p:cNvPr id="4" name="Slide Number Placeholder 3"/>
          <p:cNvSpPr>
            <a:spLocks noGrp="1"/>
          </p:cNvSpPr>
          <p:nvPr>
            <p:ph type="sldNum" sz="quarter" idx="5"/>
          </p:nvPr>
        </p:nvSpPr>
        <p:spPr/>
        <p:txBody>
          <a:bodyPr/>
          <a:lstStyle/>
          <a:p>
            <a:fld id="{5ABF1849-C783-4F45-BDF6-75CB4B4E0564}" type="slidenum">
              <a:rPr lang="en-US" smtClean="0"/>
              <a:t>5</a:t>
            </a:fld>
            <a:endParaRPr lang="en-US"/>
          </a:p>
        </p:txBody>
      </p:sp>
    </p:spTree>
    <p:extLst>
      <p:ext uri="{BB962C8B-B14F-4D97-AF65-F5344CB8AC3E}">
        <p14:creationId xmlns:p14="http://schemas.microsoft.com/office/powerpoint/2010/main" val="1662257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IDFont+F5"/>
              </a:rPr>
              <a:t>In many cases our pattern 1 </a:t>
            </a:r>
            <a:r>
              <a:rPr lang="en-IN" sz="1800" b="0" i="0" u="none" strike="noStrike" baseline="0" dirty="0">
                <a:latin typeface="CIDFont+F5"/>
              </a:rPr>
              <a:t>customers add Digital </a:t>
            </a:r>
            <a:r>
              <a:rPr lang="en-US" sz="1800" b="0" i="0" u="none" strike="noStrike" baseline="0" dirty="0">
                <a:latin typeface="CIDFont+F5"/>
              </a:rPr>
              <a:t>applications later on after an </a:t>
            </a:r>
            <a:r>
              <a:rPr lang="en-IN" sz="1800" b="0" i="0" u="none" strike="noStrike" baseline="0" dirty="0" err="1">
                <a:latin typeface="CIDFont+F5"/>
              </a:rPr>
              <a:t>InsuranceSuite</a:t>
            </a:r>
            <a:r>
              <a:rPr lang="en-IN" sz="1800" b="0" i="0" u="none" strike="noStrike" baseline="0" dirty="0">
                <a:latin typeface="CIDFont+F5"/>
              </a:rPr>
              <a:t> implementation has completed. The Digital implementation team will</a:t>
            </a:r>
          </a:p>
          <a:p>
            <a:pPr algn="l"/>
            <a:r>
              <a:rPr lang="en-IN" sz="1800" b="0" i="0" u="none" strike="noStrike" baseline="0" dirty="0">
                <a:latin typeface="CIDFont+F5"/>
              </a:rPr>
              <a:t>work alongside </a:t>
            </a:r>
            <a:r>
              <a:rPr lang="en-IN" sz="1800" b="0" i="0" u="none" strike="noStrike" baseline="0" dirty="0" err="1">
                <a:latin typeface="CIDFont+F5"/>
              </a:rPr>
              <a:t>InsuranceSuite</a:t>
            </a:r>
            <a:r>
              <a:rPr lang="en-IN" sz="1800" b="0" i="0" u="none" strike="noStrike" baseline="0" dirty="0">
                <a:latin typeface="CIDFont+F5"/>
              </a:rPr>
              <a:t> teams on pattern 1 implementations.</a:t>
            </a:r>
            <a:endParaRPr lang="en-IN" dirty="0"/>
          </a:p>
          <a:p>
            <a:endParaRPr lang="en-IN" dirty="0"/>
          </a:p>
        </p:txBody>
      </p:sp>
      <p:sp>
        <p:nvSpPr>
          <p:cNvPr id="4" name="Slide Number Placeholder 3"/>
          <p:cNvSpPr>
            <a:spLocks noGrp="1"/>
          </p:cNvSpPr>
          <p:nvPr>
            <p:ph type="sldNum" sz="quarter" idx="5"/>
          </p:nvPr>
        </p:nvSpPr>
        <p:spPr/>
        <p:txBody>
          <a:bodyPr/>
          <a:lstStyle/>
          <a:p>
            <a:fld id="{5ABF1849-C783-4F45-BDF6-75CB4B4E0564}" type="slidenum">
              <a:rPr lang="en-US" smtClean="0"/>
              <a:t>6</a:t>
            </a:fld>
            <a:endParaRPr lang="en-US"/>
          </a:p>
        </p:txBody>
      </p:sp>
    </p:spTree>
    <p:extLst>
      <p:ext uri="{BB962C8B-B14F-4D97-AF65-F5344CB8AC3E}">
        <p14:creationId xmlns:p14="http://schemas.microsoft.com/office/powerpoint/2010/main" val="1561134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800" b="0" i="0" u="none" strike="noStrike" baseline="0" dirty="0">
                <a:latin typeface="CIDFont+F6"/>
              </a:rPr>
              <a:t>Instead of just “tweaking” the base application user interface, some insurers have chosen to completely </a:t>
            </a:r>
            <a:r>
              <a:rPr lang="en-US" sz="1800" b="0" i="0" u="none" strike="noStrike" baseline="0" dirty="0">
                <a:latin typeface="CIDFont+F6"/>
              </a:rPr>
              <a:t>replace the visual aspect of the portals with their own </a:t>
            </a:r>
            <a:r>
              <a:rPr lang="en-IN" sz="1800" b="0" i="0" u="none" strike="noStrike" baseline="0" dirty="0">
                <a:latin typeface="CIDFont+F6"/>
              </a:rPr>
              <a:t>custom design while still leveraging the frontend framework (UX Control </a:t>
            </a:r>
            <a:r>
              <a:rPr lang="en-US" sz="1800" b="0" i="0" u="none" strike="noStrike" baseline="0" dirty="0">
                <a:latin typeface="CIDFont+F6"/>
              </a:rPr>
              <a:t>layer) that comes with the </a:t>
            </a:r>
            <a:r>
              <a:rPr lang="en-IN" sz="1800" b="0" i="0" u="none" strike="noStrike" baseline="0" dirty="0">
                <a:latin typeface="CIDFont+F6"/>
              </a:rPr>
              <a:t>Guidewire Digital Applications. </a:t>
            </a:r>
            <a:r>
              <a:rPr lang="en-US" sz="1800" b="0" i="0" u="none" strike="noStrike" baseline="0" dirty="0">
                <a:latin typeface="CIDFont+F6"/>
              </a:rPr>
              <a:t>A customer could use an </a:t>
            </a:r>
            <a:r>
              <a:rPr lang="en-IN" sz="1800" b="0" i="0" u="none" strike="noStrike" baseline="0" dirty="0">
                <a:latin typeface="CIDFont+F6"/>
              </a:rPr>
              <a:t>outside design firm to design a custom ‘User </a:t>
            </a:r>
            <a:r>
              <a:rPr lang="en-US" sz="1800" b="0" i="0" u="none" strike="noStrike" baseline="0" dirty="0">
                <a:latin typeface="CIDFont+F6"/>
              </a:rPr>
              <a:t>Journey’ and set of pages </a:t>
            </a:r>
            <a:r>
              <a:rPr lang="en-IN" sz="1800" b="0" i="0" u="none" strike="noStrike" baseline="0" dirty="0">
                <a:latin typeface="CIDFont+F6"/>
              </a:rPr>
              <a:t>consistent with their brand </a:t>
            </a:r>
            <a:r>
              <a:rPr lang="en-US" sz="1800" b="0" i="0" u="none" strike="noStrike" baseline="0" dirty="0">
                <a:latin typeface="CIDFont+F6"/>
              </a:rPr>
              <a:t>and then build those pages </a:t>
            </a:r>
            <a:r>
              <a:rPr lang="en-IN" sz="1800" b="0" i="0" u="none" strike="noStrike" baseline="0" dirty="0">
                <a:latin typeface="CIDFont+F6"/>
              </a:rPr>
              <a:t>using the Digital framework </a:t>
            </a:r>
            <a:r>
              <a:rPr lang="en-US" sz="1800" b="0" i="0" u="none" strike="noStrike" baseline="0" dirty="0">
                <a:latin typeface="CIDFont+F6"/>
              </a:rPr>
              <a:t>so be able to leverage the </a:t>
            </a:r>
            <a:r>
              <a:rPr lang="en-IN" sz="1800" b="0" i="0" u="none" strike="noStrike" baseline="0" dirty="0">
                <a:latin typeface="CIDFont+F6"/>
              </a:rPr>
              <a:t>optimized reuse of</a:t>
            </a:r>
          </a:p>
          <a:p>
            <a:pPr algn="l"/>
            <a:r>
              <a:rPr lang="en-IN" sz="1800" b="0" i="0" u="none" strike="noStrike" baseline="0" dirty="0">
                <a:latin typeface="CIDFont+F6"/>
              </a:rPr>
              <a:t>customer core system configurations and integrations, while being </a:t>
            </a:r>
            <a:r>
              <a:rPr lang="en-US" sz="1800" b="0" i="0" u="none" strike="noStrike" baseline="0" dirty="0">
                <a:latin typeface="CIDFont+F6"/>
              </a:rPr>
              <a:t>able to implement the UI and UX exactly as specified </a:t>
            </a:r>
            <a:r>
              <a:rPr lang="en-IN" sz="1800" b="0" i="0" u="none" strike="noStrike" baseline="0" dirty="0">
                <a:latin typeface="CIDFont+F6"/>
              </a:rPr>
              <a:t>by the design.</a:t>
            </a:r>
          </a:p>
          <a:p>
            <a:pPr algn="l"/>
            <a:r>
              <a:rPr lang="en-IN" sz="1800" b="0" i="0" u="none" strike="noStrike" baseline="0" dirty="0">
                <a:latin typeface="CIDFont+F6"/>
              </a:rPr>
              <a:t>Insurers can expect higher implementation costs than </a:t>
            </a:r>
            <a:r>
              <a:rPr lang="en-US" sz="1800" b="0" i="0" u="none" strike="noStrike" baseline="0" dirty="0">
                <a:latin typeface="CIDFont+F6"/>
              </a:rPr>
              <a:t>pattern 1 due to changes in OOTB flows and design of </a:t>
            </a:r>
            <a:r>
              <a:rPr lang="en-IN" sz="1800" b="0" i="0" u="none" strike="noStrike" baseline="0" dirty="0">
                <a:latin typeface="CIDFont+F6"/>
              </a:rPr>
              <a:t>the carrier template. However, if the carrier already has existing page  designs ,these can be leveraged to bring down costs.</a:t>
            </a:r>
          </a:p>
          <a:p>
            <a:pPr algn="l"/>
            <a:r>
              <a:rPr lang="en-IN" sz="1800" b="0" i="0" u="none" strike="noStrike" baseline="0" dirty="0">
                <a:latin typeface="CIDFont+F6"/>
              </a:rPr>
              <a:t>This is probably the most commonly- used pattern with digital implementations and it strikes a balance between leveraging </a:t>
            </a:r>
            <a:r>
              <a:rPr lang="en-IN" sz="1800" b="0" i="0" u="none" strike="noStrike" baseline="0" dirty="0" err="1">
                <a:latin typeface="CIDFont+F6"/>
              </a:rPr>
              <a:t>out-of</a:t>
            </a:r>
            <a:r>
              <a:rPr lang="en-IN" sz="1800" b="0" i="0" u="none" strike="noStrike" baseline="0" dirty="0">
                <a:latin typeface="CIDFont+F6"/>
              </a:rPr>
              <a:t> –the box capabilities and custom user experience design. </a:t>
            </a:r>
            <a:endParaRPr lang="en-IN" dirty="0"/>
          </a:p>
          <a:p>
            <a:endParaRPr lang="en-IN" dirty="0"/>
          </a:p>
        </p:txBody>
      </p:sp>
      <p:sp>
        <p:nvSpPr>
          <p:cNvPr id="4" name="Slide Number Placeholder 3"/>
          <p:cNvSpPr>
            <a:spLocks noGrp="1"/>
          </p:cNvSpPr>
          <p:nvPr>
            <p:ph type="sldNum" sz="quarter" idx="5"/>
          </p:nvPr>
        </p:nvSpPr>
        <p:spPr/>
        <p:txBody>
          <a:bodyPr/>
          <a:lstStyle/>
          <a:p>
            <a:fld id="{5ABF1849-C783-4F45-BDF6-75CB4B4E0564}" type="slidenum">
              <a:rPr lang="en-US" smtClean="0"/>
              <a:t>7</a:t>
            </a:fld>
            <a:endParaRPr lang="en-US"/>
          </a:p>
        </p:txBody>
      </p:sp>
    </p:spTree>
    <p:extLst>
      <p:ext uri="{BB962C8B-B14F-4D97-AF65-F5344CB8AC3E}">
        <p14:creationId xmlns:p14="http://schemas.microsoft.com/office/powerpoint/2010/main" val="1903156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IDFont+F5"/>
              </a:rPr>
              <a:t>For pattern 2 projects, the </a:t>
            </a:r>
            <a:r>
              <a:rPr lang="en-IN" sz="1800" b="0" i="0" u="none" strike="noStrike" baseline="0" dirty="0">
                <a:latin typeface="CIDFont+F5"/>
              </a:rPr>
              <a:t>customer is building out </a:t>
            </a:r>
            <a:r>
              <a:rPr lang="en-IN" sz="1800" b="0" i="0" u="none" strike="noStrike" baseline="0" dirty="0" err="1">
                <a:latin typeface="CIDFont+F5"/>
              </a:rPr>
              <a:t>InsuranceSuite</a:t>
            </a:r>
            <a:r>
              <a:rPr lang="en-IN" sz="1800" b="0" i="0" u="none" strike="noStrike" baseline="0" dirty="0">
                <a:latin typeface="CIDFont+F5"/>
              </a:rPr>
              <a:t> and lets the </a:t>
            </a:r>
            <a:r>
              <a:rPr lang="en-IN" sz="1800" b="0" i="0" u="none" strike="noStrike" baseline="0" dirty="0" err="1">
                <a:latin typeface="CIDFont+F5"/>
              </a:rPr>
              <a:t>InsuranceSuite</a:t>
            </a:r>
            <a:r>
              <a:rPr lang="en-IN" sz="1800" b="0" i="0" u="none" strike="noStrike" baseline="0" dirty="0">
                <a:latin typeface="CIDFont+F5"/>
              </a:rPr>
              <a:t> core team configure the flows. The Digital team then implements </a:t>
            </a:r>
            <a:r>
              <a:rPr lang="en-US" sz="1800" b="0" i="0" u="none" strike="noStrike" baseline="0" dirty="0">
                <a:latin typeface="CIDFont+F5"/>
              </a:rPr>
              <a:t>the flows, exposing what has </a:t>
            </a:r>
            <a:r>
              <a:rPr lang="en-IN" sz="1800" b="0" i="0" u="none" strike="noStrike" baseline="0" dirty="0">
                <a:latin typeface="CIDFont+F5"/>
              </a:rPr>
              <a:t>already been defined in </a:t>
            </a:r>
            <a:r>
              <a:rPr lang="en-IN" sz="1800" b="0" i="0" u="none" strike="noStrike" baseline="0" dirty="0" err="1">
                <a:latin typeface="CIDFont+F5"/>
              </a:rPr>
              <a:t>InsuranceSuite</a:t>
            </a:r>
            <a:r>
              <a:rPr lang="en-IN" sz="1800" b="0" i="0" u="none" strike="noStrike" baseline="0" dirty="0">
                <a:latin typeface="CIDFont+F5"/>
              </a:rPr>
              <a:t>. Much of this work will involve </a:t>
            </a:r>
            <a:r>
              <a:rPr lang="en-IN" sz="1800" b="0" i="0" u="none" strike="noStrike" baseline="0" dirty="0" err="1">
                <a:latin typeface="CIDFont+F5"/>
              </a:rPr>
              <a:t>reverseengineering</a:t>
            </a:r>
            <a:r>
              <a:rPr lang="en-IN" sz="1800" b="0" i="0" u="none" strike="noStrike" baseline="0" dirty="0">
                <a:latin typeface="CIDFont+F5"/>
              </a:rPr>
              <a:t> </a:t>
            </a:r>
            <a:r>
              <a:rPr lang="en-IN" sz="1800" b="0" i="0" u="none" strike="noStrike" baseline="0" dirty="0" err="1">
                <a:latin typeface="CIDFont+F5"/>
              </a:rPr>
              <a:t>InsuranceSuite</a:t>
            </a:r>
            <a:r>
              <a:rPr lang="en-IN" sz="1800" b="0" i="0" u="none" strike="noStrike" baseline="0" dirty="0">
                <a:latin typeface="CIDFont+F5"/>
              </a:rPr>
              <a:t> </a:t>
            </a:r>
            <a:r>
              <a:rPr lang="en-US" sz="1800" b="0" i="0" u="none" strike="noStrike" baseline="0" dirty="0">
                <a:latin typeface="CIDFont+F5"/>
              </a:rPr>
              <a:t>flows and forms in Digital. </a:t>
            </a:r>
          </a:p>
          <a:p>
            <a:pPr algn="l"/>
            <a:r>
              <a:rPr lang="en-US" sz="1800" b="0" i="0" u="none" strike="noStrike" baseline="0" dirty="0">
                <a:latin typeface="CIDFont+F5"/>
              </a:rPr>
              <a:t>Pattern 2 projects require a lag </a:t>
            </a:r>
            <a:r>
              <a:rPr lang="en-IN" sz="1800" b="0" i="0" u="none" strike="noStrike" baseline="0" dirty="0">
                <a:latin typeface="CIDFont+F5"/>
              </a:rPr>
              <a:t>time between the </a:t>
            </a:r>
            <a:r>
              <a:rPr lang="en-IN" sz="1800" b="0" i="0" u="none" strike="noStrike" baseline="0" dirty="0" err="1">
                <a:latin typeface="CIDFont+F5"/>
              </a:rPr>
              <a:t>InsuranceSuite</a:t>
            </a:r>
            <a:r>
              <a:rPr lang="en-IN" sz="1800" b="0" i="0" u="none" strike="noStrike" baseline="0" dirty="0">
                <a:latin typeface="CIDFont+F5"/>
              </a:rPr>
              <a:t> inception/delivery and the Digital inception/delivery.</a:t>
            </a:r>
            <a:endParaRPr lang="en-IN" dirty="0"/>
          </a:p>
          <a:p>
            <a:endParaRPr lang="en-IN" dirty="0"/>
          </a:p>
        </p:txBody>
      </p:sp>
      <p:sp>
        <p:nvSpPr>
          <p:cNvPr id="4" name="Slide Number Placeholder 3"/>
          <p:cNvSpPr>
            <a:spLocks noGrp="1"/>
          </p:cNvSpPr>
          <p:nvPr>
            <p:ph type="sldNum" sz="quarter" idx="5"/>
          </p:nvPr>
        </p:nvSpPr>
        <p:spPr/>
        <p:txBody>
          <a:bodyPr/>
          <a:lstStyle/>
          <a:p>
            <a:fld id="{5ABF1849-C783-4F45-BDF6-75CB4B4E0564}" type="slidenum">
              <a:rPr lang="en-US" smtClean="0"/>
              <a:t>8</a:t>
            </a:fld>
            <a:endParaRPr lang="en-US"/>
          </a:p>
        </p:txBody>
      </p:sp>
    </p:spTree>
    <p:extLst>
      <p:ext uri="{BB962C8B-B14F-4D97-AF65-F5344CB8AC3E}">
        <p14:creationId xmlns:p14="http://schemas.microsoft.com/office/powerpoint/2010/main" val="4246490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800" b="0" i="0" u="none" strike="noStrike" baseline="0" dirty="0">
                <a:latin typeface="CIDFont+F5"/>
              </a:rPr>
              <a:t>For customers who have already committed to a horizontal third party portal like Liferay, Salesforce or </a:t>
            </a:r>
            <a:r>
              <a:rPr lang="en-US" sz="1800" b="0" i="0" u="none" strike="noStrike" baseline="0" dirty="0" err="1">
                <a:latin typeface="CIDFont+F5"/>
              </a:rPr>
              <a:t>Backbase</a:t>
            </a:r>
            <a:r>
              <a:rPr lang="en-US" sz="1800" b="0" i="0" u="none" strike="noStrike" baseline="0" dirty="0">
                <a:latin typeface="CIDFont+F5"/>
              </a:rPr>
              <a:t> for example, you can </a:t>
            </a:r>
            <a:r>
              <a:rPr lang="en-IN" sz="1800" b="0" i="0" u="none" strike="noStrike" baseline="0" dirty="0">
                <a:latin typeface="CIDFont+F5"/>
              </a:rPr>
              <a:t>still integrate Guidewire Digital</a:t>
            </a:r>
          </a:p>
          <a:p>
            <a:pPr algn="l"/>
            <a:r>
              <a:rPr lang="en-IN" sz="1800" b="0" i="0" u="none" strike="noStrike" baseline="0" dirty="0">
                <a:latin typeface="CIDFont+F5"/>
              </a:rPr>
              <a:t>products with these platforms.</a:t>
            </a:r>
          </a:p>
          <a:p>
            <a:pPr algn="l"/>
            <a:r>
              <a:rPr lang="en-IN" sz="1800" b="0" i="0" u="none" strike="noStrike" baseline="0" dirty="0">
                <a:latin typeface="CIDFont+F5"/>
              </a:rPr>
              <a:t>Implementations built using </a:t>
            </a:r>
            <a:r>
              <a:rPr lang="en-US" sz="1800" b="0" i="0" u="none" strike="noStrike" baseline="0" dirty="0">
                <a:latin typeface="CIDFont+F5"/>
              </a:rPr>
              <a:t>patterns 1 and 2 can be embedded within a 3 party </a:t>
            </a:r>
            <a:r>
              <a:rPr lang="en-IN" sz="1800" b="0" i="0" u="none" strike="noStrike" baseline="0" dirty="0">
                <a:latin typeface="CIDFont+F5"/>
              </a:rPr>
              <a:t>portal. This approach leverages the general capabilities of third party portals such as chat,</a:t>
            </a:r>
          </a:p>
          <a:p>
            <a:pPr algn="l"/>
            <a:r>
              <a:rPr lang="en-IN" sz="1800" b="0" i="0" u="none" strike="noStrike" baseline="0" dirty="0">
                <a:latin typeface="CIDFont+F5"/>
              </a:rPr>
              <a:t>marketing content tools, and lead management, while also utilizing the transactional access to </a:t>
            </a:r>
            <a:r>
              <a:rPr lang="en-IN" sz="1800" b="0" i="0" u="none" strike="noStrike" baseline="0" dirty="0" err="1">
                <a:latin typeface="CIDFont+F5"/>
              </a:rPr>
              <a:t>InsuranceSuite</a:t>
            </a:r>
            <a:r>
              <a:rPr lang="en-IN" sz="1800" b="0" i="0" u="none" strike="noStrike" baseline="0" dirty="0">
                <a:latin typeface="CIDFont+F5"/>
              </a:rPr>
              <a:t> using Guidewire Digital services.</a:t>
            </a:r>
            <a:endParaRPr lang="en-IN" dirty="0"/>
          </a:p>
        </p:txBody>
      </p:sp>
      <p:sp>
        <p:nvSpPr>
          <p:cNvPr id="4" name="Slide Number Placeholder 3"/>
          <p:cNvSpPr>
            <a:spLocks noGrp="1"/>
          </p:cNvSpPr>
          <p:nvPr>
            <p:ph type="sldNum" sz="quarter" idx="5"/>
          </p:nvPr>
        </p:nvSpPr>
        <p:spPr/>
        <p:txBody>
          <a:bodyPr/>
          <a:lstStyle/>
          <a:p>
            <a:fld id="{5ABF1849-C783-4F45-BDF6-75CB4B4E0564}" type="slidenum">
              <a:rPr lang="en-US" smtClean="0"/>
              <a:t>9</a:t>
            </a:fld>
            <a:endParaRPr lang="en-US"/>
          </a:p>
        </p:txBody>
      </p:sp>
    </p:spTree>
    <p:extLst>
      <p:ext uri="{BB962C8B-B14F-4D97-AF65-F5344CB8AC3E}">
        <p14:creationId xmlns:p14="http://schemas.microsoft.com/office/powerpoint/2010/main" val="805945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800" b="0" i="0" u="none" strike="noStrike" baseline="0" dirty="0">
                <a:latin typeface="CIDFont+F6"/>
              </a:rPr>
              <a:t>This pattern would also potentially work with most internally developed portals, depending on the technologies used. Use this pattern if: </a:t>
            </a:r>
          </a:p>
          <a:p>
            <a:pPr algn="l"/>
            <a:r>
              <a:rPr lang="en-IN" sz="1800" b="0" i="0" u="none" strike="noStrike" baseline="0" dirty="0">
                <a:latin typeface="CIDFont+F7"/>
              </a:rPr>
              <a:t>• </a:t>
            </a:r>
            <a:r>
              <a:rPr lang="en-IN" sz="1800" b="0" i="0" u="none" strike="noStrike" baseline="0" dirty="0">
                <a:latin typeface="CIDFont+F6"/>
              </a:rPr>
              <a:t>Insurer has ready access to the enterprise-level features of the third party portal, as well as the transactional features of the Guidewire Digital Applications</a:t>
            </a:r>
          </a:p>
          <a:p>
            <a:pPr algn="l"/>
            <a:endParaRPr lang="en-IN" sz="1800" b="0" i="0" u="none" strike="noStrike" baseline="0" dirty="0">
              <a:latin typeface="CIDFont+F6"/>
            </a:endParaRPr>
          </a:p>
          <a:p>
            <a:pPr algn="l"/>
            <a:r>
              <a:rPr lang="en-US" sz="1800" b="0" i="0" u="none" strike="noStrike" baseline="0" dirty="0">
                <a:latin typeface="CIDFont+F6"/>
              </a:rPr>
              <a:t>Because pattern 3 uses full pages and flows, you still get the benefit of Pattern 1 or 2 type styling, which can of course be tailored to </a:t>
            </a:r>
            <a:r>
              <a:rPr lang="en-IN" sz="1800" b="0" i="0" u="none" strike="noStrike" baseline="0" dirty="0">
                <a:latin typeface="CIDFont+F6"/>
              </a:rPr>
              <a:t>match seamlessly with the 3rd party portal </a:t>
            </a:r>
          </a:p>
          <a:p>
            <a:pPr algn="l"/>
            <a:r>
              <a:rPr lang="en-IN" sz="1800" b="0" i="0" u="none" strike="noStrike" baseline="0" dirty="0">
                <a:latin typeface="CIDFont+F6"/>
              </a:rPr>
              <a:t>Choose another pattern if:</a:t>
            </a:r>
          </a:p>
          <a:p>
            <a:pPr algn="l"/>
            <a:r>
              <a:rPr lang="en-IN" sz="1800" b="0" i="0" u="none" strike="noStrike" baseline="0" dirty="0">
                <a:latin typeface="CIDFont+F7"/>
              </a:rPr>
              <a:t>• </a:t>
            </a:r>
            <a:r>
              <a:rPr lang="en-IN" sz="1800" b="0" i="0" u="none" strike="noStrike" baseline="0" dirty="0">
                <a:latin typeface="CIDFont+F6"/>
              </a:rPr>
              <a:t>Potential higher costs/additional licenses of 3rd party portal restrict this pattern (primarily,tier1 insurers will go for this)</a:t>
            </a:r>
          </a:p>
          <a:p>
            <a:pPr algn="l"/>
            <a:r>
              <a:rPr lang="en-IN" sz="1200" b="0" i="0" u="none" strike="noStrike" baseline="0" dirty="0">
                <a:latin typeface="CIDFont+F7"/>
              </a:rPr>
              <a:t>• </a:t>
            </a:r>
            <a:r>
              <a:rPr lang="en-IN" sz="1200" b="0" i="0" u="none" strike="noStrike" baseline="0" dirty="0">
                <a:latin typeface="CIDFont+F6"/>
              </a:rPr>
              <a:t>Additional Implementation cost and time beyond Pattern#1 and pattern#2 required for customer integration with the third party portal out of scope for insurer</a:t>
            </a:r>
          </a:p>
          <a:p>
            <a:pPr algn="l"/>
            <a:r>
              <a:rPr lang="en-IN" sz="1200" b="0" i="0" u="none" strike="noStrike" baseline="0" dirty="0">
                <a:latin typeface="CIDFont+F7"/>
              </a:rPr>
              <a:t>• </a:t>
            </a:r>
            <a:r>
              <a:rPr lang="en-IN" sz="1200" b="0" i="0" u="none" strike="noStrike" baseline="0" dirty="0">
                <a:latin typeface="CIDFont+F6"/>
              </a:rPr>
              <a:t>Potential technology mismatches between homegrown or third-party portal and Guidewire tech stack introduce complexity to integration effort </a:t>
            </a:r>
            <a:endParaRPr lang="en-IN" dirty="0"/>
          </a:p>
        </p:txBody>
      </p:sp>
      <p:sp>
        <p:nvSpPr>
          <p:cNvPr id="4" name="Slide Number Placeholder 3"/>
          <p:cNvSpPr>
            <a:spLocks noGrp="1"/>
          </p:cNvSpPr>
          <p:nvPr>
            <p:ph type="sldNum" sz="quarter" idx="5"/>
          </p:nvPr>
        </p:nvSpPr>
        <p:spPr/>
        <p:txBody>
          <a:bodyPr/>
          <a:lstStyle/>
          <a:p>
            <a:fld id="{5ABF1849-C783-4F45-BDF6-75CB4B4E0564}" type="slidenum">
              <a:rPr lang="en-US" smtClean="0"/>
              <a:t>10</a:t>
            </a:fld>
            <a:endParaRPr lang="en-US"/>
          </a:p>
        </p:txBody>
      </p:sp>
    </p:spTree>
    <p:extLst>
      <p:ext uri="{BB962C8B-B14F-4D97-AF65-F5344CB8AC3E}">
        <p14:creationId xmlns:p14="http://schemas.microsoft.com/office/powerpoint/2010/main" val="1420010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IDFont+F5"/>
              </a:rPr>
              <a:t>Finally, for insurers who want to invest extra effort and are </a:t>
            </a:r>
            <a:r>
              <a:rPr lang="en-IN" sz="1800" b="0" i="0" u="none" strike="noStrike" baseline="0" dirty="0">
                <a:latin typeface="CIDFont+F5"/>
              </a:rPr>
              <a:t>committed to a completely different user interface framework. With pattern four </a:t>
            </a:r>
            <a:r>
              <a:rPr lang="en-US" sz="1800" b="0" i="0" u="none" strike="noStrike" baseline="0" dirty="0">
                <a:latin typeface="CIDFont+F5"/>
              </a:rPr>
              <a:t>you can create an entirely </a:t>
            </a:r>
            <a:r>
              <a:rPr lang="en-IN" sz="1800" b="0" i="0" u="none" strike="noStrike" baseline="0" dirty="0">
                <a:latin typeface="CIDFont+F5"/>
              </a:rPr>
              <a:t>custom front end from scratch, still leveraging the Digital services and foundational front end services to provide significant lift for your implementation.</a:t>
            </a:r>
          </a:p>
          <a:p>
            <a:pPr algn="l"/>
            <a:r>
              <a:rPr lang="en-IN" sz="1800" b="0" i="0" u="none" strike="noStrike" baseline="0" dirty="0">
                <a:latin typeface="CIDFont+F5"/>
              </a:rPr>
              <a:t>Guidewire provides frontend/ client-side services such </a:t>
            </a:r>
            <a:r>
              <a:rPr lang="en-US" sz="1800" b="0" i="0" u="none" strike="noStrike" baseline="0" dirty="0">
                <a:latin typeface="CIDFont+F5"/>
              </a:rPr>
              <a:t>as a validation service to more </a:t>
            </a:r>
            <a:r>
              <a:rPr lang="en-IN" sz="1800" b="0" i="0" u="none" strike="noStrike" baseline="0" dirty="0">
                <a:latin typeface="CIDFont+F5"/>
              </a:rPr>
              <a:t>easily leverage validation rules </a:t>
            </a:r>
            <a:r>
              <a:rPr lang="en-US" sz="1800" b="0" i="0" u="none" strike="noStrike" baseline="0" dirty="0">
                <a:latin typeface="CIDFont+F5"/>
              </a:rPr>
              <a:t>defined in the Guidewire core systems and a rich backend API that can be leveraged to </a:t>
            </a:r>
            <a:r>
              <a:rPr lang="en-IN" sz="1800" b="0" i="0" u="none" strike="noStrike" baseline="0" dirty="0">
                <a:latin typeface="CIDFont+F5"/>
              </a:rPr>
              <a:t>build a custom portal.</a:t>
            </a:r>
            <a:endParaRPr lang="en-IN" dirty="0"/>
          </a:p>
        </p:txBody>
      </p:sp>
      <p:sp>
        <p:nvSpPr>
          <p:cNvPr id="4" name="Slide Number Placeholder 3"/>
          <p:cNvSpPr>
            <a:spLocks noGrp="1"/>
          </p:cNvSpPr>
          <p:nvPr>
            <p:ph type="sldNum" sz="quarter" idx="5"/>
          </p:nvPr>
        </p:nvSpPr>
        <p:spPr/>
        <p:txBody>
          <a:bodyPr/>
          <a:lstStyle/>
          <a:p>
            <a:fld id="{5ABF1849-C783-4F45-BDF6-75CB4B4E0564}" type="slidenum">
              <a:rPr lang="en-US" smtClean="0"/>
              <a:t>11</a:t>
            </a:fld>
            <a:endParaRPr lang="en-US"/>
          </a:p>
        </p:txBody>
      </p:sp>
    </p:spTree>
    <p:extLst>
      <p:ext uri="{BB962C8B-B14F-4D97-AF65-F5344CB8AC3E}">
        <p14:creationId xmlns:p14="http://schemas.microsoft.com/office/powerpoint/2010/main" val="3358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26403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689223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726251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Tree>
    <p:extLst>
      <p:ext uri="{BB962C8B-B14F-4D97-AF65-F5344CB8AC3E}">
        <p14:creationId xmlns:p14="http://schemas.microsoft.com/office/powerpoint/2010/main" val="2535312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39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6204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553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452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136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3397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523777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15786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1093160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1084296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997752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034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7839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41569984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0526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8632936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17717993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62505225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773918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17927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9" y="0"/>
            <a:ext cx="9089231" cy="51435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82154" marR="0" indent="-82154" algn="ctr" defTabSz="685800" rtl="0" eaLnBrk="1" fontAlgn="base" latinLnBrk="0" hangingPunct="1">
              <a:lnSpc>
                <a:spcPct val="100000"/>
              </a:lnSpc>
              <a:spcBef>
                <a:spcPct val="50000"/>
              </a:spcBef>
              <a:spcAft>
                <a:spcPct val="0"/>
              </a:spcAft>
              <a:buClr>
                <a:schemeClr val="tx2"/>
              </a:buClr>
              <a:buSzTx/>
              <a:buFont typeface="Arial" charset="0"/>
              <a:buNone/>
              <a:tabLst/>
            </a:pPr>
            <a:endParaRPr kumimoji="0" lang="en-US" sz="1200" b="0" i="0" u="none" strike="noStrike" cap="none" normalizeH="0" baseline="0" dirty="0">
              <a:ln>
                <a:noFill/>
              </a:ln>
              <a:solidFill>
                <a:srgbClr val="333333"/>
              </a:solidFill>
              <a:effectLst/>
              <a:latin typeface="+mj-lt"/>
            </a:endParaRPr>
          </a:p>
        </p:txBody>
      </p:sp>
      <p:grpSp>
        <p:nvGrpSpPr>
          <p:cNvPr id="2" name="rec GW Sidebar"/>
          <p:cNvGrpSpPr/>
          <p:nvPr/>
        </p:nvGrpSpPr>
        <p:grpSpPr>
          <a:xfrm>
            <a:off x="0" y="0"/>
            <a:ext cx="109538" cy="51435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sp>
        <p:nvSpPr>
          <p:cNvPr id="20" name="txt Copyright 2001-2013"/>
          <p:cNvSpPr txBox="1"/>
          <p:nvPr/>
        </p:nvSpPr>
        <p:spPr>
          <a:xfrm>
            <a:off x="5410200" y="4914901"/>
            <a:ext cx="3409950" cy="138499"/>
          </a:xfrm>
          <a:prstGeom prst="rect">
            <a:avLst/>
          </a:prstGeom>
          <a:noFill/>
        </p:spPr>
        <p:txBody>
          <a:bodyPr wrap="square" lIns="0" tIns="0" rIns="0" bIns="0">
            <a:spAutoFit/>
          </a:bodyPr>
          <a:lstStyle/>
          <a:p>
            <a:pPr algn="r">
              <a:spcBef>
                <a:spcPts val="450"/>
              </a:spcBef>
              <a:buClr>
                <a:schemeClr val="tx2"/>
              </a:buClr>
              <a:buFont typeface="Arial" charset="0"/>
              <a:buNone/>
              <a:defRPr/>
            </a:pPr>
            <a:r>
              <a:rPr lang="en-US" sz="450" dirty="0">
                <a:solidFill>
                  <a:schemeClr val="tx1"/>
                </a:solidFill>
                <a:latin typeface="+mn-lt"/>
                <a:cs typeface="Arial" pitchFamily="34" charset="0"/>
              </a:rPr>
              <a:t>© Guidewire Software, Inc. 2001-2014. All rights reserved.</a:t>
            </a:r>
            <a:br>
              <a:rPr lang="en-US" sz="450" dirty="0">
                <a:solidFill>
                  <a:schemeClr val="tx1"/>
                </a:solidFill>
                <a:latin typeface="+mn-lt"/>
                <a:cs typeface="Arial" pitchFamily="34" charset="0"/>
              </a:rPr>
            </a:br>
            <a:r>
              <a:rPr lang="en-US" sz="450" dirty="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5" y="4498848"/>
            <a:ext cx="1819311" cy="390906"/>
          </a:xfrm>
          <a:prstGeom prst="rect">
            <a:avLst/>
          </a:prstGeom>
        </p:spPr>
      </p:pic>
      <p:sp>
        <p:nvSpPr>
          <p:cNvPr id="7" name="txt Lesson Subtitle"/>
          <p:cNvSpPr>
            <a:spLocks noGrp="1"/>
          </p:cNvSpPr>
          <p:nvPr>
            <p:ph type="body" sz="quarter" idx="10"/>
          </p:nvPr>
        </p:nvSpPr>
        <p:spPr>
          <a:xfrm>
            <a:off x="5718126" y="4459928"/>
            <a:ext cx="3089327" cy="204941"/>
          </a:xfrm>
        </p:spPr>
        <p:txBody>
          <a:bodyPr/>
          <a:lstStyle>
            <a:lvl1pPr algn="r">
              <a:buNone/>
              <a:defRPr sz="12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8" y="2218029"/>
            <a:ext cx="8348662" cy="525172"/>
          </a:xfrm>
        </p:spPr>
        <p:txBody>
          <a:bodyPr anchor="t"/>
          <a:lstStyle>
            <a:lvl1pPr algn="r">
              <a:lnSpc>
                <a:spcPct val="100000"/>
              </a:lnSpc>
              <a:spcAft>
                <a:spcPct val="20000"/>
              </a:spcAft>
              <a:defRPr sz="2700" b="1">
                <a:solidFill>
                  <a:schemeClr val="tx1"/>
                </a:solidFill>
                <a:latin typeface="Arial" pitchFamily="34" charset="0"/>
                <a:cs typeface="Arial" pitchFamily="34" charset="0"/>
              </a:defRPr>
            </a:lvl1pPr>
          </a:lstStyle>
          <a:p>
            <a:r>
              <a:rPr lang="en-US" altLang="en-US"/>
              <a:t>Click to edit Master title style</a:t>
            </a:r>
            <a:endParaRPr lang="en-US" altLang="en-US" dirty="0"/>
          </a:p>
        </p:txBody>
      </p:sp>
    </p:spTree>
    <p:extLst>
      <p:ext uri="{BB962C8B-B14F-4D97-AF65-F5344CB8AC3E}">
        <p14:creationId xmlns:p14="http://schemas.microsoft.com/office/powerpoint/2010/main" val="114872749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Content"/>
          <p:cNvSpPr>
            <a:spLocks noGrp="1"/>
          </p:cNvSpPr>
          <p:nvPr>
            <p:ph idx="1"/>
          </p:nvPr>
        </p:nvSpPr>
        <p:spPr>
          <a:xfrm>
            <a:off x="521208" y="685800"/>
            <a:ext cx="832104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6259386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89155"/>
            <a:ext cx="8321040" cy="557213"/>
          </a:xfrm>
        </p:spPr>
        <p:txBody>
          <a:bodyPr/>
          <a:lstStyle>
            <a:lvl1pPr>
              <a:defRPr sz="2400">
                <a:solidFill>
                  <a:srgbClr val="04628C"/>
                </a:solidFill>
                <a:latin typeface="+mj-lt"/>
                <a:cs typeface="Arial" pitchFamily="34" charset="0"/>
              </a:defRPr>
            </a:lvl1pPr>
          </a:lstStyle>
          <a:p>
            <a:r>
              <a:rPr lang="en-US"/>
              <a:t>Click to edit Master title style</a:t>
            </a:r>
            <a:endParaRPr lang="en-US" dirty="0"/>
          </a:p>
        </p:txBody>
      </p:sp>
      <p:sp>
        <p:nvSpPr>
          <p:cNvPr id="5" name="txt SubTitle"/>
          <p:cNvSpPr>
            <a:spLocks noGrp="1"/>
          </p:cNvSpPr>
          <p:nvPr>
            <p:ph type="body" sz="quarter" idx="10"/>
          </p:nvPr>
        </p:nvSpPr>
        <p:spPr>
          <a:xfrm>
            <a:off x="493776" y="364577"/>
            <a:ext cx="8321040" cy="285750"/>
          </a:xfrm>
        </p:spPr>
        <p:txBody>
          <a:bodyPr/>
          <a:lstStyle>
            <a:lvl1pPr marL="0" indent="0">
              <a:buNone/>
              <a:defRPr lang="en-US" sz="21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685800"/>
            <a:ext cx="832104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1678914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3" y="685799"/>
            <a:ext cx="4083050" cy="41148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685799"/>
            <a:ext cx="408305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4883112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685800"/>
            <a:ext cx="4087368" cy="628650"/>
          </a:xfrm>
          <a:ln algn="ctr"/>
        </p:spPr>
        <p:txBody>
          <a:bodyPr/>
          <a:lstStyle>
            <a:lvl1pPr marL="0" indent="0">
              <a:buClr>
                <a:srgbClr val="800000"/>
              </a:buClr>
              <a:buFont typeface="Wingdings 3" pitchFamily="18" charset="2"/>
              <a:buNone/>
              <a:defRPr sz="1800" baseline="0"/>
            </a:lvl1pPr>
          </a:lstStyle>
          <a:p>
            <a:r>
              <a:rPr lang="en-US" altLang="en-US" dirty="0"/>
              <a:t>Click to edit Left Column Subtitle</a:t>
            </a:r>
          </a:p>
        </p:txBody>
      </p:sp>
      <p:sp>
        <p:nvSpPr>
          <p:cNvPr id="8" name="txt Right Col SubTitle"/>
          <p:cNvSpPr>
            <a:spLocks noGrp="1"/>
          </p:cNvSpPr>
          <p:nvPr>
            <p:ph type="body" sz="quarter" idx="11" hasCustomPrompt="1"/>
          </p:nvPr>
        </p:nvSpPr>
        <p:spPr>
          <a:xfrm>
            <a:off x="4754880" y="685800"/>
            <a:ext cx="4087368" cy="628650"/>
          </a:xfrm>
        </p:spPr>
        <p:txBody>
          <a:bodyPr/>
          <a:lstStyle>
            <a:lvl1pPr marL="0" indent="0">
              <a:buFontTx/>
              <a:buNone/>
              <a:defRPr/>
            </a:lvl1pPr>
          </a:lstStyle>
          <a:p>
            <a:r>
              <a:rPr lang="en-US" altLang="en-US" dirty="0"/>
              <a:t>Click to edit Right Column Subtitle</a:t>
            </a:r>
          </a:p>
        </p:txBody>
      </p:sp>
      <p:sp>
        <p:nvSpPr>
          <p:cNvPr id="4" name="txt Left Col Content"/>
          <p:cNvSpPr>
            <a:spLocks noGrp="1"/>
          </p:cNvSpPr>
          <p:nvPr>
            <p:ph sz="half" idx="2"/>
          </p:nvPr>
        </p:nvSpPr>
        <p:spPr>
          <a:xfrm>
            <a:off x="4754563" y="1314450"/>
            <a:ext cx="4083050" cy="347781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3" y="1314450"/>
            <a:ext cx="4083050" cy="3477816"/>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71156890"/>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cs typeface="Arial" pitchFamily="34" charset="0"/>
              </a:defRPr>
            </a:lvl1pPr>
          </a:lstStyle>
          <a:p>
            <a:r>
              <a:rPr lang="en-US"/>
              <a:t>Click to edit Master title style</a:t>
            </a:r>
            <a:endParaRPr lang="en-US" dirty="0"/>
          </a:p>
        </p:txBody>
      </p:sp>
      <p:sp>
        <p:nvSpPr>
          <p:cNvPr id="3" name="txt Left Col Content"/>
          <p:cNvSpPr>
            <a:spLocks noGrp="1"/>
          </p:cNvSpPr>
          <p:nvPr>
            <p:ph sz="half" idx="1"/>
          </p:nvPr>
        </p:nvSpPr>
        <p:spPr>
          <a:xfrm>
            <a:off x="519112" y="685799"/>
            <a:ext cx="2651760" cy="41148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685799"/>
            <a:ext cx="265176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685799"/>
            <a:ext cx="265176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826223834"/>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1314451"/>
            <a:ext cx="2651760" cy="347781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314451"/>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314451"/>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Left Column Subtitle</a:t>
            </a:r>
          </a:p>
        </p:txBody>
      </p:sp>
      <p:sp>
        <p:nvSpPr>
          <p:cNvPr id="13" name="txt Center Col SubTitle"/>
          <p:cNvSpPr>
            <a:spLocks noGrp="1"/>
          </p:cNvSpPr>
          <p:nvPr>
            <p:ph type="body" sz="quarter" idx="12" hasCustomPrompt="1"/>
          </p:nvPr>
        </p:nvSpPr>
        <p:spPr>
          <a:xfrm>
            <a:off x="3355848" y="685800"/>
            <a:ext cx="2651760" cy="630936"/>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dirty="0"/>
              <a:t>Click to edit Center Column Subtitle</a:t>
            </a:r>
          </a:p>
        </p:txBody>
      </p:sp>
      <p:sp>
        <p:nvSpPr>
          <p:cNvPr id="15" name="txt Right Col SubTitle"/>
          <p:cNvSpPr>
            <a:spLocks noGrp="1"/>
          </p:cNvSpPr>
          <p:nvPr>
            <p:ph type="body" sz="quarter" idx="13" hasCustomPrompt="1"/>
          </p:nvPr>
        </p:nvSpPr>
        <p:spPr>
          <a:xfrm>
            <a:off x="6172200" y="685800"/>
            <a:ext cx="2651760" cy="630936"/>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dirty="0"/>
              <a:t>Click to edit Right Column Subtitle</a:t>
            </a:r>
          </a:p>
        </p:txBody>
      </p:sp>
    </p:spTree>
    <p:extLst>
      <p:ext uri="{BB962C8B-B14F-4D97-AF65-F5344CB8AC3E}">
        <p14:creationId xmlns:p14="http://schemas.microsoft.com/office/powerpoint/2010/main" val="2477924497"/>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27432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4640015"/>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90488"/>
            <a:ext cx="8318500" cy="557213"/>
          </a:xfrm>
        </p:spPr>
        <p:txBody>
          <a:bodyPr/>
          <a:lstStyle>
            <a:lvl1pPr>
              <a:defRPr sz="24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27432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685800"/>
            <a:ext cx="8321040" cy="2057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893596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564019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Calibri"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6858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98704985"/>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4290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830681003"/>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90488"/>
            <a:ext cx="8318500" cy="557213"/>
          </a:xfrm>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5" name="txt Top Content"/>
          <p:cNvSpPr>
            <a:spLocks noGrp="1"/>
          </p:cNvSpPr>
          <p:nvPr>
            <p:ph type="body" sz="quarter" idx="10"/>
          </p:nvPr>
        </p:nvSpPr>
        <p:spPr>
          <a:xfrm>
            <a:off x="521208" y="685800"/>
            <a:ext cx="8321040" cy="1371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xt Middle Content"/>
          <p:cNvSpPr>
            <a:spLocks noGrp="1"/>
          </p:cNvSpPr>
          <p:nvPr>
            <p:ph idx="11"/>
          </p:nvPr>
        </p:nvSpPr>
        <p:spPr>
          <a:xfrm>
            <a:off x="520700" y="20574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3" y="34290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611790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6858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23851096"/>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685801"/>
            <a:ext cx="2651760" cy="410646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7408419"/>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1314451"/>
            <a:ext cx="2651760" cy="347781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Left Column Subtitle</a:t>
            </a:r>
          </a:p>
        </p:txBody>
      </p:sp>
    </p:spTree>
    <p:extLst>
      <p:ext uri="{BB962C8B-B14F-4D97-AF65-F5344CB8AC3E}">
        <p14:creationId xmlns:p14="http://schemas.microsoft.com/office/powerpoint/2010/main" val="343707863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3" y="685801"/>
            <a:ext cx="4083050" cy="4106467"/>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34852558"/>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685800"/>
            <a:ext cx="4087368"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Left Column Subtitle</a:t>
            </a:r>
          </a:p>
        </p:txBody>
      </p:sp>
      <p:sp>
        <p:nvSpPr>
          <p:cNvPr id="3" name="txt Right Col Content"/>
          <p:cNvSpPr>
            <a:spLocks noGrp="1"/>
          </p:cNvSpPr>
          <p:nvPr>
            <p:ph sz="half" idx="1"/>
          </p:nvPr>
        </p:nvSpPr>
        <p:spPr>
          <a:xfrm>
            <a:off x="519113" y="1314450"/>
            <a:ext cx="4083050" cy="3477816"/>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55744216"/>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1" y="685799"/>
            <a:ext cx="5532120" cy="41148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55859705"/>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1998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746684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685801"/>
            <a:ext cx="2651760" cy="410646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82178233"/>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1314451"/>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Right Column Subtitle</a:t>
            </a:r>
          </a:p>
        </p:txBody>
      </p:sp>
    </p:spTree>
    <p:extLst>
      <p:ext uri="{BB962C8B-B14F-4D97-AF65-F5344CB8AC3E}">
        <p14:creationId xmlns:p14="http://schemas.microsoft.com/office/powerpoint/2010/main" val="3190235554"/>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4754563" y="685801"/>
            <a:ext cx="4083050" cy="410646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109080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685800"/>
            <a:ext cx="4087368" cy="628650"/>
          </a:xfrm>
        </p:spPr>
        <p:txBody>
          <a:bodyPr/>
          <a:lstStyle>
            <a:lvl1pPr marL="0" indent="0">
              <a:buFontTx/>
              <a:buNone/>
              <a:defRPr/>
            </a:lvl1pPr>
          </a:lstStyle>
          <a:p>
            <a:r>
              <a:rPr lang="en-US" altLang="en-US" dirty="0"/>
              <a:t>Click to edit Right Column Subtitle</a:t>
            </a:r>
          </a:p>
        </p:txBody>
      </p:sp>
      <p:sp>
        <p:nvSpPr>
          <p:cNvPr id="4" name="txt Right Col Content"/>
          <p:cNvSpPr>
            <a:spLocks noGrp="1"/>
          </p:cNvSpPr>
          <p:nvPr>
            <p:ph sz="half" idx="2"/>
          </p:nvPr>
        </p:nvSpPr>
        <p:spPr>
          <a:xfrm>
            <a:off x="4754563" y="1314450"/>
            <a:ext cx="4083050" cy="347781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88472377"/>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3305175" y="685800"/>
            <a:ext cx="553212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77508919"/>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solidFill>
                  <a:srgbClr val="CC0099"/>
                </a:solidFill>
                <a:latin typeface="+mj-lt"/>
                <a:cs typeface="Arial" pitchFamily="34" charset="0"/>
              </a:rPr>
              <a:t>(Notes only slide)</a:t>
            </a:r>
            <a:endParaRPr lang="en-US" sz="2400" dirty="0">
              <a:latin typeface="+mj-lt"/>
              <a:cs typeface="Arial" pitchFamily="34" charset="0"/>
            </a:endParaRPr>
          </a:p>
        </p:txBody>
      </p:sp>
      <p:sp>
        <p:nvSpPr>
          <p:cNvPr id="3" name="txt Title Fixed NotesOnly"/>
          <p:cNvSpPr txBox="1">
            <a:spLocks noChangeArrowheads="1"/>
          </p:cNvSpPr>
          <p:nvPr userDrawn="1"/>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solidFill>
                  <a:srgbClr val="CC0099"/>
                </a:solidFill>
                <a:latin typeface="+mj-lt"/>
                <a:cs typeface="Arial" pitchFamily="34" charset="0"/>
              </a:rPr>
              <a:t>(Notes only slide)</a:t>
            </a:r>
            <a:endParaRPr lang="en-US" sz="2400" dirty="0">
              <a:latin typeface="+mj-lt"/>
              <a:cs typeface="Arial" pitchFamily="34" charset="0"/>
            </a:endParaRPr>
          </a:p>
        </p:txBody>
      </p:sp>
    </p:spTree>
    <p:extLst>
      <p:ext uri="{BB962C8B-B14F-4D97-AF65-F5344CB8AC3E}">
        <p14:creationId xmlns:p14="http://schemas.microsoft.com/office/powerpoint/2010/main" val="1140314337"/>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685800"/>
            <a:ext cx="2651760" cy="27432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4290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25836409"/>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685800"/>
            <a:ext cx="2651760" cy="20574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27432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41468778"/>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2743200"/>
            <a:ext cx="2651760" cy="20574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6858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52368476"/>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2057400"/>
            <a:ext cx="2651760" cy="27432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685800"/>
            <a:ext cx="8321040" cy="13716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0775804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00476703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Tree>
    <p:extLst>
      <p:ext uri="{BB962C8B-B14F-4D97-AF65-F5344CB8AC3E}">
        <p14:creationId xmlns:p14="http://schemas.microsoft.com/office/powerpoint/2010/main" val="3017476542"/>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outline</a:t>
            </a:r>
          </a:p>
        </p:txBody>
      </p:sp>
      <p:sp>
        <p:nvSpPr>
          <p:cNvPr id="3" name="txt Topic Content"/>
          <p:cNvSpPr>
            <a:spLocks noGrp="1"/>
          </p:cNvSpPr>
          <p:nvPr>
            <p:ph idx="1" hasCustomPrompt="1"/>
          </p:nvPr>
        </p:nvSpPr>
        <p:spPr>
          <a:xfrm>
            <a:off x="519113" y="685800"/>
            <a:ext cx="8318500" cy="4114800"/>
          </a:xfrm>
        </p:spPr>
        <p:txBody>
          <a:bodyPr/>
          <a:lstStyle>
            <a:lvl1pPr marL="214313" indent="-214313" algn="l" rtl="0" eaLnBrk="0" fontAlgn="base" hangingPunct="0">
              <a:lnSpc>
                <a:spcPct val="150000"/>
              </a:lnSpc>
              <a:spcBef>
                <a:spcPct val="40000"/>
              </a:spcBef>
              <a:spcAft>
                <a:spcPct val="0"/>
              </a:spcAft>
              <a:buClr>
                <a:srgbClr val="04628C"/>
              </a:buClr>
              <a:buSzPct val="90000"/>
              <a:buFont typeface="Arial" charset="0"/>
              <a:buChar char="•"/>
              <a:defRPr lang="en-US" sz="2100" baseline="0" dirty="0" smtClean="0">
                <a:solidFill>
                  <a:srgbClr val="C0C0C0"/>
                </a:solidFill>
                <a:latin typeface="+mn-lt"/>
                <a:ea typeface="Calibri" pitchFamily="34" charset="0"/>
                <a:cs typeface="Calibri" pitchFamily="34" charset="0"/>
              </a:defRPr>
            </a:lvl1pPr>
            <a:lvl2pPr marL="300038" indent="0">
              <a:buClr>
                <a:srgbClr val="04628C"/>
              </a:buClr>
              <a:buFontTx/>
              <a:buNone/>
              <a:defRPr/>
            </a:lvl2pPr>
            <a:lvl3pPr marL="557213" indent="0">
              <a:buClr>
                <a:srgbClr val="04628C"/>
              </a:buClr>
              <a:buFontTx/>
              <a:buNone/>
              <a:defRPr/>
            </a:lvl3pPr>
            <a:lvl4pPr marL="813197" indent="0">
              <a:buClr>
                <a:srgbClr val="04628C"/>
              </a:buClr>
              <a:buFontTx/>
              <a:buNone/>
              <a:defRPr/>
            </a:lvl4pPr>
            <a:lvl5pPr>
              <a:buClr>
                <a:srgbClr val="04628C"/>
              </a:buClr>
              <a:buFont typeface="Calibri" pitchFamily="34" charset="0"/>
              <a:buChar char="-"/>
              <a:defRPr/>
            </a:lvl5pPr>
          </a:lstStyle>
          <a:p>
            <a:pPr lvl="0"/>
            <a:r>
              <a:rPr lang="en-US" dirty="0"/>
              <a:t>Topic 01 (Current topic = black font color)</a:t>
            </a:r>
          </a:p>
          <a:p>
            <a:pPr lvl="0"/>
            <a:r>
              <a:rPr lang="en-US" dirty="0"/>
              <a:t>Topic 02</a:t>
            </a:r>
          </a:p>
          <a:p>
            <a:pPr lvl="0"/>
            <a:r>
              <a:rPr lang="en-US" dirty="0"/>
              <a:t>Topic 03</a:t>
            </a:r>
          </a:p>
          <a:p>
            <a:pPr lvl="0"/>
            <a:r>
              <a:rPr lang="en-US" dirty="0"/>
              <a:t>Topic 04</a:t>
            </a:r>
          </a:p>
          <a:p>
            <a:pPr lvl="0"/>
            <a:endParaRPr lang="en-US" dirty="0"/>
          </a:p>
        </p:txBody>
      </p:sp>
      <p:sp>
        <p:nvSpPr>
          <p:cNvPr id="5"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outline</a:t>
            </a:r>
          </a:p>
        </p:txBody>
      </p:sp>
    </p:spTree>
    <p:extLst>
      <p:ext uri="{BB962C8B-B14F-4D97-AF65-F5344CB8AC3E}">
        <p14:creationId xmlns:p14="http://schemas.microsoft.com/office/powerpoint/2010/main" val="4040609701"/>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6858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4290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993737825"/>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685800"/>
            <a:ext cx="2651760" cy="2057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27432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13769555"/>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743200"/>
            <a:ext cx="2651760" cy="2057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6858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46137729"/>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0574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6858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88879358"/>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4343400"/>
            <a:ext cx="8305800" cy="7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200" b="0" dirty="0">
                <a:solidFill>
                  <a:schemeClr val="accent1"/>
                </a:solidFill>
              </a:rPr>
              <a:t>This lesson uses the notes section for additional explanation and information.</a:t>
            </a:r>
            <a:r>
              <a:rPr lang="en-US" sz="1200" dirty="0">
                <a:solidFill>
                  <a:schemeClr val="accent1"/>
                </a:solidFill>
              </a:rPr>
              <a:t> </a:t>
            </a:r>
            <a:br>
              <a:rPr lang="en-US" sz="1200" dirty="0">
                <a:solidFill>
                  <a:schemeClr val="accent1"/>
                </a:solidFill>
              </a:rPr>
            </a:br>
            <a:r>
              <a:rPr lang="en-US" sz="1200" b="0" dirty="0">
                <a:solidFill>
                  <a:schemeClr val="accent1"/>
                </a:solidFill>
              </a:rPr>
              <a:t>To view the notes in PowerPoint, select View </a:t>
            </a:r>
            <a:r>
              <a:rPr lang="en-US" sz="1200" b="0" dirty="0">
                <a:solidFill>
                  <a:schemeClr val="accent1"/>
                </a:solidFill>
                <a:sym typeface="Wingdings" pitchFamily="2" charset="2"/>
              </a:rPr>
              <a:t> Normal or </a:t>
            </a:r>
            <a:r>
              <a:rPr lang="en-US" sz="1200" b="0" dirty="0">
                <a:solidFill>
                  <a:schemeClr val="accent1"/>
                </a:solidFill>
              </a:rPr>
              <a:t>View </a:t>
            </a:r>
            <a:r>
              <a:rPr lang="en-US" sz="1200" b="0" dirty="0">
                <a:solidFill>
                  <a:schemeClr val="accent1"/>
                </a:solidFill>
                <a:sym typeface="Wingdings" pitchFamily="2" charset="2"/>
              </a:rPr>
              <a:t> </a:t>
            </a:r>
            <a:r>
              <a:rPr lang="en-US" sz="1200" b="0" dirty="0">
                <a:solidFill>
                  <a:schemeClr val="accent1"/>
                </a:solidFill>
              </a:rPr>
              <a:t>Notes Page. </a:t>
            </a:r>
            <a:br>
              <a:rPr lang="en-US" sz="1200" b="0" dirty="0">
                <a:solidFill>
                  <a:schemeClr val="accent1"/>
                </a:solidFill>
              </a:rPr>
            </a:br>
            <a:r>
              <a:rPr lang="en-US" sz="1200" b="0" dirty="0">
                <a:solidFill>
                  <a:schemeClr val="accent1"/>
                </a:solidFill>
              </a:rPr>
              <a:t>When printing </a:t>
            </a:r>
            <a:r>
              <a:rPr lang="en-US" sz="1200" dirty="0">
                <a:solidFill>
                  <a:schemeClr val="accent1"/>
                </a:solidFill>
              </a:rPr>
              <a:t>notes, select Note Pages and</a:t>
            </a:r>
            <a:r>
              <a:rPr lang="en-US" sz="1200" baseline="0" dirty="0">
                <a:solidFill>
                  <a:schemeClr val="accent1"/>
                </a:solidFill>
              </a:rPr>
              <a:t> </a:t>
            </a:r>
            <a:r>
              <a:rPr lang="en-US" sz="1200" b="0" dirty="0">
                <a:solidFill>
                  <a:schemeClr val="accent1"/>
                </a:solidFill>
              </a:rPr>
              <a:t>Print hidden slides.</a:t>
            </a:r>
          </a:p>
          <a:p>
            <a:pPr lvl="1" algn="l">
              <a:spcBef>
                <a:spcPct val="20000"/>
              </a:spcBef>
              <a:buSzPct val="90000"/>
              <a:buFont typeface="Wingdings 2" pitchFamily="18" charset="2"/>
              <a:buNone/>
            </a:pPr>
            <a:endParaRPr lang="en-US" sz="1050" b="0" dirty="0">
              <a:solidFill>
                <a:srgbClr val="AA3704"/>
              </a:solidFill>
            </a:endParaRPr>
          </a:p>
        </p:txBody>
      </p:sp>
      <p:sp>
        <p:nvSpPr>
          <p:cNvPr id="9" name="txt Content Fixed"/>
          <p:cNvSpPr/>
          <p:nvPr/>
        </p:nvSpPr>
        <p:spPr>
          <a:xfrm>
            <a:off x="521208" y="685800"/>
            <a:ext cx="8321040" cy="3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dirty="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008126"/>
            <a:ext cx="8321040" cy="3257550"/>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3340074809"/>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objectives review</a:t>
            </a:r>
          </a:p>
        </p:txBody>
      </p:sp>
      <p:sp>
        <p:nvSpPr>
          <p:cNvPr id="9" name="txt Content Fixed"/>
          <p:cNvSpPr/>
          <p:nvPr/>
        </p:nvSpPr>
        <p:spPr>
          <a:xfrm>
            <a:off x="521208" y="685800"/>
            <a:ext cx="8321040" cy="3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dirty="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008126"/>
            <a:ext cx="8321040" cy="3792474"/>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723012325"/>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Review</a:t>
            </a:r>
            <a:r>
              <a:rPr lang="en-US" sz="2400" dirty="0">
                <a:latin typeface="Arial" pitchFamily="34" charset="0"/>
                <a:cs typeface="Arial" pitchFamily="34" charset="0"/>
              </a:rPr>
              <a:t> questions</a:t>
            </a:r>
          </a:p>
        </p:txBody>
      </p:sp>
      <p:sp>
        <p:nvSpPr>
          <p:cNvPr id="3" name="txt Content"/>
          <p:cNvSpPr>
            <a:spLocks noGrp="1"/>
          </p:cNvSpPr>
          <p:nvPr>
            <p:ph idx="1" hasCustomPrompt="1"/>
          </p:nvPr>
        </p:nvSpPr>
        <p:spPr>
          <a:xfrm>
            <a:off x="519113" y="685800"/>
            <a:ext cx="8318500" cy="411480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sz="18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Question…?</a:t>
            </a:r>
          </a:p>
          <a:p>
            <a:pPr lvl="0"/>
            <a:r>
              <a:rPr lang="en-US" dirty="0"/>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lvl="0"/>
            <a:endParaRPr lang="en-US" dirty="0"/>
          </a:p>
        </p:txBody>
      </p:sp>
      <p:sp>
        <p:nvSpPr>
          <p:cNvPr id="4" name="txt Title Fixed"/>
          <p:cNvSpPr txBox="1">
            <a:spLocks noChangeArrowheads="1"/>
          </p:cNvSpPr>
          <p:nvPr userDrawn="1"/>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Review</a:t>
            </a:r>
            <a:r>
              <a:rPr lang="en-US" sz="2400" dirty="0">
                <a:latin typeface="Arial" pitchFamily="34" charset="0"/>
                <a:cs typeface="Arial" pitchFamily="34" charset="0"/>
              </a:rPr>
              <a:t> questions</a:t>
            </a:r>
          </a:p>
        </p:txBody>
      </p:sp>
    </p:spTree>
    <p:extLst>
      <p:ext uri="{BB962C8B-B14F-4D97-AF65-F5344CB8AC3E}">
        <p14:creationId xmlns:p14="http://schemas.microsoft.com/office/powerpoint/2010/main" val="423496761"/>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Review</a:t>
            </a:r>
            <a:r>
              <a:rPr lang="en-US" sz="2400" dirty="0">
                <a:latin typeface="+mj-lt"/>
              </a:rPr>
              <a:t> questions</a:t>
            </a:r>
          </a:p>
        </p:txBody>
      </p:sp>
      <p:sp>
        <p:nvSpPr>
          <p:cNvPr id="7" name="txt Content Fixed"/>
          <p:cNvSpPr/>
          <p:nvPr/>
        </p:nvSpPr>
        <p:spPr>
          <a:xfrm>
            <a:off x="521208" y="685800"/>
            <a:ext cx="832104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1800" dirty="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1800" dirty="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085850"/>
            <a:ext cx="8318500" cy="371475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Statement.</a:t>
            </a:r>
          </a:p>
          <a:p>
            <a:pPr lvl="0"/>
            <a:r>
              <a:rPr lang="en-US" dirty="0"/>
              <a:t>Statement.</a:t>
            </a:r>
          </a:p>
          <a:p>
            <a:pPr lvl="0"/>
            <a:r>
              <a:rPr lang="en-US" dirty="0"/>
              <a:t>Statement.</a:t>
            </a:r>
          </a:p>
          <a:p>
            <a:pPr lvl="0"/>
            <a:r>
              <a:rPr lang="en-US" dirty="0"/>
              <a:t>Statement.</a:t>
            </a:r>
          </a:p>
        </p:txBody>
      </p:sp>
    </p:spTree>
    <p:extLst>
      <p:ext uri="{BB962C8B-B14F-4D97-AF65-F5344CB8AC3E}">
        <p14:creationId xmlns:p14="http://schemas.microsoft.com/office/powerpoint/2010/main" val="265461073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8083471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Notices</a:t>
            </a:r>
            <a:endParaRPr lang="en-US" sz="2400" dirty="0">
              <a:latin typeface="+mj-lt"/>
            </a:endParaRPr>
          </a:p>
        </p:txBody>
      </p:sp>
      <p:sp>
        <p:nvSpPr>
          <p:cNvPr id="6" name="txt Notice Fixed"/>
          <p:cNvSpPr/>
          <p:nvPr userDrawn="1"/>
        </p:nvSpPr>
        <p:spPr>
          <a:xfrm>
            <a:off x="521209" y="685800"/>
            <a:ext cx="8289417" cy="405765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200" b="1" dirty="0">
                <a:solidFill>
                  <a:schemeClr val="bg1"/>
                </a:solidFill>
              </a:rPr>
              <a:t>Copyright © 2001-2014 Guidewire Software, Inc. All rights reserved.</a:t>
            </a:r>
            <a:br>
              <a:rPr lang="en-US" sz="1200" b="1" dirty="0">
                <a:solidFill>
                  <a:schemeClr val="bg1"/>
                </a:solidFill>
              </a:rPr>
            </a:br>
            <a:endParaRPr lang="en-US" sz="1200" b="1" dirty="0">
              <a:solidFill>
                <a:schemeClr val="bg1"/>
              </a:solidFill>
            </a:endParaRPr>
          </a:p>
          <a:p>
            <a:pPr marL="0" indent="0">
              <a:buFont typeface="Wingdings 3" pitchFamily="18" charset="2"/>
              <a:buNone/>
            </a:pPr>
            <a:r>
              <a:rPr lang="en-US" sz="1050" b="0" dirty="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050" b="0" dirty="0" err="1">
                <a:solidFill>
                  <a:schemeClr val="bg1"/>
                </a:solidFill>
              </a:rPr>
              <a:t>DataHub</a:t>
            </a:r>
            <a:r>
              <a:rPr lang="en-US" sz="1050" b="0" dirty="0">
                <a:solidFill>
                  <a:schemeClr val="bg1"/>
                </a:solidFill>
              </a:rPr>
              <a:t>, Guidewire </a:t>
            </a:r>
            <a:r>
              <a:rPr lang="en-US" sz="1050" b="0" dirty="0" err="1">
                <a:solidFill>
                  <a:schemeClr val="bg1"/>
                </a:solidFill>
              </a:rPr>
              <a:t>InfoCenter</a:t>
            </a:r>
            <a:r>
              <a:rPr lang="en-US" sz="1050" b="0" dirty="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050" b="0" dirty="0">
                <a:solidFill>
                  <a:schemeClr val="bg1"/>
                </a:solidFill>
              </a:rPr>
            </a:br>
            <a:endParaRPr lang="en-US" sz="1050" b="0" dirty="0">
              <a:solidFill>
                <a:schemeClr val="bg1"/>
              </a:solidFill>
            </a:endParaRPr>
          </a:p>
          <a:p>
            <a:pPr marL="0" indent="0">
              <a:buFont typeface="Wingdings 3" pitchFamily="18" charset="2"/>
              <a:buNone/>
            </a:pPr>
            <a:r>
              <a:rPr lang="en-US" sz="1050" b="0" dirty="0">
                <a:solidFill>
                  <a:schemeClr val="bg1"/>
                </a:solidFill>
              </a:rPr>
              <a:t>All other trademarks are the property of their respective owners.</a:t>
            </a:r>
          </a:p>
          <a:p>
            <a:pPr marL="0" indent="0">
              <a:buFont typeface="Wingdings 3" pitchFamily="18" charset="2"/>
              <a:buNone/>
            </a:pPr>
            <a:endParaRPr lang="en-US" sz="1200" b="0" dirty="0">
              <a:solidFill>
                <a:schemeClr val="bg1"/>
              </a:solidFill>
            </a:endParaRPr>
          </a:p>
          <a:p>
            <a:pPr marL="0" indent="0">
              <a:buFont typeface="Wingdings 3" pitchFamily="18" charset="2"/>
              <a:buNone/>
            </a:pPr>
            <a:r>
              <a:rPr lang="en-US" sz="1200" b="1" dirty="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200" b="0" dirty="0">
              <a:solidFill>
                <a:schemeClr val="bg1"/>
              </a:solidFill>
            </a:endParaRPr>
          </a:p>
          <a:p>
            <a:pPr marL="0" indent="0">
              <a:buFont typeface="Wingdings 3" pitchFamily="18" charset="2"/>
              <a:buNone/>
            </a:pPr>
            <a:r>
              <a:rPr lang="en-US" sz="1050" b="0" dirty="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050" b="0" dirty="0">
                <a:solidFill>
                  <a:schemeClr val="bg1"/>
                </a:solidFill>
              </a:rPr>
            </a:br>
            <a:endParaRPr lang="en-US" sz="1050" b="0" dirty="0">
              <a:solidFill>
                <a:schemeClr val="bg1"/>
              </a:solidFill>
            </a:endParaRPr>
          </a:p>
          <a:p>
            <a:pPr marL="0" indent="0">
              <a:buFont typeface="Wingdings 3" pitchFamily="18" charset="2"/>
              <a:buNone/>
            </a:pPr>
            <a:r>
              <a:rPr lang="en-US" sz="1050" b="0" dirty="0">
                <a:solidFill>
                  <a:schemeClr val="bg1"/>
                </a:solidFill>
              </a:rPr>
              <a:t>Guidewire products are protected by one or more United States patents.</a:t>
            </a:r>
          </a:p>
        </p:txBody>
      </p:sp>
    </p:spTree>
    <p:extLst>
      <p:ext uri="{BB962C8B-B14F-4D97-AF65-F5344CB8AC3E}">
        <p14:creationId xmlns:p14="http://schemas.microsoft.com/office/powerpoint/2010/main" val="144805121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68656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065198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9" Type="http://schemas.openxmlformats.org/officeDocument/2006/relationships/slideLayout" Target="../slideLayouts/slideLayout69.xml"/><Relationship Id="rId21" Type="http://schemas.openxmlformats.org/officeDocument/2006/relationships/slideLayout" Target="../slideLayouts/slideLayout51.xml"/><Relationship Id="rId34" Type="http://schemas.openxmlformats.org/officeDocument/2006/relationships/slideLayout" Target="../slideLayouts/slideLayout64.xml"/><Relationship Id="rId42" Type="http://schemas.openxmlformats.org/officeDocument/2006/relationships/image" Target="../media/image17.png"/><Relationship Id="rId7" Type="http://schemas.openxmlformats.org/officeDocument/2006/relationships/slideLayout" Target="../slideLayouts/slideLayout3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41" Type="http://schemas.openxmlformats.org/officeDocument/2006/relationships/theme" Target="../theme/theme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slideLayout" Target="../slideLayouts/slideLayout62.xml"/><Relationship Id="rId37" Type="http://schemas.openxmlformats.org/officeDocument/2006/relationships/slideLayout" Target="../slideLayouts/slideLayout67.xml"/><Relationship Id="rId40" Type="http://schemas.openxmlformats.org/officeDocument/2006/relationships/slideLayout" Target="../slideLayouts/slideLayout70.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36" Type="http://schemas.openxmlformats.org/officeDocument/2006/relationships/slideLayout" Target="../slideLayouts/slideLayout66.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slideLayout" Target="../slideLayouts/slideLayout61.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 Id="rId35" Type="http://schemas.openxmlformats.org/officeDocument/2006/relationships/slideLayout" Target="../slideLayouts/slideLayout65.xml"/><Relationship Id="rId8" Type="http://schemas.openxmlformats.org/officeDocument/2006/relationships/slideLayout" Target="../slideLayouts/slideLayout38.xml"/><Relationship Id="rId3" Type="http://schemas.openxmlformats.org/officeDocument/2006/relationships/slideLayout" Target="../slideLayouts/slideLayout33.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33" Type="http://schemas.openxmlformats.org/officeDocument/2006/relationships/slideLayout" Target="../slideLayouts/slideLayout63.xml"/><Relationship Id="rId38"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902780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4915060"/>
            <a:ext cx="3673988" cy="69250"/>
          </a:xfrm>
          <a:prstGeom prst="rect">
            <a:avLst/>
          </a:prstGeom>
          <a:noFill/>
        </p:spPr>
        <p:txBody>
          <a:bodyPr wrap="square" lIns="0" tIns="0" rIns="0" bIns="0">
            <a:spAutoFit/>
          </a:bodyPr>
          <a:lstStyle/>
          <a:p>
            <a:pPr algn="l">
              <a:spcBef>
                <a:spcPts val="450"/>
              </a:spcBef>
              <a:buClr>
                <a:schemeClr val="tx2"/>
              </a:buClr>
              <a:buFont typeface="Arial" charset="0"/>
              <a:buNone/>
              <a:defRPr/>
            </a:pPr>
            <a:r>
              <a:rPr lang="en-US" sz="450" dirty="0">
                <a:solidFill>
                  <a:srgbClr val="B2B2B2"/>
                </a:solidFill>
                <a:latin typeface="+mn-lt"/>
              </a:rPr>
              <a:t>© Guidewire Software, Inc.  2001-2014. All rights reserved. Do not distribute without permission.</a:t>
            </a:r>
          </a:p>
        </p:txBody>
      </p:sp>
      <p:grpSp>
        <p:nvGrpSpPr>
          <p:cNvPr id="12" name="rec GW Sidebar"/>
          <p:cNvGrpSpPr/>
          <p:nvPr/>
        </p:nvGrpSpPr>
        <p:grpSpPr>
          <a:xfrm>
            <a:off x="0" y="0"/>
            <a:ext cx="109538" cy="51435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1"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89155"/>
            <a:ext cx="832104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8" name="txt Content"/>
          <p:cNvSpPr>
            <a:spLocks noGrp="1" noChangeArrowheads="1"/>
          </p:cNvSpPr>
          <p:nvPr>
            <p:ph type="body" idx="1"/>
          </p:nvPr>
        </p:nvSpPr>
        <p:spPr bwMode="auto">
          <a:xfrm>
            <a:off x="521208" y="685800"/>
            <a:ext cx="832104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 </a:t>
            </a:r>
          </a:p>
          <a:p>
            <a:pPr lvl="1"/>
            <a:r>
              <a:rPr lang="en-US" altLang="en-US" dirty="0"/>
              <a:t>Second level</a:t>
            </a:r>
          </a:p>
          <a:p>
            <a:pPr lvl="2"/>
            <a:r>
              <a:rPr lang="en-US" altLang="en-US" dirty="0"/>
              <a:t>Third level</a:t>
            </a:r>
          </a:p>
          <a:p>
            <a:pPr lvl="3"/>
            <a:r>
              <a:rPr lang="en-US" altLang="en-US" dirty="0"/>
              <a:t>Fourth level</a:t>
            </a:r>
          </a:p>
        </p:txBody>
      </p:sp>
      <p:sp>
        <p:nvSpPr>
          <p:cNvPr id="1127" name="txt Centered PageNumberBox"/>
          <p:cNvSpPr txBox="1">
            <a:spLocks noChangeArrowheads="1"/>
          </p:cNvSpPr>
          <p:nvPr/>
        </p:nvSpPr>
        <p:spPr bwMode="auto">
          <a:xfrm>
            <a:off x="4307366" y="4856360"/>
            <a:ext cx="519113" cy="170260"/>
          </a:xfrm>
          <a:prstGeom prst="rect">
            <a:avLst/>
          </a:prstGeom>
          <a:noFill/>
          <a:ln w="6350" algn="ctr">
            <a:noFill/>
            <a:miter lim="800000"/>
            <a:headEnd/>
            <a:tailEnd/>
          </a:ln>
          <a:effectLst/>
        </p:spPr>
        <p:txBody>
          <a:bodyPr lIns="0" tIns="0" rIns="0" bIns="0"/>
          <a:lstStyle/>
          <a:p>
            <a:pPr algn="ctr">
              <a:lnSpc>
                <a:spcPts val="1350"/>
              </a:lnSpc>
              <a:spcBef>
                <a:spcPts val="450"/>
              </a:spcBef>
              <a:buFont typeface="Wingdings" pitchFamily="2" charset="2"/>
              <a:buNone/>
              <a:defRPr/>
            </a:pPr>
            <a:fld id="{FABFFE1B-5FD5-480D-9A32-98AB62D1BF82}" type="slidenum">
              <a:rPr lang="en-US" sz="900">
                <a:solidFill>
                  <a:srgbClr val="B2B2B2"/>
                </a:solidFill>
                <a:latin typeface="Arial" pitchFamily="34" charset="0"/>
                <a:cs typeface="Arial" pitchFamily="34" charset="0"/>
              </a:rPr>
              <a:pPr algn="ctr">
                <a:lnSpc>
                  <a:spcPts val="1350"/>
                </a:lnSpc>
                <a:spcBef>
                  <a:spcPts val="450"/>
                </a:spcBef>
                <a:buFont typeface="Wingdings" pitchFamily="2" charset="2"/>
                <a:buNone/>
                <a:defRPr/>
              </a:pPr>
              <a:t>‹#›</a:t>
            </a:fld>
            <a:r>
              <a:rPr lang="en-US" sz="1350" i="1" dirty="0">
                <a:solidFill>
                  <a:srgbClr val="B2B2B2"/>
                </a:solidFill>
                <a:cs typeface="Times New Roman" pitchFamily="18" charset="0"/>
              </a:rPr>
              <a:t> </a:t>
            </a:r>
          </a:p>
        </p:txBody>
      </p:sp>
    </p:spTree>
    <p:extLst>
      <p:ext uri="{BB962C8B-B14F-4D97-AF65-F5344CB8AC3E}">
        <p14:creationId xmlns:p14="http://schemas.microsoft.com/office/powerpoint/2010/main" val="473866704"/>
      </p:ext>
    </p:extLst>
  </p:cSld>
  <p:clrMap bg1="dk2" tx1="lt1" bg2="dk1"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 id="2147483715" r:id="rId24"/>
    <p:sldLayoutId id="2147483716" r:id="rId25"/>
    <p:sldLayoutId id="2147483717" r:id="rId26"/>
    <p:sldLayoutId id="2147483718" r:id="rId27"/>
    <p:sldLayoutId id="2147483719" r:id="rId28"/>
    <p:sldLayoutId id="2147483720" r:id="rId29"/>
    <p:sldLayoutId id="2147483721" r:id="rId30"/>
    <p:sldLayoutId id="2147483722" r:id="rId31"/>
    <p:sldLayoutId id="2147483723" r:id="rId32"/>
    <p:sldLayoutId id="2147483724" r:id="rId33"/>
    <p:sldLayoutId id="2147483725" r:id="rId34"/>
    <p:sldLayoutId id="2147483726" r:id="rId35"/>
    <p:sldLayoutId id="2147483727" r:id="rId36"/>
    <p:sldLayoutId id="2147483728" r:id="rId37"/>
    <p:sldLayoutId id="2147483729" r:id="rId38"/>
    <p:sldLayoutId id="2147483730" r:id="rId39"/>
    <p:sldLayoutId id="2147483731" r:id="rId40"/>
  </p:sldLayoutIdLst>
  <p:transition/>
  <p:txStyles>
    <p:titleStyle>
      <a:lvl1pPr algn="l" rtl="0" eaLnBrk="1" fontAlgn="base" hangingPunct="1">
        <a:lnSpc>
          <a:spcPct val="90000"/>
        </a:lnSpc>
        <a:spcBef>
          <a:spcPct val="0"/>
        </a:spcBef>
        <a:spcAft>
          <a:spcPct val="0"/>
        </a:spcAft>
        <a:defRPr sz="24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5pPr>
      <a:lvl6pPr marL="342900" algn="l" rtl="0" eaLnBrk="1" fontAlgn="base" hangingPunct="1">
        <a:lnSpc>
          <a:spcPct val="90000"/>
        </a:lnSpc>
        <a:spcBef>
          <a:spcPct val="0"/>
        </a:spcBef>
        <a:spcAft>
          <a:spcPct val="0"/>
        </a:spcAft>
        <a:defRPr sz="2250" b="1">
          <a:solidFill>
            <a:schemeClr val="accent1"/>
          </a:solidFill>
          <a:latin typeface="Arial" charset="0"/>
        </a:defRPr>
      </a:lvl6pPr>
      <a:lvl7pPr marL="685800" algn="l" rtl="0" eaLnBrk="1" fontAlgn="base" hangingPunct="1">
        <a:lnSpc>
          <a:spcPct val="90000"/>
        </a:lnSpc>
        <a:spcBef>
          <a:spcPct val="0"/>
        </a:spcBef>
        <a:spcAft>
          <a:spcPct val="0"/>
        </a:spcAft>
        <a:defRPr sz="2250" b="1">
          <a:solidFill>
            <a:schemeClr val="accent1"/>
          </a:solidFill>
          <a:latin typeface="Arial" charset="0"/>
        </a:defRPr>
      </a:lvl7pPr>
      <a:lvl8pPr marL="1028700" algn="l" rtl="0" eaLnBrk="1" fontAlgn="base" hangingPunct="1">
        <a:lnSpc>
          <a:spcPct val="90000"/>
        </a:lnSpc>
        <a:spcBef>
          <a:spcPct val="0"/>
        </a:spcBef>
        <a:spcAft>
          <a:spcPct val="0"/>
        </a:spcAft>
        <a:defRPr sz="2250" b="1">
          <a:solidFill>
            <a:schemeClr val="accent1"/>
          </a:solidFill>
          <a:latin typeface="Arial" charset="0"/>
        </a:defRPr>
      </a:lvl8pPr>
      <a:lvl9pPr marL="1371600" algn="l" rtl="0" eaLnBrk="1" fontAlgn="base" hangingPunct="1">
        <a:lnSpc>
          <a:spcPct val="90000"/>
        </a:lnSpc>
        <a:spcBef>
          <a:spcPct val="0"/>
        </a:spcBef>
        <a:spcAft>
          <a:spcPct val="0"/>
        </a:spcAft>
        <a:defRPr sz="2250" b="1">
          <a:solidFill>
            <a:schemeClr val="accent1"/>
          </a:solidFill>
          <a:latin typeface="Arial" charset="0"/>
        </a:defRPr>
      </a:lvl9pPr>
    </p:titleStyle>
    <p:bodyStyle>
      <a:lvl1pPr marL="214313" indent="-214313" algn="l" rtl="0" eaLnBrk="1" fontAlgn="base" hangingPunct="1">
        <a:spcBef>
          <a:spcPct val="40000"/>
        </a:spcBef>
        <a:spcAft>
          <a:spcPct val="0"/>
        </a:spcAft>
        <a:buClr>
          <a:srgbClr val="04628C"/>
        </a:buClr>
        <a:buSzPct val="90000"/>
        <a:buFont typeface="Arial" charset="0"/>
        <a:buChar char="•"/>
        <a:defRPr sz="1800">
          <a:solidFill>
            <a:schemeClr val="bg1"/>
          </a:solidFill>
          <a:latin typeface="+mn-lt"/>
          <a:ea typeface="Arial" pitchFamily="32" charset="0"/>
          <a:cs typeface="Arial" pitchFamily="32" charset="0"/>
        </a:defRPr>
      </a:lvl1pPr>
      <a:lvl2pPr marL="471488" indent="-171450" algn="l" rtl="0" eaLnBrk="1" fontAlgn="base" hangingPunct="1">
        <a:spcBef>
          <a:spcPct val="20000"/>
        </a:spcBef>
        <a:spcAft>
          <a:spcPct val="0"/>
        </a:spcAft>
        <a:buClr>
          <a:srgbClr val="04628C"/>
        </a:buClr>
        <a:buSzPct val="90000"/>
        <a:buFont typeface="Arial" charset="0"/>
        <a:buChar char="-"/>
        <a:defRPr sz="1500">
          <a:solidFill>
            <a:schemeClr val="bg1"/>
          </a:solidFill>
          <a:latin typeface="+mn-lt"/>
          <a:ea typeface="Arial" pitchFamily="32" charset="0"/>
          <a:cs typeface="Arial" pitchFamily="32" charset="0"/>
        </a:defRPr>
      </a:lvl2pPr>
      <a:lvl3pPr marL="727472" indent="-170260" algn="l" rtl="0" eaLnBrk="1" fontAlgn="base" hangingPunct="1">
        <a:spcBef>
          <a:spcPct val="20000"/>
        </a:spcBef>
        <a:spcAft>
          <a:spcPct val="0"/>
        </a:spcAft>
        <a:buClr>
          <a:srgbClr val="04628C"/>
        </a:buClr>
        <a:buSzPct val="85000"/>
        <a:buFont typeface="Arial" charset="0"/>
        <a:buChar char="-"/>
        <a:defRPr sz="1350">
          <a:solidFill>
            <a:schemeClr val="bg1"/>
          </a:solidFill>
          <a:latin typeface="+mn-lt"/>
          <a:ea typeface="Arial" pitchFamily="32" charset="0"/>
          <a:cs typeface="Arial" pitchFamily="32" charset="0"/>
        </a:defRPr>
      </a:lvl3pPr>
      <a:lvl4pPr marL="1032272" indent="-219075" algn="l" rtl="0" eaLnBrk="1" fontAlgn="base" hangingPunct="1">
        <a:spcBef>
          <a:spcPct val="20000"/>
        </a:spcBef>
        <a:spcAft>
          <a:spcPct val="0"/>
        </a:spcAft>
        <a:buClr>
          <a:srgbClr val="04628C"/>
        </a:buClr>
        <a:buSzPct val="85000"/>
        <a:buFont typeface="Arial" charset="0"/>
        <a:buChar char="-"/>
        <a:defRPr sz="1200">
          <a:solidFill>
            <a:schemeClr val="bg1"/>
          </a:solidFill>
          <a:latin typeface="+mn-lt"/>
          <a:ea typeface="Arial" pitchFamily="32" charset="0"/>
          <a:cs typeface="Arial" pitchFamily="32" charset="0"/>
        </a:defRPr>
      </a:lvl4pPr>
      <a:lvl5pPr marL="1456135" indent="-169069" algn="l" rtl="0" eaLnBrk="1" fontAlgn="base" hangingPunct="1">
        <a:spcBef>
          <a:spcPct val="20000"/>
        </a:spcBef>
        <a:spcAft>
          <a:spcPct val="0"/>
        </a:spcAft>
        <a:buClr>
          <a:srgbClr val="0146AD"/>
        </a:buClr>
        <a:buSzPct val="120000"/>
        <a:buChar char="•"/>
        <a:defRPr sz="1050">
          <a:solidFill>
            <a:schemeClr val="bg1"/>
          </a:solidFill>
          <a:latin typeface="+mn-lt"/>
          <a:ea typeface="Arial" pitchFamily="32" charset="0"/>
          <a:cs typeface="Arial" pitchFamily="32" charset="0"/>
        </a:defRPr>
      </a:lvl5pPr>
      <a:lvl6pPr marL="1799035" indent="-169069" algn="l" rtl="0" eaLnBrk="1" fontAlgn="base" hangingPunct="1">
        <a:spcBef>
          <a:spcPct val="20000"/>
        </a:spcBef>
        <a:spcAft>
          <a:spcPct val="0"/>
        </a:spcAft>
        <a:buClr>
          <a:srgbClr val="0146AD"/>
        </a:buClr>
        <a:buSzPct val="120000"/>
        <a:buChar char="•"/>
        <a:defRPr sz="1050">
          <a:solidFill>
            <a:schemeClr val="bg1"/>
          </a:solidFill>
          <a:latin typeface="+mn-lt"/>
        </a:defRPr>
      </a:lvl6pPr>
      <a:lvl7pPr marL="2141935" indent="-169069" algn="l" rtl="0" eaLnBrk="1" fontAlgn="base" hangingPunct="1">
        <a:spcBef>
          <a:spcPct val="20000"/>
        </a:spcBef>
        <a:spcAft>
          <a:spcPct val="0"/>
        </a:spcAft>
        <a:buClr>
          <a:srgbClr val="0146AD"/>
        </a:buClr>
        <a:buSzPct val="120000"/>
        <a:buChar char="•"/>
        <a:defRPr sz="1050">
          <a:solidFill>
            <a:schemeClr val="bg1"/>
          </a:solidFill>
          <a:latin typeface="+mn-lt"/>
        </a:defRPr>
      </a:lvl7pPr>
      <a:lvl8pPr marL="2484835" indent="-169069" algn="l" rtl="0" eaLnBrk="1" fontAlgn="base" hangingPunct="1">
        <a:spcBef>
          <a:spcPct val="20000"/>
        </a:spcBef>
        <a:spcAft>
          <a:spcPct val="0"/>
        </a:spcAft>
        <a:buClr>
          <a:srgbClr val="0146AD"/>
        </a:buClr>
        <a:buSzPct val="120000"/>
        <a:buChar char="•"/>
        <a:defRPr sz="1050">
          <a:solidFill>
            <a:schemeClr val="bg1"/>
          </a:solidFill>
          <a:latin typeface="+mn-lt"/>
        </a:defRPr>
      </a:lvl8pPr>
      <a:lvl9pPr marL="2827735" indent="-169069" algn="l" rtl="0" eaLnBrk="1" fontAlgn="base" hangingPunct="1">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50.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50.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0.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0.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0.xml"/><Relationship Id="rId1" Type="http://schemas.openxmlformats.org/officeDocument/2006/relationships/vmlDrawing" Target="../drawings/vmlDrawing1.vml"/><Relationship Id="rId5" Type="http://schemas.openxmlformats.org/officeDocument/2006/relationships/image" Target="../media/image41.png"/><Relationship Id="rId4" Type="http://schemas.openxmlformats.org/officeDocument/2006/relationships/image" Target="../media/image40.wmf"/></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50.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50.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30086" b="30086"/>
          <a:stretch>
            <a:fillRect/>
          </a:stretch>
        </p:blipFill>
        <p:spPr/>
      </p:pic>
      <p:sp>
        <p:nvSpPr>
          <p:cNvPr id="3" name="Title 2"/>
          <p:cNvSpPr>
            <a:spLocks noGrp="1"/>
          </p:cNvSpPr>
          <p:nvPr>
            <p:ph type="ctrTitle"/>
          </p:nvPr>
        </p:nvSpPr>
        <p:spPr/>
        <p:txBody>
          <a:bodyPr/>
          <a:lstStyle/>
          <a:p>
            <a:r>
              <a:rPr lang="en-US" dirty="0" err="1"/>
              <a:t>InsuranceSuite</a:t>
            </a:r>
            <a:r>
              <a:rPr lang="en-US" dirty="0"/>
              <a:t> 10 Fundamentals</a:t>
            </a:r>
          </a:p>
        </p:txBody>
      </p:sp>
      <p:sp>
        <p:nvSpPr>
          <p:cNvPr id="6" name="Footer Placeholder 5"/>
          <p:cNvSpPr>
            <a:spLocks noGrp="1"/>
          </p:cNvSpPr>
          <p:nvPr>
            <p:ph type="ftr" sz="quarter" idx="3"/>
          </p:nvPr>
        </p:nvSpPr>
        <p:spPr/>
        <p:txBody>
          <a:bodyPr/>
          <a:lstStyle/>
          <a:p>
            <a:r>
              <a:rPr lang="en-US"/>
              <a:t>© 2020 Cognizant</a:t>
            </a:r>
          </a:p>
        </p:txBody>
      </p:sp>
      <p:sp>
        <p:nvSpPr>
          <p:cNvPr id="8" name="Text Placeholder 7"/>
          <p:cNvSpPr>
            <a:spLocks noGrp="1"/>
          </p:cNvSpPr>
          <p:nvPr>
            <p:ph type="body" sz="quarter" idx="13"/>
          </p:nvPr>
        </p:nvSpPr>
        <p:spPr>
          <a:xfrm>
            <a:off x="381000" y="3289837"/>
            <a:ext cx="8324523" cy="254000"/>
          </a:xfrm>
        </p:spPr>
        <p:txBody>
          <a:bodyPr>
            <a:noAutofit/>
          </a:bodyPr>
          <a:lstStyle/>
          <a:p>
            <a:r>
              <a:rPr lang="en-US" sz="2400" dirty="0"/>
              <a:t>Implementation Practices for Digital</a:t>
            </a:r>
          </a:p>
        </p:txBody>
      </p:sp>
    </p:spTree>
    <p:extLst>
      <p:ext uri="{BB962C8B-B14F-4D97-AF65-F5344CB8AC3E}">
        <p14:creationId xmlns:p14="http://schemas.microsoft.com/office/powerpoint/2010/main" val="2747047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BCA99B-8E04-4B5F-8A23-ADA9E5CB49BD}"/>
              </a:ext>
            </a:extLst>
          </p:cNvPr>
          <p:cNvPicPr>
            <a:picLocks noChangeAspect="1"/>
          </p:cNvPicPr>
          <p:nvPr/>
        </p:nvPicPr>
        <p:blipFill>
          <a:blip r:embed="rId3"/>
          <a:stretch>
            <a:fillRect/>
          </a:stretch>
        </p:blipFill>
        <p:spPr>
          <a:xfrm>
            <a:off x="159026" y="69574"/>
            <a:ext cx="8895522" cy="3762103"/>
          </a:xfrm>
          <a:prstGeom prst="rect">
            <a:avLst/>
          </a:prstGeom>
        </p:spPr>
      </p:pic>
    </p:spTree>
    <p:extLst>
      <p:ext uri="{BB962C8B-B14F-4D97-AF65-F5344CB8AC3E}">
        <p14:creationId xmlns:p14="http://schemas.microsoft.com/office/powerpoint/2010/main" val="275507677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A1ABCC-DF58-4891-B1EB-7F2991F02F02}"/>
              </a:ext>
            </a:extLst>
          </p:cNvPr>
          <p:cNvPicPr>
            <a:picLocks noChangeAspect="1"/>
          </p:cNvPicPr>
          <p:nvPr/>
        </p:nvPicPr>
        <p:blipFill>
          <a:blip r:embed="rId3"/>
          <a:stretch>
            <a:fillRect/>
          </a:stretch>
        </p:blipFill>
        <p:spPr>
          <a:xfrm>
            <a:off x="178904" y="99392"/>
            <a:ext cx="8895522" cy="4628049"/>
          </a:xfrm>
          <a:prstGeom prst="rect">
            <a:avLst/>
          </a:prstGeom>
        </p:spPr>
      </p:pic>
    </p:spTree>
    <p:extLst>
      <p:ext uri="{BB962C8B-B14F-4D97-AF65-F5344CB8AC3E}">
        <p14:creationId xmlns:p14="http://schemas.microsoft.com/office/powerpoint/2010/main" val="63614750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761769-382A-479F-8CED-651DF55F5DBD}"/>
              </a:ext>
            </a:extLst>
          </p:cNvPr>
          <p:cNvPicPr>
            <a:picLocks noChangeAspect="1"/>
          </p:cNvPicPr>
          <p:nvPr/>
        </p:nvPicPr>
        <p:blipFill>
          <a:blip r:embed="rId3"/>
          <a:stretch>
            <a:fillRect/>
          </a:stretch>
        </p:blipFill>
        <p:spPr>
          <a:xfrm>
            <a:off x="178905" y="105786"/>
            <a:ext cx="8895522" cy="3759112"/>
          </a:xfrm>
          <a:prstGeom prst="rect">
            <a:avLst/>
          </a:prstGeom>
        </p:spPr>
      </p:pic>
    </p:spTree>
    <p:extLst>
      <p:ext uri="{BB962C8B-B14F-4D97-AF65-F5344CB8AC3E}">
        <p14:creationId xmlns:p14="http://schemas.microsoft.com/office/powerpoint/2010/main" val="358083311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5E6185-3CF3-49D0-B1DA-543E8130C208}"/>
              </a:ext>
            </a:extLst>
          </p:cNvPr>
          <p:cNvPicPr>
            <a:picLocks noChangeAspect="1"/>
          </p:cNvPicPr>
          <p:nvPr/>
        </p:nvPicPr>
        <p:blipFill rotWithShape="1">
          <a:blip r:embed="rId3"/>
          <a:srcRect t="22821"/>
          <a:stretch/>
        </p:blipFill>
        <p:spPr>
          <a:xfrm>
            <a:off x="5274527" y="4552386"/>
            <a:ext cx="3646448" cy="292619"/>
          </a:xfrm>
          <a:prstGeom prst="rect">
            <a:avLst/>
          </a:prstGeom>
        </p:spPr>
      </p:pic>
      <p:pic>
        <p:nvPicPr>
          <p:cNvPr id="4" name="Picture 3">
            <a:extLst>
              <a:ext uri="{FF2B5EF4-FFF2-40B4-BE49-F238E27FC236}">
                <a16:creationId xmlns:a16="http://schemas.microsoft.com/office/drawing/2014/main" id="{4A6375B9-6F18-4202-994E-BEA333219462}"/>
              </a:ext>
            </a:extLst>
          </p:cNvPr>
          <p:cNvPicPr>
            <a:picLocks noChangeAspect="1"/>
          </p:cNvPicPr>
          <p:nvPr/>
        </p:nvPicPr>
        <p:blipFill>
          <a:blip r:embed="rId4"/>
          <a:stretch>
            <a:fillRect/>
          </a:stretch>
        </p:blipFill>
        <p:spPr>
          <a:xfrm>
            <a:off x="146299" y="146229"/>
            <a:ext cx="8851402" cy="4851042"/>
          </a:xfrm>
          <a:prstGeom prst="rect">
            <a:avLst/>
          </a:prstGeom>
        </p:spPr>
      </p:pic>
    </p:spTree>
    <p:extLst>
      <p:ext uri="{BB962C8B-B14F-4D97-AF65-F5344CB8AC3E}">
        <p14:creationId xmlns:p14="http://schemas.microsoft.com/office/powerpoint/2010/main" val="176755031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A2F84B-8181-48AF-9C34-7BBF05A23D3F}"/>
              </a:ext>
            </a:extLst>
          </p:cNvPr>
          <p:cNvPicPr>
            <a:picLocks noChangeAspect="1"/>
          </p:cNvPicPr>
          <p:nvPr/>
        </p:nvPicPr>
        <p:blipFill>
          <a:blip r:embed="rId2"/>
          <a:stretch>
            <a:fillRect/>
          </a:stretch>
        </p:blipFill>
        <p:spPr>
          <a:xfrm>
            <a:off x="587651" y="790575"/>
            <a:ext cx="6915150" cy="1781175"/>
          </a:xfrm>
          <a:prstGeom prst="rect">
            <a:avLst/>
          </a:prstGeom>
        </p:spPr>
      </p:pic>
    </p:spTree>
    <p:extLst>
      <p:ext uri="{BB962C8B-B14F-4D97-AF65-F5344CB8AC3E}">
        <p14:creationId xmlns:p14="http://schemas.microsoft.com/office/powerpoint/2010/main" val="297388696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1451DE-8001-4EF4-940A-ADD42B3225C1}"/>
              </a:ext>
            </a:extLst>
          </p:cNvPr>
          <p:cNvPicPr>
            <a:picLocks noChangeAspect="1"/>
          </p:cNvPicPr>
          <p:nvPr/>
        </p:nvPicPr>
        <p:blipFill>
          <a:blip r:embed="rId3"/>
          <a:stretch>
            <a:fillRect/>
          </a:stretch>
        </p:blipFill>
        <p:spPr>
          <a:xfrm>
            <a:off x="198782" y="264276"/>
            <a:ext cx="8945217" cy="4614948"/>
          </a:xfrm>
          <a:prstGeom prst="rect">
            <a:avLst/>
          </a:prstGeom>
        </p:spPr>
      </p:pic>
    </p:spTree>
    <p:extLst>
      <p:ext uri="{BB962C8B-B14F-4D97-AF65-F5344CB8AC3E}">
        <p14:creationId xmlns:p14="http://schemas.microsoft.com/office/powerpoint/2010/main" val="291554770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9077BB-F75A-4FAF-B698-A5942AAE609B}"/>
              </a:ext>
            </a:extLst>
          </p:cNvPr>
          <p:cNvPicPr>
            <a:picLocks noChangeAspect="1"/>
          </p:cNvPicPr>
          <p:nvPr/>
        </p:nvPicPr>
        <p:blipFill>
          <a:blip r:embed="rId3"/>
          <a:stretch>
            <a:fillRect/>
          </a:stretch>
        </p:blipFill>
        <p:spPr>
          <a:xfrm>
            <a:off x="260455" y="129209"/>
            <a:ext cx="6734655" cy="4502426"/>
          </a:xfrm>
          <a:prstGeom prst="rect">
            <a:avLst/>
          </a:prstGeom>
        </p:spPr>
      </p:pic>
    </p:spTree>
    <p:extLst>
      <p:ext uri="{BB962C8B-B14F-4D97-AF65-F5344CB8AC3E}">
        <p14:creationId xmlns:p14="http://schemas.microsoft.com/office/powerpoint/2010/main" val="6249453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F5CFBC-F032-4736-B734-20CB840DBD08}"/>
              </a:ext>
            </a:extLst>
          </p:cNvPr>
          <p:cNvPicPr>
            <a:picLocks noChangeAspect="1"/>
          </p:cNvPicPr>
          <p:nvPr/>
        </p:nvPicPr>
        <p:blipFill>
          <a:blip r:embed="rId3"/>
          <a:stretch>
            <a:fillRect/>
          </a:stretch>
        </p:blipFill>
        <p:spPr>
          <a:xfrm>
            <a:off x="168966" y="72890"/>
            <a:ext cx="8975034" cy="4262224"/>
          </a:xfrm>
          <a:prstGeom prst="rect">
            <a:avLst/>
          </a:prstGeom>
        </p:spPr>
      </p:pic>
    </p:spTree>
    <p:extLst>
      <p:ext uri="{BB962C8B-B14F-4D97-AF65-F5344CB8AC3E}">
        <p14:creationId xmlns:p14="http://schemas.microsoft.com/office/powerpoint/2010/main" val="149015006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789B08-F6A2-496F-A190-DB2662DCBB38}"/>
              </a:ext>
            </a:extLst>
          </p:cNvPr>
          <p:cNvPicPr>
            <a:picLocks noChangeAspect="1"/>
          </p:cNvPicPr>
          <p:nvPr/>
        </p:nvPicPr>
        <p:blipFill>
          <a:blip r:embed="rId3"/>
          <a:stretch>
            <a:fillRect/>
          </a:stretch>
        </p:blipFill>
        <p:spPr>
          <a:xfrm>
            <a:off x="182010" y="47211"/>
            <a:ext cx="6772275" cy="3048000"/>
          </a:xfrm>
          <a:prstGeom prst="rect">
            <a:avLst/>
          </a:prstGeom>
        </p:spPr>
      </p:pic>
    </p:spTree>
    <p:extLst>
      <p:ext uri="{BB962C8B-B14F-4D97-AF65-F5344CB8AC3E}">
        <p14:creationId xmlns:p14="http://schemas.microsoft.com/office/powerpoint/2010/main" val="350208275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E02AD4-CB8D-45C9-8B53-EB9723AA6B66}"/>
              </a:ext>
            </a:extLst>
          </p:cNvPr>
          <p:cNvPicPr>
            <a:picLocks noChangeAspect="1"/>
          </p:cNvPicPr>
          <p:nvPr/>
        </p:nvPicPr>
        <p:blipFill>
          <a:blip r:embed="rId2"/>
          <a:stretch>
            <a:fillRect/>
          </a:stretch>
        </p:blipFill>
        <p:spPr>
          <a:xfrm>
            <a:off x="417030" y="285128"/>
            <a:ext cx="6381750" cy="1571625"/>
          </a:xfrm>
          <a:prstGeom prst="rect">
            <a:avLst/>
          </a:prstGeom>
        </p:spPr>
      </p:pic>
    </p:spTree>
    <p:extLst>
      <p:ext uri="{BB962C8B-B14F-4D97-AF65-F5344CB8AC3E}">
        <p14:creationId xmlns:p14="http://schemas.microsoft.com/office/powerpoint/2010/main" val="39447836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191AA9-2480-40B4-8C88-A093A985D0AA}"/>
              </a:ext>
            </a:extLst>
          </p:cNvPr>
          <p:cNvPicPr>
            <a:picLocks noChangeAspect="1"/>
          </p:cNvPicPr>
          <p:nvPr/>
        </p:nvPicPr>
        <p:blipFill>
          <a:blip r:embed="rId2"/>
          <a:stretch>
            <a:fillRect/>
          </a:stretch>
        </p:blipFill>
        <p:spPr>
          <a:xfrm>
            <a:off x="268357" y="94755"/>
            <a:ext cx="8806069" cy="2667990"/>
          </a:xfrm>
          <a:prstGeom prst="rect">
            <a:avLst/>
          </a:prstGeom>
        </p:spPr>
      </p:pic>
    </p:spTree>
    <p:extLst>
      <p:ext uri="{BB962C8B-B14F-4D97-AF65-F5344CB8AC3E}">
        <p14:creationId xmlns:p14="http://schemas.microsoft.com/office/powerpoint/2010/main" val="18140405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983F1B89-63D0-4D90-AD10-BD81D45F4D0E}"/>
              </a:ext>
            </a:extLst>
          </p:cNvPr>
          <p:cNvGraphicFramePr>
            <a:graphicFrameLocks noChangeAspect="1"/>
          </p:cNvGraphicFramePr>
          <p:nvPr>
            <p:extLst>
              <p:ext uri="{D42A27DB-BD31-4B8C-83A1-F6EECF244321}">
                <p14:modId xmlns:p14="http://schemas.microsoft.com/office/powerpoint/2010/main" val="2466298735"/>
              </p:ext>
            </p:extLst>
          </p:nvPr>
        </p:nvGraphicFramePr>
        <p:xfrm>
          <a:off x="4114800" y="2185988"/>
          <a:ext cx="914400" cy="771525"/>
        </p:xfrm>
        <a:graphic>
          <a:graphicData uri="http://schemas.openxmlformats.org/presentationml/2006/ole">
            <mc:AlternateContent xmlns:mc="http://schemas.openxmlformats.org/markup-compatibility/2006">
              <mc:Choice xmlns:v="urn:schemas-microsoft-com:vml" Requires="v">
                <p:oleObj spid="_x0000_s1026" name="Acrobat Document" showAsIcon="1" r:id="rId3" imgW="914400" imgH="771480" progId="AcroExch.Document.DC">
                  <p:embed/>
                </p:oleObj>
              </mc:Choice>
              <mc:Fallback>
                <p:oleObj name="Acrobat Document" showAsIcon="1" r:id="rId3" imgW="914400" imgH="771480" progId="AcroExch.Document.DC">
                  <p:embed/>
                  <p:pic>
                    <p:nvPicPr>
                      <p:cNvPr id="3" name="Object 2">
                        <a:extLst>
                          <a:ext uri="{FF2B5EF4-FFF2-40B4-BE49-F238E27FC236}">
                            <a16:creationId xmlns:a16="http://schemas.microsoft.com/office/drawing/2014/main" id="{983F1B89-63D0-4D90-AD10-BD81D45F4D0E}"/>
                          </a:ext>
                        </a:extLst>
                      </p:cNvPr>
                      <p:cNvPicPr/>
                      <p:nvPr/>
                    </p:nvPicPr>
                    <p:blipFill>
                      <a:blip r:embed="rId4"/>
                      <a:stretch>
                        <a:fillRect/>
                      </a:stretch>
                    </p:blipFill>
                    <p:spPr>
                      <a:xfrm>
                        <a:off x="4114800" y="2185988"/>
                        <a:ext cx="914400" cy="771525"/>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2BB7D7EE-1E2F-49B4-B88B-E1A057E558B3}"/>
              </a:ext>
            </a:extLst>
          </p:cNvPr>
          <p:cNvPicPr>
            <a:picLocks noChangeAspect="1"/>
          </p:cNvPicPr>
          <p:nvPr/>
        </p:nvPicPr>
        <p:blipFill>
          <a:blip r:embed="rId5"/>
          <a:stretch>
            <a:fillRect/>
          </a:stretch>
        </p:blipFill>
        <p:spPr>
          <a:xfrm>
            <a:off x="188843" y="154265"/>
            <a:ext cx="8766314" cy="660533"/>
          </a:xfrm>
          <a:prstGeom prst="rect">
            <a:avLst/>
          </a:prstGeom>
        </p:spPr>
      </p:pic>
    </p:spTree>
    <p:extLst>
      <p:ext uri="{BB962C8B-B14F-4D97-AF65-F5344CB8AC3E}">
        <p14:creationId xmlns:p14="http://schemas.microsoft.com/office/powerpoint/2010/main" val="23492425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611EC3-851A-4711-AAF3-64C9112518D3}"/>
              </a:ext>
            </a:extLst>
          </p:cNvPr>
          <p:cNvPicPr>
            <a:picLocks noChangeAspect="1"/>
          </p:cNvPicPr>
          <p:nvPr/>
        </p:nvPicPr>
        <p:blipFill>
          <a:blip r:embed="rId2"/>
          <a:stretch>
            <a:fillRect/>
          </a:stretch>
        </p:blipFill>
        <p:spPr>
          <a:xfrm>
            <a:off x="149087" y="89556"/>
            <a:ext cx="8835887" cy="2678388"/>
          </a:xfrm>
          <a:prstGeom prst="rect">
            <a:avLst/>
          </a:prstGeom>
        </p:spPr>
      </p:pic>
    </p:spTree>
    <p:extLst>
      <p:ext uri="{BB962C8B-B14F-4D97-AF65-F5344CB8AC3E}">
        <p14:creationId xmlns:p14="http://schemas.microsoft.com/office/powerpoint/2010/main" val="181720465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57065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146341-EE43-4C95-9FE4-0A127D0DCD14}"/>
              </a:ext>
            </a:extLst>
          </p:cNvPr>
          <p:cNvPicPr>
            <a:picLocks noChangeAspect="1"/>
          </p:cNvPicPr>
          <p:nvPr/>
        </p:nvPicPr>
        <p:blipFill>
          <a:blip r:embed="rId3"/>
          <a:stretch>
            <a:fillRect/>
          </a:stretch>
        </p:blipFill>
        <p:spPr>
          <a:xfrm>
            <a:off x="268357" y="109330"/>
            <a:ext cx="8786192" cy="4430840"/>
          </a:xfrm>
          <a:prstGeom prst="rect">
            <a:avLst/>
          </a:prstGeom>
        </p:spPr>
      </p:pic>
    </p:spTree>
    <p:extLst>
      <p:ext uri="{BB962C8B-B14F-4D97-AF65-F5344CB8AC3E}">
        <p14:creationId xmlns:p14="http://schemas.microsoft.com/office/powerpoint/2010/main" val="60278446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2AEA70-6D15-4D9B-90B9-D07F87C545AE}"/>
              </a:ext>
            </a:extLst>
          </p:cNvPr>
          <p:cNvPicPr>
            <a:picLocks noChangeAspect="1"/>
          </p:cNvPicPr>
          <p:nvPr/>
        </p:nvPicPr>
        <p:blipFill>
          <a:blip r:embed="rId3"/>
          <a:stretch>
            <a:fillRect/>
          </a:stretch>
        </p:blipFill>
        <p:spPr>
          <a:xfrm>
            <a:off x="142875" y="89452"/>
            <a:ext cx="8858250" cy="4750905"/>
          </a:xfrm>
          <a:prstGeom prst="rect">
            <a:avLst/>
          </a:prstGeom>
        </p:spPr>
      </p:pic>
    </p:spTree>
    <p:extLst>
      <p:ext uri="{BB962C8B-B14F-4D97-AF65-F5344CB8AC3E}">
        <p14:creationId xmlns:p14="http://schemas.microsoft.com/office/powerpoint/2010/main" val="112518937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E400FD-68B8-486A-9963-C54B5BC78DF1}"/>
              </a:ext>
            </a:extLst>
          </p:cNvPr>
          <p:cNvPicPr>
            <a:picLocks noChangeAspect="1"/>
          </p:cNvPicPr>
          <p:nvPr/>
        </p:nvPicPr>
        <p:blipFill>
          <a:blip r:embed="rId3"/>
          <a:stretch>
            <a:fillRect/>
          </a:stretch>
        </p:blipFill>
        <p:spPr>
          <a:xfrm>
            <a:off x="168965" y="84965"/>
            <a:ext cx="8816009" cy="4556125"/>
          </a:xfrm>
          <a:prstGeom prst="rect">
            <a:avLst/>
          </a:prstGeom>
        </p:spPr>
      </p:pic>
    </p:spTree>
    <p:extLst>
      <p:ext uri="{BB962C8B-B14F-4D97-AF65-F5344CB8AC3E}">
        <p14:creationId xmlns:p14="http://schemas.microsoft.com/office/powerpoint/2010/main" val="41936047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8D3465-2D3C-42CD-87CA-00CFBB5B78D7}"/>
              </a:ext>
            </a:extLst>
          </p:cNvPr>
          <p:cNvPicPr>
            <a:picLocks noChangeAspect="1"/>
          </p:cNvPicPr>
          <p:nvPr/>
        </p:nvPicPr>
        <p:blipFill>
          <a:blip r:embed="rId3"/>
          <a:stretch>
            <a:fillRect/>
          </a:stretch>
        </p:blipFill>
        <p:spPr>
          <a:xfrm>
            <a:off x="248478" y="98914"/>
            <a:ext cx="8825948" cy="4567986"/>
          </a:xfrm>
          <a:prstGeom prst="rect">
            <a:avLst/>
          </a:prstGeom>
        </p:spPr>
      </p:pic>
    </p:spTree>
    <p:extLst>
      <p:ext uri="{BB962C8B-B14F-4D97-AF65-F5344CB8AC3E}">
        <p14:creationId xmlns:p14="http://schemas.microsoft.com/office/powerpoint/2010/main" val="229426071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DBFA25-ED47-4D77-9EC0-066F83FE05C4}"/>
              </a:ext>
            </a:extLst>
          </p:cNvPr>
          <p:cNvPicPr>
            <a:picLocks noChangeAspect="1"/>
          </p:cNvPicPr>
          <p:nvPr/>
        </p:nvPicPr>
        <p:blipFill>
          <a:blip r:embed="rId3"/>
          <a:stretch>
            <a:fillRect/>
          </a:stretch>
        </p:blipFill>
        <p:spPr>
          <a:xfrm>
            <a:off x="208722" y="108735"/>
            <a:ext cx="8935278" cy="4622291"/>
          </a:xfrm>
          <a:prstGeom prst="rect">
            <a:avLst/>
          </a:prstGeom>
        </p:spPr>
      </p:pic>
      <p:pic>
        <p:nvPicPr>
          <p:cNvPr id="4" name="Picture 3">
            <a:extLst>
              <a:ext uri="{FF2B5EF4-FFF2-40B4-BE49-F238E27FC236}">
                <a16:creationId xmlns:a16="http://schemas.microsoft.com/office/drawing/2014/main" id="{C32988E6-77CA-4F54-B9C5-B155612D444A}"/>
              </a:ext>
            </a:extLst>
          </p:cNvPr>
          <p:cNvPicPr>
            <a:picLocks noChangeAspect="1"/>
          </p:cNvPicPr>
          <p:nvPr/>
        </p:nvPicPr>
        <p:blipFill>
          <a:blip r:embed="rId4"/>
          <a:stretch>
            <a:fillRect/>
          </a:stretch>
        </p:blipFill>
        <p:spPr>
          <a:xfrm>
            <a:off x="6173028" y="4671391"/>
            <a:ext cx="2762250" cy="238125"/>
          </a:xfrm>
          <a:prstGeom prst="rect">
            <a:avLst/>
          </a:prstGeom>
        </p:spPr>
      </p:pic>
    </p:spTree>
    <p:extLst>
      <p:ext uri="{BB962C8B-B14F-4D97-AF65-F5344CB8AC3E}">
        <p14:creationId xmlns:p14="http://schemas.microsoft.com/office/powerpoint/2010/main" val="179349678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2CD3B2-265D-457B-8ECC-0294A0BDD410}"/>
              </a:ext>
            </a:extLst>
          </p:cNvPr>
          <p:cNvPicPr>
            <a:picLocks noChangeAspect="1"/>
          </p:cNvPicPr>
          <p:nvPr/>
        </p:nvPicPr>
        <p:blipFill>
          <a:blip r:embed="rId3"/>
          <a:stretch>
            <a:fillRect/>
          </a:stretch>
        </p:blipFill>
        <p:spPr>
          <a:xfrm>
            <a:off x="241086" y="99392"/>
            <a:ext cx="8661827" cy="4740966"/>
          </a:xfrm>
          <a:prstGeom prst="rect">
            <a:avLst/>
          </a:prstGeom>
        </p:spPr>
      </p:pic>
    </p:spTree>
    <p:extLst>
      <p:ext uri="{BB962C8B-B14F-4D97-AF65-F5344CB8AC3E}">
        <p14:creationId xmlns:p14="http://schemas.microsoft.com/office/powerpoint/2010/main" val="410898392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77DC38-A3DA-48FC-B287-C5D5DA7C1E7A}"/>
              </a:ext>
            </a:extLst>
          </p:cNvPr>
          <p:cNvPicPr>
            <a:picLocks noChangeAspect="1"/>
          </p:cNvPicPr>
          <p:nvPr/>
        </p:nvPicPr>
        <p:blipFill>
          <a:blip r:embed="rId3"/>
          <a:stretch>
            <a:fillRect/>
          </a:stretch>
        </p:blipFill>
        <p:spPr>
          <a:xfrm>
            <a:off x="159026" y="147956"/>
            <a:ext cx="8885583" cy="4648806"/>
          </a:xfrm>
          <a:prstGeom prst="rect">
            <a:avLst/>
          </a:prstGeom>
        </p:spPr>
      </p:pic>
    </p:spTree>
    <p:extLst>
      <p:ext uri="{BB962C8B-B14F-4D97-AF65-F5344CB8AC3E}">
        <p14:creationId xmlns:p14="http://schemas.microsoft.com/office/powerpoint/2010/main" val="772599130"/>
      </p:ext>
    </p:extLst>
  </p:cSld>
  <p:clrMapOvr>
    <a:masterClrMapping/>
  </p:clrMapOvr>
  <p:transition/>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DAFD4B-1A96-474D-90AE-C9F880B9AD24}"/>
</file>

<file path=customXml/itemProps2.xml><?xml version="1.0" encoding="utf-8"?>
<ds:datastoreItem xmlns:ds="http://schemas.openxmlformats.org/officeDocument/2006/customXml" ds:itemID="{E504BF2D-FED6-4FD0-B2B2-C833DD363DDC}"/>
</file>

<file path=customXml/itemProps3.xml><?xml version="1.0" encoding="utf-8"?>
<ds:datastoreItem xmlns:ds="http://schemas.openxmlformats.org/officeDocument/2006/customXml" ds:itemID="{E5234710-5D17-41BF-8601-A4B8D1B8D5D0}"/>
</file>

<file path=docProps/app.xml><?xml version="1.0" encoding="utf-8"?>
<Properties xmlns="http://schemas.openxmlformats.org/officeDocument/2006/extended-properties" xmlns:vt="http://schemas.openxmlformats.org/officeDocument/2006/docPropsVTypes">
  <Template>CognizantTheme</Template>
  <TotalTime>1239</TotalTime>
  <Words>1480</Words>
  <Application>Microsoft Office PowerPoint</Application>
  <PresentationFormat>On-screen Show (16:9)</PresentationFormat>
  <Paragraphs>84</Paragraphs>
  <Slides>22</Slides>
  <Notes>16</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34" baseType="lpstr">
      <vt:lpstr>Arial</vt:lpstr>
      <vt:lpstr>Calibri</vt:lpstr>
      <vt:lpstr>CIDFont+F5</vt:lpstr>
      <vt:lpstr>CIDFont+F6</vt:lpstr>
      <vt:lpstr>CIDFont+F7</vt:lpstr>
      <vt:lpstr>Courier New</vt:lpstr>
      <vt:lpstr>Wingdings</vt:lpstr>
      <vt:lpstr>Wingdings 2</vt:lpstr>
      <vt:lpstr>Wingdings 3</vt:lpstr>
      <vt:lpstr>CognizantTheme</vt:lpstr>
      <vt:lpstr>Emerald_Template</vt:lpstr>
      <vt:lpstr>Acrobat Document</vt:lpstr>
      <vt:lpstr>InsuranceSuite 10 Fundamentals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InsuranceSuite 10 Fundamentals</dc:title>
  <dc:creator>Seshan, Sangeetha (Cognizant)</dc:creator>
  <cp:lastModifiedBy>George, Dinny Rose (Cognizant)</cp:lastModifiedBy>
  <cp:revision>22</cp:revision>
  <dcterms:created xsi:type="dcterms:W3CDTF">2020-11-09T01:08:15Z</dcterms:created>
  <dcterms:modified xsi:type="dcterms:W3CDTF">2020-11-16T16:45:10Z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