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2" r:id="rId1"/>
  </p:sldMasterIdLst>
  <p:notesMasterIdLst>
    <p:notesMasterId r:id="rId9"/>
  </p:notesMasterIdLst>
  <p:handoutMasterIdLst>
    <p:handoutMasterId r:id="rId10"/>
  </p:handout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CB6C7-1D99-41CF-AF5C-B39E5BAECAF1}" v="1" dt="2024-03-22T06:52:36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hnesh S" userId="1339f9c84c3e66f5" providerId="LiveId" clId="{D40CB6C7-1D99-41CF-AF5C-B39E5BAECAF1}"/>
    <pc:docChg chg="custSel modSld">
      <pc:chgData name="Vighnesh S" userId="1339f9c84c3e66f5" providerId="LiveId" clId="{D40CB6C7-1D99-41CF-AF5C-B39E5BAECAF1}" dt="2024-03-22T06:53:10.034" v="69" actId="20577"/>
      <pc:docMkLst>
        <pc:docMk/>
      </pc:docMkLst>
      <pc:sldChg chg="modSp mod">
        <pc:chgData name="Vighnesh S" userId="1339f9c84c3e66f5" providerId="LiveId" clId="{D40CB6C7-1D99-41CF-AF5C-B39E5BAECAF1}" dt="2024-03-22T06:19:58.561" v="16" actId="20577"/>
        <pc:sldMkLst>
          <pc:docMk/>
          <pc:sldMk cId="2597463825" sldId="258"/>
        </pc:sldMkLst>
        <pc:spChg chg="mod">
          <ac:chgData name="Vighnesh S" userId="1339f9c84c3e66f5" providerId="LiveId" clId="{D40CB6C7-1D99-41CF-AF5C-B39E5BAECAF1}" dt="2024-03-22T06:19:58.561" v="16" actId="20577"/>
          <ac:spMkLst>
            <pc:docMk/>
            <pc:sldMk cId="2597463825" sldId="258"/>
            <ac:spMk id="3" creationId="{71E93A69-62B0-332A-4C75-D387141849B6}"/>
          </ac:spMkLst>
        </pc:spChg>
      </pc:sldChg>
      <pc:sldChg chg="addSp modSp mod">
        <pc:chgData name="Vighnesh S" userId="1339f9c84c3e66f5" providerId="LiveId" clId="{D40CB6C7-1D99-41CF-AF5C-B39E5BAECAF1}" dt="2024-03-22T06:53:10.034" v="69" actId="20577"/>
        <pc:sldMkLst>
          <pc:docMk/>
          <pc:sldMk cId="3845576104" sldId="263"/>
        </pc:sldMkLst>
        <pc:spChg chg="add mod">
          <ac:chgData name="Vighnesh S" userId="1339f9c84c3e66f5" providerId="LiveId" clId="{D40CB6C7-1D99-41CF-AF5C-B39E5BAECAF1}" dt="2024-03-22T06:53:10.034" v="69" actId="20577"/>
          <ac:spMkLst>
            <pc:docMk/>
            <pc:sldMk cId="3845576104" sldId="263"/>
            <ac:spMk id="4" creationId="{A60799C7-56F9-0ED0-28DC-2632E4753C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C83B48-BDA9-BC37-3136-C3DAB363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E2FA0-E3AC-0468-B802-DD176A4063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55530-32F9-4DC0-AB56-403775A95FBE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5EA42-E12A-7815-B60A-5B7C5964C2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539B6-185D-FA72-0D43-844A5A586F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73ECB-F210-438A-9370-D76025395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13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AF47D-5C51-4606-93C6-AC518DA27229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474EA-5999-4EED-9E63-0F1C5757C3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853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7B69-4DB8-5BC7-881B-64C4CBD0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369C2-6956-472B-5952-2EDD263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E92D-C5E5-9A0F-0511-63FA571C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4219-1923-08F8-32E7-89F735CA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889B-2979-860A-30BD-0D3FC383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C024-1709-6CDA-8730-91704359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E6E9C-9CDB-E0AC-AE2B-90EAE7B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F979-A62A-3C60-33EB-DDE303D9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6381-F3A3-C115-3558-CE8EBF0D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9E94D-053F-F1C6-A5B6-9681AF88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F3F3-3356-85E9-F74A-6F862E48F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CE5A8-67FB-4530-AB41-6AC50DAA0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ED59-D632-8816-22FC-62E0026E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1C29-E4D3-C403-D43B-15ACFC11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AB27-0863-338D-E364-F5B44EA9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50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FF8D-F5F4-5405-4A81-13081385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ED40-BCA3-BB17-E4B1-4438FDAD1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24D7-F82C-1D02-8C8A-ADA050CF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9BB6-5C9C-973B-AA0F-7BF91834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ABA94-9C0F-C32D-174F-B2386DD6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1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0316-B97F-20FC-45B1-E40524DF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A722-EB49-1394-B628-B69D9577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C05C6-6620-A4FD-86E6-D6010A97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EB9A-CA09-3C45-AB20-96D3AC4D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39CA-4CDB-203A-30ED-1CC2A169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44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7C5E-BDD0-4F5C-8F1D-99F4E0EF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37C11-4829-5F1D-D0F0-A63EF42E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460B4-DFB0-00C2-B9B1-1AB6B787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267AC-7715-7360-2B30-0C7A6139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C3E7-7698-4076-3363-86637CF5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3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365-67AB-F2A8-06DE-46365DCE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94F0-2C03-D1BC-692E-8B94A134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AA3CC-E243-24A6-80E5-F99BA084C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3B6C6-F420-8C98-05E5-B50BC2BC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503F3-BAB1-6D39-A01F-1AE71FA9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AC8A0-7309-516E-D7D0-7165FE57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5EF1-4D42-BE77-051E-9689FA45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EEE2C-B8B8-09D8-7C7D-15407339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6252-F9B6-60B3-B716-ADCCFE285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A2FD2-6728-756E-7FBF-A578BC1DC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4376E-AD02-1724-1067-E1EACCB03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FA67B-CE00-7A14-0B73-4DF2771C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734AF-1DC9-DF24-F52A-07543D61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C11A3-9F35-67A2-2FAB-DB9B46A1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4E12-1693-2427-9F2D-43902A09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69FE1-49D3-EADE-A0EF-09F235ED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57297-D73C-70A7-5237-6F8AE13E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787E4-8BFB-AB1D-DFA8-F9663696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53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51186-1AD0-AC44-36F7-22CF1B45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EF692-048B-021F-5577-5A789172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F17A4-635A-3A56-C101-9866F835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C0E4-3EAB-E141-71F6-65049E56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2996-C72A-5F11-898B-61334CDE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8DE3F-90FA-BB39-5556-135B69C0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4784-1EC6-1B55-1AA3-780848D5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06C54-DD43-69BD-237F-46D45E9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E071A-1377-8C29-4BBC-649582E1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4ACE-1C0D-1846-667C-F3DF324B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CFCC8-5163-EA37-83BC-94E7525A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A0E7B-9B3B-9D56-05FA-C180B897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FAD62-D003-92C8-FA9C-20A9D241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9029-7E06-BD97-2AA6-35E31DFE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6EF49-9A1F-7F8C-A577-55C0EC30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46CDD-CF40-ACD2-7376-E031C518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F4EA0-9833-E4EB-E6DC-1C87B422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096F-5CC1-E6B1-C500-FCF11B6C0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5541-BCFC-478D-B0BA-4B1F6D991EF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E2E7-2C94-F86A-3B35-B0AB475D8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1C0A-F6BB-0798-0A64-FBE8C5F91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EC1BA-5660-485F-94E5-BAB6451C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7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cue.it/fake-news-notizie-false-per-guadagni-veri/8847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0425-7B91-2D80-1ABE-51BECBC3D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78BE3-D780-0CBE-72FC-9EE1B7C51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NLP and Machine learning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8747E-287C-2AA5-C920-5CFBF84266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219979"/>
            <a:ext cx="12192000" cy="7459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0A78BE3-D780-0CBE-72FC-9EE1B7C516FD}"/>
              </a:ext>
            </a:extLst>
          </p:cNvPr>
          <p:cNvSpPr txBox="1">
            <a:spLocks/>
          </p:cNvSpPr>
          <p:nvPr/>
        </p:nvSpPr>
        <p:spPr>
          <a:xfrm>
            <a:off x="1304081" y="334739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NLP and Machine learning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58311-B680-0FA1-14F1-9B11E0B8DC93}"/>
              </a:ext>
            </a:extLst>
          </p:cNvPr>
          <p:cNvSpPr txBox="1"/>
          <p:nvPr/>
        </p:nvSpPr>
        <p:spPr>
          <a:xfrm>
            <a:off x="2272496" y="2147324"/>
            <a:ext cx="99195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Imprint MT Shadow" panose="04020605060303030202" pitchFamily="82" charset="0"/>
              </a:rPr>
              <a:t>Fake News Detection</a:t>
            </a:r>
            <a:endParaRPr lang="en-IN" sz="6600" dirty="0">
              <a:solidFill>
                <a:srgbClr val="FF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799C7-56F9-0ED0-28DC-2632E4753CB6}"/>
              </a:ext>
            </a:extLst>
          </p:cNvPr>
          <p:cNvSpPr txBox="1"/>
          <p:nvPr/>
        </p:nvSpPr>
        <p:spPr>
          <a:xfrm>
            <a:off x="7934632" y="5073445"/>
            <a:ext cx="366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by,</a:t>
            </a:r>
          </a:p>
          <a:p>
            <a:r>
              <a:rPr lang="en-IN" dirty="0"/>
              <a:t>VIDYA S</a:t>
            </a:r>
          </a:p>
          <a:p>
            <a:r>
              <a:rPr lang="en-IN"/>
              <a:t>BCM COLLEGE,KOTTAYAM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7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F996-65E5-40FA-E84A-014A095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ED97C-712E-0B0E-A40F-0F4948047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project aims to address the issue of fake news by developing a robust text classification model capable of distinguishing between fake and true news articles.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66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FAD-1FD8-64BF-73B9-3DAA0F2D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049"/>
          </a:xfrm>
        </p:spPr>
        <p:txBody>
          <a:bodyPr/>
          <a:lstStyle/>
          <a:p>
            <a:r>
              <a:rPr lang="en-IN" b="1" dirty="0">
                <a:latin typeface="Calibri Lightv"/>
                <a:ea typeface="Verdana" panose="020B0604030504040204" pitchFamily="34" charset="0"/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93A69-62B0-332A-4C75-D3871418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684"/>
            <a:ext cx="10515600" cy="48102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The dataset comprises two categories: fake and true news articles, sourced from reputable sources.</a:t>
            </a:r>
          </a:p>
          <a:p>
            <a:r>
              <a:rPr lang="en-US" dirty="0"/>
              <a:t> Target labels were assigned to each category.</a:t>
            </a:r>
          </a:p>
          <a:p>
            <a:pPr marL="0" indent="0">
              <a:buNone/>
            </a:pPr>
            <a:r>
              <a:rPr lang="en-IN" sz="4400" b="1" dirty="0">
                <a:latin typeface="Calibri Lightv"/>
                <a:ea typeface="Verdana" panose="020B0604030504040204" pitchFamily="34" charset="0"/>
              </a:rPr>
              <a:t>Preprocessing</a:t>
            </a:r>
            <a:endParaRPr lang="en-US" sz="4400" b="1" dirty="0">
              <a:latin typeface="Calibri Lightv"/>
              <a:ea typeface="Verdana" panose="020B0604030504040204" pitchFamily="34" charset="0"/>
            </a:endParaRPr>
          </a:p>
          <a:p>
            <a:r>
              <a:rPr lang="en-US" dirty="0"/>
              <a:t> Punctuation removal</a:t>
            </a:r>
          </a:p>
          <a:p>
            <a:r>
              <a:rPr lang="en-US" dirty="0"/>
              <a:t>Lowercasing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Stop word removal </a:t>
            </a:r>
          </a:p>
          <a:p>
            <a:r>
              <a:rPr lang="en-US" dirty="0"/>
              <a:t>Lemmatization</a:t>
            </a:r>
          </a:p>
          <a:p>
            <a:r>
              <a:rPr lang="en-US" dirty="0"/>
              <a:t> TF-IDF vectorization.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46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B6C8-1B0E-3B41-BED3-107286A5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 Lightv"/>
                <a:ea typeface="Verdana" panose="020B0604030504040204" pitchFamily="34" charset="0"/>
              </a:rPr>
              <a:t>Model Training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35B39-6966-74A8-7DAF-38B0DB878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Both models demonstrated high accuracy in classifying news articles, indicating their effectiveness in distinguishing between fake and genuine content.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B56AF7-C715-E1EB-C0B6-1321528DE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44808"/>
              </p:ext>
            </p:extLst>
          </p:nvPr>
        </p:nvGraphicFramePr>
        <p:xfrm>
          <a:off x="1805651" y="1690689"/>
          <a:ext cx="8354350" cy="2618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4784">
                  <a:extLst>
                    <a:ext uri="{9D8B030D-6E8A-4147-A177-3AD203B41FA5}">
                      <a16:colId xmlns:a16="http://schemas.microsoft.com/office/drawing/2014/main" val="1479485213"/>
                    </a:ext>
                  </a:extLst>
                </a:gridCol>
                <a:gridCol w="2784783">
                  <a:extLst>
                    <a:ext uri="{9D8B030D-6E8A-4147-A177-3AD203B41FA5}">
                      <a16:colId xmlns:a16="http://schemas.microsoft.com/office/drawing/2014/main" val="1678301414"/>
                    </a:ext>
                  </a:extLst>
                </a:gridCol>
                <a:gridCol w="2784783">
                  <a:extLst>
                    <a:ext uri="{9D8B030D-6E8A-4147-A177-3AD203B41FA5}">
                      <a16:colId xmlns:a16="http://schemas.microsoft.com/office/drawing/2014/main" val="3365982102"/>
                    </a:ext>
                  </a:extLst>
                </a:gridCol>
              </a:tblGrid>
              <a:tr h="629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VALIDATION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902863"/>
                  </a:ext>
                </a:extLst>
              </a:tr>
              <a:tr h="629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30122"/>
                  </a:ext>
                </a:extLst>
              </a:tr>
              <a:tr h="629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19951"/>
                  </a:ext>
                </a:extLst>
              </a:tr>
              <a:tr h="7302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</a:t>
                      </a:r>
                    </a:p>
                    <a:p>
                      <a:pPr algn="ctr"/>
                      <a:r>
                        <a:rPr lang="en-US" dirty="0"/>
                        <a:t>(using train test split)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2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9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3E67-1924-FCC7-B830-9BA6A1E5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 Lightv"/>
              </a:rPr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39B1D-9C08-4B3B-5816-249B74179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To assess the models' generalization performance, stratified k-fold cross-validation with 5 folds was performed.</a:t>
            </a:r>
          </a:p>
          <a:p>
            <a:r>
              <a:rPr lang="en-US" dirty="0"/>
              <a:t> All model show no overfitting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FF4-1182-1EB0-4915-BF065664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 Lightv"/>
              </a:rPr>
              <a:t>Sample News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4AC6B-4D2E-BE49-5B74-B70C12297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function was developed to classify given news articles as either fake or genuine using the trained models.</a:t>
            </a:r>
          </a:p>
          <a:p>
            <a:r>
              <a:rPr lang="en-US" dirty="0"/>
              <a:t> Two sample news articles were classified using the developed function, providing real-world application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57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61B6-8292-D8BD-4257-C48ACAE3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 Lightv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190A0-B5CA-D19E-A103-CEC21AE24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The project successfully developed and evaluated a text classification model for fake news detection.</a:t>
            </a:r>
          </a:p>
          <a:p>
            <a:r>
              <a:rPr lang="en-US" dirty="0"/>
              <a:t> Random Forest models exhibited high accuracy in classifying news articles.</a:t>
            </a:r>
          </a:p>
          <a:p>
            <a:r>
              <a:rPr lang="en-US" dirty="0"/>
              <a:t> Cross-validation results further validated the models' generalization 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97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249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Calibri Lightv</vt:lpstr>
      <vt:lpstr>Imprint MT Shadow</vt:lpstr>
      <vt:lpstr>Verdana</vt:lpstr>
      <vt:lpstr>Office Theme</vt:lpstr>
      <vt:lpstr>Fake News Detection</vt:lpstr>
      <vt:lpstr>AIM</vt:lpstr>
      <vt:lpstr>Dataset</vt:lpstr>
      <vt:lpstr>Model Training and Evaluation</vt:lpstr>
      <vt:lpstr>Cross-Validation</vt:lpstr>
      <vt:lpstr>Sample News Classification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Vighnesh S</dc:creator>
  <cp:lastModifiedBy>Vighnesh S</cp:lastModifiedBy>
  <cp:revision>7</cp:revision>
  <dcterms:created xsi:type="dcterms:W3CDTF">2024-03-21T17:40:53Z</dcterms:created>
  <dcterms:modified xsi:type="dcterms:W3CDTF">2024-03-22T06:53:11Z</dcterms:modified>
</cp:coreProperties>
</file>