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59" r:id="rId6"/>
    <p:sldId id="258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5F2D13A-D160-4730-9BEB-52064ED5FE9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3344A74-74E0-45B5-8C2E-591883FF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7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D13A-D160-4730-9BEB-52064ED5FE9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4A74-74E0-45B5-8C2E-591883FF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D13A-D160-4730-9BEB-52064ED5FE9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4A74-74E0-45B5-8C2E-591883FF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56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D13A-D160-4730-9BEB-52064ED5FE9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4A74-74E0-45B5-8C2E-591883FF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56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D13A-D160-4730-9BEB-52064ED5FE9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4A74-74E0-45B5-8C2E-591883FF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94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D13A-D160-4730-9BEB-52064ED5FE9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4A74-74E0-45B5-8C2E-591883FF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59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D13A-D160-4730-9BEB-52064ED5FE9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4A74-74E0-45B5-8C2E-591883FF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91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5F2D13A-D160-4730-9BEB-52064ED5FE9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4A74-74E0-45B5-8C2E-591883FF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91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5F2D13A-D160-4730-9BEB-52064ED5FE9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4A74-74E0-45B5-8C2E-591883FF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3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D13A-D160-4730-9BEB-52064ED5FE9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4A74-74E0-45B5-8C2E-591883FF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7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D13A-D160-4730-9BEB-52064ED5FE9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4A74-74E0-45B5-8C2E-591883FF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9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D13A-D160-4730-9BEB-52064ED5FE9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4A74-74E0-45B5-8C2E-591883FF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1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D13A-D160-4730-9BEB-52064ED5FE9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4A74-74E0-45B5-8C2E-591883FF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7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D13A-D160-4730-9BEB-52064ED5FE9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4A74-74E0-45B5-8C2E-591883FF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2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D13A-D160-4730-9BEB-52064ED5FE9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4A74-74E0-45B5-8C2E-591883FF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6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D13A-D160-4730-9BEB-52064ED5FE9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4A74-74E0-45B5-8C2E-591883FF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4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D13A-D160-4730-9BEB-52064ED5FE9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4A74-74E0-45B5-8C2E-591883FF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5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5F2D13A-D160-4730-9BEB-52064ED5FE9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3344A74-74E0-45B5-8C2E-591883FF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3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786467"/>
          </a:xfrm>
        </p:spPr>
        <p:txBody>
          <a:bodyPr/>
          <a:lstStyle/>
          <a:p>
            <a:r>
              <a:rPr lang="en-US" dirty="0" smtClean="0"/>
              <a:t>             SMART HOTEL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33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Thank You…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6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Hotels there can be situations where delayed work and manual errors </a:t>
            </a:r>
            <a:r>
              <a:rPr lang="en-US" dirty="0" smtClean="0"/>
              <a:t>can </a:t>
            </a:r>
            <a:r>
              <a:rPr lang="en-US" dirty="0"/>
              <a:t>lead to customer dissatisfaction </a:t>
            </a:r>
          </a:p>
          <a:p>
            <a:r>
              <a:rPr lang="en-US" dirty="0" smtClean="0"/>
              <a:t>This  might effect the revenue of the hotel if the mismanagement continues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Also customer cannot directly contact the manager regarding any issues. This creates a dissatisfaction amongst the customer.</a:t>
            </a:r>
          </a:p>
          <a:p>
            <a:r>
              <a:rPr lang="en-US" dirty="0" smtClean="0"/>
              <a:t>Customer doesn</a:t>
            </a:r>
            <a:r>
              <a:rPr lang="en-US" dirty="0" smtClean="0"/>
              <a:t>’t have the option to select rooms on the basis of his preference. He has to stay in the allotted room.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1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76856"/>
            <a:ext cx="8825659" cy="3742944"/>
          </a:xfrm>
        </p:spPr>
        <p:txBody>
          <a:bodyPr/>
          <a:lstStyle/>
          <a:p>
            <a:r>
              <a:rPr lang="en-US" dirty="0" smtClean="0"/>
              <a:t>Smart Hotel is an effort to increase the efficiency of a Hotel by minimizing manual labor	</a:t>
            </a:r>
          </a:p>
          <a:p>
            <a:r>
              <a:rPr lang="en-US" dirty="0" smtClean="0"/>
              <a:t>Customer requests will be taken in the priority and it’ll help to build a better relation with the client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 the roles in this project have the access to their field of work and they can provide better service as it’s a managed application.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Manager Role- He is the admin for a particular hotel who adds all employee there.</a:t>
            </a:r>
          </a:p>
          <a:p>
            <a:r>
              <a:rPr lang="en-US" dirty="0" smtClean="0"/>
              <a:t>Cook- He cooks food and can take up the order he want to make.</a:t>
            </a:r>
          </a:p>
          <a:p>
            <a:r>
              <a:rPr lang="en-US" dirty="0" smtClean="0"/>
              <a:t>Attendant- He fills in the room essential things like water etc.</a:t>
            </a:r>
          </a:p>
          <a:p>
            <a:r>
              <a:rPr lang="en-US" dirty="0" smtClean="0"/>
              <a:t>Cleaner- He is assigned the role of cleaning the room as requested by customer.</a:t>
            </a:r>
          </a:p>
          <a:p>
            <a:r>
              <a:rPr lang="en-US" dirty="0" smtClean="0"/>
              <a:t>Security- Takes care of the building and also brings the car for his ride when he requests.</a:t>
            </a:r>
          </a:p>
          <a:p>
            <a:r>
              <a:rPr lang="en-US" dirty="0" smtClean="0"/>
              <a:t>Customer- He is the person who gets all the luxury and for whom the whole 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" y="1938528"/>
            <a:ext cx="11622024" cy="4787496"/>
          </a:xfrm>
        </p:spPr>
      </p:pic>
    </p:spTree>
    <p:extLst>
      <p:ext uri="{BB962C8B-B14F-4D97-AF65-F5344CB8AC3E}">
        <p14:creationId xmlns:p14="http://schemas.microsoft.com/office/powerpoint/2010/main" val="31783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80764"/>
          </a:xfrm>
        </p:spPr>
        <p:txBody>
          <a:bodyPr/>
          <a:lstStyle/>
          <a:p>
            <a:r>
              <a:rPr lang="en-US" dirty="0" smtClean="0"/>
              <a:t>There is no Receptionist. So customer comes in to the hotel, enters his information in the desktop lined up in the login</a:t>
            </a:r>
          </a:p>
          <a:p>
            <a:r>
              <a:rPr lang="en-US" dirty="0" smtClean="0"/>
              <a:t>In case of Fire in the hotel, as soon as heat level gets high Manager gets SMS alert.</a:t>
            </a:r>
          </a:p>
          <a:p>
            <a:r>
              <a:rPr lang="en-US" dirty="0" smtClean="0"/>
              <a:t>Customer can order his favorite food from his room or Hotel. And cook directly takes the order and makes it.</a:t>
            </a:r>
          </a:p>
          <a:p>
            <a:r>
              <a:rPr lang="en-US" dirty="0" smtClean="0"/>
              <a:t>This is a prototype of a fully functioning Hotel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Customer has the liberty to choose the room type he wants like pool view etc. Also he can select the room in his budget as well. This increases his flexibility.</a:t>
            </a:r>
          </a:p>
          <a:p>
            <a:r>
              <a:rPr lang="en-US" dirty="0" smtClean="0"/>
              <a:t>Customer has all options to request for Cleaning, Laundry and Food from the room.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customer wants to go out, he can just request the security official to get the car. As the car arrives, he’ll get an SMS alert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Customer adds </a:t>
            </a:r>
            <a:r>
              <a:rPr lang="en-US" dirty="0" smtClean="0"/>
              <a:t>his </a:t>
            </a:r>
            <a:r>
              <a:rPr lang="en-US" dirty="0" smtClean="0"/>
              <a:t>google wallet or apple pay details in the beginning. After that he doesn’t need to bother about this hassle and according to the service taken he’ll be charged automatically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customer is dissatisfied with any service or in case of other emergencies, he can directly contact the Hotel Manager. He can pitch in and resolve the issue.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9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signs up from the lobby desktop and adds all his information including paying.</a:t>
            </a:r>
          </a:p>
          <a:p>
            <a:r>
              <a:rPr lang="en-US" dirty="0" smtClean="0"/>
              <a:t>He has numerous choice of food from which he can select and if he wants to customize, he can write a message for that.</a:t>
            </a:r>
          </a:p>
          <a:p>
            <a:r>
              <a:rPr lang="en-US" dirty="0" smtClean="0"/>
              <a:t>Cook will receive that request and processes it.</a:t>
            </a:r>
          </a:p>
          <a:p>
            <a:r>
              <a:rPr lang="en-US" dirty="0" smtClean="0"/>
              <a:t>He has choice of Rooms from the list given, he can select according to his preference and budget for </a:t>
            </a:r>
            <a:r>
              <a:rPr lang="en-US" dirty="0" err="1" smtClean="0"/>
              <a:t>eg</a:t>
            </a:r>
            <a:r>
              <a:rPr lang="en-US" dirty="0" smtClean="0"/>
              <a:t> Pool View etc.</a:t>
            </a:r>
          </a:p>
          <a:p>
            <a:r>
              <a:rPr lang="en-US" dirty="0" smtClean="0"/>
              <a:t>He gets all facilities like cleaning where cleaner is sent the request and cleaner comes and does it as told by customer.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5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Cases-(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is the case with laundry service as well</a:t>
            </a:r>
          </a:p>
          <a:p>
            <a:r>
              <a:rPr lang="en-US" dirty="0" smtClean="0"/>
              <a:t>Also in case of any emergency, he can directly contact the Hotel manager.</a:t>
            </a:r>
          </a:p>
          <a:p>
            <a:r>
              <a:rPr lang="en-US" dirty="0" smtClean="0"/>
              <a:t>He also can view his payment details with the detailed invoice.</a:t>
            </a:r>
          </a:p>
          <a:p>
            <a:r>
              <a:rPr lang="en-US" dirty="0" smtClean="0"/>
              <a:t>Also in case of Fire, the sensors will give an alert to manager.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31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42</TotalTime>
  <Words>577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             SMART HOTEL</vt:lpstr>
      <vt:lpstr>Problem</vt:lpstr>
      <vt:lpstr>Proposed Solution</vt:lpstr>
      <vt:lpstr>Key Roles</vt:lpstr>
      <vt:lpstr>Object Model</vt:lpstr>
      <vt:lpstr>Key Features</vt:lpstr>
      <vt:lpstr>Extra Features</vt:lpstr>
      <vt:lpstr>Use Cases</vt:lpstr>
      <vt:lpstr>Use Cases-(cntd…)</vt:lpstr>
      <vt:lpstr>              Thank You…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HOTEL</dc:title>
  <dc:creator>Vidya Viswakumar</dc:creator>
  <cp:lastModifiedBy>Vidya Viswakumar</cp:lastModifiedBy>
  <cp:revision>9</cp:revision>
  <dcterms:created xsi:type="dcterms:W3CDTF">2015-12-10T15:53:00Z</dcterms:created>
  <dcterms:modified xsi:type="dcterms:W3CDTF">2015-12-11T04:16:24Z</dcterms:modified>
</cp:coreProperties>
</file>