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2" r:id="rId2"/>
  </p:sldMasterIdLst>
  <p:notesMasterIdLst>
    <p:notesMasterId r:id="rId4"/>
  </p:notesMasterIdLst>
  <p:sldIdLst>
    <p:sldId id="257" r:id="rId3"/>
  </p:sldIdLst>
  <p:sldSz cx="27432000" cy="192024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1">
          <p15:clr>
            <a:srgbClr val="A4A3A4"/>
          </p15:clr>
        </p15:guide>
        <p15:guide id="2" orient="horz" pos="168">
          <p15:clr>
            <a:srgbClr val="A4A3A4"/>
          </p15:clr>
        </p15:guide>
        <p15:guide id="3" orient="horz" pos="11821">
          <p15:clr>
            <a:srgbClr val="A4A3A4"/>
          </p15:clr>
        </p15:guide>
        <p15:guide id="4" orient="horz">
          <p15:clr>
            <a:srgbClr val="A4A3A4"/>
          </p15:clr>
        </p15:guide>
        <p15:guide id="5" pos="363">
          <p15:clr>
            <a:srgbClr val="A4A3A4"/>
          </p15:clr>
        </p15:guide>
        <p15:guide id="6" pos="169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Liam Shen" initials="LS" lastIdx="2" clrIdx="4">
    <p:extLst>
      <p:ext uri="{19B8F6BF-5375-455C-9EA6-DF929625EA0E}">
        <p15:presenceInfo xmlns:p15="http://schemas.microsoft.com/office/powerpoint/2012/main" userId="b48cf75190106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9" autoAdjust="0"/>
    <p:restoredTop sz="94707" autoAdjust="0"/>
  </p:normalViewPr>
  <p:slideViewPr>
    <p:cSldViewPr snapToGrid="0" snapToObjects="1" showGuides="1">
      <p:cViewPr varScale="1">
        <p:scale>
          <a:sx n="43" d="100"/>
          <a:sy n="43" d="100"/>
        </p:scale>
        <p:origin x="1200" y="102"/>
      </p:cViewPr>
      <p:guideLst>
        <p:guide orient="horz" pos="1981"/>
        <p:guide orient="horz" pos="168"/>
        <p:guide orient="horz" pos="11821"/>
        <p:guide orient="horz"/>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Shen" userId="b48cf7519010674f" providerId="LiveId" clId="{879EB2FB-AB29-44F5-83F7-8AE472015EFD}"/>
    <pc:docChg chg="undo redo custSel modSld">
      <pc:chgData name="Liam Shen" userId="b48cf7519010674f" providerId="LiveId" clId="{879EB2FB-AB29-44F5-83F7-8AE472015EFD}" dt="2022-12-09T07:49:03.321" v="14999" actId="207"/>
      <pc:docMkLst>
        <pc:docMk/>
      </pc:docMkLst>
      <pc:sldChg chg="addSp delSp modSp mod addCm delCm">
        <pc:chgData name="Liam Shen" userId="b48cf7519010674f" providerId="LiveId" clId="{879EB2FB-AB29-44F5-83F7-8AE472015EFD}" dt="2022-12-09T07:49:03.321" v="14999" actId="207"/>
        <pc:sldMkLst>
          <pc:docMk/>
          <pc:sldMk cId="1736419990" sldId="257"/>
        </pc:sldMkLst>
        <pc:spChg chg="mod">
          <ac:chgData name="Liam Shen" userId="b48cf7519010674f" providerId="LiveId" clId="{879EB2FB-AB29-44F5-83F7-8AE472015EFD}" dt="2022-12-09T06:33:00.173" v="13558" actId="1035"/>
          <ac:spMkLst>
            <pc:docMk/>
            <pc:sldMk cId="1736419990" sldId="257"/>
            <ac:spMk id="2" creationId="{7FEB3790-0095-B389-B94F-D3F1FD41B2DA}"/>
          </ac:spMkLst>
        </pc:spChg>
        <pc:spChg chg="mod ord">
          <ac:chgData name="Liam Shen" userId="b48cf7519010674f" providerId="LiveId" clId="{879EB2FB-AB29-44F5-83F7-8AE472015EFD}" dt="2022-12-09T06:33:00.173" v="13558" actId="1035"/>
          <ac:spMkLst>
            <pc:docMk/>
            <pc:sldMk cId="1736419990" sldId="257"/>
            <ac:spMk id="3" creationId="{BCB483E4-B1CD-163D-B01E-25F75632A843}"/>
          </ac:spMkLst>
        </pc:spChg>
        <pc:spChg chg="mod">
          <ac:chgData name="Liam Shen" userId="b48cf7519010674f" providerId="LiveId" clId="{879EB2FB-AB29-44F5-83F7-8AE472015EFD}" dt="2022-12-09T06:33:12.102" v="13571" actId="1036"/>
          <ac:spMkLst>
            <pc:docMk/>
            <pc:sldMk cId="1736419990" sldId="257"/>
            <ac:spMk id="4" creationId="{76CF992E-497D-579A-E69E-96A6FDB4BB12}"/>
          </ac:spMkLst>
        </pc:spChg>
        <pc:spChg chg="add mod ord">
          <ac:chgData name="Liam Shen" userId="b48cf7519010674f" providerId="LiveId" clId="{879EB2FB-AB29-44F5-83F7-8AE472015EFD}" dt="2022-12-09T07:49:03.321" v="14999" actId="207"/>
          <ac:spMkLst>
            <pc:docMk/>
            <pc:sldMk cId="1736419990" sldId="257"/>
            <ac:spMk id="6" creationId="{8E441405-D4D8-C8B8-EABB-9AF3C4B86B7A}"/>
          </ac:spMkLst>
        </pc:spChg>
        <pc:spChg chg="add mod">
          <ac:chgData name="Liam Shen" userId="b48cf7519010674f" providerId="LiveId" clId="{879EB2FB-AB29-44F5-83F7-8AE472015EFD}" dt="2022-12-09T06:57:39.468" v="14959" actId="20577"/>
          <ac:spMkLst>
            <pc:docMk/>
            <pc:sldMk cId="1736419990" sldId="257"/>
            <ac:spMk id="10" creationId="{1CB84A84-69B9-D125-5082-DBB0F766E127}"/>
          </ac:spMkLst>
        </pc:spChg>
        <pc:spChg chg="add mod">
          <ac:chgData name="Liam Shen" userId="b48cf7519010674f" providerId="LiveId" clId="{879EB2FB-AB29-44F5-83F7-8AE472015EFD}" dt="2022-12-09T05:26:31.850" v="8729" actId="164"/>
          <ac:spMkLst>
            <pc:docMk/>
            <pc:sldMk cId="1736419990" sldId="257"/>
            <ac:spMk id="14" creationId="{3804EC5A-5843-0E55-1653-A95F9D3DDF5E}"/>
          </ac:spMkLst>
        </pc:spChg>
        <pc:spChg chg="mod">
          <ac:chgData name="Liam Shen" userId="b48cf7519010674f" providerId="LiveId" clId="{879EB2FB-AB29-44F5-83F7-8AE472015EFD}" dt="2022-12-09T06:53:03.437" v="14542" actId="20577"/>
          <ac:spMkLst>
            <pc:docMk/>
            <pc:sldMk cId="1736419990" sldId="257"/>
            <ac:spMk id="15" creationId="{984C3F6F-7259-13E2-2360-4E6F3C848CAB}"/>
          </ac:spMkLst>
        </pc:spChg>
        <pc:spChg chg="mod">
          <ac:chgData name="Liam Shen" userId="b48cf7519010674f" providerId="LiveId" clId="{879EB2FB-AB29-44F5-83F7-8AE472015EFD}" dt="2022-12-06T07:45:31.235" v="782" actId="20577"/>
          <ac:spMkLst>
            <pc:docMk/>
            <pc:sldMk cId="1736419990" sldId="257"/>
            <ac:spMk id="16" creationId="{694E4552-FBB1-FA64-A710-27D49EFA9396}"/>
          </ac:spMkLst>
        </pc:spChg>
        <pc:spChg chg="mod">
          <ac:chgData name="Liam Shen" userId="b48cf7519010674f" providerId="LiveId" clId="{879EB2FB-AB29-44F5-83F7-8AE472015EFD}" dt="2022-12-09T06:56:40.960" v="14804" actId="20577"/>
          <ac:spMkLst>
            <pc:docMk/>
            <pc:sldMk cId="1736419990" sldId="257"/>
            <ac:spMk id="18" creationId="{7C28C102-443F-7071-B2A0-1D19263959FC}"/>
          </ac:spMkLst>
        </pc:spChg>
        <pc:spChg chg="add mod">
          <ac:chgData name="Liam Shen" userId="b48cf7519010674f" providerId="LiveId" clId="{879EB2FB-AB29-44F5-83F7-8AE472015EFD}" dt="2022-12-09T05:59:38.845" v="12358" actId="20577"/>
          <ac:spMkLst>
            <pc:docMk/>
            <pc:sldMk cId="1736419990" sldId="257"/>
            <ac:spMk id="19" creationId="{38F1FE0A-8FD1-8FFE-445A-989E81316860}"/>
          </ac:spMkLst>
        </pc:spChg>
        <pc:spChg chg="add del">
          <ac:chgData name="Liam Shen" userId="b48cf7519010674f" providerId="LiveId" clId="{879EB2FB-AB29-44F5-83F7-8AE472015EFD}" dt="2022-12-09T06:38:49.039" v="13670" actId="478"/>
          <ac:spMkLst>
            <pc:docMk/>
            <pc:sldMk cId="1736419990" sldId="257"/>
            <ac:spMk id="32" creationId="{3D16B4CC-0D0D-0FD7-C9E7-C525EE49F26E}"/>
          </ac:spMkLst>
        </pc:spChg>
        <pc:spChg chg="del mod">
          <ac:chgData name="Liam Shen" userId="b48cf7519010674f" providerId="LiveId" clId="{879EB2FB-AB29-44F5-83F7-8AE472015EFD}" dt="2022-12-08T22:40:11.779" v="8010" actId="478"/>
          <ac:spMkLst>
            <pc:docMk/>
            <pc:sldMk cId="1736419990" sldId="257"/>
            <ac:spMk id="37" creationId="{E448D3FF-3BF9-17F3-EDCE-6759188B6937}"/>
          </ac:spMkLst>
        </pc:spChg>
        <pc:spChg chg="add mod">
          <ac:chgData name="Liam Shen" userId="b48cf7519010674f" providerId="LiveId" clId="{879EB2FB-AB29-44F5-83F7-8AE472015EFD}" dt="2022-12-09T06:52:51.812" v="14539" actId="20577"/>
          <ac:spMkLst>
            <pc:docMk/>
            <pc:sldMk cId="1736419990" sldId="257"/>
            <ac:spMk id="40" creationId="{8F090FFB-71E1-3A2F-4F82-490B3230D018}"/>
          </ac:spMkLst>
        </pc:spChg>
        <pc:spChg chg="mod">
          <ac:chgData name="Liam Shen" userId="b48cf7519010674f" providerId="LiveId" clId="{879EB2FB-AB29-44F5-83F7-8AE472015EFD}" dt="2022-12-08T22:38:13.135" v="7982" actId="207"/>
          <ac:spMkLst>
            <pc:docMk/>
            <pc:sldMk cId="1736419990" sldId="257"/>
            <ac:spMk id="41" creationId="{BB3A52B8-B910-CFB6-6DB9-D3FECC8B59E1}"/>
          </ac:spMkLst>
        </pc:spChg>
        <pc:spChg chg="add del mod">
          <ac:chgData name="Liam Shen" userId="b48cf7519010674f" providerId="LiveId" clId="{879EB2FB-AB29-44F5-83F7-8AE472015EFD}" dt="2022-12-08T22:39:52.108" v="8009" actId="478"/>
          <ac:spMkLst>
            <pc:docMk/>
            <pc:sldMk cId="1736419990" sldId="257"/>
            <ac:spMk id="42" creationId="{1B54BABE-F9D4-9D53-1973-1969AFCC7457}"/>
          </ac:spMkLst>
        </pc:spChg>
        <pc:spChg chg="mod">
          <ac:chgData name="Liam Shen" userId="b48cf7519010674f" providerId="LiveId" clId="{879EB2FB-AB29-44F5-83F7-8AE472015EFD}" dt="2022-12-09T06:51:36.920" v="14483" actId="1035"/>
          <ac:spMkLst>
            <pc:docMk/>
            <pc:sldMk cId="1736419990" sldId="257"/>
            <ac:spMk id="47" creationId="{18291FFA-AB37-74E5-D523-F2C78631198C}"/>
          </ac:spMkLst>
        </pc:spChg>
        <pc:spChg chg="mod">
          <ac:chgData name="Liam Shen" userId="b48cf7519010674f" providerId="LiveId" clId="{879EB2FB-AB29-44F5-83F7-8AE472015EFD}" dt="2022-12-09T06:54:11.252" v="14561" actId="207"/>
          <ac:spMkLst>
            <pc:docMk/>
            <pc:sldMk cId="1736419990" sldId="257"/>
            <ac:spMk id="48" creationId="{0BF1DF30-2718-4C73-A673-F705F5E7A07F}"/>
          </ac:spMkLst>
        </pc:spChg>
        <pc:spChg chg="mod">
          <ac:chgData name="Liam Shen" userId="b48cf7519010674f" providerId="LiveId" clId="{879EB2FB-AB29-44F5-83F7-8AE472015EFD}" dt="2022-12-09T06:32:51.636" v="13552" actId="1035"/>
          <ac:spMkLst>
            <pc:docMk/>
            <pc:sldMk cId="1736419990" sldId="257"/>
            <ac:spMk id="49" creationId="{1DF8D34E-D7DA-9F99-7E5D-1B7103094E6E}"/>
          </ac:spMkLst>
        </pc:spChg>
        <pc:spChg chg="mod">
          <ac:chgData name="Liam Shen" userId="b48cf7519010674f" providerId="LiveId" clId="{879EB2FB-AB29-44F5-83F7-8AE472015EFD}" dt="2022-12-09T06:53:31.813" v="14559" actId="20577"/>
          <ac:spMkLst>
            <pc:docMk/>
            <pc:sldMk cId="1736419990" sldId="257"/>
            <ac:spMk id="50" creationId="{EA93E654-8413-357D-8394-ABEAE8EE0684}"/>
          </ac:spMkLst>
        </pc:spChg>
        <pc:spChg chg="mod">
          <ac:chgData name="Liam Shen" userId="b48cf7519010674f" providerId="LiveId" clId="{879EB2FB-AB29-44F5-83F7-8AE472015EFD}" dt="2022-12-09T06:32:41.854" v="13544" actId="1035"/>
          <ac:spMkLst>
            <pc:docMk/>
            <pc:sldMk cId="1736419990" sldId="257"/>
            <ac:spMk id="51" creationId="{BD948371-91B7-F59E-5278-6753D023639D}"/>
          </ac:spMkLst>
        </pc:spChg>
        <pc:spChg chg="add del mod">
          <ac:chgData name="Liam Shen" userId="b48cf7519010674f" providerId="LiveId" clId="{879EB2FB-AB29-44F5-83F7-8AE472015EFD}" dt="2022-12-09T06:57:47.116" v="14996" actId="1035"/>
          <ac:spMkLst>
            <pc:docMk/>
            <pc:sldMk cId="1736419990" sldId="257"/>
            <ac:spMk id="52" creationId="{7447F844-5BF7-BF35-BE91-28BF08A7B057}"/>
          </ac:spMkLst>
        </pc:spChg>
        <pc:spChg chg="mod">
          <ac:chgData name="Liam Shen" userId="b48cf7519010674f" providerId="LiveId" clId="{879EB2FB-AB29-44F5-83F7-8AE472015EFD}" dt="2022-12-09T06:35:50.199" v="13629" actId="1035"/>
          <ac:spMkLst>
            <pc:docMk/>
            <pc:sldMk cId="1736419990" sldId="257"/>
            <ac:spMk id="53" creationId="{A606A4DD-90D7-1D8D-AA7F-D1304632D8DE}"/>
          </ac:spMkLst>
        </pc:spChg>
        <pc:spChg chg="mod">
          <ac:chgData name="Liam Shen" userId="b48cf7519010674f" providerId="LiveId" clId="{879EB2FB-AB29-44F5-83F7-8AE472015EFD}" dt="2022-12-09T06:35:50.199" v="13629" actId="1035"/>
          <ac:spMkLst>
            <pc:docMk/>
            <pc:sldMk cId="1736419990" sldId="257"/>
            <ac:spMk id="54" creationId="{EB719FC2-2F6A-67FD-3D3B-3EF13F5E27B4}"/>
          </ac:spMkLst>
        </pc:spChg>
        <pc:spChg chg="mod">
          <ac:chgData name="Liam Shen" userId="b48cf7519010674f" providerId="LiveId" clId="{879EB2FB-AB29-44F5-83F7-8AE472015EFD}" dt="2022-12-09T06:49:03.370" v="14142" actId="1035"/>
          <ac:spMkLst>
            <pc:docMk/>
            <pc:sldMk cId="1736419990" sldId="257"/>
            <ac:spMk id="55" creationId="{D91ED4D4-A697-1C58-C790-EE8963F4C158}"/>
          </ac:spMkLst>
        </pc:spChg>
        <pc:spChg chg="add del mod">
          <ac:chgData name="Liam Shen" userId="b48cf7519010674f" providerId="LiveId" clId="{879EB2FB-AB29-44F5-83F7-8AE472015EFD}" dt="2022-12-08T22:29:46.394" v="7911" actId="478"/>
          <ac:spMkLst>
            <pc:docMk/>
            <pc:sldMk cId="1736419990" sldId="257"/>
            <ac:spMk id="56" creationId="{AFC13796-B769-7AAB-5D6D-F7ED9A7193C2}"/>
          </ac:spMkLst>
        </pc:spChg>
        <pc:spChg chg="mod">
          <ac:chgData name="Liam Shen" userId="b48cf7519010674f" providerId="LiveId" clId="{879EB2FB-AB29-44F5-83F7-8AE472015EFD}" dt="2022-12-09T06:49:09.518" v="14143" actId="1036"/>
          <ac:spMkLst>
            <pc:docMk/>
            <pc:sldMk cId="1736419990" sldId="257"/>
            <ac:spMk id="57" creationId="{49D5955B-6C70-F7C5-5EA2-075AE5DAF1FF}"/>
          </ac:spMkLst>
        </pc:spChg>
        <pc:spChg chg="mod">
          <ac:chgData name="Liam Shen" userId="b48cf7519010674f" providerId="LiveId" clId="{879EB2FB-AB29-44F5-83F7-8AE472015EFD}" dt="2022-12-09T06:49:45.381" v="14155" actId="20577"/>
          <ac:spMkLst>
            <pc:docMk/>
            <pc:sldMk cId="1736419990" sldId="257"/>
            <ac:spMk id="58" creationId="{5080B339-E2F4-27BE-FDDC-B1A972B80518}"/>
          </ac:spMkLst>
        </pc:spChg>
        <pc:grpChg chg="add mod">
          <ac:chgData name="Liam Shen" userId="b48cf7519010674f" providerId="LiveId" clId="{879EB2FB-AB29-44F5-83F7-8AE472015EFD}" dt="2022-12-09T05:26:45.063" v="8730" actId="164"/>
          <ac:grpSpMkLst>
            <pc:docMk/>
            <pc:sldMk cId="1736419990" sldId="257"/>
            <ac:grpSpMk id="20" creationId="{803680BE-2719-D2F2-8DB3-E119201A0079}"/>
          </ac:grpSpMkLst>
        </pc:grpChg>
        <pc:grpChg chg="add mod">
          <ac:chgData name="Liam Shen" userId="b48cf7519010674f" providerId="LiveId" clId="{879EB2FB-AB29-44F5-83F7-8AE472015EFD}" dt="2022-12-09T05:26:45.063" v="8730" actId="164"/>
          <ac:grpSpMkLst>
            <pc:docMk/>
            <pc:sldMk cId="1736419990" sldId="257"/>
            <ac:grpSpMk id="21" creationId="{49D084EF-6216-7DCA-E961-5CB0F0FD318D}"/>
          </ac:grpSpMkLst>
        </pc:grpChg>
        <pc:grpChg chg="add mod">
          <ac:chgData name="Liam Shen" userId="b48cf7519010674f" providerId="LiveId" clId="{879EB2FB-AB29-44F5-83F7-8AE472015EFD}" dt="2022-12-09T05:26:31.850" v="8729" actId="164"/>
          <ac:grpSpMkLst>
            <pc:docMk/>
            <pc:sldMk cId="1736419990" sldId="257"/>
            <ac:grpSpMk id="22" creationId="{241B78E9-CF57-6A72-2B49-9B13E39D85F2}"/>
          </ac:grpSpMkLst>
        </pc:grpChg>
        <pc:grpChg chg="add mod">
          <ac:chgData name="Liam Shen" userId="b48cf7519010674f" providerId="LiveId" clId="{879EB2FB-AB29-44F5-83F7-8AE472015EFD}" dt="2022-12-09T05:26:45.063" v="8730" actId="164"/>
          <ac:grpSpMkLst>
            <pc:docMk/>
            <pc:sldMk cId="1736419990" sldId="257"/>
            <ac:grpSpMk id="23" creationId="{EBFDDFD2-2B89-CFAC-25BD-F1C75572334A}"/>
          </ac:grpSpMkLst>
        </pc:grpChg>
        <pc:grpChg chg="add mod">
          <ac:chgData name="Liam Shen" userId="b48cf7519010674f" providerId="LiveId" clId="{879EB2FB-AB29-44F5-83F7-8AE472015EFD}" dt="2022-12-08T22:39:42.870" v="8007" actId="164"/>
          <ac:grpSpMkLst>
            <pc:docMk/>
            <pc:sldMk cId="1736419990" sldId="257"/>
            <ac:grpSpMk id="43" creationId="{F9ECAAF4-9E9E-5F28-D012-D3E9B2C7D721}"/>
          </ac:grpSpMkLst>
        </pc:grpChg>
        <pc:graphicFrameChg chg="add mod modGraphic">
          <ac:chgData name="Liam Shen" userId="b48cf7519010674f" providerId="LiveId" clId="{879EB2FB-AB29-44F5-83F7-8AE472015EFD}" dt="2022-12-09T05:26:31.850" v="8729" actId="164"/>
          <ac:graphicFrameMkLst>
            <pc:docMk/>
            <pc:sldMk cId="1736419990" sldId="257"/>
            <ac:graphicFrameMk id="12" creationId="{77587435-220F-E10A-C368-5A38831F9674}"/>
          </ac:graphicFrameMkLst>
        </pc:graphicFrameChg>
        <pc:graphicFrameChg chg="add mod modGraphic">
          <ac:chgData name="Liam Shen" userId="b48cf7519010674f" providerId="LiveId" clId="{879EB2FB-AB29-44F5-83F7-8AE472015EFD}" dt="2022-12-09T05:26:31.850" v="8729" actId="164"/>
          <ac:graphicFrameMkLst>
            <pc:docMk/>
            <pc:sldMk cId="1736419990" sldId="257"/>
            <ac:graphicFrameMk id="13" creationId="{DDB60244-F7FF-64AA-2C6D-A67B8F89375B}"/>
          </ac:graphicFrameMkLst>
        </pc:graphicFrameChg>
        <pc:graphicFrameChg chg="add del mod">
          <ac:chgData name="Liam Shen" userId="b48cf7519010674f" providerId="LiveId" clId="{879EB2FB-AB29-44F5-83F7-8AE472015EFD}" dt="2022-12-09T06:22:37.266" v="13395"/>
          <ac:graphicFrameMkLst>
            <pc:docMk/>
            <pc:sldMk cId="1736419990" sldId="257"/>
            <ac:graphicFrameMk id="24" creationId="{804D15E0-64A0-0959-D52F-6139833E28EC}"/>
          </ac:graphicFrameMkLst>
        </pc:graphicFrameChg>
        <pc:picChg chg="add mod">
          <ac:chgData name="Liam Shen" userId="b48cf7519010674f" providerId="LiveId" clId="{879EB2FB-AB29-44F5-83F7-8AE472015EFD}" dt="2022-12-06T07:08:42.220" v="9" actId="1076"/>
          <ac:picMkLst>
            <pc:docMk/>
            <pc:sldMk cId="1736419990" sldId="257"/>
            <ac:picMk id="5" creationId="{A177995A-4385-1306-C6D7-92CCEAF7D562}"/>
          </ac:picMkLst>
        </pc:picChg>
        <pc:picChg chg="add del mod">
          <ac:chgData name="Liam Shen" userId="b48cf7519010674f" providerId="LiveId" clId="{879EB2FB-AB29-44F5-83F7-8AE472015EFD}" dt="2022-12-08T22:40:11.779" v="8010" actId="478"/>
          <ac:picMkLst>
            <pc:docMk/>
            <pc:sldMk cId="1736419990" sldId="257"/>
            <ac:picMk id="6" creationId="{AA08BE74-2BE1-AE41-43E4-05AD0E65FA46}"/>
          </ac:picMkLst>
        </pc:picChg>
        <pc:picChg chg="add del mod">
          <ac:chgData name="Liam Shen" userId="b48cf7519010674f" providerId="LiveId" clId="{879EB2FB-AB29-44F5-83F7-8AE472015EFD}" dt="2022-12-09T04:16:21.797" v="8163" actId="478"/>
          <ac:picMkLst>
            <pc:docMk/>
            <pc:sldMk cId="1736419990" sldId="257"/>
            <ac:picMk id="6" creationId="{ED5A90FD-3F5A-5197-7BFA-78712E1A9E92}"/>
          </ac:picMkLst>
        </pc:picChg>
        <pc:picChg chg="add del mod">
          <ac:chgData name="Liam Shen" userId="b48cf7519010674f" providerId="LiveId" clId="{879EB2FB-AB29-44F5-83F7-8AE472015EFD}" dt="2022-12-08T22:40:11.779" v="8010" actId="478"/>
          <ac:picMkLst>
            <pc:docMk/>
            <pc:sldMk cId="1736419990" sldId="257"/>
            <ac:picMk id="7" creationId="{148D616F-2F9E-7252-D821-0277A8F5F3A8}"/>
          </ac:picMkLst>
        </pc:picChg>
        <pc:picChg chg="add del mod">
          <ac:chgData name="Liam Shen" userId="b48cf7519010674f" providerId="LiveId" clId="{879EB2FB-AB29-44F5-83F7-8AE472015EFD}" dt="2022-12-09T04:16:21.797" v="8163" actId="478"/>
          <ac:picMkLst>
            <pc:docMk/>
            <pc:sldMk cId="1736419990" sldId="257"/>
            <ac:picMk id="7" creationId="{440BF5E3-76FC-A9D7-B084-9CAF0D88F949}"/>
          </ac:picMkLst>
        </pc:picChg>
        <pc:picChg chg="add mod">
          <ac:chgData name="Liam Shen" userId="b48cf7519010674f" providerId="LiveId" clId="{879EB2FB-AB29-44F5-83F7-8AE472015EFD}" dt="2022-12-09T06:35:22.349" v="13623" actId="1076"/>
          <ac:picMkLst>
            <pc:docMk/>
            <pc:sldMk cId="1736419990" sldId="257"/>
            <ac:picMk id="8" creationId="{6640A0C8-86AA-81A2-AC55-C6FE754D6E69}"/>
          </ac:picMkLst>
        </pc:picChg>
        <pc:picChg chg="add del mod">
          <ac:chgData name="Liam Shen" userId="b48cf7519010674f" providerId="LiveId" clId="{879EB2FB-AB29-44F5-83F7-8AE472015EFD}" dt="2022-12-08T22:40:11.779" v="8010" actId="478"/>
          <ac:picMkLst>
            <pc:docMk/>
            <pc:sldMk cId="1736419990" sldId="257"/>
            <ac:picMk id="8" creationId="{DC2F20D6-316F-09A7-2ECF-519544ABA3FD}"/>
          </ac:picMkLst>
        </pc:picChg>
        <pc:picChg chg="add mod">
          <ac:chgData name="Liam Shen" userId="b48cf7519010674f" providerId="LiveId" clId="{879EB2FB-AB29-44F5-83F7-8AE472015EFD}" dt="2022-12-09T06:35:13.443" v="13620" actId="1076"/>
          <ac:picMkLst>
            <pc:docMk/>
            <pc:sldMk cId="1736419990" sldId="257"/>
            <ac:picMk id="9" creationId="{33FB0964-A2F0-C7B8-6058-332BE2470102}"/>
          </ac:picMkLst>
        </pc:picChg>
        <pc:picChg chg="add del mod">
          <ac:chgData name="Liam Shen" userId="b48cf7519010674f" providerId="LiveId" clId="{879EB2FB-AB29-44F5-83F7-8AE472015EFD}" dt="2022-12-08T22:40:11.779" v="8010" actId="478"/>
          <ac:picMkLst>
            <pc:docMk/>
            <pc:sldMk cId="1736419990" sldId="257"/>
            <ac:picMk id="9" creationId="{BFE1BA1A-F9B7-67E6-E2BA-40801FC61103}"/>
          </ac:picMkLst>
        </pc:picChg>
        <pc:picChg chg="add del mod">
          <ac:chgData name="Liam Shen" userId="b48cf7519010674f" providerId="LiveId" clId="{879EB2FB-AB29-44F5-83F7-8AE472015EFD}" dt="2022-12-08T22:40:11.779" v="8010" actId="478"/>
          <ac:picMkLst>
            <pc:docMk/>
            <pc:sldMk cId="1736419990" sldId="257"/>
            <ac:picMk id="10" creationId="{C17A79DC-D7C4-7B35-E0CE-15F03F63E4CA}"/>
          </ac:picMkLst>
        </pc:picChg>
        <pc:picChg chg="add del mod">
          <ac:chgData name="Liam Shen" userId="b48cf7519010674f" providerId="LiveId" clId="{879EB2FB-AB29-44F5-83F7-8AE472015EFD}" dt="2022-12-08T22:40:11.779" v="8010" actId="478"/>
          <ac:picMkLst>
            <pc:docMk/>
            <pc:sldMk cId="1736419990" sldId="257"/>
            <ac:picMk id="11" creationId="{3E73AE18-8956-2356-09CB-6DFC0738881B}"/>
          </ac:picMkLst>
        </pc:picChg>
        <pc:picChg chg="add mod">
          <ac:chgData name="Liam Shen" userId="b48cf7519010674f" providerId="LiveId" clId="{879EB2FB-AB29-44F5-83F7-8AE472015EFD}" dt="2022-12-09T06:19:27.443" v="13372" actId="1036"/>
          <ac:picMkLst>
            <pc:docMk/>
            <pc:sldMk cId="1736419990" sldId="257"/>
            <ac:picMk id="11" creationId="{7C8D4182-7BB3-E9D7-7ACA-7F7E09CF5E5E}"/>
          </ac:picMkLst>
        </pc:picChg>
        <pc:picChg chg="add del mod">
          <ac:chgData name="Liam Shen" userId="b48cf7519010674f" providerId="LiveId" clId="{879EB2FB-AB29-44F5-83F7-8AE472015EFD}" dt="2022-12-08T22:40:11.779" v="8010" actId="478"/>
          <ac:picMkLst>
            <pc:docMk/>
            <pc:sldMk cId="1736419990" sldId="257"/>
            <ac:picMk id="12" creationId="{F056CE55-CA69-F6F9-61E0-9A370274E478}"/>
          </ac:picMkLst>
        </pc:picChg>
        <pc:picChg chg="add del mod">
          <ac:chgData name="Liam Shen" userId="b48cf7519010674f" providerId="LiveId" clId="{879EB2FB-AB29-44F5-83F7-8AE472015EFD}" dt="2022-12-08T22:40:11.779" v="8010" actId="478"/>
          <ac:picMkLst>
            <pc:docMk/>
            <pc:sldMk cId="1736419990" sldId="257"/>
            <ac:picMk id="13" creationId="{0450C9DA-B82B-EA24-5E3F-CF44EFAFF94C}"/>
          </ac:picMkLst>
        </pc:picChg>
        <pc:picChg chg="add del mod">
          <ac:chgData name="Liam Shen" userId="b48cf7519010674f" providerId="LiveId" clId="{879EB2FB-AB29-44F5-83F7-8AE472015EFD}" dt="2022-12-08T22:40:11.779" v="8010" actId="478"/>
          <ac:picMkLst>
            <pc:docMk/>
            <pc:sldMk cId="1736419990" sldId="257"/>
            <ac:picMk id="14" creationId="{73726D2C-CAE4-A822-2DCB-9FDC8D7C0E9A}"/>
          </ac:picMkLst>
        </pc:picChg>
        <pc:picChg chg="add del mod">
          <ac:chgData name="Liam Shen" userId="b48cf7519010674f" providerId="LiveId" clId="{879EB2FB-AB29-44F5-83F7-8AE472015EFD}" dt="2022-12-08T22:40:11.779" v="8010" actId="478"/>
          <ac:picMkLst>
            <pc:docMk/>
            <pc:sldMk cId="1736419990" sldId="257"/>
            <ac:picMk id="19" creationId="{67834D23-756B-1BEA-B186-C8C47914CA66}"/>
          </ac:picMkLst>
        </pc:picChg>
        <pc:picChg chg="add del mod">
          <ac:chgData name="Liam Shen" userId="b48cf7519010674f" providerId="LiveId" clId="{879EB2FB-AB29-44F5-83F7-8AE472015EFD}" dt="2022-12-08T22:40:11.779" v="8010" actId="478"/>
          <ac:picMkLst>
            <pc:docMk/>
            <pc:sldMk cId="1736419990" sldId="257"/>
            <ac:picMk id="20" creationId="{16005B41-0D8C-A1D9-16F8-5CEE70ED23C8}"/>
          </ac:picMkLst>
        </pc:picChg>
        <pc:picChg chg="add del mod">
          <ac:chgData name="Liam Shen" userId="b48cf7519010674f" providerId="LiveId" clId="{879EB2FB-AB29-44F5-83F7-8AE472015EFD}" dt="2022-12-08T22:40:11.779" v="8010" actId="478"/>
          <ac:picMkLst>
            <pc:docMk/>
            <pc:sldMk cId="1736419990" sldId="257"/>
            <ac:picMk id="21" creationId="{C35C3FB8-9C39-8114-CD7B-988633564C6B}"/>
          </ac:picMkLst>
        </pc:picChg>
        <pc:picChg chg="add del mod">
          <ac:chgData name="Liam Shen" userId="b48cf7519010674f" providerId="LiveId" clId="{879EB2FB-AB29-44F5-83F7-8AE472015EFD}" dt="2022-12-08T22:40:11.779" v="8010" actId="478"/>
          <ac:picMkLst>
            <pc:docMk/>
            <pc:sldMk cId="1736419990" sldId="257"/>
            <ac:picMk id="22" creationId="{4B985F0B-5067-4476-55B8-0FA75D4E3F22}"/>
          </ac:picMkLst>
        </pc:picChg>
        <pc:picChg chg="add del mod">
          <ac:chgData name="Liam Shen" userId="b48cf7519010674f" providerId="LiveId" clId="{879EB2FB-AB29-44F5-83F7-8AE472015EFD}" dt="2022-12-08T22:40:11.779" v="8010" actId="478"/>
          <ac:picMkLst>
            <pc:docMk/>
            <pc:sldMk cId="1736419990" sldId="257"/>
            <ac:picMk id="23" creationId="{6481D322-B5C2-0432-3C75-F9E83AEEB954}"/>
          </ac:picMkLst>
        </pc:picChg>
        <pc:picChg chg="add del mod">
          <ac:chgData name="Liam Shen" userId="b48cf7519010674f" providerId="LiveId" clId="{879EB2FB-AB29-44F5-83F7-8AE472015EFD}" dt="2022-12-08T22:40:11.779" v="8010" actId="478"/>
          <ac:picMkLst>
            <pc:docMk/>
            <pc:sldMk cId="1736419990" sldId="257"/>
            <ac:picMk id="24" creationId="{913753BF-8CA8-FC38-0711-3E60162D86DE}"/>
          </ac:picMkLst>
        </pc:picChg>
        <pc:picChg chg="add del mod">
          <ac:chgData name="Liam Shen" userId="b48cf7519010674f" providerId="LiveId" clId="{879EB2FB-AB29-44F5-83F7-8AE472015EFD}" dt="2022-12-08T22:40:11.779" v="8010" actId="478"/>
          <ac:picMkLst>
            <pc:docMk/>
            <pc:sldMk cId="1736419990" sldId="257"/>
            <ac:picMk id="25" creationId="{2B32F38D-755A-D921-4E7E-2DF20E4414E8}"/>
          </ac:picMkLst>
        </pc:picChg>
        <pc:picChg chg="add del mod">
          <ac:chgData name="Liam Shen" userId="b48cf7519010674f" providerId="LiveId" clId="{879EB2FB-AB29-44F5-83F7-8AE472015EFD}" dt="2022-12-08T22:40:11.779" v="8010" actId="478"/>
          <ac:picMkLst>
            <pc:docMk/>
            <pc:sldMk cId="1736419990" sldId="257"/>
            <ac:picMk id="26" creationId="{2550A5E4-A78A-3A61-D3B5-611893457ED1}"/>
          </ac:picMkLst>
        </pc:picChg>
        <pc:picChg chg="add del mod">
          <ac:chgData name="Liam Shen" userId="b48cf7519010674f" providerId="LiveId" clId="{879EB2FB-AB29-44F5-83F7-8AE472015EFD}" dt="2022-12-09T06:25:51.340" v="13441" actId="478"/>
          <ac:picMkLst>
            <pc:docMk/>
            <pc:sldMk cId="1736419990" sldId="257"/>
            <ac:picMk id="26" creationId="{C4E3F436-17F9-7FA7-5C26-58056681832C}"/>
          </ac:picMkLst>
        </pc:picChg>
        <pc:picChg chg="add del mod">
          <ac:chgData name="Liam Shen" userId="b48cf7519010674f" providerId="LiveId" clId="{879EB2FB-AB29-44F5-83F7-8AE472015EFD}" dt="2022-12-08T22:40:11.779" v="8010" actId="478"/>
          <ac:picMkLst>
            <pc:docMk/>
            <pc:sldMk cId="1736419990" sldId="257"/>
            <ac:picMk id="27" creationId="{578AF1C9-8C53-7205-9FBA-C001E9546861}"/>
          </ac:picMkLst>
        </pc:picChg>
        <pc:picChg chg="add del mod">
          <ac:chgData name="Liam Shen" userId="b48cf7519010674f" providerId="LiveId" clId="{879EB2FB-AB29-44F5-83F7-8AE472015EFD}" dt="2022-12-09T06:28:17.372" v="13446" actId="478"/>
          <ac:picMkLst>
            <pc:docMk/>
            <pc:sldMk cId="1736419990" sldId="257"/>
            <ac:picMk id="28" creationId="{0FDF523F-D72D-C198-D7B1-5FD02AF8A7A7}"/>
          </ac:picMkLst>
        </pc:picChg>
        <pc:picChg chg="add del mod">
          <ac:chgData name="Liam Shen" userId="b48cf7519010674f" providerId="LiveId" clId="{879EB2FB-AB29-44F5-83F7-8AE472015EFD}" dt="2022-12-08T22:40:11.779" v="8010" actId="478"/>
          <ac:picMkLst>
            <pc:docMk/>
            <pc:sldMk cId="1736419990" sldId="257"/>
            <ac:picMk id="28" creationId="{14E53327-8D28-596F-D71C-CB1B3290053E}"/>
          </ac:picMkLst>
        </pc:picChg>
        <pc:picChg chg="add del mod">
          <ac:chgData name="Liam Shen" userId="b48cf7519010674f" providerId="LiveId" clId="{879EB2FB-AB29-44F5-83F7-8AE472015EFD}" dt="2022-12-08T22:40:11.779" v="8010" actId="478"/>
          <ac:picMkLst>
            <pc:docMk/>
            <pc:sldMk cId="1736419990" sldId="257"/>
            <ac:picMk id="29" creationId="{322476BE-A9E5-B779-F9E1-B04F5653BC9B}"/>
          </ac:picMkLst>
        </pc:picChg>
        <pc:picChg chg="add del mod">
          <ac:chgData name="Liam Shen" userId="b48cf7519010674f" providerId="LiveId" clId="{879EB2FB-AB29-44F5-83F7-8AE472015EFD}" dt="2022-12-08T22:40:11.779" v="8010" actId="478"/>
          <ac:picMkLst>
            <pc:docMk/>
            <pc:sldMk cId="1736419990" sldId="257"/>
            <ac:picMk id="30" creationId="{0EDDC5BC-20C2-300D-B901-C6309FF604FA}"/>
          </ac:picMkLst>
        </pc:picChg>
        <pc:picChg chg="add mod">
          <ac:chgData name="Liam Shen" userId="b48cf7519010674f" providerId="LiveId" clId="{879EB2FB-AB29-44F5-83F7-8AE472015EFD}" dt="2022-12-09T06:34:44.739" v="13618" actId="14100"/>
          <ac:picMkLst>
            <pc:docMk/>
            <pc:sldMk cId="1736419990" sldId="257"/>
            <ac:picMk id="30" creationId="{CE22DF18-3C2C-FF62-BB83-5530143E7866}"/>
          </ac:picMkLst>
        </pc:picChg>
        <pc:picChg chg="add del mod">
          <ac:chgData name="Liam Shen" userId="b48cf7519010674f" providerId="LiveId" clId="{879EB2FB-AB29-44F5-83F7-8AE472015EFD}" dt="2022-12-08T22:40:11.779" v="8010" actId="478"/>
          <ac:picMkLst>
            <pc:docMk/>
            <pc:sldMk cId="1736419990" sldId="257"/>
            <ac:picMk id="31" creationId="{E330D516-3BD9-0F99-EC5A-882555CDD767}"/>
          </ac:picMkLst>
        </pc:picChg>
        <pc:picChg chg="add del mod">
          <ac:chgData name="Liam Shen" userId="b48cf7519010674f" providerId="LiveId" clId="{879EB2FB-AB29-44F5-83F7-8AE472015EFD}" dt="2022-12-08T22:40:11.779" v="8010" actId="478"/>
          <ac:picMkLst>
            <pc:docMk/>
            <pc:sldMk cId="1736419990" sldId="257"/>
            <ac:picMk id="32" creationId="{87A70032-8BBE-7128-799E-8F941CE035FA}"/>
          </ac:picMkLst>
        </pc:picChg>
        <pc:picChg chg="add del mod">
          <ac:chgData name="Liam Shen" userId="b48cf7519010674f" providerId="LiveId" clId="{879EB2FB-AB29-44F5-83F7-8AE472015EFD}" dt="2022-12-08T22:40:11.779" v="8010" actId="478"/>
          <ac:picMkLst>
            <pc:docMk/>
            <pc:sldMk cId="1736419990" sldId="257"/>
            <ac:picMk id="33" creationId="{F5179E1E-BB93-1B1C-7189-89AFD21A8F02}"/>
          </ac:picMkLst>
        </pc:picChg>
        <pc:picChg chg="add del mod">
          <ac:chgData name="Liam Shen" userId="b48cf7519010674f" providerId="LiveId" clId="{879EB2FB-AB29-44F5-83F7-8AE472015EFD}" dt="2022-12-08T22:40:11.779" v="8010" actId="478"/>
          <ac:picMkLst>
            <pc:docMk/>
            <pc:sldMk cId="1736419990" sldId="257"/>
            <ac:picMk id="34" creationId="{B800B641-B9DE-4419-4761-A60D82AAC24E}"/>
          </ac:picMkLst>
        </pc:picChg>
        <pc:picChg chg="add del mod">
          <ac:chgData name="Liam Shen" userId="b48cf7519010674f" providerId="LiveId" clId="{879EB2FB-AB29-44F5-83F7-8AE472015EFD}" dt="2022-12-08T22:40:11.779" v="8010" actId="478"/>
          <ac:picMkLst>
            <pc:docMk/>
            <pc:sldMk cId="1736419990" sldId="257"/>
            <ac:picMk id="35" creationId="{3FBE9F05-5915-87A7-B4C2-5126A6053C9C}"/>
          </ac:picMkLst>
        </pc:picChg>
        <pc:picChg chg="add del mod">
          <ac:chgData name="Liam Shen" userId="b48cf7519010674f" providerId="LiveId" clId="{879EB2FB-AB29-44F5-83F7-8AE472015EFD}" dt="2022-12-08T22:40:11.779" v="8010" actId="478"/>
          <ac:picMkLst>
            <pc:docMk/>
            <pc:sldMk cId="1736419990" sldId="257"/>
            <ac:picMk id="36" creationId="{CD278744-ACD4-FC04-2F6B-54DAE4EB13D0}"/>
          </ac:picMkLst>
        </pc:picChg>
        <pc:picChg chg="add del mod">
          <ac:chgData name="Liam Shen" userId="b48cf7519010674f" providerId="LiveId" clId="{879EB2FB-AB29-44F5-83F7-8AE472015EFD}" dt="2022-12-08T22:40:11.779" v="8010" actId="478"/>
          <ac:picMkLst>
            <pc:docMk/>
            <pc:sldMk cId="1736419990" sldId="257"/>
            <ac:picMk id="38" creationId="{C1799E28-F959-6110-A897-173EAA17A0B9}"/>
          </ac:picMkLst>
        </pc:picChg>
        <pc:picChg chg="add del mod">
          <ac:chgData name="Liam Shen" userId="b48cf7519010674f" providerId="LiveId" clId="{879EB2FB-AB29-44F5-83F7-8AE472015EFD}" dt="2022-12-08T22:40:11.779" v="8010" actId="478"/>
          <ac:picMkLst>
            <pc:docMk/>
            <pc:sldMk cId="1736419990" sldId="257"/>
            <ac:picMk id="39" creationId="{9AA755D9-BEA7-45FD-9CCB-974044AC1D85}"/>
          </ac:picMkLst>
        </pc:picChg>
        <pc:picChg chg="add del mod">
          <ac:chgData name="Liam Shen" userId="b48cf7519010674f" providerId="LiveId" clId="{879EB2FB-AB29-44F5-83F7-8AE472015EFD}" dt="2022-12-06T07:38:35.217" v="665" actId="478"/>
          <ac:picMkLst>
            <pc:docMk/>
            <pc:sldMk cId="1736419990" sldId="257"/>
            <ac:picMk id="40" creationId="{7CFD199D-FB38-D775-0D1F-70269700FFDE}"/>
          </ac:picMkLst>
        </pc:picChg>
        <pc:picChg chg="add del mod">
          <ac:chgData name="Liam Shen" userId="b48cf7519010674f" providerId="LiveId" clId="{879EB2FB-AB29-44F5-83F7-8AE472015EFD}" dt="2022-12-08T21:30:59.398" v="5936" actId="21"/>
          <ac:picMkLst>
            <pc:docMk/>
            <pc:sldMk cId="1736419990" sldId="257"/>
            <ac:picMk id="43" creationId="{5D00AA17-0A82-297F-29C3-3D132645A8CB}"/>
          </ac:picMkLst>
        </pc:picChg>
        <pc:picChg chg="add del mod">
          <ac:chgData name="Liam Shen" userId="b48cf7519010674f" providerId="LiveId" clId="{879EB2FB-AB29-44F5-83F7-8AE472015EFD}" dt="2022-12-06T07:38:35.676" v="666" actId="478"/>
          <ac:picMkLst>
            <pc:docMk/>
            <pc:sldMk cId="1736419990" sldId="257"/>
            <ac:picMk id="43" creationId="{F5BE5F01-8CA0-FA72-19D0-7498BD6BEF70}"/>
          </ac:picMkLst>
        </pc:picChg>
        <pc:picChg chg="add del mod modCrop">
          <ac:chgData name="Liam Shen" userId="b48cf7519010674f" providerId="LiveId" clId="{879EB2FB-AB29-44F5-83F7-8AE472015EFD}" dt="2022-12-09T04:16:23.600" v="8164" actId="478"/>
          <ac:picMkLst>
            <pc:docMk/>
            <pc:sldMk cId="1736419990" sldId="257"/>
            <ac:picMk id="44" creationId="{3B71179F-BE4B-EF48-75ED-CD46510CA405}"/>
          </ac:picMkLst>
        </pc:picChg>
        <pc:picChg chg="add del mod modCrop">
          <ac:chgData name="Liam Shen" userId="b48cf7519010674f" providerId="LiveId" clId="{879EB2FB-AB29-44F5-83F7-8AE472015EFD}" dt="2022-12-09T04:16:23.600" v="8164" actId="478"/>
          <ac:picMkLst>
            <pc:docMk/>
            <pc:sldMk cId="1736419990" sldId="257"/>
            <ac:picMk id="46" creationId="{22FC1AF3-FA4F-E003-3544-3AC4D9FE0181}"/>
          </ac:picMkLst>
        </pc:picChg>
        <pc:picChg chg="add del mod">
          <ac:chgData name="Liam Shen" userId="b48cf7519010674f" providerId="LiveId" clId="{879EB2FB-AB29-44F5-83F7-8AE472015EFD}" dt="2022-12-08T22:40:11.779" v="8010" actId="478"/>
          <ac:picMkLst>
            <pc:docMk/>
            <pc:sldMk cId="1736419990" sldId="257"/>
            <ac:picMk id="1028" creationId="{19A589BB-D323-4FD7-CA6B-5499D4F5A8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12/9/2022</a:t>
            </a:fld>
            <a:endParaRPr lang="en-US" dirty="0"/>
          </a:p>
        </p:txBody>
      </p:sp>
      <p:sp>
        <p:nvSpPr>
          <p:cNvPr id="4" name="Slide Image Placeholder 3"/>
          <p:cNvSpPr>
            <a:spLocks noGrp="1" noRot="1" noChangeAspect="1"/>
          </p:cNvSpPr>
          <p:nvPr>
            <p:ph type="sldImg" idx="2"/>
          </p:nvPr>
        </p:nvSpPr>
        <p:spPr>
          <a:xfrm>
            <a:off x="979488" y="685800"/>
            <a:ext cx="48990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955874534"/>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784245"/>
            <a:ext cx="6285508"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6" y="3363134"/>
            <a:ext cx="6280547" cy="351740"/>
          </a:xfrm>
          <a:prstGeom prst="rect">
            <a:avLst/>
          </a:prstGeom>
          <a:solidFill>
            <a:schemeClr val="accent5">
              <a:lumMod val="50000"/>
            </a:schemeClr>
          </a:solidFill>
        </p:spPr>
        <p:txBody>
          <a:bodyPr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8329103"/>
            <a:ext cx="6281539" cy="351740"/>
          </a:xfrm>
          <a:prstGeom prst="rect">
            <a:avLst/>
          </a:prstGeom>
          <a:solidFill>
            <a:schemeClr val="accent5">
              <a:lumMod val="50000"/>
            </a:schemeClr>
          </a:solidFill>
        </p:spPr>
        <p:txBody>
          <a:bodyPr wrap="square"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755551"/>
            <a:ext cx="6280546"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7" y="3363134"/>
            <a:ext cx="6280547" cy="351740"/>
          </a:xfrm>
          <a:prstGeom prst="rect">
            <a:avLst/>
          </a:prstGeom>
          <a:solidFill>
            <a:schemeClr val="accent5">
              <a:lumMod val="50000"/>
            </a:schemeClr>
          </a:solidFill>
        </p:spPr>
        <p:txBody>
          <a:bodyPr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760182"/>
            <a:ext cx="6280546"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363134"/>
            <a:ext cx="6286500" cy="351740"/>
          </a:xfrm>
          <a:prstGeom prst="rect">
            <a:avLst/>
          </a:prstGeom>
          <a:solidFill>
            <a:schemeClr val="accent5">
              <a:lumMod val="50000"/>
            </a:schemeClr>
          </a:solidFill>
        </p:spPr>
        <p:txBody>
          <a:bodyPr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363134"/>
            <a:ext cx="6279386" cy="351740"/>
          </a:xfrm>
          <a:prstGeom prst="rect">
            <a:avLst/>
          </a:prstGeom>
          <a:solidFill>
            <a:schemeClr val="accent5">
              <a:lumMod val="50000"/>
            </a:schemeClr>
          </a:solidFill>
        </p:spPr>
        <p:txBody>
          <a:bodyPr wrap="square"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760182"/>
            <a:ext cx="6279386"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8364234"/>
            <a:ext cx="6279386" cy="351740"/>
          </a:xfrm>
          <a:prstGeom prst="rect">
            <a:avLst/>
          </a:prstGeom>
          <a:solidFill>
            <a:schemeClr val="accent5">
              <a:lumMod val="50000"/>
            </a:schemeClr>
          </a:solidFill>
        </p:spPr>
        <p:txBody>
          <a:bodyPr wrap="square"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8756651"/>
            <a:ext cx="6282531"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5018121"/>
            <a:ext cx="6279386" cy="351740"/>
          </a:xfrm>
          <a:prstGeom prst="rect">
            <a:avLst/>
          </a:prstGeom>
          <a:solidFill>
            <a:schemeClr val="accent5">
              <a:lumMod val="50000"/>
            </a:schemeClr>
          </a:solidFill>
        </p:spPr>
        <p:txBody>
          <a:bodyPr wrap="square"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2" y="15410538"/>
            <a:ext cx="6282531"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721738"/>
            <a:ext cx="6285508"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B6B243FD-C316-7081-130C-62E04E1D60EC}"/>
              </a:ext>
            </a:extLst>
          </p:cNvPr>
          <p:cNvSpPr>
            <a:spLocks noGrp="1"/>
          </p:cNvSpPr>
          <p:nvPr>
            <p:ph type="body" sz="quarter" idx="150" hasCustomPrompt="1"/>
          </p:nvPr>
        </p:nvSpPr>
        <p:spPr>
          <a:xfrm>
            <a:off x="3662362" y="1058916"/>
            <a:ext cx="20107276" cy="461665"/>
          </a:xfrm>
          <a:prstGeom prst="rect">
            <a:avLst/>
          </a:prstGeom>
        </p:spPr>
        <p:txBody>
          <a:bodyPr anchor="t" anchorCtr="0">
            <a:spAutoFit/>
          </a:bodyPr>
          <a:lstStyle>
            <a:lvl1pPr algn="ctr">
              <a:buFontTx/>
              <a:buNone/>
              <a:defRPr sz="2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1" name="Text Placeholder 76">
            <a:extLst>
              <a:ext uri="{FF2B5EF4-FFF2-40B4-BE49-F238E27FC236}">
                <a16:creationId xmlns:a16="http://schemas.microsoft.com/office/drawing/2014/main" id="{25DBC054-A46C-2202-2C40-910CBA7D1B61}"/>
              </a:ext>
            </a:extLst>
          </p:cNvPr>
          <p:cNvSpPr>
            <a:spLocks noGrp="1"/>
          </p:cNvSpPr>
          <p:nvPr>
            <p:ph type="body" sz="quarter" idx="184" hasCustomPrompt="1"/>
          </p:nvPr>
        </p:nvSpPr>
        <p:spPr>
          <a:xfrm>
            <a:off x="3662362" y="1701947"/>
            <a:ext cx="20107276" cy="369332"/>
          </a:xfrm>
          <a:prstGeom prst="rect">
            <a:avLst/>
          </a:prstGeom>
        </p:spPr>
        <p:txBody>
          <a:bodyPr anchor="t" anchorCtr="0">
            <a:spAutoFit/>
          </a:bodyPr>
          <a:lstStyle>
            <a:lvl1pPr algn="ctr">
              <a:buFontTx/>
              <a:buNone/>
              <a:defRPr sz="1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a16="http://schemas.microsoft.com/office/drawing/2014/main" id="{49BE5170-31FD-E662-6F6C-72760C795781}"/>
              </a:ext>
            </a:extLst>
          </p:cNvPr>
          <p:cNvSpPr>
            <a:spLocks noGrp="1"/>
          </p:cNvSpPr>
          <p:nvPr>
            <p:ph type="body" sz="quarter" idx="185" hasCustomPrompt="1"/>
          </p:nvPr>
        </p:nvSpPr>
        <p:spPr>
          <a:xfrm>
            <a:off x="3662362" y="231219"/>
            <a:ext cx="20107276" cy="646331"/>
          </a:xfrm>
          <a:prstGeom prst="rect">
            <a:avLst/>
          </a:prstGeom>
        </p:spPr>
        <p:txBody>
          <a:bodyPr anchor="t" anchorCtr="0">
            <a:spAutoFit/>
          </a:bodyPr>
          <a:lstStyle>
            <a:lvl1pPr algn="ctr">
              <a:buFontTx/>
              <a:buNone/>
              <a:defRPr sz="36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78893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 larg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502569"/>
            <a:ext cx="6285508"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2" y="3071681"/>
            <a:ext cx="6280547" cy="428684"/>
          </a:xfrm>
          <a:prstGeom prst="rect">
            <a:avLst/>
          </a:prstGeom>
          <a:noFill/>
        </p:spPr>
        <p:txBody>
          <a:bodyPr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702790"/>
            <a:ext cx="6286500"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8290632"/>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497938"/>
            <a:ext cx="12950030"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8" y="3071681"/>
            <a:ext cx="12950031"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8" y="12724489"/>
            <a:ext cx="12950031"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2293601"/>
            <a:ext cx="12950031"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3071681"/>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502569"/>
            <a:ext cx="6279386"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8325763"/>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2" y="8756651"/>
            <a:ext cx="6282531"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979650"/>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2" y="15410538"/>
            <a:ext cx="6282531"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300596"/>
            <a:ext cx="20107276" cy="598230"/>
          </a:xfrm>
          <a:prstGeom prst="rect">
            <a:avLst/>
          </a:prstGeom>
        </p:spPr>
        <p:txBody>
          <a:bodyPr>
            <a:normAutofit/>
          </a:bodyPr>
          <a:lstStyle>
            <a:lvl1pPr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972967"/>
            <a:ext cx="20107276" cy="634555"/>
          </a:xfrm>
          <a:prstGeom prst="rect">
            <a:avLst/>
          </a:prstGeom>
        </p:spPr>
        <p:txBody>
          <a:bodyPr>
            <a:normAutofit/>
          </a:bodyPr>
          <a:lstStyle>
            <a:lvl1pPr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430098"/>
            <a:ext cx="20107276" cy="834414"/>
          </a:xfrm>
          <a:prstGeom prst="rect">
            <a:avLst/>
          </a:prstGeom>
        </p:spPr>
        <p:txBody>
          <a:bodyPr>
            <a:normAutofit/>
          </a:bodyPr>
          <a:lstStyle>
            <a:lvl1pPr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60" name="TextBox 59"/>
          <p:cNvSpPr txBox="1"/>
          <p:nvPr userDrawn="1"/>
        </p:nvSpPr>
        <p:spPr>
          <a:xfrm>
            <a:off x="9625263" y="6256421"/>
            <a:ext cx="3344779" cy="276999"/>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18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622884"/>
            <a:ext cx="6285508"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6" y="3170996"/>
            <a:ext cx="6280547"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8298326"/>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594190"/>
            <a:ext cx="628054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7" y="3170996"/>
            <a:ext cx="6280547"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598821"/>
            <a:ext cx="628054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170996"/>
            <a:ext cx="6286500"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170996"/>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598821"/>
            <a:ext cx="627938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8333457"/>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8756651"/>
            <a:ext cx="6282531"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4987344"/>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2" y="15410538"/>
            <a:ext cx="6282531"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721738"/>
            <a:ext cx="6285508"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300596"/>
            <a:ext cx="20107276" cy="598230"/>
          </a:xfrm>
          <a:prstGeom prst="rect">
            <a:avLst/>
          </a:prstGeom>
        </p:spPr>
        <p:txBody>
          <a:bodyPr>
            <a:normAutofit/>
          </a:bodyPr>
          <a:lstStyle>
            <a:lvl1pPr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972967"/>
            <a:ext cx="20107276" cy="634555"/>
          </a:xfrm>
          <a:prstGeom prst="rect">
            <a:avLst/>
          </a:prstGeom>
        </p:spPr>
        <p:txBody>
          <a:bodyPr>
            <a:normAutofit/>
          </a:bodyPr>
          <a:lstStyle>
            <a:lvl1pPr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430098"/>
            <a:ext cx="20107276" cy="834414"/>
          </a:xfrm>
          <a:prstGeom prst="rect">
            <a:avLst/>
          </a:prstGeom>
        </p:spPr>
        <p:txBody>
          <a:bodyPr>
            <a:normAutofit/>
          </a:bodyPr>
          <a:lstStyle>
            <a:lvl1pPr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71327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784245"/>
            <a:ext cx="6285508"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6" y="3363134"/>
            <a:ext cx="6280547" cy="351740"/>
          </a:xfrm>
          <a:prstGeom prst="rect">
            <a:avLst/>
          </a:prstGeom>
          <a:solidFill>
            <a:schemeClr val="accent5">
              <a:lumMod val="50000"/>
            </a:schemeClr>
          </a:solidFill>
        </p:spPr>
        <p:txBody>
          <a:bodyPr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8329103"/>
            <a:ext cx="6281539" cy="351740"/>
          </a:xfrm>
          <a:prstGeom prst="rect">
            <a:avLst/>
          </a:prstGeom>
          <a:solidFill>
            <a:schemeClr val="accent5">
              <a:lumMod val="50000"/>
            </a:schemeClr>
          </a:solidFill>
        </p:spPr>
        <p:txBody>
          <a:bodyPr wrap="square"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755551"/>
            <a:ext cx="6280546"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7" y="3363134"/>
            <a:ext cx="6280547" cy="351740"/>
          </a:xfrm>
          <a:prstGeom prst="rect">
            <a:avLst/>
          </a:prstGeom>
          <a:solidFill>
            <a:schemeClr val="accent5">
              <a:lumMod val="50000"/>
            </a:schemeClr>
          </a:solidFill>
        </p:spPr>
        <p:txBody>
          <a:bodyPr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760182"/>
            <a:ext cx="6280546"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363134"/>
            <a:ext cx="6286500" cy="351740"/>
          </a:xfrm>
          <a:prstGeom prst="rect">
            <a:avLst/>
          </a:prstGeom>
          <a:solidFill>
            <a:schemeClr val="accent5">
              <a:lumMod val="50000"/>
            </a:schemeClr>
          </a:solidFill>
        </p:spPr>
        <p:txBody>
          <a:bodyPr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363134"/>
            <a:ext cx="6279386" cy="351740"/>
          </a:xfrm>
          <a:prstGeom prst="rect">
            <a:avLst/>
          </a:prstGeom>
          <a:solidFill>
            <a:schemeClr val="accent5">
              <a:lumMod val="50000"/>
            </a:schemeClr>
          </a:solidFill>
        </p:spPr>
        <p:txBody>
          <a:bodyPr wrap="square"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760182"/>
            <a:ext cx="6279386"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8364234"/>
            <a:ext cx="6279386" cy="351740"/>
          </a:xfrm>
          <a:prstGeom prst="rect">
            <a:avLst/>
          </a:prstGeom>
          <a:solidFill>
            <a:schemeClr val="accent5">
              <a:lumMod val="50000"/>
            </a:schemeClr>
          </a:solidFill>
        </p:spPr>
        <p:txBody>
          <a:bodyPr wrap="square"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8756651"/>
            <a:ext cx="6282531"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5018121"/>
            <a:ext cx="6279386" cy="351740"/>
          </a:xfrm>
          <a:prstGeom prst="rect">
            <a:avLst/>
          </a:prstGeom>
          <a:solidFill>
            <a:schemeClr val="accent5">
              <a:lumMod val="50000"/>
            </a:schemeClr>
          </a:solidFill>
        </p:spPr>
        <p:txBody>
          <a:bodyPr wrap="square"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2" y="15410538"/>
            <a:ext cx="6282531"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721738"/>
            <a:ext cx="6285508"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B6B243FD-C316-7081-130C-62E04E1D60EC}"/>
              </a:ext>
            </a:extLst>
          </p:cNvPr>
          <p:cNvSpPr>
            <a:spLocks noGrp="1"/>
          </p:cNvSpPr>
          <p:nvPr>
            <p:ph type="body" sz="quarter" idx="150" hasCustomPrompt="1"/>
          </p:nvPr>
        </p:nvSpPr>
        <p:spPr>
          <a:xfrm>
            <a:off x="3662362" y="1058916"/>
            <a:ext cx="20107276" cy="461665"/>
          </a:xfrm>
          <a:prstGeom prst="rect">
            <a:avLst/>
          </a:prstGeom>
        </p:spPr>
        <p:txBody>
          <a:bodyPr anchor="t" anchorCtr="0">
            <a:spAutoFit/>
          </a:bodyPr>
          <a:lstStyle>
            <a:lvl1pPr algn="ctr">
              <a:buFontTx/>
              <a:buNone/>
              <a:defRPr sz="2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1" name="Text Placeholder 76">
            <a:extLst>
              <a:ext uri="{FF2B5EF4-FFF2-40B4-BE49-F238E27FC236}">
                <a16:creationId xmlns:a16="http://schemas.microsoft.com/office/drawing/2014/main" id="{25DBC054-A46C-2202-2C40-910CBA7D1B61}"/>
              </a:ext>
            </a:extLst>
          </p:cNvPr>
          <p:cNvSpPr>
            <a:spLocks noGrp="1"/>
          </p:cNvSpPr>
          <p:nvPr>
            <p:ph type="body" sz="quarter" idx="184" hasCustomPrompt="1"/>
          </p:nvPr>
        </p:nvSpPr>
        <p:spPr>
          <a:xfrm>
            <a:off x="3662362" y="1701947"/>
            <a:ext cx="20107276" cy="369332"/>
          </a:xfrm>
          <a:prstGeom prst="rect">
            <a:avLst/>
          </a:prstGeom>
        </p:spPr>
        <p:txBody>
          <a:bodyPr anchor="t" anchorCtr="0">
            <a:spAutoFit/>
          </a:bodyPr>
          <a:lstStyle>
            <a:lvl1pPr algn="ctr">
              <a:buFontTx/>
              <a:buNone/>
              <a:defRPr sz="1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a16="http://schemas.microsoft.com/office/drawing/2014/main" id="{49BE5170-31FD-E662-6F6C-72760C795781}"/>
              </a:ext>
            </a:extLst>
          </p:cNvPr>
          <p:cNvSpPr>
            <a:spLocks noGrp="1"/>
          </p:cNvSpPr>
          <p:nvPr>
            <p:ph type="body" sz="quarter" idx="185" hasCustomPrompt="1"/>
          </p:nvPr>
        </p:nvSpPr>
        <p:spPr>
          <a:xfrm>
            <a:off x="3662362" y="231219"/>
            <a:ext cx="20107276" cy="646331"/>
          </a:xfrm>
          <a:prstGeom prst="rect">
            <a:avLst/>
          </a:prstGeom>
        </p:spPr>
        <p:txBody>
          <a:bodyPr anchor="t" anchorCtr="0">
            <a:spAutoFit/>
          </a:bodyPr>
          <a:lstStyle>
            <a:lvl1pPr algn="ctr">
              <a:buFontTx/>
              <a:buNone/>
              <a:defRPr sz="36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14897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1BEC8A-CE4F-065B-002E-126028E022F4}"/>
              </a:ext>
            </a:extLst>
          </p:cNvPr>
          <p:cNvSpPr/>
          <p:nvPr userDrawn="1"/>
        </p:nvSpPr>
        <p:spPr>
          <a:xfrm>
            <a:off x="0" y="18718306"/>
            <a:ext cx="27432000" cy="55361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Box 14"/>
          <p:cNvSpPr txBox="1">
            <a:spLocks noChangeArrowheads="1"/>
          </p:cNvSpPr>
          <p:nvPr userDrawn="1"/>
        </p:nvSpPr>
        <p:spPr bwMode="auto">
          <a:xfrm>
            <a:off x="457902" y="1888536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B8CBC3CD-05A9-9F45-986E-E19BB9FBFAB5}"/>
              </a:ext>
            </a:extLst>
          </p:cNvPr>
          <p:cNvGraphicFramePr>
            <a:graphicFrameLocks noGrp="1"/>
          </p:cNvGraphicFramePr>
          <p:nvPr userDrawn="1">
            <p:extLst>
              <p:ext uri="{D42A27DB-BD31-4B8C-83A1-F6EECF244321}">
                <p14:modId xmlns:p14="http://schemas.microsoft.com/office/powerpoint/2010/main" val="2995165022"/>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42x60”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presentation poster </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60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51.42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68.57 wide</a:t>
                      </a:r>
                    </a:p>
                  </a:txBody>
                  <a:tcPr marL="182880" marT="137160">
                    <a:solidFill>
                      <a:srgbClr val="010101"/>
                    </a:solidFill>
                  </a:tcPr>
                </a:tc>
                <a:extLst>
                  <a:ext uri="{0D108BD9-81ED-4DB2-BD59-A6C34878D82A}">
                    <a16:rowId xmlns:a16="http://schemas.microsoft.com/office/drawing/2014/main" val="10008"/>
                  </a:ext>
                </a:extLst>
              </a:tr>
              <a:tr h="2456652">
                <a:tc>
                  <a:txBody>
                    <a:bodyPr/>
                    <a:lstStyle/>
                    <a:p>
                      <a:endParaRPr lang="en-US" sz="1200" dirty="0">
                        <a:solidFill>
                          <a:srgbClr val="1F3A4E"/>
                        </a:solidFill>
                      </a:endParaRPr>
                    </a:p>
                  </a:txBody>
                  <a:tcPr>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322585">
                <a:tc>
                  <a:txBody>
                    <a:bodyPr/>
                    <a:lstStyle/>
                    <a:p>
                      <a:endParaRPr lang="en-US" sz="1200" dirty="0">
                        <a:solidFill>
                          <a:srgbClr val="1F3A4E"/>
                        </a:solidFill>
                      </a:endParaRPr>
                    </a:p>
                  </a:txBody>
                  <a:tcPr>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4C7C6F86-2450-C943-8E1A-FBF5884B7153}"/>
              </a:ext>
            </a:extLst>
          </p:cNvPr>
          <p:cNvGraphicFramePr>
            <a:graphicFrameLocks noGrp="1"/>
          </p:cNvGraphicFramePr>
          <p:nvPr userDrawn="1">
            <p:extLst>
              <p:ext uri="{D42A27DB-BD31-4B8C-83A1-F6EECF244321}">
                <p14:modId xmlns:p14="http://schemas.microsoft.com/office/powerpoint/2010/main" val="869322753"/>
              </p:ext>
            </p:extLst>
          </p:nvPr>
        </p:nvGraphicFramePr>
        <p:xfrm>
          <a:off x="27918589"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a16="http://schemas.microsoft.com/office/drawing/2014/main" val="20000"/>
                    </a:ext>
                  </a:extLst>
                </a:gridCol>
                <a:gridCol w="3044570">
                  <a:extLst>
                    <a:ext uri="{9D8B030D-6E8A-4147-A177-3AD203B41FA5}">
                      <a16:colId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2022</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6" name="Group 5">
            <a:extLst>
              <a:ext uri="{FF2B5EF4-FFF2-40B4-BE49-F238E27FC236}">
                <a16:creationId xmlns:a16="http://schemas.microsoft.com/office/drawing/2014/main" id="{9654C9CE-9708-C680-E224-8CF41C6FE5A2}"/>
              </a:ext>
            </a:extLst>
          </p:cNvPr>
          <p:cNvGrpSpPr/>
          <p:nvPr userDrawn="1"/>
        </p:nvGrpSpPr>
        <p:grpSpPr>
          <a:xfrm>
            <a:off x="-1" y="0"/>
            <a:ext cx="27431999" cy="3012141"/>
            <a:chOff x="0" y="-1"/>
            <a:chExt cx="12192000" cy="1219223"/>
          </a:xfrm>
        </p:grpSpPr>
        <p:sp>
          <p:nvSpPr>
            <p:cNvPr id="7" name="Document 6">
              <a:extLst>
                <a:ext uri="{FF2B5EF4-FFF2-40B4-BE49-F238E27FC236}">
                  <a16:creationId xmlns:a16="http://schemas.microsoft.com/office/drawing/2014/main" id="{F1EF088F-72F4-6A08-DA3A-CD057D506F0E}"/>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071A8E1F-DB65-1C78-0192-30E703654911}"/>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 name="Text Box 14"/>
          <p:cNvSpPr txBox="1">
            <a:spLocks noChangeArrowheads="1"/>
          </p:cNvSpPr>
          <p:nvPr userDrawn="1"/>
        </p:nvSpPr>
        <p:spPr bwMode="auto">
          <a:xfrm>
            <a:off x="888208" y="18851230"/>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04390242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78" r:id="rId3"/>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E441405-D4D8-C8B8-EABB-9AF3C4B86B7A}"/>
              </a:ext>
            </a:extLst>
          </p:cNvPr>
          <p:cNvSpPr/>
          <p:nvPr/>
        </p:nvSpPr>
        <p:spPr>
          <a:xfrm>
            <a:off x="0" y="-102117"/>
            <a:ext cx="27432000" cy="193045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CB483E4-B1CD-163D-B01E-25F75632A843}"/>
              </a:ext>
            </a:extLst>
          </p:cNvPr>
          <p:cNvSpPr>
            <a:spLocks noGrp="1"/>
          </p:cNvSpPr>
          <p:nvPr>
            <p:ph type="body" sz="quarter" idx="11"/>
          </p:nvPr>
        </p:nvSpPr>
        <p:spPr>
          <a:xfrm>
            <a:off x="565116" y="3350192"/>
            <a:ext cx="6280547" cy="474850"/>
          </a:xfrm>
          <a:solidFill>
            <a:srgbClr val="C00000"/>
          </a:solidFill>
          <a:effectLst>
            <a:glow rad="228600">
              <a:schemeClr val="accent5">
                <a:satMod val="175000"/>
                <a:alpha val="40000"/>
              </a:schemeClr>
            </a:glow>
            <a:outerShdw blurRad="50800" dist="38100" dir="2700000" algn="tl" rotWithShape="0">
              <a:prstClr val="black">
                <a:alpha val="40000"/>
              </a:prstClr>
            </a:outerShdw>
          </a:effectLst>
        </p:spPr>
        <p:txBody>
          <a:bodyPr/>
          <a:lstStyle/>
          <a:p>
            <a:r>
              <a:rPr lang="en-US" sz="2400" dirty="0"/>
              <a:t>Abstract</a:t>
            </a:r>
          </a:p>
        </p:txBody>
      </p:sp>
      <p:sp>
        <p:nvSpPr>
          <p:cNvPr id="2" name="Text Placeholder 1">
            <a:extLst>
              <a:ext uri="{FF2B5EF4-FFF2-40B4-BE49-F238E27FC236}">
                <a16:creationId xmlns:a16="http://schemas.microsoft.com/office/drawing/2014/main" id="{7FEB3790-0095-B389-B94F-D3F1FD41B2DA}"/>
              </a:ext>
            </a:extLst>
          </p:cNvPr>
          <p:cNvSpPr>
            <a:spLocks noGrp="1"/>
          </p:cNvSpPr>
          <p:nvPr>
            <p:ph type="body" sz="quarter" idx="10"/>
          </p:nvPr>
        </p:nvSpPr>
        <p:spPr>
          <a:xfrm>
            <a:off x="569085" y="3841382"/>
            <a:ext cx="6285508" cy="2202788"/>
          </a:xfrm>
          <a:solidFill>
            <a:schemeClr val="bg1"/>
          </a:solidFill>
          <a:effectLst>
            <a:glow rad="228600">
              <a:schemeClr val="accent5">
                <a:satMod val="175000"/>
                <a:alpha val="40000"/>
              </a:schemeClr>
            </a:glow>
            <a:outerShdw blurRad="50800" dist="38100" dir="2700000" algn="tl" rotWithShape="0">
              <a:prstClr val="black">
                <a:alpha val="40000"/>
              </a:prstClr>
            </a:outerShdw>
          </a:effectLst>
        </p:spPr>
        <p:txBody>
          <a:bodyPr anchor="t"/>
          <a:lstStyle/>
          <a:p>
            <a:r>
              <a:rPr lang="en-US" sz="1400" dirty="0"/>
              <a:t>The NBA draft is often an unknown gamble, as players drafted high sometimes fail, and players drafted low sometimes succeed. Hundreds, if not thousands, of college basketball years declare for the draft, with only 60 players hearing their name called on draft night. Each player is different, with different playstyles, and with varying amounts of success within college. This project aims to categorize college success and identify the stats or metrics that are most important for a college basketball player with dreams of  getting drafted into the NBA. </a:t>
            </a:r>
          </a:p>
        </p:txBody>
      </p:sp>
      <p:sp>
        <p:nvSpPr>
          <p:cNvPr id="4" name="Text Placeholder 3">
            <a:extLst>
              <a:ext uri="{FF2B5EF4-FFF2-40B4-BE49-F238E27FC236}">
                <a16:creationId xmlns:a16="http://schemas.microsoft.com/office/drawing/2014/main" id="{76CF992E-497D-579A-E69E-96A6FDB4BB12}"/>
              </a:ext>
            </a:extLst>
          </p:cNvPr>
          <p:cNvSpPr>
            <a:spLocks noGrp="1"/>
          </p:cNvSpPr>
          <p:nvPr>
            <p:ph type="body" sz="quarter" idx="20"/>
          </p:nvPr>
        </p:nvSpPr>
        <p:spPr>
          <a:xfrm>
            <a:off x="565116" y="6451766"/>
            <a:ext cx="6281539" cy="474850"/>
          </a:xfrm>
          <a:solidFill>
            <a:srgbClr val="C00000"/>
          </a:solidFill>
          <a:effectLst>
            <a:glow rad="228600">
              <a:schemeClr val="accent5">
                <a:satMod val="175000"/>
                <a:alpha val="40000"/>
              </a:schemeClr>
            </a:glow>
            <a:outerShdw blurRad="50800" dist="38100" algn="l" rotWithShape="0">
              <a:prstClr val="black">
                <a:alpha val="40000"/>
              </a:prstClr>
            </a:outerShdw>
          </a:effectLst>
        </p:spPr>
        <p:txBody>
          <a:bodyPr/>
          <a:lstStyle/>
          <a:p>
            <a:r>
              <a:rPr lang="en-US" sz="2400" dirty="0"/>
              <a:t>Introduction</a:t>
            </a:r>
          </a:p>
        </p:txBody>
      </p:sp>
      <p:sp>
        <p:nvSpPr>
          <p:cNvPr id="15" name="Text Placeholder 14">
            <a:extLst>
              <a:ext uri="{FF2B5EF4-FFF2-40B4-BE49-F238E27FC236}">
                <a16:creationId xmlns:a16="http://schemas.microsoft.com/office/drawing/2014/main" id="{984C3F6F-7259-13E2-2360-4E6F3C848CAB}"/>
              </a:ext>
            </a:extLst>
          </p:cNvPr>
          <p:cNvSpPr>
            <a:spLocks noGrp="1"/>
          </p:cNvSpPr>
          <p:nvPr>
            <p:ph type="body" sz="quarter" idx="96"/>
          </p:nvPr>
        </p:nvSpPr>
        <p:spPr>
          <a:xfrm>
            <a:off x="565116" y="6893829"/>
            <a:ext cx="6285508" cy="9096983"/>
          </a:xfrm>
          <a:solidFill>
            <a:schemeClr val="bg1"/>
          </a:solidFill>
          <a:effectLst>
            <a:glow rad="228600">
              <a:schemeClr val="accent5">
                <a:satMod val="175000"/>
                <a:alpha val="40000"/>
              </a:schemeClr>
            </a:glow>
            <a:outerShdw blurRad="50800" dist="38100" algn="l" rotWithShape="0">
              <a:prstClr val="black">
                <a:alpha val="40000"/>
              </a:prstClr>
            </a:outerShdw>
          </a:effectLst>
        </p:spPr>
        <p:txBody>
          <a:bodyPr/>
          <a:lstStyle/>
          <a:p>
            <a:pPr marR="0" algn="l" rtl="0"/>
            <a:r>
              <a:rPr lang="en-US" sz="1400" b="0" i="0" u="none" strike="noStrike" baseline="0" dirty="0"/>
              <a:t>The NBA draft is often a shot in the dark based on the stats and  metrics of college basketball players that stand out above others. This may be points scored per game, or assists given out pre game, but many players often specialize in one category of stats/metrics, each with different ways of playing the game of basketball.</a:t>
            </a:r>
          </a:p>
          <a:p>
            <a:pPr marR="0" algn="l" rtl="0"/>
            <a:endParaRPr lang="en-US" sz="1400" b="0" i="0" u="none" strike="noStrike" baseline="0" dirty="0"/>
          </a:p>
          <a:p>
            <a:pPr marR="0" algn="l" rtl="0"/>
            <a:r>
              <a:rPr lang="en-US" sz="1400" b="1" i="0" u="none" strike="noStrike" baseline="0" dirty="0">
                <a:solidFill>
                  <a:srgbClr val="0070C0"/>
                </a:solidFill>
              </a:rPr>
              <a:t>Problem</a:t>
            </a:r>
          </a:p>
          <a:p>
            <a:pPr marR="0" algn="l" rtl="0"/>
            <a:r>
              <a:rPr lang="en-US" sz="1400" b="0" i="0" u="none" strike="noStrike" baseline="0" dirty="0"/>
              <a:t>However, there have been notable college superstars that were drafted ver</a:t>
            </a:r>
            <a:r>
              <a:rPr lang="en-US" sz="1400" dirty="0"/>
              <a:t>y high, who </a:t>
            </a:r>
            <a:r>
              <a:rPr lang="en-US" sz="1400" b="0" i="0" u="none" strike="noStrike" baseline="0" dirty="0"/>
              <a:t>became failures in the NBA, while t</a:t>
            </a:r>
            <a:r>
              <a:rPr lang="en-US" sz="1400" dirty="0"/>
              <a:t>here have also been undrafted players, with very few stats that stood out, that have become fantastic basketball players. </a:t>
            </a:r>
            <a:r>
              <a:rPr lang="en-US" sz="1400" b="0" i="0" u="none" strike="noStrike" baseline="0" dirty="0"/>
              <a:t> The most basic of stats that are measured are often </a:t>
            </a:r>
            <a:r>
              <a:rPr lang="en-US" sz="1400" dirty="0"/>
              <a:t>pts</a:t>
            </a:r>
            <a:r>
              <a:rPr lang="en-US" sz="1400" b="0" i="0" u="none" strike="noStrike" baseline="0" dirty="0"/>
              <a:t>, ast, and treb, which signify the points, assists, and rebound per game[3]. Furthermore, players may have </a:t>
            </a:r>
            <a:r>
              <a:rPr lang="en-US" sz="1400" dirty="0"/>
              <a:t>different roles and playstyles within a team, so one stat must  be valued above another.</a:t>
            </a:r>
            <a:r>
              <a:rPr lang="en-US" sz="1400" b="0" i="0" u="none" strike="noStrike" baseline="0" dirty="0"/>
              <a:t> </a:t>
            </a:r>
          </a:p>
          <a:p>
            <a:pPr marR="0" algn="l" rtl="0"/>
            <a:endParaRPr lang="en-US" sz="1400" b="0" i="0" u="none" strike="noStrike" baseline="0" dirty="0"/>
          </a:p>
          <a:p>
            <a:r>
              <a:rPr lang="en-US" sz="1400" b="0" i="0" u="none" strike="noStrike" baseline="0" dirty="0"/>
              <a:t>The issue with these stats is that it doesn’t take into account the effect the player has relative to the game. </a:t>
            </a:r>
            <a:r>
              <a:rPr lang="en-US" sz="1400" dirty="0"/>
              <a:t>U</a:t>
            </a:r>
            <a:r>
              <a:rPr lang="en-US" sz="1400" b="0" i="0" u="none" strike="noStrike" baseline="0" dirty="0"/>
              <a:t>nderlying metrics such as PER, and BPM may have a bigger impact on a player being drafted or not, when compared to aforementioned stats.[5] And despite this, player’s each year with outstanding metrics still fail in the NBA, leading us to the problem: what stats or metrics are the most important for college players wanting to be drafted?</a:t>
            </a:r>
          </a:p>
          <a:p>
            <a:endParaRPr lang="en-US" sz="1400" dirty="0"/>
          </a:p>
          <a:p>
            <a:r>
              <a:rPr lang="en-US" sz="1400" b="1" dirty="0">
                <a:solidFill>
                  <a:srgbClr val="0070C0"/>
                </a:solidFill>
              </a:rPr>
              <a:t>Motivation &amp; Objectives</a:t>
            </a:r>
          </a:p>
          <a:p>
            <a:r>
              <a:rPr lang="en-US" sz="1400" dirty="0">
                <a:effectLst/>
                <a:ea typeface="Times New Roman" panose="02020603050405020304" pitchFamily="18" charset="0"/>
              </a:rPr>
              <a:t>While we had varying degrees of knowledge of each sport, we all agreed that sports can be a gold mine for data science. Sports are great for data because every single second is measured and recorded for every single player in every game.  Our goal is accurately categorize the stats and metrics that have the most value in the probability of getting drafted. With such extensive data resources readily available, we have the tools to analyze college statistics for individual players to find the strongest measure of performance. </a:t>
            </a:r>
          </a:p>
          <a:p>
            <a:endParaRPr lang="en-US" sz="1400" dirty="0">
              <a:ea typeface="Times New Roman" panose="02020603050405020304" pitchFamily="18" charset="0"/>
            </a:endParaRPr>
          </a:p>
          <a:p>
            <a:r>
              <a:rPr lang="en-US" sz="1400" dirty="0">
                <a:effectLst/>
                <a:ea typeface="Times New Roman" panose="02020603050405020304" pitchFamily="18" charset="0"/>
              </a:rPr>
              <a:t>Our objective is to clean the NCAA dataset to accurately identify trends.. We want further level the playing field to college athletes looking to take their career to the next level that may not have conventionally high statistics. </a:t>
            </a:r>
            <a:endParaRPr lang="en-US" sz="1400" b="0" i="0" u="none" strike="noStrike" baseline="0" dirty="0"/>
          </a:p>
        </p:txBody>
      </p:sp>
      <p:sp>
        <p:nvSpPr>
          <p:cNvPr id="41" name="Rectangle 40">
            <a:extLst>
              <a:ext uri="{FF2B5EF4-FFF2-40B4-BE49-F238E27FC236}">
                <a16:creationId xmlns:a16="http://schemas.microsoft.com/office/drawing/2014/main" id="{BB3A52B8-B910-CFB6-6DB9-D3FECC8B59E1}"/>
              </a:ext>
            </a:extLst>
          </p:cNvPr>
          <p:cNvSpPr/>
          <p:nvPr/>
        </p:nvSpPr>
        <p:spPr>
          <a:xfrm>
            <a:off x="0" y="0"/>
            <a:ext cx="27432000" cy="3020779"/>
          </a:xfrm>
          <a:prstGeom prst="rect">
            <a:avLst/>
          </a:prstGeom>
          <a:solidFill>
            <a:srgbClr val="002060"/>
          </a:solidFill>
          <a:ln w="38100">
            <a:solidFill>
              <a:srgbClr val="0070C0"/>
            </a:solidFill>
          </a:ln>
          <a:effectLst>
            <a:glow rad="101600">
              <a:srgbClr val="C00000">
                <a:alpha val="60000"/>
              </a:srgb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694E4552-FBB1-FA64-A710-27D49EFA9396}"/>
              </a:ext>
            </a:extLst>
          </p:cNvPr>
          <p:cNvSpPr>
            <a:spLocks noGrp="1"/>
          </p:cNvSpPr>
          <p:nvPr>
            <p:ph type="body" sz="quarter" idx="150"/>
          </p:nvPr>
        </p:nvSpPr>
        <p:spPr>
          <a:xfrm>
            <a:off x="3662362" y="1825036"/>
            <a:ext cx="20107276" cy="461665"/>
          </a:xfrm>
        </p:spPr>
        <p:txBody>
          <a:bodyPr/>
          <a:lstStyle/>
          <a:p>
            <a:r>
              <a:rPr lang="en-US" dirty="0"/>
              <a:t>Liam Shen, Vidyut Ramanan, Jasmine Duong, John </a:t>
            </a:r>
            <a:r>
              <a:rPr lang="en-US" dirty="0" err="1"/>
              <a:t>Mehlenbacher</a:t>
            </a:r>
            <a:endParaRPr lang="en-US" dirty="0"/>
          </a:p>
        </p:txBody>
      </p:sp>
      <p:sp>
        <p:nvSpPr>
          <p:cNvPr id="17" name="Text Placeholder 16">
            <a:extLst>
              <a:ext uri="{FF2B5EF4-FFF2-40B4-BE49-F238E27FC236}">
                <a16:creationId xmlns:a16="http://schemas.microsoft.com/office/drawing/2014/main" id="{5A62E4BF-2AE1-0527-B784-A58E2E744EAF}"/>
              </a:ext>
            </a:extLst>
          </p:cNvPr>
          <p:cNvSpPr>
            <a:spLocks noGrp="1"/>
          </p:cNvSpPr>
          <p:nvPr>
            <p:ph type="body" sz="quarter" idx="184"/>
          </p:nvPr>
        </p:nvSpPr>
        <p:spPr>
          <a:xfrm>
            <a:off x="3662362" y="2468067"/>
            <a:ext cx="20107276" cy="369332"/>
          </a:xfrm>
        </p:spPr>
        <p:txBody>
          <a:bodyPr/>
          <a:lstStyle/>
          <a:p>
            <a:r>
              <a:rPr lang="en-US" dirty="0"/>
              <a:t>DS3000 Final Project </a:t>
            </a:r>
          </a:p>
        </p:txBody>
      </p:sp>
      <p:sp>
        <p:nvSpPr>
          <p:cNvPr id="18" name="Text Placeholder 17">
            <a:extLst>
              <a:ext uri="{FF2B5EF4-FFF2-40B4-BE49-F238E27FC236}">
                <a16:creationId xmlns:a16="http://schemas.microsoft.com/office/drawing/2014/main" id="{7C28C102-443F-7071-B2A0-1D19263959FC}"/>
              </a:ext>
            </a:extLst>
          </p:cNvPr>
          <p:cNvSpPr>
            <a:spLocks noGrp="1"/>
          </p:cNvSpPr>
          <p:nvPr>
            <p:ph type="body" sz="quarter" idx="185"/>
          </p:nvPr>
        </p:nvSpPr>
        <p:spPr>
          <a:xfrm>
            <a:off x="3711839" y="385545"/>
            <a:ext cx="20107276" cy="1311128"/>
          </a:xfrm>
        </p:spPr>
        <p:txBody>
          <a:bodyPr/>
          <a:lstStyle/>
          <a:p>
            <a:r>
              <a:rPr lang="en-US" dirty="0"/>
              <a:t>Classification of Highly Valued Stats and Metrics Between </a:t>
            </a:r>
          </a:p>
          <a:p>
            <a:r>
              <a:rPr lang="en-US" dirty="0"/>
              <a:t>Drafted and Non-Drafted NCAA Basketball Players</a:t>
            </a:r>
          </a:p>
        </p:txBody>
      </p:sp>
      <p:sp>
        <p:nvSpPr>
          <p:cNvPr id="47" name="Text Placeholder 3">
            <a:extLst>
              <a:ext uri="{FF2B5EF4-FFF2-40B4-BE49-F238E27FC236}">
                <a16:creationId xmlns:a16="http://schemas.microsoft.com/office/drawing/2014/main" id="{18291FFA-AB37-74E5-D523-F2C78631198C}"/>
              </a:ext>
            </a:extLst>
          </p:cNvPr>
          <p:cNvSpPr txBox="1">
            <a:spLocks/>
          </p:cNvSpPr>
          <p:nvPr/>
        </p:nvSpPr>
        <p:spPr>
          <a:xfrm>
            <a:off x="569085" y="16373264"/>
            <a:ext cx="6281539" cy="474850"/>
          </a:xfrm>
          <a:prstGeom prst="rect">
            <a:avLst/>
          </a:prstGeom>
          <a:solidFill>
            <a:srgbClr val="C00000"/>
          </a:solidFill>
          <a:effectLst>
            <a:glow rad="228600">
              <a:schemeClr val="accent5">
                <a:satMod val="175000"/>
                <a:alpha val="40000"/>
              </a:schemeClr>
            </a:glow>
            <a:outerShdw blurRad="50800" dist="38100" dir="18900000" algn="bl" rotWithShape="0">
              <a:prstClr val="black">
                <a:alpha val="40000"/>
              </a:prstClr>
            </a:outerShdw>
          </a:effectLst>
        </p:spPr>
        <p:txBody>
          <a:bodyPr wrap="square" lIns="52249" tIns="52249" rIns="52249" bIns="52249"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2400" dirty="0"/>
              <a:t>Works Related</a:t>
            </a:r>
          </a:p>
        </p:txBody>
      </p:sp>
      <p:sp>
        <p:nvSpPr>
          <p:cNvPr id="48" name="Text Placeholder 14">
            <a:extLst>
              <a:ext uri="{FF2B5EF4-FFF2-40B4-BE49-F238E27FC236}">
                <a16:creationId xmlns:a16="http://schemas.microsoft.com/office/drawing/2014/main" id="{0BF1DF30-2718-4C73-A673-F705F5E7A07F}"/>
              </a:ext>
            </a:extLst>
          </p:cNvPr>
          <p:cNvSpPr txBox="1">
            <a:spLocks/>
          </p:cNvSpPr>
          <p:nvPr/>
        </p:nvSpPr>
        <p:spPr>
          <a:xfrm>
            <a:off x="569085" y="16815327"/>
            <a:ext cx="6285508" cy="2030433"/>
          </a:xfrm>
          <a:prstGeom prst="rect">
            <a:avLst/>
          </a:prstGeom>
          <a:solidFill>
            <a:schemeClr val="bg1"/>
          </a:solidFill>
          <a:effectLst>
            <a:glow rad="228600">
              <a:schemeClr val="accent5">
                <a:satMod val="175000"/>
                <a:alpha val="40000"/>
              </a:schemeClr>
            </a:glow>
            <a:outerShdw blurRad="50800" dist="38100" dir="18900000" algn="bl" rotWithShape="0">
              <a:prstClr val="black">
                <a:alpha val="40000"/>
              </a:prstClr>
            </a:outerShdw>
          </a:effectLst>
        </p:spPr>
        <p:txBody>
          <a:bodyPr wrap="square" lIns="130622" tIns="130622" rIns="130622" bIns="13062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l"/>
            <a:r>
              <a:rPr lang="en-US" sz="1400" b="1" u="sng" dirty="0">
                <a:solidFill>
                  <a:srgbClr val="0070C0"/>
                </a:solidFill>
              </a:rPr>
              <a:t>P</a:t>
            </a:r>
            <a:r>
              <a:rPr lang="en-US" sz="1400" b="1" i="0" u="sng" dirty="0">
                <a:solidFill>
                  <a:srgbClr val="0070C0"/>
                </a:solidFill>
                <a:effectLst/>
              </a:rPr>
              <a:t>redicting the NBA amateur player draft: </a:t>
            </a:r>
            <a:r>
              <a:rPr lang="en-US" sz="1400" i="0" dirty="0">
                <a:solidFill>
                  <a:srgbClr val="0070C0"/>
                </a:solidFill>
                <a:effectLst/>
              </a:rPr>
              <a:t> </a:t>
            </a:r>
            <a:r>
              <a:rPr lang="en-US" sz="1400" i="0" dirty="0">
                <a:effectLst/>
              </a:rPr>
              <a:t>Discussed metric and stats used to predict the actual draft picks of an NBA draft class. Their analysis deemed that players who are viewed as ‘scorers’ within college are drafted higher. [1]</a:t>
            </a:r>
          </a:p>
          <a:p>
            <a:pPr algn="l"/>
            <a:r>
              <a:rPr lang="en-US" sz="1400" b="1" u="sng" dirty="0">
                <a:solidFill>
                  <a:srgbClr val="0070C0"/>
                </a:solidFill>
              </a:rPr>
              <a:t>Measuring Emotional Intelligence &amp; Performance:</a:t>
            </a:r>
            <a:r>
              <a:rPr lang="en-US" sz="1400" dirty="0">
                <a:solidFill>
                  <a:srgbClr val="0070C0"/>
                </a:solidFill>
              </a:rPr>
              <a:t> </a:t>
            </a:r>
            <a:r>
              <a:rPr lang="en-US" sz="1400" dirty="0"/>
              <a:t>Discussed the effect of the mental side of the game, and how underlying metrics such as BPM, PER, and Win/Shares are a more accurate representation of player performance. [5]</a:t>
            </a:r>
            <a:endParaRPr lang="en-US" sz="1400" i="0" dirty="0">
              <a:effectLst/>
            </a:endParaRPr>
          </a:p>
        </p:txBody>
      </p:sp>
      <p:sp>
        <p:nvSpPr>
          <p:cNvPr id="49" name="Text Placeholder 3">
            <a:extLst>
              <a:ext uri="{FF2B5EF4-FFF2-40B4-BE49-F238E27FC236}">
                <a16:creationId xmlns:a16="http://schemas.microsoft.com/office/drawing/2014/main" id="{1DF8D34E-D7DA-9F99-7E5D-1B7103094E6E}"/>
              </a:ext>
            </a:extLst>
          </p:cNvPr>
          <p:cNvSpPr txBox="1">
            <a:spLocks/>
          </p:cNvSpPr>
          <p:nvPr/>
        </p:nvSpPr>
        <p:spPr>
          <a:xfrm>
            <a:off x="7225025" y="3350192"/>
            <a:ext cx="6281539" cy="474850"/>
          </a:xfrm>
          <a:prstGeom prst="rect">
            <a:avLst/>
          </a:prstGeom>
          <a:solidFill>
            <a:srgbClr val="C00000"/>
          </a:solidFill>
          <a:effectLst>
            <a:glow rad="228600">
              <a:schemeClr val="accent5">
                <a:satMod val="175000"/>
                <a:alpha val="40000"/>
              </a:schemeClr>
            </a:glow>
            <a:outerShdw blurRad="63500" sx="102000" sy="102000" algn="ctr" rotWithShape="0">
              <a:prstClr val="black">
                <a:alpha val="40000"/>
              </a:prstClr>
            </a:outerShdw>
          </a:effectLst>
        </p:spPr>
        <p:txBody>
          <a:bodyPr wrap="square" lIns="52249" tIns="52249" rIns="52249" bIns="52249"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2400" dirty="0"/>
              <a:t>Methodology</a:t>
            </a:r>
          </a:p>
        </p:txBody>
      </p:sp>
      <p:sp>
        <p:nvSpPr>
          <p:cNvPr id="50" name="Text Placeholder 14">
            <a:extLst>
              <a:ext uri="{FF2B5EF4-FFF2-40B4-BE49-F238E27FC236}">
                <a16:creationId xmlns:a16="http://schemas.microsoft.com/office/drawing/2014/main" id="{EA93E654-8413-357D-8394-ABEAE8EE0684}"/>
              </a:ext>
            </a:extLst>
          </p:cNvPr>
          <p:cNvSpPr txBox="1">
            <a:spLocks/>
          </p:cNvSpPr>
          <p:nvPr/>
        </p:nvSpPr>
        <p:spPr>
          <a:xfrm>
            <a:off x="7225025" y="3855755"/>
            <a:ext cx="6285508" cy="14957048"/>
          </a:xfrm>
          <a:prstGeom prst="rect">
            <a:avLst/>
          </a:prstGeom>
          <a:solidFill>
            <a:schemeClr val="bg1"/>
          </a:solidFill>
          <a:effectLst>
            <a:glow rad="228600">
              <a:schemeClr val="accent5">
                <a:satMod val="175000"/>
                <a:alpha val="40000"/>
              </a:schemeClr>
            </a:glow>
            <a:outerShdw blurRad="63500" sx="102000" sy="102000" algn="ctr" rotWithShape="0">
              <a:prstClr val="black">
                <a:alpha val="40000"/>
              </a:prstClr>
            </a:outerShdw>
          </a:effectLst>
        </p:spPr>
        <p:txBody>
          <a:bodyPr wrap="square" lIns="130622" tIns="130622" rIns="130622" bIns="13062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1400" b="1" dirty="0">
                <a:solidFill>
                  <a:srgbClr val="4472C4"/>
                </a:solidFill>
              </a:rPr>
              <a:t>Acquisition</a:t>
            </a:r>
          </a:p>
          <a:p>
            <a:r>
              <a:rPr lang="en-US" sz="1400" dirty="0"/>
              <a:t>Our dataset was obtained from Kaggle in the form of a csv file. This data was originally collected on Basketball Reference and organized by a Kaggle user, and we decided to further clean and analyze that dataset since it was a large dataset containing all college NCAA basketball players and their stats from 2009 – 2021.</a:t>
            </a:r>
          </a:p>
          <a:p>
            <a:endParaRPr lang="en-US" sz="1400" dirty="0"/>
          </a:p>
          <a:p>
            <a:r>
              <a:rPr lang="en-US" sz="1400" b="1" dirty="0">
                <a:solidFill>
                  <a:srgbClr val="4472C4"/>
                </a:solidFill>
              </a:rPr>
              <a:t>Preparation</a:t>
            </a:r>
          </a:p>
          <a:p>
            <a:r>
              <a:rPr lang="en-US" sz="1400" dirty="0"/>
              <a:t>In our EDA process, we first deemed the columns of interested, which were mostly on-court stats (i.e. pts, ast, treb),  and metrics (i.e. BPM, Ortg, drtg).  We then dropped null columns, and changed the data types of all remaining columns from an Image type into a usable type for calculations. Furthermore, to test the importance of metrics compared to on-court stats, we added two essential metrics for player performance. The PER, or Player Efficiency Rating, was calculated using a linear formula derived from the league averages[2], and players with no minutes were automatically set to 0 as that meant they did not play. The </a:t>
            </a:r>
            <a:r>
              <a:rPr lang="en-US" sz="1400" dirty="0" err="1"/>
              <a:t>netRtg</a:t>
            </a:r>
            <a:r>
              <a:rPr lang="en-US" sz="1400" dirty="0"/>
              <a:t>, or net rating, was calculating by subtracting drtg from Ortg, hence calculating a player’s impact on both ends of the court, per 100 possessions[3]. Next, we encoded the draft class, in order to determine a player was drafted or not, with a drafted player set to 1, and an undrafted player set to 0. Afterwards, we dropped rows with any players with null values, as they most likely did not gain any stats in certain columns. Lastly, we sorted the data so that only the final season, which is often a player’s best season, and season before they declare for the NBA draft, was used. </a:t>
            </a:r>
          </a:p>
          <a:p>
            <a:endParaRPr lang="en-US" sz="1400" dirty="0"/>
          </a:p>
          <a:p>
            <a:r>
              <a:rPr lang="en-US" sz="1400" b="1" dirty="0">
                <a:solidFill>
                  <a:srgbClr val="4472C4"/>
                </a:solidFill>
              </a:rPr>
              <a:t>Feature Selection</a:t>
            </a:r>
          </a:p>
          <a:p>
            <a:r>
              <a:rPr lang="en-US" sz="1400" dirty="0"/>
              <a:t>To deem important correlations between stats and metrics, we used a correlation heat map. These correlations allowed us to choose the best attributes to train our data on. However, in order to use a proper mix of metrics and stats, an even amount of both were chosen, as a result of a bar graph visualization. twoPM had the highest correlation with pick at around 0.32. The images below illustrate the heatmap and bar graph with correlation values with pick.</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b="1" dirty="0">
                <a:solidFill>
                  <a:srgbClr val="4472C4"/>
                </a:solidFill>
              </a:rPr>
              <a:t>Model Selection</a:t>
            </a:r>
          </a:p>
          <a:p>
            <a:r>
              <a:rPr lang="en-US" sz="1400" dirty="0"/>
              <a:t>We are trying to predict if players are drafted or not based on their stats which is essentially a classification problem. We chose to examine Random Forest Classification, Logistical Regression, and Support Vector Classification for our models. First we set aside the data from the year 2020 and 2021. Then we utilized train test split with a 70/30 split on the remaining data to train our models and we used </a:t>
            </a:r>
            <a:r>
              <a:rPr lang="en-US" sz="1400" dirty="0" err="1"/>
              <a:t>GridSearchSV</a:t>
            </a:r>
            <a:r>
              <a:rPr lang="en-US" sz="1400" dirty="0"/>
              <a:t> to tune hyper parameters. For the Random Forrest Classification we tuned n-estimators and we tuned the C value for the other two models. We evaluated the accuracy of the models using the score function and displayed the classification report to determine how well the model could classify if players that were drafted and players that weren’t. Furthermore, we analyzed the </a:t>
            </a:r>
            <a:r>
              <a:rPr lang="en-US" sz="1400" dirty="0" err="1"/>
              <a:t>mean_train_score</a:t>
            </a:r>
            <a:r>
              <a:rPr lang="en-US" sz="1400" dirty="0"/>
              <a:t> and </a:t>
            </a:r>
            <a:r>
              <a:rPr lang="en-US" sz="1400" dirty="0" err="1"/>
              <a:t>mean_test_score</a:t>
            </a:r>
            <a:r>
              <a:rPr lang="en-US" sz="1400" dirty="0"/>
              <a:t> for the </a:t>
            </a:r>
            <a:r>
              <a:rPr lang="en-US" sz="1400" dirty="0" err="1"/>
              <a:t>GridSearch</a:t>
            </a:r>
            <a:r>
              <a:rPr lang="en-US" sz="1400" dirty="0"/>
              <a:t> to check for overfitting. Finally we tested the models using the 2020 and 2021 data to evaluate their performance on new data.</a:t>
            </a:r>
            <a:endParaRPr lang="en-US" sz="1400" dirty="0">
              <a:solidFill>
                <a:srgbClr val="203864"/>
              </a:solidFill>
            </a:endParaRPr>
          </a:p>
          <a:p>
            <a:endParaRPr lang="en-US" sz="1400" dirty="0">
              <a:solidFill>
                <a:srgbClr val="203864"/>
              </a:solidFill>
            </a:endParaRPr>
          </a:p>
          <a:p>
            <a:endParaRPr lang="en-US" sz="1400" dirty="0">
              <a:solidFill>
                <a:srgbClr val="203864"/>
              </a:solidFill>
            </a:endParaRPr>
          </a:p>
        </p:txBody>
      </p:sp>
      <p:sp>
        <p:nvSpPr>
          <p:cNvPr id="51" name="Text Placeholder 3">
            <a:extLst>
              <a:ext uri="{FF2B5EF4-FFF2-40B4-BE49-F238E27FC236}">
                <a16:creationId xmlns:a16="http://schemas.microsoft.com/office/drawing/2014/main" id="{BD948371-91B7-F59E-5278-6753D023639D}"/>
              </a:ext>
            </a:extLst>
          </p:cNvPr>
          <p:cNvSpPr txBox="1">
            <a:spLocks/>
          </p:cNvSpPr>
          <p:nvPr/>
        </p:nvSpPr>
        <p:spPr>
          <a:xfrm>
            <a:off x="13925438" y="3350192"/>
            <a:ext cx="6281539" cy="474850"/>
          </a:xfrm>
          <a:prstGeom prst="rect">
            <a:avLst/>
          </a:prstGeom>
          <a:solidFill>
            <a:srgbClr val="C00000"/>
          </a:solidFill>
          <a:effectLst>
            <a:glow rad="228600">
              <a:schemeClr val="accent5">
                <a:satMod val="175000"/>
                <a:alpha val="40000"/>
              </a:schemeClr>
            </a:glow>
            <a:outerShdw blurRad="63500" sx="102000" sy="102000" algn="ctr" rotWithShape="0">
              <a:prstClr val="black">
                <a:alpha val="40000"/>
              </a:prstClr>
            </a:outerShdw>
          </a:effectLst>
        </p:spPr>
        <p:txBody>
          <a:bodyPr wrap="square" lIns="52249" tIns="52249" rIns="52249" bIns="52249"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2400" dirty="0"/>
              <a:t>Results &amp; Evaluation</a:t>
            </a:r>
          </a:p>
        </p:txBody>
      </p:sp>
      <p:sp>
        <p:nvSpPr>
          <p:cNvPr id="52" name="Text Placeholder 14">
            <a:extLst>
              <a:ext uri="{FF2B5EF4-FFF2-40B4-BE49-F238E27FC236}">
                <a16:creationId xmlns:a16="http://schemas.microsoft.com/office/drawing/2014/main" id="{7447F844-5BF7-BF35-BE91-28BF08A7B057}"/>
              </a:ext>
            </a:extLst>
          </p:cNvPr>
          <p:cNvSpPr txBox="1">
            <a:spLocks/>
          </p:cNvSpPr>
          <p:nvPr/>
        </p:nvSpPr>
        <p:spPr>
          <a:xfrm>
            <a:off x="13925438" y="3918985"/>
            <a:ext cx="6285508" cy="14926271"/>
          </a:xfrm>
          <a:prstGeom prst="rect">
            <a:avLst/>
          </a:prstGeom>
          <a:solidFill>
            <a:schemeClr val="bg1"/>
          </a:solidFill>
          <a:effectLst>
            <a:glow rad="228600">
              <a:schemeClr val="accent5">
                <a:satMod val="175000"/>
                <a:alpha val="40000"/>
              </a:schemeClr>
            </a:glow>
            <a:outerShdw blurRad="63500" sx="102000" sy="102000" algn="ctr" rotWithShape="0">
              <a:prstClr val="black">
                <a:alpha val="40000"/>
              </a:prstClr>
            </a:outerShdw>
          </a:effectLst>
        </p:spPr>
        <p:txBody>
          <a:bodyPr wrap="square" lIns="130622" tIns="130622" rIns="130622" bIns="13062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indent="457200" algn="l"/>
            <a:r>
              <a:rPr lang="en-US" sz="1200" dirty="0"/>
              <a:t>.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indent="457200" algn="l"/>
            <a:endParaRPr lang="en-US" sz="800" b="0" i="0" dirty="0">
              <a:effectLst/>
            </a:endParaRPr>
          </a:p>
          <a:p>
            <a:pPr indent="457200" algn="l"/>
            <a:endParaRPr lang="en-US" sz="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3" name="Text Placeholder 3">
            <a:extLst>
              <a:ext uri="{FF2B5EF4-FFF2-40B4-BE49-F238E27FC236}">
                <a16:creationId xmlns:a16="http://schemas.microsoft.com/office/drawing/2014/main" id="{A606A4DD-90D7-1D8D-AA7F-D1304632D8DE}"/>
              </a:ext>
            </a:extLst>
          </p:cNvPr>
          <p:cNvSpPr txBox="1">
            <a:spLocks/>
          </p:cNvSpPr>
          <p:nvPr/>
        </p:nvSpPr>
        <p:spPr>
          <a:xfrm>
            <a:off x="20581376" y="3347020"/>
            <a:ext cx="6281539" cy="474850"/>
          </a:xfrm>
          <a:prstGeom prst="rect">
            <a:avLst/>
          </a:prstGeom>
          <a:solidFill>
            <a:srgbClr val="C00000"/>
          </a:solidFill>
          <a:effectLst>
            <a:glow rad="228600">
              <a:schemeClr val="accent5">
                <a:satMod val="175000"/>
                <a:alpha val="40000"/>
              </a:schemeClr>
            </a:glow>
            <a:outerShdw blurRad="50800" dist="38100" dir="8100000" algn="tr" rotWithShape="0">
              <a:prstClr val="black">
                <a:alpha val="40000"/>
              </a:prstClr>
            </a:outerShdw>
          </a:effectLst>
        </p:spPr>
        <p:txBody>
          <a:bodyPr wrap="square" lIns="52249" tIns="52249" rIns="52249" bIns="52249"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2400" dirty="0"/>
              <a:t>The Impacts</a:t>
            </a:r>
          </a:p>
        </p:txBody>
      </p:sp>
      <p:sp>
        <p:nvSpPr>
          <p:cNvPr id="54" name="Text Placeholder 14">
            <a:extLst>
              <a:ext uri="{FF2B5EF4-FFF2-40B4-BE49-F238E27FC236}">
                <a16:creationId xmlns:a16="http://schemas.microsoft.com/office/drawing/2014/main" id="{EB719FC2-2F6A-67FD-3D3B-3EF13F5E27B4}"/>
              </a:ext>
            </a:extLst>
          </p:cNvPr>
          <p:cNvSpPr txBox="1">
            <a:spLocks/>
          </p:cNvSpPr>
          <p:nvPr/>
        </p:nvSpPr>
        <p:spPr>
          <a:xfrm>
            <a:off x="20581376" y="3865283"/>
            <a:ext cx="6285508" cy="3667804"/>
          </a:xfrm>
          <a:prstGeom prst="rect">
            <a:avLst/>
          </a:prstGeom>
          <a:solidFill>
            <a:schemeClr val="bg1"/>
          </a:solidFill>
          <a:effectLst>
            <a:glow rad="228600">
              <a:schemeClr val="accent5">
                <a:satMod val="175000"/>
                <a:alpha val="40000"/>
              </a:schemeClr>
            </a:glow>
            <a:outerShdw blurRad="50800" dist="38100" dir="8100000" algn="tr" rotWithShape="0">
              <a:prstClr val="black">
                <a:alpha val="40000"/>
              </a:prstClr>
            </a:outerShdw>
          </a:effectLst>
        </p:spPr>
        <p:txBody>
          <a:bodyPr wrap="square" lIns="130622" tIns="130622" rIns="130622" bIns="13062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l"/>
            <a:r>
              <a:rPr lang="en-US" sz="1400" b="1" dirty="0">
                <a:solidFill>
                  <a:srgbClr val="0070C0"/>
                </a:solidFill>
              </a:rPr>
              <a:t>Potential Impacts</a:t>
            </a:r>
            <a:endParaRPr lang="en-US" sz="1400" b="1" i="0" dirty="0">
              <a:solidFill>
                <a:srgbClr val="0070C0"/>
              </a:solidFill>
              <a:effectLst/>
            </a:endParaRPr>
          </a:p>
          <a:p>
            <a:pPr algn="l"/>
            <a:r>
              <a:rPr lang="en-US" sz="1400" b="0" i="0" dirty="0">
                <a:effectLst/>
              </a:rPr>
              <a:t>Players looking </a:t>
            </a:r>
            <a:r>
              <a:rPr lang="en-US" sz="1400" dirty="0"/>
              <a:t>to make the jump to the NBA may focus more on their hustle and efficiency on the court, rather than pure on-court stats. As box-plus minus is a player’s effect on the court, player’s who don’t often make as much splashy plays will be much more highly valued when being drafted. Furthermore, teams looking to draft players may focus more on the metrics rather and effect on a team rather than their individual stats.</a:t>
            </a:r>
          </a:p>
          <a:p>
            <a:pPr algn="l"/>
            <a:endParaRPr lang="en-US" sz="1400" b="0" i="0" dirty="0">
              <a:effectLst/>
            </a:endParaRPr>
          </a:p>
          <a:p>
            <a:pPr algn="l"/>
            <a:r>
              <a:rPr lang="en-US" sz="1400" b="1" i="0" dirty="0">
                <a:solidFill>
                  <a:srgbClr val="0070C0"/>
                </a:solidFill>
                <a:effectLst/>
              </a:rPr>
              <a:t>Benefiters</a:t>
            </a:r>
          </a:p>
          <a:p>
            <a:pPr algn="l"/>
            <a:r>
              <a:rPr lang="en-US" sz="1400" dirty="0"/>
              <a:t>Both college players and NBA teams looking to draft players will benefit from this model, as players learn to focus on stats that more heavily influence whether they are drafted, and NBA teams will focus more on metric based statistics such as BPM and </a:t>
            </a:r>
            <a:r>
              <a:rPr lang="en-US" sz="1400" dirty="0" err="1"/>
              <a:t>netRtg</a:t>
            </a:r>
            <a:r>
              <a:rPr lang="en-US" sz="1400" dirty="0"/>
              <a:t>, as well as scoring.</a:t>
            </a:r>
            <a:endParaRPr lang="en-US" sz="1400" b="0" i="0" dirty="0">
              <a:effectLst/>
            </a:endParaRPr>
          </a:p>
        </p:txBody>
      </p:sp>
      <p:sp>
        <p:nvSpPr>
          <p:cNvPr id="55" name="Text Placeholder 3">
            <a:extLst>
              <a:ext uri="{FF2B5EF4-FFF2-40B4-BE49-F238E27FC236}">
                <a16:creationId xmlns:a16="http://schemas.microsoft.com/office/drawing/2014/main" id="{D91ED4D4-A697-1C58-C790-EE8963F4C158}"/>
              </a:ext>
            </a:extLst>
          </p:cNvPr>
          <p:cNvSpPr txBox="1">
            <a:spLocks/>
          </p:cNvSpPr>
          <p:nvPr/>
        </p:nvSpPr>
        <p:spPr>
          <a:xfrm>
            <a:off x="20568695" y="7991906"/>
            <a:ext cx="6281539" cy="474850"/>
          </a:xfrm>
          <a:prstGeom prst="rect">
            <a:avLst/>
          </a:prstGeom>
          <a:solidFill>
            <a:srgbClr val="C00000"/>
          </a:solidFill>
          <a:effectLst>
            <a:glow rad="228600">
              <a:schemeClr val="accent5">
                <a:satMod val="175000"/>
                <a:alpha val="40000"/>
              </a:schemeClr>
            </a:glow>
            <a:outerShdw blurRad="50800" dist="38100" dir="10800000" algn="r" rotWithShape="0">
              <a:prstClr val="black">
                <a:alpha val="40000"/>
              </a:prstClr>
            </a:outerShdw>
          </a:effectLst>
        </p:spPr>
        <p:txBody>
          <a:bodyPr wrap="square" lIns="52249" tIns="52249" rIns="52249" bIns="52249"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2400" dirty="0"/>
              <a:t>Conclusion</a:t>
            </a:r>
          </a:p>
        </p:txBody>
      </p:sp>
      <p:pic>
        <p:nvPicPr>
          <p:cNvPr id="1026" name="Picture 2" descr="NBA Logo PNG Transparent &amp; SVG Vector - Freebie Supply">
            <a:extLst>
              <a:ext uri="{FF2B5EF4-FFF2-40B4-BE49-F238E27FC236}">
                <a16:creationId xmlns:a16="http://schemas.microsoft.com/office/drawing/2014/main" id="{07ED9784-B512-0373-F95F-DF8045BE1B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1839" y="-102117"/>
            <a:ext cx="1417640" cy="3149270"/>
          </a:xfrm>
          <a:prstGeom prst="rect">
            <a:avLst/>
          </a:prstGeom>
          <a:noFill/>
          <a:extLst>
            <a:ext uri="{909E8E84-426E-40DD-AFC4-6F175D3DCCD1}">
              <a14:hiddenFill xmlns:a14="http://schemas.microsoft.com/office/drawing/2010/main">
                <a:solidFill>
                  <a:srgbClr val="FFFFFF"/>
                </a:solidFill>
              </a14:hiddenFill>
            </a:ext>
          </a:extLst>
        </p:spPr>
      </p:pic>
      <p:sp>
        <p:nvSpPr>
          <p:cNvPr id="57" name="Text Placeholder 3">
            <a:extLst>
              <a:ext uri="{FF2B5EF4-FFF2-40B4-BE49-F238E27FC236}">
                <a16:creationId xmlns:a16="http://schemas.microsoft.com/office/drawing/2014/main" id="{49D5955B-6C70-F7C5-5EA2-075AE5DAF1FF}"/>
              </a:ext>
            </a:extLst>
          </p:cNvPr>
          <p:cNvSpPr txBox="1">
            <a:spLocks/>
          </p:cNvSpPr>
          <p:nvPr/>
        </p:nvSpPr>
        <p:spPr>
          <a:xfrm>
            <a:off x="20580422" y="16079660"/>
            <a:ext cx="6281539" cy="474850"/>
          </a:xfrm>
          <a:prstGeom prst="rect">
            <a:avLst/>
          </a:prstGeom>
          <a:solidFill>
            <a:srgbClr val="C00000"/>
          </a:solidFill>
          <a:effectLst>
            <a:glow rad="228600">
              <a:schemeClr val="accent5">
                <a:satMod val="175000"/>
                <a:alpha val="40000"/>
              </a:schemeClr>
            </a:glow>
            <a:outerShdw blurRad="50800" dist="38100" dir="13500000" algn="br" rotWithShape="0">
              <a:prstClr val="black">
                <a:alpha val="40000"/>
              </a:prstClr>
            </a:outerShdw>
          </a:effectLst>
        </p:spPr>
        <p:txBody>
          <a:bodyPr wrap="square" lIns="52249" tIns="52249" rIns="52249" bIns="52249"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2400" dirty="0"/>
              <a:t>References</a:t>
            </a:r>
          </a:p>
        </p:txBody>
      </p:sp>
      <p:sp>
        <p:nvSpPr>
          <p:cNvPr id="58" name="Text Placeholder 14">
            <a:extLst>
              <a:ext uri="{FF2B5EF4-FFF2-40B4-BE49-F238E27FC236}">
                <a16:creationId xmlns:a16="http://schemas.microsoft.com/office/drawing/2014/main" id="{5080B339-E2F4-27BE-FDDC-B1A972B80518}"/>
              </a:ext>
            </a:extLst>
          </p:cNvPr>
          <p:cNvSpPr txBox="1">
            <a:spLocks/>
          </p:cNvSpPr>
          <p:nvPr/>
        </p:nvSpPr>
        <p:spPr>
          <a:xfrm>
            <a:off x="20580422" y="16521723"/>
            <a:ext cx="6285508" cy="2455164"/>
          </a:xfrm>
          <a:prstGeom prst="rect">
            <a:avLst/>
          </a:prstGeom>
          <a:solidFill>
            <a:schemeClr val="bg1"/>
          </a:solidFill>
          <a:effectLst>
            <a:glow rad="228600">
              <a:schemeClr val="accent5">
                <a:satMod val="175000"/>
                <a:alpha val="40000"/>
              </a:schemeClr>
            </a:glow>
            <a:outerShdw blurRad="50800" dist="38100" dir="13500000" algn="br" rotWithShape="0">
              <a:prstClr val="black">
                <a:alpha val="40000"/>
              </a:prstClr>
            </a:outerShdw>
          </a:effectLst>
        </p:spPr>
        <p:txBody>
          <a:bodyPr wrap="square" lIns="130622" tIns="130622" rIns="130622" bIns="13062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800" dirty="0">
                <a:effectLst/>
              </a:rPr>
              <a:t>[1] Berri, David J., Stacey L. Brook, and </a:t>
            </a:r>
            <a:r>
              <a:rPr lang="en-US" sz="800" dirty="0" err="1">
                <a:effectLst/>
              </a:rPr>
              <a:t>Aju</a:t>
            </a:r>
            <a:r>
              <a:rPr lang="en-US" sz="800" dirty="0">
                <a:effectLst/>
              </a:rPr>
              <a:t> J. Fenn. "From college to the pros: Predicting the NBA amateur player draft." </a:t>
            </a:r>
          </a:p>
          <a:p>
            <a:r>
              <a:rPr lang="en-US" sz="800" dirty="0">
                <a:effectLst/>
              </a:rPr>
              <a:t>               Journal of Productivity Analysis 35.1 (2011): 25-35.</a:t>
            </a:r>
          </a:p>
          <a:p>
            <a:endParaRPr lang="en-US" sz="800" dirty="0"/>
          </a:p>
          <a:p>
            <a:r>
              <a:rPr lang="en-US" sz="800" dirty="0">
                <a:effectLst/>
              </a:rPr>
              <a:t>[2] Fein, Zach. “Cracking the Code: How to Calculate Hollinger's per without All the Mess.” </a:t>
            </a:r>
            <a:r>
              <a:rPr lang="en-US" sz="800" i="1" dirty="0">
                <a:effectLst/>
              </a:rPr>
              <a:t>Bleacher Report</a:t>
            </a:r>
            <a:r>
              <a:rPr lang="en-US" sz="800" dirty="0">
                <a:effectLst/>
              </a:rPr>
              <a:t>, Bleacher </a:t>
            </a:r>
          </a:p>
          <a:p>
            <a:r>
              <a:rPr lang="en-US" sz="800" dirty="0">
                <a:effectLst/>
              </a:rPr>
              <a:t>              Report, 3 Oct. 2017,  https://bleacherreport.com/articles/113144-cracking-the-code-how-to-calculate-hollingers-</a:t>
            </a:r>
          </a:p>
          <a:p>
            <a:r>
              <a:rPr lang="en-US" sz="800" dirty="0"/>
              <a:t>              </a:t>
            </a:r>
            <a:r>
              <a:rPr lang="en-US" sz="800" dirty="0">
                <a:effectLst/>
              </a:rPr>
              <a:t>per-without-all-the-mess. </a:t>
            </a:r>
          </a:p>
          <a:p>
            <a:endParaRPr lang="en-US" sz="800" dirty="0"/>
          </a:p>
          <a:p>
            <a:r>
              <a:rPr lang="en-US" sz="800" dirty="0">
                <a:effectLst/>
              </a:rPr>
              <a:t>[3] </a:t>
            </a:r>
            <a:r>
              <a:rPr lang="en-US" sz="800" dirty="0" err="1">
                <a:effectLst/>
              </a:rPr>
              <a:t>Kubatko</a:t>
            </a:r>
            <a:r>
              <a:rPr lang="en-US" sz="800" dirty="0">
                <a:effectLst/>
              </a:rPr>
              <a:t>, Justin, et al. "A starting point for analyzing basketball statistics." Journal of quantitative analysis in sports 3.3 </a:t>
            </a:r>
          </a:p>
          <a:p>
            <a:r>
              <a:rPr lang="en-US" sz="800" dirty="0">
                <a:effectLst/>
              </a:rPr>
              <a:t>             (2007).</a:t>
            </a:r>
          </a:p>
          <a:p>
            <a:endParaRPr lang="en-US" sz="800" dirty="0">
              <a:effectLst/>
            </a:endParaRPr>
          </a:p>
          <a:p>
            <a:r>
              <a:rPr lang="en-US" sz="800" dirty="0"/>
              <a:t>[4] </a:t>
            </a:r>
            <a:r>
              <a:rPr lang="en-US" sz="800" dirty="0" err="1"/>
              <a:t>Metulini</a:t>
            </a:r>
            <a:r>
              <a:rPr lang="en-US" sz="800" dirty="0"/>
              <a:t>, Rodolfo, and </a:t>
            </a:r>
            <a:r>
              <a:rPr lang="en-US" sz="800" dirty="0" err="1"/>
              <a:t>Mael</a:t>
            </a:r>
            <a:r>
              <a:rPr lang="en-US" sz="800" dirty="0"/>
              <a:t> Le </a:t>
            </a:r>
            <a:r>
              <a:rPr lang="en-US" sz="800" dirty="0" err="1"/>
              <a:t>Carre</a:t>
            </a:r>
            <a:r>
              <a:rPr lang="en-US" sz="800" dirty="0"/>
              <a:t>. "Measuring sport performances under pressure by classification trees with </a:t>
            </a:r>
          </a:p>
          <a:p>
            <a:r>
              <a:rPr lang="en-US" sz="800" dirty="0"/>
              <a:t>              application to basketball shooting." Journal of Applied Statistics 47.12 (2020): 2120-2135.</a:t>
            </a:r>
          </a:p>
          <a:p>
            <a:endParaRPr lang="en-US" sz="800" dirty="0"/>
          </a:p>
          <a:p>
            <a:r>
              <a:rPr lang="en-US" sz="800" dirty="0"/>
              <a:t>[5] Zizzi, Samuel, Heather </a:t>
            </a:r>
            <a:r>
              <a:rPr lang="en-US" sz="800" dirty="0" err="1"/>
              <a:t>Deaner</a:t>
            </a:r>
            <a:r>
              <a:rPr lang="en-US" sz="800" dirty="0"/>
              <a:t>, and Douglas Hirschhorn. "The relationship between emotional intelligence and </a:t>
            </a:r>
          </a:p>
          <a:p>
            <a:r>
              <a:rPr lang="en-US" sz="800" dirty="0"/>
              <a:t>              performance among college basketball players." Journal of applied sport Psychology 15.3 (2003): 262-269.</a:t>
            </a:r>
          </a:p>
        </p:txBody>
      </p:sp>
      <p:sp>
        <p:nvSpPr>
          <p:cNvPr id="59" name="AutoShape 6" descr="Ncaa Png Logo - Free Transparent PNG Logos">
            <a:extLst>
              <a:ext uri="{FF2B5EF4-FFF2-40B4-BE49-F238E27FC236}">
                <a16:creationId xmlns:a16="http://schemas.microsoft.com/office/drawing/2014/main" id="{48548FE9-2448-B5FA-85D1-EA68DA3FA1E6}"/>
              </a:ext>
            </a:extLst>
          </p:cNvPr>
          <p:cNvSpPr>
            <a:spLocks noChangeAspect="1" noChangeArrowheads="1"/>
          </p:cNvSpPr>
          <p:nvPr/>
        </p:nvSpPr>
        <p:spPr bwMode="auto">
          <a:xfrm>
            <a:off x="13563600" y="9448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AutoShape 8" descr="Ncaa Png Logo - Free Transparent PNG Logos">
            <a:extLst>
              <a:ext uri="{FF2B5EF4-FFF2-40B4-BE49-F238E27FC236}">
                <a16:creationId xmlns:a16="http://schemas.microsoft.com/office/drawing/2014/main" id="{5CFF215C-A5FF-BDD5-7FB6-CA850838BAE3}"/>
              </a:ext>
            </a:extLst>
          </p:cNvPr>
          <p:cNvSpPr>
            <a:spLocks noChangeAspect="1" noChangeArrowheads="1"/>
          </p:cNvSpPr>
          <p:nvPr/>
        </p:nvSpPr>
        <p:spPr bwMode="auto">
          <a:xfrm>
            <a:off x="13716000" y="9601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2" descr="Ncaa Png Logo - Free Transparent PNG Logos">
            <a:extLst>
              <a:ext uri="{FF2B5EF4-FFF2-40B4-BE49-F238E27FC236}">
                <a16:creationId xmlns:a16="http://schemas.microsoft.com/office/drawing/2014/main" id="{A177995A-4385-1306-C6D7-92CCEAF7D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5916" y="217455"/>
            <a:ext cx="2704445" cy="2633131"/>
          </a:xfrm>
          <a:prstGeom prst="rect">
            <a:avLst/>
          </a:prstGeom>
          <a:noFill/>
          <a:extLst>
            <a:ext uri="{909E8E84-426E-40DD-AFC4-6F175D3DCCD1}">
              <a14:hiddenFill xmlns:a14="http://schemas.microsoft.com/office/drawing/2010/main">
                <a:solidFill>
                  <a:srgbClr val="FFFFFF"/>
                </a:solidFill>
              </a14:hiddenFill>
            </a:ext>
          </a:extLst>
        </p:spPr>
      </p:pic>
      <p:sp>
        <p:nvSpPr>
          <p:cNvPr id="40" name="Text Placeholder 14">
            <a:extLst>
              <a:ext uri="{FF2B5EF4-FFF2-40B4-BE49-F238E27FC236}">
                <a16:creationId xmlns:a16="http://schemas.microsoft.com/office/drawing/2014/main" id="{8F090FFB-71E1-3A2F-4F82-490B3230D018}"/>
              </a:ext>
            </a:extLst>
          </p:cNvPr>
          <p:cNvSpPr txBox="1">
            <a:spLocks/>
          </p:cNvSpPr>
          <p:nvPr/>
        </p:nvSpPr>
        <p:spPr>
          <a:xfrm>
            <a:off x="20568742" y="8445779"/>
            <a:ext cx="6285508" cy="7201079"/>
          </a:xfrm>
          <a:prstGeom prst="rect">
            <a:avLst/>
          </a:prstGeom>
          <a:solidFill>
            <a:schemeClr val="bg1"/>
          </a:solidFill>
          <a:effectLst>
            <a:glow rad="228600">
              <a:schemeClr val="accent5">
                <a:satMod val="175000"/>
                <a:alpha val="40000"/>
              </a:schemeClr>
            </a:glow>
            <a:outerShdw blurRad="50800" dist="38100" dir="8100000" algn="tr" rotWithShape="0">
              <a:prstClr val="black">
                <a:alpha val="40000"/>
              </a:prstClr>
            </a:outerShdw>
          </a:effectLst>
        </p:spPr>
        <p:txBody>
          <a:bodyPr wrap="square" lIns="130622" tIns="130622" rIns="130622" bIns="13062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l"/>
            <a:r>
              <a:rPr lang="en-US" sz="1400" dirty="0"/>
              <a:t>We deviated from the initial proposed project plan, as we determined that determining the stats or metrics that made a college basketball successful, would help to identify the skills needed to help succeed in the NBA as well.</a:t>
            </a:r>
          </a:p>
          <a:p>
            <a:pPr algn="l"/>
            <a:endParaRPr lang="en-US" sz="1400" b="0" i="0" dirty="0">
              <a:effectLst/>
            </a:endParaRPr>
          </a:p>
          <a:p>
            <a:pPr algn="l"/>
            <a:r>
              <a:rPr lang="en-US" sz="1400" b="1" i="0" dirty="0">
                <a:solidFill>
                  <a:srgbClr val="0070C0"/>
                </a:solidFill>
                <a:effectLst/>
              </a:rPr>
              <a:t>Goals &amp; Objectives</a:t>
            </a:r>
          </a:p>
          <a:p>
            <a:r>
              <a:rPr lang="en-US" sz="1400" b="0" i="0" dirty="0">
                <a:effectLst/>
              </a:rPr>
              <a:t>Aside from pure skills, there are still good players in the league who are not the best at any given skill, but they are great at the mental side of the game which cannot be quantified[4].  We sought out to try and use pure data to take the “human” out of it and see if it is possible to find good players to draft based off of this mental aspect as well as physical side of the game. Our model was able to accurately predict if a player will get drafted just based off of their college stats.  While this may not be revolutionary, it does set a baseline for what an NBA player should look like stat-wise.  This allows scouts to compile a list of players who will be drafted, and they can evaluate other parts from there.  It does eliminate a lot of the unnecessary scouting and resources spent on players who will not make it to the league. At the end of the day, however, it may be impossible to determine a player’s success just from college statistics because many players continue to develop skills in the NBA.</a:t>
            </a:r>
          </a:p>
          <a:p>
            <a:endParaRPr lang="en-US" sz="1400" dirty="0"/>
          </a:p>
          <a:p>
            <a:r>
              <a:rPr lang="en-US" sz="1400" b="1" dirty="0">
                <a:solidFill>
                  <a:srgbClr val="0070C0"/>
                </a:solidFill>
              </a:rPr>
              <a:t>Future Improvements</a:t>
            </a:r>
            <a:endParaRPr lang="en-US" sz="1400" dirty="0">
              <a:solidFill>
                <a:srgbClr val="0070C0"/>
              </a:solidFill>
            </a:endParaRPr>
          </a:p>
          <a:p>
            <a:r>
              <a:rPr lang="en-US" sz="1400" dirty="0"/>
              <a:t>As we focused more classifying stats and metrics that determine whether a player is drafted or not, a future improvement will be to make a regressor model, using the important values from the classification models, that can accurately predict a player’s future stats such as pts, as well as the level success they will achieve in the NBA. In order to do this, we would need an NBA dataset, and track each drafted player’s first three seasons in the NBA and predict the NCAA player’s future stats in the NBA based off of that training data.</a:t>
            </a:r>
          </a:p>
        </p:txBody>
      </p:sp>
      <p:pic>
        <p:nvPicPr>
          <p:cNvPr id="8" name="Picture 43" descr="Picture 43">
            <a:extLst>
              <a:ext uri="{FF2B5EF4-FFF2-40B4-BE49-F238E27FC236}">
                <a16:creationId xmlns:a16="http://schemas.microsoft.com/office/drawing/2014/main" id="{6640A0C8-86AA-81A2-AC55-C6FE754D6E69}"/>
              </a:ext>
            </a:extLst>
          </p:cNvPr>
          <p:cNvPicPr>
            <a:picLocks noChangeAspect="1"/>
          </p:cNvPicPr>
          <p:nvPr/>
        </p:nvPicPr>
        <p:blipFill>
          <a:blip r:embed="rId4"/>
          <a:srcRect l="1" r="1128"/>
          <a:stretch>
            <a:fillRect/>
          </a:stretch>
        </p:blipFill>
        <p:spPr>
          <a:xfrm>
            <a:off x="7265529" y="11946993"/>
            <a:ext cx="2678078" cy="2391302"/>
          </a:xfrm>
          <a:prstGeom prst="rect">
            <a:avLst/>
          </a:prstGeom>
          <a:ln w="12700">
            <a:miter lim="400000"/>
          </a:ln>
        </p:spPr>
      </p:pic>
      <p:pic>
        <p:nvPicPr>
          <p:cNvPr id="9" name="Image" descr="Image">
            <a:extLst>
              <a:ext uri="{FF2B5EF4-FFF2-40B4-BE49-F238E27FC236}">
                <a16:creationId xmlns:a16="http://schemas.microsoft.com/office/drawing/2014/main" id="{33FB0964-A2F0-C7B8-6058-332BE2470102}"/>
              </a:ext>
            </a:extLst>
          </p:cNvPr>
          <p:cNvPicPr>
            <a:picLocks noChangeAspect="1"/>
          </p:cNvPicPr>
          <p:nvPr/>
        </p:nvPicPr>
        <p:blipFill>
          <a:blip r:embed="rId5"/>
          <a:stretch>
            <a:fillRect/>
          </a:stretch>
        </p:blipFill>
        <p:spPr>
          <a:xfrm>
            <a:off x="9922974" y="12006738"/>
            <a:ext cx="3414551" cy="2490312"/>
          </a:xfrm>
          <a:prstGeom prst="rect">
            <a:avLst/>
          </a:prstGeom>
          <a:ln w="12700">
            <a:miter lim="400000"/>
          </a:ln>
        </p:spPr>
      </p:pic>
      <p:sp>
        <p:nvSpPr>
          <p:cNvPr id="10" name="Text Placeholder 14">
            <a:extLst>
              <a:ext uri="{FF2B5EF4-FFF2-40B4-BE49-F238E27FC236}">
                <a16:creationId xmlns:a16="http://schemas.microsoft.com/office/drawing/2014/main" id="{1CB84A84-69B9-D125-5082-DBB0F766E127}"/>
              </a:ext>
            </a:extLst>
          </p:cNvPr>
          <p:cNvSpPr txBox="1"/>
          <p:nvPr/>
        </p:nvSpPr>
        <p:spPr>
          <a:xfrm>
            <a:off x="13925438" y="3870074"/>
            <a:ext cx="6285509" cy="14503591"/>
          </a:xfrm>
          <a:prstGeom prst="rect">
            <a:avLst/>
          </a:prstGeom>
          <a:solidFill>
            <a:srgbClr val="FFFFFF"/>
          </a:solidFill>
          <a:ln w="12700">
            <a:miter lim="400000"/>
          </a:ln>
          <a:effectLst>
            <a:outerShdw blurRad="63500" rotWithShape="0">
              <a:srgbClr val="000000">
                <a:alpha val="4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30622" tIns="130622" rIns="130622" bIns="130622">
            <a:spAutoFit/>
          </a:bodyPr>
          <a:lstStyle/>
          <a:p>
            <a:pPr>
              <a:spcBef>
                <a:spcPts val="200"/>
              </a:spcBef>
              <a:defRPr sz="1400">
                <a:solidFill>
                  <a:srgbClr val="203864"/>
                </a:solidFill>
                <a:latin typeface="Century Gothic"/>
                <a:ea typeface="Century Gothic"/>
                <a:cs typeface="Century Gothic"/>
                <a:sym typeface="Century Gothic"/>
              </a:defRPr>
            </a:pPr>
            <a:r>
              <a:rPr lang="en-US" sz="1400" b="1" dirty="0">
                <a:solidFill>
                  <a:srgbClr val="0070C0"/>
                </a:solidFill>
              </a:rPr>
              <a:t>Random Assortment Testing Results</a:t>
            </a:r>
          </a:p>
          <a:p>
            <a:pPr>
              <a:spcBef>
                <a:spcPts val="200"/>
              </a:spcBef>
              <a:defRPr sz="1400">
                <a:solidFill>
                  <a:srgbClr val="203864"/>
                </a:solidFill>
                <a:latin typeface="Century Gothic"/>
                <a:ea typeface="Century Gothic"/>
                <a:cs typeface="Century Gothic"/>
                <a:sym typeface="Century Gothic"/>
              </a:defRPr>
            </a:pPr>
            <a:r>
              <a:rPr sz="1400" dirty="0"/>
              <a:t>We trained our models using 10 features, bpm, PER, </a:t>
            </a:r>
            <a:r>
              <a:rPr sz="1400" dirty="0" err="1"/>
              <a:t>netRtg</a:t>
            </a:r>
            <a:r>
              <a:rPr sz="1400" dirty="0"/>
              <a:t>, pts, </a:t>
            </a:r>
            <a:r>
              <a:rPr sz="1400" dirty="0" err="1"/>
              <a:t>mp</a:t>
            </a:r>
            <a:r>
              <a:rPr sz="1400" dirty="0"/>
              <a:t>, </a:t>
            </a:r>
            <a:r>
              <a:rPr sz="1400" dirty="0" err="1"/>
              <a:t>twoPM</a:t>
            </a:r>
            <a:r>
              <a:rPr sz="1400" dirty="0"/>
              <a:t>, FTM, TPM, treb, ast. For our initial train test split, the Random Forest Classification model performed the best with an accuracy score of 0.98. It was able to predict the not drafted players with 0.98 precision and the drafted with 0.73 precision. The</a:t>
            </a:r>
            <a:r>
              <a:rPr lang="en-US" sz="1400" dirty="0"/>
              <a:t>n the</a:t>
            </a:r>
            <a:r>
              <a:rPr sz="1400" dirty="0"/>
              <a:t> Logistical Regression model </a:t>
            </a:r>
            <a:r>
              <a:rPr lang="en-US" sz="1400" dirty="0"/>
              <a:t>had </a:t>
            </a:r>
            <a:r>
              <a:rPr sz="1400" dirty="0"/>
              <a:t>an accuracy of 0.98 and a precision of 0.98 for not drafted players, but it had a lower precision of 0.64 for drafted players. Finally the SVC model had an accuracy of 0.98 and a precision of 0.97 for not drafted players, but it had a precision of 0 for drafted payers, meaning it was not accurate in classifying drafted players. Overall, all the models were very accurate, however they were also all more precise in classifying not drafted players than drafted players. This did not skew the overall accuracy of the model because there are much more players that are not drafted so that category carries more weight.</a:t>
            </a:r>
          </a:p>
          <a:p>
            <a:pPr>
              <a:spcBef>
                <a:spcPts val="200"/>
              </a:spcBef>
              <a:defRPr sz="1200">
                <a:solidFill>
                  <a:srgbClr val="203864"/>
                </a:solidFill>
                <a:latin typeface="Century Gothic"/>
                <a:ea typeface="Century Gothic"/>
                <a:cs typeface="Century Gothic"/>
                <a:sym typeface="Century Gothic"/>
              </a:defRPr>
            </a:pPr>
            <a:endParaRPr lang="en-US" sz="1400" dirty="0"/>
          </a:p>
          <a:p>
            <a:pPr>
              <a:spcBef>
                <a:spcPts val="200"/>
              </a:spcBef>
              <a:defRPr sz="1200">
                <a:solidFill>
                  <a:srgbClr val="203864"/>
                </a:solidFill>
                <a:latin typeface="Century Gothic"/>
                <a:ea typeface="Century Gothic"/>
                <a:cs typeface="Century Gothic"/>
                <a:sym typeface="Century Gothic"/>
              </a:defRPr>
            </a:pPr>
            <a:r>
              <a:rPr lang="en-US" sz="1400" b="1" dirty="0">
                <a:solidFill>
                  <a:srgbClr val="0070C0"/>
                </a:solidFill>
              </a:rPr>
              <a:t>Standard Draft Class Testing Results</a:t>
            </a:r>
            <a:endParaRPr sz="1400" b="1" dirty="0">
              <a:solidFill>
                <a:srgbClr val="0070C0"/>
              </a:solidFill>
            </a:endParaRPr>
          </a:p>
          <a:p>
            <a:pPr>
              <a:spcBef>
                <a:spcPts val="200"/>
              </a:spcBef>
              <a:defRPr sz="1400">
                <a:solidFill>
                  <a:srgbClr val="203864"/>
                </a:solidFill>
                <a:latin typeface="Century Gothic"/>
                <a:ea typeface="Century Gothic"/>
                <a:cs typeface="Century Gothic"/>
                <a:sym typeface="Century Gothic"/>
              </a:defRPr>
            </a:pPr>
            <a:r>
              <a:rPr sz="1400" dirty="0"/>
              <a:t>We</a:t>
            </a:r>
            <a:r>
              <a:rPr lang="en-US" sz="1400" dirty="0"/>
              <a:t> also wanted to see how our models would perform on a standard draft class so we </a:t>
            </a:r>
            <a:r>
              <a:rPr sz="1400" dirty="0"/>
              <a:t>tested our model on data from the years of 2020 and 2021. The models performed similarly in accuracy as before, but the precision for drafted and not drafted players was different. The Random Forest model’s performance did not change. The Logistical Regression model decreased in drafted player precision to 0.36 and the Support Vector model increased to 0.67 for drafted precision. The models were still able to perform well overall with the new data but there was some variation in the performance. This can be attributed to variations in the data. Since a only a small portion of players actually get drafted, the precision is more likely to be skewed by incorrect classifications. The players not drafted on the other hand are much greater in number and this the precious stays consistent. </a:t>
            </a:r>
          </a:p>
          <a:p>
            <a:pPr>
              <a:spcBef>
                <a:spcPts val="200"/>
              </a:spcBef>
              <a:defRPr sz="1200">
                <a:solidFill>
                  <a:srgbClr val="203864"/>
                </a:solidFill>
                <a:latin typeface="Century Gothic"/>
                <a:ea typeface="Century Gothic"/>
                <a:cs typeface="Century Gothic"/>
                <a:sym typeface="Century Gothic"/>
              </a:defRPr>
            </a:pPr>
            <a:endParaRPr sz="1400" dirty="0"/>
          </a:p>
          <a:p>
            <a:pPr>
              <a:spcBef>
                <a:spcPts val="200"/>
              </a:spcBef>
              <a:defRPr sz="1200">
                <a:solidFill>
                  <a:srgbClr val="203864"/>
                </a:solidFill>
                <a:latin typeface="Century Gothic"/>
                <a:ea typeface="Century Gothic"/>
                <a:cs typeface="Century Gothic"/>
                <a:sym typeface="Century Gothic"/>
              </a:defRPr>
            </a:pPr>
            <a:endParaRPr sz="1400" dirty="0"/>
          </a:p>
          <a:p>
            <a:pPr indent="457200">
              <a:spcBef>
                <a:spcPts val="200"/>
              </a:spcBef>
              <a:defRPr sz="800">
                <a:solidFill>
                  <a:srgbClr val="203864"/>
                </a:solidFill>
                <a:latin typeface="Century Gothic"/>
                <a:ea typeface="Century Gothic"/>
                <a:cs typeface="Century Gothic"/>
                <a:sym typeface="Century Gothic"/>
              </a:defRPr>
            </a:pPr>
            <a:endParaRPr sz="1400" dirty="0"/>
          </a:p>
          <a:p>
            <a:pPr indent="457200">
              <a:spcBef>
                <a:spcPts val="200"/>
              </a:spcBef>
              <a:defRPr sz="800">
                <a:solidFill>
                  <a:srgbClr val="203864"/>
                </a:solidFill>
                <a:latin typeface="Century Gothic"/>
                <a:ea typeface="Century Gothic"/>
                <a:cs typeface="Century Gothic"/>
                <a:sym typeface="Century Gothic"/>
              </a:defRPr>
            </a:pPr>
            <a:endParaRPr sz="1400" dirty="0"/>
          </a:p>
          <a:p>
            <a:pPr>
              <a:spcBef>
                <a:spcPts val="200"/>
              </a:spcBef>
              <a:defRPr sz="1200">
                <a:solidFill>
                  <a:srgbClr val="203864"/>
                </a:solidFill>
                <a:latin typeface="Century Gothic"/>
                <a:ea typeface="Century Gothic"/>
                <a:cs typeface="Century Gothic"/>
                <a:sym typeface="Century Gothic"/>
              </a:defRPr>
            </a:pPr>
            <a:endParaRPr sz="1400" dirty="0"/>
          </a:p>
          <a:p>
            <a:pPr>
              <a:spcBef>
                <a:spcPts val="200"/>
              </a:spcBef>
              <a:defRPr sz="1200">
                <a:solidFill>
                  <a:srgbClr val="203864"/>
                </a:solidFill>
                <a:latin typeface="Century Gothic"/>
                <a:ea typeface="Century Gothic"/>
                <a:cs typeface="Century Gothic"/>
                <a:sym typeface="Century Gothic"/>
              </a:defRPr>
            </a:pPr>
            <a:endParaRPr lang="en-US" sz="1400" dirty="0"/>
          </a:p>
          <a:p>
            <a:pPr>
              <a:spcBef>
                <a:spcPts val="200"/>
              </a:spcBef>
              <a:defRPr sz="1200">
                <a:solidFill>
                  <a:srgbClr val="203864"/>
                </a:solidFill>
                <a:latin typeface="Century Gothic"/>
                <a:ea typeface="Century Gothic"/>
                <a:cs typeface="Century Gothic"/>
                <a:sym typeface="Century Gothic"/>
              </a:defRPr>
            </a:pPr>
            <a:endParaRPr lang="en-US" sz="1400" dirty="0"/>
          </a:p>
          <a:p>
            <a:pPr>
              <a:spcBef>
                <a:spcPts val="200"/>
              </a:spcBef>
              <a:defRPr sz="1200">
                <a:solidFill>
                  <a:srgbClr val="203864"/>
                </a:solidFill>
                <a:latin typeface="Century Gothic"/>
                <a:ea typeface="Century Gothic"/>
                <a:cs typeface="Century Gothic"/>
                <a:sym typeface="Century Gothic"/>
              </a:defRPr>
            </a:pPr>
            <a:endParaRPr sz="1400" dirty="0"/>
          </a:p>
          <a:p>
            <a:pPr>
              <a:spcBef>
                <a:spcPts val="200"/>
              </a:spcBef>
              <a:defRPr sz="1200">
                <a:solidFill>
                  <a:srgbClr val="203864"/>
                </a:solidFill>
                <a:latin typeface="Century Gothic"/>
                <a:ea typeface="Century Gothic"/>
                <a:cs typeface="Century Gothic"/>
                <a:sym typeface="Century Gothic"/>
              </a:defRPr>
            </a:pPr>
            <a:endParaRPr sz="1400" dirty="0"/>
          </a:p>
          <a:p>
            <a:pPr>
              <a:spcBef>
                <a:spcPts val="200"/>
              </a:spcBef>
              <a:defRPr sz="1200">
                <a:solidFill>
                  <a:srgbClr val="203864"/>
                </a:solidFill>
                <a:latin typeface="Century Gothic"/>
                <a:ea typeface="Century Gothic"/>
                <a:cs typeface="Century Gothic"/>
                <a:sym typeface="Century Gothic"/>
              </a:defRPr>
            </a:pPr>
            <a:endParaRPr sz="1400" dirty="0"/>
          </a:p>
          <a:p>
            <a:pPr>
              <a:spcBef>
                <a:spcPts val="200"/>
              </a:spcBef>
              <a:defRPr sz="1200">
                <a:solidFill>
                  <a:srgbClr val="203864"/>
                </a:solidFill>
                <a:latin typeface="Century Gothic"/>
                <a:ea typeface="Century Gothic"/>
                <a:cs typeface="Century Gothic"/>
                <a:sym typeface="Century Gothic"/>
              </a:defRPr>
            </a:pPr>
            <a:endParaRPr sz="1400" dirty="0"/>
          </a:p>
          <a:p>
            <a:pPr>
              <a:spcBef>
                <a:spcPts val="200"/>
              </a:spcBef>
              <a:defRPr sz="1200">
                <a:solidFill>
                  <a:srgbClr val="203864"/>
                </a:solidFill>
                <a:latin typeface="Century Gothic"/>
                <a:ea typeface="Century Gothic"/>
                <a:cs typeface="Century Gothic"/>
                <a:sym typeface="Century Gothic"/>
              </a:defRPr>
            </a:pPr>
            <a:endParaRPr sz="1400" dirty="0"/>
          </a:p>
          <a:p>
            <a:pPr>
              <a:spcBef>
                <a:spcPts val="200"/>
              </a:spcBef>
              <a:defRPr sz="1200">
                <a:solidFill>
                  <a:srgbClr val="203864"/>
                </a:solidFill>
                <a:latin typeface="Century Gothic"/>
                <a:ea typeface="Century Gothic"/>
                <a:cs typeface="Century Gothic"/>
                <a:sym typeface="Century Gothic"/>
              </a:defRPr>
            </a:pPr>
            <a:endParaRPr sz="1400" dirty="0"/>
          </a:p>
          <a:p>
            <a:pPr>
              <a:spcBef>
                <a:spcPts val="200"/>
              </a:spcBef>
              <a:defRPr sz="1400">
                <a:solidFill>
                  <a:srgbClr val="203864"/>
                </a:solidFill>
                <a:latin typeface="Century Gothic"/>
                <a:ea typeface="Century Gothic"/>
                <a:cs typeface="Century Gothic"/>
                <a:sym typeface="Century Gothic"/>
              </a:defRPr>
            </a:pPr>
            <a:r>
              <a:rPr sz="1400" dirty="0"/>
              <a:t>We concluded that the Random Forrest model was the best for predicting the classifications of players as it had the highest performance overall. </a:t>
            </a:r>
            <a:endParaRPr lang="en-US" sz="1400" dirty="0"/>
          </a:p>
          <a:p>
            <a:pPr>
              <a:spcBef>
                <a:spcPts val="200"/>
              </a:spcBef>
              <a:defRPr sz="1400">
                <a:solidFill>
                  <a:srgbClr val="203864"/>
                </a:solidFill>
                <a:latin typeface="Century Gothic"/>
                <a:ea typeface="Century Gothic"/>
                <a:cs typeface="Century Gothic"/>
                <a:sym typeface="Century Gothic"/>
              </a:defRPr>
            </a:pPr>
            <a:endParaRPr lang="en-US" sz="1400" dirty="0"/>
          </a:p>
          <a:p>
            <a:pPr>
              <a:spcBef>
                <a:spcPts val="200"/>
              </a:spcBef>
              <a:defRPr sz="1400">
                <a:solidFill>
                  <a:srgbClr val="203864"/>
                </a:solidFill>
                <a:latin typeface="Century Gothic"/>
                <a:ea typeface="Century Gothic"/>
                <a:cs typeface="Century Gothic"/>
                <a:sym typeface="Century Gothic"/>
              </a:defRPr>
            </a:pPr>
            <a:r>
              <a:rPr lang="en-US" sz="1400" b="1" dirty="0">
                <a:solidFill>
                  <a:srgbClr val="0070C0"/>
                </a:solidFill>
              </a:rPr>
              <a:t>Evaluation</a:t>
            </a:r>
          </a:p>
          <a:p>
            <a:pPr>
              <a:spcBef>
                <a:spcPts val="200"/>
              </a:spcBef>
              <a:defRPr sz="1400">
                <a:solidFill>
                  <a:srgbClr val="203864"/>
                </a:solidFill>
                <a:latin typeface="Century Gothic"/>
                <a:ea typeface="Century Gothic"/>
                <a:cs typeface="Century Gothic"/>
                <a:sym typeface="Century Gothic"/>
              </a:defRPr>
            </a:pPr>
            <a:r>
              <a:rPr sz="1400" dirty="0"/>
              <a:t>We derived to feature importance from the model using the permutation importance function. The importance of the features are graphed below with BPM being the most important</a:t>
            </a:r>
            <a:r>
              <a:rPr lang="en-US" sz="1400" dirty="0"/>
              <a:t>.</a:t>
            </a:r>
            <a:r>
              <a:rPr sz="1400" dirty="0"/>
              <a:t> </a:t>
            </a:r>
            <a:r>
              <a:rPr lang="en-US" sz="1400" dirty="0"/>
              <a:t>These results demonstrate that metrics are essential for players wanting to be drafted, and it is not the pure on-court stats, but rather the unseen effect of a player on the court that accurately details whether a player is drafted or not. However, it also clear that scoring is still highly regarded among NBA teams, as baskets made are all ranked above other measures offense such assists.</a:t>
            </a:r>
            <a:endParaRPr sz="1400" dirty="0"/>
          </a:p>
          <a:p>
            <a:pPr>
              <a:spcBef>
                <a:spcPts val="200"/>
              </a:spcBef>
              <a:defRPr sz="1200">
                <a:solidFill>
                  <a:srgbClr val="203864"/>
                </a:solidFill>
                <a:latin typeface="Century Gothic"/>
                <a:ea typeface="Century Gothic"/>
                <a:cs typeface="Century Gothic"/>
                <a:sym typeface="Century Gothic"/>
              </a:defRPr>
            </a:pPr>
            <a:endParaRPr sz="1400" dirty="0"/>
          </a:p>
          <a:p>
            <a:pPr>
              <a:spcBef>
                <a:spcPts val="200"/>
              </a:spcBef>
              <a:defRPr sz="1200">
                <a:solidFill>
                  <a:srgbClr val="203864"/>
                </a:solidFill>
                <a:latin typeface="Century Gothic"/>
                <a:ea typeface="Century Gothic"/>
                <a:cs typeface="Century Gothic"/>
                <a:sym typeface="Century Gothic"/>
              </a:defRPr>
            </a:pPr>
            <a:endParaRPr sz="1400" dirty="0"/>
          </a:p>
          <a:p>
            <a:pPr>
              <a:spcBef>
                <a:spcPts val="200"/>
              </a:spcBef>
              <a:defRPr sz="1200">
                <a:solidFill>
                  <a:srgbClr val="203864"/>
                </a:solidFill>
                <a:latin typeface="Century Gothic"/>
                <a:ea typeface="Century Gothic"/>
                <a:cs typeface="Century Gothic"/>
                <a:sym typeface="Century Gothic"/>
              </a:defRPr>
            </a:pPr>
            <a:endParaRPr sz="1400" dirty="0"/>
          </a:p>
          <a:p>
            <a:pPr>
              <a:spcBef>
                <a:spcPts val="200"/>
              </a:spcBef>
              <a:defRPr sz="1200">
                <a:solidFill>
                  <a:srgbClr val="203864"/>
                </a:solidFill>
                <a:latin typeface="Century Gothic"/>
                <a:ea typeface="Century Gothic"/>
                <a:cs typeface="Century Gothic"/>
                <a:sym typeface="Century Gothic"/>
              </a:defRPr>
            </a:pPr>
            <a:endParaRPr sz="1400" dirty="0"/>
          </a:p>
          <a:p>
            <a:pPr>
              <a:spcBef>
                <a:spcPts val="200"/>
              </a:spcBef>
              <a:defRPr sz="1200">
                <a:solidFill>
                  <a:srgbClr val="203864"/>
                </a:solidFill>
                <a:latin typeface="Century Gothic"/>
                <a:ea typeface="Century Gothic"/>
                <a:cs typeface="Century Gothic"/>
                <a:sym typeface="Century Gothic"/>
              </a:defRPr>
            </a:pPr>
            <a:endParaRPr sz="1400" dirty="0"/>
          </a:p>
        </p:txBody>
      </p:sp>
      <p:pic>
        <p:nvPicPr>
          <p:cNvPr id="11" name="Picture 45" descr="Picture 45">
            <a:extLst>
              <a:ext uri="{FF2B5EF4-FFF2-40B4-BE49-F238E27FC236}">
                <a16:creationId xmlns:a16="http://schemas.microsoft.com/office/drawing/2014/main" id="{7C8D4182-7BB3-E9D7-7ACA-7F7E09CF5E5E}"/>
              </a:ext>
            </a:extLst>
          </p:cNvPr>
          <p:cNvPicPr>
            <a:picLocks noChangeAspect="1"/>
          </p:cNvPicPr>
          <p:nvPr/>
        </p:nvPicPr>
        <p:blipFill>
          <a:blip r:embed="rId6"/>
          <a:srcRect t="1606" r="1588"/>
          <a:stretch>
            <a:fillRect/>
          </a:stretch>
        </p:blipFill>
        <p:spPr>
          <a:xfrm>
            <a:off x="15343511" y="17013209"/>
            <a:ext cx="3060405" cy="1842534"/>
          </a:xfrm>
          <a:prstGeom prst="rect">
            <a:avLst/>
          </a:prstGeom>
          <a:ln w="12700">
            <a:miter lim="400000"/>
          </a:ln>
        </p:spPr>
      </p:pic>
      <p:grpSp>
        <p:nvGrpSpPr>
          <p:cNvPr id="23" name="Group 22">
            <a:extLst>
              <a:ext uri="{FF2B5EF4-FFF2-40B4-BE49-F238E27FC236}">
                <a16:creationId xmlns:a16="http://schemas.microsoft.com/office/drawing/2014/main" id="{EBFDDFD2-2B89-CFAC-25BD-F1C75572334A}"/>
              </a:ext>
            </a:extLst>
          </p:cNvPr>
          <p:cNvGrpSpPr/>
          <p:nvPr/>
        </p:nvGrpSpPr>
        <p:grpSpPr>
          <a:xfrm>
            <a:off x="14033535" y="10862267"/>
            <a:ext cx="6068440" cy="2921518"/>
            <a:chOff x="14033535" y="10862267"/>
            <a:chExt cx="6068440" cy="2921518"/>
          </a:xfrm>
        </p:grpSpPr>
        <p:grpSp>
          <p:nvGrpSpPr>
            <p:cNvPr id="21" name="Group 20">
              <a:extLst>
                <a:ext uri="{FF2B5EF4-FFF2-40B4-BE49-F238E27FC236}">
                  <a16:creationId xmlns:a16="http://schemas.microsoft.com/office/drawing/2014/main" id="{49D084EF-6216-7DCA-E961-5CB0F0FD318D}"/>
                </a:ext>
              </a:extLst>
            </p:cNvPr>
            <p:cNvGrpSpPr/>
            <p:nvPr/>
          </p:nvGrpSpPr>
          <p:grpSpPr>
            <a:xfrm>
              <a:off x="14033535" y="10865735"/>
              <a:ext cx="3060406" cy="2899000"/>
              <a:chOff x="17034925" y="10465684"/>
              <a:chExt cx="3060406" cy="2899000"/>
            </a:xfrm>
          </p:grpSpPr>
          <p:graphicFrame>
            <p:nvGraphicFramePr>
              <p:cNvPr id="12" name="Table">
                <a:extLst>
                  <a:ext uri="{FF2B5EF4-FFF2-40B4-BE49-F238E27FC236}">
                    <a16:creationId xmlns:a16="http://schemas.microsoft.com/office/drawing/2014/main" id="{77587435-220F-E10A-C368-5A38831F9674}"/>
                  </a:ext>
                </a:extLst>
              </p:cNvPr>
              <p:cNvGraphicFramePr/>
              <p:nvPr>
                <p:extLst>
                  <p:ext uri="{D42A27DB-BD31-4B8C-83A1-F6EECF244321}">
                    <p14:modId xmlns:p14="http://schemas.microsoft.com/office/powerpoint/2010/main" val="3463069545"/>
                  </p:ext>
                </p:extLst>
              </p:nvPr>
            </p:nvGraphicFramePr>
            <p:xfrm>
              <a:off x="17034925" y="10765199"/>
              <a:ext cx="3060406" cy="2599485"/>
            </p:xfrm>
            <a:graphic>
              <a:graphicData uri="http://schemas.openxmlformats.org/drawingml/2006/table">
                <a:tbl>
                  <a:tblPr bandRow="1">
                    <a:tableStyleId>{3C2FFA5D-87B4-456A-9821-1D502468CF0F}</a:tableStyleId>
                  </a:tblPr>
                  <a:tblGrid>
                    <a:gridCol w="741916">
                      <a:extLst>
                        <a:ext uri="{9D8B030D-6E8A-4147-A177-3AD203B41FA5}">
                          <a16:colId xmlns:a16="http://schemas.microsoft.com/office/drawing/2014/main" val="20000"/>
                        </a:ext>
                      </a:extLst>
                    </a:gridCol>
                    <a:gridCol w="736461">
                      <a:extLst>
                        <a:ext uri="{9D8B030D-6E8A-4147-A177-3AD203B41FA5}">
                          <a16:colId xmlns:a16="http://schemas.microsoft.com/office/drawing/2014/main" val="20001"/>
                        </a:ext>
                      </a:extLst>
                    </a:gridCol>
                    <a:gridCol w="807382">
                      <a:extLst>
                        <a:ext uri="{9D8B030D-6E8A-4147-A177-3AD203B41FA5}">
                          <a16:colId xmlns:a16="http://schemas.microsoft.com/office/drawing/2014/main" val="20002"/>
                        </a:ext>
                      </a:extLst>
                    </a:gridCol>
                    <a:gridCol w="774647">
                      <a:extLst>
                        <a:ext uri="{9D8B030D-6E8A-4147-A177-3AD203B41FA5}">
                          <a16:colId xmlns:a16="http://schemas.microsoft.com/office/drawing/2014/main" val="20003"/>
                        </a:ext>
                      </a:extLst>
                    </a:gridCol>
                  </a:tblGrid>
                  <a:tr h="639730">
                    <a:tc>
                      <a:txBody>
                        <a:bodyPr/>
                        <a:lstStyle/>
                        <a:p>
                          <a:pPr algn="l" defTabSz="457200">
                            <a:defRPr sz="1800"/>
                          </a:pPr>
                          <a:r>
                            <a:rPr sz="1200" b="1" dirty="0">
                              <a:sym typeface="Arial"/>
                            </a:rPr>
                            <a:t>Model</a:t>
                          </a:r>
                          <a:endParaRPr sz="1200" b="1" dirty="0">
                            <a:latin typeface="Arial"/>
                            <a:ea typeface="Arial"/>
                            <a:cs typeface="Arial"/>
                            <a:sym typeface="Arial"/>
                          </a:endParaRPr>
                        </a:p>
                      </a:txBody>
                      <a:tcPr marL="38100" marR="38100" marT="25400" marB="25400" anchor="b" horzOverflow="overflow"/>
                    </a:tc>
                    <a:tc>
                      <a:txBody>
                        <a:bodyPr/>
                        <a:lstStyle/>
                        <a:p>
                          <a:pPr algn="ctr" defTabSz="457200">
                            <a:defRPr sz="1800"/>
                          </a:pPr>
                          <a:r>
                            <a:rPr sz="1200">
                              <a:sym typeface="Arial"/>
                            </a:rPr>
                            <a:t>Random Forest</a:t>
                          </a:r>
                          <a:endParaRPr sz="1200">
                            <a:latin typeface="Arial"/>
                            <a:ea typeface="Arial"/>
                            <a:cs typeface="Arial"/>
                            <a:sym typeface="Arial"/>
                          </a:endParaRPr>
                        </a:p>
                      </a:txBody>
                      <a:tcPr marL="38100" marR="38100" marT="25400" marB="25400" anchor="b" horzOverflow="overflow"/>
                    </a:tc>
                    <a:tc>
                      <a:txBody>
                        <a:bodyPr/>
                        <a:lstStyle/>
                        <a:p>
                          <a:pPr algn="ctr" defTabSz="457200">
                            <a:defRPr sz="1800"/>
                          </a:pPr>
                          <a:r>
                            <a:rPr sz="1200" dirty="0">
                              <a:sym typeface="Arial"/>
                            </a:rPr>
                            <a:t>Logistical Regression</a:t>
                          </a:r>
                          <a:endParaRPr sz="1200" dirty="0">
                            <a:latin typeface="Arial"/>
                            <a:ea typeface="Arial"/>
                            <a:cs typeface="Arial"/>
                            <a:sym typeface="Arial"/>
                          </a:endParaRPr>
                        </a:p>
                      </a:txBody>
                      <a:tcPr marL="38100" marR="38100" marT="25400" marB="25400" anchor="b" horzOverflow="overflow"/>
                    </a:tc>
                    <a:tc>
                      <a:txBody>
                        <a:bodyPr/>
                        <a:lstStyle/>
                        <a:p>
                          <a:pPr algn="ctr" defTabSz="457200">
                            <a:defRPr sz="1800"/>
                          </a:pPr>
                          <a:r>
                            <a:rPr sz="1200" dirty="0">
                              <a:sym typeface="Arial"/>
                            </a:rPr>
                            <a:t>Support Vector</a:t>
                          </a:r>
                          <a:endParaRPr sz="1200" dirty="0">
                            <a:latin typeface="Arial"/>
                            <a:ea typeface="Arial"/>
                            <a:cs typeface="Arial"/>
                            <a:sym typeface="Arial"/>
                          </a:endParaRPr>
                        </a:p>
                      </a:txBody>
                      <a:tcPr marL="38100" marR="38100" marT="25400" marB="25400" anchor="b" horzOverflow="overflow"/>
                    </a:tc>
                    <a:extLst>
                      <a:ext uri="{0D108BD9-81ED-4DB2-BD59-A6C34878D82A}">
                        <a16:rowId xmlns:a16="http://schemas.microsoft.com/office/drawing/2014/main" val="10000"/>
                      </a:ext>
                    </a:extLst>
                  </a:tr>
                  <a:tr h="483459">
                    <a:tc>
                      <a:txBody>
                        <a:bodyPr/>
                        <a:lstStyle/>
                        <a:p>
                          <a:pPr algn="l" defTabSz="457200">
                            <a:defRPr sz="1800"/>
                          </a:pPr>
                          <a:r>
                            <a:rPr sz="1200" b="1">
                              <a:sym typeface="Arial"/>
                            </a:rPr>
                            <a:t>Accuracy Score</a:t>
                          </a:r>
                          <a:endParaRPr sz="1200" b="1">
                            <a:latin typeface="Arial"/>
                            <a:ea typeface="Arial"/>
                            <a:cs typeface="Arial"/>
                            <a:sym typeface="Arial"/>
                          </a:endParaRPr>
                        </a:p>
                      </a:txBody>
                      <a:tcPr marL="38100" marR="38100" marT="25400" marB="25400" anchor="b" horzOverflow="overflow"/>
                    </a:tc>
                    <a:tc>
                      <a:txBody>
                        <a:bodyPr/>
                        <a:lstStyle/>
                        <a:p>
                          <a:pPr defTabSz="457200">
                            <a:defRPr sz="1800"/>
                          </a:pPr>
                          <a:r>
                            <a:rPr sz="1200">
                              <a:sym typeface="Arial"/>
                            </a:rPr>
                            <a:t>0.98</a:t>
                          </a:r>
                          <a:endParaRPr sz="1200">
                            <a:latin typeface="Arial"/>
                            <a:ea typeface="Arial"/>
                            <a:cs typeface="Arial"/>
                            <a:sym typeface="Arial"/>
                          </a:endParaRPr>
                        </a:p>
                      </a:txBody>
                      <a:tcPr marL="38100" marR="38100" marT="25400" marB="25400" anchor="b" horzOverflow="overflow"/>
                    </a:tc>
                    <a:tc>
                      <a:txBody>
                        <a:bodyPr/>
                        <a:lstStyle/>
                        <a:p>
                          <a:pPr defTabSz="457200">
                            <a:defRPr sz="1800"/>
                          </a:pPr>
                          <a:r>
                            <a:rPr sz="1200">
                              <a:sym typeface="Arial"/>
                            </a:rPr>
                            <a:t>0.98</a:t>
                          </a:r>
                          <a:endParaRPr sz="1200">
                            <a:latin typeface="Arial"/>
                            <a:ea typeface="Arial"/>
                            <a:cs typeface="Arial"/>
                            <a:sym typeface="Arial"/>
                          </a:endParaRPr>
                        </a:p>
                      </a:txBody>
                      <a:tcPr marL="38100" marR="38100" marT="25400" marB="25400" anchor="b" horzOverflow="overflow"/>
                    </a:tc>
                    <a:tc>
                      <a:txBody>
                        <a:bodyPr/>
                        <a:lstStyle/>
                        <a:p>
                          <a:pPr defTabSz="457200">
                            <a:defRPr sz="1800"/>
                          </a:pPr>
                          <a:r>
                            <a:rPr sz="1200">
                              <a:sym typeface="Arial"/>
                            </a:rPr>
                            <a:t>0.98</a:t>
                          </a:r>
                          <a:endParaRPr sz="1200">
                            <a:latin typeface="Arial"/>
                            <a:ea typeface="Arial"/>
                            <a:cs typeface="Arial"/>
                            <a:sym typeface="Arial"/>
                          </a:endParaRPr>
                        </a:p>
                      </a:txBody>
                      <a:tcPr marL="38100" marR="38100" marT="25400" marB="25400" anchor="b" horzOverflow="overflow"/>
                    </a:tc>
                    <a:extLst>
                      <a:ext uri="{0D108BD9-81ED-4DB2-BD59-A6C34878D82A}">
                        <a16:rowId xmlns:a16="http://schemas.microsoft.com/office/drawing/2014/main" val="10001"/>
                      </a:ext>
                    </a:extLst>
                  </a:tr>
                  <a:tr h="836566">
                    <a:tc>
                      <a:txBody>
                        <a:bodyPr/>
                        <a:lstStyle/>
                        <a:p>
                          <a:pPr algn="l" defTabSz="457200">
                            <a:defRPr sz="1800"/>
                          </a:pPr>
                          <a:r>
                            <a:rPr sz="1200" b="1">
                              <a:sym typeface="Arial"/>
                            </a:rPr>
                            <a:t>Not Drafted Precision</a:t>
                          </a:r>
                          <a:endParaRPr sz="1200" b="1">
                            <a:latin typeface="Arial"/>
                            <a:ea typeface="Arial"/>
                            <a:cs typeface="Arial"/>
                            <a:sym typeface="Arial"/>
                          </a:endParaRPr>
                        </a:p>
                      </a:txBody>
                      <a:tcPr marL="38100" marR="38100" marT="25400" marB="25400" anchor="b" horzOverflow="overflow"/>
                    </a:tc>
                    <a:tc>
                      <a:txBody>
                        <a:bodyPr/>
                        <a:lstStyle/>
                        <a:p>
                          <a:pPr defTabSz="457200">
                            <a:defRPr sz="1800"/>
                          </a:pPr>
                          <a:r>
                            <a:rPr sz="1200" dirty="0">
                              <a:sym typeface="Arial"/>
                            </a:rPr>
                            <a:t>0.98</a:t>
                          </a:r>
                          <a:endParaRPr sz="1200" dirty="0">
                            <a:latin typeface="Arial"/>
                            <a:ea typeface="Arial"/>
                            <a:cs typeface="Arial"/>
                            <a:sym typeface="Arial"/>
                          </a:endParaRPr>
                        </a:p>
                      </a:txBody>
                      <a:tcPr marL="38100" marR="38100" marT="25400" marB="25400" anchor="b" horzOverflow="overflow"/>
                    </a:tc>
                    <a:tc>
                      <a:txBody>
                        <a:bodyPr/>
                        <a:lstStyle/>
                        <a:p>
                          <a:pPr defTabSz="457200">
                            <a:defRPr sz="1800"/>
                          </a:pPr>
                          <a:r>
                            <a:rPr sz="1200" dirty="0">
                              <a:sym typeface="Arial"/>
                            </a:rPr>
                            <a:t>0.</a:t>
                          </a:r>
                          <a:r>
                            <a:rPr lang="en-US" sz="1200" dirty="0">
                              <a:sym typeface="Arial"/>
                            </a:rPr>
                            <a:t>Q</a:t>
                          </a:r>
                          <a:r>
                            <a:rPr sz="1200" dirty="0">
                              <a:sym typeface="Arial"/>
                            </a:rPr>
                            <a:t>8</a:t>
                          </a:r>
                          <a:endParaRPr sz="1200" dirty="0">
                            <a:latin typeface="Arial"/>
                            <a:ea typeface="Arial"/>
                            <a:cs typeface="Arial"/>
                            <a:sym typeface="Arial"/>
                          </a:endParaRPr>
                        </a:p>
                      </a:txBody>
                      <a:tcPr marL="38100" marR="38100" marT="25400" marB="25400" anchor="b" horzOverflow="overflow"/>
                    </a:tc>
                    <a:tc>
                      <a:txBody>
                        <a:bodyPr/>
                        <a:lstStyle/>
                        <a:p>
                          <a:pPr defTabSz="457200">
                            <a:defRPr sz="1800"/>
                          </a:pPr>
                          <a:r>
                            <a:rPr sz="1200" dirty="0">
                              <a:sym typeface="Arial"/>
                            </a:rPr>
                            <a:t>0.97</a:t>
                          </a:r>
                          <a:endParaRPr sz="1200" dirty="0">
                            <a:latin typeface="Arial"/>
                            <a:ea typeface="Arial"/>
                            <a:cs typeface="Arial"/>
                            <a:sym typeface="Arial"/>
                          </a:endParaRPr>
                        </a:p>
                      </a:txBody>
                      <a:tcPr marL="38100" marR="38100" marT="25400" marB="25400" anchor="b" horzOverflow="overflow"/>
                    </a:tc>
                    <a:extLst>
                      <a:ext uri="{0D108BD9-81ED-4DB2-BD59-A6C34878D82A}">
                        <a16:rowId xmlns:a16="http://schemas.microsoft.com/office/drawing/2014/main" val="10002"/>
                      </a:ext>
                    </a:extLst>
                  </a:tr>
                  <a:tr h="639730">
                    <a:tc>
                      <a:txBody>
                        <a:bodyPr/>
                        <a:lstStyle/>
                        <a:p>
                          <a:pPr algn="l" defTabSz="457200">
                            <a:defRPr sz="1800"/>
                          </a:pPr>
                          <a:r>
                            <a:rPr sz="1200" b="1" dirty="0">
                              <a:sym typeface="Arial"/>
                            </a:rPr>
                            <a:t>Drafted Precision</a:t>
                          </a:r>
                          <a:endParaRPr sz="1200" b="1" dirty="0">
                            <a:latin typeface="Arial"/>
                            <a:ea typeface="Arial"/>
                            <a:cs typeface="Arial"/>
                            <a:sym typeface="Arial"/>
                          </a:endParaRPr>
                        </a:p>
                      </a:txBody>
                      <a:tcPr marL="38100" marR="38100" marT="25400" marB="25400" anchor="b" horzOverflow="overflow"/>
                    </a:tc>
                    <a:tc>
                      <a:txBody>
                        <a:bodyPr/>
                        <a:lstStyle/>
                        <a:p>
                          <a:pPr defTabSz="457200">
                            <a:defRPr sz="1800"/>
                          </a:pPr>
                          <a:r>
                            <a:rPr sz="1200">
                              <a:sym typeface="Arial"/>
                            </a:rPr>
                            <a:t>0.73</a:t>
                          </a:r>
                          <a:endParaRPr sz="1200">
                            <a:latin typeface="Arial"/>
                            <a:ea typeface="Arial"/>
                            <a:cs typeface="Arial"/>
                            <a:sym typeface="Arial"/>
                          </a:endParaRPr>
                        </a:p>
                      </a:txBody>
                      <a:tcPr marL="38100" marR="38100" marT="25400" marB="25400" anchor="b" horzOverflow="overflow"/>
                    </a:tc>
                    <a:tc>
                      <a:txBody>
                        <a:bodyPr/>
                        <a:lstStyle/>
                        <a:p>
                          <a:pPr defTabSz="457200">
                            <a:defRPr sz="1800"/>
                          </a:pPr>
                          <a:r>
                            <a:rPr sz="1200">
                              <a:sym typeface="Arial"/>
                            </a:rPr>
                            <a:t>0.64</a:t>
                          </a:r>
                          <a:endParaRPr sz="1200">
                            <a:latin typeface="Arial"/>
                            <a:ea typeface="Arial"/>
                            <a:cs typeface="Arial"/>
                            <a:sym typeface="Arial"/>
                          </a:endParaRPr>
                        </a:p>
                      </a:txBody>
                      <a:tcPr marL="38100" marR="38100" marT="25400" marB="25400" anchor="b" horzOverflow="overflow"/>
                    </a:tc>
                    <a:tc>
                      <a:txBody>
                        <a:bodyPr/>
                        <a:lstStyle/>
                        <a:p>
                          <a:pPr defTabSz="457200">
                            <a:defRPr sz="1800"/>
                          </a:pPr>
                          <a:r>
                            <a:rPr sz="1200" dirty="0">
                              <a:sym typeface="Arial"/>
                            </a:rPr>
                            <a:t>0</a:t>
                          </a:r>
                          <a:endParaRPr sz="1200" dirty="0">
                            <a:latin typeface="Arial"/>
                            <a:ea typeface="Arial"/>
                            <a:cs typeface="Arial"/>
                            <a:sym typeface="Arial"/>
                          </a:endParaRPr>
                        </a:p>
                      </a:txBody>
                      <a:tcPr marL="38100" marR="38100" marT="25400" marB="25400" anchor="b" horzOverflow="overflow"/>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3804EC5A-5843-0E55-1653-A95F9D3DDF5E}"/>
                  </a:ext>
                </a:extLst>
              </p:cNvPr>
              <p:cNvSpPr txBox="1"/>
              <p:nvPr/>
            </p:nvSpPr>
            <p:spPr>
              <a:xfrm>
                <a:off x="17678864" y="10465684"/>
                <a:ext cx="1696298" cy="276999"/>
              </a:xfrm>
              <a:prstGeom prst="rect">
                <a:avLst/>
              </a:prstGeom>
              <a:noFill/>
            </p:spPr>
            <p:txBody>
              <a:bodyPr wrap="none" rtlCol="0">
                <a:spAutoFit/>
              </a:bodyPr>
              <a:lstStyle/>
              <a:p>
                <a:r>
                  <a:rPr lang="en-US" sz="1200" dirty="0">
                    <a:latin typeface="Century Gothic" panose="020B0502020202020204" pitchFamily="34" charset="0"/>
                    <a:cs typeface="Times New Roman" panose="02020603050405020304" pitchFamily="18" charset="0"/>
                  </a:rPr>
                  <a:t>Random Assortment</a:t>
                </a:r>
              </a:p>
            </p:txBody>
          </p:sp>
        </p:grpSp>
        <p:grpSp>
          <p:nvGrpSpPr>
            <p:cNvPr id="20" name="Group 19">
              <a:extLst>
                <a:ext uri="{FF2B5EF4-FFF2-40B4-BE49-F238E27FC236}">
                  <a16:creationId xmlns:a16="http://schemas.microsoft.com/office/drawing/2014/main" id="{803680BE-2719-D2F2-8DB3-E119201A0079}"/>
                </a:ext>
              </a:extLst>
            </p:cNvPr>
            <p:cNvGrpSpPr/>
            <p:nvPr/>
          </p:nvGrpSpPr>
          <p:grpSpPr>
            <a:xfrm>
              <a:off x="17259188" y="10862267"/>
              <a:ext cx="2842787" cy="2921518"/>
              <a:chOff x="14039738" y="10443167"/>
              <a:chExt cx="2842787" cy="2921518"/>
            </a:xfrm>
          </p:grpSpPr>
          <p:graphicFrame>
            <p:nvGraphicFramePr>
              <p:cNvPr id="13" name="Table">
                <a:extLst>
                  <a:ext uri="{FF2B5EF4-FFF2-40B4-BE49-F238E27FC236}">
                    <a16:creationId xmlns:a16="http://schemas.microsoft.com/office/drawing/2014/main" id="{DDB60244-F7FF-64AA-2C6D-A67B8F89375B}"/>
                  </a:ext>
                </a:extLst>
              </p:cNvPr>
              <p:cNvGraphicFramePr/>
              <p:nvPr>
                <p:extLst>
                  <p:ext uri="{D42A27DB-BD31-4B8C-83A1-F6EECF244321}">
                    <p14:modId xmlns:p14="http://schemas.microsoft.com/office/powerpoint/2010/main" val="3072267066"/>
                  </p:ext>
                </p:extLst>
              </p:nvPr>
            </p:nvGraphicFramePr>
            <p:xfrm>
              <a:off x="14039738" y="10765199"/>
              <a:ext cx="2842787" cy="2599486"/>
            </p:xfrm>
            <a:graphic>
              <a:graphicData uri="http://schemas.openxmlformats.org/drawingml/2006/table">
                <a:tbl>
                  <a:tblPr bandRow="1">
                    <a:tableStyleId>{3C2FFA5D-87B4-456A-9821-1D502468CF0F}</a:tableStyleId>
                  </a:tblPr>
                  <a:tblGrid>
                    <a:gridCol w="689161">
                      <a:extLst>
                        <a:ext uri="{9D8B030D-6E8A-4147-A177-3AD203B41FA5}">
                          <a16:colId xmlns:a16="http://schemas.microsoft.com/office/drawing/2014/main" val="20000"/>
                        </a:ext>
                      </a:extLst>
                    </a:gridCol>
                    <a:gridCol w="684092">
                      <a:extLst>
                        <a:ext uri="{9D8B030D-6E8A-4147-A177-3AD203B41FA5}">
                          <a16:colId xmlns:a16="http://schemas.microsoft.com/office/drawing/2014/main" val="20001"/>
                        </a:ext>
                      </a:extLst>
                    </a:gridCol>
                    <a:gridCol w="749969">
                      <a:extLst>
                        <a:ext uri="{9D8B030D-6E8A-4147-A177-3AD203B41FA5}">
                          <a16:colId xmlns:a16="http://schemas.microsoft.com/office/drawing/2014/main" val="20002"/>
                        </a:ext>
                      </a:extLst>
                    </a:gridCol>
                    <a:gridCol w="719565">
                      <a:extLst>
                        <a:ext uri="{9D8B030D-6E8A-4147-A177-3AD203B41FA5}">
                          <a16:colId xmlns:a16="http://schemas.microsoft.com/office/drawing/2014/main" val="20003"/>
                        </a:ext>
                      </a:extLst>
                    </a:gridCol>
                  </a:tblGrid>
                  <a:tr h="580956">
                    <a:tc>
                      <a:txBody>
                        <a:bodyPr/>
                        <a:lstStyle/>
                        <a:p>
                          <a:pPr algn="l" defTabSz="457200">
                            <a:defRPr sz="1800"/>
                          </a:pPr>
                          <a:r>
                            <a:rPr sz="1200" b="1">
                              <a:sym typeface="Arial"/>
                            </a:rPr>
                            <a:t>Model</a:t>
                          </a:r>
                          <a:endParaRPr sz="1200" b="1">
                            <a:latin typeface="Arial"/>
                            <a:ea typeface="Arial"/>
                            <a:cs typeface="Arial"/>
                            <a:sym typeface="Arial"/>
                          </a:endParaRPr>
                        </a:p>
                      </a:txBody>
                      <a:tcPr marL="38100" marR="38100" marT="25400" marB="25400" anchor="b" horzOverflow="overflow"/>
                    </a:tc>
                    <a:tc>
                      <a:txBody>
                        <a:bodyPr/>
                        <a:lstStyle/>
                        <a:p>
                          <a:pPr algn="ctr" defTabSz="457200">
                            <a:defRPr sz="1800"/>
                          </a:pPr>
                          <a:r>
                            <a:rPr sz="1200" dirty="0">
                              <a:sym typeface="Arial"/>
                            </a:rPr>
                            <a:t>Random Forest</a:t>
                          </a:r>
                          <a:endParaRPr sz="1200" dirty="0">
                            <a:latin typeface="Arial"/>
                            <a:ea typeface="Arial"/>
                            <a:cs typeface="Arial"/>
                            <a:sym typeface="Arial"/>
                          </a:endParaRPr>
                        </a:p>
                      </a:txBody>
                      <a:tcPr marL="38100" marR="38100" marT="25400" marB="25400" anchor="b" horzOverflow="overflow"/>
                    </a:tc>
                    <a:tc>
                      <a:txBody>
                        <a:bodyPr/>
                        <a:lstStyle/>
                        <a:p>
                          <a:pPr algn="ctr" defTabSz="457200">
                            <a:defRPr sz="1800"/>
                          </a:pPr>
                          <a:r>
                            <a:rPr sz="1200" dirty="0">
                              <a:sym typeface="Arial"/>
                            </a:rPr>
                            <a:t>Logistical Regression</a:t>
                          </a:r>
                          <a:endParaRPr sz="1200" dirty="0">
                            <a:latin typeface="Arial"/>
                            <a:ea typeface="Arial"/>
                            <a:cs typeface="Arial"/>
                            <a:sym typeface="Arial"/>
                          </a:endParaRPr>
                        </a:p>
                      </a:txBody>
                      <a:tcPr marL="38100" marR="38100" marT="25400" marB="25400" anchor="b" horzOverflow="overflow"/>
                    </a:tc>
                    <a:tc>
                      <a:txBody>
                        <a:bodyPr/>
                        <a:lstStyle/>
                        <a:p>
                          <a:pPr algn="ctr" defTabSz="457200">
                            <a:defRPr sz="1800"/>
                          </a:pPr>
                          <a:r>
                            <a:rPr sz="1200">
                              <a:sym typeface="Arial"/>
                            </a:rPr>
                            <a:t>Support Vector</a:t>
                          </a:r>
                          <a:endParaRPr sz="1200">
                            <a:latin typeface="Arial"/>
                            <a:ea typeface="Arial"/>
                            <a:cs typeface="Arial"/>
                            <a:sym typeface="Arial"/>
                          </a:endParaRPr>
                        </a:p>
                      </a:txBody>
                      <a:tcPr marL="38100" marR="38100" marT="25400" marB="25400" anchor="b" horzOverflow="overflow"/>
                    </a:tc>
                    <a:extLst>
                      <a:ext uri="{0D108BD9-81ED-4DB2-BD59-A6C34878D82A}">
                        <a16:rowId xmlns:a16="http://schemas.microsoft.com/office/drawing/2014/main" val="10000"/>
                      </a:ext>
                    </a:extLst>
                  </a:tr>
                  <a:tr h="467695">
                    <a:tc>
                      <a:txBody>
                        <a:bodyPr/>
                        <a:lstStyle/>
                        <a:p>
                          <a:pPr algn="l" defTabSz="457200">
                            <a:defRPr sz="1800"/>
                          </a:pPr>
                          <a:r>
                            <a:rPr sz="1200" b="1">
                              <a:sym typeface="Arial"/>
                            </a:rPr>
                            <a:t>Accuracy Score</a:t>
                          </a:r>
                          <a:endParaRPr sz="1200" b="1">
                            <a:latin typeface="Arial"/>
                            <a:ea typeface="Arial"/>
                            <a:cs typeface="Arial"/>
                            <a:sym typeface="Arial"/>
                          </a:endParaRPr>
                        </a:p>
                      </a:txBody>
                      <a:tcPr marL="38100" marR="38100" marT="25400" marB="25400" anchor="b" horzOverflow="overflow"/>
                    </a:tc>
                    <a:tc>
                      <a:txBody>
                        <a:bodyPr/>
                        <a:lstStyle/>
                        <a:p>
                          <a:pPr defTabSz="457200">
                            <a:defRPr sz="1800"/>
                          </a:pPr>
                          <a:r>
                            <a:rPr sz="1200">
                              <a:sym typeface="Arial"/>
                            </a:rPr>
                            <a:t>0.99</a:t>
                          </a:r>
                          <a:endParaRPr sz="1200">
                            <a:latin typeface="Arial"/>
                            <a:ea typeface="Arial"/>
                            <a:cs typeface="Arial"/>
                            <a:sym typeface="Arial"/>
                          </a:endParaRPr>
                        </a:p>
                      </a:txBody>
                      <a:tcPr marL="38100" marR="38100" marT="25400" marB="25400" anchor="b" horzOverflow="overflow"/>
                    </a:tc>
                    <a:tc>
                      <a:txBody>
                        <a:bodyPr/>
                        <a:lstStyle/>
                        <a:p>
                          <a:pPr defTabSz="457200">
                            <a:defRPr sz="1800"/>
                          </a:pPr>
                          <a:r>
                            <a:rPr sz="1200" dirty="0">
                              <a:sym typeface="Arial"/>
                            </a:rPr>
                            <a:t>0.98</a:t>
                          </a:r>
                          <a:endParaRPr sz="1200" dirty="0">
                            <a:latin typeface="Arial"/>
                            <a:ea typeface="Arial"/>
                            <a:cs typeface="Arial"/>
                            <a:sym typeface="Arial"/>
                          </a:endParaRPr>
                        </a:p>
                      </a:txBody>
                      <a:tcPr marL="38100" marR="38100" marT="25400" marB="25400" anchor="b" horzOverflow="overflow"/>
                    </a:tc>
                    <a:tc>
                      <a:txBody>
                        <a:bodyPr/>
                        <a:lstStyle/>
                        <a:p>
                          <a:pPr defTabSz="457200">
                            <a:defRPr sz="1800"/>
                          </a:pPr>
                          <a:r>
                            <a:rPr sz="1200" dirty="0">
                              <a:sym typeface="Arial"/>
                            </a:rPr>
                            <a:t>0.99</a:t>
                          </a:r>
                          <a:endParaRPr sz="1200" dirty="0">
                            <a:latin typeface="Arial"/>
                            <a:ea typeface="Arial"/>
                            <a:cs typeface="Arial"/>
                            <a:sym typeface="Arial"/>
                          </a:endParaRPr>
                        </a:p>
                      </a:txBody>
                      <a:tcPr marL="38100" marR="38100" marT="25400" marB="25400" anchor="b" horzOverflow="overflow"/>
                    </a:tc>
                    <a:extLst>
                      <a:ext uri="{0D108BD9-81ED-4DB2-BD59-A6C34878D82A}">
                        <a16:rowId xmlns:a16="http://schemas.microsoft.com/office/drawing/2014/main" val="10001"/>
                      </a:ext>
                    </a:extLst>
                  </a:tr>
                  <a:tr h="878804">
                    <a:tc>
                      <a:txBody>
                        <a:bodyPr/>
                        <a:lstStyle/>
                        <a:p>
                          <a:pPr algn="l" defTabSz="457200">
                            <a:defRPr sz="1800"/>
                          </a:pPr>
                          <a:r>
                            <a:rPr sz="1200" b="1">
                              <a:sym typeface="Arial"/>
                            </a:rPr>
                            <a:t>Not Drafted Precision</a:t>
                          </a:r>
                          <a:endParaRPr sz="1200" b="1">
                            <a:latin typeface="Arial"/>
                            <a:ea typeface="Arial"/>
                            <a:cs typeface="Arial"/>
                            <a:sym typeface="Arial"/>
                          </a:endParaRPr>
                        </a:p>
                      </a:txBody>
                      <a:tcPr marL="38100" marR="38100" marT="25400" marB="25400" anchor="b" horzOverflow="overflow"/>
                    </a:tc>
                    <a:tc>
                      <a:txBody>
                        <a:bodyPr/>
                        <a:lstStyle/>
                        <a:p>
                          <a:pPr defTabSz="457200">
                            <a:defRPr sz="1800"/>
                          </a:pPr>
                          <a:r>
                            <a:rPr sz="1200">
                              <a:sym typeface="Arial"/>
                            </a:rPr>
                            <a:t>0.99</a:t>
                          </a:r>
                          <a:endParaRPr sz="1200">
                            <a:latin typeface="Arial"/>
                            <a:ea typeface="Arial"/>
                            <a:cs typeface="Arial"/>
                            <a:sym typeface="Arial"/>
                          </a:endParaRPr>
                        </a:p>
                      </a:txBody>
                      <a:tcPr marL="38100" marR="38100" marT="25400" marB="25400" anchor="b" horzOverflow="overflow"/>
                    </a:tc>
                    <a:tc>
                      <a:txBody>
                        <a:bodyPr/>
                        <a:lstStyle/>
                        <a:p>
                          <a:pPr defTabSz="457200">
                            <a:defRPr sz="1800"/>
                          </a:pPr>
                          <a:r>
                            <a:rPr sz="1200">
                              <a:sym typeface="Arial"/>
                            </a:rPr>
                            <a:t>0.99</a:t>
                          </a:r>
                          <a:endParaRPr sz="1200">
                            <a:latin typeface="Arial"/>
                            <a:ea typeface="Arial"/>
                            <a:cs typeface="Arial"/>
                            <a:sym typeface="Arial"/>
                          </a:endParaRPr>
                        </a:p>
                      </a:txBody>
                      <a:tcPr marL="38100" marR="38100" marT="25400" marB="25400" anchor="b" horzOverflow="overflow"/>
                    </a:tc>
                    <a:tc>
                      <a:txBody>
                        <a:bodyPr/>
                        <a:lstStyle/>
                        <a:p>
                          <a:pPr defTabSz="457200">
                            <a:defRPr sz="1800"/>
                          </a:pPr>
                          <a:r>
                            <a:rPr sz="1200" dirty="0">
                              <a:sym typeface="Arial"/>
                            </a:rPr>
                            <a:t>0.99</a:t>
                          </a:r>
                          <a:endParaRPr sz="1200" dirty="0">
                            <a:latin typeface="Arial"/>
                            <a:ea typeface="Arial"/>
                            <a:cs typeface="Arial"/>
                            <a:sym typeface="Arial"/>
                          </a:endParaRPr>
                        </a:p>
                      </a:txBody>
                      <a:tcPr marL="38100" marR="38100" marT="25400" marB="25400" anchor="b" horzOverflow="overflow"/>
                    </a:tc>
                    <a:extLst>
                      <a:ext uri="{0D108BD9-81ED-4DB2-BD59-A6C34878D82A}">
                        <a16:rowId xmlns:a16="http://schemas.microsoft.com/office/drawing/2014/main" val="10002"/>
                      </a:ext>
                    </a:extLst>
                  </a:tr>
                  <a:tr h="672031">
                    <a:tc>
                      <a:txBody>
                        <a:bodyPr/>
                        <a:lstStyle/>
                        <a:p>
                          <a:pPr algn="l" defTabSz="457200">
                            <a:defRPr sz="1800"/>
                          </a:pPr>
                          <a:r>
                            <a:rPr sz="1200" b="1">
                              <a:sym typeface="Arial"/>
                            </a:rPr>
                            <a:t>Drafted Precision</a:t>
                          </a:r>
                          <a:endParaRPr sz="1200" b="1">
                            <a:latin typeface="Arial"/>
                            <a:ea typeface="Arial"/>
                            <a:cs typeface="Arial"/>
                            <a:sym typeface="Arial"/>
                          </a:endParaRPr>
                        </a:p>
                      </a:txBody>
                      <a:tcPr marL="38100" marR="38100" marT="25400" marB="25400" anchor="b" horzOverflow="overflow"/>
                    </a:tc>
                    <a:tc>
                      <a:txBody>
                        <a:bodyPr/>
                        <a:lstStyle/>
                        <a:p>
                          <a:pPr defTabSz="457200">
                            <a:defRPr sz="1800"/>
                          </a:pPr>
                          <a:r>
                            <a:rPr sz="1200">
                              <a:sym typeface="Arial"/>
                            </a:rPr>
                            <a:t>0.72</a:t>
                          </a:r>
                          <a:endParaRPr sz="1200">
                            <a:latin typeface="Arial"/>
                            <a:ea typeface="Arial"/>
                            <a:cs typeface="Arial"/>
                            <a:sym typeface="Arial"/>
                          </a:endParaRPr>
                        </a:p>
                      </a:txBody>
                      <a:tcPr marL="38100" marR="38100" marT="25400" marB="25400" anchor="b" horzOverflow="overflow"/>
                    </a:tc>
                    <a:tc>
                      <a:txBody>
                        <a:bodyPr/>
                        <a:lstStyle/>
                        <a:p>
                          <a:pPr defTabSz="457200">
                            <a:defRPr sz="1800"/>
                          </a:pPr>
                          <a:r>
                            <a:rPr sz="1200">
                              <a:sym typeface="Arial"/>
                            </a:rPr>
                            <a:t>0.36</a:t>
                          </a:r>
                          <a:endParaRPr sz="1200">
                            <a:latin typeface="Arial"/>
                            <a:ea typeface="Arial"/>
                            <a:cs typeface="Arial"/>
                            <a:sym typeface="Arial"/>
                          </a:endParaRPr>
                        </a:p>
                      </a:txBody>
                      <a:tcPr marL="38100" marR="38100" marT="25400" marB="25400" anchor="b" horzOverflow="overflow"/>
                    </a:tc>
                    <a:tc>
                      <a:txBody>
                        <a:bodyPr/>
                        <a:lstStyle/>
                        <a:p>
                          <a:pPr defTabSz="457200">
                            <a:defRPr sz="1800"/>
                          </a:pPr>
                          <a:r>
                            <a:rPr sz="1200" dirty="0">
                              <a:sym typeface="Arial"/>
                            </a:rPr>
                            <a:t>0.67</a:t>
                          </a:r>
                          <a:endParaRPr sz="1200" dirty="0">
                            <a:latin typeface="Arial"/>
                            <a:ea typeface="Arial"/>
                            <a:cs typeface="Arial"/>
                            <a:sym typeface="Arial"/>
                          </a:endParaRPr>
                        </a:p>
                      </a:txBody>
                      <a:tcPr marL="38100" marR="38100" marT="25400" marB="25400" anchor="b" horzOverflow="overflow"/>
                    </a:tc>
                    <a:extLst>
                      <a:ext uri="{0D108BD9-81ED-4DB2-BD59-A6C34878D82A}">
                        <a16:rowId xmlns:a16="http://schemas.microsoft.com/office/drawing/2014/main" val="10003"/>
                      </a:ext>
                    </a:extLst>
                  </a:tr>
                </a:tbl>
              </a:graphicData>
            </a:graphic>
          </p:graphicFrame>
          <p:sp>
            <p:nvSpPr>
              <p:cNvPr id="19" name="TextBox 18">
                <a:extLst>
                  <a:ext uri="{FF2B5EF4-FFF2-40B4-BE49-F238E27FC236}">
                    <a16:creationId xmlns:a16="http://schemas.microsoft.com/office/drawing/2014/main" id="{38F1FE0A-8FD1-8FFE-445A-989E81316860}"/>
                  </a:ext>
                </a:extLst>
              </p:cNvPr>
              <p:cNvSpPr txBox="1"/>
              <p:nvPr/>
            </p:nvSpPr>
            <p:spPr>
              <a:xfrm>
                <a:off x="14079182" y="10443167"/>
                <a:ext cx="2797561" cy="276999"/>
              </a:xfrm>
              <a:prstGeom prst="rect">
                <a:avLst/>
              </a:prstGeom>
              <a:noFill/>
            </p:spPr>
            <p:txBody>
              <a:bodyPr wrap="none" rtlCol="0">
                <a:spAutoFit/>
              </a:bodyPr>
              <a:lstStyle/>
              <a:p>
                <a:r>
                  <a:rPr lang="en-US" sz="1200" dirty="0">
                    <a:latin typeface="Century Gothic" panose="020B0502020202020204" pitchFamily="34" charset="0"/>
                    <a:cs typeface="Times New Roman" panose="02020603050405020304" pitchFamily="18" charset="0"/>
                  </a:rPr>
                  <a:t>Standard 2020 &amp; 2021 Draft Classes</a:t>
                </a:r>
              </a:p>
            </p:txBody>
          </p:sp>
        </p:grpSp>
      </p:grpSp>
      <p:pic>
        <p:nvPicPr>
          <p:cNvPr id="30" name="Picture 29">
            <a:extLst>
              <a:ext uri="{FF2B5EF4-FFF2-40B4-BE49-F238E27FC236}">
                <a16:creationId xmlns:a16="http://schemas.microsoft.com/office/drawing/2014/main" id="{CE22DF18-3C2C-FF62-BB83-5530143E7866}"/>
              </a:ext>
            </a:extLst>
          </p:cNvPr>
          <p:cNvPicPr>
            <a:picLocks noChangeAspect="1"/>
          </p:cNvPicPr>
          <p:nvPr/>
        </p:nvPicPr>
        <p:blipFill>
          <a:blip r:embed="rId7"/>
          <a:stretch>
            <a:fillRect/>
          </a:stretch>
        </p:blipFill>
        <p:spPr>
          <a:xfrm>
            <a:off x="8577872" y="17887923"/>
            <a:ext cx="3540536" cy="817985"/>
          </a:xfrm>
          <a:prstGeom prst="rect">
            <a:avLst/>
          </a:prstGeom>
        </p:spPr>
      </p:pic>
    </p:spTree>
    <p:extLst>
      <p:ext uri="{BB962C8B-B14F-4D97-AF65-F5344CB8AC3E}">
        <p14:creationId xmlns:p14="http://schemas.microsoft.com/office/powerpoint/2010/main" val="1736419990"/>
      </p:ext>
    </p:extLst>
  </p:cSld>
  <p:clrMapOvr>
    <a:masterClrMapping/>
  </p:clrMapOvr>
</p:sld>
</file>

<file path=ppt/theme/theme1.xml><?xml version="1.0" encoding="utf-8"?>
<a:theme xmlns:a="http://schemas.openxmlformats.org/drawingml/2006/main" name="42x6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PosterPresentations.com-42x60-Template</Template>
  <TotalTime>2259</TotalTime>
  <Words>2444</Words>
  <Application>Microsoft Office PowerPoint</Application>
  <PresentationFormat>Custom</PresentationFormat>
  <Paragraphs>196</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42x60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42x60 PowerPoint Presentation</dc:title>
  <dc:subject>Research poster presentation template</dc:subject>
  <dc:creator>PosterPresentations.com</dc:creator>
  <cp:keywords>42x60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Liam Shen</cp:lastModifiedBy>
  <cp:revision>31</cp:revision>
  <dcterms:created xsi:type="dcterms:W3CDTF">2012-02-07T00:08:52Z</dcterms:created>
  <dcterms:modified xsi:type="dcterms:W3CDTF">2022-12-09T07:49:08Z</dcterms:modified>
  <cp:category>Research poster templates</cp:category>
</cp:coreProperties>
</file>