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9" r:id="rId7"/>
    <p:sldId id="258" r:id="rId8"/>
    <p:sldId id="261" r:id="rId9"/>
    <p:sldId id="260" r:id="rId10"/>
    <p:sldId id="263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A939F-983A-4E83-97EA-294FA23ED72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BCD022-A900-488D-AFF4-28F8956C00D3}">
      <dgm:prSet/>
      <dgm:spPr/>
      <dgm:t>
        <a:bodyPr/>
        <a:lstStyle/>
        <a:p>
          <a:r>
            <a:rPr lang="en-US" dirty="0"/>
            <a:t>Our main goal is to predict hourly demand for Citi Bikes at various NYC stations.</a:t>
          </a:r>
        </a:p>
      </dgm:t>
    </dgm:pt>
    <dgm:pt modelId="{3D9D18D7-A86C-4A74-99F6-A4E0E0EBEB23}" type="parTrans" cxnId="{29FB4354-AE6F-4345-81E9-0446C4C96F29}">
      <dgm:prSet/>
      <dgm:spPr/>
      <dgm:t>
        <a:bodyPr/>
        <a:lstStyle/>
        <a:p>
          <a:endParaRPr lang="en-US"/>
        </a:p>
      </dgm:t>
    </dgm:pt>
    <dgm:pt modelId="{F9BD1D9D-F346-49EA-B0D2-24374E13DD35}" type="sibTrans" cxnId="{29FB4354-AE6F-4345-81E9-0446C4C96F29}">
      <dgm:prSet/>
      <dgm:spPr/>
      <dgm:t>
        <a:bodyPr/>
        <a:lstStyle/>
        <a:p>
          <a:endParaRPr lang="en-US"/>
        </a:p>
      </dgm:t>
    </dgm:pt>
    <dgm:pt modelId="{F5468046-4BE4-4C9C-BFD8-721B738FBB5E}">
      <dgm:prSet/>
      <dgm:spPr/>
      <dgm:t>
        <a:bodyPr/>
        <a:lstStyle/>
        <a:p>
          <a:r>
            <a:rPr lang="en-US" dirty="0"/>
            <a:t>Core components of our project are:</a:t>
          </a:r>
        </a:p>
      </dgm:t>
    </dgm:pt>
    <dgm:pt modelId="{2BBD5021-4F86-433F-A965-3A5BB6906996}" type="parTrans" cxnId="{55F35A0A-105E-445A-9701-2360916F8BBB}">
      <dgm:prSet/>
      <dgm:spPr/>
      <dgm:t>
        <a:bodyPr/>
        <a:lstStyle/>
        <a:p>
          <a:endParaRPr lang="en-US"/>
        </a:p>
      </dgm:t>
    </dgm:pt>
    <dgm:pt modelId="{E3E916E5-3BC0-496C-B386-CDE62310FF35}" type="sibTrans" cxnId="{55F35A0A-105E-445A-9701-2360916F8BBB}">
      <dgm:prSet/>
      <dgm:spPr/>
      <dgm:t>
        <a:bodyPr/>
        <a:lstStyle/>
        <a:p>
          <a:endParaRPr lang="en-US"/>
        </a:p>
      </dgm:t>
    </dgm:pt>
    <dgm:pt modelId="{D6069576-9DCB-49AB-8A57-132B0E3A6C1D}">
      <dgm:prSet/>
      <dgm:spPr/>
      <dgm:t>
        <a:bodyPr/>
        <a:lstStyle/>
        <a:p>
          <a:r>
            <a:rPr lang="en-US"/>
            <a:t>Data Engineering </a:t>
          </a:r>
        </a:p>
      </dgm:t>
    </dgm:pt>
    <dgm:pt modelId="{C84F4BE2-0CC2-43E9-8959-3325963CF14E}" type="parTrans" cxnId="{ACB0CD63-6E3F-400C-B698-821C44C27019}">
      <dgm:prSet/>
      <dgm:spPr/>
      <dgm:t>
        <a:bodyPr/>
        <a:lstStyle/>
        <a:p>
          <a:endParaRPr lang="en-US"/>
        </a:p>
      </dgm:t>
    </dgm:pt>
    <dgm:pt modelId="{67E9FF37-729D-451C-9669-34E10978CBD4}" type="sibTrans" cxnId="{ACB0CD63-6E3F-400C-B698-821C44C27019}">
      <dgm:prSet/>
      <dgm:spPr/>
      <dgm:t>
        <a:bodyPr/>
        <a:lstStyle/>
        <a:p>
          <a:endParaRPr lang="en-US"/>
        </a:p>
      </dgm:t>
    </dgm:pt>
    <dgm:pt modelId="{1B75BC21-E3ED-4E6F-B910-9B6E8BC42138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CE41ADF9-97E9-4F93-A802-424D339577A6}" type="parTrans" cxnId="{0979FADE-F546-4BCA-820A-652DC2DB8AD0}">
      <dgm:prSet/>
      <dgm:spPr/>
      <dgm:t>
        <a:bodyPr/>
        <a:lstStyle/>
        <a:p>
          <a:endParaRPr lang="en-US"/>
        </a:p>
      </dgm:t>
    </dgm:pt>
    <dgm:pt modelId="{742645CC-0E15-4677-88A7-56C4655B53E5}" type="sibTrans" cxnId="{0979FADE-F546-4BCA-820A-652DC2DB8AD0}">
      <dgm:prSet/>
      <dgm:spPr/>
      <dgm:t>
        <a:bodyPr/>
        <a:lstStyle/>
        <a:p>
          <a:endParaRPr lang="en-US"/>
        </a:p>
      </dgm:t>
    </dgm:pt>
    <dgm:pt modelId="{AFD1281C-E778-41A6-A698-FDFCCA092EDA}">
      <dgm:prSet/>
      <dgm:spPr/>
      <dgm:t>
        <a:bodyPr/>
        <a:lstStyle/>
        <a:p>
          <a:r>
            <a:rPr lang="en-US"/>
            <a:t>Sliding Window Model Training</a:t>
          </a:r>
        </a:p>
      </dgm:t>
    </dgm:pt>
    <dgm:pt modelId="{169607E1-C0CF-473E-8B24-D12C379C619D}" type="parTrans" cxnId="{4D4E0098-6248-40F0-8797-9B15F4C67A80}">
      <dgm:prSet/>
      <dgm:spPr/>
      <dgm:t>
        <a:bodyPr/>
        <a:lstStyle/>
        <a:p>
          <a:endParaRPr lang="en-US"/>
        </a:p>
      </dgm:t>
    </dgm:pt>
    <dgm:pt modelId="{2E7CAD9B-781B-4C79-9163-EB1A70C97034}" type="sibTrans" cxnId="{4D4E0098-6248-40F0-8797-9B15F4C67A80}">
      <dgm:prSet/>
      <dgm:spPr/>
      <dgm:t>
        <a:bodyPr/>
        <a:lstStyle/>
        <a:p>
          <a:endParaRPr lang="en-US"/>
        </a:p>
      </dgm:t>
    </dgm:pt>
    <dgm:pt modelId="{2FD45EB2-6BC3-474C-810F-F63701CF2B63}">
      <dgm:prSet/>
      <dgm:spPr/>
      <dgm:t>
        <a:bodyPr/>
        <a:lstStyle/>
        <a:p>
          <a:r>
            <a:rPr lang="en-US"/>
            <a:t>Batch Inferencing</a:t>
          </a:r>
        </a:p>
      </dgm:t>
    </dgm:pt>
    <dgm:pt modelId="{C438A9E7-C54C-41B2-BECD-B748EF2B6B45}" type="parTrans" cxnId="{F7217C3A-1CD6-4234-AE83-1EE5303DC8D0}">
      <dgm:prSet/>
      <dgm:spPr/>
      <dgm:t>
        <a:bodyPr/>
        <a:lstStyle/>
        <a:p>
          <a:endParaRPr lang="en-US"/>
        </a:p>
      </dgm:t>
    </dgm:pt>
    <dgm:pt modelId="{5035E9E9-6189-4DF0-83FE-B1AD03DA867A}" type="sibTrans" cxnId="{F7217C3A-1CD6-4234-AE83-1EE5303DC8D0}">
      <dgm:prSet/>
      <dgm:spPr/>
      <dgm:t>
        <a:bodyPr/>
        <a:lstStyle/>
        <a:p>
          <a:endParaRPr lang="en-US"/>
        </a:p>
      </dgm:t>
    </dgm:pt>
    <dgm:pt modelId="{F44BF8F6-7844-443E-B79B-AC4699EFBED9}" type="pres">
      <dgm:prSet presAssocID="{ADFA939F-983A-4E83-97EA-294FA23ED72C}" presName="Name0" presStyleCnt="0">
        <dgm:presLayoutVars>
          <dgm:dir/>
          <dgm:animLvl val="lvl"/>
          <dgm:resizeHandles val="exact"/>
        </dgm:presLayoutVars>
      </dgm:prSet>
      <dgm:spPr/>
    </dgm:pt>
    <dgm:pt modelId="{3637EC12-75DF-4E48-9404-CD9CF9EB2DBC}" type="pres">
      <dgm:prSet presAssocID="{F5468046-4BE4-4C9C-BFD8-721B738FBB5E}" presName="boxAndChildren" presStyleCnt="0"/>
      <dgm:spPr/>
    </dgm:pt>
    <dgm:pt modelId="{2F510DF4-73B7-477C-A9B1-CA71AC52FBC4}" type="pres">
      <dgm:prSet presAssocID="{F5468046-4BE4-4C9C-BFD8-721B738FBB5E}" presName="parentTextBox" presStyleLbl="node1" presStyleIdx="0" presStyleCnt="2"/>
      <dgm:spPr/>
    </dgm:pt>
    <dgm:pt modelId="{C02C6778-7A74-42A2-BF56-B60206521B51}" type="pres">
      <dgm:prSet presAssocID="{F5468046-4BE4-4C9C-BFD8-721B738FBB5E}" presName="entireBox" presStyleLbl="node1" presStyleIdx="0" presStyleCnt="2"/>
      <dgm:spPr/>
    </dgm:pt>
    <dgm:pt modelId="{F9D2B00B-790E-43F7-AF1E-5CDDFB7D9935}" type="pres">
      <dgm:prSet presAssocID="{F5468046-4BE4-4C9C-BFD8-721B738FBB5E}" presName="descendantBox" presStyleCnt="0"/>
      <dgm:spPr/>
    </dgm:pt>
    <dgm:pt modelId="{DD5349D8-4818-4CA4-A7ED-CA3555810EBC}" type="pres">
      <dgm:prSet presAssocID="{D6069576-9DCB-49AB-8A57-132B0E3A6C1D}" presName="childTextBox" presStyleLbl="fgAccFollowNode1" presStyleIdx="0" presStyleCnt="4">
        <dgm:presLayoutVars>
          <dgm:bulletEnabled val="1"/>
        </dgm:presLayoutVars>
      </dgm:prSet>
      <dgm:spPr/>
    </dgm:pt>
    <dgm:pt modelId="{6AFA3BCA-A996-4A21-9386-B2CDF0BCE6A6}" type="pres">
      <dgm:prSet presAssocID="{1B75BC21-E3ED-4E6F-B910-9B6E8BC42138}" presName="childTextBox" presStyleLbl="fgAccFollowNode1" presStyleIdx="1" presStyleCnt="4">
        <dgm:presLayoutVars>
          <dgm:bulletEnabled val="1"/>
        </dgm:presLayoutVars>
      </dgm:prSet>
      <dgm:spPr/>
    </dgm:pt>
    <dgm:pt modelId="{4820BE77-3469-4494-8F86-EE969F66BB16}" type="pres">
      <dgm:prSet presAssocID="{AFD1281C-E778-41A6-A698-FDFCCA092EDA}" presName="childTextBox" presStyleLbl="fgAccFollowNode1" presStyleIdx="2" presStyleCnt="4">
        <dgm:presLayoutVars>
          <dgm:bulletEnabled val="1"/>
        </dgm:presLayoutVars>
      </dgm:prSet>
      <dgm:spPr/>
    </dgm:pt>
    <dgm:pt modelId="{3A87EEC3-E3A6-48D9-BD39-DF7805DAD4AD}" type="pres">
      <dgm:prSet presAssocID="{2FD45EB2-6BC3-474C-810F-F63701CF2B63}" presName="childTextBox" presStyleLbl="fgAccFollowNode1" presStyleIdx="3" presStyleCnt="4">
        <dgm:presLayoutVars>
          <dgm:bulletEnabled val="1"/>
        </dgm:presLayoutVars>
      </dgm:prSet>
      <dgm:spPr/>
    </dgm:pt>
    <dgm:pt modelId="{52A309C2-C19A-4CD9-88C5-6084BD398A37}" type="pres">
      <dgm:prSet presAssocID="{F9BD1D9D-F346-49EA-B0D2-24374E13DD35}" presName="sp" presStyleCnt="0"/>
      <dgm:spPr/>
    </dgm:pt>
    <dgm:pt modelId="{3F6AB5F5-9572-451F-B4D1-5139A5D749D7}" type="pres">
      <dgm:prSet presAssocID="{72BCD022-A900-488D-AFF4-28F8956C00D3}" presName="arrowAndChildren" presStyleCnt="0"/>
      <dgm:spPr/>
    </dgm:pt>
    <dgm:pt modelId="{63D2E24C-4A78-4400-BF46-8C1AD54645B2}" type="pres">
      <dgm:prSet presAssocID="{72BCD022-A900-488D-AFF4-28F8956C00D3}" presName="parentTextArrow" presStyleLbl="node1" presStyleIdx="1" presStyleCnt="2"/>
      <dgm:spPr/>
    </dgm:pt>
  </dgm:ptLst>
  <dgm:cxnLst>
    <dgm:cxn modelId="{55F35A0A-105E-445A-9701-2360916F8BBB}" srcId="{ADFA939F-983A-4E83-97EA-294FA23ED72C}" destId="{F5468046-4BE4-4C9C-BFD8-721B738FBB5E}" srcOrd="1" destOrd="0" parTransId="{2BBD5021-4F86-433F-A965-3A5BB6906996}" sibTransId="{E3E916E5-3BC0-496C-B386-CDE62310FF35}"/>
    <dgm:cxn modelId="{F7217C3A-1CD6-4234-AE83-1EE5303DC8D0}" srcId="{F5468046-4BE4-4C9C-BFD8-721B738FBB5E}" destId="{2FD45EB2-6BC3-474C-810F-F63701CF2B63}" srcOrd="3" destOrd="0" parTransId="{C438A9E7-C54C-41B2-BECD-B748EF2B6B45}" sibTransId="{5035E9E9-6189-4DF0-83FE-B1AD03DA867A}"/>
    <dgm:cxn modelId="{ACB0CD63-6E3F-400C-B698-821C44C27019}" srcId="{F5468046-4BE4-4C9C-BFD8-721B738FBB5E}" destId="{D6069576-9DCB-49AB-8A57-132B0E3A6C1D}" srcOrd="0" destOrd="0" parTransId="{C84F4BE2-0CC2-43E9-8959-3325963CF14E}" sibTransId="{67E9FF37-729D-451C-9669-34E10978CBD4}"/>
    <dgm:cxn modelId="{CD0C5747-A6C5-475B-A93C-DD5FE4870546}" type="presOf" srcId="{1B75BC21-E3ED-4E6F-B910-9B6E8BC42138}" destId="{6AFA3BCA-A996-4A21-9386-B2CDF0BCE6A6}" srcOrd="0" destOrd="0" presId="urn:microsoft.com/office/officeart/2005/8/layout/process4"/>
    <dgm:cxn modelId="{65B33951-8AC0-4A8E-8CE4-483B72FF5979}" type="presOf" srcId="{2FD45EB2-6BC3-474C-810F-F63701CF2B63}" destId="{3A87EEC3-E3A6-48D9-BD39-DF7805DAD4AD}" srcOrd="0" destOrd="0" presId="urn:microsoft.com/office/officeart/2005/8/layout/process4"/>
    <dgm:cxn modelId="{29FB4354-AE6F-4345-81E9-0446C4C96F29}" srcId="{ADFA939F-983A-4E83-97EA-294FA23ED72C}" destId="{72BCD022-A900-488D-AFF4-28F8956C00D3}" srcOrd="0" destOrd="0" parTransId="{3D9D18D7-A86C-4A74-99F6-A4E0E0EBEB23}" sibTransId="{F9BD1D9D-F346-49EA-B0D2-24374E13DD35}"/>
    <dgm:cxn modelId="{4709BB90-B28C-45DF-BD2B-BCED88305BF0}" type="presOf" srcId="{72BCD022-A900-488D-AFF4-28F8956C00D3}" destId="{63D2E24C-4A78-4400-BF46-8C1AD54645B2}" srcOrd="0" destOrd="0" presId="urn:microsoft.com/office/officeart/2005/8/layout/process4"/>
    <dgm:cxn modelId="{4D4E0098-6248-40F0-8797-9B15F4C67A80}" srcId="{F5468046-4BE4-4C9C-BFD8-721B738FBB5E}" destId="{AFD1281C-E778-41A6-A698-FDFCCA092EDA}" srcOrd="2" destOrd="0" parTransId="{169607E1-C0CF-473E-8B24-D12C379C619D}" sibTransId="{2E7CAD9B-781B-4C79-9163-EB1A70C97034}"/>
    <dgm:cxn modelId="{F10F4ECF-2831-4A69-87DF-98EA6385E4EC}" type="presOf" srcId="{D6069576-9DCB-49AB-8A57-132B0E3A6C1D}" destId="{DD5349D8-4818-4CA4-A7ED-CA3555810EBC}" srcOrd="0" destOrd="0" presId="urn:microsoft.com/office/officeart/2005/8/layout/process4"/>
    <dgm:cxn modelId="{98C0CDD7-49A1-4446-92EB-454A2276B58D}" type="presOf" srcId="{F5468046-4BE4-4C9C-BFD8-721B738FBB5E}" destId="{2F510DF4-73B7-477C-A9B1-CA71AC52FBC4}" srcOrd="0" destOrd="0" presId="urn:microsoft.com/office/officeart/2005/8/layout/process4"/>
    <dgm:cxn modelId="{0979FADE-F546-4BCA-820A-652DC2DB8AD0}" srcId="{F5468046-4BE4-4C9C-BFD8-721B738FBB5E}" destId="{1B75BC21-E3ED-4E6F-B910-9B6E8BC42138}" srcOrd="1" destOrd="0" parTransId="{CE41ADF9-97E9-4F93-A802-424D339577A6}" sibTransId="{742645CC-0E15-4677-88A7-56C4655B53E5}"/>
    <dgm:cxn modelId="{9516F5E1-7AD6-4A99-A588-C096AEE99DC4}" type="presOf" srcId="{F5468046-4BE4-4C9C-BFD8-721B738FBB5E}" destId="{C02C6778-7A74-42A2-BF56-B60206521B51}" srcOrd="1" destOrd="0" presId="urn:microsoft.com/office/officeart/2005/8/layout/process4"/>
    <dgm:cxn modelId="{63DECDE2-4D7F-449C-B3AC-2FAACF2C5DF5}" type="presOf" srcId="{ADFA939F-983A-4E83-97EA-294FA23ED72C}" destId="{F44BF8F6-7844-443E-B79B-AC4699EFBED9}" srcOrd="0" destOrd="0" presId="urn:microsoft.com/office/officeart/2005/8/layout/process4"/>
    <dgm:cxn modelId="{9BACF1E6-0290-4227-8659-CED2D2ED0EF4}" type="presOf" srcId="{AFD1281C-E778-41A6-A698-FDFCCA092EDA}" destId="{4820BE77-3469-4494-8F86-EE969F66BB16}" srcOrd="0" destOrd="0" presId="urn:microsoft.com/office/officeart/2005/8/layout/process4"/>
    <dgm:cxn modelId="{7AF127B5-D2B3-4CFF-B969-CABB1D0067C9}" type="presParOf" srcId="{F44BF8F6-7844-443E-B79B-AC4699EFBED9}" destId="{3637EC12-75DF-4E48-9404-CD9CF9EB2DBC}" srcOrd="0" destOrd="0" presId="urn:microsoft.com/office/officeart/2005/8/layout/process4"/>
    <dgm:cxn modelId="{D5E7FA2F-A9BD-4451-8E28-5905824BC260}" type="presParOf" srcId="{3637EC12-75DF-4E48-9404-CD9CF9EB2DBC}" destId="{2F510DF4-73B7-477C-A9B1-CA71AC52FBC4}" srcOrd="0" destOrd="0" presId="urn:microsoft.com/office/officeart/2005/8/layout/process4"/>
    <dgm:cxn modelId="{59674052-266E-4356-8FE3-EDD498081A6C}" type="presParOf" srcId="{3637EC12-75DF-4E48-9404-CD9CF9EB2DBC}" destId="{C02C6778-7A74-42A2-BF56-B60206521B51}" srcOrd="1" destOrd="0" presId="urn:microsoft.com/office/officeart/2005/8/layout/process4"/>
    <dgm:cxn modelId="{6AFDEB56-9FEF-4976-9D13-E1B4346E1FED}" type="presParOf" srcId="{3637EC12-75DF-4E48-9404-CD9CF9EB2DBC}" destId="{F9D2B00B-790E-43F7-AF1E-5CDDFB7D9935}" srcOrd="2" destOrd="0" presId="urn:microsoft.com/office/officeart/2005/8/layout/process4"/>
    <dgm:cxn modelId="{A616264D-1913-4CDD-B7E3-5B12DC0391CC}" type="presParOf" srcId="{F9D2B00B-790E-43F7-AF1E-5CDDFB7D9935}" destId="{DD5349D8-4818-4CA4-A7ED-CA3555810EBC}" srcOrd="0" destOrd="0" presId="urn:microsoft.com/office/officeart/2005/8/layout/process4"/>
    <dgm:cxn modelId="{9879325F-2F8A-4C94-B2F6-5B05B77BDDC5}" type="presParOf" srcId="{F9D2B00B-790E-43F7-AF1E-5CDDFB7D9935}" destId="{6AFA3BCA-A996-4A21-9386-B2CDF0BCE6A6}" srcOrd="1" destOrd="0" presId="urn:microsoft.com/office/officeart/2005/8/layout/process4"/>
    <dgm:cxn modelId="{A8C8C7AE-EF0A-4E20-B3BA-45378158DA68}" type="presParOf" srcId="{F9D2B00B-790E-43F7-AF1E-5CDDFB7D9935}" destId="{4820BE77-3469-4494-8F86-EE969F66BB16}" srcOrd="2" destOrd="0" presId="urn:microsoft.com/office/officeart/2005/8/layout/process4"/>
    <dgm:cxn modelId="{B92F1FF1-16B0-4518-8976-62A89A015764}" type="presParOf" srcId="{F9D2B00B-790E-43F7-AF1E-5CDDFB7D9935}" destId="{3A87EEC3-E3A6-48D9-BD39-DF7805DAD4AD}" srcOrd="3" destOrd="0" presId="urn:microsoft.com/office/officeart/2005/8/layout/process4"/>
    <dgm:cxn modelId="{BC17ECA4-034A-486D-A3F7-CEF676CDBFC1}" type="presParOf" srcId="{F44BF8F6-7844-443E-B79B-AC4699EFBED9}" destId="{52A309C2-C19A-4CD9-88C5-6084BD398A37}" srcOrd="1" destOrd="0" presId="urn:microsoft.com/office/officeart/2005/8/layout/process4"/>
    <dgm:cxn modelId="{175E4955-82F4-4B84-9761-64AC8267D3CC}" type="presParOf" srcId="{F44BF8F6-7844-443E-B79B-AC4699EFBED9}" destId="{3F6AB5F5-9572-451F-B4D1-5139A5D749D7}" srcOrd="2" destOrd="0" presId="urn:microsoft.com/office/officeart/2005/8/layout/process4"/>
    <dgm:cxn modelId="{AF6D37B5-086C-4858-AF80-02611ACA567F}" type="presParOf" srcId="{3F6AB5F5-9572-451F-B4D1-5139A5D749D7}" destId="{63D2E24C-4A78-4400-BF46-8C1AD54645B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65056-A7BA-4966-B0E0-59F750EF306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BABB5B-DB5F-4B28-BEA0-27FB2A244177}">
      <dgm:prSet/>
      <dgm:spPr/>
      <dgm:t>
        <a:bodyPr/>
        <a:lstStyle/>
        <a:p>
          <a:r>
            <a:rPr lang="en-US"/>
            <a:t>Fetching</a:t>
          </a:r>
        </a:p>
      </dgm:t>
    </dgm:pt>
    <dgm:pt modelId="{51E2A201-EC34-4A12-81AF-272C857F8F48}" type="parTrans" cxnId="{ADB2EFFB-AC6E-4E4F-95BF-265C87F78D49}">
      <dgm:prSet/>
      <dgm:spPr/>
      <dgm:t>
        <a:bodyPr/>
        <a:lstStyle/>
        <a:p>
          <a:endParaRPr lang="en-US"/>
        </a:p>
      </dgm:t>
    </dgm:pt>
    <dgm:pt modelId="{6FB519F4-44C6-4BC2-B893-6646495C7929}" type="sibTrans" cxnId="{ADB2EFFB-AC6E-4E4F-95BF-265C87F78D49}">
      <dgm:prSet/>
      <dgm:spPr/>
      <dgm:t>
        <a:bodyPr/>
        <a:lstStyle/>
        <a:p>
          <a:endParaRPr lang="en-US"/>
        </a:p>
      </dgm:t>
    </dgm:pt>
    <dgm:pt modelId="{FB708E96-72A1-4FC7-8E15-71139737BC84}">
      <dgm:prSet/>
      <dgm:spPr/>
      <dgm:t>
        <a:bodyPr/>
        <a:lstStyle/>
        <a:p>
          <a:r>
            <a:rPr lang="en-US" dirty="0"/>
            <a:t>Download historical Citi Bike Trip data dynamically using public API or use bulk CSVs.</a:t>
          </a:r>
        </a:p>
      </dgm:t>
    </dgm:pt>
    <dgm:pt modelId="{C405CE5D-53AF-40E2-A875-50E83D0C6619}" type="parTrans" cxnId="{9E5BEE0B-1C50-41FB-AD61-E62C0CE702E0}">
      <dgm:prSet/>
      <dgm:spPr/>
      <dgm:t>
        <a:bodyPr/>
        <a:lstStyle/>
        <a:p>
          <a:endParaRPr lang="en-US"/>
        </a:p>
      </dgm:t>
    </dgm:pt>
    <dgm:pt modelId="{A5890865-E809-409B-B2D8-0C45B245D76A}" type="sibTrans" cxnId="{9E5BEE0B-1C50-41FB-AD61-E62C0CE702E0}">
      <dgm:prSet/>
      <dgm:spPr/>
      <dgm:t>
        <a:bodyPr/>
        <a:lstStyle/>
        <a:p>
          <a:endParaRPr lang="en-US"/>
        </a:p>
      </dgm:t>
    </dgm:pt>
    <dgm:pt modelId="{0FB8C74E-6DD0-498B-B014-D51598C0C370}">
      <dgm:prSet/>
      <dgm:spPr/>
      <dgm:t>
        <a:bodyPr/>
        <a:lstStyle/>
        <a:p>
          <a:r>
            <a:rPr lang="en-US"/>
            <a:t>Cleaning</a:t>
          </a:r>
        </a:p>
      </dgm:t>
    </dgm:pt>
    <dgm:pt modelId="{D4607281-A8E9-492B-B2B4-EDCD494FD1FD}" type="parTrans" cxnId="{DCD32C35-83A6-4F8B-89F5-C4BB5A1F4379}">
      <dgm:prSet/>
      <dgm:spPr/>
      <dgm:t>
        <a:bodyPr/>
        <a:lstStyle/>
        <a:p>
          <a:endParaRPr lang="en-US"/>
        </a:p>
      </dgm:t>
    </dgm:pt>
    <dgm:pt modelId="{8F288EC8-D2F7-4DE6-BB7A-37AE723D4516}" type="sibTrans" cxnId="{DCD32C35-83A6-4F8B-89F5-C4BB5A1F4379}">
      <dgm:prSet/>
      <dgm:spPr/>
      <dgm:t>
        <a:bodyPr/>
        <a:lstStyle/>
        <a:p>
          <a:endParaRPr lang="en-US"/>
        </a:p>
      </dgm:t>
    </dgm:pt>
    <dgm:pt modelId="{A3BA5727-45F0-4EB9-B56D-30DD84A44F9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Drop NA and Irrelevant stations.</a:t>
          </a:r>
        </a:p>
      </dgm:t>
    </dgm:pt>
    <dgm:pt modelId="{C8896DC1-41F6-428F-9B36-A555E246A547}" type="parTrans" cxnId="{93390BCF-91C3-4012-95B1-E5DA8C8603EA}">
      <dgm:prSet/>
      <dgm:spPr/>
      <dgm:t>
        <a:bodyPr/>
        <a:lstStyle/>
        <a:p>
          <a:endParaRPr lang="en-US"/>
        </a:p>
      </dgm:t>
    </dgm:pt>
    <dgm:pt modelId="{B11CF84E-7B7D-4E98-A46E-9DCE248705CF}" type="sibTrans" cxnId="{93390BCF-91C3-4012-95B1-E5DA8C8603EA}">
      <dgm:prSet/>
      <dgm:spPr/>
      <dgm:t>
        <a:bodyPr/>
        <a:lstStyle/>
        <a:p>
          <a:endParaRPr lang="en-US"/>
        </a:p>
      </dgm:t>
    </dgm:pt>
    <dgm:pt modelId="{E7BA039B-BF1C-4566-8C4A-528C0C7C8C6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Resample trips into hourly demand per station.</a:t>
          </a:r>
        </a:p>
      </dgm:t>
    </dgm:pt>
    <dgm:pt modelId="{707B23EF-8081-408D-8CC3-87345A41D10B}" type="parTrans" cxnId="{CE89E0D7-3A20-4BBF-83D0-B701E3FE5684}">
      <dgm:prSet/>
      <dgm:spPr/>
      <dgm:t>
        <a:bodyPr/>
        <a:lstStyle/>
        <a:p>
          <a:endParaRPr lang="en-US"/>
        </a:p>
      </dgm:t>
    </dgm:pt>
    <dgm:pt modelId="{2EE4E639-991C-48DC-9BB2-B54D6782AD42}" type="sibTrans" cxnId="{CE89E0D7-3A20-4BBF-83D0-B701E3FE5684}">
      <dgm:prSet/>
      <dgm:spPr/>
      <dgm:t>
        <a:bodyPr/>
        <a:lstStyle/>
        <a:p>
          <a:endParaRPr lang="en-US"/>
        </a:p>
      </dgm:t>
    </dgm:pt>
    <dgm:pt modelId="{F3501D51-3D55-4883-844B-EA2155E7B99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Convert timestamps and check correct time zone</a:t>
          </a:r>
          <a:r>
            <a:rPr lang="en-US" sz="1100" dirty="0"/>
            <a:t>.</a:t>
          </a:r>
        </a:p>
      </dgm:t>
    </dgm:pt>
    <dgm:pt modelId="{CC5ACC52-36AB-4F68-A09D-30AC244825C2}" type="parTrans" cxnId="{A9895068-A2FA-4D2F-AD23-7DD12E6EED3F}">
      <dgm:prSet/>
      <dgm:spPr/>
      <dgm:t>
        <a:bodyPr/>
        <a:lstStyle/>
        <a:p>
          <a:endParaRPr lang="en-US"/>
        </a:p>
      </dgm:t>
    </dgm:pt>
    <dgm:pt modelId="{A0D5A97A-202E-442C-9952-3C62D3B8C53F}" type="sibTrans" cxnId="{A9895068-A2FA-4D2F-AD23-7DD12E6EED3F}">
      <dgm:prSet/>
      <dgm:spPr/>
      <dgm:t>
        <a:bodyPr/>
        <a:lstStyle/>
        <a:p>
          <a:endParaRPr lang="en-US"/>
        </a:p>
      </dgm:t>
    </dgm:pt>
    <dgm:pt modelId="{507908EC-9A33-45F1-85D1-B649EB849CD7}">
      <dgm:prSet/>
      <dgm:spPr/>
      <dgm:t>
        <a:bodyPr/>
        <a:lstStyle/>
        <a:p>
          <a:r>
            <a:rPr lang="en-US" dirty="0"/>
            <a:t>Storing</a:t>
          </a:r>
        </a:p>
      </dgm:t>
    </dgm:pt>
    <dgm:pt modelId="{BCF92172-75FD-405E-9CAB-8B8E2DBDB2E6}" type="parTrans" cxnId="{E79AFBA2-7A8F-4096-8A9E-944D1ED63091}">
      <dgm:prSet/>
      <dgm:spPr/>
      <dgm:t>
        <a:bodyPr/>
        <a:lstStyle/>
        <a:p>
          <a:endParaRPr lang="en-US"/>
        </a:p>
      </dgm:t>
    </dgm:pt>
    <dgm:pt modelId="{A4131E94-CF4C-4EFF-A656-D00B4DBA201F}" type="sibTrans" cxnId="{E79AFBA2-7A8F-4096-8A9E-944D1ED63091}">
      <dgm:prSet/>
      <dgm:spPr/>
      <dgm:t>
        <a:bodyPr/>
        <a:lstStyle/>
        <a:p>
          <a:endParaRPr lang="en-US"/>
        </a:p>
      </dgm:t>
    </dgm:pt>
    <dgm:pt modelId="{7AD5CDB8-E0AD-4E79-A401-55363CBA6B7C}">
      <dgm:prSet/>
      <dgm:spPr/>
      <dgm:t>
        <a:bodyPr/>
        <a:lstStyle/>
        <a:p>
          <a:r>
            <a:rPr lang="en-US" dirty="0"/>
            <a:t>Data Storing: Store cleaned data in </a:t>
          </a:r>
          <a:r>
            <a:rPr lang="en-US" dirty="0" err="1"/>
            <a:t>Hopsworks</a:t>
          </a:r>
          <a:r>
            <a:rPr lang="en-US" dirty="0"/>
            <a:t> as a feature group for time-based retrieval.</a:t>
          </a:r>
        </a:p>
      </dgm:t>
    </dgm:pt>
    <dgm:pt modelId="{091158B2-E893-4A55-B999-25ACCD7F5062}" type="parTrans" cxnId="{51DB1B55-FA71-40AD-B8A1-6CA03DDC1142}">
      <dgm:prSet/>
      <dgm:spPr/>
      <dgm:t>
        <a:bodyPr/>
        <a:lstStyle/>
        <a:p>
          <a:endParaRPr lang="en-US"/>
        </a:p>
      </dgm:t>
    </dgm:pt>
    <dgm:pt modelId="{7AFB6F41-F535-41A7-9DA6-F6B658117693}" type="sibTrans" cxnId="{51DB1B55-FA71-40AD-B8A1-6CA03DDC1142}">
      <dgm:prSet/>
      <dgm:spPr/>
      <dgm:t>
        <a:bodyPr/>
        <a:lstStyle/>
        <a:p>
          <a:endParaRPr lang="en-US"/>
        </a:p>
      </dgm:t>
    </dgm:pt>
    <dgm:pt modelId="{CDF8B2A0-5F0B-4C19-B20A-EE48917CBAC0}" type="pres">
      <dgm:prSet presAssocID="{CA165056-A7BA-4966-B0E0-59F750EF306A}" presName="Name0" presStyleCnt="0">
        <dgm:presLayoutVars>
          <dgm:dir/>
          <dgm:animLvl val="lvl"/>
          <dgm:resizeHandles val="exact"/>
        </dgm:presLayoutVars>
      </dgm:prSet>
      <dgm:spPr/>
    </dgm:pt>
    <dgm:pt modelId="{E7EC7A27-279F-49BE-BD79-1692735B75A2}" type="pres">
      <dgm:prSet presAssocID="{87BABB5B-DB5F-4B28-BEA0-27FB2A244177}" presName="linNode" presStyleCnt="0"/>
      <dgm:spPr/>
    </dgm:pt>
    <dgm:pt modelId="{E2509084-8C97-4C02-A3B8-A5A7DB0530C3}" type="pres">
      <dgm:prSet presAssocID="{87BABB5B-DB5F-4B28-BEA0-27FB2A24417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B75322C-8F27-453D-84D7-D82460D9F38B}" type="pres">
      <dgm:prSet presAssocID="{87BABB5B-DB5F-4B28-BEA0-27FB2A244177}" presName="descendantText" presStyleLbl="alignAccFollowNode1" presStyleIdx="0" presStyleCnt="3">
        <dgm:presLayoutVars>
          <dgm:bulletEnabled/>
        </dgm:presLayoutVars>
      </dgm:prSet>
      <dgm:spPr/>
    </dgm:pt>
    <dgm:pt modelId="{EFD206CB-D870-4FF5-9F91-BD9741C60A14}" type="pres">
      <dgm:prSet presAssocID="{6FB519F4-44C6-4BC2-B893-6646495C7929}" presName="sp" presStyleCnt="0"/>
      <dgm:spPr/>
    </dgm:pt>
    <dgm:pt modelId="{BC90DD24-A2EF-439F-B84C-4B9FD9D95F2A}" type="pres">
      <dgm:prSet presAssocID="{0FB8C74E-6DD0-498B-B014-D51598C0C370}" presName="linNode" presStyleCnt="0"/>
      <dgm:spPr/>
    </dgm:pt>
    <dgm:pt modelId="{6B29EC02-6947-4E35-B244-C4603739F5FB}" type="pres">
      <dgm:prSet presAssocID="{0FB8C74E-6DD0-498B-B014-D51598C0C37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B21EB92D-F9A8-48F4-8C10-7BB283B44C65}" type="pres">
      <dgm:prSet presAssocID="{0FB8C74E-6DD0-498B-B014-D51598C0C370}" presName="descendantText" presStyleLbl="alignAccFollowNode1" presStyleIdx="1" presStyleCnt="3" custLinFactNeighborX="1397" custLinFactNeighborY="1246">
        <dgm:presLayoutVars>
          <dgm:bulletEnabled/>
        </dgm:presLayoutVars>
      </dgm:prSet>
      <dgm:spPr/>
    </dgm:pt>
    <dgm:pt modelId="{75C2FBB7-F056-4B7F-A362-A275D9AED481}" type="pres">
      <dgm:prSet presAssocID="{8F288EC8-D2F7-4DE6-BB7A-37AE723D4516}" presName="sp" presStyleCnt="0"/>
      <dgm:spPr/>
    </dgm:pt>
    <dgm:pt modelId="{9B864FAE-0F17-4D89-BCE6-A5E863C2AF4A}" type="pres">
      <dgm:prSet presAssocID="{507908EC-9A33-45F1-85D1-B649EB849CD7}" presName="linNode" presStyleCnt="0"/>
      <dgm:spPr/>
    </dgm:pt>
    <dgm:pt modelId="{E1605BC9-403A-4F34-BA41-DEBA62101621}" type="pres">
      <dgm:prSet presAssocID="{507908EC-9A33-45F1-85D1-B649EB849CD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1F64A3D-C907-49FC-A32F-23A33CE9571A}" type="pres">
      <dgm:prSet presAssocID="{507908EC-9A33-45F1-85D1-B649EB849CD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B1B9504-D723-4ED3-B482-2B610E78FA0A}" type="presOf" srcId="{F3501D51-3D55-4883-844B-EA2155E7B997}" destId="{B21EB92D-F9A8-48F4-8C10-7BB283B44C65}" srcOrd="0" destOrd="2" presId="urn:microsoft.com/office/officeart/2016/7/layout/VerticalSolidActionList"/>
    <dgm:cxn modelId="{9E5BEE0B-1C50-41FB-AD61-E62C0CE702E0}" srcId="{87BABB5B-DB5F-4B28-BEA0-27FB2A244177}" destId="{FB708E96-72A1-4FC7-8E15-71139737BC84}" srcOrd="0" destOrd="0" parTransId="{C405CE5D-53AF-40E2-A875-50E83D0C6619}" sibTransId="{A5890865-E809-409B-B2D8-0C45B245D76A}"/>
    <dgm:cxn modelId="{D07CE813-B828-4CBB-AF41-2A71769A354B}" type="presOf" srcId="{0FB8C74E-6DD0-498B-B014-D51598C0C370}" destId="{6B29EC02-6947-4E35-B244-C4603739F5FB}" srcOrd="0" destOrd="0" presId="urn:microsoft.com/office/officeart/2016/7/layout/VerticalSolidActionList"/>
    <dgm:cxn modelId="{0E79CD1C-A3FD-4767-9107-341E5210F063}" type="presOf" srcId="{FB708E96-72A1-4FC7-8E15-71139737BC84}" destId="{6B75322C-8F27-453D-84D7-D82460D9F38B}" srcOrd="0" destOrd="0" presId="urn:microsoft.com/office/officeart/2016/7/layout/VerticalSolidActionList"/>
    <dgm:cxn modelId="{0020E92A-5660-470E-996B-787AA9DB9424}" type="presOf" srcId="{CA165056-A7BA-4966-B0E0-59F750EF306A}" destId="{CDF8B2A0-5F0B-4C19-B20A-EE48917CBAC0}" srcOrd="0" destOrd="0" presId="urn:microsoft.com/office/officeart/2016/7/layout/VerticalSolidActionList"/>
    <dgm:cxn modelId="{4F0C6D2B-B37F-47A4-8FBE-3C085C819C6C}" type="presOf" srcId="{507908EC-9A33-45F1-85D1-B649EB849CD7}" destId="{E1605BC9-403A-4F34-BA41-DEBA62101621}" srcOrd="0" destOrd="0" presId="urn:microsoft.com/office/officeart/2016/7/layout/VerticalSolidActionList"/>
    <dgm:cxn modelId="{60069530-76D8-4122-893A-E384101EA5B6}" type="presOf" srcId="{87BABB5B-DB5F-4B28-BEA0-27FB2A244177}" destId="{E2509084-8C97-4C02-A3B8-A5A7DB0530C3}" srcOrd="0" destOrd="0" presId="urn:microsoft.com/office/officeart/2016/7/layout/VerticalSolidActionList"/>
    <dgm:cxn modelId="{DCD32C35-83A6-4F8B-89F5-C4BB5A1F4379}" srcId="{CA165056-A7BA-4966-B0E0-59F750EF306A}" destId="{0FB8C74E-6DD0-498B-B014-D51598C0C370}" srcOrd="1" destOrd="0" parTransId="{D4607281-A8E9-492B-B2B4-EDCD494FD1FD}" sibTransId="{8F288EC8-D2F7-4DE6-BB7A-37AE723D4516}"/>
    <dgm:cxn modelId="{A9895068-A2FA-4D2F-AD23-7DD12E6EED3F}" srcId="{0FB8C74E-6DD0-498B-B014-D51598C0C370}" destId="{F3501D51-3D55-4883-844B-EA2155E7B997}" srcOrd="2" destOrd="0" parTransId="{CC5ACC52-36AB-4F68-A09D-30AC244825C2}" sibTransId="{A0D5A97A-202E-442C-9952-3C62D3B8C53F}"/>
    <dgm:cxn modelId="{E8E97F48-F1FC-4A57-B310-E6B0E75B0076}" type="presOf" srcId="{A3BA5727-45F0-4EB9-B56D-30DD84A44F90}" destId="{B21EB92D-F9A8-48F4-8C10-7BB283B44C65}" srcOrd="0" destOrd="0" presId="urn:microsoft.com/office/officeart/2016/7/layout/VerticalSolidActionList"/>
    <dgm:cxn modelId="{51DB1B55-FA71-40AD-B8A1-6CA03DDC1142}" srcId="{507908EC-9A33-45F1-85D1-B649EB849CD7}" destId="{7AD5CDB8-E0AD-4E79-A401-55363CBA6B7C}" srcOrd="0" destOrd="0" parTransId="{091158B2-E893-4A55-B999-25ACCD7F5062}" sibTransId="{7AFB6F41-F535-41A7-9DA6-F6B658117693}"/>
    <dgm:cxn modelId="{A01F8080-CA95-4438-AC63-9CE1DCDB9C65}" type="presOf" srcId="{7AD5CDB8-E0AD-4E79-A401-55363CBA6B7C}" destId="{91F64A3D-C907-49FC-A32F-23A33CE9571A}" srcOrd="0" destOrd="0" presId="urn:microsoft.com/office/officeart/2016/7/layout/VerticalSolidActionList"/>
    <dgm:cxn modelId="{071FFE98-7FCE-4EBA-AF6B-6234A029A5E2}" type="presOf" srcId="{E7BA039B-BF1C-4566-8C4A-528C0C7C8C6F}" destId="{B21EB92D-F9A8-48F4-8C10-7BB283B44C65}" srcOrd="0" destOrd="1" presId="urn:microsoft.com/office/officeart/2016/7/layout/VerticalSolidActionList"/>
    <dgm:cxn modelId="{E79AFBA2-7A8F-4096-8A9E-944D1ED63091}" srcId="{CA165056-A7BA-4966-B0E0-59F750EF306A}" destId="{507908EC-9A33-45F1-85D1-B649EB849CD7}" srcOrd="2" destOrd="0" parTransId="{BCF92172-75FD-405E-9CAB-8B8E2DBDB2E6}" sibTransId="{A4131E94-CF4C-4EFF-A656-D00B4DBA201F}"/>
    <dgm:cxn modelId="{93390BCF-91C3-4012-95B1-E5DA8C8603EA}" srcId="{0FB8C74E-6DD0-498B-B014-D51598C0C370}" destId="{A3BA5727-45F0-4EB9-B56D-30DD84A44F90}" srcOrd="0" destOrd="0" parTransId="{C8896DC1-41F6-428F-9B36-A555E246A547}" sibTransId="{B11CF84E-7B7D-4E98-A46E-9DCE248705CF}"/>
    <dgm:cxn modelId="{CE89E0D7-3A20-4BBF-83D0-B701E3FE5684}" srcId="{0FB8C74E-6DD0-498B-B014-D51598C0C370}" destId="{E7BA039B-BF1C-4566-8C4A-528C0C7C8C6F}" srcOrd="1" destOrd="0" parTransId="{707B23EF-8081-408D-8CC3-87345A41D10B}" sibTransId="{2EE4E639-991C-48DC-9BB2-B54D6782AD42}"/>
    <dgm:cxn modelId="{ADB2EFFB-AC6E-4E4F-95BF-265C87F78D49}" srcId="{CA165056-A7BA-4966-B0E0-59F750EF306A}" destId="{87BABB5B-DB5F-4B28-BEA0-27FB2A244177}" srcOrd="0" destOrd="0" parTransId="{51E2A201-EC34-4A12-81AF-272C857F8F48}" sibTransId="{6FB519F4-44C6-4BC2-B893-6646495C7929}"/>
    <dgm:cxn modelId="{8FB9A867-5C0F-4BF6-9CC0-CF0CD63DCA42}" type="presParOf" srcId="{CDF8B2A0-5F0B-4C19-B20A-EE48917CBAC0}" destId="{E7EC7A27-279F-49BE-BD79-1692735B75A2}" srcOrd="0" destOrd="0" presId="urn:microsoft.com/office/officeart/2016/7/layout/VerticalSolidActionList"/>
    <dgm:cxn modelId="{095DC08E-8F4D-45FE-BF21-9103A61D2944}" type="presParOf" srcId="{E7EC7A27-279F-49BE-BD79-1692735B75A2}" destId="{E2509084-8C97-4C02-A3B8-A5A7DB0530C3}" srcOrd="0" destOrd="0" presId="urn:microsoft.com/office/officeart/2016/7/layout/VerticalSolidActionList"/>
    <dgm:cxn modelId="{B11DA999-8805-4055-838E-B3411CEC5902}" type="presParOf" srcId="{E7EC7A27-279F-49BE-BD79-1692735B75A2}" destId="{6B75322C-8F27-453D-84D7-D82460D9F38B}" srcOrd="1" destOrd="0" presId="urn:microsoft.com/office/officeart/2016/7/layout/VerticalSolidActionList"/>
    <dgm:cxn modelId="{31921010-42AF-4A60-9748-DCB730D8712F}" type="presParOf" srcId="{CDF8B2A0-5F0B-4C19-B20A-EE48917CBAC0}" destId="{EFD206CB-D870-4FF5-9F91-BD9741C60A14}" srcOrd="1" destOrd="0" presId="urn:microsoft.com/office/officeart/2016/7/layout/VerticalSolidActionList"/>
    <dgm:cxn modelId="{FD316948-1190-41A4-91EE-01E8167FE552}" type="presParOf" srcId="{CDF8B2A0-5F0B-4C19-B20A-EE48917CBAC0}" destId="{BC90DD24-A2EF-439F-B84C-4B9FD9D95F2A}" srcOrd="2" destOrd="0" presId="urn:microsoft.com/office/officeart/2016/7/layout/VerticalSolidActionList"/>
    <dgm:cxn modelId="{D531EAE9-EA06-4F6C-8751-1BA9CCE29C68}" type="presParOf" srcId="{BC90DD24-A2EF-439F-B84C-4B9FD9D95F2A}" destId="{6B29EC02-6947-4E35-B244-C4603739F5FB}" srcOrd="0" destOrd="0" presId="urn:microsoft.com/office/officeart/2016/7/layout/VerticalSolidActionList"/>
    <dgm:cxn modelId="{DD5AA385-E953-46ED-A806-3F0215D3B0C1}" type="presParOf" srcId="{BC90DD24-A2EF-439F-B84C-4B9FD9D95F2A}" destId="{B21EB92D-F9A8-48F4-8C10-7BB283B44C65}" srcOrd="1" destOrd="0" presId="urn:microsoft.com/office/officeart/2016/7/layout/VerticalSolidActionList"/>
    <dgm:cxn modelId="{BE73CDEA-D862-460F-B761-B3AA879564A5}" type="presParOf" srcId="{CDF8B2A0-5F0B-4C19-B20A-EE48917CBAC0}" destId="{75C2FBB7-F056-4B7F-A362-A275D9AED481}" srcOrd="3" destOrd="0" presId="urn:microsoft.com/office/officeart/2016/7/layout/VerticalSolidActionList"/>
    <dgm:cxn modelId="{3E7AC391-735E-458A-8D9B-1DF326FC4957}" type="presParOf" srcId="{CDF8B2A0-5F0B-4C19-B20A-EE48917CBAC0}" destId="{9B864FAE-0F17-4D89-BCE6-A5E863C2AF4A}" srcOrd="4" destOrd="0" presId="urn:microsoft.com/office/officeart/2016/7/layout/VerticalSolidActionList"/>
    <dgm:cxn modelId="{C2587FBB-E8AC-49EC-8F2F-87A0B706E309}" type="presParOf" srcId="{9B864FAE-0F17-4D89-BCE6-A5E863C2AF4A}" destId="{E1605BC9-403A-4F34-BA41-DEBA62101621}" srcOrd="0" destOrd="0" presId="urn:microsoft.com/office/officeart/2016/7/layout/VerticalSolidActionList"/>
    <dgm:cxn modelId="{D15B825E-6C07-424D-80FC-F2600FBA18CF}" type="presParOf" srcId="{9B864FAE-0F17-4D89-BCE6-A5E863C2AF4A}" destId="{91F64A3D-C907-49FC-A32F-23A33CE957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AB110-7D80-4D3A-875B-E1BE4CC2B1C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F38D2F-86C1-4B34-8C5A-71A48D09637B}">
      <dgm:prSet/>
      <dgm:spPr/>
      <dgm:t>
        <a:bodyPr/>
        <a:lstStyle/>
        <a:p>
          <a:r>
            <a:rPr lang="en-US" b="0" i="0" baseline="0"/>
            <a:t>Use a </a:t>
          </a:r>
          <a:r>
            <a:rPr lang="en-US" b="1" i="0" baseline="0"/>
            <a:t>sliding window</a:t>
          </a:r>
          <a:r>
            <a:rPr lang="en-US" b="0" i="0" baseline="0"/>
            <a:t> approach:</a:t>
          </a:r>
          <a:endParaRPr lang="en-US"/>
        </a:p>
      </dgm:t>
    </dgm:pt>
    <dgm:pt modelId="{50B043A3-2A67-4B04-B8C8-A565550492F3}" type="parTrans" cxnId="{54572954-6483-487B-858B-52EDFD51B940}">
      <dgm:prSet/>
      <dgm:spPr/>
      <dgm:t>
        <a:bodyPr/>
        <a:lstStyle/>
        <a:p>
          <a:endParaRPr lang="en-US"/>
        </a:p>
      </dgm:t>
    </dgm:pt>
    <dgm:pt modelId="{F14C0BFD-F263-4F06-907F-43166F85CC40}" type="sibTrans" cxnId="{54572954-6483-487B-858B-52EDFD51B940}">
      <dgm:prSet/>
      <dgm:spPr/>
      <dgm:t>
        <a:bodyPr/>
        <a:lstStyle/>
        <a:p>
          <a:endParaRPr lang="en-US"/>
        </a:p>
      </dgm:t>
    </dgm:pt>
    <dgm:pt modelId="{DD0091E4-C8CE-4916-A621-DB2D52121818}">
      <dgm:prSet/>
      <dgm:spPr/>
      <dgm:t>
        <a:bodyPr/>
        <a:lstStyle/>
        <a:p>
          <a:r>
            <a:rPr lang="en-US" b="1" i="0" baseline="0"/>
            <a:t>Window size</a:t>
          </a:r>
          <a:r>
            <a:rPr lang="en-US" b="0" i="0" baseline="0"/>
            <a:t>: Last 28 days (24×28 = 672 hours)</a:t>
          </a:r>
          <a:endParaRPr lang="en-US"/>
        </a:p>
      </dgm:t>
    </dgm:pt>
    <dgm:pt modelId="{0EA0D0B9-E43B-4517-B49C-379A108B31C0}" type="parTrans" cxnId="{B5B94534-B109-422E-B446-7354A264A7EF}">
      <dgm:prSet/>
      <dgm:spPr/>
      <dgm:t>
        <a:bodyPr/>
        <a:lstStyle/>
        <a:p>
          <a:endParaRPr lang="en-US"/>
        </a:p>
      </dgm:t>
    </dgm:pt>
    <dgm:pt modelId="{D179074C-8E60-42FA-8959-9284FA525104}" type="sibTrans" cxnId="{B5B94534-B109-422E-B446-7354A264A7EF}">
      <dgm:prSet/>
      <dgm:spPr/>
      <dgm:t>
        <a:bodyPr/>
        <a:lstStyle/>
        <a:p>
          <a:endParaRPr lang="en-US"/>
        </a:p>
      </dgm:t>
    </dgm:pt>
    <dgm:pt modelId="{8994F55B-E3A2-484A-9935-1D69120E867A}">
      <dgm:prSet/>
      <dgm:spPr/>
      <dgm:t>
        <a:bodyPr/>
        <a:lstStyle/>
        <a:p>
          <a:r>
            <a:rPr lang="en-US" b="1" i="0" baseline="0" dirty="0"/>
            <a:t>Step</a:t>
          </a:r>
          <a:r>
            <a:rPr lang="en-US" b="0" i="0" baseline="0" dirty="0"/>
            <a:t>: 24 hours (to predict one day ahead)</a:t>
          </a:r>
          <a:endParaRPr lang="en-US" dirty="0"/>
        </a:p>
      </dgm:t>
    </dgm:pt>
    <dgm:pt modelId="{FBE2B945-CAFF-4487-9C91-F9813A7207B2}" type="parTrans" cxnId="{17C0BC62-7ACF-47FF-9AE3-92891743AA9D}">
      <dgm:prSet/>
      <dgm:spPr/>
      <dgm:t>
        <a:bodyPr/>
        <a:lstStyle/>
        <a:p>
          <a:endParaRPr lang="en-US"/>
        </a:p>
      </dgm:t>
    </dgm:pt>
    <dgm:pt modelId="{DE36F159-F79C-40DF-AECE-3D68E9FAC5E9}" type="sibTrans" cxnId="{17C0BC62-7ACF-47FF-9AE3-92891743AA9D}">
      <dgm:prSet/>
      <dgm:spPr/>
      <dgm:t>
        <a:bodyPr/>
        <a:lstStyle/>
        <a:p>
          <a:endParaRPr lang="en-US"/>
        </a:p>
      </dgm:t>
    </dgm:pt>
    <dgm:pt modelId="{FE799A02-FE8E-4BCC-9F2A-0C69C7ED2461}">
      <dgm:prSet/>
      <dgm:spPr/>
      <dgm:t>
        <a:bodyPr/>
        <a:lstStyle/>
        <a:p>
          <a:r>
            <a:rPr lang="en-US" b="0" i="0" baseline="0"/>
            <a:t>Generate features:</a:t>
          </a:r>
          <a:endParaRPr lang="en-US"/>
        </a:p>
      </dgm:t>
    </dgm:pt>
    <dgm:pt modelId="{C41FD9A4-B84D-4E09-B530-8E3947F69820}" type="parTrans" cxnId="{B0E3D856-7D17-46F7-83A2-AF2F9C4BE596}">
      <dgm:prSet/>
      <dgm:spPr/>
      <dgm:t>
        <a:bodyPr/>
        <a:lstStyle/>
        <a:p>
          <a:endParaRPr lang="en-US"/>
        </a:p>
      </dgm:t>
    </dgm:pt>
    <dgm:pt modelId="{C856FAE7-B781-4ACA-AFF1-6F3AB7DDBD10}" type="sibTrans" cxnId="{B0E3D856-7D17-46F7-83A2-AF2F9C4BE596}">
      <dgm:prSet/>
      <dgm:spPr/>
      <dgm:t>
        <a:bodyPr/>
        <a:lstStyle/>
        <a:p>
          <a:endParaRPr lang="en-US"/>
        </a:p>
      </dgm:t>
    </dgm:pt>
    <dgm:pt modelId="{3DF2F8DE-C974-4A9B-85E7-A64B7C49C544}">
      <dgm:prSet/>
      <dgm:spPr/>
      <dgm:t>
        <a:bodyPr/>
        <a:lstStyle/>
        <a:p>
          <a:r>
            <a:rPr lang="en-US" b="0" i="0" baseline="0"/>
            <a:t>Demand history (lag features)</a:t>
          </a:r>
          <a:endParaRPr lang="en-US"/>
        </a:p>
      </dgm:t>
    </dgm:pt>
    <dgm:pt modelId="{30835BEE-2CF3-41D5-A03B-4A67688028BC}" type="parTrans" cxnId="{FA3E6616-93BC-47E2-BCB2-A5D6BD644DAD}">
      <dgm:prSet/>
      <dgm:spPr/>
      <dgm:t>
        <a:bodyPr/>
        <a:lstStyle/>
        <a:p>
          <a:endParaRPr lang="en-US"/>
        </a:p>
      </dgm:t>
    </dgm:pt>
    <dgm:pt modelId="{FC1133E4-5D3C-401D-8CE4-53037ECDAE40}" type="sibTrans" cxnId="{FA3E6616-93BC-47E2-BCB2-A5D6BD644DAD}">
      <dgm:prSet/>
      <dgm:spPr/>
      <dgm:t>
        <a:bodyPr/>
        <a:lstStyle/>
        <a:p>
          <a:endParaRPr lang="en-US"/>
        </a:p>
      </dgm:t>
    </dgm:pt>
    <dgm:pt modelId="{3F906E94-BF44-48E1-9709-020FC3CE7694}">
      <dgm:prSet/>
      <dgm:spPr/>
      <dgm:t>
        <a:bodyPr/>
        <a:lstStyle/>
        <a:p>
          <a:r>
            <a:rPr lang="en-US" b="0" i="0" baseline="0" dirty="0"/>
            <a:t>Calendar features: hour, day of week</a:t>
          </a:r>
          <a:endParaRPr lang="en-US" dirty="0"/>
        </a:p>
      </dgm:t>
    </dgm:pt>
    <dgm:pt modelId="{058846AB-9057-4D80-9F05-F42467EE6914}" type="parTrans" cxnId="{FE55161A-F6B7-4D03-9F82-A978748C4D70}">
      <dgm:prSet/>
      <dgm:spPr/>
      <dgm:t>
        <a:bodyPr/>
        <a:lstStyle/>
        <a:p>
          <a:endParaRPr lang="en-US"/>
        </a:p>
      </dgm:t>
    </dgm:pt>
    <dgm:pt modelId="{0083B78B-C18A-4650-989F-7AA7592EB8B9}" type="sibTrans" cxnId="{FE55161A-F6B7-4D03-9F82-A978748C4D70}">
      <dgm:prSet/>
      <dgm:spPr/>
      <dgm:t>
        <a:bodyPr/>
        <a:lstStyle/>
        <a:p>
          <a:endParaRPr lang="en-US"/>
        </a:p>
      </dgm:t>
    </dgm:pt>
    <dgm:pt modelId="{3D7B4192-D9F6-48A7-941B-68D1A0DA10CA}">
      <dgm:prSet/>
      <dgm:spPr/>
      <dgm:t>
        <a:bodyPr/>
        <a:lstStyle/>
        <a:p>
          <a:r>
            <a:rPr lang="en-US" b="0" i="0" baseline="0" dirty="0"/>
            <a:t>(Optional) Weather, holidays, etc.</a:t>
          </a:r>
          <a:endParaRPr lang="en-US" dirty="0"/>
        </a:p>
      </dgm:t>
    </dgm:pt>
    <dgm:pt modelId="{F94C86F5-F799-4DB1-9722-39E5165C839D}" type="parTrans" cxnId="{7F8A63E6-29AB-435B-874D-834617AB6960}">
      <dgm:prSet/>
      <dgm:spPr/>
      <dgm:t>
        <a:bodyPr/>
        <a:lstStyle/>
        <a:p>
          <a:endParaRPr lang="en-US"/>
        </a:p>
      </dgm:t>
    </dgm:pt>
    <dgm:pt modelId="{F6AF3285-5A22-4F8C-A03F-26B06010DF43}" type="sibTrans" cxnId="{7F8A63E6-29AB-435B-874D-834617AB6960}">
      <dgm:prSet/>
      <dgm:spPr/>
      <dgm:t>
        <a:bodyPr/>
        <a:lstStyle/>
        <a:p>
          <a:endParaRPr lang="en-US"/>
        </a:p>
      </dgm:t>
    </dgm:pt>
    <dgm:pt modelId="{52665736-207D-4A44-AE07-75E50F08B084}" type="pres">
      <dgm:prSet presAssocID="{498AB110-7D80-4D3A-875B-E1BE4CC2B1C1}" presName="Name0" presStyleCnt="0">
        <dgm:presLayoutVars>
          <dgm:dir/>
          <dgm:animLvl val="lvl"/>
          <dgm:resizeHandles val="exact"/>
        </dgm:presLayoutVars>
      </dgm:prSet>
      <dgm:spPr/>
    </dgm:pt>
    <dgm:pt modelId="{E6C52D9F-64D0-4BE6-91A7-66B0D8B30D52}" type="pres">
      <dgm:prSet presAssocID="{E8F38D2F-86C1-4B34-8C5A-71A48D09637B}" presName="linNode" presStyleCnt="0"/>
      <dgm:spPr/>
    </dgm:pt>
    <dgm:pt modelId="{A405A29B-7C92-4B18-9FC5-2492603A0E54}" type="pres">
      <dgm:prSet presAssocID="{E8F38D2F-86C1-4B34-8C5A-71A48D09637B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30D6B5E8-AC08-4BF2-8B1C-9A08D9EADA10}" type="pres">
      <dgm:prSet presAssocID="{E8F38D2F-86C1-4B34-8C5A-71A48D09637B}" presName="descendantText" presStyleLbl="alignAccFollowNode1" presStyleIdx="0" presStyleCnt="2">
        <dgm:presLayoutVars>
          <dgm:bulletEnabled/>
        </dgm:presLayoutVars>
      </dgm:prSet>
      <dgm:spPr/>
    </dgm:pt>
    <dgm:pt modelId="{510E652C-1F55-45EF-B1E1-875F59A50C75}" type="pres">
      <dgm:prSet presAssocID="{F14C0BFD-F263-4F06-907F-43166F85CC40}" presName="sp" presStyleCnt="0"/>
      <dgm:spPr/>
    </dgm:pt>
    <dgm:pt modelId="{FE2347DB-7387-4486-9831-35B21F96D21D}" type="pres">
      <dgm:prSet presAssocID="{FE799A02-FE8E-4BCC-9F2A-0C69C7ED2461}" presName="linNode" presStyleCnt="0"/>
      <dgm:spPr/>
    </dgm:pt>
    <dgm:pt modelId="{930A3483-50CC-4B48-A472-B96BF0A9D136}" type="pres">
      <dgm:prSet presAssocID="{FE799A02-FE8E-4BCC-9F2A-0C69C7ED2461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7A8CD816-B434-40D4-8104-BC84C81BC242}" type="pres">
      <dgm:prSet presAssocID="{FE799A02-FE8E-4BCC-9F2A-0C69C7ED2461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B7EF7807-D486-4FF2-98FC-915E49A359B5}" type="presOf" srcId="{FE799A02-FE8E-4BCC-9F2A-0C69C7ED2461}" destId="{930A3483-50CC-4B48-A472-B96BF0A9D136}" srcOrd="0" destOrd="0" presId="urn:microsoft.com/office/officeart/2016/7/layout/VerticalSolidActionList"/>
    <dgm:cxn modelId="{FA3E6616-93BC-47E2-BCB2-A5D6BD644DAD}" srcId="{FE799A02-FE8E-4BCC-9F2A-0C69C7ED2461}" destId="{3DF2F8DE-C974-4A9B-85E7-A64B7C49C544}" srcOrd="0" destOrd="0" parTransId="{30835BEE-2CF3-41D5-A03B-4A67688028BC}" sibTransId="{FC1133E4-5D3C-401D-8CE4-53037ECDAE40}"/>
    <dgm:cxn modelId="{FE55161A-F6B7-4D03-9F82-A978748C4D70}" srcId="{FE799A02-FE8E-4BCC-9F2A-0C69C7ED2461}" destId="{3F906E94-BF44-48E1-9709-020FC3CE7694}" srcOrd="1" destOrd="0" parTransId="{058846AB-9057-4D80-9F05-F42467EE6914}" sibTransId="{0083B78B-C18A-4650-989F-7AA7592EB8B9}"/>
    <dgm:cxn modelId="{B5B94534-B109-422E-B446-7354A264A7EF}" srcId="{E8F38D2F-86C1-4B34-8C5A-71A48D09637B}" destId="{DD0091E4-C8CE-4916-A621-DB2D52121818}" srcOrd="0" destOrd="0" parTransId="{0EA0D0B9-E43B-4517-B49C-379A108B31C0}" sibTransId="{D179074C-8E60-42FA-8959-9284FA525104}"/>
    <dgm:cxn modelId="{9D2B995F-A43E-46A0-8F0E-2E0D310E8C1E}" type="presOf" srcId="{DD0091E4-C8CE-4916-A621-DB2D52121818}" destId="{30D6B5E8-AC08-4BF2-8B1C-9A08D9EADA10}" srcOrd="0" destOrd="0" presId="urn:microsoft.com/office/officeart/2016/7/layout/VerticalSolidActionList"/>
    <dgm:cxn modelId="{17C0BC62-7ACF-47FF-9AE3-92891743AA9D}" srcId="{E8F38D2F-86C1-4B34-8C5A-71A48D09637B}" destId="{8994F55B-E3A2-484A-9935-1D69120E867A}" srcOrd="1" destOrd="0" parTransId="{FBE2B945-CAFF-4487-9C91-F9813A7207B2}" sibTransId="{DE36F159-F79C-40DF-AECE-3D68E9FAC5E9}"/>
    <dgm:cxn modelId="{CD238B67-F0AD-402E-9D9C-105EEA89D443}" type="presOf" srcId="{E8F38D2F-86C1-4B34-8C5A-71A48D09637B}" destId="{A405A29B-7C92-4B18-9FC5-2492603A0E54}" srcOrd="0" destOrd="0" presId="urn:microsoft.com/office/officeart/2016/7/layout/VerticalSolidActionList"/>
    <dgm:cxn modelId="{7C0C094D-A8FE-478B-8914-52BFD5BB438C}" type="presOf" srcId="{3D7B4192-D9F6-48A7-941B-68D1A0DA10CA}" destId="{7A8CD816-B434-40D4-8104-BC84C81BC242}" srcOrd="0" destOrd="2" presId="urn:microsoft.com/office/officeart/2016/7/layout/VerticalSolidActionList"/>
    <dgm:cxn modelId="{54572954-6483-487B-858B-52EDFD51B940}" srcId="{498AB110-7D80-4D3A-875B-E1BE4CC2B1C1}" destId="{E8F38D2F-86C1-4B34-8C5A-71A48D09637B}" srcOrd="0" destOrd="0" parTransId="{50B043A3-2A67-4B04-B8C8-A565550492F3}" sibTransId="{F14C0BFD-F263-4F06-907F-43166F85CC40}"/>
    <dgm:cxn modelId="{B0E3D856-7D17-46F7-83A2-AF2F9C4BE596}" srcId="{498AB110-7D80-4D3A-875B-E1BE4CC2B1C1}" destId="{FE799A02-FE8E-4BCC-9F2A-0C69C7ED2461}" srcOrd="1" destOrd="0" parTransId="{C41FD9A4-B84D-4E09-B530-8E3947F69820}" sibTransId="{C856FAE7-B781-4ACA-AFF1-6F3AB7DDBD10}"/>
    <dgm:cxn modelId="{8EB66B84-3E45-485A-BF89-B6A1C54CBB99}" type="presOf" srcId="{8994F55B-E3A2-484A-9935-1D69120E867A}" destId="{30D6B5E8-AC08-4BF2-8B1C-9A08D9EADA10}" srcOrd="0" destOrd="1" presId="urn:microsoft.com/office/officeart/2016/7/layout/VerticalSolidActionList"/>
    <dgm:cxn modelId="{BAAA6C91-A8D3-4803-95ED-2757CE2CCBC1}" type="presOf" srcId="{3F906E94-BF44-48E1-9709-020FC3CE7694}" destId="{7A8CD816-B434-40D4-8104-BC84C81BC242}" srcOrd="0" destOrd="1" presId="urn:microsoft.com/office/officeart/2016/7/layout/VerticalSolidActionList"/>
    <dgm:cxn modelId="{2849A7A2-5C92-4498-8A55-1CC6506E0B0C}" type="presOf" srcId="{498AB110-7D80-4D3A-875B-E1BE4CC2B1C1}" destId="{52665736-207D-4A44-AE07-75E50F08B084}" srcOrd="0" destOrd="0" presId="urn:microsoft.com/office/officeart/2016/7/layout/VerticalSolidActionList"/>
    <dgm:cxn modelId="{7F8A63E6-29AB-435B-874D-834617AB6960}" srcId="{FE799A02-FE8E-4BCC-9F2A-0C69C7ED2461}" destId="{3D7B4192-D9F6-48A7-941B-68D1A0DA10CA}" srcOrd="2" destOrd="0" parTransId="{F94C86F5-F799-4DB1-9722-39E5165C839D}" sibTransId="{F6AF3285-5A22-4F8C-A03F-26B06010DF43}"/>
    <dgm:cxn modelId="{B720FCED-3BF8-43F3-9AD9-10D420C1B591}" type="presOf" srcId="{3DF2F8DE-C974-4A9B-85E7-A64B7C49C544}" destId="{7A8CD816-B434-40D4-8104-BC84C81BC242}" srcOrd="0" destOrd="0" presId="urn:microsoft.com/office/officeart/2016/7/layout/VerticalSolidActionList"/>
    <dgm:cxn modelId="{6D3A3130-7827-437A-BEF6-6A268A2137C5}" type="presParOf" srcId="{52665736-207D-4A44-AE07-75E50F08B084}" destId="{E6C52D9F-64D0-4BE6-91A7-66B0D8B30D52}" srcOrd="0" destOrd="0" presId="urn:microsoft.com/office/officeart/2016/7/layout/VerticalSolidActionList"/>
    <dgm:cxn modelId="{F3349BE7-4237-4330-9C2B-EE078C478E8D}" type="presParOf" srcId="{E6C52D9F-64D0-4BE6-91A7-66B0D8B30D52}" destId="{A405A29B-7C92-4B18-9FC5-2492603A0E54}" srcOrd="0" destOrd="0" presId="urn:microsoft.com/office/officeart/2016/7/layout/VerticalSolidActionList"/>
    <dgm:cxn modelId="{12398772-7CAB-4B5E-AE52-FD9BAF277CA8}" type="presParOf" srcId="{E6C52D9F-64D0-4BE6-91A7-66B0D8B30D52}" destId="{30D6B5E8-AC08-4BF2-8B1C-9A08D9EADA10}" srcOrd="1" destOrd="0" presId="urn:microsoft.com/office/officeart/2016/7/layout/VerticalSolidActionList"/>
    <dgm:cxn modelId="{B0A3D31D-A2DD-4E12-BA19-EBF0236CD817}" type="presParOf" srcId="{52665736-207D-4A44-AE07-75E50F08B084}" destId="{510E652C-1F55-45EF-B1E1-875F59A50C75}" srcOrd="1" destOrd="0" presId="urn:microsoft.com/office/officeart/2016/7/layout/VerticalSolidActionList"/>
    <dgm:cxn modelId="{944C1BCB-0031-4764-BD54-EFC26699C902}" type="presParOf" srcId="{52665736-207D-4A44-AE07-75E50F08B084}" destId="{FE2347DB-7387-4486-9831-35B21F96D21D}" srcOrd="2" destOrd="0" presId="urn:microsoft.com/office/officeart/2016/7/layout/VerticalSolidActionList"/>
    <dgm:cxn modelId="{17DE9AEB-08AC-4B0B-A44B-8CC03A9D90A0}" type="presParOf" srcId="{FE2347DB-7387-4486-9831-35B21F96D21D}" destId="{930A3483-50CC-4B48-A472-B96BF0A9D136}" srcOrd="0" destOrd="0" presId="urn:microsoft.com/office/officeart/2016/7/layout/VerticalSolidActionList"/>
    <dgm:cxn modelId="{27E29941-E654-4511-A78C-9B437D292866}" type="presParOf" srcId="{FE2347DB-7387-4486-9831-35B21F96D21D}" destId="{7A8CD816-B434-40D4-8104-BC84C81BC24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16EB10-88DA-47DB-9623-C006CEE03589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9C7FE6B-4A6B-457E-9690-F915323F2462}">
      <dgm:prSet/>
      <dgm:spPr/>
      <dgm:t>
        <a:bodyPr/>
        <a:lstStyle/>
        <a:p>
          <a:r>
            <a:rPr lang="en-US" dirty="0"/>
            <a:t>Initially, 4 Models are trained with the processed data.</a:t>
          </a:r>
        </a:p>
      </dgm:t>
    </dgm:pt>
    <dgm:pt modelId="{E789840A-C073-472B-AC4C-42C6B2908D90}" type="parTrans" cxnId="{6A845A84-DEAD-4676-8719-78432B548B24}">
      <dgm:prSet/>
      <dgm:spPr/>
      <dgm:t>
        <a:bodyPr/>
        <a:lstStyle/>
        <a:p>
          <a:endParaRPr lang="en-US"/>
        </a:p>
      </dgm:t>
    </dgm:pt>
    <dgm:pt modelId="{493E04F9-F96D-47E4-A706-489AB6347A79}" type="sibTrans" cxnId="{6A845A84-DEAD-4676-8719-78432B548B24}">
      <dgm:prSet/>
      <dgm:spPr/>
      <dgm:t>
        <a:bodyPr/>
        <a:lstStyle/>
        <a:p>
          <a:endParaRPr lang="en-US"/>
        </a:p>
      </dgm:t>
    </dgm:pt>
    <dgm:pt modelId="{F62B9363-E252-4BD4-93F4-5B028C882843}">
      <dgm:prSet/>
      <dgm:spPr/>
      <dgm:t>
        <a:bodyPr/>
        <a:lstStyle/>
        <a:p>
          <a:r>
            <a:rPr lang="en-US"/>
            <a:t>Baseline: Naïve Lag model</a:t>
          </a:r>
        </a:p>
      </dgm:t>
    </dgm:pt>
    <dgm:pt modelId="{74190006-80DE-4499-8670-7F2904429CB6}" type="parTrans" cxnId="{A5789A8D-7EC4-4EE1-810F-5BC372BC83AF}">
      <dgm:prSet/>
      <dgm:spPr/>
      <dgm:t>
        <a:bodyPr/>
        <a:lstStyle/>
        <a:p>
          <a:endParaRPr lang="en-US"/>
        </a:p>
      </dgm:t>
    </dgm:pt>
    <dgm:pt modelId="{D625BA0F-E49B-4679-809F-E6B1CA602FAD}" type="sibTrans" cxnId="{A5789A8D-7EC4-4EE1-810F-5BC372BC83AF}">
      <dgm:prSet/>
      <dgm:spPr/>
      <dgm:t>
        <a:bodyPr/>
        <a:lstStyle/>
        <a:p>
          <a:endParaRPr lang="en-US"/>
        </a:p>
      </dgm:t>
    </dgm:pt>
    <dgm:pt modelId="{66BF29BF-E325-45CF-8D51-EFE486D4AF22}">
      <dgm:prSet/>
      <dgm:spPr/>
      <dgm:t>
        <a:bodyPr/>
        <a:lstStyle/>
        <a:p>
          <a:r>
            <a:rPr lang="en-US" dirty="0"/>
            <a:t>Model 2 was trained with all lag features with 28 days data.</a:t>
          </a:r>
        </a:p>
      </dgm:t>
    </dgm:pt>
    <dgm:pt modelId="{61382F8D-05F0-4783-A3BE-9F83E12C24F3}" type="parTrans" cxnId="{FD87A842-26F1-46D3-A603-B4A25C877317}">
      <dgm:prSet/>
      <dgm:spPr/>
      <dgm:t>
        <a:bodyPr/>
        <a:lstStyle/>
        <a:p>
          <a:endParaRPr lang="en-US"/>
        </a:p>
      </dgm:t>
    </dgm:pt>
    <dgm:pt modelId="{766625EB-C7C6-4518-87D5-F4DE74ADCE39}" type="sibTrans" cxnId="{FD87A842-26F1-46D3-A603-B4A25C877317}">
      <dgm:prSet/>
      <dgm:spPr/>
      <dgm:t>
        <a:bodyPr/>
        <a:lstStyle/>
        <a:p>
          <a:endParaRPr lang="en-US"/>
        </a:p>
      </dgm:t>
    </dgm:pt>
    <dgm:pt modelId="{C63D9319-455B-4C08-BFDA-8B300F80C567}">
      <dgm:prSet/>
      <dgm:spPr/>
      <dgm:t>
        <a:bodyPr/>
        <a:lstStyle/>
        <a:p>
          <a:r>
            <a:rPr lang="en-US" dirty="0"/>
            <a:t>Top 10 Features Selected with Model 2, and a third model was trained on those top features.</a:t>
          </a:r>
        </a:p>
      </dgm:t>
    </dgm:pt>
    <dgm:pt modelId="{09B04AAA-B45E-426F-A331-F9982F1DE7CA}" type="parTrans" cxnId="{2EA492A5-FEA1-449A-A66B-FBB06BB44753}">
      <dgm:prSet/>
      <dgm:spPr/>
      <dgm:t>
        <a:bodyPr/>
        <a:lstStyle/>
        <a:p>
          <a:endParaRPr lang="en-US"/>
        </a:p>
      </dgm:t>
    </dgm:pt>
    <dgm:pt modelId="{52AD5E05-1190-488F-BB1B-D8B70BAD4FAA}" type="sibTrans" cxnId="{2EA492A5-FEA1-449A-A66B-FBB06BB44753}">
      <dgm:prSet/>
      <dgm:spPr/>
      <dgm:t>
        <a:bodyPr/>
        <a:lstStyle/>
        <a:p>
          <a:endParaRPr lang="en-US"/>
        </a:p>
      </dgm:t>
    </dgm:pt>
    <dgm:pt modelId="{A3220E1E-3B5D-46B6-9F82-89A5C5829CF1}">
      <dgm:prSet/>
      <dgm:spPr/>
      <dgm:t>
        <a:bodyPr/>
        <a:lstStyle/>
        <a:p>
          <a:r>
            <a:rPr lang="en-US"/>
            <a:t>Train using Hopsworks:</a:t>
          </a:r>
        </a:p>
      </dgm:t>
    </dgm:pt>
    <dgm:pt modelId="{F00B4EDB-3A8F-403D-ABB5-24090F93AA0D}" type="parTrans" cxnId="{12759968-C532-4DA5-B048-98282E4FEF3B}">
      <dgm:prSet/>
      <dgm:spPr/>
      <dgm:t>
        <a:bodyPr/>
        <a:lstStyle/>
        <a:p>
          <a:endParaRPr lang="en-US"/>
        </a:p>
      </dgm:t>
    </dgm:pt>
    <dgm:pt modelId="{14C2B974-6652-4D5B-9E10-72619047350A}" type="sibTrans" cxnId="{12759968-C532-4DA5-B048-98282E4FEF3B}">
      <dgm:prSet/>
      <dgm:spPr/>
      <dgm:t>
        <a:bodyPr/>
        <a:lstStyle/>
        <a:p>
          <a:endParaRPr lang="en-US"/>
        </a:p>
      </dgm:t>
    </dgm:pt>
    <dgm:pt modelId="{4293E8C9-CE2F-42A4-BE6E-1DE1760F0665}">
      <dgm:prSet/>
      <dgm:spPr/>
      <dgm:t>
        <a:bodyPr/>
        <a:lstStyle/>
        <a:p>
          <a:r>
            <a:rPr lang="en-US"/>
            <a:t>Use features and Data from Hopsworks Feature Store.</a:t>
          </a:r>
        </a:p>
      </dgm:t>
    </dgm:pt>
    <dgm:pt modelId="{B39950B5-5194-4030-9045-18FE839F8D0D}" type="parTrans" cxnId="{4AA59E93-F67E-453E-9722-44DAE5DD667B}">
      <dgm:prSet/>
      <dgm:spPr/>
      <dgm:t>
        <a:bodyPr/>
        <a:lstStyle/>
        <a:p>
          <a:endParaRPr lang="en-US"/>
        </a:p>
      </dgm:t>
    </dgm:pt>
    <dgm:pt modelId="{E8704129-1666-47E4-89EF-6E03AA3B821B}" type="sibTrans" cxnId="{4AA59E93-F67E-453E-9722-44DAE5DD667B}">
      <dgm:prSet/>
      <dgm:spPr/>
      <dgm:t>
        <a:bodyPr/>
        <a:lstStyle/>
        <a:p>
          <a:endParaRPr lang="en-US"/>
        </a:p>
      </dgm:t>
    </dgm:pt>
    <dgm:pt modelId="{577BFE03-6A51-454D-9C78-9C3743FB395F}">
      <dgm:prSet/>
      <dgm:spPr/>
      <dgm:t>
        <a:bodyPr/>
        <a:lstStyle/>
        <a:p>
          <a:r>
            <a:rPr lang="en-US"/>
            <a:t>Generate new predictions with model and push the new model to Hopsworks.</a:t>
          </a:r>
        </a:p>
      </dgm:t>
    </dgm:pt>
    <dgm:pt modelId="{C8D3812F-8869-4C40-B460-D594B8B6032D}" type="parTrans" cxnId="{61BEBF6F-001E-4CF1-A4FF-86A8C3E1739E}">
      <dgm:prSet/>
      <dgm:spPr/>
      <dgm:t>
        <a:bodyPr/>
        <a:lstStyle/>
        <a:p>
          <a:endParaRPr lang="en-US"/>
        </a:p>
      </dgm:t>
    </dgm:pt>
    <dgm:pt modelId="{4BF87232-6CB9-4CFC-9D75-A64DF21580DD}" type="sibTrans" cxnId="{61BEBF6F-001E-4CF1-A4FF-86A8C3E1739E}">
      <dgm:prSet/>
      <dgm:spPr/>
      <dgm:t>
        <a:bodyPr/>
        <a:lstStyle/>
        <a:p>
          <a:endParaRPr lang="en-US"/>
        </a:p>
      </dgm:t>
    </dgm:pt>
    <dgm:pt modelId="{CCF78DF7-014B-40F7-90B7-CB11D09D4B6D}">
      <dgm:prSet/>
      <dgm:spPr/>
      <dgm:t>
        <a:bodyPr/>
        <a:lstStyle/>
        <a:p>
          <a:r>
            <a:rPr lang="en-US" dirty="0"/>
            <a:t>Model 4 was a hyperparameter tuned Model 2.</a:t>
          </a:r>
        </a:p>
      </dgm:t>
    </dgm:pt>
    <dgm:pt modelId="{83AD8527-D8EF-4A4B-9FCD-C3C8AED9C794}" type="parTrans" cxnId="{6D6683AD-E290-4F88-A0A6-EB2D0668DC35}">
      <dgm:prSet/>
      <dgm:spPr/>
      <dgm:t>
        <a:bodyPr/>
        <a:lstStyle/>
        <a:p>
          <a:endParaRPr lang="en-US"/>
        </a:p>
      </dgm:t>
    </dgm:pt>
    <dgm:pt modelId="{D7A95013-5263-459A-A1BE-DA064D3729DF}" type="sibTrans" cxnId="{6D6683AD-E290-4F88-A0A6-EB2D0668DC35}">
      <dgm:prSet/>
      <dgm:spPr/>
      <dgm:t>
        <a:bodyPr/>
        <a:lstStyle/>
        <a:p>
          <a:endParaRPr lang="en-US"/>
        </a:p>
      </dgm:t>
    </dgm:pt>
    <dgm:pt modelId="{E96C9BA0-3C70-495C-9143-466C6AB1DA16}" type="pres">
      <dgm:prSet presAssocID="{B216EB10-88DA-47DB-9623-C006CEE03589}" presName="linear" presStyleCnt="0">
        <dgm:presLayoutVars>
          <dgm:dir/>
          <dgm:animLvl val="lvl"/>
          <dgm:resizeHandles val="exact"/>
        </dgm:presLayoutVars>
      </dgm:prSet>
      <dgm:spPr/>
    </dgm:pt>
    <dgm:pt modelId="{D7D5E012-8557-46FA-AA55-BCD0F51027BE}" type="pres">
      <dgm:prSet presAssocID="{49C7FE6B-4A6B-457E-9690-F915323F2462}" presName="parentLin" presStyleCnt="0"/>
      <dgm:spPr/>
    </dgm:pt>
    <dgm:pt modelId="{F3D6A447-1195-4CC8-B672-1BAFB5FCE5F6}" type="pres">
      <dgm:prSet presAssocID="{49C7FE6B-4A6B-457E-9690-F915323F2462}" presName="parentLeftMargin" presStyleLbl="node1" presStyleIdx="0" presStyleCnt="2"/>
      <dgm:spPr/>
    </dgm:pt>
    <dgm:pt modelId="{97965472-91D3-474B-8FFF-AF626211FE18}" type="pres">
      <dgm:prSet presAssocID="{49C7FE6B-4A6B-457E-9690-F915323F24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13E6C9-6382-4A4B-A0C3-D7BC69B54561}" type="pres">
      <dgm:prSet presAssocID="{49C7FE6B-4A6B-457E-9690-F915323F2462}" presName="negativeSpace" presStyleCnt="0"/>
      <dgm:spPr/>
    </dgm:pt>
    <dgm:pt modelId="{6D16A8DC-8A7A-498B-8D95-189523316560}" type="pres">
      <dgm:prSet presAssocID="{49C7FE6B-4A6B-457E-9690-F915323F2462}" presName="childText" presStyleLbl="conFgAcc1" presStyleIdx="0" presStyleCnt="2">
        <dgm:presLayoutVars>
          <dgm:bulletEnabled val="1"/>
        </dgm:presLayoutVars>
      </dgm:prSet>
      <dgm:spPr/>
    </dgm:pt>
    <dgm:pt modelId="{0A220F9C-EB9A-47A8-830C-101DD269F3FE}" type="pres">
      <dgm:prSet presAssocID="{493E04F9-F96D-47E4-A706-489AB6347A79}" presName="spaceBetweenRectangles" presStyleCnt="0"/>
      <dgm:spPr/>
    </dgm:pt>
    <dgm:pt modelId="{96966996-D781-4A41-B078-83DEB3240573}" type="pres">
      <dgm:prSet presAssocID="{A3220E1E-3B5D-46B6-9F82-89A5C5829CF1}" presName="parentLin" presStyleCnt="0"/>
      <dgm:spPr/>
    </dgm:pt>
    <dgm:pt modelId="{4B908A94-F50D-42D4-BA73-DA6F584E3B1D}" type="pres">
      <dgm:prSet presAssocID="{A3220E1E-3B5D-46B6-9F82-89A5C5829CF1}" presName="parentLeftMargin" presStyleLbl="node1" presStyleIdx="0" presStyleCnt="2"/>
      <dgm:spPr/>
    </dgm:pt>
    <dgm:pt modelId="{E45A1C47-9C52-4288-8E66-26C1BEF85198}" type="pres">
      <dgm:prSet presAssocID="{A3220E1E-3B5D-46B6-9F82-89A5C5829C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BD40AD-9EE7-414E-9F04-F684C6F35FB2}" type="pres">
      <dgm:prSet presAssocID="{A3220E1E-3B5D-46B6-9F82-89A5C5829CF1}" presName="negativeSpace" presStyleCnt="0"/>
      <dgm:spPr/>
    </dgm:pt>
    <dgm:pt modelId="{F3F945A8-364E-4DF2-B453-90DEB65F6160}" type="pres">
      <dgm:prSet presAssocID="{A3220E1E-3B5D-46B6-9F82-89A5C5829CF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9A700D-5D04-4B66-BEA6-AA5F82B5EBE1}" type="presOf" srcId="{49C7FE6B-4A6B-457E-9690-F915323F2462}" destId="{F3D6A447-1195-4CC8-B672-1BAFB5FCE5F6}" srcOrd="0" destOrd="0" presId="urn:microsoft.com/office/officeart/2005/8/layout/list1"/>
    <dgm:cxn modelId="{5F85533C-927E-4FD1-8D98-65D1E2C60B27}" type="presOf" srcId="{A3220E1E-3B5D-46B6-9F82-89A5C5829CF1}" destId="{E45A1C47-9C52-4288-8E66-26C1BEF85198}" srcOrd="1" destOrd="0" presId="urn:microsoft.com/office/officeart/2005/8/layout/list1"/>
    <dgm:cxn modelId="{C1E7F43C-4B3A-4838-831D-0CB793C4ED4A}" type="presOf" srcId="{577BFE03-6A51-454D-9C78-9C3743FB395F}" destId="{F3F945A8-364E-4DF2-B453-90DEB65F6160}" srcOrd="0" destOrd="1" presId="urn:microsoft.com/office/officeart/2005/8/layout/list1"/>
    <dgm:cxn modelId="{92B6DF40-AE81-4A40-9B5B-A7975647BB9B}" type="presOf" srcId="{4293E8C9-CE2F-42A4-BE6E-1DE1760F0665}" destId="{F3F945A8-364E-4DF2-B453-90DEB65F6160}" srcOrd="0" destOrd="0" presId="urn:microsoft.com/office/officeart/2005/8/layout/list1"/>
    <dgm:cxn modelId="{FD87A842-26F1-46D3-A603-B4A25C877317}" srcId="{49C7FE6B-4A6B-457E-9690-F915323F2462}" destId="{66BF29BF-E325-45CF-8D51-EFE486D4AF22}" srcOrd="1" destOrd="0" parTransId="{61382F8D-05F0-4783-A3BE-9F83E12C24F3}" sibTransId="{766625EB-C7C6-4518-87D5-F4DE74ADCE39}"/>
    <dgm:cxn modelId="{12759968-C532-4DA5-B048-98282E4FEF3B}" srcId="{B216EB10-88DA-47DB-9623-C006CEE03589}" destId="{A3220E1E-3B5D-46B6-9F82-89A5C5829CF1}" srcOrd="1" destOrd="0" parTransId="{F00B4EDB-3A8F-403D-ABB5-24090F93AA0D}" sibTransId="{14C2B974-6652-4D5B-9E10-72619047350A}"/>
    <dgm:cxn modelId="{086CF14E-A27C-49F2-999D-463051D023AF}" type="presOf" srcId="{F62B9363-E252-4BD4-93F4-5B028C882843}" destId="{6D16A8DC-8A7A-498B-8D95-189523316560}" srcOrd="0" destOrd="0" presId="urn:microsoft.com/office/officeart/2005/8/layout/list1"/>
    <dgm:cxn modelId="{61BEBF6F-001E-4CF1-A4FF-86A8C3E1739E}" srcId="{A3220E1E-3B5D-46B6-9F82-89A5C5829CF1}" destId="{577BFE03-6A51-454D-9C78-9C3743FB395F}" srcOrd="1" destOrd="0" parTransId="{C8D3812F-8869-4C40-B460-D594B8B6032D}" sibTransId="{4BF87232-6CB9-4CFC-9D75-A64DF21580DD}"/>
    <dgm:cxn modelId="{4D420374-A4BD-45DA-B945-233B6CA04F05}" type="presOf" srcId="{49C7FE6B-4A6B-457E-9690-F915323F2462}" destId="{97965472-91D3-474B-8FFF-AF626211FE18}" srcOrd="1" destOrd="0" presId="urn:microsoft.com/office/officeart/2005/8/layout/list1"/>
    <dgm:cxn modelId="{6A845A84-DEAD-4676-8719-78432B548B24}" srcId="{B216EB10-88DA-47DB-9623-C006CEE03589}" destId="{49C7FE6B-4A6B-457E-9690-F915323F2462}" srcOrd="0" destOrd="0" parTransId="{E789840A-C073-472B-AC4C-42C6B2908D90}" sibTransId="{493E04F9-F96D-47E4-A706-489AB6347A79}"/>
    <dgm:cxn modelId="{EB124086-65C1-408C-A6E7-74C2510CFC14}" type="presOf" srcId="{A3220E1E-3B5D-46B6-9F82-89A5C5829CF1}" destId="{4B908A94-F50D-42D4-BA73-DA6F584E3B1D}" srcOrd="0" destOrd="0" presId="urn:microsoft.com/office/officeart/2005/8/layout/list1"/>
    <dgm:cxn modelId="{A5789A8D-7EC4-4EE1-810F-5BC372BC83AF}" srcId="{49C7FE6B-4A6B-457E-9690-F915323F2462}" destId="{F62B9363-E252-4BD4-93F4-5B028C882843}" srcOrd="0" destOrd="0" parTransId="{74190006-80DE-4499-8670-7F2904429CB6}" sibTransId="{D625BA0F-E49B-4679-809F-E6B1CA602FAD}"/>
    <dgm:cxn modelId="{4AA59E93-F67E-453E-9722-44DAE5DD667B}" srcId="{A3220E1E-3B5D-46B6-9F82-89A5C5829CF1}" destId="{4293E8C9-CE2F-42A4-BE6E-1DE1760F0665}" srcOrd="0" destOrd="0" parTransId="{B39950B5-5194-4030-9045-18FE839F8D0D}" sibTransId="{E8704129-1666-47E4-89EF-6E03AA3B821B}"/>
    <dgm:cxn modelId="{2EA492A5-FEA1-449A-A66B-FBB06BB44753}" srcId="{49C7FE6B-4A6B-457E-9690-F915323F2462}" destId="{C63D9319-455B-4C08-BFDA-8B300F80C567}" srcOrd="2" destOrd="0" parTransId="{09B04AAA-B45E-426F-A331-F9982F1DE7CA}" sibTransId="{52AD5E05-1190-488F-BB1B-D8B70BAD4FAA}"/>
    <dgm:cxn modelId="{B3C7C6A9-07FD-4374-A22C-D765DE439B1F}" type="presOf" srcId="{CCF78DF7-014B-40F7-90B7-CB11D09D4B6D}" destId="{6D16A8DC-8A7A-498B-8D95-189523316560}" srcOrd="0" destOrd="3" presId="urn:microsoft.com/office/officeart/2005/8/layout/list1"/>
    <dgm:cxn modelId="{6D6683AD-E290-4F88-A0A6-EB2D0668DC35}" srcId="{49C7FE6B-4A6B-457E-9690-F915323F2462}" destId="{CCF78DF7-014B-40F7-90B7-CB11D09D4B6D}" srcOrd="3" destOrd="0" parTransId="{83AD8527-D8EF-4A4B-9FCD-C3C8AED9C794}" sibTransId="{D7A95013-5263-459A-A1BE-DA064D3729DF}"/>
    <dgm:cxn modelId="{2B7286BC-A65D-481B-BAAC-CBA208D0DE11}" type="presOf" srcId="{66BF29BF-E325-45CF-8D51-EFE486D4AF22}" destId="{6D16A8DC-8A7A-498B-8D95-189523316560}" srcOrd="0" destOrd="1" presId="urn:microsoft.com/office/officeart/2005/8/layout/list1"/>
    <dgm:cxn modelId="{F4D0C0D0-28AB-4DB6-AFC9-4CCA35E3262F}" type="presOf" srcId="{B216EB10-88DA-47DB-9623-C006CEE03589}" destId="{E96C9BA0-3C70-495C-9143-466C6AB1DA16}" srcOrd="0" destOrd="0" presId="urn:microsoft.com/office/officeart/2005/8/layout/list1"/>
    <dgm:cxn modelId="{EC39FAE4-ECA0-4FF5-87E4-0E6B8EA44E0F}" type="presOf" srcId="{C63D9319-455B-4C08-BFDA-8B300F80C567}" destId="{6D16A8DC-8A7A-498B-8D95-189523316560}" srcOrd="0" destOrd="2" presId="urn:microsoft.com/office/officeart/2005/8/layout/list1"/>
    <dgm:cxn modelId="{14C74F41-8CC7-4C98-B6B7-B2268BD5B361}" type="presParOf" srcId="{E96C9BA0-3C70-495C-9143-466C6AB1DA16}" destId="{D7D5E012-8557-46FA-AA55-BCD0F51027BE}" srcOrd="0" destOrd="0" presId="urn:microsoft.com/office/officeart/2005/8/layout/list1"/>
    <dgm:cxn modelId="{0D68350D-5F2F-449C-91F6-CEFF7B05BC4C}" type="presParOf" srcId="{D7D5E012-8557-46FA-AA55-BCD0F51027BE}" destId="{F3D6A447-1195-4CC8-B672-1BAFB5FCE5F6}" srcOrd="0" destOrd="0" presId="urn:microsoft.com/office/officeart/2005/8/layout/list1"/>
    <dgm:cxn modelId="{1FC37307-5738-47EC-9A13-C6C30880451C}" type="presParOf" srcId="{D7D5E012-8557-46FA-AA55-BCD0F51027BE}" destId="{97965472-91D3-474B-8FFF-AF626211FE18}" srcOrd="1" destOrd="0" presId="urn:microsoft.com/office/officeart/2005/8/layout/list1"/>
    <dgm:cxn modelId="{1209676D-B7E0-4C8B-9CBB-7F022A463B94}" type="presParOf" srcId="{E96C9BA0-3C70-495C-9143-466C6AB1DA16}" destId="{7113E6C9-6382-4A4B-A0C3-D7BC69B54561}" srcOrd="1" destOrd="0" presId="urn:microsoft.com/office/officeart/2005/8/layout/list1"/>
    <dgm:cxn modelId="{071CB989-21D0-4707-A70A-0D73154C903A}" type="presParOf" srcId="{E96C9BA0-3C70-495C-9143-466C6AB1DA16}" destId="{6D16A8DC-8A7A-498B-8D95-189523316560}" srcOrd="2" destOrd="0" presId="urn:microsoft.com/office/officeart/2005/8/layout/list1"/>
    <dgm:cxn modelId="{23089EBD-3FD3-42A5-AFAB-8D3CD2753619}" type="presParOf" srcId="{E96C9BA0-3C70-495C-9143-466C6AB1DA16}" destId="{0A220F9C-EB9A-47A8-830C-101DD269F3FE}" srcOrd="3" destOrd="0" presId="urn:microsoft.com/office/officeart/2005/8/layout/list1"/>
    <dgm:cxn modelId="{1C755CB5-6B52-4F9E-9EE0-3190E20B2A63}" type="presParOf" srcId="{E96C9BA0-3C70-495C-9143-466C6AB1DA16}" destId="{96966996-D781-4A41-B078-83DEB3240573}" srcOrd="4" destOrd="0" presId="urn:microsoft.com/office/officeart/2005/8/layout/list1"/>
    <dgm:cxn modelId="{C40D0B4C-9671-4B77-BFB0-4F75B8195335}" type="presParOf" srcId="{96966996-D781-4A41-B078-83DEB3240573}" destId="{4B908A94-F50D-42D4-BA73-DA6F584E3B1D}" srcOrd="0" destOrd="0" presId="urn:microsoft.com/office/officeart/2005/8/layout/list1"/>
    <dgm:cxn modelId="{9A000C87-19DB-4DC7-979E-373F62C84CFF}" type="presParOf" srcId="{96966996-D781-4A41-B078-83DEB3240573}" destId="{E45A1C47-9C52-4288-8E66-26C1BEF85198}" srcOrd="1" destOrd="0" presId="urn:microsoft.com/office/officeart/2005/8/layout/list1"/>
    <dgm:cxn modelId="{9BE102D6-50AC-4F28-BB83-E6D7851CC80D}" type="presParOf" srcId="{E96C9BA0-3C70-495C-9143-466C6AB1DA16}" destId="{01BD40AD-9EE7-414E-9F04-F684C6F35FB2}" srcOrd="5" destOrd="0" presId="urn:microsoft.com/office/officeart/2005/8/layout/list1"/>
    <dgm:cxn modelId="{2BF7DBD6-6227-400B-8B13-537BD2438CE7}" type="presParOf" srcId="{E96C9BA0-3C70-495C-9143-466C6AB1DA16}" destId="{F3F945A8-364E-4DF2-B453-90DEB65F616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C6778-7A74-42A2-BF56-B60206521B51}">
      <dsp:nvSpPr>
        <dsp:cNvPr id="0" name=""/>
        <dsp:cNvSpPr/>
      </dsp:nvSpPr>
      <dsp:spPr>
        <a:xfrm>
          <a:off x="0" y="2256601"/>
          <a:ext cx="10890929" cy="1480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Core components of our project are:</a:t>
          </a:r>
        </a:p>
      </dsp:txBody>
      <dsp:txXfrm>
        <a:off x="0" y="2256601"/>
        <a:ext cx="10890929" cy="799510"/>
      </dsp:txXfrm>
    </dsp:sp>
    <dsp:sp modelId="{DD5349D8-4818-4CA4-A7ED-CA3555810EBC}">
      <dsp:nvSpPr>
        <dsp:cNvPr id="0" name=""/>
        <dsp:cNvSpPr/>
      </dsp:nvSpPr>
      <dsp:spPr>
        <a:xfrm>
          <a:off x="0" y="3026500"/>
          <a:ext cx="2722732" cy="6810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Engineering </a:t>
          </a:r>
        </a:p>
      </dsp:txBody>
      <dsp:txXfrm>
        <a:off x="0" y="3026500"/>
        <a:ext cx="2722732" cy="681064"/>
      </dsp:txXfrm>
    </dsp:sp>
    <dsp:sp modelId="{6AFA3BCA-A996-4A21-9386-B2CDF0BCE6A6}">
      <dsp:nvSpPr>
        <dsp:cNvPr id="0" name=""/>
        <dsp:cNvSpPr/>
      </dsp:nvSpPr>
      <dsp:spPr>
        <a:xfrm>
          <a:off x="2722732" y="3026500"/>
          <a:ext cx="2722732" cy="6810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Engineering</a:t>
          </a:r>
        </a:p>
      </dsp:txBody>
      <dsp:txXfrm>
        <a:off x="2722732" y="3026500"/>
        <a:ext cx="2722732" cy="681064"/>
      </dsp:txXfrm>
    </dsp:sp>
    <dsp:sp modelId="{4820BE77-3469-4494-8F86-EE969F66BB16}">
      <dsp:nvSpPr>
        <dsp:cNvPr id="0" name=""/>
        <dsp:cNvSpPr/>
      </dsp:nvSpPr>
      <dsp:spPr>
        <a:xfrm>
          <a:off x="5445464" y="3026500"/>
          <a:ext cx="2722732" cy="6810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Sliding Window Model Training</a:t>
          </a:r>
        </a:p>
      </dsp:txBody>
      <dsp:txXfrm>
        <a:off x="5445464" y="3026500"/>
        <a:ext cx="2722732" cy="681064"/>
      </dsp:txXfrm>
    </dsp:sp>
    <dsp:sp modelId="{3A87EEC3-E3A6-48D9-BD39-DF7805DAD4AD}">
      <dsp:nvSpPr>
        <dsp:cNvPr id="0" name=""/>
        <dsp:cNvSpPr/>
      </dsp:nvSpPr>
      <dsp:spPr>
        <a:xfrm>
          <a:off x="8168196" y="3026500"/>
          <a:ext cx="2722732" cy="68106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Batch Inferencing</a:t>
          </a:r>
        </a:p>
      </dsp:txBody>
      <dsp:txXfrm>
        <a:off x="8168196" y="3026500"/>
        <a:ext cx="2722732" cy="681064"/>
      </dsp:txXfrm>
    </dsp:sp>
    <dsp:sp modelId="{63D2E24C-4A78-4400-BF46-8C1AD54645B2}">
      <dsp:nvSpPr>
        <dsp:cNvPr id="0" name=""/>
        <dsp:cNvSpPr/>
      </dsp:nvSpPr>
      <dsp:spPr>
        <a:xfrm rot="10800000">
          <a:off x="0" y="1685"/>
          <a:ext cx="10890929" cy="22771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Our main goal is to predict hourly demand for Citi Bikes at various NYC stations.</a:t>
          </a:r>
        </a:p>
      </dsp:txBody>
      <dsp:txXfrm rot="10800000">
        <a:off x="0" y="1685"/>
        <a:ext cx="10890929" cy="1479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5322C-8F27-453D-84D7-D82460D9F38B}">
      <dsp:nvSpPr>
        <dsp:cNvPr id="0" name=""/>
        <dsp:cNvSpPr/>
      </dsp:nvSpPr>
      <dsp:spPr>
        <a:xfrm>
          <a:off x="1497143" y="1539"/>
          <a:ext cx="5988574" cy="15779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5" tIns="400802" rIns="116195" bIns="40080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Download historical Citi Bike Trip data dynamically using public API or use bulk CSVs.</a:t>
          </a:r>
        </a:p>
      </dsp:txBody>
      <dsp:txXfrm>
        <a:off x="1497143" y="1539"/>
        <a:ext cx="5988574" cy="1577961"/>
      </dsp:txXfrm>
    </dsp:sp>
    <dsp:sp modelId="{E2509084-8C97-4C02-A3B8-A5A7DB0530C3}">
      <dsp:nvSpPr>
        <dsp:cNvPr id="0" name=""/>
        <dsp:cNvSpPr/>
      </dsp:nvSpPr>
      <dsp:spPr>
        <a:xfrm>
          <a:off x="0" y="1539"/>
          <a:ext cx="1497143" cy="15779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24" tIns="155868" rIns="79224" bIns="15586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Fetching</a:t>
          </a:r>
        </a:p>
      </dsp:txBody>
      <dsp:txXfrm>
        <a:off x="0" y="1539"/>
        <a:ext cx="1497143" cy="1577961"/>
      </dsp:txXfrm>
    </dsp:sp>
    <dsp:sp modelId="{B21EB92D-F9A8-48F4-8C10-7BB283B44C65}">
      <dsp:nvSpPr>
        <dsp:cNvPr id="0" name=""/>
        <dsp:cNvSpPr/>
      </dsp:nvSpPr>
      <dsp:spPr>
        <a:xfrm>
          <a:off x="1497143" y="1693839"/>
          <a:ext cx="5988574" cy="1577961"/>
        </a:xfrm>
        <a:prstGeom prst="rect">
          <a:avLst/>
        </a:prstGeom>
        <a:solidFill>
          <a:schemeClr val="accent5">
            <a:tint val="40000"/>
            <a:alpha val="90000"/>
            <a:hueOff val="-9712644"/>
            <a:satOff val="2462"/>
            <a:lumOff val="312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9712644"/>
              <a:satOff val="2462"/>
              <a:lumOff val="3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5" tIns="400802" rIns="116195" bIns="40080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Drop NA and Irrelevant stations.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Resample trips into hourly demand per station.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Convert timestamps and check correct time zone</a:t>
          </a:r>
          <a:r>
            <a:rPr lang="en-US" sz="1100" kern="1200" dirty="0"/>
            <a:t>.</a:t>
          </a:r>
        </a:p>
      </dsp:txBody>
      <dsp:txXfrm>
        <a:off x="1497143" y="1693839"/>
        <a:ext cx="5988574" cy="1577961"/>
      </dsp:txXfrm>
    </dsp:sp>
    <dsp:sp modelId="{6B29EC02-6947-4E35-B244-C4603739F5FB}">
      <dsp:nvSpPr>
        <dsp:cNvPr id="0" name=""/>
        <dsp:cNvSpPr/>
      </dsp:nvSpPr>
      <dsp:spPr>
        <a:xfrm>
          <a:off x="0" y="1674178"/>
          <a:ext cx="1497143" cy="1577961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accent5">
              <a:hueOff val="-9534578"/>
              <a:satOff val="2515"/>
              <a:lumOff val="1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24" tIns="155868" rIns="79224" bIns="15586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Cleaning</a:t>
          </a:r>
        </a:p>
      </dsp:txBody>
      <dsp:txXfrm>
        <a:off x="0" y="1674178"/>
        <a:ext cx="1497143" cy="1577961"/>
      </dsp:txXfrm>
    </dsp:sp>
    <dsp:sp modelId="{91F64A3D-C907-49FC-A32F-23A33CE9571A}">
      <dsp:nvSpPr>
        <dsp:cNvPr id="0" name=""/>
        <dsp:cNvSpPr/>
      </dsp:nvSpPr>
      <dsp:spPr>
        <a:xfrm>
          <a:off x="1497143" y="3346817"/>
          <a:ext cx="5988574" cy="1577961"/>
        </a:xfrm>
        <a:prstGeom prst="rect">
          <a:avLst/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9425287"/>
              <a:satOff val="4925"/>
              <a:lumOff val="6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5" tIns="400802" rIns="116195" bIns="40080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Storing: Store cleaned data in </a:t>
          </a:r>
          <a:r>
            <a:rPr lang="en-US" sz="2000" kern="1200" dirty="0" err="1"/>
            <a:t>Hopsworks</a:t>
          </a:r>
          <a:r>
            <a:rPr lang="en-US" sz="2000" kern="1200" dirty="0"/>
            <a:t> as a feature group for time-based retrieval.</a:t>
          </a:r>
        </a:p>
      </dsp:txBody>
      <dsp:txXfrm>
        <a:off x="1497143" y="3346817"/>
        <a:ext cx="5988574" cy="1577961"/>
      </dsp:txXfrm>
    </dsp:sp>
    <dsp:sp modelId="{E1605BC9-403A-4F34-BA41-DEBA62101621}">
      <dsp:nvSpPr>
        <dsp:cNvPr id="0" name=""/>
        <dsp:cNvSpPr/>
      </dsp:nvSpPr>
      <dsp:spPr>
        <a:xfrm>
          <a:off x="0" y="3346817"/>
          <a:ext cx="1497143" cy="1577961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24" tIns="155868" rIns="79224" bIns="15586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Storing</a:t>
          </a:r>
        </a:p>
      </dsp:txBody>
      <dsp:txXfrm>
        <a:off x="0" y="3346817"/>
        <a:ext cx="1497143" cy="1577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6B5E8-AC08-4BF2-8B1C-9A08D9EADA10}">
      <dsp:nvSpPr>
        <dsp:cNvPr id="0" name=""/>
        <dsp:cNvSpPr/>
      </dsp:nvSpPr>
      <dsp:spPr>
        <a:xfrm>
          <a:off x="1497143" y="432"/>
          <a:ext cx="5988574" cy="23909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5" tIns="607313" rIns="116195" bIns="6073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Window size</a:t>
          </a:r>
          <a:r>
            <a:rPr lang="en-US" sz="1900" b="0" i="0" kern="1200" baseline="0"/>
            <a:t>: Last 28 days (24×28 = 672 hours)</a:t>
          </a:r>
          <a:endParaRPr lang="en-US" sz="1900" kern="120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Step</a:t>
          </a:r>
          <a:r>
            <a:rPr lang="en-US" sz="1900" b="0" i="0" kern="1200" baseline="0" dirty="0"/>
            <a:t>: 24 hours (to predict one day ahead)</a:t>
          </a:r>
          <a:endParaRPr lang="en-US" sz="1900" kern="1200" dirty="0"/>
        </a:p>
      </dsp:txBody>
      <dsp:txXfrm>
        <a:off x="1497143" y="432"/>
        <a:ext cx="5988574" cy="2390996"/>
      </dsp:txXfrm>
    </dsp:sp>
    <dsp:sp modelId="{A405A29B-7C92-4B18-9FC5-2492603A0E54}">
      <dsp:nvSpPr>
        <dsp:cNvPr id="0" name=""/>
        <dsp:cNvSpPr/>
      </dsp:nvSpPr>
      <dsp:spPr>
        <a:xfrm>
          <a:off x="0" y="432"/>
          <a:ext cx="1497143" cy="2390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24" tIns="236177" rIns="79224" bIns="23617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Use a </a:t>
          </a:r>
          <a:r>
            <a:rPr lang="en-US" sz="2300" b="1" i="0" kern="1200" baseline="0"/>
            <a:t>sliding window</a:t>
          </a:r>
          <a:r>
            <a:rPr lang="en-US" sz="2300" b="0" i="0" kern="1200" baseline="0"/>
            <a:t> approach:</a:t>
          </a:r>
          <a:endParaRPr lang="en-US" sz="2300" kern="1200"/>
        </a:p>
      </dsp:txBody>
      <dsp:txXfrm>
        <a:off x="0" y="432"/>
        <a:ext cx="1497143" cy="2390996"/>
      </dsp:txXfrm>
    </dsp:sp>
    <dsp:sp modelId="{7A8CD816-B434-40D4-8104-BC84C81BC242}">
      <dsp:nvSpPr>
        <dsp:cNvPr id="0" name=""/>
        <dsp:cNvSpPr/>
      </dsp:nvSpPr>
      <dsp:spPr>
        <a:xfrm>
          <a:off x="1497143" y="2534888"/>
          <a:ext cx="5988574" cy="23909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95" tIns="607313" rIns="116195" bIns="6073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Demand history (lag features)</a:t>
          </a:r>
          <a:endParaRPr lang="en-US" sz="1900" kern="120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Calendar features: hour, day of week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(Optional) Weather, holidays, etc.</a:t>
          </a:r>
          <a:endParaRPr lang="en-US" sz="1900" kern="1200" dirty="0"/>
        </a:p>
      </dsp:txBody>
      <dsp:txXfrm>
        <a:off x="1497143" y="2534888"/>
        <a:ext cx="5988574" cy="2390996"/>
      </dsp:txXfrm>
    </dsp:sp>
    <dsp:sp modelId="{930A3483-50CC-4B48-A472-B96BF0A9D136}">
      <dsp:nvSpPr>
        <dsp:cNvPr id="0" name=""/>
        <dsp:cNvSpPr/>
      </dsp:nvSpPr>
      <dsp:spPr>
        <a:xfrm>
          <a:off x="0" y="2534888"/>
          <a:ext cx="1497143" cy="2390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224" tIns="236177" rIns="79224" bIns="23617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Generate features:</a:t>
          </a:r>
          <a:endParaRPr lang="en-US" sz="2300" kern="1200"/>
        </a:p>
      </dsp:txBody>
      <dsp:txXfrm>
        <a:off x="0" y="2534888"/>
        <a:ext cx="1497143" cy="2390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A8DC-8A7A-498B-8D95-189523316560}">
      <dsp:nvSpPr>
        <dsp:cNvPr id="0" name=""/>
        <dsp:cNvSpPr/>
      </dsp:nvSpPr>
      <dsp:spPr>
        <a:xfrm>
          <a:off x="0" y="373638"/>
          <a:ext cx="985819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395732" rIns="7651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Baseline: Naïve Lag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Model 2 was trained with all lag features with 28 days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Top 10 Features Selected with Model 2, and a third model was trained on those top features.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Model 4 was a hyperparameter tuned Model 2.</a:t>
          </a:r>
        </a:p>
      </dsp:txBody>
      <dsp:txXfrm>
        <a:off x="0" y="373638"/>
        <a:ext cx="9858191" cy="1975050"/>
      </dsp:txXfrm>
    </dsp:sp>
    <dsp:sp modelId="{97965472-91D3-474B-8FFF-AF626211FE18}">
      <dsp:nvSpPr>
        <dsp:cNvPr id="0" name=""/>
        <dsp:cNvSpPr/>
      </dsp:nvSpPr>
      <dsp:spPr>
        <a:xfrm>
          <a:off x="492909" y="93198"/>
          <a:ext cx="69007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Initially, 4 Models are trained with the processed data.</a:t>
          </a:r>
        </a:p>
      </dsp:txBody>
      <dsp:txXfrm>
        <a:off x="520289" y="120578"/>
        <a:ext cx="6845973" cy="506120"/>
      </dsp:txXfrm>
    </dsp:sp>
    <dsp:sp modelId="{F3F945A8-364E-4DF2-B453-90DEB65F6160}">
      <dsp:nvSpPr>
        <dsp:cNvPr id="0" name=""/>
        <dsp:cNvSpPr/>
      </dsp:nvSpPr>
      <dsp:spPr>
        <a:xfrm>
          <a:off x="0" y="2731728"/>
          <a:ext cx="9858191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395732" rIns="7651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features and Data from Hopsworks Feature Store.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Generate new predictions with model and push the new model to Hopsworks.</a:t>
          </a:r>
        </a:p>
      </dsp:txBody>
      <dsp:txXfrm>
        <a:off x="0" y="2731728"/>
        <a:ext cx="9858191" cy="1376550"/>
      </dsp:txXfrm>
    </dsp:sp>
    <dsp:sp modelId="{E45A1C47-9C52-4288-8E66-26C1BEF85198}">
      <dsp:nvSpPr>
        <dsp:cNvPr id="0" name=""/>
        <dsp:cNvSpPr/>
      </dsp:nvSpPr>
      <dsp:spPr>
        <a:xfrm>
          <a:off x="492909" y="2451289"/>
          <a:ext cx="6900733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using Hopsworks:</a:t>
          </a:r>
        </a:p>
      </dsp:txBody>
      <dsp:txXfrm>
        <a:off x="520289" y="2478669"/>
        <a:ext cx="684597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44479B-705B-4489-957E-7E8A228BDFA0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970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1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6EBD62-33B2-4EB1-BB16-FF58D3E6F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1179A590-FD6C-01C0-7630-D52AA3A8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40269" b="3219"/>
          <a:stretch/>
        </p:blipFill>
        <p:spPr>
          <a:xfrm>
            <a:off x="20" y="10"/>
            <a:ext cx="11292820" cy="51053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EBFF9E-2B92-4458-828A-42C70BE5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2" cy="5108211"/>
          </a:xfrm>
          <a:prstGeom prst="rect">
            <a:avLst/>
          </a:prstGeom>
          <a:solidFill>
            <a:srgbClr val="00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40E29-5387-AED2-23DB-D09736D3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8300"/>
            <a:ext cx="8263128" cy="4470399"/>
          </a:xfrm>
          <a:noFill/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Citi Bike Trip Prediction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6D1D0-22E2-40A1-85E2-FEF829574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EBCD1-E44E-A9E1-E9B9-9CB4A8DAF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33371"/>
            <a:ext cx="9418320" cy="896658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By Vidyuth Krishna Sriram</a:t>
            </a:r>
          </a:p>
        </p:txBody>
      </p:sp>
    </p:spTree>
    <p:extLst>
      <p:ext uri="{BB962C8B-B14F-4D97-AF65-F5344CB8AC3E}">
        <p14:creationId xmlns:p14="http://schemas.microsoft.com/office/powerpoint/2010/main" val="2028892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292F-A14F-7062-906C-6D8A61A9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0D23-2BE7-C97D-B160-E45A9C2E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2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9514-4253-F2B3-4389-33CB28FE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/>
              <a:t>Project Overview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5C1A8B-C134-2C5C-D693-8C8D0F75A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56780"/>
              </p:ext>
            </p:extLst>
          </p:nvPr>
        </p:nvGraphicFramePr>
        <p:xfrm>
          <a:off x="217292" y="2460727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70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71BF4-A814-21AB-E32A-FADCEEBE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452182"/>
            <a:ext cx="9692640" cy="15960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alpha val="80000"/>
                  </a:schemeClr>
                </a:solidFill>
              </a:rPr>
              <a:t>Data Engineering Workflow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59B30D-C362-7350-54E4-840A6BAF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0" y="1636006"/>
            <a:ext cx="11161420" cy="1127291"/>
          </a:xfrm>
        </p:spPr>
      </p:pic>
    </p:spTree>
    <p:extLst>
      <p:ext uri="{BB962C8B-B14F-4D97-AF65-F5344CB8AC3E}">
        <p14:creationId xmlns:p14="http://schemas.microsoft.com/office/powerpoint/2010/main" val="38617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01E3-DFC4-8A79-DBCB-10B86B1A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94" y="39691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Data Engineering Workflow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0F8AB8C-B5A5-A208-70B2-21351CF07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17251"/>
              </p:ext>
            </p:extLst>
          </p:nvPr>
        </p:nvGraphicFramePr>
        <p:xfrm>
          <a:off x="3713695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61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F9C3-0D0E-8DF9-676B-04F0719D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452182"/>
            <a:ext cx="9692640" cy="15960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Feature Engineering Workflow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55A9C96E-C36C-7817-476B-D6B6E212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5" y="1686248"/>
            <a:ext cx="10663969" cy="1077049"/>
          </a:xfrm>
        </p:spPr>
      </p:pic>
    </p:spTree>
    <p:extLst>
      <p:ext uri="{BB962C8B-B14F-4D97-AF65-F5344CB8AC3E}">
        <p14:creationId xmlns:p14="http://schemas.microsoft.com/office/powerpoint/2010/main" val="197314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1983-9B56-ECF4-311A-E636F65C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" y="81153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Feature Engineering Pipeline Approach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504594-593B-7352-47B8-F1453C13D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323987"/>
              </p:ext>
            </p:extLst>
          </p:nvPr>
        </p:nvGraphicFramePr>
        <p:xfrm>
          <a:off x="361321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72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724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8934"/>
            <a:ext cx="12207240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23C5-0B57-D306-43E1-437EBB1C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452182"/>
            <a:ext cx="9692640" cy="15960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Model Training Workflow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82E657-38E1-4E6E-53BF-AD6664E4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50" y="1887214"/>
            <a:ext cx="10365500" cy="1046904"/>
          </a:xfrm>
        </p:spPr>
      </p:pic>
    </p:spTree>
    <p:extLst>
      <p:ext uri="{BB962C8B-B14F-4D97-AF65-F5344CB8AC3E}">
        <p14:creationId xmlns:p14="http://schemas.microsoft.com/office/powerpoint/2010/main" val="11495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354AA-E437-2DFA-A731-974A5257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71642-23CB-2804-D5A2-0CC59E56E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558315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20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201098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188934"/>
            <a:ext cx="12201099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B4F5B-A076-4ACF-8AE5-AE3F251E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452182"/>
            <a:ext cx="9692640" cy="15960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alpha val="80000"/>
                  </a:schemeClr>
                </a:solidFill>
              </a:rPr>
              <a:t>Inferencing Workflow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3F4EF-BF14-20D6-1A45-8D30AE8FB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4" y="1615909"/>
            <a:ext cx="11559375" cy="1167484"/>
          </a:xfrm>
        </p:spPr>
      </p:pic>
    </p:spTree>
    <p:extLst>
      <p:ext uri="{BB962C8B-B14F-4D97-AF65-F5344CB8AC3E}">
        <p14:creationId xmlns:p14="http://schemas.microsoft.com/office/powerpoint/2010/main" val="10308634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F81D8D205884C832D79A5831271E0" ma:contentTypeVersion="6" ma:contentTypeDescription="Create a new document." ma:contentTypeScope="" ma:versionID="a0dc088e233bf3a7f07bd951ab0b67aa">
  <xsd:schema xmlns:xsd="http://www.w3.org/2001/XMLSchema" xmlns:xs="http://www.w3.org/2001/XMLSchema" xmlns:p="http://schemas.microsoft.com/office/2006/metadata/properties" xmlns:ns3="217f77d5-f48a-4410-bae2-919a04f785f3" targetNamespace="http://schemas.microsoft.com/office/2006/metadata/properties" ma:root="true" ma:fieldsID="08af4d4967c25180271ea7014872112e" ns3:_="">
    <xsd:import namespace="217f77d5-f48a-4410-bae2-919a04f785f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f77d5-f48a-4410-bae2-919a04f785f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7f77d5-f48a-4410-bae2-919a04f785f3" xsi:nil="true"/>
  </documentManagement>
</p:properties>
</file>

<file path=customXml/itemProps1.xml><?xml version="1.0" encoding="utf-8"?>
<ds:datastoreItem xmlns:ds="http://schemas.openxmlformats.org/officeDocument/2006/customXml" ds:itemID="{C41CEC99-83BB-4FFD-872E-876C769669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650432-3B77-4D32-99BB-602B9ECCF5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f77d5-f48a-4410-bae2-919a04f78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113A2E-9B3A-40A3-9FA9-7A815605993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217f77d5-f48a-4410-bae2-919a04f785f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136</TotalTime>
  <Words>260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Citi Bike Trip Prediction System</vt:lpstr>
      <vt:lpstr>Project Overview </vt:lpstr>
      <vt:lpstr>Data Engineering Workflow</vt:lpstr>
      <vt:lpstr>Data Engineering Workflow</vt:lpstr>
      <vt:lpstr>Feature Engineering Workflow</vt:lpstr>
      <vt:lpstr>Feature Engineering Pipeline Approach</vt:lpstr>
      <vt:lpstr>Model Training Workflow</vt:lpstr>
      <vt:lpstr>Model Training</vt:lpstr>
      <vt:lpstr>Inferencing Workflow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Vidyuth Krishna Sriram</dc:creator>
  <cp:lastModifiedBy>Vidyuth Krishna Sriram</cp:lastModifiedBy>
  <cp:revision>1</cp:revision>
  <dcterms:created xsi:type="dcterms:W3CDTF">2025-05-10T12:43:45Z</dcterms:created>
  <dcterms:modified xsi:type="dcterms:W3CDTF">2025-05-10T15:49:18Z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0x0101009B5F81D8D205884C832D79A5831271E0</vt:lpwstr>
  </property>
</Properties>
</file>