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8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8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13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35.xml" ContentType="application/vnd.openxmlformats-officedocument.presentationml.notesSlide+xml"/>
  <Override PartName="/ppt/notesSlides/notesSlide13.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10.xml" ContentType="application/vnd.openxmlformats-officedocument.presentationml.notesSlide+xml"/>
  <Override PartName="/ppt/notesSlides/notesSlide38.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34.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Masters/slideMaster2.xml" ContentType="application/vnd.openxmlformats-officedocument.presentationml.slideMaster+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12.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3" r:id="rId1"/>
    <p:sldMasterId id="2147484258" r:id="rId2"/>
  </p:sldMasterIdLst>
  <p:notesMasterIdLst>
    <p:notesMasterId r:id="rId134"/>
  </p:notesMasterIdLst>
  <p:handoutMasterIdLst>
    <p:handoutMasterId r:id="rId135"/>
  </p:handoutMasterIdLst>
  <p:sldIdLst>
    <p:sldId id="256" r:id="rId3"/>
    <p:sldId id="478" r:id="rId4"/>
    <p:sldId id="277" r:id="rId5"/>
    <p:sldId id="575" r:id="rId6"/>
    <p:sldId id="589" r:id="rId7"/>
    <p:sldId id="279" r:id="rId8"/>
    <p:sldId id="280" r:id="rId9"/>
    <p:sldId id="281" r:id="rId10"/>
    <p:sldId id="282" r:id="rId11"/>
    <p:sldId id="286" r:id="rId12"/>
    <p:sldId id="287" r:id="rId13"/>
    <p:sldId id="289" r:id="rId14"/>
    <p:sldId id="290" r:id="rId15"/>
    <p:sldId id="292" r:id="rId16"/>
    <p:sldId id="293" r:id="rId17"/>
    <p:sldId id="294" r:id="rId18"/>
    <p:sldId id="295" r:id="rId19"/>
    <p:sldId id="296" r:id="rId20"/>
    <p:sldId id="299" r:id="rId21"/>
    <p:sldId id="300" r:id="rId22"/>
    <p:sldId id="301" r:id="rId23"/>
    <p:sldId id="302" r:id="rId24"/>
    <p:sldId id="590" r:id="rId25"/>
    <p:sldId id="304" r:id="rId26"/>
    <p:sldId id="305" r:id="rId27"/>
    <p:sldId id="306" r:id="rId28"/>
    <p:sldId id="307" r:id="rId29"/>
    <p:sldId id="381" r:id="rId30"/>
    <p:sldId id="380" r:id="rId31"/>
    <p:sldId id="308" r:id="rId32"/>
    <p:sldId id="309" r:id="rId33"/>
    <p:sldId id="310" r:id="rId34"/>
    <p:sldId id="311" r:id="rId35"/>
    <p:sldId id="312" r:id="rId36"/>
    <p:sldId id="313" r:id="rId37"/>
    <p:sldId id="314" r:id="rId38"/>
    <p:sldId id="384" r:id="rId39"/>
    <p:sldId id="315" r:id="rId40"/>
    <p:sldId id="316" r:id="rId41"/>
    <p:sldId id="317" r:id="rId42"/>
    <p:sldId id="376" r:id="rId43"/>
    <p:sldId id="383" r:id="rId44"/>
    <p:sldId id="319" r:id="rId45"/>
    <p:sldId id="320" r:id="rId46"/>
    <p:sldId id="321" r:id="rId47"/>
    <p:sldId id="322" r:id="rId48"/>
    <p:sldId id="323" r:id="rId49"/>
    <p:sldId id="324" r:id="rId50"/>
    <p:sldId id="392" r:id="rId51"/>
    <p:sldId id="391" r:id="rId52"/>
    <p:sldId id="387" r:id="rId53"/>
    <p:sldId id="388" r:id="rId54"/>
    <p:sldId id="389" r:id="rId55"/>
    <p:sldId id="390" r:id="rId56"/>
    <p:sldId id="591" r:id="rId57"/>
    <p:sldId id="326" r:id="rId58"/>
    <p:sldId id="327" r:id="rId59"/>
    <p:sldId id="328" r:id="rId60"/>
    <p:sldId id="329" r:id="rId61"/>
    <p:sldId id="330" r:id="rId62"/>
    <p:sldId id="331" r:id="rId63"/>
    <p:sldId id="592" r:id="rId64"/>
    <p:sldId id="370" r:id="rId65"/>
    <p:sldId id="333" r:id="rId66"/>
    <p:sldId id="593" r:id="rId67"/>
    <p:sldId id="399" r:id="rId68"/>
    <p:sldId id="400" r:id="rId69"/>
    <p:sldId id="401" r:id="rId70"/>
    <p:sldId id="336" r:id="rId71"/>
    <p:sldId id="337" r:id="rId72"/>
    <p:sldId id="338" r:id="rId73"/>
    <p:sldId id="341" r:id="rId74"/>
    <p:sldId id="343" r:id="rId75"/>
    <p:sldId id="345" r:id="rId76"/>
    <p:sldId id="403" r:id="rId77"/>
    <p:sldId id="438" r:id="rId78"/>
    <p:sldId id="439" r:id="rId79"/>
    <p:sldId id="551" r:id="rId80"/>
    <p:sldId id="441" r:id="rId81"/>
    <p:sldId id="443" r:id="rId82"/>
    <p:sldId id="444" r:id="rId83"/>
    <p:sldId id="445" r:id="rId84"/>
    <p:sldId id="446" r:id="rId85"/>
    <p:sldId id="447" r:id="rId86"/>
    <p:sldId id="448" r:id="rId87"/>
    <p:sldId id="449" r:id="rId88"/>
    <p:sldId id="450" r:id="rId89"/>
    <p:sldId id="451" r:id="rId90"/>
    <p:sldId id="453" r:id="rId91"/>
    <p:sldId id="454" r:id="rId92"/>
    <p:sldId id="594" r:id="rId93"/>
    <p:sldId id="347" r:id="rId94"/>
    <p:sldId id="348" r:id="rId95"/>
    <p:sldId id="565" r:id="rId96"/>
    <p:sldId id="566" r:id="rId97"/>
    <p:sldId id="350" r:id="rId98"/>
    <p:sldId id="479" r:id="rId99"/>
    <p:sldId id="563" r:id="rId100"/>
    <p:sldId id="480" r:id="rId101"/>
    <p:sldId id="481" r:id="rId102"/>
    <p:sldId id="482" r:id="rId103"/>
    <p:sldId id="483" r:id="rId104"/>
    <p:sldId id="484" r:id="rId105"/>
    <p:sldId id="485" r:id="rId106"/>
    <p:sldId id="486" r:id="rId107"/>
    <p:sldId id="487" r:id="rId108"/>
    <p:sldId id="488" r:id="rId109"/>
    <p:sldId id="489" r:id="rId110"/>
    <p:sldId id="490" r:id="rId111"/>
    <p:sldId id="491" r:id="rId112"/>
    <p:sldId id="492" r:id="rId113"/>
    <p:sldId id="494" r:id="rId114"/>
    <p:sldId id="495" r:id="rId115"/>
    <p:sldId id="496" r:id="rId116"/>
    <p:sldId id="497" r:id="rId117"/>
    <p:sldId id="498" r:id="rId118"/>
    <p:sldId id="499" r:id="rId119"/>
    <p:sldId id="508" r:id="rId120"/>
    <p:sldId id="509" r:id="rId121"/>
    <p:sldId id="510" r:id="rId122"/>
    <p:sldId id="511" r:id="rId123"/>
    <p:sldId id="512" r:id="rId124"/>
    <p:sldId id="513" r:id="rId125"/>
    <p:sldId id="514" r:id="rId126"/>
    <p:sldId id="515" r:id="rId127"/>
    <p:sldId id="522" r:id="rId128"/>
    <p:sldId id="523" r:id="rId129"/>
    <p:sldId id="525" r:id="rId130"/>
    <p:sldId id="526" r:id="rId131"/>
    <p:sldId id="527" r:id="rId132"/>
    <p:sldId id="528" r:id="rId133"/>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5533" autoAdjust="0"/>
  </p:normalViewPr>
  <p:slideViewPr>
    <p:cSldViewPr>
      <p:cViewPr varScale="1">
        <p:scale>
          <a:sx n="50" d="100"/>
          <a:sy n="50" d="100"/>
        </p:scale>
        <p:origin x="1768" y="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22"/>
    </p:cViewPr>
  </p:sorter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222" Type="http://schemas.microsoft.com/office/2015/10/relationships/revisionInfo" Target="revisionInfo.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handoutMaster" Target="handoutMasters/handoutMaster1.xml"/><Relationship Id="rId223" Type="http://schemas.openxmlformats.org/officeDocument/2006/relationships/customXml" Target="../customXml/item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224" Type="http://schemas.openxmlformats.org/officeDocument/2006/relationships/customXml" Target="../customXml/item2.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225" Type="http://schemas.openxmlformats.org/officeDocument/2006/relationships/customXml" Target="../customXml/item3.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30/12/2020</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12/30/2020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114156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35</a:t>
            </a:fld>
            <a:endParaRPr lang="en-US"/>
          </a:p>
        </p:txBody>
      </p:sp>
    </p:spTree>
    <p:extLst>
      <p:ext uri="{BB962C8B-B14F-4D97-AF65-F5344CB8AC3E}">
        <p14:creationId xmlns:p14="http://schemas.microsoft.com/office/powerpoint/2010/main" val="2739832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48</a:t>
            </a:fld>
            <a:endParaRPr lang="en-US"/>
          </a:p>
        </p:txBody>
      </p:sp>
    </p:spTree>
    <p:extLst>
      <p:ext uri="{BB962C8B-B14F-4D97-AF65-F5344CB8AC3E}">
        <p14:creationId xmlns:p14="http://schemas.microsoft.com/office/powerpoint/2010/main" val="35827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em</a:t>
            </a:r>
            <a:r>
              <a:rPr lang="en-US" baseline="0" dirty="0" smtClean="0"/>
              <a:t> </a:t>
            </a:r>
            <a:r>
              <a:rPr lang="en-US" baseline="0" dirty="0" err="1" smtClean="0"/>
              <a:t>bé</a:t>
            </a:r>
            <a:r>
              <a:rPr lang="en-US" baseline="0" dirty="0" smtClean="0"/>
              <a:t> </a:t>
            </a:r>
            <a:r>
              <a:rPr lang="en-US" baseline="0" dirty="0" err="1" smtClean="0"/>
              <a:t>ko</a:t>
            </a:r>
            <a:r>
              <a:rPr lang="en-US" baseline="0" dirty="0" smtClean="0"/>
              <a:t> </a:t>
            </a:r>
            <a:r>
              <a:rPr lang="en-US" baseline="0" dirty="0" err="1" smtClean="0"/>
              <a:t>có</a:t>
            </a:r>
            <a:r>
              <a:rPr lang="en-US" baseline="0" dirty="0" smtClean="0"/>
              <a:t> </a:t>
            </a:r>
            <a:r>
              <a:rPr lang="en-US" baseline="0" dirty="0" err="1" smtClean="0"/>
              <a:t>cái</a:t>
            </a:r>
            <a:r>
              <a:rPr lang="en-US" baseline="0" dirty="0" smtClean="0"/>
              <a:t> </a:t>
            </a:r>
            <a:r>
              <a:rPr lang="en-US" baseline="0" dirty="0" err="1" smtClean="0"/>
              <a:t>kẹo</a:t>
            </a:r>
            <a:r>
              <a:rPr lang="en-US" baseline="0" dirty="0" smtClean="0"/>
              <a:t> </a:t>
            </a:r>
            <a:r>
              <a:rPr lang="en-US" baseline="0" dirty="0" err="1" smtClean="0"/>
              <a:t>nào</a:t>
            </a:r>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51</a:t>
            </a:fld>
            <a:endParaRPr lang="en-US"/>
          </a:p>
        </p:txBody>
      </p:sp>
    </p:spTree>
    <p:extLst>
      <p:ext uri="{BB962C8B-B14F-4D97-AF65-F5344CB8AC3E}">
        <p14:creationId xmlns:p14="http://schemas.microsoft.com/office/powerpoint/2010/main" val="1937871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1809105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a:latin typeface=".VnTime" panose="020B7200000000000000" pitchFamily="34" charset="0"/>
              </a:rPr>
              <a:t>[</a:t>
            </a:r>
            <a:r>
              <a:rPr lang="en-US" altLang="en-US" sz="1200" i="1">
                <a:latin typeface=".VnTime" panose="020B7200000000000000" pitchFamily="34" charset="0"/>
              </a:rPr>
              <a:t>C</a:t>
            </a:r>
            <a:r>
              <a:rPr lang="en-US" altLang="en-US" sz="1200">
                <a:latin typeface=".VnTime" panose="020B7200000000000000" pitchFamily="34" charset="0"/>
              </a:rPr>
              <a:t>(</a:t>
            </a:r>
            <a:r>
              <a:rPr lang="en-US" altLang="en-US" sz="1200" i="1">
                <a:latin typeface=".VnTime" panose="020B7200000000000000" pitchFamily="34" charset="0"/>
              </a:rPr>
              <a:t>k</a:t>
            </a:r>
            <a:r>
              <a:rPr lang="en-US" altLang="en-US" sz="1200">
                <a:latin typeface=".VnTime" panose="020B7200000000000000" pitchFamily="34" charset="0"/>
              </a:rPr>
              <a:t>,0) – </a:t>
            </a:r>
            <a:r>
              <a:rPr lang="en-US" altLang="en-US" sz="1200">
                <a:solidFill>
                  <a:srgbClr val="990000"/>
                </a:solidFill>
                <a:latin typeface=".VnTime" panose="020B7200000000000000" pitchFamily="34" charset="0"/>
              </a:rPr>
              <a:t>(</a:t>
            </a:r>
            <a:r>
              <a:rPr lang="en-US" altLang="en-US" sz="1200" i="1">
                <a:solidFill>
                  <a:srgbClr val="990000"/>
                </a:solidFill>
                <a:latin typeface=".VnTime" panose="020B7200000000000000" pitchFamily="34" charset="0"/>
              </a:rPr>
              <a:t>C</a:t>
            </a:r>
            <a:r>
              <a:rPr lang="en-US" altLang="en-US" sz="1200">
                <a:solidFill>
                  <a:srgbClr val="990000"/>
                </a:solidFill>
                <a:latin typeface=".VnTime" panose="020B7200000000000000" pitchFamily="34" charset="0"/>
              </a:rPr>
              <a:t>(</a:t>
            </a:r>
            <a:r>
              <a:rPr lang="en-US" altLang="en-US" sz="1200" i="1">
                <a:solidFill>
                  <a:srgbClr val="990000"/>
                </a:solidFill>
                <a:latin typeface=".VnTime" panose="020B7200000000000000" pitchFamily="34" charset="0"/>
              </a:rPr>
              <a:t>k</a:t>
            </a:r>
            <a:r>
              <a:rPr lang="en-US" altLang="en-US" sz="1200">
                <a:solidFill>
                  <a:srgbClr val="990000"/>
                </a:solidFill>
                <a:latin typeface=".VnTime" panose="020B7200000000000000" pitchFamily="34" charset="0"/>
              </a:rPr>
              <a:t>,1) – </a:t>
            </a:r>
            <a:r>
              <a:rPr lang="en-US" altLang="en-US" sz="1200" i="1">
                <a:solidFill>
                  <a:srgbClr val="990000"/>
                </a:solidFill>
                <a:latin typeface=".VnTime" panose="020B7200000000000000" pitchFamily="34" charset="0"/>
              </a:rPr>
              <a:t>C</a:t>
            </a:r>
            <a:r>
              <a:rPr lang="en-US" altLang="en-US" sz="1200">
                <a:solidFill>
                  <a:srgbClr val="990000"/>
                </a:solidFill>
                <a:latin typeface=".VnTime" panose="020B7200000000000000" pitchFamily="34" charset="0"/>
              </a:rPr>
              <a:t>(</a:t>
            </a:r>
            <a:r>
              <a:rPr lang="en-US" altLang="en-US" sz="1200" i="1">
                <a:solidFill>
                  <a:srgbClr val="990000"/>
                </a:solidFill>
                <a:latin typeface=".VnTime" panose="020B7200000000000000" pitchFamily="34" charset="0"/>
              </a:rPr>
              <a:t>k</a:t>
            </a:r>
            <a:r>
              <a:rPr lang="en-US" altLang="en-US" sz="1200">
                <a:solidFill>
                  <a:srgbClr val="990000"/>
                </a:solidFill>
                <a:latin typeface=".VnTime" panose="020B7200000000000000" pitchFamily="34" charset="0"/>
              </a:rPr>
              <a:t>,2)+ ... + (-1)</a:t>
            </a:r>
            <a:r>
              <a:rPr lang="en-US" altLang="en-US" sz="1200" i="1" baseline="30000">
                <a:solidFill>
                  <a:srgbClr val="990000"/>
                </a:solidFill>
                <a:latin typeface=".VnTime" panose="020B7200000000000000" pitchFamily="34" charset="0"/>
              </a:rPr>
              <a:t>k</a:t>
            </a:r>
            <a:r>
              <a:rPr lang="en-US" altLang="en-US" sz="1200" baseline="30000">
                <a:solidFill>
                  <a:srgbClr val="990000"/>
                </a:solidFill>
                <a:latin typeface=".VnTime" panose="020B7200000000000000" pitchFamily="34" charset="0"/>
              </a:rPr>
              <a:t>-1</a:t>
            </a:r>
            <a:r>
              <a:rPr lang="en-US" altLang="en-US" sz="1200" i="1">
                <a:solidFill>
                  <a:srgbClr val="990000"/>
                </a:solidFill>
                <a:latin typeface=".VnTime" panose="020B7200000000000000" pitchFamily="34" charset="0"/>
              </a:rPr>
              <a:t>C</a:t>
            </a:r>
            <a:r>
              <a:rPr lang="en-US" altLang="en-US" sz="1200">
                <a:solidFill>
                  <a:srgbClr val="990000"/>
                </a:solidFill>
                <a:latin typeface=".VnTime" panose="020B7200000000000000" pitchFamily="34" charset="0"/>
              </a:rPr>
              <a:t>(</a:t>
            </a:r>
            <a:r>
              <a:rPr lang="en-US" altLang="en-US" sz="1200" i="1">
                <a:solidFill>
                  <a:srgbClr val="990000"/>
                </a:solidFill>
                <a:latin typeface=".VnTime" panose="020B7200000000000000" pitchFamily="34" charset="0"/>
              </a:rPr>
              <a:t>k,k</a:t>
            </a:r>
            <a:r>
              <a:rPr lang="en-US" altLang="en-US" sz="1200">
                <a:solidFill>
                  <a:srgbClr val="990000"/>
                </a:solidFill>
                <a:latin typeface=".VnTime" panose="020B7200000000000000" pitchFamily="34" charset="0"/>
              </a:rPr>
              <a:t>))</a:t>
            </a:r>
            <a:r>
              <a:rPr lang="en-US" altLang="en-US" sz="1200">
                <a:latin typeface=".VnTime" panose="020B7200000000000000" pitchFamily="34" charset="0"/>
              </a:rPr>
              <a:t>] : công thức Newton</a:t>
            </a:r>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60</a:t>
            </a:fld>
            <a:endParaRPr lang="en-US"/>
          </a:p>
        </p:txBody>
      </p:sp>
    </p:spTree>
    <p:extLst>
      <p:ext uri="{BB962C8B-B14F-4D97-AF65-F5344CB8AC3E}">
        <p14:creationId xmlns:p14="http://schemas.microsoft.com/office/powerpoint/2010/main" val="297395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33 đ</a:t>
            </a:r>
            <a:r>
              <a:rPr lang="vi-VN"/>
              <a:t>ư</a:t>
            </a:r>
            <a:r>
              <a:rPr lang="en-US"/>
              <a:t>ợc tính 2 lần </a:t>
            </a:r>
            <a:r>
              <a:rPr lang="en-US">
                <a:sym typeface="Wingdings" panose="05000000000000000000" pitchFamily="2" charset="2"/>
              </a:rPr>
              <a:t> chỉ còn tất cả 19 số</a:t>
            </a:r>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63</a:t>
            </a:fld>
            <a:endParaRPr lang="en-US"/>
          </a:p>
        </p:txBody>
      </p:sp>
    </p:spTree>
    <p:extLst>
      <p:ext uri="{BB962C8B-B14F-4D97-AF65-F5344CB8AC3E}">
        <p14:creationId xmlns:p14="http://schemas.microsoft.com/office/powerpoint/2010/main" val="513283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154440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46981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2732165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2413859-DFB9-42B6-A5D9-707534064C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ea typeface="宋体" panose="02010600030101010101" pitchFamily="2" charset="-122"/>
              </a:defRPr>
            </a:lvl1pPr>
            <a:lvl2pPr marL="742950" indent="-285750" defTabSz="900113">
              <a:defRPr>
                <a:solidFill>
                  <a:schemeClr val="tx1"/>
                </a:solidFill>
                <a:latin typeface="Arial" panose="020B0604020202020204" pitchFamily="34" charset="0"/>
                <a:ea typeface="宋体" panose="02010600030101010101" pitchFamily="2" charset="-122"/>
              </a:defRPr>
            </a:lvl2pPr>
            <a:lvl3pPr marL="1143000" indent="-228600" defTabSz="900113">
              <a:defRPr>
                <a:solidFill>
                  <a:schemeClr val="tx1"/>
                </a:solidFill>
                <a:latin typeface="Arial" panose="020B0604020202020204" pitchFamily="34" charset="0"/>
                <a:ea typeface="宋体" panose="02010600030101010101" pitchFamily="2" charset="-122"/>
              </a:defRPr>
            </a:lvl3pPr>
            <a:lvl4pPr marL="1600200" indent="-228600" defTabSz="900113">
              <a:defRPr>
                <a:solidFill>
                  <a:schemeClr val="tx1"/>
                </a:solidFill>
                <a:latin typeface="Arial" panose="020B0604020202020204" pitchFamily="34" charset="0"/>
                <a:ea typeface="宋体" panose="02010600030101010101" pitchFamily="2" charset="-122"/>
              </a:defRPr>
            </a:lvl4pPr>
            <a:lvl5pPr marL="2057400" indent="-228600" defTabSz="900113">
              <a:defRPr>
                <a:solidFill>
                  <a:schemeClr val="tx1"/>
                </a:solidFill>
                <a:latin typeface="Arial" panose="020B0604020202020204" pitchFamily="34" charset="0"/>
                <a:ea typeface="宋体" panose="02010600030101010101" pitchFamily="2" charset="-122"/>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5C2C70-C08E-4BC3-83E0-7F667EF69C2B}" type="slidenum">
              <a:rPr lang="zh-TW" altLang="en-US" smtClean="0">
                <a:latin typeface="Times New Roman" panose="02020603050405020304" pitchFamily="18" charset="0"/>
                <a:ea typeface="Arial Unicode MS" panose="020B0604020202020204" pitchFamily="34" charset="-128"/>
              </a:rPr>
              <a:pPr/>
              <a:t>73</a:t>
            </a:fld>
            <a:endParaRPr lang="en-US" altLang="zh-TW">
              <a:latin typeface="Times New Roman" panose="02020603050405020304" pitchFamily="18" charset="0"/>
              <a:ea typeface="Arial Unicode MS" panose="020B0604020202020204" pitchFamily="34" charset="-128"/>
            </a:endParaRPr>
          </a:p>
        </p:txBody>
      </p:sp>
      <p:sp>
        <p:nvSpPr>
          <p:cNvPr id="97283" name="Rectangle 2">
            <a:extLst>
              <a:ext uri="{FF2B5EF4-FFF2-40B4-BE49-F238E27FC236}">
                <a16:creationId xmlns:a16="http://schemas.microsoft.com/office/drawing/2014/main" id="{9EBCE72E-6031-470E-87D2-EAB86897C6BE}"/>
              </a:ext>
            </a:extLst>
          </p:cNvPr>
          <p:cNvSpPr>
            <a:spLocks noGrp="1" noRot="1" noChangeAspect="1" noChangeArrowheads="1" noTextEdit="1"/>
          </p:cNvSpPr>
          <p:nvPr>
            <p:ph type="sldImg"/>
          </p:nvPr>
        </p:nvSpPr>
        <p:spPr>
          <a:xfrm>
            <a:off x="874713" y="750888"/>
            <a:ext cx="4897437" cy="3673475"/>
          </a:xfrm>
          <a:ln/>
        </p:spPr>
      </p:sp>
      <p:sp>
        <p:nvSpPr>
          <p:cNvPr id="97284" name="Rectangle 3">
            <a:extLst>
              <a:ext uri="{FF2B5EF4-FFF2-40B4-BE49-F238E27FC236}">
                <a16:creationId xmlns:a16="http://schemas.microsoft.com/office/drawing/2014/main" id="{BE5F8622-8A3C-4AF6-BACB-0C7B6E02FFF4}"/>
              </a:ext>
            </a:extLst>
          </p:cNvPr>
          <p:cNvSpPr>
            <a:spLocks noGrp="1" noChangeArrowheads="1"/>
          </p:cNvSpPr>
          <p:nvPr>
            <p:ph type="body" idx="1"/>
          </p:nvPr>
        </p:nvSpPr>
        <p:spPr>
          <a:xfrm>
            <a:off x="885825" y="4675188"/>
            <a:ext cx="4873625" cy="4341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Instructor can solve the puzzle interactively by dragging the disks around.</a:t>
            </a:r>
          </a:p>
        </p:txBody>
      </p:sp>
    </p:spTree>
    <p:extLst>
      <p:ext uri="{BB962C8B-B14F-4D97-AF65-F5344CB8AC3E}">
        <p14:creationId xmlns:p14="http://schemas.microsoft.com/office/powerpoint/2010/main" val="57951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872316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At the start, there is just one pair</a:t>
            </a:r>
          </a:p>
          <a:p>
            <a:r>
              <a:rPr lang="en-CA"/>
              <a:t>After the first month, the initial pair mates, but have no young.</a:t>
            </a:r>
          </a:p>
          <a:p>
            <a:r>
              <a:rPr lang="en-CA"/>
              <a:t>After the second month, the initial pair give birth to a pair of babies</a:t>
            </a:r>
          </a:p>
          <a:p>
            <a:r>
              <a:rPr lang="en-CA"/>
              <a:t>After the third month, the initial pair give birth to a second pair, and their first-borns mate but have not yet given birth to any young.</a:t>
            </a:r>
          </a:p>
          <a:p>
            <a:r>
              <a:rPr lang="en-CA"/>
              <a:t>After the fourth month, the initial pair give birth to another pair and their first-born pair also produces a pair of their own</a:t>
            </a:r>
          </a:p>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75</a:t>
            </a:fld>
            <a:endParaRPr lang="en-US"/>
          </a:p>
        </p:txBody>
      </p:sp>
    </p:spTree>
    <p:extLst>
      <p:ext uri="{BB962C8B-B14F-4D97-AF65-F5344CB8AC3E}">
        <p14:creationId xmlns:p14="http://schemas.microsoft.com/office/powerpoint/2010/main" val="3148211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97882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2640434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t>Look for pattern, how many 1’s in each line?</a:t>
            </a:r>
          </a:p>
          <a:p>
            <a:r>
              <a:rPr lang="fr-FR"/>
              <a:t>T(n) = n</a:t>
            </a:r>
          </a:p>
        </p:txBody>
      </p:sp>
    </p:spTree>
    <p:extLst>
      <p:ext uri="{BB962C8B-B14F-4D97-AF65-F5344CB8AC3E}">
        <p14:creationId xmlns:p14="http://schemas.microsoft.com/office/powerpoint/2010/main" val="4040357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t>T(n) = n</a:t>
            </a:r>
          </a:p>
        </p:txBody>
      </p:sp>
    </p:spTree>
    <p:extLst>
      <p:ext uri="{BB962C8B-B14F-4D97-AF65-F5344CB8AC3E}">
        <p14:creationId xmlns:p14="http://schemas.microsoft.com/office/powerpoint/2010/main" val="70499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1247809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270379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r-FR"/>
              <a:t>T(n) = T(n/2) +1 </a:t>
            </a:r>
            <a:r>
              <a:rPr lang="fr-FR">
                <a:sym typeface="Wingdings" panose="05000000000000000000" pitchFamily="2" charset="2"/>
              </a:rPr>
              <a:t> T(n) = lg(n) + 2 for n = 2^k</a:t>
            </a:r>
            <a:endParaRPr lang="fr-FR"/>
          </a:p>
        </p:txBody>
      </p:sp>
    </p:spTree>
    <p:extLst>
      <p:ext uri="{BB962C8B-B14F-4D97-AF65-F5344CB8AC3E}">
        <p14:creationId xmlns:p14="http://schemas.microsoft.com/office/powerpoint/2010/main" val="2709614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9DF791D-9D94-4644-8376-DCFAB91A09D3}"/>
              </a:ext>
            </a:extLst>
          </p:cNvPr>
          <p:cNvSpPr>
            <a:spLocks noGrp="1" noRot="1" noChangeAspect="1" noChangeArrowheads="1" noTextEdit="1"/>
          </p:cNvSpPr>
          <p:nvPr>
            <p:ph type="sldImg"/>
          </p:nvPr>
        </p:nvSpPr>
        <p:spPr>
          <a:ln/>
        </p:spPr>
      </p:sp>
      <p:sp>
        <p:nvSpPr>
          <p:cNvPr id="108547" name="Notes Placeholder 2">
            <a:extLst>
              <a:ext uri="{FF2B5EF4-FFF2-40B4-BE49-F238E27FC236}">
                <a16:creationId xmlns:a16="http://schemas.microsoft.com/office/drawing/2014/main" id="{5800F7D3-9339-4D0A-8394-F977E3E8A4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8548" name="Slide Number Placeholder 3">
            <a:extLst>
              <a:ext uri="{FF2B5EF4-FFF2-40B4-BE49-F238E27FC236}">
                <a16:creationId xmlns:a16="http://schemas.microsoft.com/office/drawing/2014/main" id="{44C1A141-DF0E-4525-AFE0-37B215A7D9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ea typeface="宋体" panose="02010600030101010101" pitchFamily="2" charset="-122"/>
              </a:defRPr>
            </a:lvl1pPr>
            <a:lvl2pPr marL="742950" indent="-285750" defTabSz="900113">
              <a:defRPr>
                <a:solidFill>
                  <a:schemeClr val="tx1"/>
                </a:solidFill>
                <a:latin typeface="Arial" panose="020B0604020202020204" pitchFamily="34" charset="0"/>
                <a:ea typeface="宋体" panose="02010600030101010101" pitchFamily="2" charset="-122"/>
              </a:defRPr>
            </a:lvl2pPr>
            <a:lvl3pPr marL="1143000" indent="-228600" defTabSz="900113">
              <a:defRPr>
                <a:solidFill>
                  <a:schemeClr val="tx1"/>
                </a:solidFill>
                <a:latin typeface="Arial" panose="020B0604020202020204" pitchFamily="34" charset="0"/>
                <a:ea typeface="宋体" panose="02010600030101010101" pitchFamily="2" charset="-122"/>
              </a:defRPr>
            </a:lvl3pPr>
            <a:lvl4pPr marL="1600200" indent="-228600" defTabSz="900113">
              <a:defRPr>
                <a:solidFill>
                  <a:schemeClr val="tx1"/>
                </a:solidFill>
                <a:latin typeface="Arial" panose="020B0604020202020204" pitchFamily="34" charset="0"/>
                <a:ea typeface="宋体" panose="02010600030101010101" pitchFamily="2" charset="-122"/>
              </a:defRPr>
            </a:lvl4pPr>
            <a:lvl5pPr marL="2057400" indent="-228600" defTabSz="900113">
              <a:defRPr>
                <a:solidFill>
                  <a:schemeClr val="tx1"/>
                </a:solidFill>
                <a:latin typeface="Arial" panose="020B0604020202020204" pitchFamily="34" charset="0"/>
                <a:ea typeface="宋体" panose="02010600030101010101" pitchFamily="2" charset="-122"/>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105827-E724-4592-98A0-DEE1BDFDC830}" type="slidenum">
              <a:rPr lang="zh-TW" altLang="en-US" smtClean="0">
                <a:latin typeface="Times New Roman" panose="02020603050405020304" pitchFamily="18" charset="0"/>
                <a:ea typeface="Arial Unicode MS" panose="020B0604020202020204" pitchFamily="34" charset="-128"/>
              </a:rPr>
              <a:pPr/>
              <a:t>95</a:t>
            </a:fld>
            <a:endParaRPr lang="en-US" altLang="zh-TW">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920501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278768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4</a:t>
            </a:fld>
            <a:endParaRPr lang="en-US"/>
          </a:p>
        </p:txBody>
      </p:sp>
    </p:spTree>
    <p:extLst>
      <p:ext uri="{BB962C8B-B14F-4D97-AF65-F5344CB8AC3E}">
        <p14:creationId xmlns:p14="http://schemas.microsoft.com/office/powerpoint/2010/main" val="3999263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48450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3086635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fr-FR" dirty="0"/>
          </a:p>
        </p:txBody>
      </p:sp>
    </p:spTree>
    <p:extLst>
      <p:ext uri="{BB962C8B-B14F-4D97-AF65-F5344CB8AC3E}">
        <p14:creationId xmlns:p14="http://schemas.microsoft.com/office/powerpoint/2010/main" val="2338197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3494291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2406982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2881750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67034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091872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58030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8</a:t>
            </a:fld>
            <a:endParaRPr lang="en-US"/>
          </a:p>
        </p:txBody>
      </p:sp>
    </p:spTree>
    <p:extLst>
      <p:ext uri="{BB962C8B-B14F-4D97-AF65-F5344CB8AC3E}">
        <p14:creationId xmlns:p14="http://schemas.microsoft.com/office/powerpoint/2010/main" val="418181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65712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42735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2753911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19</a:t>
            </a:fld>
            <a:endParaRPr lang="en-US"/>
          </a:p>
        </p:txBody>
      </p:sp>
    </p:spTree>
    <p:extLst>
      <p:ext uri="{BB962C8B-B14F-4D97-AF65-F5344CB8AC3E}">
        <p14:creationId xmlns:p14="http://schemas.microsoft.com/office/powerpoint/2010/main" val="688494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29</a:t>
            </a:fld>
            <a:endParaRPr lang="en-US"/>
          </a:p>
        </p:txBody>
      </p:sp>
    </p:spTree>
    <p:extLst>
      <p:ext uri="{BB962C8B-B14F-4D97-AF65-F5344CB8AC3E}">
        <p14:creationId xmlns:p14="http://schemas.microsoft.com/office/powerpoint/2010/main" val="2798279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77241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63804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1201381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03030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990600"/>
          </a:xfrm>
        </p:spPr>
        <p:txBody>
          <a:bodyPr/>
          <a:lstStyle/>
          <a:p>
            <a:r>
              <a:rPr lang="en-US"/>
              <a:t>Click to edit Master title style</a:t>
            </a:r>
          </a:p>
        </p:txBody>
      </p:sp>
      <p:sp>
        <p:nvSpPr>
          <p:cNvPr id="3" name="Text Placeholder 2"/>
          <p:cNvSpPr>
            <a:spLocks noGrp="1"/>
          </p:cNvSpPr>
          <p:nvPr>
            <p:ph type="body" sz="half" idx="1"/>
          </p:nvPr>
        </p:nvSpPr>
        <p:spPr>
          <a:xfrm>
            <a:off x="762000" y="1676400"/>
            <a:ext cx="37719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76400"/>
            <a:ext cx="37719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1885502-C2D9-4B9E-B051-96D80775AB3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D43D329C-7107-44A3-8284-707A70A63C04}"/>
              </a:ext>
            </a:extLst>
          </p:cNvPr>
          <p:cNvSpPr>
            <a:spLocks noGrp="1" noChangeArrowheads="1"/>
          </p:cNvSpPr>
          <p:nvPr>
            <p:ph type="ftr" sz="quarter" idx="11"/>
          </p:nvPr>
        </p:nvSpPr>
        <p:spPr>
          <a:ln/>
        </p:spPr>
        <p:txBody>
          <a:bodyPr/>
          <a:lstStyle>
            <a:lvl1pPr>
              <a:defRPr/>
            </a:lvl1pPr>
          </a:lstStyle>
          <a:p>
            <a:pPr>
              <a:defRPr/>
            </a:pPr>
            <a:endParaRPr lang="en-US" altLang="zh-TW">
              <a:ea typeface="新細明體" charset="-120"/>
            </a:endParaRPr>
          </a:p>
        </p:txBody>
      </p:sp>
    </p:spTree>
    <p:extLst>
      <p:ext uri="{BB962C8B-B14F-4D97-AF65-F5344CB8AC3E}">
        <p14:creationId xmlns:p14="http://schemas.microsoft.com/office/powerpoint/2010/main" val="328359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76400"/>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6400"/>
            <a:ext cx="3810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3810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C0EE8352-4F35-4885-B092-01C09EB4BC51}" type="slidenum">
              <a:rPr lang="en-US"/>
              <a:pPr/>
              <a:t>‹#›</a:t>
            </a:fld>
            <a:endParaRPr lang="en-US"/>
          </a:p>
        </p:txBody>
      </p:sp>
    </p:spTree>
    <p:extLst>
      <p:ext uri="{BB962C8B-B14F-4D97-AF65-F5344CB8AC3E}">
        <p14:creationId xmlns:p14="http://schemas.microsoft.com/office/powerpoint/2010/main" val="371415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064109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038853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00932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1475458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6219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961823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510205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536965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157952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671016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694127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728484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31684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106166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43227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425042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350051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351485392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1023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160905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3116173682"/>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 id="2147484256" r:id="rId13"/>
    <p:sldLayoutId id="2147484257" r:id="rId14"/>
    <p:sldLayoutId id="2147484235" r:id="rId15"/>
    <p:sldLayoutId id="214748423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854855265"/>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19.vml"/><Relationship Id="rId5" Type="http://schemas.openxmlformats.org/officeDocument/2006/relationships/image" Target="../media/image61.jpeg"/><Relationship Id="rId4" Type="http://schemas.openxmlformats.org/officeDocument/2006/relationships/image" Target="../media/image60.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63.wmf"/><Relationship Id="rId5" Type="http://schemas.openxmlformats.org/officeDocument/2006/relationships/oleObject" Target="../embeddings/oleObject40.bin"/><Relationship Id="rId4" Type="http://schemas.openxmlformats.org/officeDocument/2006/relationships/image" Target="../media/image62.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64.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85.png"/><Relationship Id="rId7" Type="http://schemas.openxmlformats.org/officeDocument/2006/relationships/image" Target="../media/image66.wmf"/><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oleObject" Target="../embeddings/oleObject43.bin"/><Relationship Id="rId5" Type="http://schemas.openxmlformats.org/officeDocument/2006/relationships/image" Target="../media/image65.wmf"/><Relationship Id="rId4" Type="http://schemas.openxmlformats.org/officeDocument/2006/relationships/oleObject" Target="../embeddings/oleObject42.bin"/><Relationship Id="rId9" Type="http://schemas.openxmlformats.org/officeDocument/2006/relationships/image" Target="../media/image67.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69.wmf"/><Relationship Id="rId5" Type="http://schemas.openxmlformats.org/officeDocument/2006/relationships/oleObject" Target="../embeddings/oleObject46.bin"/><Relationship Id="rId4" Type="http://schemas.openxmlformats.org/officeDocument/2006/relationships/image" Target="../media/image68.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72.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48.bin"/><Relationship Id="rId5" Type="http://schemas.openxmlformats.org/officeDocument/2006/relationships/image" Target="../media/image71.wmf"/><Relationship Id="rId4" Type="http://schemas.openxmlformats.org/officeDocument/2006/relationships/oleObject" Target="../embeddings/oleObject47.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3.xml"/><Relationship Id="rId1" Type="http://schemas.openxmlformats.org/officeDocument/2006/relationships/vmlDrawing" Target="../drawings/vmlDrawing25.vml"/><Relationship Id="rId4" Type="http://schemas.openxmlformats.org/officeDocument/2006/relationships/image" Target="../media/image73.e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xml"/><Relationship Id="rId1" Type="http://schemas.openxmlformats.org/officeDocument/2006/relationships/vmlDrawing" Target="../drawings/vmlDrawing26.vml"/><Relationship Id="rId4" Type="http://schemas.openxmlformats.org/officeDocument/2006/relationships/image" Target="../media/image74.emf"/></Relationships>
</file>

<file path=ppt/slides/_rels/slide129.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78.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060.png"/><Relationship Id="rId11" Type="http://schemas.openxmlformats.org/officeDocument/2006/relationships/image" Target="../media/image111.png"/><Relationship Id="rId5" Type="http://schemas.openxmlformats.org/officeDocument/2006/relationships/image" Target="../media/image1050.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115.png"/><Relationship Id="rId5" Type="http://schemas.openxmlformats.org/officeDocument/2006/relationships/image" Target="../media/image146.png"/><Relationship Id="rId4" Type="http://schemas.openxmlformats.org/officeDocument/2006/relationships/image" Target="../media/image79.png"/></Relationships>
</file>

<file path=ppt/slides/_rels/slide1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0.wmf"/><Relationship Id="rId2" Type="http://schemas.openxmlformats.org/officeDocument/2006/relationships/slideLayout" Target="../slideLayouts/slideLayout3.xml"/><Relationship Id="rId16" Type="http://schemas.openxmlformats.org/officeDocument/2006/relationships/image" Target="../media/image22.wmf"/><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9.bin"/><Relationship Id="rId14" Type="http://schemas.openxmlformats.org/officeDocument/2006/relationships/image" Target="../media/image21.wmf"/></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26.e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32.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33.wmf"/><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35.png"/><Relationship Id="rId4" Type="http://schemas.openxmlformats.org/officeDocument/2006/relationships/image" Target="../media/image3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23.bin"/><Relationship Id="rId4" Type="http://schemas.openxmlformats.org/officeDocument/2006/relationships/image" Target="../media/image36.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39.wmf"/><Relationship Id="rId4" Type="http://schemas.openxmlformats.org/officeDocument/2006/relationships/oleObject" Target="../embeddings/oleObject25.bin"/></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13.xml"/><Relationship Id="rId7" Type="http://schemas.openxmlformats.org/officeDocument/2006/relationships/image" Target="../media/image43.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42.wmf"/><Relationship Id="rId4" Type="http://schemas.openxmlformats.org/officeDocument/2006/relationships/oleObject" Target="../embeddings/oleObject26.bin"/></Relationships>
</file>

<file path=ppt/slides/_rels/slide54.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9.wmf"/><Relationship Id="rId2" Type="http://schemas.openxmlformats.org/officeDocument/2006/relationships/slideLayout" Target="../slideLayouts/slideLayout8.xml"/><Relationship Id="rId16" Type="http://schemas.openxmlformats.org/officeDocument/2006/relationships/image" Target="../media/image51.wmf"/><Relationship Id="rId1" Type="http://schemas.openxmlformats.org/officeDocument/2006/relationships/vmlDrawing" Target="../drawings/vmlDrawing16.vml"/><Relationship Id="rId6" Type="http://schemas.openxmlformats.org/officeDocument/2006/relationships/image" Target="../media/image46.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1.bin"/><Relationship Id="rId14" Type="http://schemas.openxmlformats.org/officeDocument/2006/relationships/image" Target="../media/image5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55.wmf"/><Relationship Id="rId5" Type="http://schemas.openxmlformats.org/officeDocument/2006/relationships/oleObject" Target="../embeddings/oleObject36.bin"/><Relationship Id="rId4" Type="http://schemas.openxmlformats.org/officeDocument/2006/relationships/image" Target="../media/image5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56.wmf"/><Relationship Id="rId4" Type="http://schemas.openxmlformats.org/officeDocument/2006/relationships/oleObject" Target="../embeddings/oleObject37.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dirty="0" err="1"/>
              <a:t>Toán</a:t>
            </a:r>
            <a:r>
              <a:rPr lang="en-US" dirty="0"/>
              <a:t> </a:t>
            </a:r>
            <a:r>
              <a:rPr lang="en-US" dirty="0" err="1"/>
              <a:t>rời</a:t>
            </a:r>
            <a:r>
              <a:rPr lang="en-US" dirty="0"/>
              <a:t> </a:t>
            </a:r>
            <a:r>
              <a:rPr lang="en-US" dirty="0" err="1"/>
              <a:t>rạc</a:t>
            </a:r>
            <a:endParaRPr lang="en-US" dirty="0"/>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31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327C7611-6B68-4788-8834-49A601851052}"/>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nhân</a:t>
            </a:r>
            <a:r>
              <a:rPr lang="en-US" altLang="en-US" sz="3500" dirty="0"/>
              <a:t> (The product rule)</a:t>
            </a:r>
          </a:p>
        </p:txBody>
      </p:sp>
      <p:sp>
        <p:nvSpPr>
          <p:cNvPr id="687107" name="Rectangle 3">
            <a:extLst>
              <a:ext uri="{FF2B5EF4-FFF2-40B4-BE49-F238E27FC236}">
                <a16:creationId xmlns:a16="http://schemas.microsoft.com/office/drawing/2014/main" id="{D209AC58-CA40-4E7E-A902-2A2C0A88FF80}"/>
              </a:ext>
            </a:extLst>
          </p:cNvPr>
          <p:cNvSpPr>
            <a:spLocks noGrp="1" noChangeArrowheads="1"/>
          </p:cNvSpPr>
          <p:nvPr>
            <p:ph idx="1"/>
          </p:nvPr>
        </p:nvSpPr>
        <p:spPr>
          <a:xfrm>
            <a:off x="0" y="895004"/>
            <a:ext cx="9144000" cy="4391025"/>
          </a:xfrm>
        </p:spPr>
        <p:txBody>
          <a:bodyPr/>
          <a:lstStyle/>
          <a:p>
            <a:pPr algn="just" eaLnBrk="1" hangingPunct="1">
              <a:spcBef>
                <a:spcPts val="1200"/>
              </a:spcBef>
            </a:pPr>
            <a:r>
              <a:rPr lang="en-US" altLang="en-US" sz="2600" i="1" dirty="0" err="1">
                <a:latin typeface="Times" panose="02020603050405020304" pitchFamily="18" charset="0"/>
                <a:cs typeface="Times" panose="02020603050405020304" pitchFamily="18" charset="0"/>
              </a:rPr>
              <a:t>Nếu</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mỗi</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thành</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phần</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a</a:t>
            </a:r>
            <a:r>
              <a:rPr lang="en-US" altLang="en-US" sz="2600" i="1" baseline="-25000" dirty="0" err="1">
                <a:latin typeface="Times" panose="02020603050405020304" pitchFamily="18" charset="0"/>
                <a:cs typeface="Times" panose="02020603050405020304" pitchFamily="18" charset="0"/>
              </a:rPr>
              <a:t>i</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của</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bộ</a:t>
            </a:r>
            <a:r>
              <a:rPr lang="en-US" altLang="en-US" sz="2600" i="1" dirty="0">
                <a:latin typeface="Times" panose="02020603050405020304" pitchFamily="18" charset="0"/>
                <a:cs typeface="Times" panose="02020603050405020304" pitchFamily="18" charset="0"/>
              </a:rPr>
              <a:t> </a:t>
            </a:r>
            <a:r>
              <a:rPr lang="en-US" altLang="en-US" sz="2600" i="1" dirty="0" err="1">
                <a:solidFill>
                  <a:srgbClr val="FF0000"/>
                </a:solidFill>
                <a:latin typeface="Times" panose="02020603050405020304" pitchFamily="18" charset="0"/>
                <a:cs typeface="Times" panose="02020603050405020304" pitchFamily="18" charset="0"/>
              </a:rPr>
              <a:t>có</a:t>
            </a:r>
            <a:r>
              <a:rPr lang="en-US" altLang="en-US" sz="2600" i="1" dirty="0">
                <a:solidFill>
                  <a:srgbClr val="FF0000"/>
                </a:solidFill>
                <a:latin typeface="Times" panose="02020603050405020304" pitchFamily="18" charset="0"/>
                <a:cs typeface="Times" panose="02020603050405020304" pitchFamily="18" charset="0"/>
              </a:rPr>
              <a:t> </a:t>
            </a:r>
            <a:r>
              <a:rPr lang="en-US" altLang="en-US" sz="2600" i="1" dirty="0" err="1">
                <a:solidFill>
                  <a:srgbClr val="FF0000"/>
                </a:solidFill>
                <a:latin typeface="Times" panose="02020603050405020304" pitchFamily="18" charset="0"/>
                <a:cs typeface="Times" panose="02020603050405020304" pitchFamily="18" charset="0"/>
              </a:rPr>
              <a:t>thứ</a:t>
            </a:r>
            <a:r>
              <a:rPr lang="en-US" altLang="en-US" sz="2600" i="1" dirty="0">
                <a:solidFill>
                  <a:srgbClr val="FF0000"/>
                </a:solidFill>
                <a:latin typeface="Times" panose="02020603050405020304" pitchFamily="18" charset="0"/>
                <a:cs typeface="Times" panose="02020603050405020304" pitchFamily="18" charset="0"/>
              </a:rPr>
              <a:t> </a:t>
            </a:r>
            <a:r>
              <a:rPr lang="en-US" altLang="en-US" sz="2600" i="1" dirty="0" err="1">
                <a:solidFill>
                  <a:srgbClr val="FF0000"/>
                </a:solidFill>
                <a:latin typeface="Times" panose="02020603050405020304" pitchFamily="18" charset="0"/>
                <a:cs typeface="Times" panose="02020603050405020304" pitchFamily="18" charset="0"/>
              </a:rPr>
              <a:t>tự</a:t>
            </a:r>
            <a:r>
              <a:rPr lang="en-US" altLang="en-US" sz="2600" i="1" dirty="0">
                <a:solidFill>
                  <a:srgbClr val="FF0000"/>
                </a:solidFill>
                <a:latin typeface="Times" panose="02020603050405020304" pitchFamily="18" charset="0"/>
                <a:cs typeface="Times" panose="02020603050405020304" pitchFamily="18" charset="0"/>
              </a:rPr>
              <a:t> </a:t>
            </a:r>
            <a:r>
              <a:rPr lang="en-US" altLang="en-US" sz="2600" i="1" dirty="0">
                <a:latin typeface="Times" panose="02020603050405020304" pitchFamily="18" charset="0"/>
                <a:cs typeface="Times" panose="02020603050405020304" pitchFamily="18" charset="0"/>
              </a:rPr>
              <a:t>k </a:t>
            </a:r>
            <a:r>
              <a:rPr lang="en-US" altLang="en-US" sz="2600" i="1" dirty="0" err="1">
                <a:latin typeface="Times" panose="02020603050405020304" pitchFamily="18" charset="0"/>
                <a:cs typeface="Times" panose="02020603050405020304" pitchFamily="18" charset="0"/>
              </a:rPr>
              <a:t>thành</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phần</a:t>
            </a:r>
            <a:r>
              <a:rPr lang="en-US" altLang="en-US" sz="2600" i="1" dirty="0">
                <a:latin typeface=".VnTime" panose="020B7200000000000000" pitchFamily="34" charset="0"/>
              </a:rPr>
              <a:t> </a:t>
            </a:r>
            <a:r>
              <a:rPr lang="en-US" altLang="en-US" sz="2600" dirty="0">
                <a:latin typeface=".VnTime" panose="020B7200000000000000" pitchFamily="34" charset="0"/>
              </a:rPr>
              <a:t>(</a:t>
            </a:r>
            <a:r>
              <a:rPr lang="en-US" altLang="en-US" sz="2600" i="1" dirty="0">
                <a:latin typeface=".VnTime" panose="020B7200000000000000" pitchFamily="34" charset="0"/>
              </a:rPr>
              <a:t>a</a:t>
            </a:r>
            <a:r>
              <a:rPr lang="en-US" altLang="en-US" sz="2600" baseline="-25000" dirty="0">
                <a:latin typeface=".VnTime" panose="020B7200000000000000" pitchFamily="34" charset="0"/>
              </a:rPr>
              <a:t>1</a:t>
            </a:r>
            <a:r>
              <a:rPr lang="en-US" altLang="en-US" sz="2600" i="1" dirty="0">
                <a:latin typeface=".VnTime" panose="020B7200000000000000" pitchFamily="34" charset="0"/>
              </a:rPr>
              <a:t>, a</a:t>
            </a:r>
            <a:r>
              <a:rPr lang="en-US" altLang="en-US" sz="2600" baseline="-25000" dirty="0">
                <a:latin typeface=".VnTime" panose="020B7200000000000000" pitchFamily="34" charset="0"/>
              </a:rPr>
              <a:t>2</a:t>
            </a:r>
            <a:r>
              <a:rPr lang="en-US" altLang="en-US" sz="2600" i="1" dirty="0">
                <a:latin typeface=".VnTime" panose="020B7200000000000000" pitchFamily="34" charset="0"/>
              </a:rPr>
              <a:t>, ..., </a:t>
            </a:r>
            <a:r>
              <a:rPr lang="en-US" altLang="en-US" sz="2600" i="1" dirty="0" err="1">
                <a:latin typeface=".VnTime" panose="020B7200000000000000" pitchFamily="34" charset="0"/>
              </a:rPr>
              <a:t>a</a:t>
            </a:r>
            <a:r>
              <a:rPr lang="en-US" altLang="en-US" sz="2600" i="1" baseline="-25000" dirty="0" err="1">
                <a:latin typeface=".VnTime" panose="020B7200000000000000" pitchFamily="34" charset="0"/>
              </a:rPr>
              <a:t>k</a:t>
            </a:r>
            <a:r>
              <a:rPr lang="en-US" altLang="en-US" sz="2600" dirty="0">
                <a:latin typeface=".VnTime" panose="020B7200000000000000" pitchFamily="34" charset="0"/>
              </a:rPr>
              <a:t>) </a:t>
            </a:r>
            <a:r>
              <a:rPr lang="en-US" altLang="en-US" sz="2600" i="1" dirty="0" err="1">
                <a:latin typeface="Times" panose="02020603050405020304" pitchFamily="18" charset="0"/>
                <a:cs typeface="Times" panose="02020603050405020304" pitchFamily="18" charset="0"/>
              </a:rPr>
              <a:t>có</a:t>
            </a:r>
            <a:r>
              <a:rPr lang="en-US" altLang="en-US" sz="2600" i="1" dirty="0">
                <a:latin typeface="Times" panose="02020603050405020304" pitchFamily="18" charset="0"/>
                <a:cs typeface="Times" panose="02020603050405020304" pitchFamily="18" charset="0"/>
              </a:rPr>
              <a:t> m</a:t>
            </a:r>
            <a:r>
              <a:rPr lang="en-US" altLang="en-US" sz="2600" i="1" baseline="-25000" dirty="0">
                <a:latin typeface="Times" panose="02020603050405020304" pitchFamily="18" charset="0"/>
                <a:cs typeface="Times" panose="02020603050405020304" pitchFamily="18" charset="0"/>
              </a:rPr>
              <a:t>i</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khả</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năng</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chọn</a:t>
            </a:r>
            <a:r>
              <a:rPr lang="en-US" altLang="en-US" sz="2600" i="1" dirty="0">
                <a:latin typeface=".VnTime" panose="020B7200000000000000" pitchFamily="34" charset="0"/>
              </a:rPr>
              <a:t> </a:t>
            </a:r>
            <a:r>
              <a:rPr lang="en-US" altLang="en-US" sz="2600" dirty="0">
                <a:latin typeface=".VnTime" panose="020B7200000000000000" pitchFamily="34" charset="0"/>
              </a:rPr>
              <a:t>(</a:t>
            </a:r>
            <a:r>
              <a:rPr lang="en-US" altLang="en-US" sz="2600" i="1" dirty="0" err="1">
                <a:latin typeface=".VnTime" panose="020B7200000000000000" pitchFamily="34" charset="0"/>
              </a:rPr>
              <a:t>i</a:t>
            </a:r>
            <a:r>
              <a:rPr lang="en-US" altLang="en-US" sz="2600" i="1" dirty="0">
                <a:latin typeface=".VnTime" panose="020B7200000000000000" pitchFamily="34" charset="0"/>
              </a:rPr>
              <a:t> = </a:t>
            </a:r>
            <a:r>
              <a:rPr lang="en-US" altLang="en-US" sz="2600" dirty="0">
                <a:latin typeface=".VnTime" panose="020B7200000000000000" pitchFamily="34" charset="0"/>
              </a:rPr>
              <a:t>1, 2</a:t>
            </a:r>
            <a:r>
              <a:rPr lang="en-US" altLang="en-US" sz="2600" i="1" dirty="0">
                <a:latin typeface=".VnTime" panose="020B7200000000000000" pitchFamily="34" charset="0"/>
              </a:rPr>
              <a:t>, ..., k</a:t>
            </a:r>
            <a:r>
              <a:rPr lang="en-US" altLang="en-US" sz="2600" dirty="0">
                <a:latin typeface=".VnTime" panose="020B7200000000000000" pitchFamily="34" charset="0"/>
              </a:rPr>
              <a:t>)</a:t>
            </a:r>
            <a:r>
              <a:rPr lang="en-US" altLang="en-US" sz="2600" i="1" dirty="0">
                <a:latin typeface=".VnTime" panose="020B7200000000000000" pitchFamily="34" charset="0"/>
              </a:rPr>
              <a:t>,</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thì</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số</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bộ</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sẽ</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được</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tạo</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ra</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là</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tích</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số</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của</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các</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khả</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năng</a:t>
            </a:r>
            <a:r>
              <a:rPr lang="en-US" altLang="en-US" sz="2600" i="1" dirty="0">
                <a:latin typeface="Times" panose="02020603050405020304" pitchFamily="18" charset="0"/>
                <a:cs typeface="Times" panose="02020603050405020304" pitchFamily="18" charset="0"/>
              </a:rPr>
              <a:t> </a:t>
            </a:r>
            <a:r>
              <a:rPr lang="en-US" altLang="en-US" sz="2600" i="1" dirty="0" err="1">
                <a:latin typeface="Times" panose="02020603050405020304" pitchFamily="18" charset="0"/>
                <a:cs typeface="Times" panose="02020603050405020304" pitchFamily="18" charset="0"/>
              </a:rPr>
              <a:t>này</a:t>
            </a:r>
            <a:r>
              <a:rPr lang="en-US" altLang="en-US" sz="2600" i="1" dirty="0">
                <a:latin typeface=".VnTime" panose="020B7200000000000000" pitchFamily="34" charset="0"/>
              </a:rPr>
              <a:t> m</a:t>
            </a:r>
            <a:r>
              <a:rPr lang="en-US" altLang="en-US" sz="2600" i="1" baseline="-25000" dirty="0">
                <a:latin typeface=".VnTime" panose="020B7200000000000000" pitchFamily="34" charset="0"/>
              </a:rPr>
              <a:t>1</a:t>
            </a:r>
            <a:r>
              <a:rPr lang="en-US" altLang="en-US" sz="2600" i="1" dirty="0">
                <a:latin typeface=".VnTime" panose="020B7200000000000000" pitchFamily="34" charset="0"/>
              </a:rPr>
              <a:t>m</a:t>
            </a:r>
            <a:r>
              <a:rPr lang="en-US" altLang="en-US" sz="2600" i="1" baseline="-25000" dirty="0">
                <a:latin typeface=".VnTime" panose="020B7200000000000000" pitchFamily="34" charset="0"/>
              </a:rPr>
              <a:t>2</a:t>
            </a:r>
            <a:r>
              <a:rPr lang="en-US" altLang="en-US" sz="2600" i="1" dirty="0">
                <a:latin typeface=".VnTime" panose="020B7200000000000000" pitchFamily="34" charset="0"/>
              </a:rPr>
              <a:t> ... </a:t>
            </a:r>
            <a:r>
              <a:rPr lang="en-US" altLang="en-US" sz="2600" i="1" dirty="0" err="1">
                <a:latin typeface=".VnTime" panose="020B7200000000000000" pitchFamily="34" charset="0"/>
              </a:rPr>
              <a:t>m</a:t>
            </a:r>
            <a:r>
              <a:rPr lang="en-US" altLang="en-US" sz="2600" i="1" baseline="-25000" dirty="0" err="1">
                <a:latin typeface=".VnTime" panose="020B7200000000000000" pitchFamily="34" charset="0"/>
              </a:rPr>
              <a:t>k</a:t>
            </a:r>
            <a:endParaRPr lang="en-US" altLang="en-US" sz="2600" dirty="0">
              <a:latin typeface=".VnTime" panose="020B7200000000000000" pitchFamily="34" charset="0"/>
            </a:endParaRPr>
          </a:p>
          <a:p>
            <a:pPr algn="just" eaLnBrk="1" hangingPunct="1">
              <a:spcBef>
                <a:spcPts val="1200"/>
              </a:spcBef>
            </a:pP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hệ</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quả</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trực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tiếp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của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nguyên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lý</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nhân</a:t>
            </a:r>
            <a:r>
              <a:rPr lang="en-US" altLang="en-US" sz="2600" dirty="0">
                <a:latin typeface=".VnTime" panose="020B7200000000000000" pitchFamily="34" charset="0"/>
              </a:rPr>
              <a:t>:</a:t>
            </a:r>
            <a:endParaRPr lang="en-US" altLang="en-US" sz="2600" i="1" dirty="0">
              <a:latin typeface=".VnTime" panose="020B7200000000000000" pitchFamily="34" charset="0"/>
            </a:endParaRPr>
          </a:p>
          <a:p>
            <a:pPr algn="just" eaLnBrk="1" hangingPunct="1">
              <a:spcBef>
                <a:spcPts val="1200"/>
              </a:spcBef>
              <a:buFont typeface="Wingdings" panose="05000000000000000000" pitchFamily="2" charset="2"/>
              <a:buNone/>
            </a:pPr>
            <a:r>
              <a:rPr lang="en-US" altLang="en-US" sz="2600" i="1" dirty="0">
                <a:latin typeface=".VnTime" panose="020B7200000000000000" pitchFamily="34" charset="0"/>
              </a:rPr>
              <a:t>    N</a:t>
            </a:r>
            <a:r>
              <a:rPr lang="en-US" altLang="en-US" sz="2600" dirty="0">
                <a:latin typeface=".VnTime" panose="020B7200000000000000" pitchFamily="34" charset="0"/>
              </a:rPr>
              <a:t>(</a:t>
            </a:r>
            <a:r>
              <a:rPr lang="en-US" altLang="en-US" sz="2600" i="1" dirty="0">
                <a:latin typeface=".VnTime" panose="020B7200000000000000" pitchFamily="34" charset="0"/>
              </a:rPr>
              <a:t>A</a:t>
            </a:r>
            <a:r>
              <a:rPr lang="en-US" altLang="en-US" sz="2600" baseline="-25000" dirty="0">
                <a:latin typeface=".VnTime" panose="020B7200000000000000" pitchFamily="34" charset="0"/>
              </a:rPr>
              <a:t>1</a:t>
            </a:r>
            <a:r>
              <a:rPr lang="en-US" altLang="en-US" sz="2600" i="1" dirty="0">
                <a:latin typeface=".VnTime" panose="020B7200000000000000" pitchFamily="34" charset="0"/>
              </a:rPr>
              <a:t> </a:t>
            </a:r>
            <a:r>
              <a:rPr lang="en-US" altLang="en-US" sz="2600" dirty="0">
                <a:latin typeface=".VnTime" panose="020B7200000000000000" pitchFamily="34" charset="0"/>
                <a:sym typeface="Symbol" panose="05050102010706020507" pitchFamily="18" charset="2"/>
              </a:rPr>
              <a:t></a:t>
            </a:r>
            <a:r>
              <a:rPr lang="en-US" altLang="en-US" sz="2600" i="1" dirty="0">
                <a:latin typeface=".VnTime" panose="020B7200000000000000" pitchFamily="34" charset="0"/>
              </a:rPr>
              <a:t> A</a:t>
            </a:r>
            <a:r>
              <a:rPr lang="en-US" altLang="en-US" sz="2600" baseline="-25000" dirty="0">
                <a:latin typeface=".VnTime" panose="020B7200000000000000" pitchFamily="34" charset="0"/>
              </a:rPr>
              <a:t>2</a:t>
            </a:r>
            <a:r>
              <a:rPr lang="en-US" altLang="en-US" sz="2600" dirty="0">
                <a:latin typeface=".VnTime" panose="020B7200000000000000" pitchFamily="34" charset="0"/>
              </a:rPr>
              <a:t> </a:t>
            </a:r>
            <a:r>
              <a:rPr lang="en-US" altLang="en-US" sz="2600" dirty="0">
                <a:latin typeface=".VnTime" panose="020B7200000000000000" pitchFamily="34" charset="0"/>
                <a:sym typeface="Symbol" panose="05050102010706020507" pitchFamily="18" charset="2"/>
              </a:rPr>
              <a:t></a:t>
            </a:r>
            <a:r>
              <a:rPr lang="en-US" altLang="en-US" sz="2600" i="1" dirty="0">
                <a:latin typeface=".VnTime" panose="020B7200000000000000" pitchFamily="34" charset="0"/>
              </a:rPr>
              <a:t> ... </a:t>
            </a:r>
            <a:r>
              <a:rPr lang="en-US" altLang="en-US" sz="2600" dirty="0">
                <a:latin typeface=".VnTime" panose="020B7200000000000000" pitchFamily="34" charset="0"/>
                <a:sym typeface="Symbol" panose="05050102010706020507" pitchFamily="18" charset="2"/>
              </a:rPr>
              <a:t></a:t>
            </a:r>
            <a:r>
              <a:rPr lang="en-US" altLang="en-US" sz="2600" i="1" dirty="0">
                <a:latin typeface=".VnTime" panose="020B7200000000000000" pitchFamily="34" charset="0"/>
              </a:rPr>
              <a:t> </a:t>
            </a:r>
            <a:r>
              <a:rPr lang="en-US" altLang="en-US" sz="2600" i="1" dirty="0" err="1">
                <a:latin typeface=".VnTime" panose="020B7200000000000000" pitchFamily="34" charset="0"/>
              </a:rPr>
              <a:t>A</a:t>
            </a:r>
            <a:r>
              <a:rPr lang="en-US" altLang="en-US" sz="2600" i="1" baseline="-25000" dirty="0" err="1">
                <a:latin typeface=".VnTime" panose="020B7200000000000000" pitchFamily="34" charset="0"/>
              </a:rPr>
              <a:t>k</a:t>
            </a:r>
            <a:r>
              <a:rPr lang="en-US" altLang="en-US" sz="2600" dirty="0">
                <a:latin typeface=".VnTime" panose="020B7200000000000000" pitchFamily="34" charset="0"/>
              </a:rPr>
              <a:t>)</a:t>
            </a:r>
            <a:r>
              <a:rPr lang="en-US" altLang="en-US" sz="2600" i="1" dirty="0">
                <a:latin typeface=".VnTime" panose="020B7200000000000000" pitchFamily="34" charset="0"/>
              </a:rPr>
              <a:t>  =  N</a:t>
            </a:r>
            <a:r>
              <a:rPr lang="en-US" altLang="en-US" sz="2600" dirty="0">
                <a:latin typeface=".VnTime" panose="020B7200000000000000" pitchFamily="34" charset="0"/>
              </a:rPr>
              <a:t>(</a:t>
            </a:r>
            <a:r>
              <a:rPr lang="en-US" altLang="en-US" sz="2600" i="1" dirty="0">
                <a:latin typeface=".VnTime" panose="020B7200000000000000" pitchFamily="34" charset="0"/>
              </a:rPr>
              <a:t>A</a:t>
            </a:r>
            <a:r>
              <a:rPr lang="en-US" altLang="en-US" sz="2600" baseline="-25000" dirty="0">
                <a:latin typeface=".VnTime" panose="020B7200000000000000" pitchFamily="34" charset="0"/>
              </a:rPr>
              <a:t>1</a:t>
            </a:r>
            <a:r>
              <a:rPr lang="en-US" altLang="en-US" sz="2600" dirty="0">
                <a:latin typeface=".VnTime" panose="020B7200000000000000" pitchFamily="34" charset="0"/>
              </a:rPr>
              <a:t>)</a:t>
            </a:r>
            <a:r>
              <a:rPr lang="en-US" altLang="en-US" sz="2600" i="1" dirty="0">
                <a:latin typeface=".VnTime" panose="020B7200000000000000" pitchFamily="34" charset="0"/>
              </a:rPr>
              <a:t> N</a:t>
            </a:r>
            <a:r>
              <a:rPr lang="en-US" altLang="en-US" sz="2600" dirty="0">
                <a:latin typeface=".VnTime" panose="020B7200000000000000" pitchFamily="34" charset="0"/>
              </a:rPr>
              <a:t>(</a:t>
            </a:r>
            <a:r>
              <a:rPr lang="en-US" altLang="en-US" sz="2600" i="1" dirty="0">
                <a:latin typeface=".VnTime" panose="020B7200000000000000" pitchFamily="34" charset="0"/>
              </a:rPr>
              <a:t>A</a:t>
            </a:r>
            <a:r>
              <a:rPr lang="en-US" altLang="en-US" sz="2600" baseline="-25000" dirty="0">
                <a:latin typeface=".VnTime" panose="020B7200000000000000" pitchFamily="34" charset="0"/>
              </a:rPr>
              <a:t>2</a:t>
            </a:r>
            <a:r>
              <a:rPr lang="en-US" altLang="en-US" sz="2600" dirty="0">
                <a:latin typeface=".VnTime" panose="020B7200000000000000" pitchFamily="34" charset="0"/>
              </a:rPr>
              <a:t>)</a:t>
            </a:r>
            <a:r>
              <a:rPr lang="en-US" altLang="en-US" sz="2600" i="1" dirty="0">
                <a:latin typeface=".VnTime" panose="020B7200000000000000" pitchFamily="34" charset="0"/>
              </a:rPr>
              <a:t> ... N</a:t>
            </a:r>
            <a:r>
              <a:rPr lang="en-US" altLang="en-US" sz="2600" dirty="0">
                <a:latin typeface=".VnTime" panose="020B7200000000000000" pitchFamily="34" charset="0"/>
              </a:rPr>
              <a:t>(</a:t>
            </a:r>
            <a:r>
              <a:rPr lang="en-US" altLang="en-US" sz="2600" i="1" dirty="0" err="1">
                <a:latin typeface=".VnTime" panose="020B7200000000000000" pitchFamily="34" charset="0"/>
              </a:rPr>
              <a:t>A</a:t>
            </a:r>
            <a:r>
              <a:rPr lang="en-US" altLang="en-US" sz="2600" i="1" baseline="-25000" dirty="0" err="1">
                <a:latin typeface=".VnTime" panose="020B7200000000000000" pitchFamily="34" charset="0"/>
              </a:rPr>
              <a:t>k</a:t>
            </a:r>
            <a:r>
              <a:rPr lang="en-US" altLang="en-US" sz="2600" dirty="0">
                <a:latin typeface=".VnTime" panose="020B7200000000000000" pitchFamily="34" charset="0"/>
              </a:rPr>
              <a:t>)</a:t>
            </a:r>
            <a:r>
              <a:rPr lang="en-US" altLang="en-US" sz="2600" i="1" dirty="0">
                <a:latin typeface=".VnTime" panose="020B7200000000000000" pitchFamily="34" charset="0"/>
              </a:rPr>
              <a:t>,</a:t>
            </a:r>
            <a:endParaRPr lang="en-US" altLang="en-US" sz="2600" dirty="0">
              <a:latin typeface=".VnTime" panose="020B7200000000000000" pitchFamily="34" charset="0"/>
            </a:endParaRPr>
          </a:p>
          <a:p>
            <a:pPr algn="just" eaLnBrk="1" hangingPunct="1">
              <a:spcBef>
                <a:spcPts val="1200"/>
              </a:spcBef>
              <a:buFont typeface="Wingdings" panose="05000000000000000000" pitchFamily="2" charset="2"/>
              <a:buNone/>
            </a:pPr>
            <a:r>
              <a:rPr lang="en-US" altLang="en-US" sz="2600" dirty="0">
                <a:latin typeface=".VnTime" panose="020B7200000000000000" pitchFamily="34" charset="0"/>
              </a:rPr>
              <a:t>    </a:t>
            </a:r>
            <a:r>
              <a:rPr lang="en-US" altLang="en-US" sz="2600" dirty="0" err="1">
                <a:latin typeface="Times New Roman" panose="02020603050405020304" pitchFamily="18" charset="0"/>
                <a:cs typeface="Times New Roman" panose="02020603050405020304" pitchFamily="18" charset="0"/>
              </a:rPr>
              <a:t>với</a:t>
            </a:r>
            <a:r>
              <a:rPr lang="en-US" altLang="en-US" sz="2600" dirty="0">
                <a:latin typeface=".VnTime" panose="020B7200000000000000" pitchFamily="34" charset="0"/>
              </a:rPr>
              <a:t> </a:t>
            </a:r>
            <a:r>
              <a:rPr lang="en-US" altLang="en-US" sz="2600" i="1" dirty="0">
                <a:latin typeface=".VnTime" panose="020B7200000000000000" pitchFamily="34" charset="0"/>
              </a:rPr>
              <a:t>A</a:t>
            </a:r>
            <a:r>
              <a:rPr lang="en-US" altLang="en-US" sz="2600" baseline="-25000" dirty="0">
                <a:latin typeface=".VnTime" panose="020B7200000000000000" pitchFamily="34" charset="0"/>
              </a:rPr>
              <a:t>1</a:t>
            </a:r>
            <a:r>
              <a:rPr lang="en-US" altLang="en-US" sz="2600" i="1" dirty="0">
                <a:latin typeface=".VnTime" panose="020B7200000000000000" pitchFamily="34" charset="0"/>
              </a:rPr>
              <a:t>, A</a:t>
            </a:r>
            <a:r>
              <a:rPr lang="en-US" altLang="en-US" sz="2600" baseline="-25000" dirty="0">
                <a:latin typeface=".VnTime" panose="020B7200000000000000" pitchFamily="34" charset="0"/>
              </a:rPr>
              <a:t>2</a:t>
            </a:r>
            <a:r>
              <a:rPr lang="en-US" altLang="en-US" sz="2600" i="1" dirty="0">
                <a:latin typeface=".VnTime" panose="020B7200000000000000" pitchFamily="34" charset="0"/>
              </a:rPr>
              <a:t>, ..., </a:t>
            </a:r>
            <a:r>
              <a:rPr lang="en-US" altLang="en-US" sz="2600" i="1" dirty="0" err="1">
                <a:latin typeface=".VnTime" panose="020B7200000000000000" pitchFamily="34" charset="0"/>
              </a:rPr>
              <a:t>A</a:t>
            </a:r>
            <a:r>
              <a:rPr lang="en-US" altLang="en-US" sz="2600" i="1" baseline="-25000" dirty="0" err="1">
                <a:latin typeface=".VnTime" panose="020B7200000000000000" pitchFamily="34" charset="0"/>
              </a:rPr>
              <a:t>k</a:t>
            </a:r>
            <a:r>
              <a:rPr lang="en-US" altLang="en-US" sz="2600" dirty="0">
                <a:latin typeface=".VnTime" panose="020B7200000000000000" pitchFamily="34" charset="0"/>
              </a:rPr>
              <a:t> </a:t>
            </a:r>
            <a:r>
              <a:rPr lang="en-US" altLang="en-US" sz="2600" dirty="0" err="1">
                <a:latin typeface="Times New Roman" panose="02020603050405020304" pitchFamily="18" charset="0"/>
                <a:cs typeface="Times New Roman" panose="02020603050405020304" pitchFamily="18" charset="0"/>
              </a:rPr>
              <a:t>là</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những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tập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hợp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nào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đó</a:t>
            </a:r>
            <a:r>
              <a:rPr lang="en-US" altLang="en-US" sz="2600" dirty="0">
                <a:latin typeface="Times New Roman" panose="02020603050405020304" pitchFamily="18" charset="0"/>
                <a:cs typeface="Times New Roman" panose="02020603050405020304" pitchFamily="18" charset="0"/>
              </a:rPr>
              <a:t>.</a:t>
            </a:r>
          </a:p>
          <a:p>
            <a:pPr algn="just" eaLnBrk="1" hangingPunct="1">
              <a:spcBef>
                <a:spcPts val="1200"/>
              </a:spcBef>
              <a:buFont typeface="Wingdings" panose="05000000000000000000" pitchFamily="2" charset="2"/>
              <a:buNone/>
            </a:pPr>
            <a:endParaRPr lang="en-US" altLang="en-US" sz="2600" i="1" dirty="0">
              <a:latin typeface=".VnTime" panose="020B7200000000000000" pitchFamily="34" charset="0"/>
            </a:endParaRPr>
          </a:p>
        </p:txBody>
      </p:sp>
      <p:sp>
        <p:nvSpPr>
          <p:cNvPr id="2" name="Slide Number Placeholder 1">
            <a:extLst>
              <a:ext uri="{FF2B5EF4-FFF2-40B4-BE49-F238E27FC236}">
                <a16:creationId xmlns:a16="http://schemas.microsoft.com/office/drawing/2014/main" id="{C82211DC-F3DA-4419-8059-C3B46E3F4E96}"/>
              </a:ext>
            </a:extLst>
          </p:cNvPr>
          <p:cNvSpPr>
            <a:spLocks noGrp="1"/>
          </p:cNvSpPr>
          <p:nvPr>
            <p:ph type="sldNum" sz="quarter" idx="12"/>
          </p:nvPr>
        </p:nvSpPr>
        <p:spPr/>
        <p:txBody>
          <a:bodyPr/>
          <a:lstStyle/>
          <a:p>
            <a:pPr>
              <a:defRPr/>
            </a:pPr>
            <a:fld id="{519C8756-3B26-4146-A7C7-24F682EEB786}" type="slidenum">
              <a:rPr lang="en-US" smtClean="0"/>
              <a:pPr>
                <a:defRPr/>
              </a:pPr>
              <a:t>10</a:t>
            </a:fld>
            <a:endParaRPr lang="en-US"/>
          </a:p>
        </p:txBody>
      </p:sp>
    </p:spTree>
    <p:extLst>
      <p:ext uri="{BB962C8B-B14F-4D97-AF65-F5344CB8AC3E}">
        <p14:creationId xmlns:p14="http://schemas.microsoft.com/office/powerpoint/2010/main" val="1097977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8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a:extLst>
              <a:ext uri="{FF2B5EF4-FFF2-40B4-BE49-F238E27FC236}">
                <a16:creationId xmlns:a16="http://schemas.microsoft.com/office/drawing/2014/main" id="{00C63B2F-2F44-4D86-9571-8153F86337B7}"/>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Giải</a:t>
            </a:r>
            <a:r>
              <a:rPr lang="en-US" altLang="en-US" sz="3500" dirty="0"/>
              <a:t> CTĐQ TTTNHSH</a:t>
            </a:r>
          </a:p>
        </p:txBody>
      </p:sp>
      <p:sp>
        <p:nvSpPr>
          <p:cNvPr id="112644" name="Rectangle 3">
            <a:extLst>
              <a:ext uri="{FF2B5EF4-FFF2-40B4-BE49-F238E27FC236}">
                <a16:creationId xmlns:a16="http://schemas.microsoft.com/office/drawing/2014/main" id="{779AEA09-B91D-42A8-A3C1-B589445FA209}"/>
              </a:ext>
            </a:extLst>
          </p:cNvPr>
          <p:cNvSpPr>
            <a:spLocks noGrp="1" noChangeArrowheads="1"/>
          </p:cNvSpPr>
          <p:nvPr>
            <p:ph idx="1"/>
          </p:nvPr>
        </p:nvSpPr>
        <p:spPr>
          <a:xfrm>
            <a:off x="15240" y="840971"/>
            <a:ext cx="8229600" cy="5181600"/>
          </a:xfrm>
        </p:spPr>
        <p:txBody>
          <a:bodyPr/>
          <a:lstStyle/>
          <a:p>
            <a:pPr eaLnBrk="1" hangingPunct="1"/>
            <a:r>
              <a:rPr lang="en-US" altLang="en-US" dirty="0" err="1" smtClean="0">
                <a:latin typeface="Times" panose="02020603050405020304" pitchFamily="18" charset="0"/>
                <a:cs typeface="Times" panose="02020603050405020304" pitchFamily="18" charset="0"/>
              </a:rPr>
              <a:t>Từ</a:t>
            </a:r>
            <a:r>
              <a:rPr lang="en-US" altLang="en-US" dirty="0" smtClean="0">
                <a:latin typeface="Times" panose="02020603050405020304" pitchFamily="18" charset="0"/>
                <a:cs typeface="Times" panose="02020603050405020304" pitchFamily="18" charset="0"/>
              </a:rPr>
              <a:t> </a:t>
            </a:r>
            <a:r>
              <a:rPr lang="en-US" altLang="en-US" dirty="0" err="1" smtClean="0">
                <a:latin typeface="Times" panose="02020603050405020304" pitchFamily="18" charset="0"/>
                <a:cs typeface="Times" panose="02020603050405020304" pitchFamily="18" charset="0"/>
              </a:rPr>
              <a:t>đó</a:t>
            </a:r>
            <a:r>
              <a:rPr lang="en-US" altLang="en-US" dirty="0" smtClean="0">
                <a:latin typeface="Times" panose="02020603050405020304" pitchFamily="18" charset="0"/>
                <a:cs typeface="Times" panose="02020603050405020304" pitchFamily="18" charset="0"/>
              </a:rPr>
              <a:t> </a:t>
            </a:r>
            <a:r>
              <a:rPr lang="en-US" altLang="en-US" dirty="0" err="1" smtClean="0">
                <a:latin typeface="Times" panose="02020603050405020304" pitchFamily="18" charset="0"/>
                <a:cs typeface="Times" panose="02020603050405020304" pitchFamily="18" charset="0"/>
              </a:rPr>
              <a:t>suy</a:t>
            </a:r>
            <a:r>
              <a:rPr lang="en-US" altLang="en-US" dirty="0" smtClean="0">
                <a:latin typeface="Times" panose="02020603050405020304" pitchFamily="18" charset="0"/>
                <a:cs typeface="Times" panose="02020603050405020304" pitchFamily="18" charset="0"/>
              </a:rPr>
              <a:t> </a:t>
            </a:r>
            <a:r>
              <a:rPr lang="en-US" altLang="en-US" dirty="0" err="1" smtClean="0">
                <a:latin typeface="Times" panose="02020603050405020304" pitchFamily="18" charset="0"/>
                <a:cs typeface="Times" panose="02020603050405020304" pitchFamily="18" charset="0"/>
              </a:rPr>
              <a:t>ra</a:t>
            </a:r>
            <a:endParaRPr lang="en-US" altLang="en-US" dirty="0" smtClean="0">
              <a:latin typeface="Times" panose="02020603050405020304" pitchFamily="18" charset="0"/>
              <a:cs typeface="Times" panose="02020603050405020304" pitchFamily="18" charset="0"/>
            </a:endParaRPr>
          </a:p>
          <a:p>
            <a:pPr marL="0" indent="0" eaLnBrk="1" hangingPunct="1">
              <a:buNone/>
            </a:pPr>
            <a:r>
              <a:rPr lang="en-US" altLang="en-US" sz="2800" i="1" dirty="0" smtClean="0">
                <a:latin typeface=".VnTime" panose="020B7200000000000000" pitchFamily="34" charset="0"/>
              </a:rPr>
              <a:t>c</a:t>
            </a:r>
            <a:r>
              <a:rPr lang="en-US" altLang="en-US" sz="2800" baseline="-25000" dirty="0" smtClean="0">
                <a:latin typeface=".VnTime" panose="020B7200000000000000" pitchFamily="34" charset="0"/>
              </a:rPr>
              <a:t>1</a:t>
            </a:r>
            <a:r>
              <a:rPr lang="en-US" altLang="en-US" sz="2800" i="1" dirty="0" smtClean="0">
                <a:latin typeface=".VnTime" panose="020B7200000000000000" pitchFamily="34" charset="0"/>
              </a:rPr>
              <a:t> </a:t>
            </a:r>
            <a:r>
              <a:rPr lang="en-US" altLang="en-US" sz="2800" i="1" dirty="0">
                <a:latin typeface=".VnTime" panose="020B7200000000000000" pitchFamily="34" charset="0"/>
              </a:rPr>
              <a:t>a</a:t>
            </a:r>
            <a:r>
              <a:rPr lang="en-US" altLang="en-US" sz="2800" i="1" baseline="-25000" dirty="0">
                <a:latin typeface=".VnTime" panose="020B7200000000000000" pitchFamily="34" charset="0"/>
              </a:rPr>
              <a:t>n</a:t>
            </a:r>
            <a:r>
              <a:rPr lang="en-US" altLang="en-US" sz="2800" baseline="-25000" dirty="0">
                <a:latin typeface=".VnTime" panose="020B7200000000000000" pitchFamily="34" charset="0"/>
              </a:rPr>
              <a:t>-1</a:t>
            </a:r>
            <a:r>
              <a:rPr lang="en-US" altLang="en-US" sz="2800" i="1" dirty="0">
                <a:latin typeface=".VnTime" panose="020B7200000000000000" pitchFamily="34" charset="0"/>
              </a:rPr>
              <a:t> + c</a:t>
            </a:r>
            <a:r>
              <a:rPr lang="en-US" altLang="en-US" sz="2800" baseline="-25000" dirty="0">
                <a:latin typeface=".VnTime" panose="020B7200000000000000" pitchFamily="34" charset="0"/>
              </a:rPr>
              <a:t>2</a:t>
            </a:r>
            <a:r>
              <a:rPr lang="en-US" altLang="en-US" sz="2800" i="1" dirty="0">
                <a:latin typeface=".VnTime" panose="020B7200000000000000" pitchFamily="34" charset="0"/>
              </a:rPr>
              <a:t> a</a:t>
            </a:r>
            <a:r>
              <a:rPr lang="en-US" altLang="en-US" sz="2800" i="1" baseline="-25000" dirty="0">
                <a:latin typeface=".VnTime" panose="020B7200000000000000" pitchFamily="34" charset="0"/>
              </a:rPr>
              <a:t>n</a:t>
            </a:r>
            <a:r>
              <a:rPr lang="en-US" altLang="en-US" sz="2800" baseline="-25000" dirty="0">
                <a:latin typeface=".VnTime" panose="020B7200000000000000" pitchFamily="34" charset="0"/>
              </a:rPr>
              <a:t>-2</a:t>
            </a:r>
            <a:r>
              <a:rPr lang="en-US" altLang="en-US" sz="2800" i="1" dirty="0">
                <a:latin typeface=".VnTime" panose="020B7200000000000000" pitchFamily="34" charset="0"/>
              </a:rPr>
              <a:t> </a:t>
            </a:r>
          </a:p>
          <a:p>
            <a:pPr eaLnBrk="1" hangingPunct="1">
              <a:buFont typeface="Wingdings" panose="05000000000000000000" pitchFamily="2" charset="2"/>
              <a:buNone/>
            </a:pPr>
            <a:r>
              <a:rPr lang="en-US" altLang="en-US" sz="2800" i="1" dirty="0">
                <a:latin typeface=".VnTime" panose="020B7200000000000000" pitchFamily="34" charset="0"/>
              </a:rPr>
              <a:t>       = c</a:t>
            </a:r>
            <a:r>
              <a:rPr lang="en-US" altLang="en-US" sz="2800" baseline="-25000" dirty="0">
                <a:latin typeface=".VnTime" panose="020B7200000000000000" pitchFamily="34" charset="0"/>
              </a:rPr>
              <a:t>1</a:t>
            </a:r>
            <a:r>
              <a:rPr lang="en-US" altLang="en-US" sz="2800" dirty="0">
                <a:latin typeface=".VnTime" panose="020B7200000000000000" pitchFamily="34" charset="0"/>
              </a:rPr>
              <a:t>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1</a:t>
            </a:r>
            <a:r>
              <a:rPr lang="en-US" altLang="en-US" sz="2800" i="1" dirty="0">
                <a:latin typeface=".VnTime" panose="020B7200000000000000" pitchFamily="34" charset="0"/>
              </a:rPr>
              <a:t> r</a:t>
            </a:r>
            <a:r>
              <a:rPr lang="en-US" altLang="en-US" sz="2800" baseline="-25000" dirty="0">
                <a:latin typeface=".VnTime" panose="020B7200000000000000" pitchFamily="34" charset="0"/>
              </a:rPr>
              <a:t>1</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-1</a:t>
            </a:r>
            <a:r>
              <a:rPr lang="en-US" altLang="en-US" sz="2800" i="1"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2</a:t>
            </a:r>
            <a:r>
              <a:rPr lang="en-US" altLang="en-US" sz="2800" i="1" dirty="0">
                <a:latin typeface=".VnTime" panose="020B7200000000000000" pitchFamily="34" charset="0"/>
              </a:rPr>
              <a:t> r</a:t>
            </a:r>
            <a:r>
              <a:rPr lang="en-US" altLang="en-US" sz="2800" baseline="-25000" dirty="0">
                <a:latin typeface=".VnTime" panose="020B7200000000000000" pitchFamily="34" charset="0"/>
              </a:rPr>
              <a:t>2</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-1</a:t>
            </a:r>
            <a:r>
              <a:rPr lang="en-US" altLang="en-US" sz="2800" dirty="0">
                <a:latin typeface=".VnTime" panose="020B7200000000000000" pitchFamily="34" charset="0"/>
              </a:rPr>
              <a:t>)</a:t>
            </a:r>
            <a:r>
              <a:rPr lang="en-US" altLang="en-US" sz="2800" i="1" dirty="0">
                <a:latin typeface=".VnTime" panose="020B7200000000000000" pitchFamily="34" charset="0"/>
              </a:rPr>
              <a:t> + c</a:t>
            </a:r>
            <a:r>
              <a:rPr lang="en-US" altLang="en-US" sz="2800" baseline="-25000" dirty="0">
                <a:latin typeface=".VnTime" panose="020B7200000000000000" pitchFamily="34" charset="0"/>
              </a:rPr>
              <a:t>2</a:t>
            </a:r>
            <a:r>
              <a:rPr lang="en-US" altLang="en-US" sz="2800" dirty="0">
                <a:latin typeface=".VnTime" panose="020B7200000000000000" pitchFamily="34" charset="0"/>
              </a:rPr>
              <a:t>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1</a:t>
            </a:r>
            <a:r>
              <a:rPr lang="en-US" altLang="en-US" sz="2800" i="1" dirty="0">
                <a:latin typeface=".VnTime" panose="020B7200000000000000" pitchFamily="34" charset="0"/>
              </a:rPr>
              <a:t> r</a:t>
            </a:r>
            <a:r>
              <a:rPr lang="en-US" altLang="en-US" sz="2800" baseline="-25000" dirty="0">
                <a:latin typeface=".VnTime" panose="020B7200000000000000" pitchFamily="34" charset="0"/>
              </a:rPr>
              <a:t>1</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-2</a:t>
            </a:r>
            <a:r>
              <a:rPr lang="en-US" altLang="en-US" sz="2800" i="1"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2</a:t>
            </a:r>
            <a:r>
              <a:rPr lang="en-US" altLang="en-US" sz="2800" i="1" dirty="0">
                <a:latin typeface=".VnTime" panose="020B7200000000000000" pitchFamily="34" charset="0"/>
              </a:rPr>
              <a:t> r</a:t>
            </a:r>
            <a:r>
              <a:rPr lang="en-US" altLang="en-US" sz="2800" baseline="-25000" dirty="0">
                <a:latin typeface=".VnTime" panose="020B7200000000000000" pitchFamily="34" charset="0"/>
              </a:rPr>
              <a:t>2</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-2</a:t>
            </a:r>
            <a:r>
              <a:rPr lang="en-US" altLang="en-US" sz="2800" dirty="0">
                <a:latin typeface=".VnTime" panose="020B7200000000000000" pitchFamily="34" charset="0"/>
              </a:rPr>
              <a:t>)</a:t>
            </a:r>
          </a:p>
          <a:p>
            <a:pPr eaLnBrk="1" hangingPunct="1">
              <a:buFont typeface="Wingdings" panose="05000000000000000000" pitchFamily="2" charset="2"/>
              <a:buNone/>
            </a:pPr>
            <a:r>
              <a:rPr lang="en-US" altLang="en-US" sz="2800"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1</a:t>
            </a:r>
            <a:r>
              <a:rPr lang="en-US" altLang="en-US" sz="2800" i="1" dirty="0">
                <a:latin typeface=".VnTime" panose="020B7200000000000000" pitchFamily="34" charset="0"/>
              </a:rPr>
              <a:t> r</a:t>
            </a:r>
            <a:r>
              <a:rPr lang="en-US" altLang="en-US" sz="2800" baseline="-25000" dirty="0">
                <a:latin typeface=".VnTime" panose="020B7200000000000000" pitchFamily="34" charset="0"/>
              </a:rPr>
              <a:t>1</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-2</a:t>
            </a:r>
            <a:r>
              <a:rPr lang="en-US" altLang="en-US" sz="2800" dirty="0">
                <a:latin typeface=".VnTime" panose="020B7200000000000000" pitchFamily="34" charset="0"/>
              </a:rPr>
              <a:t>(</a:t>
            </a:r>
            <a:r>
              <a:rPr lang="en-US" altLang="en-US" sz="2800" i="1" dirty="0">
                <a:latin typeface=".VnTime" panose="020B7200000000000000" pitchFamily="34" charset="0"/>
              </a:rPr>
              <a:t>c</a:t>
            </a:r>
            <a:r>
              <a:rPr lang="en-US" altLang="en-US" sz="2800" baseline="-25000" dirty="0">
                <a:latin typeface=".VnTime" panose="020B7200000000000000" pitchFamily="34" charset="0"/>
              </a:rPr>
              <a:t>1</a:t>
            </a:r>
            <a:r>
              <a:rPr lang="en-US" altLang="en-US" sz="2800" i="1" dirty="0">
                <a:latin typeface=".VnTime" panose="020B7200000000000000" pitchFamily="34" charset="0"/>
              </a:rPr>
              <a:t> r</a:t>
            </a:r>
            <a:r>
              <a:rPr lang="en-US" altLang="en-US" sz="2800" baseline="-25000" dirty="0">
                <a:latin typeface=".VnTime" panose="020B7200000000000000" pitchFamily="34" charset="0"/>
              </a:rPr>
              <a:t>1</a:t>
            </a:r>
            <a:r>
              <a:rPr lang="en-US" altLang="en-US" sz="2800" i="1" dirty="0">
                <a:latin typeface=".VnTime" panose="020B7200000000000000" pitchFamily="34" charset="0"/>
              </a:rPr>
              <a:t> + c</a:t>
            </a:r>
            <a:r>
              <a:rPr lang="en-US" altLang="en-US" sz="2800" baseline="-25000" dirty="0">
                <a:latin typeface=".VnTime" panose="020B7200000000000000" pitchFamily="34" charset="0"/>
              </a:rPr>
              <a:t>2</a:t>
            </a:r>
            <a:r>
              <a:rPr lang="en-US" altLang="en-US" sz="2800" dirty="0">
                <a:latin typeface=".VnTime" panose="020B7200000000000000" pitchFamily="34" charset="0"/>
              </a:rPr>
              <a:t>)</a:t>
            </a:r>
            <a:r>
              <a:rPr lang="en-US" altLang="en-US" sz="2800" i="1"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2</a:t>
            </a:r>
            <a:r>
              <a:rPr lang="en-US" altLang="en-US" sz="2800" i="1" dirty="0">
                <a:latin typeface=".VnTime" panose="020B7200000000000000" pitchFamily="34" charset="0"/>
              </a:rPr>
              <a:t> r</a:t>
            </a:r>
            <a:r>
              <a:rPr lang="en-US" altLang="en-US" sz="2800" baseline="-25000" dirty="0">
                <a:latin typeface=".VnTime" panose="020B7200000000000000" pitchFamily="34" charset="0"/>
              </a:rPr>
              <a:t>2</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-2</a:t>
            </a:r>
            <a:r>
              <a:rPr lang="en-US" altLang="en-US" sz="2800" dirty="0">
                <a:latin typeface=".VnTime" panose="020B7200000000000000" pitchFamily="34" charset="0"/>
              </a:rPr>
              <a:t>(</a:t>
            </a:r>
            <a:r>
              <a:rPr lang="en-US" altLang="en-US" sz="2800" i="1" dirty="0">
                <a:latin typeface=".VnTime" panose="020B7200000000000000" pitchFamily="34" charset="0"/>
              </a:rPr>
              <a:t>c</a:t>
            </a:r>
            <a:r>
              <a:rPr lang="en-US" altLang="en-US" sz="2800" baseline="-25000" dirty="0">
                <a:latin typeface=".VnTime" panose="020B7200000000000000" pitchFamily="34" charset="0"/>
              </a:rPr>
              <a:t>1</a:t>
            </a:r>
            <a:r>
              <a:rPr lang="en-US" altLang="en-US" sz="2800" i="1" dirty="0">
                <a:latin typeface=".VnTime" panose="020B7200000000000000" pitchFamily="34" charset="0"/>
              </a:rPr>
              <a:t> r</a:t>
            </a:r>
            <a:r>
              <a:rPr lang="en-US" altLang="en-US" sz="2800" i="1" baseline="-25000" dirty="0">
                <a:latin typeface=".VnTime" panose="020B7200000000000000" pitchFamily="34" charset="0"/>
              </a:rPr>
              <a:t>2</a:t>
            </a:r>
            <a:r>
              <a:rPr lang="en-US" altLang="en-US" sz="2800" i="1" dirty="0">
                <a:latin typeface=".VnTime" panose="020B7200000000000000" pitchFamily="34" charset="0"/>
              </a:rPr>
              <a:t> + c</a:t>
            </a:r>
            <a:r>
              <a:rPr lang="en-US" altLang="en-US" sz="2800" baseline="-25000" dirty="0">
                <a:latin typeface=".VnTime" panose="020B7200000000000000" pitchFamily="34" charset="0"/>
              </a:rPr>
              <a:t>2</a:t>
            </a:r>
            <a:r>
              <a:rPr lang="en-US" altLang="en-US" sz="2800" dirty="0">
                <a:latin typeface=".VnTime" panose="020B7200000000000000" pitchFamily="34" charset="0"/>
              </a:rPr>
              <a:t>)</a:t>
            </a:r>
          </a:p>
          <a:p>
            <a:pPr eaLnBrk="1" hangingPunct="1">
              <a:buFont typeface="Wingdings" panose="05000000000000000000" pitchFamily="2" charset="2"/>
              <a:buNone/>
            </a:pPr>
            <a:r>
              <a:rPr lang="en-US" altLang="en-US" sz="2800"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1</a:t>
            </a:r>
            <a:r>
              <a:rPr lang="en-US" altLang="en-US" sz="2800" i="1" dirty="0">
                <a:latin typeface=".VnTime" panose="020B7200000000000000" pitchFamily="34" charset="0"/>
              </a:rPr>
              <a:t> r</a:t>
            </a:r>
            <a:r>
              <a:rPr lang="en-US" altLang="en-US" sz="2800" baseline="-25000" dirty="0">
                <a:latin typeface=".VnTime" panose="020B7200000000000000" pitchFamily="34" charset="0"/>
              </a:rPr>
              <a:t>1</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2</a:t>
            </a:r>
            <a:r>
              <a:rPr lang="en-US" altLang="en-US" sz="2800" i="1" dirty="0">
                <a:latin typeface=".VnTime" panose="020B7200000000000000" pitchFamily="34" charset="0"/>
              </a:rPr>
              <a:t> r</a:t>
            </a:r>
            <a:r>
              <a:rPr lang="en-US" altLang="en-US" sz="2800" baseline="-25000" dirty="0">
                <a:latin typeface=".VnTime" panose="020B7200000000000000" pitchFamily="34" charset="0"/>
              </a:rPr>
              <a:t>1</a:t>
            </a:r>
            <a:r>
              <a:rPr lang="en-US" altLang="en-US" sz="2800" baseline="30000" dirty="0">
                <a:latin typeface=".VnTime" panose="020B7200000000000000" pitchFamily="34" charset="0"/>
              </a:rPr>
              <a:t>2</a:t>
            </a:r>
            <a:r>
              <a:rPr lang="en-US" altLang="en-US" sz="2800" i="1"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2</a:t>
            </a:r>
            <a:r>
              <a:rPr lang="en-US" altLang="en-US" sz="2800" i="1" dirty="0">
                <a:latin typeface=".VnTime" panose="020B7200000000000000" pitchFamily="34" charset="0"/>
              </a:rPr>
              <a:t> r</a:t>
            </a:r>
            <a:r>
              <a:rPr lang="en-US" altLang="en-US" sz="2800" baseline="-25000" dirty="0">
                <a:latin typeface=".VnTime" panose="020B7200000000000000" pitchFamily="34" charset="0"/>
              </a:rPr>
              <a:t>2</a:t>
            </a:r>
            <a:r>
              <a:rPr lang="en-US" altLang="en-US" sz="2800" i="1" baseline="30000" dirty="0">
                <a:latin typeface=".VnTime" panose="020B7200000000000000" pitchFamily="34" charset="0"/>
              </a:rPr>
              <a:t>n-</a:t>
            </a:r>
            <a:r>
              <a:rPr lang="en-US" altLang="en-US" sz="2800" baseline="30000" dirty="0">
                <a:latin typeface=".VnTime" panose="020B7200000000000000" pitchFamily="34" charset="0"/>
              </a:rPr>
              <a:t>2</a:t>
            </a:r>
            <a:r>
              <a:rPr lang="en-US" altLang="en-US" sz="2800" i="1" dirty="0">
                <a:latin typeface=".VnTime" panose="020B7200000000000000" pitchFamily="34" charset="0"/>
              </a:rPr>
              <a:t> r</a:t>
            </a:r>
            <a:r>
              <a:rPr lang="en-US" altLang="en-US" sz="2800" baseline="-25000" dirty="0">
                <a:latin typeface=".VnTime" panose="020B7200000000000000" pitchFamily="34" charset="0"/>
              </a:rPr>
              <a:t>2</a:t>
            </a:r>
            <a:r>
              <a:rPr lang="en-US" altLang="en-US" sz="2800" baseline="30000" dirty="0">
                <a:latin typeface=".VnTime" panose="020B7200000000000000" pitchFamily="34" charset="0"/>
              </a:rPr>
              <a:t>2</a:t>
            </a:r>
          </a:p>
          <a:p>
            <a:pPr eaLnBrk="1" hangingPunct="1">
              <a:buFont typeface="Wingdings" panose="05000000000000000000" pitchFamily="2" charset="2"/>
              <a:buNone/>
            </a:pPr>
            <a:r>
              <a:rPr lang="en-US" altLang="en-US" sz="2800"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1</a:t>
            </a:r>
            <a:r>
              <a:rPr lang="en-US" altLang="en-US" sz="2800" i="1" dirty="0">
                <a:latin typeface=".VnTime" panose="020B7200000000000000" pitchFamily="34" charset="0"/>
              </a:rPr>
              <a:t> r</a:t>
            </a:r>
            <a:r>
              <a:rPr lang="en-US" altLang="en-US" sz="2800" baseline="-25000" dirty="0">
                <a:latin typeface=".VnTime" panose="020B7200000000000000" pitchFamily="34" charset="0"/>
              </a:rPr>
              <a:t>1</a:t>
            </a:r>
            <a:r>
              <a:rPr lang="en-US" altLang="en-US" sz="2800" i="1" baseline="30000" dirty="0">
                <a:latin typeface=".VnTime" panose="020B7200000000000000" pitchFamily="34" charset="0"/>
              </a:rPr>
              <a:t>n</a:t>
            </a:r>
            <a:r>
              <a:rPr lang="en-US" altLang="en-US" sz="2800" i="1" dirty="0">
                <a:latin typeface=".VnTime" panose="020B7200000000000000" pitchFamily="34" charset="0"/>
              </a:rPr>
              <a:t>  + </a:t>
            </a:r>
            <a:r>
              <a:rPr lang="en-US" altLang="en-US" sz="2800" i="1" dirty="0">
                <a:latin typeface=".VnTime" panose="020B7200000000000000" pitchFamily="34" charset="0"/>
                <a:sym typeface="Symbol" panose="05050102010706020507" pitchFamily="18" charset="2"/>
              </a:rPr>
              <a:t></a:t>
            </a:r>
            <a:r>
              <a:rPr lang="en-US" altLang="en-US" sz="2800" baseline="-25000" dirty="0">
                <a:latin typeface=".VnTime" panose="020B7200000000000000" pitchFamily="34" charset="0"/>
              </a:rPr>
              <a:t>2</a:t>
            </a:r>
            <a:r>
              <a:rPr lang="en-US" altLang="en-US" sz="2800" i="1" dirty="0">
                <a:latin typeface=".VnTime" panose="020B7200000000000000" pitchFamily="34" charset="0"/>
              </a:rPr>
              <a:t> r</a:t>
            </a:r>
            <a:r>
              <a:rPr lang="en-US" altLang="en-US" sz="2800" baseline="-25000" dirty="0">
                <a:latin typeface=".VnTime" panose="020B7200000000000000" pitchFamily="34" charset="0"/>
              </a:rPr>
              <a:t>2</a:t>
            </a:r>
            <a:r>
              <a:rPr lang="en-US" altLang="en-US" sz="2800" i="1" baseline="30000" dirty="0">
                <a:latin typeface=".VnTime" panose="020B7200000000000000" pitchFamily="34" charset="0"/>
              </a:rPr>
              <a:t>n</a:t>
            </a:r>
            <a:r>
              <a:rPr lang="en-US" altLang="en-US" sz="2800" dirty="0">
                <a:latin typeface=".VnTime" panose="020B7200000000000000" pitchFamily="34" charset="0"/>
              </a:rPr>
              <a:t>   </a:t>
            </a:r>
          </a:p>
          <a:p>
            <a:pPr eaLnBrk="1" hangingPunct="1">
              <a:buFont typeface="Wingdings" panose="05000000000000000000" pitchFamily="2" charset="2"/>
              <a:buNone/>
            </a:pPr>
            <a:r>
              <a:rPr lang="en-US" altLang="en-US" sz="2800" dirty="0">
                <a:latin typeface=".VnTime" panose="020B7200000000000000" pitchFamily="34" charset="0"/>
              </a:rPr>
              <a:t>       = </a:t>
            </a:r>
            <a:r>
              <a:rPr lang="en-US" altLang="en-US" sz="2800" i="1" dirty="0">
                <a:latin typeface=".VnTime" panose="020B7200000000000000" pitchFamily="34" charset="0"/>
              </a:rPr>
              <a:t>a</a:t>
            </a:r>
            <a:r>
              <a:rPr lang="en-US" altLang="en-US" sz="2800" i="1" baseline="-25000" dirty="0">
                <a:latin typeface=".VnTime" panose="020B7200000000000000" pitchFamily="34" charset="0"/>
              </a:rPr>
              <a:t>n</a:t>
            </a:r>
            <a:r>
              <a:rPr lang="en-US" altLang="en-US" sz="2800" i="1" dirty="0">
                <a:latin typeface=".VnTime" panose="020B7200000000000000" pitchFamily="34" charset="0"/>
              </a:rPr>
              <a:t> </a:t>
            </a:r>
          </a:p>
        </p:txBody>
      </p:sp>
      <p:sp>
        <p:nvSpPr>
          <p:cNvPr id="2" name="Slide Number Placeholder 1">
            <a:extLst>
              <a:ext uri="{FF2B5EF4-FFF2-40B4-BE49-F238E27FC236}">
                <a16:creationId xmlns:a16="http://schemas.microsoft.com/office/drawing/2014/main" id="{E26B8927-4442-4E7E-BEF2-B0F240DCEA3B}"/>
              </a:ext>
            </a:extLst>
          </p:cNvPr>
          <p:cNvSpPr>
            <a:spLocks noGrp="1"/>
          </p:cNvSpPr>
          <p:nvPr>
            <p:ph type="sldNum" sz="quarter" idx="12"/>
          </p:nvPr>
        </p:nvSpPr>
        <p:spPr/>
        <p:txBody>
          <a:bodyPr/>
          <a:lstStyle/>
          <a:p>
            <a:pPr>
              <a:defRPr/>
            </a:pPr>
            <a:fld id="{519C8756-3B26-4146-A7C7-24F682EEB786}" type="slidenum">
              <a:rPr lang="en-US" smtClean="0"/>
              <a:pPr>
                <a:defRPr/>
              </a:pPr>
              <a:t>100</a:t>
            </a:fld>
            <a:endParaRPr lang="en-US"/>
          </a:p>
        </p:txBody>
      </p:sp>
    </p:spTree>
    <p:extLst>
      <p:ext uri="{BB962C8B-B14F-4D97-AF65-F5344CB8AC3E}">
        <p14:creationId xmlns:p14="http://schemas.microsoft.com/office/powerpoint/2010/main" val="25606195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a:extLst>
              <a:ext uri="{FF2B5EF4-FFF2-40B4-BE49-F238E27FC236}">
                <a16:creationId xmlns:a16="http://schemas.microsoft.com/office/drawing/2014/main" id="{5529DB79-A5CE-41ED-95BC-F604E0DFAB1F}"/>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Giải</a:t>
            </a:r>
            <a:r>
              <a:rPr lang="en-US" altLang="en-US" sz="3500" dirty="0"/>
              <a:t> CTĐQ TTTNHSH</a:t>
            </a:r>
          </a:p>
        </p:txBody>
      </p:sp>
      <p:sp>
        <p:nvSpPr>
          <p:cNvPr id="113668" name="Rectangle 3">
            <a:extLst>
              <a:ext uri="{FF2B5EF4-FFF2-40B4-BE49-F238E27FC236}">
                <a16:creationId xmlns:a16="http://schemas.microsoft.com/office/drawing/2014/main" id="{6E150635-6995-4575-A599-3EE885332BA6}"/>
              </a:ext>
            </a:extLst>
          </p:cNvPr>
          <p:cNvSpPr>
            <a:spLocks noGrp="1" noChangeArrowheads="1"/>
          </p:cNvSpPr>
          <p:nvPr>
            <p:ph idx="1"/>
          </p:nvPr>
        </p:nvSpPr>
        <p:spPr>
          <a:xfrm>
            <a:off x="12468" y="857596"/>
            <a:ext cx="9131531" cy="5181600"/>
          </a:xfrm>
        </p:spPr>
        <p:txBody>
          <a:bodyPr/>
          <a:lstStyle/>
          <a:p>
            <a:pPr algn="just" eaLnBrk="1" hangingPunct="1">
              <a:lnSpc>
                <a:spcPct val="120000"/>
              </a:lnSpc>
              <a:spcBef>
                <a:spcPts val="1200"/>
              </a:spcBef>
            </a:pPr>
            <a:r>
              <a:rPr lang="en-US" altLang="en-US" sz="2400" dirty="0" err="1" smtClean="0">
                <a:latin typeface="Times" panose="02020603050405020304" pitchFamily="18" charset="0"/>
                <a:cs typeface="Times" panose="02020603050405020304" pitchFamily="18" charset="0"/>
              </a:rPr>
              <a:t>Bây</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giờ</a:t>
            </a:r>
            <a:r>
              <a:rPr lang="en-US" altLang="en-US" sz="2400" dirty="0" smtClean="0">
                <a:latin typeface="Times" panose="02020603050405020304" pitchFamily="18" charset="0"/>
                <a:cs typeface="Times" panose="02020603050405020304" pitchFamily="18" charset="0"/>
              </a:rPr>
              <a:t> ta </a:t>
            </a:r>
            <a:r>
              <a:rPr lang="en-US" altLang="en-US" sz="2400" dirty="0" err="1" smtClean="0">
                <a:latin typeface="Times" panose="02020603050405020304" pitchFamily="18" charset="0"/>
                <a:cs typeface="Times" panose="02020603050405020304" pitchFamily="18" charset="0"/>
              </a:rPr>
              <a:t>sẽ</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chỉ</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ra</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rằng</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nghiệm</a:t>
            </a:r>
            <a:r>
              <a:rPr lang="en-US" altLang="en-US" sz="2400" dirty="0" smtClean="0">
                <a:latin typeface="Times" panose="02020603050405020304" pitchFamily="18" charset="0"/>
                <a:cs typeface="Times" panose="02020603050405020304" pitchFamily="18" charset="0"/>
              </a:rPr>
              <a:t> </a:t>
            </a:r>
            <a:r>
              <a:rPr lang="en-US" altLang="en-US" sz="2400" dirty="0">
                <a:latin typeface=".VnTime" panose="020B7200000000000000" pitchFamily="34" charset="0"/>
              </a:rPr>
              <a:t>{</a:t>
            </a:r>
            <a:r>
              <a:rPr lang="en-US" altLang="en-US" sz="2400" i="1" dirty="0">
                <a:latin typeface=".VnTime" panose="020B7200000000000000" pitchFamily="34" charset="0"/>
              </a:rPr>
              <a:t>a</a:t>
            </a:r>
            <a:r>
              <a:rPr lang="en-US" altLang="en-US" sz="2400" i="1" baseline="-25000" dirty="0">
                <a:latin typeface=".VnTime" panose="020B7200000000000000" pitchFamily="34" charset="0"/>
              </a:rPr>
              <a:t>n</a:t>
            </a:r>
            <a:r>
              <a:rPr lang="en-US" altLang="en-US" sz="2400" dirty="0">
                <a:latin typeface=".VnTime" panose="020B7200000000000000" pitchFamily="34" charset="0"/>
              </a:rPr>
              <a:t>} </a:t>
            </a:r>
            <a:r>
              <a:rPr lang="en-US" altLang="en-US" sz="2400" dirty="0" smtClean="0">
                <a:latin typeface=".VnTime" panose="020B7200000000000000" pitchFamily="34" charset="0"/>
              </a:rPr>
              <a:t> </a:t>
            </a:r>
            <a:r>
              <a:rPr lang="en-US" altLang="en-US" sz="2400" dirty="0" err="1" smtClean="0">
                <a:latin typeface="Times" panose="02020603050405020304" pitchFamily="18" charset="0"/>
                <a:cs typeface="Times" panose="02020603050405020304" pitchFamily="18" charset="0"/>
              </a:rPr>
              <a:t>của</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công</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thức</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đệ</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quy</a:t>
            </a:r>
            <a:endParaRPr lang="en-US" altLang="en-US" sz="2400" dirty="0">
              <a:latin typeface=".VnTime" panose="020B7200000000000000" pitchFamily="34" charset="0"/>
            </a:endParaRPr>
          </a:p>
          <a:p>
            <a:pPr marL="0" indent="0" algn="just" eaLnBrk="1" hangingPunct="1">
              <a:lnSpc>
                <a:spcPct val="120000"/>
              </a:lnSpc>
              <a:spcBef>
                <a:spcPts val="1200"/>
              </a:spcBef>
              <a:buNone/>
            </a:pPr>
            <a:r>
              <a:rPr lang="en-US" altLang="en-US" sz="2400" i="1" dirty="0" smtClean="0">
                <a:latin typeface=".VnTime" panose="020B7200000000000000" pitchFamily="34" charset="0"/>
              </a:rPr>
              <a:t>      a</a:t>
            </a:r>
            <a:r>
              <a:rPr lang="en-US" altLang="en-US" sz="2400" i="1" baseline="-25000" dirty="0" smtClean="0">
                <a:latin typeface=".VnTime" panose="020B7200000000000000" pitchFamily="34" charset="0"/>
              </a:rPr>
              <a:t>n</a:t>
            </a:r>
            <a:r>
              <a:rPr lang="en-US" altLang="en-US" sz="2400" i="1" dirty="0" smtClean="0">
                <a:latin typeface=".VnTime" panose="020B7200000000000000" pitchFamily="34" charset="0"/>
              </a:rPr>
              <a:t> </a:t>
            </a:r>
            <a:r>
              <a:rPr lang="en-US" altLang="en-US" sz="2400" i="1" dirty="0">
                <a:latin typeface=".VnTime" panose="020B7200000000000000" pitchFamily="34" charset="0"/>
              </a:rPr>
              <a:t>= c</a:t>
            </a:r>
            <a:r>
              <a:rPr lang="en-US" altLang="en-US" sz="2400" baseline="-25000" dirty="0">
                <a:latin typeface=".VnTime" panose="020B7200000000000000" pitchFamily="34" charset="0"/>
              </a:rPr>
              <a:t>1</a:t>
            </a:r>
            <a:r>
              <a:rPr lang="en-US" altLang="en-US" sz="2400" i="1" dirty="0">
                <a:latin typeface=".VnTime" panose="020B7200000000000000" pitchFamily="34" charset="0"/>
              </a:rPr>
              <a:t> a</a:t>
            </a:r>
            <a:r>
              <a:rPr lang="en-US" altLang="en-US" sz="2400" i="1" baseline="-25000" dirty="0">
                <a:latin typeface=".VnTime" panose="020B7200000000000000" pitchFamily="34" charset="0"/>
              </a:rPr>
              <a:t>n</a:t>
            </a:r>
            <a:r>
              <a:rPr lang="en-US" altLang="en-US" sz="2400" baseline="-25000" dirty="0">
                <a:latin typeface=".VnTime" panose="020B7200000000000000" pitchFamily="34" charset="0"/>
              </a:rPr>
              <a:t>-1</a:t>
            </a:r>
            <a:r>
              <a:rPr lang="en-US" altLang="en-US" sz="2400" i="1" dirty="0">
                <a:latin typeface=".VnTime" panose="020B7200000000000000" pitchFamily="34" charset="0"/>
              </a:rPr>
              <a:t> + c</a:t>
            </a:r>
            <a:r>
              <a:rPr lang="en-US" altLang="en-US" sz="2400" baseline="-25000" dirty="0">
                <a:latin typeface=".VnTime" panose="020B7200000000000000" pitchFamily="34" charset="0"/>
              </a:rPr>
              <a:t>2</a:t>
            </a:r>
            <a:r>
              <a:rPr lang="en-US" altLang="en-US" sz="2400" i="1" dirty="0">
                <a:latin typeface=".VnTime" panose="020B7200000000000000" pitchFamily="34" charset="0"/>
              </a:rPr>
              <a:t> a</a:t>
            </a:r>
            <a:r>
              <a:rPr lang="en-US" altLang="en-US" sz="2400" i="1" baseline="-25000" dirty="0">
                <a:latin typeface=".VnTime" panose="020B7200000000000000" pitchFamily="34" charset="0"/>
              </a:rPr>
              <a:t>n</a:t>
            </a:r>
            <a:r>
              <a:rPr lang="en-US" altLang="en-US" sz="2400" baseline="-25000" dirty="0">
                <a:latin typeface=".VnTime" panose="020B7200000000000000" pitchFamily="34" charset="0"/>
              </a:rPr>
              <a:t>-2</a:t>
            </a:r>
            <a:r>
              <a:rPr lang="en-US" altLang="en-US" sz="2400" i="1" dirty="0">
                <a:latin typeface=".VnTime" panose="020B7200000000000000" pitchFamily="34" charset="0"/>
              </a:rPr>
              <a:t> </a:t>
            </a:r>
            <a:r>
              <a:rPr lang="en-US" altLang="en-US" sz="2400" dirty="0">
                <a:latin typeface=".VnTime" panose="020B7200000000000000" pitchFamily="34" charset="0"/>
              </a:rPr>
              <a:t> </a:t>
            </a:r>
            <a:r>
              <a:rPr lang="en-US" altLang="en-US" sz="2400" dirty="0" err="1" smtClean="0">
                <a:latin typeface="Times" panose="02020603050405020304" pitchFamily="18" charset="0"/>
                <a:cs typeface="Times" panose="02020603050405020304" pitchFamily="18" charset="0"/>
              </a:rPr>
              <a:t>luôn</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có</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dạng</a:t>
            </a:r>
            <a:r>
              <a:rPr lang="en-US" altLang="en-US" sz="2400" dirty="0" smtClean="0">
                <a:latin typeface="Times" panose="02020603050405020304" pitchFamily="18" charset="0"/>
                <a:cs typeface="Times" panose="02020603050405020304" pitchFamily="18" charset="0"/>
              </a:rPr>
              <a:t> (1) </a:t>
            </a:r>
            <a:r>
              <a:rPr lang="en-US" altLang="en-US" sz="2400" dirty="0" err="1" smtClean="0">
                <a:latin typeface="Times" panose="02020603050405020304" pitchFamily="18" charset="0"/>
                <a:cs typeface="Times" panose="02020603050405020304" pitchFamily="18" charset="0"/>
              </a:rPr>
              <a:t>với</a:t>
            </a:r>
            <a:r>
              <a:rPr lang="en-US" altLang="en-US" sz="2400" dirty="0" smtClean="0">
                <a:latin typeface="Times" panose="02020603050405020304" pitchFamily="18" charset="0"/>
                <a:cs typeface="Times" panose="02020603050405020304" pitchFamily="18" charset="0"/>
              </a:rPr>
              <a:t> </a:t>
            </a:r>
            <a:r>
              <a:rPr lang="en-US" altLang="en-US" sz="2400" i="1" dirty="0">
                <a:latin typeface=".VnTime" panose="020B7200000000000000" pitchFamily="34" charset="0"/>
                <a:sym typeface="Symbol" panose="05050102010706020507" pitchFamily="18" charset="2"/>
              </a:rPr>
              <a:t></a:t>
            </a:r>
            <a:r>
              <a:rPr lang="en-US" altLang="en-US" sz="2400" baseline="-25000" dirty="0">
                <a:latin typeface=".VnTime" panose="020B7200000000000000" pitchFamily="34" charset="0"/>
              </a:rPr>
              <a:t>1</a:t>
            </a:r>
            <a:r>
              <a:rPr lang="en-US" altLang="en-US" sz="2400" i="1" dirty="0">
                <a:latin typeface=".VnTime" panose="020B7200000000000000" pitchFamily="34" charset="0"/>
              </a:rPr>
              <a:t>, </a:t>
            </a:r>
            <a:r>
              <a:rPr lang="en-US" altLang="en-US" sz="2400" i="1" dirty="0">
                <a:latin typeface=".VnTime" panose="020B7200000000000000" pitchFamily="34" charset="0"/>
                <a:sym typeface="Symbol" panose="05050102010706020507" pitchFamily="18" charset="2"/>
              </a:rPr>
              <a:t></a:t>
            </a:r>
            <a:r>
              <a:rPr lang="en-US" altLang="en-US" sz="2400" baseline="-25000" dirty="0">
                <a:latin typeface=".VnTime" panose="020B7200000000000000" pitchFamily="34" charset="0"/>
              </a:rPr>
              <a:t>2 </a:t>
            </a:r>
            <a:r>
              <a:rPr lang="en-US" altLang="en-US" sz="2400" dirty="0" err="1" smtClean="0">
                <a:latin typeface="Times" panose="02020603050405020304" pitchFamily="18" charset="0"/>
                <a:cs typeface="Times" panose="02020603050405020304" pitchFamily="18" charset="0"/>
              </a:rPr>
              <a:t>nào</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đó</a:t>
            </a:r>
            <a:r>
              <a:rPr lang="en-US" altLang="en-US" sz="2400" dirty="0" smtClean="0">
                <a:latin typeface=".VnTime" panose="020B7200000000000000" pitchFamily="34" charset="0"/>
              </a:rPr>
              <a:t>. </a:t>
            </a:r>
            <a:endParaRPr lang="en-US" altLang="en-US" sz="2400" dirty="0">
              <a:latin typeface=".VnTime" panose="020B7200000000000000" pitchFamily="34" charset="0"/>
            </a:endParaRPr>
          </a:p>
          <a:p>
            <a:pPr marL="0" indent="0" algn="just" eaLnBrk="1" hangingPunct="1">
              <a:lnSpc>
                <a:spcPct val="120000"/>
              </a:lnSpc>
              <a:spcBef>
                <a:spcPts val="1200"/>
              </a:spcBef>
              <a:buNone/>
            </a:pPr>
            <a:r>
              <a:rPr lang="en-US" altLang="en-US" sz="2400" dirty="0" err="1" smtClean="0">
                <a:latin typeface="Times" panose="02020603050405020304" pitchFamily="18" charset="0"/>
                <a:cs typeface="Times" panose="02020603050405020304" pitchFamily="18" charset="0"/>
              </a:rPr>
              <a:t>Thực</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vậy</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giả</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sử</a:t>
            </a:r>
            <a:r>
              <a:rPr lang="en-US" altLang="en-US" sz="2400" dirty="0" smtClean="0">
                <a:latin typeface="Times" panose="02020603050405020304" pitchFamily="18" charset="0"/>
                <a:cs typeface="Times" panose="02020603050405020304" pitchFamily="18" charset="0"/>
              </a:rPr>
              <a:t> </a:t>
            </a:r>
            <a:r>
              <a:rPr lang="en-US" altLang="en-US" sz="2400" dirty="0">
                <a:latin typeface=".VnTime" panose="020B7200000000000000" pitchFamily="34" charset="0"/>
              </a:rPr>
              <a:t>{</a:t>
            </a:r>
            <a:r>
              <a:rPr lang="en-US" altLang="en-US" sz="2400" i="1" dirty="0">
                <a:latin typeface=".VnTime" panose="020B7200000000000000" pitchFamily="34" charset="0"/>
              </a:rPr>
              <a:t>a</a:t>
            </a:r>
            <a:r>
              <a:rPr lang="en-US" altLang="en-US" sz="2400" i="1" baseline="-25000" dirty="0">
                <a:latin typeface=".VnTime" panose="020B7200000000000000" pitchFamily="34" charset="0"/>
              </a:rPr>
              <a:t>n</a:t>
            </a:r>
            <a:r>
              <a:rPr lang="en-US" altLang="en-US" sz="2400" dirty="0">
                <a:latin typeface=".VnTime" panose="020B7200000000000000" pitchFamily="34" charset="0"/>
              </a:rPr>
              <a:t>}</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là</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nghiệm</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của</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công</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thức</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đệ</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quy</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đã</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cho</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với</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điều</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kiện</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đầu</a:t>
            </a:r>
            <a:endParaRPr lang="en-US" altLang="en-US" sz="2400" i="1" dirty="0">
              <a:latin typeface=".VnTime" panose="020B7200000000000000" pitchFamily="34" charset="0"/>
            </a:endParaRPr>
          </a:p>
          <a:p>
            <a:pPr algn="just" eaLnBrk="1" hangingPunct="1">
              <a:lnSpc>
                <a:spcPct val="120000"/>
              </a:lnSpc>
              <a:spcBef>
                <a:spcPts val="1200"/>
              </a:spcBef>
              <a:buFont typeface="Wingdings" panose="05000000000000000000" pitchFamily="2" charset="2"/>
              <a:buNone/>
            </a:pPr>
            <a:r>
              <a:rPr lang="en-US" altLang="en-US" sz="2400" i="1" dirty="0">
                <a:latin typeface=".VnTime" panose="020B7200000000000000" pitchFamily="34" charset="0"/>
              </a:rPr>
              <a:t>                a</a:t>
            </a:r>
            <a:r>
              <a:rPr lang="en-US" altLang="en-US" sz="2400" baseline="-25000" dirty="0">
                <a:latin typeface=".VnTime" panose="020B7200000000000000" pitchFamily="34" charset="0"/>
              </a:rPr>
              <a:t>0</a:t>
            </a:r>
            <a:r>
              <a:rPr lang="en-US" altLang="en-US" sz="2400" i="1" dirty="0">
                <a:latin typeface=".VnTime" panose="020B7200000000000000" pitchFamily="34" charset="0"/>
              </a:rPr>
              <a:t> = C</a:t>
            </a:r>
            <a:r>
              <a:rPr lang="en-US" altLang="en-US" sz="2400" baseline="-25000" dirty="0">
                <a:latin typeface=".VnTime" panose="020B7200000000000000" pitchFamily="34" charset="0"/>
              </a:rPr>
              <a:t>0</a:t>
            </a:r>
            <a:r>
              <a:rPr lang="en-US" altLang="en-US" sz="2400" i="1" dirty="0">
                <a:latin typeface=".VnTime" panose="020B7200000000000000" pitchFamily="34" charset="0"/>
              </a:rPr>
              <a:t> , a</a:t>
            </a:r>
            <a:r>
              <a:rPr lang="en-US" altLang="en-US" sz="2400" baseline="-25000" dirty="0">
                <a:latin typeface=".VnTime" panose="020B7200000000000000" pitchFamily="34" charset="0"/>
              </a:rPr>
              <a:t>1</a:t>
            </a:r>
            <a:r>
              <a:rPr lang="en-US" altLang="en-US" sz="2400" i="1" dirty="0">
                <a:latin typeface=".VnTime" panose="020B7200000000000000" pitchFamily="34" charset="0"/>
              </a:rPr>
              <a:t> = C</a:t>
            </a:r>
            <a:r>
              <a:rPr lang="en-US" altLang="en-US" sz="2400" baseline="-25000" dirty="0">
                <a:latin typeface=".VnTime" panose="020B7200000000000000" pitchFamily="34" charset="0"/>
              </a:rPr>
              <a:t>1</a:t>
            </a:r>
            <a:r>
              <a:rPr lang="en-US" altLang="en-US" sz="2400" dirty="0">
                <a:latin typeface=".VnTime" panose="020B7200000000000000" pitchFamily="34" charset="0"/>
              </a:rPr>
              <a:t>,	                  (2)</a:t>
            </a:r>
          </a:p>
          <a:p>
            <a:pPr marL="0" indent="0" algn="just" eaLnBrk="1" hangingPunct="1">
              <a:lnSpc>
                <a:spcPct val="120000"/>
              </a:lnSpc>
              <a:spcBef>
                <a:spcPts val="1200"/>
              </a:spcBef>
              <a:buNone/>
            </a:pPr>
            <a:r>
              <a:rPr lang="en-US" altLang="en-US" sz="2400" dirty="0" smtClean="0">
                <a:latin typeface="Times" panose="02020603050405020304" pitchFamily="18" charset="0"/>
                <a:cs typeface="Times" panose="02020603050405020304" pitchFamily="18" charset="0"/>
              </a:rPr>
              <a:t>Ta </a:t>
            </a:r>
            <a:r>
              <a:rPr lang="en-US" altLang="en-US" sz="2400" dirty="0" err="1" smtClean="0">
                <a:latin typeface="Times" panose="02020603050405020304" pitchFamily="18" charset="0"/>
                <a:cs typeface="Times" panose="02020603050405020304" pitchFamily="18" charset="0"/>
              </a:rPr>
              <a:t>chỉ</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ra</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rằng</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có</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thể</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tìm</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được</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các</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số</a:t>
            </a:r>
            <a:r>
              <a:rPr lang="en-US" altLang="en-US" sz="2400" dirty="0" smtClean="0">
                <a:latin typeface="Times" panose="02020603050405020304" pitchFamily="18" charset="0"/>
                <a:cs typeface="Times" panose="02020603050405020304" pitchFamily="18" charset="0"/>
              </a:rPr>
              <a:t> </a:t>
            </a:r>
            <a:r>
              <a:rPr lang="en-US" altLang="en-US" sz="2400" i="1" dirty="0">
                <a:latin typeface=".VnTime" panose="020B7200000000000000" pitchFamily="34" charset="0"/>
                <a:sym typeface="Symbol" panose="05050102010706020507" pitchFamily="18" charset="2"/>
              </a:rPr>
              <a:t></a:t>
            </a:r>
            <a:r>
              <a:rPr lang="en-US" altLang="en-US" sz="2400" baseline="-25000" dirty="0">
                <a:latin typeface=".VnTime" panose="020B7200000000000000" pitchFamily="34" charset="0"/>
              </a:rPr>
              <a:t>1</a:t>
            </a:r>
            <a:r>
              <a:rPr lang="en-US" altLang="en-US" sz="2400" i="1" dirty="0">
                <a:latin typeface=".VnTime" panose="020B7200000000000000" pitchFamily="34" charset="0"/>
              </a:rPr>
              <a:t> , </a:t>
            </a:r>
            <a:r>
              <a:rPr lang="en-US" altLang="en-US" sz="2400" i="1" dirty="0">
                <a:latin typeface=".VnTime" panose="020B7200000000000000" pitchFamily="34" charset="0"/>
                <a:sym typeface="Symbol" panose="05050102010706020507" pitchFamily="18" charset="2"/>
              </a:rPr>
              <a:t></a:t>
            </a:r>
            <a:r>
              <a:rPr lang="en-US" altLang="en-US" sz="2400" baseline="-25000" dirty="0">
                <a:latin typeface=".VnTime" panose="020B7200000000000000" pitchFamily="34" charset="0"/>
              </a:rPr>
              <a:t>2 </a:t>
            </a:r>
            <a:r>
              <a:rPr lang="en-US" altLang="en-US" sz="2400" dirty="0" err="1" smtClean="0">
                <a:latin typeface="Times" panose="02020603050405020304" pitchFamily="18" charset="0"/>
                <a:cs typeface="Times" panose="02020603050405020304" pitchFamily="18" charset="0"/>
              </a:rPr>
              <a:t>để</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cho</a:t>
            </a:r>
            <a:r>
              <a:rPr lang="en-US" altLang="en-US" sz="2400" dirty="0" smtClean="0">
                <a:latin typeface="Times" panose="02020603050405020304" pitchFamily="18" charset="0"/>
                <a:cs typeface="Times" panose="02020603050405020304" pitchFamily="18" charset="0"/>
              </a:rPr>
              <a:t> (1) </a:t>
            </a:r>
            <a:r>
              <a:rPr lang="en-US" altLang="en-US" sz="2400" dirty="0" err="1" smtClean="0">
                <a:latin typeface="Times" panose="02020603050405020304" pitchFamily="18" charset="0"/>
                <a:cs typeface="Times" panose="02020603050405020304" pitchFamily="18" charset="0"/>
              </a:rPr>
              <a:t>là</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nghiệm</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của</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hệ</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thức</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với</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điều</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kiện</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đầu</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này</a:t>
            </a:r>
            <a:endParaRPr lang="en-US" altLang="en-US" sz="24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7CD33FAE-B9F6-49D1-A445-77715FAABC80}"/>
              </a:ext>
            </a:extLst>
          </p:cNvPr>
          <p:cNvSpPr>
            <a:spLocks noGrp="1"/>
          </p:cNvSpPr>
          <p:nvPr>
            <p:ph type="sldNum" sz="quarter" idx="12"/>
          </p:nvPr>
        </p:nvSpPr>
        <p:spPr/>
        <p:txBody>
          <a:bodyPr/>
          <a:lstStyle/>
          <a:p>
            <a:pPr>
              <a:defRPr/>
            </a:pPr>
            <a:fld id="{519C8756-3B26-4146-A7C7-24F682EEB786}" type="slidenum">
              <a:rPr lang="en-US" smtClean="0"/>
              <a:pPr>
                <a:defRPr/>
              </a:pPr>
              <a:t>101</a:t>
            </a:fld>
            <a:endParaRPr lang="en-US"/>
          </a:p>
        </p:txBody>
      </p:sp>
    </p:spTree>
    <p:extLst>
      <p:ext uri="{BB962C8B-B14F-4D97-AF65-F5344CB8AC3E}">
        <p14:creationId xmlns:p14="http://schemas.microsoft.com/office/powerpoint/2010/main" val="30752662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a:extLst>
              <a:ext uri="{FF2B5EF4-FFF2-40B4-BE49-F238E27FC236}">
                <a16:creationId xmlns:a16="http://schemas.microsoft.com/office/drawing/2014/main" id="{B5F27BCE-3F04-44CA-A16A-5BF79662BA3B}"/>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Giải</a:t>
            </a:r>
            <a:r>
              <a:rPr lang="en-US" altLang="en-US" sz="3500" dirty="0"/>
              <a:t> CTĐQ TTTNHSH</a:t>
            </a:r>
          </a:p>
        </p:txBody>
      </p:sp>
      <p:sp>
        <p:nvSpPr>
          <p:cNvPr id="114692" name="Rectangle 3">
            <a:extLst>
              <a:ext uri="{FF2B5EF4-FFF2-40B4-BE49-F238E27FC236}">
                <a16:creationId xmlns:a16="http://schemas.microsoft.com/office/drawing/2014/main" id="{BDBA8960-E899-420D-BBC3-40683E2D33B6}"/>
              </a:ext>
            </a:extLst>
          </p:cNvPr>
          <p:cNvSpPr>
            <a:spLocks noGrp="1" noChangeArrowheads="1"/>
          </p:cNvSpPr>
          <p:nvPr>
            <p:ph idx="1"/>
          </p:nvPr>
        </p:nvSpPr>
        <p:spPr>
          <a:xfrm>
            <a:off x="-34636" y="838200"/>
            <a:ext cx="9178636" cy="4495800"/>
          </a:xfrm>
        </p:spPr>
        <p:txBody>
          <a:bodyPr/>
          <a:lstStyle/>
          <a:p>
            <a:pPr eaLnBrk="1" hangingPunct="1">
              <a:spcBef>
                <a:spcPts val="1200"/>
              </a:spcBef>
            </a:pPr>
            <a:r>
              <a:rPr lang="en-US" altLang="en-US" sz="2200" dirty="0" smtClean="0">
                <a:latin typeface="Times" panose="02020603050405020304" pitchFamily="18" charset="0"/>
                <a:cs typeface="Times" panose="02020603050405020304" pitchFamily="18" charset="0"/>
              </a:rPr>
              <a:t>Ta </a:t>
            </a:r>
            <a:r>
              <a:rPr lang="en-US" altLang="en-US" sz="2200" dirty="0" err="1" smtClean="0">
                <a:latin typeface="Times" panose="02020603050405020304" pitchFamily="18" charset="0"/>
                <a:cs typeface="Times" panose="02020603050405020304" pitchFamily="18" charset="0"/>
              </a:rPr>
              <a:t>có</a:t>
            </a:r>
            <a:endParaRPr lang="en-US" altLang="en-US" sz="2200" i="1" dirty="0" smtClean="0">
              <a:latin typeface=".VnTime" panose="020B7200000000000000" pitchFamily="34" charset="0"/>
            </a:endParaRPr>
          </a:p>
          <a:p>
            <a:pPr eaLnBrk="1" hangingPunct="1">
              <a:spcBef>
                <a:spcPts val="600"/>
              </a:spcBef>
              <a:buFont typeface="Wingdings" panose="05000000000000000000" pitchFamily="2" charset="2"/>
              <a:buNone/>
            </a:pPr>
            <a:r>
              <a:rPr lang="en-US" altLang="en-US" sz="2200" i="1" dirty="0" smtClean="0">
                <a:latin typeface=".VnTime" panose="020B7200000000000000" pitchFamily="34" charset="0"/>
              </a:rPr>
              <a:t>			a</a:t>
            </a:r>
            <a:r>
              <a:rPr lang="en-US" altLang="en-US" sz="2200" baseline="-25000" dirty="0" smtClean="0">
                <a:latin typeface=".VnTime" panose="020B7200000000000000" pitchFamily="34" charset="0"/>
              </a:rPr>
              <a:t>0</a:t>
            </a:r>
            <a:r>
              <a:rPr lang="en-US" altLang="en-US" sz="2200" i="1" dirty="0" smtClean="0">
                <a:latin typeface=".VnTime" panose="020B7200000000000000" pitchFamily="34" charset="0"/>
              </a:rPr>
              <a:t> = C</a:t>
            </a:r>
            <a:r>
              <a:rPr lang="en-US" altLang="en-US" sz="2200" baseline="-25000" dirty="0" smtClean="0">
                <a:latin typeface=".VnTime" panose="020B7200000000000000" pitchFamily="34" charset="0"/>
              </a:rPr>
              <a:t>0</a:t>
            </a:r>
            <a:r>
              <a:rPr lang="en-US" altLang="en-US" sz="2200" i="1" dirty="0" smtClean="0">
                <a:latin typeface=".VnTime" panose="020B7200000000000000" pitchFamily="34" charset="0"/>
              </a:rPr>
              <a:t> = </a:t>
            </a:r>
            <a:r>
              <a:rPr lang="en-US" altLang="en-US" sz="2200" i="1" dirty="0" smtClean="0">
                <a:latin typeface=".VnTime" panose="020B7200000000000000" pitchFamily="34" charset="0"/>
                <a:sym typeface="Symbol" panose="05050102010706020507" pitchFamily="18" charset="2"/>
              </a:rPr>
              <a:t></a:t>
            </a:r>
            <a:r>
              <a:rPr lang="en-US" altLang="en-US" sz="2200" baseline="-25000" dirty="0" smtClean="0">
                <a:latin typeface=".VnTime" panose="020B7200000000000000" pitchFamily="34" charset="0"/>
              </a:rPr>
              <a:t>1</a:t>
            </a:r>
            <a:r>
              <a:rPr lang="en-US" altLang="en-US" sz="2200" i="1" dirty="0" smtClean="0">
                <a:latin typeface=".VnTime" panose="020B7200000000000000" pitchFamily="34" charset="0"/>
              </a:rPr>
              <a:t> + </a:t>
            </a:r>
            <a:r>
              <a:rPr lang="en-US" altLang="en-US" sz="2200" i="1" dirty="0" smtClean="0">
                <a:latin typeface=".VnTime" panose="020B7200000000000000" pitchFamily="34" charset="0"/>
                <a:sym typeface="Symbol" panose="05050102010706020507" pitchFamily="18" charset="2"/>
              </a:rPr>
              <a:t></a:t>
            </a:r>
            <a:r>
              <a:rPr lang="en-US" altLang="en-US" sz="2200" baseline="-25000" dirty="0" smtClean="0">
                <a:latin typeface=".VnTime" panose="020B7200000000000000" pitchFamily="34" charset="0"/>
              </a:rPr>
              <a:t>2</a:t>
            </a:r>
            <a:r>
              <a:rPr lang="en-US" altLang="en-US" sz="2200" dirty="0" smtClean="0">
                <a:latin typeface=".VnTime" panose="020B7200000000000000" pitchFamily="34" charset="0"/>
              </a:rPr>
              <a:t> </a:t>
            </a:r>
            <a:r>
              <a:rPr lang="en-US" altLang="en-US" sz="2200" i="1" dirty="0" smtClean="0">
                <a:latin typeface=".VnTime" panose="020B7200000000000000" pitchFamily="34" charset="0"/>
              </a:rPr>
              <a:t>,</a:t>
            </a:r>
          </a:p>
          <a:p>
            <a:pPr eaLnBrk="1" hangingPunct="1">
              <a:spcBef>
                <a:spcPts val="600"/>
              </a:spcBef>
              <a:buFont typeface="Wingdings" panose="05000000000000000000" pitchFamily="2" charset="2"/>
              <a:buNone/>
            </a:pPr>
            <a:r>
              <a:rPr lang="en-US" altLang="en-US" sz="2200" i="1" dirty="0">
                <a:latin typeface=".VnTime" panose="020B7200000000000000" pitchFamily="34" charset="0"/>
              </a:rPr>
              <a:t>			a</a:t>
            </a:r>
            <a:r>
              <a:rPr lang="en-US" altLang="en-US" sz="2200" baseline="-25000" dirty="0">
                <a:latin typeface=".VnTime" panose="020B7200000000000000" pitchFamily="34" charset="0"/>
              </a:rPr>
              <a:t>1</a:t>
            </a:r>
            <a:r>
              <a:rPr lang="en-US" altLang="en-US" sz="2200" i="1" dirty="0">
                <a:latin typeface=".VnTime" panose="020B7200000000000000" pitchFamily="34" charset="0"/>
              </a:rPr>
              <a:t> = C</a:t>
            </a:r>
            <a:r>
              <a:rPr lang="en-US" altLang="en-US" sz="2200" baseline="-25000" dirty="0">
                <a:latin typeface=".VnTime" panose="020B7200000000000000" pitchFamily="34" charset="0"/>
              </a:rPr>
              <a:t>1</a:t>
            </a:r>
            <a:r>
              <a:rPr lang="en-US" altLang="en-US" sz="2200" i="1" dirty="0">
                <a:latin typeface=".VnTime" panose="020B7200000000000000" pitchFamily="34" charset="0"/>
              </a:rPr>
              <a:t> = </a:t>
            </a:r>
            <a:r>
              <a:rPr lang="en-US" altLang="en-US" sz="2200" i="1" dirty="0">
                <a:latin typeface=".VnTime" panose="020B7200000000000000" pitchFamily="34" charset="0"/>
                <a:sym typeface="Symbol" panose="05050102010706020507" pitchFamily="18" charset="2"/>
              </a:rPr>
              <a:t></a:t>
            </a:r>
            <a:r>
              <a:rPr lang="en-US" altLang="en-US" sz="2200" baseline="-25000" dirty="0">
                <a:latin typeface=".VnTime" panose="020B7200000000000000" pitchFamily="34" charset="0"/>
              </a:rPr>
              <a:t>1</a:t>
            </a:r>
            <a:r>
              <a:rPr lang="en-US" altLang="en-US" sz="2200" i="1" dirty="0">
                <a:latin typeface=".VnTime" panose="020B7200000000000000" pitchFamily="34" charset="0"/>
              </a:rPr>
              <a:t>r</a:t>
            </a:r>
            <a:r>
              <a:rPr lang="en-US" altLang="en-US" sz="2200" baseline="-25000" dirty="0">
                <a:latin typeface=".VnTime" panose="020B7200000000000000" pitchFamily="34" charset="0"/>
              </a:rPr>
              <a:t>1</a:t>
            </a:r>
            <a:r>
              <a:rPr lang="en-US" altLang="en-US" sz="2200" i="1" dirty="0">
                <a:latin typeface=".VnTime" panose="020B7200000000000000" pitchFamily="34" charset="0"/>
              </a:rPr>
              <a:t> + </a:t>
            </a:r>
            <a:r>
              <a:rPr lang="en-US" altLang="en-US" sz="2200" i="1" dirty="0">
                <a:latin typeface=".VnTime" panose="020B7200000000000000" pitchFamily="34" charset="0"/>
                <a:sym typeface="Symbol" panose="05050102010706020507" pitchFamily="18" charset="2"/>
              </a:rPr>
              <a:t></a:t>
            </a:r>
            <a:r>
              <a:rPr lang="en-US" altLang="en-US" sz="2200" baseline="-25000" dirty="0">
                <a:latin typeface=".VnTime" panose="020B7200000000000000" pitchFamily="34" charset="0"/>
              </a:rPr>
              <a:t>2</a:t>
            </a:r>
            <a:r>
              <a:rPr lang="en-US" altLang="en-US" sz="2200" i="1" dirty="0">
                <a:latin typeface=".VnTime" panose="020B7200000000000000" pitchFamily="34" charset="0"/>
              </a:rPr>
              <a:t>r</a:t>
            </a:r>
            <a:r>
              <a:rPr lang="en-US" altLang="en-US" sz="2200" baseline="-25000" dirty="0">
                <a:latin typeface=".VnTime" panose="020B7200000000000000" pitchFamily="34" charset="0"/>
              </a:rPr>
              <a:t>2</a:t>
            </a:r>
            <a:r>
              <a:rPr lang="en-US" altLang="en-US" sz="2200" i="1" dirty="0">
                <a:latin typeface=".VnTime" panose="020B7200000000000000" pitchFamily="34" charset="0"/>
              </a:rPr>
              <a:t>.</a:t>
            </a:r>
            <a:endParaRPr lang="en-US" altLang="en-US" sz="2200" dirty="0">
              <a:latin typeface=".VnTime" panose="020B7200000000000000" pitchFamily="34" charset="0"/>
            </a:endParaRPr>
          </a:p>
          <a:p>
            <a:pPr eaLnBrk="1" hangingPunct="1">
              <a:spcBef>
                <a:spcPts val="1200"/>
              </a:spcBef>
            </a:pPr>
            <a:r>
              <a:rPr lang="en-US" altLang="en-US" sz="2200" dirty="0" err="1" smtClean="0">
                <a:latin typeface="Times" panose="02020603050405020304" pitchFamily="18" charset="0"/>
                <a:cs typeface="Times" panose="02020603050405020304" pitchFamily="18" charset="0"/>
              </a:rPr>
              <a:t>Hệ</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phương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trình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tuyến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tính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phụ</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thuộc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hai</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ẩn</a:t>
            </a:r>
            <a:r>
              <a:rPr lang="en-US" altLang="en-US" sz="2200" dirty="0" smtClean="0">
                <a:latin typeface=".VnTime" panose="020B7200000000000000" pitchFamily="34" charset="0"/>
              </a:rPr>
              <a:t> </a:t>
            </a:r>
            <a:r>
              <a:rPr lang="en-US" altLang="en-US" sz="2200" i="1" dirty="0">
                <a:latin typeface=".VnTime" panose="020B7200000000000000" pitchFamily="34" charset="0"/>
                <a:sym typeface="Symbol" panose="05050102010706020507" pitchFamily="18" charset="2"/>
              </a:rPr>
              <a:t></a:t>
            </a:r>
            <a:r>
              <a:rPr lang="en-US" altLang="en-US" sz="2200" baseline="-25000" dirty="0">
                <a:latin typeface=".VnTime" panose="020B7200000000000000" pitchFamily="34" charset="0"/>
              </a:rPr>
              <a:t>1</a:t>
            </a:r>
            <a:r>
              <a:rPr lang="en-US" altLang="en-US" sz="2200" i="1" dirty="0">
                <a:latin typeface=".VnTime" panose="020B7200000000000000" pitchFamily="34" charset="0"/>
              </a:rPr>
              <a:t>, </a:t>
            </a:r>
            <a:r>
              <a:rPr lang="en-US" altLang="en-US" sz="2200" i="1" dirty="0">
                <a:latin typeface=".VnTime" panose="020B7200000000000000" pitchFamily="34" charset="0"/>
                <a:sym typeface="Symbol" panose="05050102010706020507" pitchFamily="18" charset="2"/>
              </a:rPr>
              <a:t></a:t>
            </a:r>
            <a:r>
              <a:rPr lang="en-US" altLang="en-US" sz="2200" baseline="-25000" dirty="0">
                <a:latin typeface=".VnTime" panose="020B7200000000000000" pitchFamily="34" charset="0"/>
              </a:rPr>
              <a:t>2</a:t>
            </a:r>
            <a:r>
              <a:rPr lang="en-US" altLang="en-US" sz="2200" i="1" dirty="0">
                <a:latin typeface=".VnTime" panose="020B7200000000000000" pitchFamily="34" charset="0"/>
              </a:rPr>
              <a:t> </a:t>
            </a:r>
            <a:r>
              <a:rPr lang="en-US" altLang="en-US" sz="2200" dirty="0" err="1" smtClean="0">
                <a:latin typeface="Times" panose="02020603050405020304" pitchFamily="18" charset="0"/>
                <a:cs typeface="Times" panose="02020603050405020304" pitchFamily="18" charset="0"/>
              </a:rPr>
              <a:t>này</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có</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định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thức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là</a:t>
            </a:r>
            <a:r>
              <a:rPr lang="en-US" altLang="en-US" sz="2200" dirty="0" smtClean="0">
                <a:latin typeface=".VnTime" panose="020B7200000000000000" pitchFamily="34" charset="0"/>
              </a:rPr>
              <a:t> </a:t>
            </a:r>
            <a:r>
              <a:rPr lang="en-US" altLang="en-US" sz="2200" i="1" dirty="0">
                <a:latin typeface=".VnTime" panose="020B7200000000000000" pitchFamily="34" charset="0"/>
              </a:rPr>
              <a:t>r</a:t>
            </a:r>
            <a:r>
              <a:rPr lang="en-US" altLang="en-US" sz="2200" baseline="-25000" dirty="0">
                <a:latin typeface=".VnTime" panose="020B7200000000000000" pitchFamily="34" charset="0"/>
              </a:rPr>
              <a:t>2</a:t>
            </a:r>
            <a:r>
              <a:rPr lang="en-US" altLang="en-US" sz="2200" dirty="0">
                <a:latin typeface=".VnTime" panose="020B7200000000000000" pitchFamily="34" charset="0"/>
              </a:rPr>
              <a:t> </a:t>
            </a:r>
            <a:r>
              <a:rPr lang="en-US" altLang="en-US" sz="2200" dirty="0" smtClean="0">
                <a:latin typeface=".VnTime" panose="020B7200000000000000" pitchFamily="34" charset="0"/>
              </a:rPr>
              <a:t>- </a:t>
            </a:r>
            <a:r>
              <a:rPr lang="en-US" altLang="en-US" sz="2200" i="1" dirty="0">
                <a:latin typeface=".VnTime" panose="020B7200000000000000" pitchFamily="34" charset="0"/>
              </a:rPr>
              <a:t>r</a:t>
            </a:r>
            <a:r>
              <a:rPr lang="en-US" altLang="en-US" sz="2200" baseline="-25000" dirty="0">
                <a:latin typeface=".VnTime" panose="020B7200000000000000" pitchFamily="34" charset="0"/>
              </a:rPr>
              <a:t>1</a:t>
            </a:r>
            <a:r>
              <a:rPr lang="en-US" altLang="en-US" sz="2200" i="1"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 0 (do</a:t>
            </a:r>
            <a:r>
              <a:rPr lang="en-US" altLang="en-US" sz="2200" dirty="0">
                <a:latin typeface=".VnTime" panose="020B7200000000000000" pitchFamily="34" charset="0"/>
              </a:rPr>
              <a:t> </a:t>
            </a:r>
            <a:r>
              <a:rPr lang="en-US" altLang="en-US" sz="2200" i="1" dirty="0">
                <a:latin typeface=".VnTime" panose="020B7200000000000000" pitchFamily="34" charset="0"/>
              </a:rPr>
              <a:t>r</a:t>
            </a:r>
            <a:r>
              <a:rPr lang="en-US" altLang="en-US" sz="2200" baseline="-25000" dirty="0">
                <a:latin typeface=".VnTime" panose="020B7200000000000000" pitchFamily="34" charset="0"/>
              </a:rPr>
              <a:t>1</a:t>
            </a:r>
            <a:r>
              <a:rPr lang="en-US" altLang="en-US" sz="2200" i="1"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 r</a:t>
            </a:r>
            <a:r>
              <a:rPr lang="en-US" altLang="en-US" sz="2200" baseline="-25000" dirty="0">
                <a:latin typeface=".VnTime" panose="020B7200000000000000" pitchFamily="34" charset="0"/>
              </a:rPr>
              <a:t>2</a:t>
            </a:r>
            <a:r>
              <a:rPr lang="en-US" altLang="en-US" sz="2200" dirty="0" smtClean="0">
                <a:latin typeface=".VnTime" panose="020B7200000000000000" pitchFamily="34" charset="0"/>
              </a:rPr>
              <a: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có</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nghiệm</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duy</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nhất</a:t>
            </a:r>
            <a:endParaRPr lang="en-US" altLang="en-US" sz="2200" i="1" dirty="0">
              <a:latin typeface=".VnTime" panose="020B7200000000000000" pitchFamily="34" charset="0"/>
            </a:endParaRPr>
          </a:p>
          <a:p>
            <a:pPr eaLnBrk="1" hangingPunct="1">
              <a:spcBef>
                <a:spcPts val="1200"/>
              </a:spcBef>
              <a:buFont typeface="Wingdings" panose="05000000000000000000" pitchFamily="2" charset="2"/>
              <a:buNone/>
            </a:pPr>
            <a:r>
              <a:rPr lang="en-US" altLang="en-US" sz="2200" i="1" dirty="0">
                <a:latin typeface=".VnTime" panose="020B7200000000000000" pitchFamily="34" charset="0"/>
                <a:sym typeface="Symbol" panose="05050102010706020507" pitchFamily="18" charset="2"/>
              </a:rPr>
              <a:t>           </a:t>
            </a:r>
            <a:r>
              <a:rPr lang="en-US" altLang="en-US" sz="2200" baseline="-25000" dirty="0">
                <a:latin typeface=".VnTime" panose="020B7200000000000000" pitchFamily="34" charset="0"/>
              </a:rPr>
              <a:t>1</a:t>
            </a:r>
            <a:r>
              <a:rPr lang="en-US" altLang="en-US" sz="2200" i="1" dirty="0">
                <a:latin typeface=".VnTime" panose="020B7200000000000000" pitchFamily="34" charset="0"/>
              </a:rPr>
              <a:t> = </a:t>
            </a:r>
            <a:r>
              <a:rPr lang="en-US" altLang="en-US" sz="2200" dirty="0">
                <a:latin typeface=".VnTime" panose="020B7200000000000000" pitchFamily="34" charset="0"/>
              </a:rPr>
              <a:t>(</a:t>
            </a:r>
            <a:r>
              <a:rPr lang="en-US" altLang="en-US" sz="2200" i="1" dirty="0">
                <a:latin typeface=".VnTime" panose="020B7200000000000000" pitchFamily="34" charset="0"/>
              </a:rPr>
              <a:t>C</a:t>
            </a:r>
            <a:r>
              <a:rPr lang="en-US" altLang="en-US" sz="2200" baseline="-25000" dirty="0">
                <a:latin typeface=".VnTime" panose="020B7200000000000000" pitchFamily="34" charset="0"/>
              </a:rPr>
              <a:t>1</a:t>
            </a:r>
            <a:r>
              <a:rPr lang="en-US" altLang="en-US" sz="2200" i="1" dirty="0">
                <a:latin typeface=".VnTime" panose="020B7200000000000000" pitchFamily="34" charset="0"/>
              </a:rPr>
              <a:t> - C</a:t>
            </a:r>
            <a:r>
              <a:rPr lang="en-US" altLang="en-US" sz="2200" baseline="-25000" dirty="0">
                <a:latin typeface=".VnTime" panose="020B7200000000000000" pitchFamily="34" charset="0"/>
              </a:rPr>
              <a:t>0</a:t>
            </a:r>
            <a:r>
              <a:rPr lang="en-US" altLang="en-US" sz="2200" i="1" dirty="0">
                <a:latin typeface=".VnTime" panose="020B7200000000000000" pitchFamily="34" charset="0"/>
              </a:rPr>
              <a:t>r</a:t>
            </a:r>
            <a:r>
              <a:rPr lang="en-US" altLang="en-US" sz="2200" baseline="-25000" dirty="0">
                <a:latin typeface=".VnTime" panose="020B7200000000000000" pitchFamily="34" charset="0"/>
              </a:rPr>
              <a:t>2</a:t>
            </a:r>
            <a:r>
              <a:rPr lang="en-US" altLang="en-US" sz="2200" dirty="0">
                <a:latin typeface=".VnTime" panose="020B7200000000000000" pitchFamily="34" charset="0"/>
              </a:rPr>
              <a:t> )/(</a:t>
            </a:r>
            <a:r>
              <a:rPr lang="en-US" altLang="en-US" sz="2200" i="1" dirty="0">
                <a:latin typeface=".VnTime" panose="020B7200000000000000" pitchFamily="34" charset="0"/>
              </a:rPr>
              <a:t>r</a:t>
            </a:r>
            <a:r>
              <a:rPr lang="en-US" altLang="en-US" sz="2200" baseline="-25000" dirty="0">
                <a:latin typeface=".VnTime" panose="020B7200000000000000" pitchFamily="34" charset="0"/>
              </a:rPr>
              <a:t>1</a:t>
            </a:r>
            <a:r>
              <a:rPr lang="en-US" altLang="en-US" sz="2200" i="1" dirty="0">
                <a:latin typeface=".VnTime" panose="020B7200000000000000" pitchFamily="34" charset="0"/>
              </a:rPr>
              <a:t> - r</a:t>
            </a:r>
            <a:r>
              <a:rPr lang="en-US" altLang="en-US" sz="2200" baseline="-25000" dirty="0">
                <a:latin typeface=".VnTime" panose="020B7200000000000000" pitchFamily="34" charset="0"/>
              </a:rPr>
              <a:t>2</a:t>
            </a:r>
            <a:r>
              <a:rPr lang="en-US" altLang="en-US" sz="2200" dirty="0">
                <a:latin typeface=".VnTime" panose="020B7200000000000000" pitchFamily="34" charset="0"/>
              </a:rPr>
              <a:t>)</a:t>
            </a:r>
            <a:r>
              <a:rPr lang="en-US" altLang="en-US" sz="2200" i="1" dirty="0">
                <a:latin typeface=".VnTime" panose="020B7200000000000000" pitchFamily="34" charset="0"/>
              </a:rPr>
              <a:t>,  </a:t>
            </a:r>
            <a:r>
              <a:rPr lang="en-US" altLang="en-US" sz="2200" i="1" dirty="0">
                <a:latin typeface=".VnTime" panose="020B7200000000000000" pitchFamily="34" charset="0"/>
                <a:sym typeface="Symbol" panose="05050102010706020507" pitchFamily="18" charset="2"/>
              </a:rPr>
              <a:t></a:t>
            </a:r>
            <a:r>
              <a:rPr lang="en-US" altLang="en-US" sz="2200" baseline="-25000" dirty="0">
                <a:latin typeface=".VnTime" panose="020B7200000000000000" pitchFamily="34" charset="0"/>
              </a:rPr>
              <a:t>2</a:t>
            </a:r>
            <a:r>
              <a:rPr lang="en-US" altLang="en-US" sz="2200" i="1" dirty="0">
                <a:latin typeface=".VnTime" panose="020B7200000000000000" pitchFamily="34" charset="0"/>
              </a:rPr>
              <a:t> = </a:t>
            </a:r>
            <a:r>
              <a:rPr lang="en-US" altLang="en-US" sz="2200" dirty="0">
                <a:latin typeface=".VnTime" panose="020B7200000000000000" pitchFamily="34" charset="0"/>
              </a:rPr>
              <a:t>(</a:t>
            </a:r>
            <a:r>
              <a:rPr lang="en-US" altLang="en-US" sz="2200" i="1" dirty="0">
                <a:latin typeface=".VnTime" panose="020B7200000000000000" pitchFamily="34" charset="0"/>
              </a:rPr>
              <a:t>C</a:t>
            </a:r>
            <a:r>
              <a:rPr lang="en-US" altLang="en-US" sz="2200" baseline="-25000" dirty="0">
                <a:latin typeface=".VnTime" panose="020B7200000000000000" pitchFamily="34" charset="0"/>
              </a:rPr>
              <a:t>0</a:t>
            </a:r>
            <a:r>
              <a:rPr lang="en-US" altLang="en-US" sz="2200" i="1" dirty="0">
                <a:latin typeface=".VnTime" panose="020B7200000000000000" pitchFamily="34" charset="0"/>
              </a:rPr>
              <a:t> r</a:t>
            </a:r>
            <a:r>
              <a:rPr lang="en-US" altLang="en-US" sz="2200" baseline="-25000" dirty="0">
                <a:latin typeface=".VnTime" panose="020B7200000000000000" pitchFamily="34" charset="0"/>
              </a:rPr>
              <a:t>1</a:t>
            </a:r>
            <a:r>
              <a:rPr lang="en-US" altLang="en-US" sz="2200" i="1" dirty="0">
                <a:latin typeface=".VnTime" panose="020B7200000000000000" pitchFamily="34" charset="0"/>
              </a:rPr>
              <a:t> - C</a:t>
            </a:r>
            <a:r>
              <a:rPr lang="en-US" altLang="en-US" sz="2200" baseline="-25000" dirty="0">
                <a:latin typeface=".VnTime" panose="020B7200000000000000" pitchFamily="34" charset="0"/>
              </a:rPr>
              <a:t>1</a:t>
            </a:r>
            <a:r>
              <a:rPr lang="en-US" altLang="en-US" sz="2200" dirty="0">
                <a:latin typeface=".VnTime" panose="020B7200000000000000" pitchFamily="34" charset="0"/>
              </a:rPr>
              <a:t> )/(</a:t>
            </a:r>
            <a:r>
              <a:rPr lang="en-US" altLang="en-US" sz="2200" i="1" dirty="0">
                <a:latin typeface=".VnTime" panose="020B7200000000000000" pitchFamily="34" charset="0"/>
              </a:rPr>
              <a:t>r</a:t>
            </a:r>
            <a:r>
              <a:rPr lang="en-US" altLang="en-US" sz="2200" baseline="-25000" dirty="0">
                <a:latin typeface=".VnTime" panose="020B7200000000000000" pitchFamily="34" charset="0"/>
              </a:rPr>
              <a:t>1</a:t>
            </a:r>
            <a:r>
              <a:rPr lang="en-US" altLang="en-US" sz="2200" i="1" dirty="0">
                <a:latin typeface=".VnTime" panose="020B7200000000000000" pitchFamily="34" charset="0"/>
              </a:rPr>
              <a:t> - r</a:t>
            </a:r>
            <a:r>
              <a:rPr lang="en-US" altLang="en-US" sz="2200" baseline="-25000" dirty="0">
                <a:latin typeface=".VnTime" panose="020B7200000000000000" pitchFamily="34" charset="0"/>
              </a:rPr>
              <a:t>2</a:t>
            </a:r>
            <a:r>
              <a:rPr lang="en-US" altLang="en-US" sz="2200" dirty="0">
                <a:latin typeface=".VnTime" panose="020B7200000000000000" pitchFamily="34" charset="0"/>
              </a:rPr>
              <a:t>)</a:t>
            </a:r>
            <a:r>
              <a:rPr lang="en-US" altLang="en-US" sz="2200" i="1" dirty="0">
                <a:latin typeface=".VnTime" panose="020B7200000000000000" pitchFamily="34" charset="0"/>
              </a:rPr>
              <a:t>.</a:t>
            </a:r>
            <a:endParaRPr lang="en-US" altLang="en-US" sz="2200" dirty="0">
              <a:latin typeface=".VnTime" panose="020B7200000000000000" pitchFamily="34" charset="0"/>
            </a:endParaRPr>
          </a:p>
          <a:p>
            <a:pPr algn="just" eaLnBrk="1" hangingPunct="1">
              <a:spcBef>
                <a:spcPts val="1200"/>
              </a:spcBef>
            </a:pPr>
            <a:r>
              <a:rPr lang="en-US" altLang="en-US" sz="2200" dirty="0" err="1" smtClean="0">
                <a:latin typeface="Times" panose="02020603050405020304" pitchFamily="18" charset="0"/>
                <a:cs typeface="Times" panose="02020603050405020304" pitchFamily="18" charset="0"/>
              </a:rPr>
              <a:t>Với</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những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giá</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trị</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của</a:t>
            </a:r>
            <a:r>
              <a:rPr lang="en-US" altLang="en-US" sz="2200" dirty="0" smtClean="0">
                <a:latin typeface="Times" panose="02020603050405020304" pitchFamily="18" charset="0"/>
                <a:cs typeface="Times" panose="02020603050405020304" pitchFamily="18" charset="0"/>
              </a:rPr>
              <a:t> </a:t>
            </a:r>
            <a:r>
              <a:rPr lang="en-US" altLang="en-US" sz="2200" i="1" dirty="0">
                <a:latin typeface=".VnTime" panose="020B7200000000000000" pitchFamily="34" charset="0"/>
                <a:sym typeface="Symbol" panose="05050102010706020507" pitchFamily="18" charset="2"/>
              </a:rPr>
              <a:t></a:t>
            </a:r>
            <a:r>
              <a:rPr lang="en-US" altLang="en-US" sz="2200" baseline="-25000" dirty="0">
                <a:latin typeface=".VnTime" panose="020B7200000000000000" pitchFamily="34" charset="0"/>
              </a:rPr>
              <a:t>1</a:t>
            </a:r>
            <a:r>
              <a:rPr lang="en-US" altLang="en-US" sz="2200" i="1" dirty="0">
                <a:latin typeface=".VnTime" panose="020B7200000000000000" pitchFamily="34" charset="0"/>
              </a:rPr>
              <a:t> , </a:t>
            </a:r>
            <a:r>
              <a:rPr lang="en-US" altLang="en-US" sz="2200" i="1" dirty="0">
                <a:latin typeface=".VnTime" panose="020B7200000000000000" pitchFamily="34" charset="0"/>
                <a:sym typeface="Symbol" panose="05050102010706020507" pitchFamily="18" charset="2"/>
              </a:rPr>
              <a:t></a:t>
            </a:r>
            <a:r>
              <a:rPr lang="en-US" altLang="en-US" sz="2200" baseline="-25000" dirty="0">
                <a:latin typeface=".VnTime" panose="020B7200000000000000" pitchFamily="34" charset="0"/>
              </a:rPr>
              <a:t>2</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vừa</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tìm</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được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dãy</a:t>
            </a:r>
            <a:r>
              <a:rPr lang="en-US" altLang="en-US" sz="2200" dirty="0" smtClean="0">
                <a:latin typeface="Times" panose="02020603050405020304" pitchFamily="18" charset="0"/>
                <a:cs typeface="Times" panose="02020603050405020304" pitchFamily="18" charset="0"/>
              </a:rPr>
              <a:t> </a:t>
            </a:r>
            <a:r>
              <a:rPr lang="en-US" altLang="en-US" sz="2200" dirty="0">
                <a:latin typeface=".VnTime" panose="020B7200000000000000" pitchFamily="34" charset="0"/>
              </a:rPr>
              <a:t>{</a:t>
            </a:r>
            <a:r>
              <a:rPr lang="en-US" altLang="en-US" sz="2200" i="1" dirty="0">
                <a:latin typeface=".VnTime" panose="020B7200000000000000" pitchFamily="34" charset="0"/>
              </a:rPr>
              <a:t>a</a:t>
            </a:r>
            <a:r>
              <a:rPr lang="en-US" altLang="en-US" sz="2200" i="1" baseline="-25000" dirty="0">
                <a:latin typeface=".VnTime" panose="020B7200000000000000" pitchFamily="34" charset="0"/>
              </a:rPr>
              <a:t>n</a:t>
            </a:r>
            <a:r>
              <a:rPr lang="en-US" altLang="en-US" sz="2200" dirty="0">
                <a:latin typeface=".VnTime" panose="020B7200000000000000" pitchFamily="34" charset="0"/>
              </a:rPr>
              <a: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xác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định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theo</a:t>
            </a:r>
            <a:r>
              <a:rPr lang="en-US" altLang="en-US" sz="2200" dirty="0" smtClean="0">
                <a:latin typeface="Times" panose="02020603050405020304" pitchFamily="18" charset="0"/>
                <a:cs typeface="Times" panose="02020603050405020304" pitchFamily="18" charset="0"/>
              </a:rPr>
              <a:t> (1) </a:t>
            </a:r>
            <a:r>
              <a:rPr lang="en-US" altLang="en-US" sz="2200" dirty="0" err="1" smtClean="0">
                <a:latin typeface="Times" panose="02020603050405020304" pitchFamily="18" charset="0"/>
                <a:cs typeface="Times" panose="02020603050405020304" pitchFamily="18" charset="0"/>
              </a:rPr>
              <a:t>là</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nghiệm</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của</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hệ</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thức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đã</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cho</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với</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điều</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kiện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đầu</a:t>
            </a:r>
            <a:r>
              <a:rPr lang="en-US" altLang="en-US" sz="2200" dirty="0" smtClean="0">
                <a:latin typeface="Times" panose="02020603050405020304" pitchFamily="18" charset="0"/>
                <a:cs typeface="Times" panose="02020603050405020304" pitchFamily="18" charset="0"/>
              </a:rPr>
              <a:t> (2). Do </a:t>
            </a:r>
            <a:r>
              <a:rPr lang="en-US" altLang="en-US" sz="2200" dirty="0" err="1" smtClean="0">
                <a:latin typeface="Times" panose="02020603050405020304" pitchFamily="18" charset="0"/>
                <a:cs typeface="Times" panose="02020603050405020304" pitchFamily="18" charset="0"/>
              </a:rPr>
              <a:t>hệ</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thức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đã</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cho</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cùng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với</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điều</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kiện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đầu</a:t>
            </a:r>
            <a:r>
              <a:rPr lang="en-US" altLang="en-US" sz="2200" dirty="0" smtClean="0">
                <a:latin typeface="Times" panose="02020603050405020304" pitchFamily="18" charset="0"/>
                <a:cs typeface="Times" panose="02020603050405020304" pitchFamily="18" charset="0"/>
              </a:rPr>
              <a:t> (2) </a:t>
            </a:r>
            <a:r>
              <a:rPr lang="en-US" altLang="en-US" sz="2200" dirty="0" err="1" smtClean="0">
                <a:latin typeface="Times" panose="02020603050405020304" pitchFamily="18" charset="0"/>
                <a:cs typeface="Times" panose="02020603050405020304" pitchFamily="18" charset="0"/>
              </a:rPr>
              <a:t>xác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định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duy</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nhất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một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dãy</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số</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nên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nghiệm</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của</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hệ</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thức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được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cho</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bởi</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công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thức</a:t>
            </a:r>
            <a:r>
              <a:rPr lang="en-US" altLang="en-US" sz="2200" dirty="0" smtClean="0">
                <a:latin typeface="Times" panose="02020603050405020304" pitchFamily="18" charset="0"/>
                <a:cs typeface="Times" panose="02020603050405020304" pitchFamily="18" charset="0"/>
              </a:rPr>
              <a:t> (1).</a:t>
            </a:r>
          </a:p>
          <a:p>
            <a:pPr marL="0" indent="0" algn="just" eaLnBrk="1" hangingPunct="1">
              <a:spcBef>
                <a:spcPts val="1200"/>
              </a:spcBef>
              <a:buNone/>
            </a:pPr>
            <a:r>
              <a:rPr lang="en-US" altLang="en-US" sz="2200" dirty="0" err="1" smtClean="0">
                <a:latin typeface="Times" panose="02020603050405020304" pitchFamily="18" charset="0"/>
                <a:cs typeface="Times" panose="02020603050405020304" pitchFamily="18" charset="0"/>
              </a:rPr>
              <a:t>Định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lý</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được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chứng</a:t>
            </a:r>
            <a:r>
              <a:rPr lang="en-US" altLang="en-US" sz="2200" dirty="0" smtClean="0">
                <a:latin typeface="Times" panose="02020603050405020304" pitchFamily="18" charset="0"/>
                <a:cs typeface="Times" panose="02020603050405020304" pitchFamily="18" charset="0"/>
              </a:rPr>
              <a:t> minh</a:t>
            </a:r>
            <a:endParaRPr lang="en-US" altLang="en-US" sz="22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F6EF55C5-7C0B-4FFA-BE49-15B61C6DEDED}"/>
              </a:ext>
            </a:extLst>
          </p:cNvPr>
          <p:cNvSpPr>
            <a:spLocks noGrp="1"/>
          </p:cNvSpPr>
          <p:nvPr>
            <p:ph type="sldNum" sz="quarter" idx="12"/>
          </p:nvPr>
        </p:nvSpPr>
        <p:spPr/>
        <p:txBody>
          <a:bodyPr/>
          <a:lstStyle/>
          <a:p>
            <a:pPr>
              <a:defRPr/>
            </a:pPr>
            <a:fld id="{519C8756-3B26-4146-A7C7-24F682EEB786}" type="slidenum">
              <a:rPr lang="en-US" smtClean="0"/>
              <a:pPr>
                <a:defRPr/>
              </a:pPr>
              <a:t>102</a:t>
            </a:fld>
            <a:endParaRPr lang="en-US"/>
          </a:p>
        </p:txBody>
      </p:sp>
    </p:spTree>
    <p:extLst>
      <p:ext uri="{BB962C8B-B14F-4D97-AF65-F5344CB8AC3E}">
        <p14:creationId xmlns:p14="http://schemas.microsoft.com/office/powerpoint/2010/main" val="22711499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a:extLst>
              <a:ext uri="{FF2B5EF4-FFF2-40B4-BE49-F238E27FC236}">
                <a16:creationId xmlns:a16="http://schemas.microsoft.com/office/drawing/2014/main" id="{6D6A4E75-38CE-4FF1-9286-0F2E1035E308}"/>
              </a:ext>
            </a:extLst>
          </p:cNvPr>
          <p:cNvSpPr>
            <a:spLocks noGrp="1" noChangeArrowheads="1"/>
          </p:cNvSpPr>
          <p:nvPr>
            <p:ph type="title"/>
          </p:nvPr>
        </p:nvSpPr>
        <p:spPr>
          <a:xfrm>
            <a:off x="-76200" y="0"/>
            <a:ext cx="9220200" cy="838200"/>
          </a:xfrm>
        </p:spPr>
        <p:txBody>
          <a:bodyPr>
            <a:normAutofit/>
          </a:bodyPr>
          <a:lstStyle/>
          <a:p>
            <a:pPr eaLnBrk="1" hangingPunct="1"/>
            <a:r>
              <a:rPr lang="en-US" altLang="en-US" sz="3500" dirty="0" err="1" smtClean="0">
                <a:cs typeface="Arial" panose="020B0604020202020204" pitchFamily="34" charset="0"/>
              </a:rPr>
              <a:t>Ví</a:t>
            </a:r>
            <a:r>
              <a:rPr lang="en-US" altLang="en-US" sz="3500" dirty="0" smtClean="0">
                <a:cs typeface="Arial" panose="020B0604020202020204" pitchFamily="34" charset="0"/>
              </a:rPr>
              <a:t> </a:t>
            </a:r>
            <a:r>
              <a:rPr lang="en-US" altLang="en-US" sz="3500" dirty="0" err="1" smtClean="0">
                <a:cs typeface="Arial" panose="020B0604020202020204" pitchFamily="34" charset="0"/>
              </a:rPr>
              <a:t>dụ</a:t>
            </a:r>
            <a:r>
              <a:rPr lang="en-US" altLang="en-US" sz="3500" dirty="0" smtClean="0">
                <a:cs typeface="Arial" panose="020B0604020202020204" pitchFamily="34" charset="0"/>
              </a:rPr>
              <a:t> 1</a:t>
            </a:r>
            <a:endParaRPr lang="en-US" altLang="en-US" sz="3500" dirty="0">
              <a:cs typeface="Arial" panose="020B0604020202020204" pitchFamily="34" charset="0"/>
            </a:endParaRPr>
          </a:p>
        </p:txBody>
      </p:sp>
      <p:sp>
        <p:nvSpPr>
          <p:cNvPr id="113668" name="Rectangle 3">
            <a:extLst>
              <a:ext uri="{FF2B5EF4-FFF2-40B4-BE49-F238E27FC236}">
                <a16:creationId xmlns:a16="http://schemas.microsoft.com/office/drawing/2014/main" id="{6AF22404-330A-4212-9B46-4DFB7B55348A}"/>
              </a:ext>
            </a:extLst>
          </p:cNvPr>
          <p:cNvSpPr>
            <a:spLocks noGrp="1" noChangeArrowheads="1"/>
          </p:cNvSpPr>
          <p:nvPr>
            <p:ph idx="1"/>
          </p:nvPr>
        </p:nvSpPr>
        <p:spPr>
          <a:xfrm>
            <a:off x="0" y="838200"/>
            <a:ext cx="9144000" cy="5410200"/>
          </a:xfrm>
        </p:spPr>
        <p:txBody>
          <a:bodyPr/>
          <a:lstStyle/>
          <a:p>
            <a:pPr marL="0" indent="0" eaLnBrk="1" hangingPunct="1">
              <a:buNone/>
              <a:defRPr/>
            </a:pPr>
            <a:r>
              <a:rPr lang="en-US" sz="2200" dirty="0" err="1" smtClean="0">
                <a:solidFill>
                  <a:srgbClr val="000066"/>
                </a:solidFill>
                <a:latin typeface="Times" panose="02020603050405020304" pitchFamily="18" charset="0"/>
                <a:cs typeface="Times" panose="02020603050405020304" pitchFamily="18" charset="0"/>
              </a:rPr>
              <a:t>Dãy</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Fibonaci</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trong</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toán</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học</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được</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định</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nghĩa</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bằng</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hệ</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thức</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truy</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hồi</a:t>
            </a:r>
            <a:r>
              <a:rPr lang="en-US" sz="2200" dirty="0" smtClean="0">
                <a:solidFill>
                  <a:srgbClr val="000066"/>
                </a:solidFill>
                <a:latin typeface=".VnTime" panose="020B7200000000000000" pitchFamily="34" charset="0"/>
              </a:rPr>
              <a:t>:</a:t>
            </a:r>
            <a:endParaRPr lang="en-US" sz="2200" i="1" dirty="0">
              <a:solidFill>
                <a:srgbClr val="000066"/>
              </a:solidFill>
              <a:latin typeface=".VnTime" panose="020B7200000000000000" pitchFamily="34" charset="0"/>
            </a:endParaRPr>
          </a:p>
          <a:p>
            <a:pPr eaLnBrk="1" hangingPunct="1">
              <a:buFont typeface="Wingdings" panose="05000000000000000000" pitchFamily="2" charset="2"/>
              <a:buNone/>
              <a:defRPr/>
            </a:pPr>
            <a:r>
              <a:rPr lang="en-US" sz="2200" i="1" dirty="0">
                <a:solidFill>
                  <a:srgbClr val="000066"/>
                </a:solidFill>
                <a:latin typeface=".VnTime" panose="020B7200000000000000" pitchFamily="34" charset="0"/>
              </a:rPr>
              <a:t>           </a:t>
            </a:r>
            <a:r>
              <a:rPr lang="en-US" sz="2200" i="1" dirty="0" err="1">
                <a:solidFill>
                  <a:srgbClr val="000066"/>
                </a:solidFill>
                <a:latin typeface=".VnTime" panose="020B7200000000000000" pitchFamily="34" charset="0"/>
              </a:rPr>
              <a:t>F</a:t>
            </a:r>
            <a:r>
              <a:rPr lang="en-US" sz="2200" i="1" baseline="-25000" dirty="0" err="1">
                <a:solidFill>
                  <a:srgbClr val="000066"/>
                </a:solidFill>
                <a:latin typeface=".VnTime" panose="020B7200000000000000" pitchFamily="34" charset="0"/>
              </a:rPr>
              <a:t>n</a:t>
            </a:r>
            <a:r>
              <a:rPr lang="en-US" sz="2200" i="1" dirty="0">
                <a:solidFill>
                  <a:srgbClr val="000066"/>
                </a:solidFill>
                <a:latin typeface=".VnTime" panose="020B7200000000000000" pitchFamily="34" charset="0"/>
              </a:rPr>
              <a:t>  =  F</a:t>
            </a:r>
            <a:r>
              <a:rPr lang="en-US" sz="2200" i="1" baseline="-25000" dirty="0">
                <a:solidFill>
                  <a:srgbClr val="000066"/>
                </a:solidFill>
                <a:latin typeface=".VnTime" panose="020B7200000000000000" pitchFamily="34" charset="0"/>
              </a:rPr>
              <a:t>n</a:t>
            </a:r>
            <a:r>
              <a:rPr lang="en-US" sz="2200" baseline="-25000" dirty="0">
                <a:solidFill>
                  <a:srgbClr val="000066"/>
                </a:solidFill>
                <a:latin typeface=".VnTime" panose="020B7200000000000000" pitchFamily="34" charset="0"/>
              </a:rPr>
              <a:t>-1</a:t>
            </a:r>
            <a:r>
              <a:rPr lang="en-US" sz="2200" i="1" dirty="0">
                <a:solidFill>
                  <a:srgbClr val="000066"/>
                </a:solidFill>
                <a:latin typeface=".VnTime" panose="020B7200000000000000" pitchFamily="34" charset="0"/>
              </a:rPr>
              <a:t>  +  F</a:t>
            </a:r>
            <a:r>
              <a:rPr lang="en-US" sz="2200" i="1" baseline="-25000" dirty="0">
                <a:solidFill>
                  <a:srgbClr val="000066"/>
                </a:solidFill>
                <a:latin typeface=".VnTime" panose="020B7200000000000000" pitchFamily="34" charset="0"/>
              </a:rPr>
              <a:t>n-</a:t>
            </a:r>
            <a:r>
              <a:rPr lang="en-US" sz="2200" baseline="-25000" dirty="0">
                <a:solidFill>
                  <a:srgbClr val="000066"/>
                </a:solidFill>
                <a:latin typeface=".VnTime" panose="020B7200000000000000" pitchFamily="34" charset="0"/>
              </a:rPr>
              <a:t>2</a:t>
            </a:r>
            <a:r>
              <a:rPr lang="en-US" sz="2200" i="1" dirty="0">
                <a:solidFill>
                  <a:srgbClr val="000066"/>
                </a:solidFill>
                <a:latin typeface=".VnTime" panose="020B7200000000000000" pitchFamily="34" charset="0"/>
              </a:rPr>
              <a:t>, n</a:t>
            </a:r>
            <a:r>
              <a:rPr lang="en-US" sz="2200" dirty="0">
                <a:solidFill>
                  <a:srgbClr val="000066"/>
                </a:solidFill>
                <a:latin typeface=".VnTime" panose="020B7200000000000000" pitchFamily="34" charset="0"/>
              </a:rPr>
              <a:t> </a:t>
            </a:r>
            <a:r>
              <a:rPr lang="en-US" sz="2200" dirty="0">
                <a:solidFill>
                  <a:srgbClr val="000066"/>
                </a:solidFill>
                <a:latin typeface=".VnTime" panose="020B7200000000000000" pitchFamily="34" charset="0"/>
                <a:sym typeface="Symbol" panose="05050102010706020507" pitchFamily="18" charset="2"/>
              </a:rPr>
              <a:t></a:t>
            </a:r>
            <a:r>
              <a:rPr lang="en-US" sz="2200" dirty="0">
                <a:solidFill>
                  <a:srgbClr val="000066"/>
                </a:solidFill>
                <a:latin typeface=".VnTime" panose="020B7200000000000000" pitchFamily="34" charset="0"/>
              </a:rPr>
              <a:t> 2,</a:t>
            </a:r>
            <a:endParaRPr lang="en-US" sz="2200" i="1" dirty="0">
              <a:solidFill>
                <a:srgbClr val="000066"/>
              </a:solidFill>
              <a:latin typeface=".VnTime" panose="020B7200000000000000" pitchFamily="34" charset="0"/>
            </a:endParaRPr>
          </a:p>
          <a:p>
            <a:pPr eaLnBrk="1" hangingPunct="1">
              <a:buFont typeface="Wingdings" panose="05000000000000000000" pitchFamily="2" charset="2"/>
              <a:buNone/>
              <a:defRPr/>
            </a:pPr>
            <a:r>
              <a:rPr lang="en-US" sz="2200" i="1" dirty="0">
                <a:solidFill>
                  <a:srgbClr val="000066"/>
                </a:solidFill>
                <a:latin typeface=".VnTime" panose="020B7200000000000000" pitchFamily="34" charset="0"/>
              </a:rPr>
              <a:t>           F</a:t>
            </a:r>
            <a:r>
              <a:rPr lang="en-US" sz="2200" baseline="-25000" dirty="0">
                <a:solidFill>
                  <a:srgbClr val="000066"/>
                </a:solidFill>
                <a:latin typeface=".VnTime" panose="020B7200000000000000" pitchFamily="34" charset="0"/>
              </a:rPr>
              <a:t>0</a:t>
            </a:r>
            <a:r>
              <a:rPr lang="en-US" sz="2200" dirty="0">
                <a:solidFill>
                  <a:srgbClr val="000066"/>
                </a:solidFill>
                <a:latin typeface=".VnTime" panose="020B7200000000000000" pitchFamily="34" charset="0"/>
              </a:rPr>
              <a:t>  = 0, </a:t>
            </a:r>
            <a:r>
              <a:rPr lang="en-US" sz="2200" i="1" dirty="0">
                <a:solidFill>
                  <a:srgbClr val="000066"/>
                </a:solidFill>
                <a:latin typeface=".VnTime" panose="020B7200000000000000" pitchFamily="34" charset="0"/>
              </a:rPr>
              <a:t> F</a:t>
            </a:r>
            <a:r>
              <a:rPr lang="en-US" sz="2200" baseline="-25000" dirty="0">
                <a:solidFill>
                  <a:srgbClr val="000066"/>
                </a:solidFill>
                <a:latin typeface=".VnTime" panose="020B7200000000000000" pitchFamily="34" charset="0"/>
              </a:rPr>
              <a:t>1</a:t>
            </a:r>
            <a:r>
              <a:rPr lang="en-US" sz="2200" dirty="0">
                <a:solidFill>
                  <a:srgbClr val="000066"/>
                </a:solidFill>
                <a:latin typeface=".VnTime" panose="020B7200000000000000" pitchFamily="34" charset="0"/>
              </a:rPr>
              <a:t>  =  1.</a:t>
            </a:r>
          </a:p>
          <a:p>
            <a:pPr eaLnBrk="1" hangingPunct="1">
              <a:buFont typeface="Wingdings" panose="05000000000000000000" pitchFamily="2" charset="2"/>
              <a:buNone/>
              <a:defRPr/>
            </a:pPr>
            <a:r>
              <a:rPr lang="en-US" sz="2200" dirty="0" err="1" smtClean="0">
                <a:solidFill>
                  <a:srgbClr val="000066"/>
                </a:solidFill>
                <a:latin typeface="Times" panose="02020603050405020304" pitchFamily="18" charset="0"/>
                <a:cs typeface="Times" panose="02020603050405020304" pitchFamily="18" charset="0"/>
              </a:rPr>
              <a:t>Tìm</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công</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thức</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hiện</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cho</a:t>
            </a:r>
            <a:r>
              <a:rPr lang="en-US" sz="2200" dirty="0" smtClean="0">
                <a:solidFill>
                  <a:srgbClr val="000066"/>
                </a:solidFill>
                <a:latin typeface=".VnTime" panose="020B7200000000000000" pitchFamily="34" charset="0"/>
              </a:rPr>
              <a:t> </a:t>
            </a:r>
            <a:r>
              <a:rPr lang="en-US" sz="2200" i="1" dirty="0">
                <a:solidFill>
                  <a:srgbClr val="000066"/>
                </a:solidFill>
                <a:latin typeface=".VnTime" panose="020B7200000000000000" pitchFamily="34" charset="0"/>
              </a:rPr>
              <a:t>F</a:t>
            </a:r>
            <a:r>
              <a:rPr lang="en-US" sz="2200" i="1" baseline="-25000" dirty="0">
                <a:solidFill>
                  <a:srgbClr val="000066"/>
                </a:solidFill>
                <a:latin typeface=".VnTime" panose="020B7200000000000000" pitchFamily="34" charset="0"/>
              </a:rPr>
              <a:t>n</a:t>
            </a:r>
            <a:r>
              <a:rPr lang="en-US" sz="2200" dirty="0">
                <a:solidFill>
                  <a:srgbClr val="000066"/>
                </a:solidFill>
                <a:latin typeface=".VnTime" panose="020B7200000000000000" pitchFamily="34" charset="0"/>
              </a:rPr>
              <a:t>.</a:t>
            </a:r>
            <a:endParaRPr lang="en-US" sz="2200" b="1" dirty="0">
              <a:solidFill>
                <a:srgbClr val="000066"/>
              </a:solidFill>
              <a:latin typeface=".VnTime" panose="020B7200000000000000" pitchFamily="34" charset="0"/>
            </a:endParaRPr>
          </a:p>
          <a:p>
            <a:pPr marL="0" indent="0" eaLnBrk="1" hangingPunct="1">
              <a:buNone/>
              <a:defRPr/>
            </a:pPr>
            <a:r>
              <a:rPr lang="en-US" sz="2200" b="1" dirty="0" err="1" smtClean="0">
                <a:latin typeface="Times" panose="02020603050405020304" pitchFamily="18" charset="0"/>
                <a:cs typeface="Times" panose="02020603050405020304" pitchFamily="18" charset="0"/>
              </a:rPr>
              <a:t>Giải</a:t>
            </a:r>
            <a:r>
              <a:rPr lang="en-US" sz="2200" b="1"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Giải</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phương</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trình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đặc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trưng</a:t>
            </a:r>
            <a:r>
              <a:rPr lang="en-US" sz="2200" dirty="0" smtClean="0">
                <a:latin typeface="Times" panose="02020603050405020304" pitchFamily="18" charset="0"/>
                <a:cs typeface="Times" panose="02020603050405020304" pitchFamily="18" charset="0"/>
              </a:rPr>
              <a:t>:</a:t>
            </a:r>
          </a:p>
          <a:p>
            <a:pPr marL="0" indent="0" eaLnBrk="1" hangingPunct="1">
              <a:buNone/>
              <a:defRPr/>
            </a:pPr>
            <a:r>
              <a:rPr lang="en-US" sz="2200" i="1" dirty="0" smtClean="0">
                <a:latin typeface=".VnTime" panose="020B7200000000000000" pitchFamily="34" charset="0"/>
              </a:rPr>
              <a:t>                        </a:t>
            </a:r>
            <a:r>
              <a:rPr lang="en-US" sz="2200" i="1" dirty="0">
                <a:latin typeface=".VnTime" panose="020B7200000000000000" pitchFamily="34" charset="0"/>
              </a:rPr>
              <a:t>r</a:t>
            </a:r>
            <a:r>
              <a:rPr lang="en-US" sz="2200" baseline="30000" dirty="0">
                <a:latin typeface=".VnTime" panose="020B7200000000000000" pitchFamily="34" charset="0"/>
              </a:rPr>
              <a:t>2</a:t>
            </a:r>
            <a:r>
              <a:rPr lang="en-US" sz="2200" i="1" dirty="0">
                <a:latin typeface=".VnTime" panose="020B7200000000000000" pitchFamily="34" charset="0"/>
              </a:rPr>
              <a:t> - r - </a:t>
            </a:r>
            <a:r>
              <a:rPr lang="en-US" sz="2200" dirty="0">
                <a:latin typeface=".VnTime" panose="020B7200000000000000" pitchFamily="34" charset="0"/>
              </a:rPr>
              <a:t>1</a:t>
            </a:r>
            <a:r>
              <a:rPr lang="en-US" sz="2200" i="1" dirty="0">
                <a:latin typeface=".VnTime" panose="020B7200000000000000" pitchFamily="34" charset="0"/>
              </a:rPr>
              <a:t> </a:t>
            </a:r>
            <a:r>
              <a:rPr lang="en-US" sz="2200" dirty="0">
                <a:latin typeface=".VnTime" panose="020B7200000000000000" pitchFamily="34" charset="0"/>
              </a:rPr>
              <a:t> =  0</a:t>
            </a:r>
            <a:r>
              <a:rPr lang="en-US" sz="2200" i="1" dirty="0">
                <a:latin typeface=".VnTime" panose="020B7200000000000000" pitchFamily="34" charset="0"/>
              </a:rPr>
              <a:t>,</a:t>
            </a:r>
          </a:p>
          <a:p>
            <a:pPr eaLnBrk="1" hangingPunct="1">
              <a:buFont typeface="Wingdings" panose="05000000000000000000" pitchFamily="2" charset="2"/>
              <a:buNone/>
              <a:defRPr/>
            </a:pPr>
            <a:r>
              <a:rPr lang="en-US" sz="2200" dirty="0" smtClean="0">
                <a:latin typeface="Times" panose="02020603050405020304" pitchFamily="18" charset="0"/>
                <a:cs typeface="Times" panose="02020603050405020304" pitchFamily="18" charset="0"/>
              </a:rPr>
              <a:t>Ta </a:t>
            </a:r>
            <a:r>
              <a:rPr lang="en-US" sz="2200" dirty="0" err="1" smtClean="0">
                <a:latin typeface="Times" panose="02020603050405020304" pitchFamily="18" charset="0"/>
                <a:cs typeface="Times" panose="02020603050405020304" pitchFamily="18" charset="0"/>
              </a:rPr>
              <a:t>thu</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được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hai</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nghiệm</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đặc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trưng</a:t>
            </a:r>
            <a:endParaRPr lang="en-US" sz="2200" dirty="0">
              <a:latin typeface=".VnTime" panose="020B7200000000000000" pitchFamily="34" charset="0"/>
            </a:endParaRPr>
          </a:p>
          <a:p>
            <a:pPr eaLnBrk="1" hangingPunct="1">
              <a:buFont typeface="Wingdings" panose="05000000000000000000" pitchFamily="2" charset="2"/>
              <a:buNone/>
              <a:defRPr/>
            </a:pPr>
            <a:endParaRPr lang="en-US" sz="20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8300A773-5FC8-4B32-881C-2615C6F554E0}"/>
              </a:ext>
            </a:extLst>
          </p:cNvPr>
          <p:cNvSpPr>
            <a:spLocks noGrp="1"/>
          </p:cNvSpPr>
          <p:nvPr>
            <p:ph type="sldNum" sz="quarter" idx="12"/>
          </p:nvPr>
        </p:nvSpPr>
        <p:spPr/>
        <p:txBody>
          <a:bodyPr/>
          <a:lstStyle/>
          <a:p>
            <a:pPr>
              <a:defRPr/>
            </a:pPr>
            <a:fld id="{519C8756-3B26-4146-A7C7-24F682EEB786}" type="slidenum">
              <a:rPr lang="en-US" smtClean="0"/>
              <a:pPr>
                <a:defRPr/>
              </a:pPr>
              <a:t>103</a:t>
            </a:fld>
            <a:endParaRPr lang="en-US"/>
          </a:p>
        </p:txBody>
      </p:sp>
      <p:sp>
        <p:nvSpPr>
          <p:cNvPr id="115717" name="Rectangle 5">
            <a:extLst>
              <a:ext uri="{FF2B5EF4-FFF2-40B4-BE49-F238E27FC236}">
                <a16:creationId xmlns:a16="http://schemas.microsoft.com/office/drawing/2014/main" id="{EA788F57-0008-452F-A6B8-62E6969E26A9}"/>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113670" name="Object 4">
            <a:extLst>
              <a:ext uri="{FF2B5EF4-FFF2-40B4-BE49-F238E27FC236}">
                <a16:creationId xmlns:a16="http://schemas.microsoft.com/office/drawing/2014/main" id="{35013ABD-18D5-4407-9DAC-1BFD924CFAE3}"/>
              </a:ext>
            </a:extLst>
          </p:cNvPr>
          <p:cNvGraphicFramePr>
            <a:graphicFrameLocks noChangeAspect="1"/>
          </p:cNvGraphicFramePr>
          <p:nvPr>
            <p:extLst/>
          </p:nvPr>
        </p:nvGraphicFramePr>
        <p:xfrm>
          <a:off x="1524000" y="3724277"/>
          <a:ext cx="2686050" cy="739775"/>
        </p:xfrm>
        <a:graphic>
          <a:graphicData uri="http://schemas.openxmlformats.org/presentationml/2006/ole">
            <mc:AlternateContent xmlns:mc="http://schemas.openxmlformats.org/markup-compatibility/2006">
              <mc:Choice xmlns:v="urn:schemas-microsoft-com:vml" Requires="v">
                <p:oleObj spid="_x0000_s126011" name="Equation" r:id="rId3" imgW="1562100" imgH="431800" progId="Equation.DSMT4">
                  <p:embed/>
                </p:oleObj>
              </mc:Choice>
              <mc:Fallback>
                <p:oleObj name="Equation" r:id="rId3" imgW="1562100" imgH="431800" progId="Equation.DSMT4">
                  <p:embed/>
                  <p:pic>
                    <p:nvPicPr>
                      <p:cNvPr id="113670" name="Object 4">
                        <a:extLst>
                          <a:ext uri="{FF2B5EF4-FFF2-40B4-BE49-F238E27FC236}">
                            <a16:creationId xmlns:a16="http://schemas.microsoft.com/office/drawing/2014/main" id="{35013ABD-18D5-4407-9DAC-1BFD924CF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724277"/>
                        <a:ext cx="26860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5719" name="Picture 6" descr="Fibonacci">
            <a:extLst>
              <a:ext uri="{FF2B5EF4-FFF2-40B4-BE49-F238E27FC236}">
                <a16:creationId xmlns:a16="http://schemas.microsoft.com/office/drawing/2014/main" id="{2192EAF5-4EEF-4D38-ADA2-3FF9076CA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213" y="2449513"/>
            <a:ext cx="1504950" cy="1782762"/>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pic>
      <p:sp>
        <p:nvSpPr>
          <p:cNvPr id="115720" name="Text Box 7">
            <a:extLst>
              <a:ext uri="{FF2B5EF4-FFF2-40B4-BE49-F238E27FC236}">
                <a16:creationId xmlns:a16="http://schemas.microsoft.com/office/drawing/2014/main" id="{A101BC35-12AE-47BC-ACAE-487CABC0A456}"/>
              </a:ext>
            </a:extLst>
          </p:cNvPr>
          <p:cNvSpPr txBox="1">
            <a:spLocks noChangeArrowheads="1"/>
          </p:cNvSpPr>
          <p:nvPr/>
        </p:nvSpPr>
        <p:spPr bwMode="auto">
          <a:xfrm>
            <a:off x="6753225" y="4378325"/>
            <a:ext cx="2057400" cy="679450"/>
          </a:xfrm>
          <a:prstGeom prst="rect">
            <a:avLst/>
          </a:prstGeom>
          <a:solidFill>
            <a:srgbClr val="FFFFCC"/>
          </a:solidFill>
          <a:ln w="38100">
            <a:solidFill>
              <a:schemeClr val="tx1"/>
            </a:solidFill>
            <a:miter lim="800000"/>
            <a:headEnd/>
            <a:tailEnd/>
          </a:ln>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Times New Roman" panose="02020603050405020304" pitchFamily="18" charset="0"/>
              </a:rPr>
              <a:t>Leonardo Fibonacci</a:t>
            </a:r>
            <a:br>
              <a:rPr lang="en-US" altLang="en-US" sz="1800">
                <a:latin typeface="Times New Roman" panose="02020603050405020304" pitchFamily="18" charset="0"/>
              </a:rPr>
            </a:br>
            <a:r>
              <a:rPr lang="en-US" altLang="en-US" sz="1800">
                <a:latin typeface="Times New Roman" panose="02020603050405020304" pitchFamily="18" charset="0"/>
              </a:rPr>
              <a:t>1170-1250</a:t>
            </a:r>
          </a:p>
        </p:txBody>
      </p:sp>
    </p:spTree>
    <p:extLst>
      <p:ext uri="{BB962C8B-B14F-4D97-AF65-F5344CB8AC3E}">
        <p14:creationId xmlns:p14="http://schemas.microsoft.com/office/powerpoint/2010/main" val="101351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8">
                                            <p:txEl>
                                              <p:pRg st="5" end="5"/>
                                            </p:txEl>
                                          </p:spTgt>
                                        </p:tgtEl>
                                        <p:attrNameLst>
                                          <p:attrName>style.visibility</p:attrName>
                                        </p:attrNameLst>
                                      </p:cBhvr>
                                      <p:to>
                                        <p:strVal val="visible"/>
                                      </p:to>
                                    </p:set>
                                    <p:anim calcmode="lin" valueType="num">
                                      <p:cBhvr additive="base">
                                        <p:cTn id="7" dur="500" fill="hold"/>
                                        <p:tgtEl>
                                          <p:spTgt spid="11366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8">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8">
                                            <p:txEl>
                                              <p:pRg st="6" end="6"/>
                                            </p:txEl>
                                          </p:spTgt>
                                        </p:tgtEl>
                                        <p:attrNameLst>
                                          <p:attrName>style.visibility</p:attrName>
                                        </p:attrNameLst>
                                      </p:cBhvr>
                                      <p:to>
                                        <p:strVal val="visible"/>
                                      </p:to>
                                    </p:set>
                                    <p:anim calcmode="lin" valueType="num">
                                      <p:cBhvr additive="base">
                                        <p:cTn id="11" dur="500" fill="hold"/>
                                        <p:tgtEl>
                                          <p:spTgt spid="113668">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3668">
                                            <p:txEl>
                                              <p:pRg st="6" end="6"/>
                                            </p:txEl>
                                          </p:spTgt>
                                        </p:tgtEl>
                                        <p:attrNameLst>
                                          <p:attrName>ppt_y</p:attrName>
                                        </p:attrNameLst>
                                      </p:cBhvr>
                                      <p:tavLst>
                                        <p:tav tm="0">
                                          <p:val>
                                            <p:strVal val="1+#ppt_h/2"/>
                                          </p:val>
                                        </p:tav>
                                        <p:tav tm="100000">
                                          <p:val>
                                            <p:strVal val="#ppt_y"/>
                                          </p:val>
                                        </p:tav>
                                      </p:tavLst>
                                    </p:anim>
                                  </p:childTnLst>
                                </p:cTn>
                              </p:par>
                            </p:childTnLst>
                          </p:cTn>
                        </p:par>
                        <p:par>
                          <p:cTn id="13" fill="hold" nodeType="with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113670"/>
                                        </p:tgtEl>
                                        <p:attrNameLst>
                                          <p:attrName>style.visibility</p:attrName>
                                        </p:attrNameLst>
                                      </p:cBhvr>
                                      <p:to>
                                        <p:strVal val="visible"/>
                                      </p:to>
                                    </p:set>
                                    <p:anim calcmode="lin" valueType="num">
                                      <p:cBhvr additive="base">
                                        <p:cTn id="16" dur="500" fill="hold"/>
                                        <p:tgtEl>
                                          <p:spTgt spid="113670"/>
                                        </p:tgtEl>
                                        <p:attrNameLst>
                                          <p:attrName>ppt_x</p:attrName>
                                        </p:attrNameLst>
                                      </p:cBhvr>
                                      <p:tavLst>
                                        <p:tav tm="0">
                                          <p:val>
                                            <p:strVal val="#ppt_x"/>
                                          </p:val>
                                        </p:tav>
                                        <p:tav tm="100000">
                                          <p:val>
                                            <p:strVal val="#ppt_x"/>
                                          </p:val>
                                        </p:tav>
                                      </p:tavLst>
                                    </p:anim>
                                    <p:anim calcmode="lin" valueType="num">
                                      <p:cBhvr additive="base">
                                        <p:cTn id="17" dur="500" fill="hold"/>
                                        <p:tgtEl>
                                          <p:spTgt spid="113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a:extLst>
              <a:ext uri="{FF2B5EF4-FFF2-40B4-BE49-F238E27FC236}">
                <a16:creationId xmlns:a16="http://schemas.microsoft.com/office/drawing/2014/main" id="{DCC69099-22D3-4DCF-B13C-42C5E54BFB77}"/>
              </a:ext>
            </a:extLst>
          </p:cNvPr>
          <p:cNvSpPr>
            <a:spLocks noGrp="1" noChangeArrowheads="1"/>
          </p:cNvSpPr>
          <p:nvPr>
            <p:ph type="title"/>
          </p:nvPr>
        </p:nvSpPr>
        <p:spPr>
          <a:xfrm>
            <a:off x="0" y="0"/>
            <a:ext cx="9144000" cy="838200"/>
          </a:xfrm>
        </p:spPr>
        <p:txBody>
          <a:bodyPr>
            <a:normAutofit/>
          </a:bodyPr>
          <a:lstStyle/>
          <a:p>
            <a:r>
              <a:rPr lang="en-US" altLang="en-US" sz="3500" dirty="0" err="1">
                <a:cs typeface="Arial" panose="020B0604020202020204" pitchFamily="34" charset="0"/>
              </a:rPr>
              <a:t>Ví</a:t>
            </a:r>
            <a:r>
              <a:rPr lang="en-US" altLang="en-US" sz="3500" dirty="0">
                <a:cs typeface="Arial" panose="020B0604020202020204" pitchFamily="34" charset="0"/>
              </a:rPr>
              <a:t> </a:t>
            </a:r>
            <a:r>
              <a:rPr lang="en-US" altLang="en-US" sz="3500" dirty="0" err="1">
                <a:cs typeface="Arial" panose="020B0604020202020204" pitchFamily="34" charset="0"/>
              </a:rPr>
              <a:t>dụ</a:t>
            </a:r>
            <a:r>
              <a:rPr lang="en-US" altLang="en-US" sz="3500" dirty="0">
                <a:cs typeface="Arial" panose="020B0604020202020204" pitchFamily="34" charset="0"/>
              </a:rPr>
              <a:t> </a:t>
            </a:r>
            <a:r>
              <a:rPr lang="en-US" altLang="en-US" sz="3500" dirty="0" smtClean="0">
                <a:cs typeface="Arial" panose="020B0604020202020204" pitchFamily="34" charset="0"/>
              </a:rPr>
              <a:t>1</a:t>
            </a:r>
            <a:endParaRPr lang="en-US" altLang="en-US" sz="3500" dirty="0">
              <a:latin typeface=".VnTime" panose="020B7200000000000000" pitchFamily="34" charset="0"/>
            </a:endParaRPr>
          </a:p>
        </p:txBody>
      </p:sp>
      <p:sp>
        <p:nvSpPr>
          <p:cNvPr id="818179" name="Rectangle 3">
            <a:extLst>
              <a:ext uri="{FF2B5EF4-FFF2-40B4-BE49-F238E27FC236}">
                <a16:creationId xmlns:a16="http://schemas.microsoft.com/office/drawing/2014/main" id="{6DD2F77D-ABB8-4DC3-B691-416185249E00}"/>
              </a:ext>
            </a:extLst>
          </p:cNvPr>
          <p:cNvSpPr>
            <a:spLocks noGrp="1" noChangeArrowheads="1"/>
          </p:cNvSpPr>
          <p:nvPr>
            <p:ph idx="1"/>
          </p:nvPr>
        </p:nvSpPr>
        <p:spPr>
          <a:xfrm>
            <a:off x="76200" y="838200"/>
            <a:ext cx="9067800" cy="5410200"/>
          </a:xfrm>
        </p:spPr>
        <p:txBody>
          <a:bodyPr/>
          <a:lstStyle/>
          <a:p>
            <a:pPr eaLnBrk="1" hangingPunct="1"/>
            <a:r>
              <a:rPr lang="en-US" altLang="en-US" sz="2700" dirty="0" smtClean="0">
                <a:latin typeface="Times" panose="02020603050405020304" pitchFamily="18" charset="0"/>
                <a:cs typeface="Times" panose="02020603050405020304" pitchFamily="18" charset="0"/>
              </a:rPr>
              <a:t>Do </a:t>
            </a:r>
            <a:r>
              <a:rPr lang="en-US" altLang="en-US" sz="2700" dirty="0" err="1" smtClean="0">
                <a:latin typeface="Times" panose="02020603050405020304" pitchFamily="18" charset="0"/>
                <a:cs typeface="Times" panose="02020603050405020304" pitchFamily="18" charset="0"/>
              </a:rPr>
              <a:t>đó</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công</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thức</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hiện</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có</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dạng</a:t>
            </a:r>
            <a:r>
              <a:rPr lang="en-US" altLang="en-US" sz="2700" dirty="0" smtClean="0">
                <a:latin typeface="Times" panose="02020603050405020304" pitchFamily="18" charset="0"/>
                <a:cs typeface="Times" panose="02020603050405020304" pitchFamily="18" charset="0"/>
              </a:rPr>
              <a:t>:</a:t>
            </a:r>
            <a:endParaRPr lang="en-US" altLang="en-US" sz="2700" i="1" dirty="0">
              <a:latin typeface=".VnTime" panose="020B7200000000000000" pitchFamily="34" charset="0"/>
            </a:endParaRPr>
          </a:p>
          <a:p>
            <a:pPr eaLnBrk="1" hangingPunct="1">
              <a:buFont typeface="Wingdings" panose="05000000000000000000" pitchFamily="2" charset="2"/>
              <a:buNone/>
            </a:pPr>
            <a:r>
              <a:rPr lang="en-US" altLang="en-US" sz="2700" i="1" dirty="0">
                <a:latin typeface=".VnTime" panose="020B7200000000000000" pitchFamily="34" charset="0"/>
              </a:rPr>
              <a:t>                 </a:t>
            </a:r>
            <a:r>
              <a:rPr lang="en-US" altLang="en-US" sz="2700" i="1" dirty="0" err="1">
                <a:latin typeface=".VnTime" panose="020B7200000000000000" pitchFamily="34" charset="0"/>
              </a:rPr>
              <a:t>F</a:t>
            </a:r>
            <a:r>
              <a:rPr lang="en-US" altLang="en-US" sz="2700" i="1" baseline="-25000" dirty="0" err="1">
                <a:latin typeface=".VnTime" panose="020B7200000000000000" pitchFamily="34" charset="0"/>
              </a:rPr>
              <a:t>n</a:t>
            </a:r>
            <a:r>
              <a:rPr lang="en-US" altLang="en-US" sz="2700" i="1" dirty="0">
                <a:latin typeface=".VnTime" panose="020B7200000000000000" pitchFamily="34" charset="0"/>
              </a:rPr>
              <a:t>  = </a:t>
            </a:r>
            <a:r>
              <a:rPr lang="en-US" altLang="en-US" sz="2700" i="1" dirty="0">
                <a:latin typeface="Symbol" panose="05050102010706020507" pitchFamily="18" charset="2"/>
                <a:sym typeface="Symbol" panose="05050102010706020507" pitchFamily="18" charset="2"/>
              </a:rPr>
              <a:t></a:t>
            </a:r>
            <a:r>
              <a:rPr lang="en-US" altLang="en-US" sz="2700" baseline="-25000" dirty="0">
                <a:latin typeface=".VnTime" panose="020B7200000000000000" pitchFamily="34" charset="0"/>
              </a:rPr>
              <a:t>1</a:t>
            </a:r>
            <a:r>
              <a:rPr lang="en-US" altLang="en-US" sz="2700" dirty="0">
                <a:latin typeface=".VnTime" panose="020B7200000000000000" pitchFamily="34" charset="0"/>
              </a:rPr>
              <a:t>.(</a:t>
            </a:r>
            <a:r>
              <a:rPr lang="en-US" altLang="en-US" sz="2700" i="1" dirty="0">
                <a:latin typeface=".VnTime" panose="020B7200000000000000" pitchFamily="34" charset="0"/>
              </a:rPr>
              <a:t>r</a:t>
            </a:r>
            <a:r>
              <a:rPr lang="en-US" altLang="en-US" sz="2700" baseline="-25000" dirty="0">
                <a:latin typeface=".VnTime" panose="020B7200000000000000" pitchFamily="34" charset="0"/>
              </a:rPr>
              <a:t>1</a:t>
            </a:r>
            <a:r>
              <a:rPr lang="en-US" altLang="en-US" sz="2700" dirty="0">
                <a:latin typeface=".VnTime" panose="020B7200000000000000" pitchFamily="34" charset="0"/>
              </a:rPr>
              <a:t>)</a:t>
            </a:r>
            <a:r>
              <a:rPr lang="en-US" altLang="en-US" sz="2700" i="1" baseline="30000" dirty="0">
                <a:latin typeface=".VnTime" panose="020B7200000000000000" pitchFamily="34" charset="0"/>
              </a:rPr>
              <a:t>n</a:t>
            </a:r>
            <a:r>
              <a:rPr lang="en-US" altLang="en-US" sz="2700" i="1" dirty="0">
                <a:latin typeface=".VnTime" panose="020B7200000000000000" pitchFamily="34" charset="0"/>
              </a:rPr>
              <a:t>  + </a:t>
            </a:r>
            <a:r>
              <a:rPr lang="en-US" altLang="en-US" sz="2700" i="1" dirty="0">
                <a:latin typeface="Symbol" panose="05050102010706020507" pitchFamily="18" charset="2"/>
                <a:sym typeface="Symbol" panose="05050102010706020507" pitchFamily="18" charset="2"/>
              </a:rPr>
              <a:t></a:t>
            </a:r>
            <a:r>
              <a:rPr lang="en-US" altLang="en-US" sz="2700" baseline="-25000" dirty="0">
                <a:latin typeface=".VnTime" panose="020B7200000000000000" pitchFamily="34" charset="0"/>
              </a:rPr>
              <a:t>2</a:t>
            </a:r>
            <a:r>
              <a:rPr lang="en-US" altLang="en-US" sz="2700" dirty="0">
                <a:latin typeface=".VnTime" panose="020B7200000000000000" pitchFamily="34" charset="0"/>
              </a:rPr>
              <a:t>.(</a:t>
            </a:r>
            <a:r>
              <a:rPr lang="en-US" altLang="en-US" sz="2700" i="1" dirty="0">
                <a:latin typeface=".VnTime" panose="020B7200000000000000" pitchFamily="34" charset="0"/>
              </a:rPr>
              <a:t>r</a:t>
            </a:r>
            <a:r>
              <a:rPr lang="en-US" altLang="en-US" sz="2700" baseline="-25000" dirty="0">
                <a:latin typeface=".VnTime" panose="020B7200000000000000" pitchFamily="34" charset="0"/>
              </a:rPr>
              <a:t>2</a:t>
            </a:r>
            <a:r>
              <a:rPr lang="en-US" altLang="en-US" sz="2700" dirty="0">
                <a:latin typeface=".VnTime" panose="020B7200000000000000" pitchFamily="34" charset="0"/>
              </a:rPr>
              <a:t>)</a:t>
            </a:r>
            <a:r>
              <a:rPr lang="en-US" altLang="en-US" sz="2700" i="1" baseline="30000" dirty="0">
                <a:latin typeface=".VnTime" panose="020B7200000000000000" pitchFamily="34" charset="0"/>
              </a:rPr>
              <a:t>n</a:t>
            </a:r>
            <a:endParaRPr lang="en-US" altLang="en-US" sz="2700" baseline="30000" dirty="0">
              <a:latin typeface=".VnTime" panose="020B7200000000000000" pitchFamily="34" charset="0"/>
            </a:endParaRPr>
          </a:p>
          <a:p>
            <a:pPr eaLnBrk="1" hangingPunct="1">
              <a:buFont typeface="Wingdings" panose="05000000000000000000" pitchFamily="2" charset="2"/>
              <a:buNone/>
            </a:pPr>
            <a:r>
              <a:rPr lang="en-US" altLang="en-US" sz="2700" dirty="0">
                <a:latin typeface=".VnTime" panose="020B7200000000000000" pitchFamily="34" charset="0"/>
              </a:rPr>
              <a:t>   </a:t>
            </a:r>
            <a:r>
              <a:rPr lang="en-US" altLang="en-US" sz="2700" dirty="0" err="1" smtClean="0">
                <a:latin typeface="Times" panose="02020603050405020304" pitchFamily="18" charset="0"/>
                <a:cs typeface="Times" panose="02020603050405020304" pitchFamily="18" charset="0"/>
              </a:rPr>
              <a:t>trong</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đó</a:t>
            </a:r>
            <a:r>
              <a:rPr lang="en-US" altLang="en-US" sz="2700" dirty="0" smtClean="0">
                <a:latin typeface="Times" panose="02020603050405020304" pitchFamily="18" charset="0"/>
                <a:cs typeface="Times" panose="02020603050405020304" pitchFamily="18" charset="0"/>
              </a:rPr>
              <a:t> </a:t>
            </a:r>
            <a:r>
              <a:rPr lang="en-US" altLang="en-US" sz="2700" i="1" dirty="0">
                <a:latin typeface="Symbol" panose="05050102010706020507" pitchFamily="18" charset="2"/>
                <a:sym typeface="Symbol" panose="05050102010706020507" pitchFamily="18" charset="2"/>
              </a:rPr>
              <a:t></a:t>
            </a:r>
            <a:r>
              <a:rPr lang="en-US" altLang="en-US" sz="2700" baseline="-25000" dirty="0">
                <a:latin typeface=".VnTime" panose="020B7200000000000000" pitchFamily="34" charset="0"/>
              </a:rPr>
              <a:t>1</a:t>
            </a:r>
            <a:r>
              <a:rPr lang="en-US" altLang="en-US" sz="2700" i="1" dirty="0">
                <a:latin typeface=".VnTime" panose="020B7200000000000000" pitchFamily="34" charset="0"/>
              </a:rPr>
              <a:t>, </a:t>
            </a:r>
            <a:r>
              <a:rPr lang="en-US" altLang="en-US" sz="2700" i="1" dirty="0">
                <a:latin typeface="Symbol" panose="05050102010706020507" pitchFamily="18" charset="2"/>
                <a:sym typeface="Symbol" panose="05050102010706020507" pitchFamily="18" charset="2"/>
              </a:rPr>
              <a:t></a:t>
            </a:r>
            <a:r>
              <a:rPr lang="en-US" altLang="en-US" sz="2700" i="1" dirty="0">
                <a:latin typeface=".VnTime" panose="020B7200000000000000" pitchFamily="34" charset="0"/>
              </a:rPr>
              <a:t> </a:t>
            </a:r>
            <a:r>
              <a:rPr lang="en-US" altLang="en-US" sz="2700" baseline="-25000" dirty="0">
                <a:latin typeface=".VnTime" panose="020B7200000000000000" pitchFamily="34" charset="0"/>
              </a:rPr>
              <a:t>2 </a:t>
            </a:r>
            <a:r>
              <a:rPr lang="en-US" altLang="en-US" sz="2700" dirty="0" err="1" smtClean="0">
                <a:latin typeface="Times" panose="02020603050405020304" pitchFamily="18" charset="0"/>
                <a:cs typeface="Times" panose="02020603050405020304" pitchFamily="18" charset="0"/>
              </a:rPr>
              <a:t>là</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các</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hằng</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số</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cần</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xác</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định</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từ</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các</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giá</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trị</a:t>
            </a:r>
            <a:r>
              <a:rPr lang="en-US" altLang="en-US" sz="2700" dirty="0" smtClean="0">
                <a:latin typeface="Times" panose="02020603050405020304" pitchFamily="18" charset="0"/>
                <a:cs typeface="Times" panose="02020603050405020304" pitchFamily="18" charset="0"/>
              </a:rPr>
              <a:t> ban </a:t>
            </a:r>
            <a:r>
              <a:rPr lang="en-US" altLang="en-US" sz="2700" dirty="0" err="1" smtClean="0">
                <a:latin typeface="Times" panose="02020603050405020304" pitchFamily="18" charset="0"/>
                <a:cs typeface="Times" panose="02020603050405020304" pitchFamily="18" charset="0"/>
              </a:rPr>
              <a:t>đầu</a:t>
            </a:r>
            <a:r>
              <a:rPr lang="en-US" altLang="en-US" sz="2700" dirty="0" smtClean="0">
                <a:latin typeface=".VnTime" panose="020B7200000000000000" pitchFamily="34" charset="0"/>
              </a:rPr>
              <a:t> </a:t>
            </a:r>
            <a:r>
              <a:rPr lang="en-US" altLang="en-US" sz="2700" i="1" dirty="0" smtClean="0">
                <a:latin typeface=".VnTime" panose="020B7200000000000000" pitchFamily="34" charset="0"/>
              </a:rPr>
              <a:t>F</a:t>
            </a:r>
            <a:r>
              <a:rPr lang="en-US" altLang="en-US" sz="2700" baseline="-25000" dirty="0" smtClean="0">
                <a:latin typeface=".VnTime" panose="020B7200000000000000" pitchFamily="34" charset="0"/>
              </a:rPr>
              <a:t>0</a:t>
            </a:r>
            <a:r>
              <a:rPr lang="en-US" altLang="en-US" sz="2700" i="1" dirty="0">
                <a:latin typeface=".VnTime" panose="020B7200000000000000" pitchFamily="34" charset="0"/>
              </a:rPr>
              <a:t>, F</a:t>
            </a:r>
            <a:r>
              <a:rPr lang="en-US" altLang="en-US" sz="2700" baseline="-25000" dirty="0">
                <a:latin typeface=".VnTime" panose="020B7200000000000000" pitchFamily="34" charset="0"/>
              </a:rPr>
              <a:t>1</a:t>
            </a:r>
            <a:r>
              <a:rPr lang="en-US" altLang="en-US" sz="2700" dirty="0">
                <a:latin typeface=".VnTime" panose="020B7200000000000000" pitchFamily="34" charset="0"/>
              </a:rPr>
              <a:t>. </a:t>
            </a:r>
            <a:r>
              <a:rPr lang="en-US" altLang="en-US" sz="2700" dirty="0" err="1">
                <a:latin typeface=".VnTime" panose="020B7200000000000000" pitchFamily="34" charset="0"/>
              </a:rPr>
              <a:t>Gi¶i</a:t>
            </a:r>
            <a:r>
              <a:rPr lang="en-US" altLang="en-US" sz="2700" dirty="0">
                <a:latin typeface=".VnTime" panose="020B7200000000000000" pitchFamily="34" charset="0"/>
              </a:rPr>
              <a:t> </a:t>
            </a:r>
            <a:r>
              <a:rPr lang="en-US" altLang="en-US" sz="2700" dirty="0" err="1">
                <a:latin typeface=".VnTime" panose="020B7200000000000000" pitchFamily="34" charset="0"/>
              </a:rPr>
              <a:t>hÖ</a:t>
            </a:r>
            <a:r>
              <a:rPr lang="en-US" altLang="en-US" sz="2700" dirty="0">
                <a:latin typeface=".VnTime" panose="020B7200000000000000" pitchFamily="34" charset="0"/>
              </a:rPr>
              <a:t> PTTT </a:t>
            </a:r>
            <a:r>
              <a:rPr lang="en-US" altLang="en-US" sz="2700" dirty="0" err="1">
                <a:latin typeface=".VnTime" panose="020B7200000000000000" pitchFamily="34" charset="0"/>
              </a:rPr>
              <a:t>nµy</a:t>
            </a:r>
            <a:r>
              <a:rPr lang="en-US" altLang="en-US" sz="2700" dirty="0">
                <a:latin typeface=".VnTime" panose="020B7200000000000000" pitchFamily="34" charset="0"/>
              </a:rPr>
              <a:t>, ta </a:t>
            </a:r>
            <a:r>
              <a:rPr lang="en-US" altLang="en-US" sz="2700" dirty="0" err="1">
                <a:latin typeface=".VnTime" panose="020B7200000000000000" pitchFamily="34" charset="0"/>
              </a:rPr>
              <a:t>cã</a:t>
            </a:r>
            <a:r>
              <a:rPr lang="en-US" altLang="en-US" sz="2700" dirty="0">
                <a:latin typeface=".VnTime" panose="020B7200000000000000" pitchFamily="34" charset="0"/>
              </a:rPr>
              <a:t>:</a:t>
            </a:r>
          </a:p>
          <a:p>
            <a:pPr eaLnBrk="1" hangingPunct="1">
              <a:buFont typeface="Wingdings" panose="05000000000000000000" pitchFamily="2" charset="2"/>
              <a:buNone/>
            </a:pPr>
            <a:endParaRPr lang="en-US" altLang="en-US" sz="2700" dirty="0">
              <a:latin typeface=".VnTime" panose="020B7200000000000000" pitchFamily="34" charset="0"/>
            </a:endParaRPr>
          </a:p>
          <a:p>
            <a:pPr eaLnBrk="1" hangingPunct="1">
              <a:buFont typeface="Wingdings" panose="05000000000000000000" pitchFamily="2" charset="2"/>
              <a:buNone/>
            </a:pPr>
            <a:endParaRPr lang="en-US" altLang="en-US" sz="2700" dirty="0">
              <a:latin typeface=".VnTime" panose="020B7200000000000000" pitchFamily="34" charset="0"/>
            </a:endParaRPr>
          </a:p>
          <a:p>
            <a:pPr eaLnBrk="1" hangingPunct="1">
              <a:buFont typeface="Wingdings" panose="05000000000000000000" pitchFamily="2" charset="2"/>
              <a:buNone/>
            </a:pPr>
            <a:r>
              <a:rPr lang="en-US" altLang="en-US" sz="2700" dirty="0">
                <a:latin typeface=".VnTime" panose="020B7200000000000000" pitchFamily="34" charset="0"/>
              </a:rPr>
              <a:t>    </a:t>
            </a:r>
            <a:r>
              <a:rPr lang="en-US" altLang="en-US" sz="2700" dirty="0" err="1" smtClean="0">
                <a:latin typeface="Times" panose="02020603050405020304" pitchFamily="18" charset="0"/>
                <a:cs typeface="Times" panose="02020603050405020304" pitchFamily="18" charset="0"/>
              </a:rPr>
              <a:t>và</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từ</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đó</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thu</a:t>
            </a:r>
            <a:r>
              <a:rPr lang="en-US" altLang="en-US" sz="2700" dirty="0" smtClean="0">
                <a:latin typeface="Times" panose="02020603050405020304" pitchFamily="18" charset="0"/>
                <a:cs typeface="Times" panose="02020603050405020304" pitchFamily="18" charset="0"/>
              </a:rPr>
              <a:t> </a:t>
            </a:r>
            <a:r>
              <a:rPr lang="en-US" altLang="en-US" sz="2700" dirty="0" err="1" smtClean="0">
                <a:latin typeface="Times" panose="02020603050405020304" pitchFamily="18" charset="0"/>
                <a:cs typeface="Times" panose="02020603050405020304" pitchFamily="18" charset="0"/>
              </a:rPr>
              <a:t>được</a:t>
            </a:r>
            <a:endParaRPr lang="en-US" altLang="en-US" sz="27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9146F316-1F0A-4BAC-A866-6CDA568D385C}"/>
              </a:ext>
            </a:extLst>
          </p:cNvPr>
          <p:cNvSpPr>
            <a:spLocks noGrp="1"/>
          </p:cNvSpPr>
          <p:nvPr>
            <p:ph type="sldNum" sz="quarter" idx="12"/>
          </p:nvPr>
        </p:nvSpPr>
        <p:spPr/>
        <p:txBody>
          <a:bodyPr/>
          <a:lstStyle/>
          <a:p>
            <a:pPr>
              <a:defRPr/>
            </a:pPr>
            <a:fld id="{519C8756-3B26-4146-A7C7-24F682EEB786}" type="slidenum">
              <a:rPr lang="en-US" smtClean="0"/>
              <a:pPr>
                <a:defRPr/>
              </a:pPr>
              <a:t>104</a:t>
            </a:fld>
            <a:endParaRPr lang="en-US"/>
          </a:p>
        </p:txBody>
      </p:sp>
      <p:sp>
        <p:nvSpPr>
          <p:cNvPr id="116741" name="Rectangle 4">
            <a:extLst>
              <a:ext uri="{FF2B5EF4-FFF2-40B4-BE49-F238E27FC236}">
                <a16:creationId xmlns:a16="http://schemas.microsoft.com/office/drawing/2014/main" id="{83C95A4A-365A-4DFC-9A23-8F486EA5B8C6}"/>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818181" name="Object 5">
            <a:extLst>
              <a:ext uri="{FF2B5EF4-FFF2-40B4-BE49-F238E27FC236}">
                <a16:creationId xmlns:a16="http://schemas.microsoft.com/office/drawing/2014/main" id="{8C48DC6A-9536-4134-B088-A17F131A4B0A}"/>
              </a:ext>
            </a:extLst>
          </p:cNvPr>
          <p:cNvGraphicFramePr>
            <a:graphicFrameLocks noChangeAspect="1"/>
          </p:cNvGraphicFramePr>
          <p:nvPr/>
        </p:nvGraphicFramePr>
        <p:xfrm>
          <a:off x="2667000" y="3148013"/>
          <a:ext cx="2381250" cy="715962"/>
        </p:xfrm>
        <a:graphic>
          <a:graphicData uri="http://schemas.openxmlformats.org/presentationml/2006/ole">
            <mc:AlternateContent xmlns:mc="http://schemas.openxmlformats.org/markup-compatibility/2006">
              <mc:Choice xmlns:v="urn:schemas-microsoft-com:vml" Requires="v">
                <p:oleObj spid="_x0000_s127088" name="Equation" r:id="rId3" imgW="1384300" imgH="419100" progId="Equation.DSMT4">
                  <p:embed/>
                </p:oleObj>
              </mc:Choice>
              <mc:Fallback>
                <p:oleObj name="Equation" r:id="rId3" imgW="1384300" imgH="419100" progId="Equation.DSMT4">
                  <p:embed/>
                  <p:pic>
                    <p:nvPicPr>
                      <p:cNvPr id="818181" name="Object 5">
                        <a:extLst>
                          <a:ext uri="{FF2B5EF4-FFF2-40B4-BE49-F238E27FC236}">
                            <a16:creationId xmlns:a16="http://schemas.microsoft.com/office/drawing/2014/main" id="{8C48DC6A-9536-4134-B088-A17F131A4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148013"/>
                        <a:ext cx="238125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3" name="Rectangle 7">
            <a:extLst>
              <a:ext uri="{FF2B5EF4-FFF2-40B4-BE49-F238E27FC236}">
                <a16:creationId xmlns:a16="http://schemas.microsoft.com/office/drawing/2014/main" id="{5110B540-1611-4272-BB69-04DF4029BF13}"/>
              </a:ext>
            </a:extLst>
          </p:cNvPr>
          <p:cNvSpPr>
            <a:spLocks noChangeArrowheads="1"/>
          </p:cNvSpPr>
          <p:nvPr/>
        </p:nvSpPr>
        <p:spPr bwMode="auto">
          <a:xfrm>
            <a:off x="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818182" name="Object 6">
            <a:extLst>
              <a:ext uri="{FF2B5EF4-FFF2-40B4-BE49-F238E27FC236}">
                <a16:creationId xmlns:a16="http://schemas.microsoft.com/office/drawing/2014/main" id="{22973DD1-BDBA-449C-9F85-CB1B27378ABA}"/>
              </a:ext>
            </a:extLst>
          </p:cNvPr>
          <p:cNvGraphicFramePr>
            <a:graphicFrameLocks noChangeAspect="1"/>
          </p:cNvGraphicFramePr>
          <p:nvPr/>
        </p:nvGraphicFramePr>
        <p:xfrm>
          <a:off x="1978025" y="5064125"/>
          <a:ext cx="4754563" cy="1035050"/>
        </p:xfrm>
        <a:graphic>
          <a:graphicData uri="http://schemas.openxmlformats.org/presentationml/2006/ole">
            <mc:AlternateContent xmlns:mc="http://schemas.openxmlformats.org/markup-compatibility/2006">
              <mc:Choice xmlns:v="urn:schemas-microsoft-com:vml" Requires="v">
                <p:oleObj spid="_x0000_s127089" name="Equation" r:id="rId5" imgW="2819400" imgH="609600" progId="Equation.DSMT4">
                  <p:embed/>
                </p:oleObj>
              </mc:Choice>
              <mc:Fallback>
                <p:oleObj name="Equation" r:id="rId5" imgW="2819400" imgH="609600" progId="Equation.DSMT4">
                  <p:embed/>
                  <p:pic>
                    <p:nvPicPr>
                      <p:cNvPr id="818182" name="Object 6">
                        <a:extLst>
                          <a:ext uri="{FF2B5EF4-FFF2-40B4-BE49-F238E27FC236}">
                            <a16:creationId xmlns:a16="http://schemas.microsoft.com/office/drawing/2014/main" id="{22973DD1-BDBA-449C-9F85-CB1B27378A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025" y="5064125"/>
                        <a:ext cx="47545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8184" name="AutoShape 8">
            <a:extLst>
              <a:ext uri="{FF2B5EF4-FFF2-40B4-BE49-F238E27FC236}">
                <a16:creationId xmlns:a16="http://schemas.microsoft.com/office/drawing/2014/main" id="{4E3AFE49-99F0-4424-8A76-27CAD820979A}"/>
              </a:ext>
            </a:extLst>
          </p:cNvPr>
          <p:cNvSpPr>
            <a:spLocks noChangeArrowheads="1"/>
          </p:cNvSpPr>
          <p:nvPr/>
        </p:nvSpPr>
        <p:spPr bwMode="auto">
          <a:xfrm>
            <a:off x="6075363" y="4197350"/>
            <a:ext cx="2763837" cy="647700"/>
          </a:xfrm>
          <a:prstGeom prst="wedgeRectCallout">
            <a:avLst>
              <a:gd name="adj1" fmla="val -55227"/>
              <a:gd name="adj2" fmla="val 107352"/>
            </a:avLst>
          </a:prstGeom>
          <a:solidFill>
            <a:schemeClr val="accent1"/>
          </a:solidFill>
          <a:ln w="9525">
            <a:solidFill>
              <a:schemeClr val="tx1"/>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VnTime" panose="020B7200000000000000" pitchFamily="34" charset="0"/>
              </a:rPr>
              <a:t>C«ng thøc Muavre</a:t>
            </a:r>
          </a:p>
        </p:txBody>
      </p:sp>
      <p:sp>
        <p:nvSpPr>
          <p:cNvPr id="818185" name="Text Box 9">
            <a:extLst>
              <a:ext uri="{FF2B5EF4-FFF2-40B4-BE49-F238E27FC236}">
                <a16:creationId xmlns:a16="http://schemas.microsoft.com/office/drawing/2014/main" id="{41ABE94E-20F1-4743-A0E8-CB70A1197F94}"/>
              </a:ext>
            </a:extLst>
          </p:cNvPr>
          <p:cNvSpPr txBox="1">
            <a:spLocks noChangeArrowheads="1"/>
          </p:cNvSpPr>
          <p:nvPr/>
        </p:nvSpPr>
        <p:spPr bwMode="auto">
          <a:xfrm>
            <a:off x="6248400" y="966788"/>
            <a:ext cx="2089150" cy="8540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000" i="1" dirty="0">
                <a:latin typeface="Times New Roman" panose="02020603050405020304" pitchFamily="18" charset="0"/>
              </a:rPr>
              <a:t>F</a:t>
            </a:r>
            <a:r>
              <a:rPr lang="en-US" altLang="en-US" sz="2000" baseline="-25000" dirty="0">
                <a:latin typeface="Times New Roman" panose="02020603050405020304" pitchFamily="18" charset="0"/>
              </a:rPr>
              <a:t>0</a:t>
            </a:r>
            <a:r>
              <a:rPr lang="en-US" altLang="en-US" sz="2000" dirty="0">
                <a:latin typeface="Times New Roman" panose="02020603050405020304" pitchFamily="18" charset="0"/>
              </a:rPr>
              <a:t>= </a:t>
            </a:r>
            <a:r>
              <a:rPr lang="en-US" altLang="en-US" sz="2000" dirty="0">
                <a:latin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sym typeface="Symbol" panose="05050102010706020507" pitchFamily="18" charset="2"/>
              </a:rPr>
              <a:t>1</a:t>
            </a:r>
            <a:r>
              <a:rPr lang="en-US" altLang="en-US" sz="2000" dirty="0">
                <a:latin typeface="Times New Roman" panose="02020603050405020304" pitchFamily="18" charset="0"/>
                <a:sym typeface="Symbol" panose="05050102010706020507" pitchFamily="18" charset="2"/>
              </a:rPr>
              <a:t>+ </a:t>
            </a:r>
            <a:r>
              <a:rPr lang="en-US" altLang="en-US" sz="2000" baseline="-25000" dirty="0">
                <a:latin typeface="Times New Roman" panose="02020603050405020304" pitchFamily="18" charset="0"/>
                <a:sym typeface="Symbol" panose="05050102010706020507" pitchFamily="18" charset="2"/>
              </a:rPr>
              <a:t>2</a:t>
            </a:r>
            <a:r>
              <a:rPr lang="en-US" altLang="en-US" sz="2000" dirty="0">
                <a:latin typeface="Times New Roman" panose="02020603050405020304" pitchFamily="18" charset="0"/>
                <a:sym typeface="Symbol" panose="05050102010706020507" pitchFamily="18" charset="2"/>
              </a:rPr>
              <a:t> = 0</a:t>
            </a:r>
          </a:p>
          <a:p>
            <a:pPr>
              <a:spcBef>
                <a:spcPct val="50000"/>
              </a:spcBef>
              <a:buClrTx/>
              <a:buSzTx/>
              <a:buFontTx/>
              <a:buNone/>
            </a:pPr>
            <a:r>
              <a:rPr lang="en-US" altLang="en-US" sz="2000" i="1" dirty="0">
                <a:latin typeface="Times New Roman" panose="02020603050405020304" pitchFamily="18" charset="0"/>
              </a:rPr>
              <a:t>F</a:t>
            </a:r>
            <a:r>
              <a:rPr lang="en-US" altLang="en-US" sz="2000" baseline="-25000" dirty="0">
                <a:latin typeface="Times New Roman" panose="02020603050405020304" pitchFamily="18" charset="0"/>
              </a:rPr>
              <a:t>1</a:t>
            </a:r>
            <a:r>
              <a:rPr lang="en-US" altLang="en-US" sz="2000" dirty="0">
                <a:latin typeface="Times New Roman" panose="02020603050405020304" pitchFamily="18" charset="0"/>
              </a:rPr>
              <a:t>= </a:t>
            </a:r>
            <a:r>
              <a:rPr lang="en-US" altLang="en-US" sz="2000" dirty="0">
                <a:latin typeface="Times New Roman" panose="02020603050405020304" pitchFamily="18" charset="0"/>
                <a:sym typeface="Symbol" panose="05050102010706020507" pitchFamily="18" charset="2"/>
              </a:rPr>
              <a:t></a:t>
            </a:r>
            <a:r>
              <a:rPr lang="en-US" altLang="en-US" sz="2000" baseline="-25000" dirty="0">
                <a:latin typeface="Times New Roman" panose="02020603050405020304" pitchFamily="18" charset="0"/>
                <a:sym typeface="Symbol" panose="05050102010706020507" pitchFamily="18" charset="2"/>
              </a:rPr>
              <a:t>1</a:t>
            </a:r>
            <a:r>
              <a:rPr lang="en-US" altLang="en-US" sz="2000" i="1" dirty="0">
                <a:latin typeface="Times New Roman" panose="02020603050405020304" pitchFamily="18" charset="0"/>
                <a:sym typeface="Symbol" panose="05050102010706020507" pitchFamily="18" charset="2"/>
              </a:rPr>
              <a:t>r</a:t>
            </a:r>
            <a:r>
              <a:rPr lang="en-US" altLang="en-US" sz="2000" baseline="-25000" dirty="0">
                <a:latin typeface="Times New Roman" panose="02020603050405020304" pitchFamily="18" charset="0"/>
                <a:sym typeface="Symbol" panose="05050102010706020507" pitchFamily="18" charset="2"/>
              </a:rPr>
              <a:t>1</a:t>
            </a:r>
            <a:r>
              <a:rPr lang="en-US" altLang="en-US" sz="2000" dirty="0">
                <a:latin typeface="Times New Roman" panose="02020603050405020304" pitchFamily="18" charset="0"/>
                <a:sym typeface="Symbol" panose="05050102010706020507" pitchFamily="18" charset="2"/>
              </a:rPr>
              <a:t>+ </a:t>
            </a:r>
            <a:r>
              <a:rPr lang="en-US" altLang="en-US" sz="2000" baseline="-25000" dirty="0">
                <a:latin typeface="Times New Roman" panose="02020603050405020304" pitchFamily="18" charset="0"/>
                <a:sym typeface="Symbol" panose="05050102010706020507" pitchFamily="18" charset="2"/>
              </a:rPr>
              <a:t>2</a:t>
            </a:r>
            <a:r>
              <a:rPr lang="en-US" altLang="en-US" sz="2000" i="1" dirty="0">
                <a:latin typeface="Times New Roman" panose="02020603050405020304" pitchFamily="18" charset="0"/>
                <a:sym typeface="Symbol" panose="05050102010706020507" pitchFamily="18" charset="2"/>
              </a:rPr>
              <a:t>r</a:t>
            </a:r>
            <a:r>
              <a:rPr lang="en-US" altLang="en-US" sz="2000" baseline="-25000" dirty="0">
                <a:latin typeface="Times New Roman" panose="02020603050405020304" pitchFamily="18" charset="0"/>
                <a:sym typeface="Symbol" panose="05050102010706020507" pitchFamily="18" charset="2"/>
              </a:rPr>
              <a:t>2</a:t>
            </a:r>
            <a:r>
              <a:rPr lang="en-US" altLang="en-US" sz="2000" dirty="0">
                <a:latin typeface="Times New Roman" panose="02020603050405020304" pitchFamily="18" charset="0"/>
                <a:sym typeface="Symbol" panose="05050102010706020507" pitchFamily="18" charset="2"/>
              </a:rPr>
              <a:t> = 1</a:t>
            </a:r>
          </a:p>
        </p:txBody>
      </p:sp>
    </p:spTree>
    <p:extLst>
      <p:ext uri="{BB962C8B-B14F-4D97-AF65-F5344CB8AC3E}">
        <p14:creationId xmlns:p14="http://schemas.microsoft.com/office/powerpoint/2010/main" val="175719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8179">
                                            <p:txEl>
                                              <p:pRg st="0" end="0"/>
                                            </p:txEl>
                                          </p:spTgt>
                                        </p:tgtEl>
                                        <p:attrNameLst>
                                          <p:attrName>style.visibility</p:attrName>
                                        </p:attrNameLst>
                                      </p:cBhvr>
                                      <p:to>
                                        <p:strVal val="visible"/>
                                      </p:to>
                                    </p:set>
                                    <p:animEffect transition="in" filter="box(in)">
                                      <p:cBhvr>
                                        <p:cTn id="7" dur="500"/>
                                        <p:tgtEl>
                                          <p:spTgt spid="81817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18179">
                                            <p:txEl>
                                              <p:pRg st="1" end="1"/>
                                            </p:txEl>
                                          </p:spTgt>
                                        </p:tgtEl>
                                        <p:attrNameLst>
                                          <p:attrName>style.visibility</p:attrName>
                                        </p:attrNameLst>
                                      </p:cBhvr>
                                      <p:to>
                                        <p:strVal val="visible"/>
                                      </p:to>
                                    </p:set>
                                    <p:animEffect transition="in" filter="box(in)">
                                      <p:cBhvr>
                                        <p:cTn id="10" dur="500"/>
                                        <p:tgtEl>
                                          <p:spTgt spid="81817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18179">
                                            <p:txEl>
                                              <p:pRg st="2" end="2"/>
                                            </p:txEl>
                                          </p:spTgt>
                                        </p:tgtEl>
                                        <p:attrNameLst>
                                          <p:attrName>style.visibility</p:attrName>
                                        </p:attrNameLst>
                                      </p:cBhvr>
                                      <p:to>
                                        <p:strVal val="visible"/>
                                      </p:to>
                                    </p:set>
                                    <p:animEffect transition="in" filter="box(in)">
                                      <p:cBhvr>
                                        <p:cTn id="13" dur="500"/>
                                        <p:tgtEl>
                                          <p:spTgt spid="8181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18185"/>
                                        </p:tgtEl>
                                        <p:attrNameLst>
                                          <p:attrName>style.visibility</p:attrName>
                                        </p:attrNameLst>
                                      </p:cBhvr>
                                      <p:to>
                                        <p:strVal val="visible"/>
                                      </p:to>
                                    </p:set>
                                    <p:anim calcmode="lin" valueType="num">
                                      <p:cBhvr additive="base">
                                        <p:cTn id="18" dur="500" fill="hold"/>
                                        <p:tgtEl>
                                          <p:spTgt spid="818185"/>
                                        </p:tgtEl>
                                        <p:attrNameLst>
                                          <p:attrName>ppt_x</p:attrName>
                                        </p:attrNameLst>
                                      </p:cBhvr>
                                      <p:tavLst>
                                        <p:tav tm="0">
                                          <p:val>
                                            <p:strVal val="#ppt_x"/>
                                          </p:val>
                                        </p:tav>
                                        <p:tav tm="100000">
                                          <p:val>
                                            <p:strVal val="#ppt_x"/>
                                          </p:val>
                                        </p:tav>
                                      </p:tavLst>
                                    </p:anim>
                                    <p:anim calcmode="lin" valueType="num">
                                      <p:cBhvr additive="base">
                                        <p:cTn id="19" dur="500" fill="hold"/>
                                        <p:tgtEl>
                                          <p:spTgt spid="81818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818181"/>
                                        </p:tgtEl>
                                        <p:attrNameLst>
                                          <p:attrName>style.visibility</p:attrName>
                                        </p:attrNameLst>
                                      </p:cBhvr>
                                      <p:to>
                                        <p:strVal val="visible"/>
                                      </p:to>
                                    </p:set>
                                    <p:animEffect transition="in" filter="box(in)">
                                      <p:cBhvr>
                                        <p:cTn id="24" dur="500"/>
                                        <p:tgtEl>
                                          <p:spTgt spid="818181"/>
                                        </p:tgtEl>
                                      </p:cBhvr>
                                    </p:animEffect>
                                  </p:childTnLst>
                                </p:cTn>
                              </p:par>
                              <p:par>
                                <p:cTn id="25" presetID="4" presetClass="entr" presetSubtype="16" fill="hold" nodeType="withEffect">
                                  <p:stCondLst>
                                    <p:cond delay="0"/>
                                  </p:stCondLst>
                                  <p:childTnLst>
                                    <p:set>
                                      <p:cBhvr>
                                        <p:cTn id="26" dur="1" fill="hold">
                                          <p:stCondLst>
                                            <p:cond delay="0"/>
                                          </p:stCondLst>
                                        </p:cTn>
                                        <p:tgtEl>
                                          <p:spTgt spid="818179">
                                            <p:txEl>
                                              <p:pRg st="5" end="5"/>
                                            </p:txEl>
                                          </p:spTgt>
                                        </p:tgtEl>
                                        <p:attrNameLst>
                                          <p:attrName>style.visibility</p:attrName>
                                        </p:attrNameLst>
                                      </p:cBhvr>
                                      <p:to>
                                        <p:strVal val="visible"/>
                                      </p:to>
                                    </p:set>
                                    <p:animEffect transition="in" filter="box(in)">
                                      <p:cBhvr>
                                        <p:cTn id="27" dur="500"/>
                                        <p:tgtEl>
                                          <p:spTgt spid="8181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18182"/>
                                        </p:tgtEl>
                                        <p:attrNameLst>
                                          <p:attrName>style.visibility</p:attrName>
                                        </p:attrNameLst>
                                      </p:cBhvr>
                                      <p:to>
                                        <p:strVal val="visible"/>
                                      </p:to>
                                    </p:set>
                                    <p:animEffect transition="in" filter="box(in)">
                                      <p:cBhvr>
                                        <p:cTn id="32" dur="500"/>
                                        <p:tgtEl>
                                          <p:spTgt spid="8181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818184"/>
                                        </p:tgtEl>
                                        <p:attrNameLst>
                                          <p:attrName>style.visibility</p:attrName>
                                        </p:attrNameLst>
                                      </p:cBhvr>
                                      <p:to>
                                        <p:strVal val="visible"/>
                                      </p:to>
                                    </p:set>
                                    <p:animEffect transition="in" filter="diamond(in)">
                                      <p:cBhvr>
                                        <p:cTn id="37" dur="2000"/>
                                        <p:tgtEl>
                                          <p:spTgt spid="818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84" grpId="0" animBg="1"/>
      <p:bldP spid="81818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a:extLst>
              <a:ext uri="{FF2B5EF4-FFF2-40B4-BE49-F238E27FC236}">
                <a16:creationId xmlns:a16="http://schemas.microsoft.com/office/drawing/2014/main" id="{CC6C2297-AF79-4B6D-BFB8-1A82B2F1241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Trường</a:t>
            </a:r>
            <a:r>
              <a:rPr lang="en-US" altLang="en-US" sz="3500" dirty="0"/>
              <a:t> </a:t>
            </a:r>
            <a:r>
              <a:rPr lang="en-US" altLang="en-US" sz="3500" dirty="0" err="1"/>
              <a:t>hợp</a:t>
            </a:r>
            <a:r>
              <a:rPr lang="en-US" altLang="en-US" sz="3500" dirty="0"/>
              <a:t> </a:t>
            </a:r>
            <a:r>
              <a:rPr lang="en-US" altLang="en-US" sz="3500" dirty="0" err="1"/>
              <a:t>nghiệm</a:t>
            </a:r>
            <a:r>
              <a:rPr lang="en-US" altLang="en-US" sz="3500" dirty="0"/>
              <a:t> </a:t>
            </a:r>
            <a:r>
              <a:rPr lang="en-US" altLang="en-US" sz="3500" dirty="0" err="1"/>
              <a:t>kép</a:t>
            </a:r>
            <a:endParaRPr lang="en-US" altLang="en-US" sz="3500" dirty="0"/>
          </a:p>
        </p:txBody>
      </p:sp>
      <p:sp>
        <p:nvSpPr>
          <p:cNvPr id="117764" name="Rectangle 3">
            <a:extLst>
              <a:ext uri="{FF2B5EF4-FFF2-40B4-BE49-F238E27FC236}">
                <a16:creationId xmlns:a16="http://schemas.microsoft.com/office/drawing/2014/main" id="{63B86DE8-86DD-482C-8762-B3B59DBA5EDB}"/>
              </a:ext>
            </a:extLst>
          </p:cNvPr>
          <p:cNvSpPr>
            <a:spLocks noGrp="1" noChangeArrowheads="1"/>
          </p:cNvSpPr>
          <p:nvPr>
            <p:ph idx="1"/>
          </p:nvPr>
        </p:nvSpPr>
        <p:spPr>
          <a:xfrm>
            <a:off x="81756" y="825731"/>
            <a:ext cx="9062244" cy="4495800"/>
          </a:xfrm>
        </p:spPr>
        <p:txBody>
          <a:bodyPr/>
          <a:lstStyle/>
          <a:p>
            <a:pPr marL="0" indent="0" algn="just" eaLnBrk="1" hangingPunct="1">
              <a:lnSpc>
                <a:spcPct val="120000"/>
              </a:lnSpc>
              <a:spcBef>
                <a:spcPts val="1200"/>
              </a:spcBef>
              <a:buNone/>
            </a:pPr>
            <a:r>
              <a:rPr lang="en-US" altLang="en-US" sz="3000" b="1" dirty="0" err="1">
                <a:solidFill>
                  <a:srgbClr val="990000"/>
                </a:solidFill>
                <a:latin typeface="Times New Roman" panose="02020603050405020304" pitchFamily="18" charset="0"/>
                <a:cs typeface="Times New Roman" panose="02020603050405020304" pitchFamily="18" charset="0"/>
              </a:rPr>
              <a:t>Định</a:t>
            </a:r>
            <a:r>
              <a:rPr lang="en-US" altLang="en-US" sz="3000" b="1" dirty="0">
                <a:solidFill>
                  <a:srgbClr val="990000"/>
                </a:solidFill>
                <a:latin typeface="Times New Roman" panose="02020603050405020304" pitchFamily="18" charset="0"/>
                <a:cs typeface="Times New Roman" panose="02020603050405020304" pitchFamily="18" charset="0"/>
              </a:rPr>
              <a:t> </a:t>
            </a:r>
            <a:r>
              <a:rPr lang="en-US" altLang="en-US" sz="3000" b="1" dirty="0" err="1">
                <a:solidFill>
                  <a:srgbClr val="990000"/>
                </a:solidFill>
                <a:latin typeface="Times New Roman" panose="02020603050405020304" pitchFamily="18" charset="0"/>
                <a:cs typeface="Times New Roman" panose="02020603050405020304" pitchFamily="18" charset="0"/>
              </a:rPr>
              <a:t>lý</a:t>
            </a:r>
            <a:r>
              <a:rPr lang="en-US" altLang="en-US" sz="3000" b="1" dirty="0">
                <a:solidFill>
                  <a:srgbClr val="990000"/>
                </a:solidFill>
                <a:latin typeface="Times New Roman" panose="02020603050405020304" pitchFamily="18" charset="0"/>
                <a:cs typeface="Times New Roman" panose="02020603050405020304" pitchFamily="18" charset="0"/>
              </a:rPr>
              <a:t> 2: </a:t>
            </a:r>
            <a:r>
              <a:rPr lang="en-US" altLang="en-US" sz="2500" dirty="0">
                <a:solidFill>
                  <a:srgbClr val="990000"/>
                </a:solidFill>
                <a:latin typeface="Times New Roman" panose="02020603050405020304" pitchFamily="18" charset="0"/>
                <a:cs typeface="Times New Roman" panose="02020603050405020304" pitchFamily="18" charset="0"/>
              </a:rPr>
              <a:t>Cho </a:t>
            </a:r>
            <a:r>
              <a:rPr lang="en-US" altLang="en-US" sz="2500" i="1" dirty="0">
                <a:solidFill>
                  <a:srgbClr val="990000"/>
                </a:solidFill>
                <a:latin typeface="Times New Roman" panose="02020603050405020304" pitchFamily="18" charset="0"/>
                <a:cs typeface="Times New Roman" panose="02020603050405020304" pitchFamily="18" charset="0"/>
              </a:rPr>
              <a:t>c</a:t>
            </a:r>
            <a:r>
              <a:rPr lang="en-US" altLang="en-US" sz="2500" baseline="-25000" dirty="0">
                <a:solidFill>
                  <a:srgbClr val="990000"/>
                </a:solidFill>
                <a:latin typeface="Times New Roman" panose="02020603050405020304" pitchFamily="18" charset="0"/>
                <a:cs typeface="Times New Roman" panose="02020603050405020304" pitchFamily="18" charset="0"/>
              </a:rPr>
              <a:t>1</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i="1" dirty="0">
                <a:solidFill>
                  <a:srgbClr val="990000"/>
                </a:solidFill>
                <a:latin typeface="Times New Roman" panose="02020603050405020304" pitchFamily="18" charset="0"/>
                <a:cs typeface="Times New Roman" panose="02020603050405020304" pitchFamily="18" charset="0"/>
              </a:rPr>
              <a:t>c</a:t>
            </a:r>
            <a:r>
              <a:rPr lang="en-US" altLang="en-US" sz="2500" baseline="-25000" dirty="0">
                <a:solidFill>
                  <a:srgbClr val="990000"/>
                </a:solidFill>
                <a:latin typeface="Times New Roman" panose="02020603050405020304" pitchFamily="18" charset="0"/>
                <a:cs typeface="Times New Roman" panose="02020603050405020304" pitchFamily="18" charset="0"/>
              </a:rPr>
              <a:t>2</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là</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các</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hằng</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số</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thực</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i="1" dirty="0">
                <a:solidFill>
                  <a:srgbClr val="990000"/>
                </a:solidFill>
                <a:latin typeface="Times New Roman" panose="02020603050405020304" pitchFamily="18" charset="0"/>
                <a:cs typeface="Times New Roman" panose="02020603050405020304" pitchFamily="18" charset="0"/>
              </a:rPr>
              <a:t>c</a:t>
            </a:r>
            <a:r>
              <a:rPr lang="en-US" altLang="en-US" sz="2500" baseline="-25000" dirty="0">
                <a:solidFill>
                  <a:srgbClr val="990000"/>
                </a:solidFill>
                <a:latin typeface="Times New Roman" panose="02020603050405020304" pitchFamily="18" charset="0"/>
                <a:cs typeface="Times New Roman" panose="02020603050405020304" pitchFamily="18" charset="0"/>
              </a:rPr>
              <a:t>2</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a:solidFill>
                  <a:srgbClr val="99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500" dirty="0">
                <a:solidFill>
                  <a:srgbClr val="990000"/>
                </a:solidFill>
                <a:latin typeface="Times New Roman" panose="02020603050405020304" pitchFamily="18" charset="0"/>
                <a:cs typeface="Times New Roman" panose="02020603050405020304" pitchFamily="18" charset="0"/>
              </a:rPr>
              <a:t> 0. </a:t>
            </a:r>
            <a:r>
              <a:rPr lang="en-US" altLang="en-US" sz="2500" dirty="0" err="1">
                <a:solidFill>
                  <a:srgbClr val="990000"/>
                </a:solidFill>
                <a:latin typeface="Times New Roman" panose="02020603050405020304" pitchFamily="18" charset="0"/>
                <a:cs typeface="Times New Roman" panose="02020603050405020304" pitchFamily="18" charset="0"/>
              </a:rPr>
              <a:t>Giả</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sử</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phương</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trình</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i="1" dirty="0">
                <a:solidFill>
                  <a:srgbClr val="990000"/>
                </a:solidFill>
                <a:latin typeface="Times New Roman" panose="02020603050405020304" pitchFamily="18" charset="0"/>
                <a:cs typeface="Times New Roman" panose="02020603050405020304" pitchFamily="18" charset="0"/>
              </a:rPr>
              <a:t>r</a:t>
            </a:r>
            <a:r>
              <a:rPr lang="en-US" altLang="en-US" sz="2500" baseline="30000" dirty="0">
                <a:solidFill>
                  <a:srgbClr val="990000"/>
                </a:solidFill>
                <a:latin typeface="Times New Roman" panose="02020603050405020304" pitchFamily="18" charset="0"/>
                <a:cs typeface="Times New Roman" panose="02020603050405020304" pitchFamily="18" charset="0"/>
              </a:rPr>
              <a:t>2</a:t>
            </a:r>
            <a:r>
              <a:rPr lang="en-US" altLang="en-US" sz="2500" i="1" dirty="0">
                <a:solidFill>
                  <a:srgbClr val="990000"/>
                </a:solidFill>
                <a:latin typeface="Times New Roman" panose="02020603050405020304" pitchFamily="18" charset="0"/>
                <a:cs typeface="Times New Roman" panose="02020603050405020304" pitchFamily="18" charset="0"/>
              </a:rPr>
              <a:t> - c</a:t>
            </a:r>
            <a:r>
              <a:rPr lang="en-US" altLang="en-US" sz="2500" baseline="-25000" dirty="0">
                <a:solidFill>
                  <a:srgbClr val="990000"/>
                </a:solidFill>
                <a:latin typeface="Times New Roman" panose="02020603050405020304" pitchFamily="18" charset="0"/>
                <a:cs typeface="Times New Roman" panose="02020603050405020304" pitchFamily="18" charset="0"/>
              </a:rPr>
              <a:t>1</a:t>
            </a:r>
            <a:r>
              <a:rPr lang="en-US" altLang="en-US" sz="2500" i="1" dirty="0">
                <a:solidFill>
                  <a:srgbClr val="990000"/>
                </a:solidFill>
                <a:latin typeface="Times New Roman" panose="02020603050405020304" pitchFamily="18" charset="0"/>
                <a:cs typeface="Times New Roman" panose="02020603050405020304" pitchFamily="18" charset="0"/>
              </a:rPr>
              <a:t> r - c</a:t>
            </a:r>
            <a:r>
              <a:rPr lang="en-US" altLang="en-US" sz="2500" baseline="-25000" dirty="0">
                <a:solidFill>
                  <a:srgbClr val="990000"/>
                </a:solidFill>
                <a:latin typeface="Times New Roman" panose="02020603050405020304" pitchFamily="18" charset="0"/>
                <a:cs typeface="Times New Roman" panose="02020603050405020304" pitchFamily="18" charset="0"/>
              </a:rPr>
              <a:t>2</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dirty="0">
                <a:solidFill>
                  <a:srgbClr val="990000"/>
                </a:solidFill>
                <a:latin typeface="Times New Roman" panose="02020603050405020304" pitchFamily="18" charset="0"/>
                <a:cs typeface="Times New Roman" panose="02020603050405020304" pitchFamily="18" charset="0"/>
              </a:rPr>
              <a:t> 0 </a:t>
            </a:r>
            <a:r>
              <a:rPr lang="en-US" altLang="en-US" sz="2500" dirty="0" err="1">
                <a:solidFill>
                  <a:srgbClr val="990000"/>
                </a:solidFill>
                <a:latin typeface="Times New Roman" panose="02020603050405020304" pitchFamily="18" charset="0"/>
                <a:cs typeface="Times New Roman" panose="02020603050405020304" pitchFamily="18" charset="0"/>
              </a:rPr>
              <a:t>có</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nghiệm</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kép</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i="1" dirty="0">
                <a:solidFill>
                  <a:srgbClr val="990000"/>
                </a:solidFill>
                <a:latin typeface="Times New Roman" panose="02020603050405020304" pitchFamily="18" charset="0"/>
                <a:cs typeface="Times New Roman" panose="02020603050405020304" pitchFamily="18" charset="0"/>
              </a:rPr>
              <a:t>r</a:t>
            </a:r>
            <a:r>
              <a:rPr lang="en-US" altLang="en-US" sz="2500" baseline="-25000" dirty="0">
                <a:solidFill>
                  <a:srgbClr val="990000"/>
                </a:solidFill>
                <a:latin typeface="Times New Roman" panose="02020603050405020304" pitchFamily="18" charset="0"/>
                <a:cs typeface="Times New Roman" panose="02020603050405020304" pitchFamily="18" charset="0"/>
              </a:rPr>
              <a:t>0</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Khi</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đó</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dãy</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số</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i="1" dirty="0">
                <a:solidFill>
                  <a:srgbClr val="990000"/>
                </a:solidFill>
                <a:latin typeface="Times New Roman" panose="02020603050405020304" pitchFamily="18" charset="0"/>
                <a:cs typeface="Times New Roman" panose="02020603050405020304" pitchFamily="18" charset="0"/>
              </a:rPr>
              <a:t>a</a:t>
            </a:r>
            <a:r>
              <a:rPr lang="en-US" altLang="en-US" sz="2500" i="1" baseline="-25000" dirty="0">
                <a:solidFill>
                  <a:srgbClr val="990000"/>
                </a:solidFill>
                <a:latin typeface="Times New Roman" panose="02020603050405020304" pitchFamily="18" charset="0"/>
                <a:cs typeface="Times New Roman" panose="02020603050405020304" pitchFamily="18" charset="0"/>
              </a:rPr>
              <a:t>n</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là</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nghiệm</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của</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công</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thức</a:t>
            </a:r>
            <a:r>
              <a:rPr lang="en-US" altLang="en-US" sz="2500" dirty="0">
                <a:solidFill>
                  <a:srgbClr val="990000"/>
                </a:solidFill>
                <a:latin typeface="Times New Roman" panose="02020603050405020304" pitchFamily="18" charset="0"/>
                <a:cs typeface="Times New Roman" panose="02020603050405020304" pitchFamily="18" charset="0"/>
              </a:rPr>
              <a:t> </a:t>
            </a:r>
            <a:r>
              <a:rPr lang="en-US" altLang="en-US" sz="2500" dirty="0" err="1">
                <a:solidFill>
                  <a:srgbClr val="990000"/>
                </a:solidFill>
                <a:latin typeface="Times New Roman" panose="02020603050405020304" pitchFamily="18" charset="0"/>
                <a:cs typeface="Times New Roman" panose="02020603050405020304" pitchFamily="18" charset="0"/>
              </a:rPr>
              <a:t>đệ</a:t>
            </a:r>
            <a:r>
              <a:rPr lang="en-US" altLang="en-US" sz="2500" dirty="0">
                <a:solidFill>
                  <a:srgbClr val="990000"/>
                </a:solidFill>
                <a:latin typeface="Times New Roman" panose="02020603050405020304" pitchFamily="18" charset="0"/>
                <a:cs typeface="Times New Roman" panose="02020603050405020304" pitchFamily="18" charset="0"/>
              </a:rPr>
              <a:t> qui </a:t>
            </a:r>
            <a:r>
              <a:rPr lang="en-US" altLang="en-US" sz="2500" i="1" dirty="0">
                <a:solidFill>
                  <a:srgbClr val="990000"/>
                </a:solidFill>
                <a:latin typeface="Times New Roman" panose="02020603050405020304" pitchFamily="18" charset="0"/>
                <a:cs typeface="Times New Roman" panose="02020603050405020304" pitchFamily="18" charset="0"/>
              </a:rPr>
              <a:t>a</a:t>
            </a:r>
            <a:r>
              <a:rPr lang="en-US" altLang="en-US" sz="2500" i="1" baseline="-25000" dirty="0">
                <a:solidFill>
                  <a:srgbClr val="990000"/>
                </a:solidFill>
                <a:latin typeface="Times New Roman" panose="02020603050405020304" pitchFamily="18" charset="0"/>
                <a:cs typeface="Times New Roman" panose="02020603050405020304" pitchFamily="18" charset="0"/>
              </a:rPr>
              <a:t>n</a:t>
            </a:r>
            <a:r>
              <a:rPr lang="en-US" altLang="en-US" sz="2500" i="1" dirty="0">
                <a:solidFill>
                  <a:srgbClr val="990000"/>
                </a:solidFill>
                <a:latin typeface="Times New Roman" panose="02020603050405020304" pitchFamily="18" charset="0"/>
                <a:cs typeface="Times New Roman" panose="02020603050405020304" pitchFamily="18" charset="0"/>
              </a:rPr>
              <a:t> = c</a:t>
            </a:r>
            <a:r>
              <a:rPr lang="en-US" altLang="en-US" sz="2500" baseline="-25000" dirty="0">
                <a:solidFill>
                  <a:srgbClr val="990000"/>
                </a:solidFill>
                <a:latin typeface="Times New Roman" panose="02020603050405020304" pitchFamily="18" charset="0"/>
                <a:cs typeface="Times New Roman" panose="02020603050405020304" pitchFamily="18" charset="0"/>
              </a:rPr>
              <a:t>1</a:t>
            </a:r>
            <a:r>
              <a:rPr lang="en-US" altLang="en-US" sz="2500" i="1" dirty="0">
                <a:solidFill>
                  <a:srgbClr val="990000"/>
                </a:solidFill>
                <a:latin typeface="Times New Roman" panose="02020603050405020304" pitchFamily="18" charset="0"/>
                <a:cs typeface="Times New Roman" panose="02020603050405020304" pitchFamily="18" charset="0"/>
              </a:rPr>
              <a:t> a</a:t>
            </a:r>
            <a:r>
              <a:rPr lang="en-US" altLang="en-US" sz="2500" i="1" baseline="-25000" dirty="0">
                <a:solidFill>
                  <a:srgbClr val="990000"/>
                </a:solidFill>
                <a:latin typeface="Times New Roman" panose="02020603050405020304" pitchFamily="18" charset="0"/>
                <a:cs typeface="Times New Roman" panose="02020603050405020304" pitchFamily="18" charset="0"/>
              </a:rPr>
              <a:t>n-</a:t>
            </a:r>
            <a:r>
              <a:rPr lang="en-US" altLang="en-US" sz="2500" baseline="-25000" dirty="0">
                <a:solidFill>
                  <a:srgbClr val="990000"/>
                </a:solidFill>
                <a:latin typeface="Times New Roman" panose="02020603050405020304" pitchFamily="18" charset="0"/>
                <a:cs typeface="Times New Roman" panose="02020603050405020304" pitchFamily="18" charset="0"/>
              </a:rPr>
              <a:t>1</a:t>
            </a:r>
            <a:r>
              <a:rPr lang="en-US" altLang="en-US" sz="2500" i="1" dirty="0">
                <a:solidFill>
                  <a:srgbClr val="990000"/>
                </a:solidFill>
                <a:latin typeface="Times New Roman" panose="02020603050405020304" pitchFamily="18" charset="0"/>
                <a:cs typeface="Times New Roman" panose="02020603050405020304" pitchFamily="18" charset="0"/>
              </a:rPr>
              <a:t> + c</a:t>
            </a:r>
            <a:r>
              <a:rPr lang="en-US" altLang="en-US" sz="2500" baseline="-25000" dirty="0">
                <a:solidFill>
                  <a:srgbClr val="990000"/>
                </a:solidFill>
                <a:latin typeface="Times New Roman" panose="02020603050405020304" pitchFamily="18" charset="0"/>
                <a:cs typeface="Times New Roman" panose="02020603050405020304" pitchFamily="18" charset="0"/>
              </a:rPr>
              <a:t>2</a:t>
            </a:r>
            <a:r>
              <a:rPr lang="en-US" altLang="en-US" sz="2500" i="1" dirty="0">
                <a:solidFill>
                  <a:srgbClr val="990000"/>
                </a:solidFill>
                <a:latin typeface="Times New Roman" panose="02020603050405020304" pitchFamily="18" charset="0"/>
                <a:cs typeface="Times New Roman" panose="02020603050405020304" pitchFamily="18" charset="0"/>
              </a:rPr>
              <a:t> a</a:t>
            </a:r>
            <a:r>
              <a:rPr lang="en-US" altLang="en-US" sz="2500" i="1" baseline="-25000" dirty="0">
                <a:solidFill>
                  <a:srgbClr val="990000"/>
                </a:solidFill>
                <a:latin typeface="Times New Roman" panose="02020603050405020304" pitchFamily="18" charset="0"/>
                <a:cs typeface="Times New Roman" panose="02020603050405020304" pitchFamily="18" charset="0"/>
              </a:rPr>
              <a:t>n</a:t>
            </a:r>
            <a:r>
              <a:rPr lang="en-US" altLang="en-US" sz="2500" baseline="-25000" dirty="0">
                <a:solidFill>
                  <a:srgbClr val="990000"/>
                </a:solidFill>
                <a:latin typeface="Times New Roman" panose="02020603050405020304" pitchFamily="18" charset="0"/>
                <a:cs typeface="Times New Roman" panose="02020603050405020304" pitchFamily="18" charset="0"/>
              </a:rPr>
              <a:t>-2</a:t>
            </a:r>
            <a:r>
              <a:rPr lang="en-US" altLang="en-US" sz="2500" i="1" dirty="0">
                <a:solidFill>
                  <a:srgbClr val="990000"/>
                </a:solidFill>
                <a:latin typeface="Times New Roman" panose="02020603050405020304" pitchFamily="18" charset="0"/>
                <a:cs typeface="Times New Roman" panose="02020603050405020304" pitchFamily="18" charset="0"/>
              </a:rPr>
              <a:t> </a:t>
            </a:r>
          </a:p>
          <a:p>
            <a:pPr algn="just" eaLnBrk="1" hangingPunct="1">
              <a:lnSpc>
                <a:spcPct val="120000"/>
              </a:lnSpc>
              <a:spcBef>
                <a:spcPts val="1200"/>
              </a:spcBef>
              <a:buFont typeface="Wingdings" panose="05000000000000000000" pitchFamily="2" charset="2"/>
              <a:buNone/>
            </a:pPr>
            <a:r>
              <a:rPr lang="en-US" altLang="en-US" sz="2500" i="1" dirty="0" err="1">
                <a:solidFill>
                  <a:srgbClr val="990000"/>
                </a:solidFill>
                <a:latin typeface="Times New Roman" panose="02020603050405020304" pitchFamily="18" charset="0"/>
                <a:cs typeface="Times New Roman" panose="02020603050405020304" pitchFamily="18" charset="0"/>
              </a:rPr>
              <a:t>khi</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và</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chỉ</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khi</a:t>
            </a:r>
            <a:r>
              <a:rPr lang="en-US" altLang="en-US" sz="2500" i="1" dirty="0">
                <a:solidFill>
                  <a:srgbClr val="990000"/>
                </a:solidFill>
                <a:latin typeface="Times New Roman" panose="02020603050405020304" pitchFamily="18" charset="0"/>
                <a:cs typeface="Times New Roman" panose="02020603050405020304" pitchFamily="18" charset="0"/>
              </a:rPr>
              <a:t> </a:t>
            </a:r>
            <a:endParaRPr lang="en-US" altLang="en-US" sz="2500" dirty="0">
              <a:solidFill>
                <a:srgbClr val="990000"/>
              </a:solidFill>
              <a:latin typeface="Times New Roman" panose="02020603050405020304" pitchFamily="18" charset="0"/>
              <a:cs typeface="Times New Roman" panose="02020603050405020304" pitchFamily="18" charset="0"/>
            </a:endParaRPr>
          </a:p>
          <a:p>
            <a:pPr algn="just" eaLnBrk="1" hangingPunct="1">
              <a:lnSpc>
                <a:spcPct val="120000"/>
              </a:lnSpc>
              <a:spcBef>
                <a:spcPts val="1200"/>
              </a:spcBef>
              <a:buFont typeface="Wingdings" panose="05000000000000000000" pitchFamily="2" charset="2"/>
              <a:buNone/>
            </a:pPr>
            <a:r>
              <a:rPr lang="en-US" altLang="en-US" sz="2500" dirty="0">
                <a:solidFill>
                  <a:srgbClr val="990000"/>
                </a:solidFill>
                <a:latin typeface="Times New Roman" panose="02020603050405020304" pitchFamily="18" charset="0"/>
                <a:cs typeface="Times New Roman" panose="02020603050405020304" pitchFamily="18" charset="0"/>
              </a:rPr>
              <a:t>  								</a:t>
            </a:r>
            <a:endParaRPr lang="en-US" altLang="en-US" sz="2500" i="1" dirty="0">
              <a:solidFill>
                <a:srgbClr val="990000"/>
              </a:solidFill>
              <a:latin typeface="Times New Roman" panose="02020603050405020304" pitchFamily="18" charset="0"/>
              <a:cs typeface="Times New Roman" panose="02020603050405020304" pitchFamily="18" charset="0"/>
            </a:endParaRPr>
          </a:p>
          <a:p>
            <a:pPr algn="just" eaLnBrk="1" hangingPunct="1">
              <a:lnSpc>
                <a:spcPct val="120000"/>
              </a:lnSpc>
              <a:spcBef>
                <a:spcPts val="1200"/>
              </a:spcBef>
              <a:buFont typeface="Wingdings" panose="05000000000000000000" pitchFamily="2" charset="2"/>
              <a:buNone/>
            </a:pPr>
            <a:r>
              <a:rPr lang="en-US" altLang="en-US" sz="2500" i="1" dirty="0">
                <a:solidFill>
                  <a:srgbClr val="990000"/>
                </a:solidFill>
                <a:latin typeface="Times New Roman" panose="02020603050405020304" pitchFamily="18" charset="0"/>
                <a:cs typeface="Times New Roman" panose="02020603050405020304" pitchFamily="18" charset="0"/>
              </a:rPr>
              <a:t>n</a:t>
            </a:r>
            <a:r>
              <a:rPr lang="en-US" altLang="en-US" sz="2500" dirty="0">
                <a:solidFill>
                  <a:srgbClr val="990000"/>
                </a:solidFill>
                <a:latin typeface="Times New Roman" panose="02020603050405020304" pitchFamily="18" charset="0"/>
                <a:cs typeface="Times New Roman" panose="02020603050405020304" pitchFamily="18" charset="0"/>
              </a:rPr>
              <a:t> = 0, 1, ...,</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trong</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đó</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a:solidFill>
                  <a:srgbClr val="99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500" baseline="-25000" dirty="0">
                <a:solidFill>
                  <a:srgbClr val="990000"/>
                </a:solidFill>
                <a:latin typeface="Times New Roman" panose="02020603050405020304" pitchFamily="18" charset="0"/>
                <a:cs typeface="Times New Roman" panose="02020603050405020304" pitchFamily="18" charset="0"/>
              </a:rPr>
              <a:t>1</a:t>
            </a:r>
            <a:r>
              <a:rPr lang="en-US" altLang="en-US" sz="2500" i="1" dirty="0">
                <a:solidFill>
                  <a:srgbClr val="990000"/>
                </a:solidFill>
                <a:latin typeface="Times New Roman" panose="02020603050405020304" pitchFamily="18" charset="0"/>
                <a:cs typeface="Times New Roman" panose="02020603050405020304" pitchFamily="18" charset="0"/>
              </a:rPr>
              <a:t> , </a:t>
            </a:r>
            <a:r>
              <a:rPr lang="en-US" altLang="en-US" sz="2500" i="1" dirty="0">
                <a:solidFill>
                  <a:srgbClr val="99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500" baseline="-25000" dirty="0">
                <a:solidFill>
                  <a:srgbClr val="990000"/>
                </a:solidFill>
                <a:latin typeface="Times New Roman" panose="02020603050405020304" pitchFamily="18" charset="0"/>
                <a:cs typeface="Times New Roman" panose="02020603050405020304" pitchFamily="18" charset="0"/>
              </a:rPr>
              <a:t>2</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là</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các</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hằng</a:t>
            </a:r>
            <a:r>
              <a:rPr lang="en-US" altLang="en-US" sz="2500" i="1" dirty="0">
                <a:solidFill>
                  <a:srgbClr val="990000"/>
                </a:solidFill>
                <a:latin typeface="Times New Roman" panose="02020603050405020304" pitchFamily="18" charset="0"/>
                <a:cs typeface="Times New Roman" panose="02020603050405020304" pitchFamily="18" charset="0"/>
              </a:rPr>
              <a:t> </a:t>
            </a:r>
            <a:r>
              <a:rPr lang="en-US" altLang="en-US" sz="2500" i="1" dirty="0" err="1">
                <a:solidFill>
                  <a:srgbClr val="990000"/>
                </a:solidFill>
                <a:latin typeface="Times New Roman" panose="02020603050405020304" pitchFamily="18" charset="0"/>
                <a:cs typeface="Times New Roman" panose="02020603050405020304" pitchFamily="18" charset="0"/>
              </a:rPr>
              <a:t>số</a:t>
            </a:r>
            <a:r>
              <a:rPr lang="en-US" altLang="en-US" sz="2500" i="1" dirty="0">
                <a:solidFill>
                  <a:srgbClr val="990000"/>
                </a:solidFill>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B49B07CE-BBEC-45F2-82A0-452BD5C3FAA4}"/>
              </a:ext>
            </a:extLst>
          </p:cNvPr>
          <p:cNvSpPr>
            <a:spLocks noGrp="1"/>
          </p:cNvSpPr>
          <p:nvPr>
            <p:ph type="sldNum" sz="quarter" idx="12"/>
          </p:nvPr>
        </p:nvSpPr>
        <p:spPr/>
        <p:txBody>
          <a:bodyPr/>
          <a:lstStyle/>
          <a:p>
            <a:pPr>
              <a:defRPr/>
            </a:pPr>
            <a:fld id="{519C8756-3B26-4146-A7C7-24F682EEB786}" type="slidenum">
              <a:rPr lang="en-US" smtClean="0"/>
              <a:pPr>
                <a:defRPr/>
              </a:pPr>
              <a:t>105</a:t>
            </a:fld>
            <a:endParaRPr lang="en-US"/>
          </a:p>
        </p:txBody>
      </p:sp>
      <p:sp>
        <p:nvSpPr>
          <p:cNvPr id="117765" name="Rectangle 5">
            <a:extLst>
              <a:ext uri="{FF2B5EF4-FFF2-40B4-BE49-F238E27FC236}">
                <a16:creationId xmlns:a16="http://schemas.microsoft.com/office/drawing/2014/main" id="{19F92C85-72A7-4F30-953D-71CB7044B763}"/>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117766" name="Object 4">
            <a:extLst>
              <a:ext uri="{FF2B5EF4-FFF2-40B4-BE49-F238E27FC236}">
                <a16:creationId xmlns:a16="http://schemas.microsoft.com/office/drawing/2014/main" id="{2356FBAF-470B-42A9-A6E1-036EE212FBD4}"/>
              </a:ext>
            </a:extLst>
          </p:cNvPr>
          <p:cNvGraphicFramePr>
            <a:graphicFrameLocks noChangeAspect="1"/>
          </p:cNvGraphicFramePr>
          <p:nvPr>
            <p:extLst/>
          </p:nvPr>
        </p:nvGraphicFramePr>
        <p:xfrm>
          <a:off x="2133600" y="3021929"/>
          <a:ext cx="3048000" cy="585541"/>
        </p:xfrm>
        <a:graphic>
          <a:graphicData uri="http://schemas.openxmlformats.org/presentationml/2006/ole">
            <mc:AlternateContent xmlns:mc="http://schemas.openxmlformats.org/markup-compatibility/2006">
              <mc:Choice xmlns:v="urn:schemas-microsoft-com:vml" Requires="v">
                <p:oleObj spid="_x0000_s128057" name="Equation" r:id="rId3" imgW="1193800" imgH="228600" progId="Equation.DSMT4">
                  <p:embed/>
                </p:oleObj>
              </mc:Choice>
              <mc:Fallback>
                <p:oleObj name="Equation" r:id="rId3" imgW="1193800" imgH="228600" progId="Equation.DSMT4">
                  <p:embed/>
                  <p:pic>
                    <p:nvPicPr>
                      <p:cNvPr id="117766" name="Object 4">
                        <a:extLst>
                          <a:ext uri="{FF2B5EF4-FFF2-40B4-BE49-F238E27FC236}">
                            <a16:creationId xmlns:a16="http://schemas.microsoft.com/office/drawing/2014/main" id="{2356FBAF-470B-42A9-A6E1-036EE212F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021929"/>
                        <a:ext cx="3048000" cy="58554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75569616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a:extLst>
              <a:ext uri="{FF2B5EF4-FFF2-40B4-BE49-F238E27FC236}">
                <a16:creationId xmlns:a16="http://schemas.microsoft.com/office/drawing/2014/main" id="{6830D98A-DB93-4EB6-91B0-0E631442B764}"/>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Ví</a:t>
            </a:r>
            <a:r>
              <a:rPr lang="en-US" altLang="en-US" sz="3500" dirty="0"/>
              <a:t> </a:t>
            </a:r>
            <a:r>
              <a:rPr lang="en-US" altLang="en-US" sz="3500" dirty="0" err="1"/>
              <a:t>dụ</a:t>
            </a:r>
            <a:r>
              <a:rPr lang="en-US" altLang="en-US" sz="3500" dirty="0"/>
              <a:t> 2</a:t>
            </a:r>
          </a:p>
        </p:txBody>
      </p:sp>
      <p:sp>
        <p:nvSpPr>
          <p:cNvPr id="117764" name="Rectangle 3">
            <a:extLst>
              <a:ext uri="{FF2B5EF4-FFF2-40B4-BE49-F238E27FC236}">
                <a16:creationId xmlns:a16="http://schemas.microsoft.com/office/drawing/2014/main" id="{EE80B428-D16A-4965-9F1A-95D6FF2D063D}"/>
              </a:ext>
            </a:extLst>
          </p:cNvPr>
          <p:cNvSpPr>
            <a:spLocks noGrp="1" noChangeArrowheads="1"/>
          </p:cNvSpPr>
          <p:nvPr>
            <p:ph idx="1"/>
          </p:nvPr>
        </p:nvSpPr>
        <p:spPr>
          <a:xfrm>
            <a:off x="0" y="846137"/>
            <a:ext cx="9144000" cy="5402263"/>
          </a:xfrm>
        </p:spPr>
        <p:txBody>
          <a:bodyPr>
            <a:normAutofit lnSpcReduction="10000"/>
          </a:bodyPr>
          <a:lstStyle/>
          <a:p>
            <a:pPr marL="0" indent="0" eaLnBrk="1" hangingPunct="1">
              <a:lnSpc>
                <a:spcPct val="90000"/>
              </a:lnSpc>
              <a:buFont typeface="Wingdings" panose="05000000000000000000" pitchFamily="2" charset="2"/>
              <a:buNone/>
              <a:defRPr/>
            </a:pPr>
            <a:r>
              <a:rPr lang="en-US" sz="2200" dirty="0" err="1" smtClean="0">
                <a:solidFill>
                  <a:srgbClr val="000066"/>
                </a:solidFill>
                <a:latin typeface="Times" panose="02020603050405020304" pitchFamily="18" charset="0"/>
                <a:cs typeface="Times" panose="02020603050405020304" pitchFamily="18" charset="0"/>
              </a:rPr>
              <a:t>Tìm</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nghiệm</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cho</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công</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thức</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đệ</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quy</a:t>
            </a:r>
            <a:endParaRPr lang="en-US" sz="2200" i="1" dirty="0">
              <a:solidFill>
                <a:srgbClr val="000066"/>
              </a:solidFill>
              <a:latin typeface="Times" panose="02020603050405020304" pitchFamily="18" charset="0"/>
              <a:cs typeface="Times" panose="02020603050405020304" pitchFamily="18" charset="0"/>
            </a:endParaRPr>
          </a:p>
          <a:p>
            <a:pPr eaLnBrk="1" hangingPunct="1">
              <a:lnSpc>
                <a:spcPct val="90000"/>
              </a:lnSpc>
              <a:buFont typeface="Wingdings" panose="05000000000000000000" pitchFamily="2" charset="2"/>
              <a:buNone/>
              <a:defRPr/>
            </a:pPr>
            <a:r>
              <a:rPr lang="en-US" sz="2200" i="1" dirty="0">
                <a:solidFill>
                  <a:srgbClr val="000066"/>
                </a:solidFill>
                <a:latin typeface="Times" panose="02020603050405020304" pitchFamily="18" charset="0"/>
                <a:cs typeface="Times" panose="02020603050405020304" pitchFamily="18" charset="0"/>
              </a:rPr>
              <a:t>				a</a:t>
            </a:r>
            <a:r>
              <a:rPr lang="en-US" sz="2200" i="1" baseline="-25000" dirty="0">
                <a:solidFill>
                  <a:srgbClr val="000066"/>
                </a:solidFill>
                <a:latin typeface="Times" panose="02020603050405020304" pitchFamily="18" charset="0"/>
                <a:cs typeface="Times" panose="02020603050405020304" pitchFamily="18" charset="0"/>
              </a:rPr>
              <a:t>n</a:t>
            </a:r>
            <a:r>
              <a:rPr lang="en-US" sz="2200" i="1" dirty="0">
                <a:solidFill>
                  <a:srgbClr val="000066"/>
                </a:solidFill>
                <a:latin typeface="Times" panose="02020603050405020304" pitchFamily="18" charset="0"/>
                <a:cs typeface="Times" panose="02020603050405020304" pitchFamily="18" charset="0"/>
              </a:rPr>
              <a:t> = </a:t>
            </a:r>
            <a:r>
              <a:rPr lang="en-US" sz="2200" dirty="0">
                <a:solidFill>
                  <a:srgbClr val="000066"/>
                </a:solidFill>
                <a:latin typeface="Times" panose="02020603050405020304" pitchFamily="18" charset="0"/>
                <a:cs typeface="Times" panose="02020603050405020304" pitchFamily="18" charset="0"/>
              </a:rPr>
              <a:t>6</a:t>
            </a:r>
            <a:r>
              <a:rPr lang="en-US" sz="2200" i="1" dirty="0">
                <a:solidFill>
                  <a:srgbClr val="000066"/>
                </a:solidFill>
                <a:latin typeface="Times" panose="02020603050405020304" pitchFamily="18" charset="0"/>
                <a:cs typeface="Times" panose="02020603050405020304" pitchFamily="18" charset="0"/>
              </a:rPr>
              <a:t> a</a:t>
            </a:r>
            <a:r>
              <a:rPr lang="en-US" sz="2200" i="1" baseline="-25000" dirty="0">
                <a:solidFill>
                  <a:srgbClr val="000066"/>
                </a:solidFill>
                <a:latin typeface="Times" panose="02020603050405020304" pitchFamily="18" charset="0"/>
                <a:cs typeface="Times" panose="02020603050405020304" pitchFamily="18" charset="0"/>
              </a:rPr>
              <a:t>n-</a:t>
            </a:r>
            <a:r>
              <a:rPr lang="en-US" sz="2200" baseline="-25000" dirty="0">
                <a:solidFill>
                  <a:srgbClr val="000066"/>
                </a:solidFill>
                <a:latin typeface="Times" panose="02020603050405020304" pitchFamily="18" charset="0"/>
                <a:cs typeface="Times" panose="02020603050405020304" pitchFamily="18" charset="0"/>
              </a:rPr>
              <a:t>1</a:t>
            </a:r>
            <a:r>
              <a:rPr lang="en-US" sz="2200" i="1" dirty="0">
                <a:solidFill>
                  <a:srgbClr val="000066"/>
                </a:solidFill>
                <a:latin typeface="Times" panose="02020603050405020304" pitchFamily="18" charset="0"/>
                <a:cs typeface="Times" panose="02020603050405020304" pitchFamily="18" charset="0"/>
              </a:rPr>
              <a:t> - </a:t>
            </a:r>
            <a:r>
              <a:rPr lang="en-US" sz="2200" dirty="0">
                <a:solidFill>
                  <a:srgbClr val="000066"/>
                </a:solidFill>
                <a:latin typeface="Times" panose="02020603050405020304" pitchFamily="18" charset="0"/>
                <a:cs typeface="Times" panose="02020603050405020304" pitchFamily="18" charset="0"/>
              </a:rPr>
              <a:t>9</a:t>
            </a:r>
            <a:r>
              <a:rPr lang="en-US" sz="2200" i="1" dirty="0">
                <a:solidFill>
                  <a:srgbClr val="000066"/>
                </a:solidFill>
                <a:latin typeface="Times" panose="02020603050405020304" pitchFamily="18" charset="0"/>
                <a:cs typeface="Times" panose="02020603050405020304" pitchFamily="18" charset="0"/>
              </a:rPr>
              <a:t> a</a:t>
            </a:r>
            <a:r>
              <a:rPr lang="en-US" sz="2200" i="1" baseline="-25000" dirty="0">
                <a:solidFill>
                  <a:srgbClr val="000066"/>
                </a:solidFill>
                <a:latin typeface="Times" panose="02020603050405020304" pitchFamily="18" charset="0"/>
                <a:cs typeface="Times" panose="02020603050405020304" pitchFamily="18" charset="0"/>
              </a:rPr>
              <a:t>n</a:t>
            </a:r>
            <a:r>
              <a:rPr lang="en-US" sz="2200" baseline="-25000" dirty="0">
                <a:solidFill>
                  <a:srgbClr val="000066"/>
                </a:solidFill>
                <a:latin typeface="Times" panose="02020603050405020304" pitchFamily="18" charset="0"/>
                <a:cs typeface="Times" panose="02020603050405020304" pitchFamily="18" charset="0"/>
              </a:rPr>
              <a:t>-2</a:t>
            </a:r>
          </a:p>
          <a:p>
            <a:pPr eaLnBrk="1" hangingPunct="1">
              <a:lnSpc>
                <a:spcPct val="90000"/>
              </a:lnSpc>
              <a:buFont typeface="Wingdings" panose="05000000000000000000" pitchFamily="2" charset="2"/>
              <a:buNone/>
              <a:defRPr/>
            </a:pPr>
            <a:r>
              <a:rPr lang="en-US" sz="2200" dirty="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với</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điều</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kiện</a:t>
            </a:r>
            <a:r>
              <a:rPr lang="en-US" sz="2200" dirty="0" smtClean="0">
                <a:solidFill>
                  <a:srgbClr val="000066"/>
                </a:solidFill>
                <a:latin typeface="Times" panose="02020603050405020304" pitchFamily="18" charset="0"/>
                <a:cs typeface="Times" panose="02020603050405020304" pitchFamily="18" charset="0"/>
              </a:rPr>
              <a:t> </a:t>
            </a:r>
            <a:r>
              <a:rPr lang="en-US" sz="2200" dirty="0" err="1" smtClean="0">
                <a:solidFill>
                  <a:srgbClr val="000066"/>
                </a:solidFill>
                <a:latin typeface="Times" panose="02020603050405020304" pitchFamily="18" charset="0"/>
                <a:cs typeface="Times" panose="02020603050405020304" pitchFamily="18" charset="0"/>
              </a:rPr>
              <a:t>đầu</a:t>
            </a:r>
            <a:r>
              <a:rPr lang="en-US" sz="2200" dirty="0" smtClean="0">
                <a:solidFill>
                  <a:srgbClr val="000066"/>
                </a:solidFill>
                <a:latin typeface="Times" panose="02020603050405020304" pitchFamily="18" charset="0"/>
                <a:cs typeface="Times" panose="02020603050405020304" pitchFamily="18" charset="0"/>
              </a:rPr>
              <a:t> </a:t>
            </a:r>
            <a:r>
              <a:rPr lang="en-US" sz="2200" dirty="0">
                <a:solidFill>
                  <a:srgbClr val="000066"/>
                </a:solidFill>
                <a:latin typeface="Times" panose="02020603050405020304" pitchFamily="18" charset="0"/>
                <a:cs typeface="Times" panose="02020603050405020304" pitchFamily="18" charset="0"/>
              </a:rPr>
              <a:t> </a:t>
            </a:r>
            <a:r>
              <a:rPr lang="en-US" sz="2200" i="1" dirty="0">
                <a:solidFill>
                  <a:srgbClr val="000066"/>
                </a:solidFill>
                <a:latin typeface="Times" panose="02020603050405020304" pitchFamily="18" charset="0"/>
                <a:cs typeface="Times" panose="02020603050405020304" pitchFamily="18" charset="0"/>
              </a:rPr>
              <a:t>a</a:t>
            </a:r>
            <a:r>
              <a:rPr lang="en-US" sz="2200" baseline="-25000" dirty="0">
                <a:solidFill>
                  <a:srgbClr val="000066"/>
                </a:solidFill>
                <a:latin typeface="Times" panose="02020603050405020304" pitchFamily="18" charset="0"/>
                <a:cs typeface="Times" panose="02020603050405020304" pitchFamily="18" charset="0"/>
              </a:rPr>
              <a:t>0</a:t>
            </a:r>
            <a:r>
              <a:rPr lang="en-US" sz="2200" i="1" dirty="0">
                <a:solidFill>
                  <a:srgbClr val="000066"/>
                </a:solidFill>
                <a:latin typeface="Times" panose="02020603050405020304" pitchFamily="18" charset="0"/>
                <a:cs typeface="Times" panose="02020603050405020304" pitchFamily="18" charset="0"/>
              </a:rPr>
              <a:t> </a:t>
            </a:r>
            <a:r>
              <a:rPr lang="en-US" sz="2200" dirty="0">
                <a:solidFill>
                  <a:srgbClr val="000066"/>
                </a:solidFill>
                <a:latin typeface="Times" panose="02020603050405020304" pitchFamily="18" charset="0"/>
                <a:cs typeface="Times" panose="02020603050405020304" pitchFamily="18" charset="0"/>
              </a:rPr>
              <a:t>= </a:t>
            </a:r>
            <a:r>
              <a:rPr lang="en-US" sz="2200" dirty="0" smtClean="0">
                <a:solidFill>
                  <a:srgbClr val="000066"/>
                </a:solidFill>
                <a:latin typeface="Times" panose="02020603050405020304" pitchFamily="18" charset="0"/>
                <a:cs typeface="Times" panose="02020603050405020304" pitchFamily="18" charset="0"/>
              </a:rPr>
              <a:t>1 </a:t>
            </a:r>
            <a:r>
              <a:rPr lang="en-US" sz="2200" dirty="0" err="1" smtClean="0">
                <a:solidFill>
                  <a:srgbClr val="000066"/>
                </a:solidFill>
                <a:latin typeface="Times" panose="02020603050405020304" pitchFamily="18" charset="0"/>
                <a:cs typeface="Times" panose="02020603050405020304" pitchFamily="18" charset="0"/>
              </a:rPr>
              <a:t>và</a:t>
            </a:r>
            <a:r>
              <a:rPr lang="en-US" sz="2200" dirty="0" smtClean="0">
                <a:solidFill>
                  <a:srgbClr val="000066"/>
                </a:solidFill>
                <a:latin typeface="Times" panose="02020603050405020304" pitchFamily="18" charset="0"/>
                <a:cs typeface="Times" panose="02020603050405020304" pitchFamily="18" charset="0"/>
              </a:rPr>
              <a:t>  </a:t>
            </a:r>
            <a:r>
              <a:rPr lang="en-US" sz="2200" i="1" dirty="0">
                <a:solidFill>
                  <a:srgbClr val="000066"/>
                </a:solidFill>
                <a:latin typeface="Times" panose="02020603050405020304" pitchFamily="18" charset="0"/>
                <a:cs typeface="Times" panose="02020603050405020304" pitchFamily="18" charset="0"/>
              </a:rPr>
              <a:t>a</a:t>
            </a:r>
            <a:r>
              <a:rPr lang="en-US" sz="2200" baseline="-25000" dirty="0">
                <a:solidFill>
                  <a:srgbClr val="000066"/>
                </a:solidFill>
                <a:latin typeface="Times" panose="02020603050405020304" pitchFamily="18" charset="0"/>
                <a:cs typeface="Times" panose="02020603050405020304" pitchFamily="18" charset="0"/>
              </a:rPr>
              <a:t>1</a:t>
            </a:r>
            <a:r>
              <a:rPr lang="en-US" sz="2200" dirty="0">
                <a:solidFill>
                  <a:srgbClr val="000066"/>
                </a:solidFill>
                <a:latin typeface="Times" panose="02020603050405020304" pitchFamily="18" charset="0"/>
                <a:cs typeface="Times" panose="02020603050405020304" pitchFamily="18" charset="0"/>
              </a:rPr>
              <a:t> = 6.</a:t>
            </a:r>
          </a:p>
          <a:p>
            <a:pPr marL="0" indent="0" eaLnBrk="1" hangingPunct="1">
              <a:lnSpc>
                <a:spcPct val="90000"/>
              </a:lnSpc>
              <a:buFont typeface="Wingdings" panose="05000000000000000000" pitchFamily="2" charset="2"/>
              <a:buNone/>
              <a:defRPr/>
            </a:pPr>
            <a:r>
              <a:rPr lang="en-US" sz="2200" b="1" dirty="0" err="1" smtClean="0">
                <a:latin typeface="Times" panose="02020603050405020304" pitchFamily="18" charset="0"/>
                <a:cs typeface="Times" panose="02020603050405020304" pitchFamily="18" charset="0"/>
              </a:rPr>
              <a:t>Giải</a:t>
            </a:r>
            <a:r>
              <a:rPr lang="en-US" sz="2200" b="1" dirty="0" smtClean="0">
                <a:latin typeface="Times" panose="02020603050405020304" pitchFamily="18" charset="0"/>
                <a:cs typeface="Times" panose="02020603050405020304" pitchFamily="18" charset="0"/>
              </a:rPr>
              <a:t>: </a:t>
            </a:r>
          </a:p>
          <a:p>
            <a:pPr marL="0" indent="0" eaLnBrk="1" hangingPunct="1">
              <a:lnSpc>
                <a:spcPct val="90000"/>
              </a:lnSpc>
              <a:buFont typeface="Wingdings" panose="05000000000000000000" pitchFamily="2" charset="2"/>
              <a:buNone/>
              <a:defRPr/>
            </a:pPr>
            <a:r>
              <a:rPr lang="en-US" sz="2200" dirty="0" smtClean="0">
                <a:latin typeface="Times" panose="02020603050405020304" pitchFamily="18" charset="0"/>
                <a:cs typeface="Times" panose="02020603050405020304" pitchFamily="18" charset="0"/>
              </a:rPr>
              <a:t>PTĐT </a:t>
            </a:r>
            <a:endParaRPr lang="en-US" sz="2200" dirty="0">
              <a:latin typeface="Times" panose="02020603050405020304" pitchFamily="18" charset="0"/>
              <a:cs typeface="Times" panose="02020603050405020304" pitchFamily="18" charset="0"/>
            </a:endParaRPr>
          </a:p>
          <a:p>
            <a:pPr marL="0" indent="0" eaLnBrk="1" hangingPunct="1">
              <a:lnSpc>
                <a:spcPct val="90000"/>
              </a:lnSpc>
              <a:buFont typeface="Wingdings" panose="05000000000000000000" pitchFamily="2" charset="2"/>
              <a:buNone/>
              <a:defRPr/>
            </a:pPr>
            <a:r>
              <a:rPr lang="en-US" sz="2200" i="1" dirty="0" smtClean="0">
                <a:latin typeface="Times" panose="02020603050405020304" pitchFamily="18" charset="0"/>
                <a:cs typeface="Times" panose="02020603050405020304" pitchFamily="18" charset="0"/>
              </a:rPr>
              <a:t>r</a:t>
            </a:r>
            <a:r>
              <a:rPr lang="en-US" sz="2200" baseline="30000" dirty="0" smtClean="0">
                <a:latin typeface="Times" panose="02020603050405020304" pitchFamily="18" charset="0"/>
                <a:cs typeface="Times" panose="02020603050405020304" pitchFamily="18" charset="0"/>
              </a:rPr>
              <a:t>2</a:t>
            </a:r>
            <a:r>
              <a:rPr lang="en-US" sz="2200" dirty="0" smtClean="0">
                <a:latin typeface="Times" panose="02020603050405020304" pitchFamily="18" charset="0"/>
                <a:cs typeface="Times" panose="02020603050405020304" pitchFamily="18" charset="0"/>
              </a:rPr>
              <a:t> </a:t>
            </a:r>
            <a:r>
              <a:rPr lang="en-US" sz="2200" dirty="0">
                <a:latin typeface="Times" panose="02020603050405020304" pitchFamily="18" charset="0"/>
                <a:cs typeface="Times" panose="02020603050405020304" pitchFamily="18" charset="0"/>
              </a:rPr>
              <a:t>- 6</a:t>
            </a:r>
            <a:r>
              <a:rPr lang="en-US" sz="2200" i="1" dirty="0">
                <a:latin typeface="Times" panose="02020603050405020304" pitchFamily="18" charset="0"/>
                <a:cs typeface="Times" panose="02020603050405020304" pitchFamily="18" charset="0"/>
              </a:rPr>
              <a:t> r + </a:t>
            </a:r>
            <a:r>
              <a:rPr lang="en-US" sz="2200" dirty="0">
                <a:latin typeface="Times" panose="02020603050405020304" pitchFamily="18" charset="0"/>
                <a:cs typeface="Times" panose="02020603050405020304" pitchFamily="18" charset="0"/>
              </a:rPr>
              <a:t>9</a:t>
            </a:r>
            <a:r>
              <a:rPr lang="en-US" sz="2200" i="1" dirty="0">
                <a:latin typeface="Times" panose="02020603050405020304" pitchFamily="18" charset="0"/>
                <a:cs typeface="Times" panose="02020603050405020304" pitchFamily="18" charset="0"/>
              </a:rPr>
              <a:t> = 0</a:t>
            </a:r>
            <a:r>
              <a:rPr lang="en-US" sz="2200" dirty="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có</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nghiệm</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kép</a:t>
            </a:r>
            <a:r>
              <a:rPr lang="en-US" sz="2200" dirty="0" smtClean="0">
                <a:latin typeface="Times" panose="02020603050405020304" pitchFamily="18" charset="0"/>
                <a:cs typeface="Times" panose="02020603050405020304" pitchFamily="18" charset="0"/>
              </a:rPr>
              <a:t> </a:t>
            </a:r>
            <a:r>
              <a:rPr lang="en-US" sz="2200" i="1" dirty="0">
                <a:latin typeface="Times" panose="02020603050405020304" pitchFamily="18" charset="0"/>
                <a:cs typeface="Times" panose="02020603050405020304" pitchFamily="18" charset="0"/>
              </a:rPr>
              <a:t>r</a:t>
            </a:r>
            <a:r>
              <a:rPr lang="en-US" sz="2200" dirty="0">
                <a:latin typeface="Times" panose="02020603050405020304" pitchFamily="18" charset="0"/>
                <a:cs typeface="Times" panose="02020603050405020304" pitchFamily="18" charset="0"/>
              </a:rPr>
              <a:t> = 3. </a:t>
            </a:r>
            <a:r>
              <a:rPr lang="en-US" sz="2200" dirty="0" smtClean="0">
                <a:latin typeface="Times" panose="02020603050405020304" pitchFamily="18" charset="0"/>
                <a:cs typeface="Times" panose="02020603050405020304" pitchFamily="18" charset="0"/>
              </a:rPr>
              <a:t>Do </a:t>
            </a:r>
            <a:r>
              <a:rPr lang="en-US" sz="2200" dirty="0" err="1" smtClean="0">
                <a:latin typeface="Times" panose="02020603050405020304" pitchFamily="18" charset="0"/>
                <a:cs typeface="Times" panose="02020603050405020304" pitchFamily="18" charset="0"/>
              </a:rPr>
              <a:t>đó</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nghiệm</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của</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hệ</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thức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có</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dạng</a:t>
            </a:r>
            <a:r>
              <a:rPr lang="en-US" sz="2200" dirty="0" smtClean="0">
                <a:latin typeface="Times" panose="02020603050405020304" pitchFamily="18" charset="0"/>
                <a:cs typeface="Times" panose="02020603050405020304" pitchFamily="18" charset="0"/>
              </a:rPr>
              <a:t>:   </a:t>
            </a:r>
            <a:endParaRPr lang="en-US" sz="2200" i="1" dirty="0">
              <a:latin typeface="Times" panose="02020603050405020304" pitchFamily="18" charset="0"/>
              <a:cs typeface="Times" panose="02020603050405020304" pitchFamily="18" charset="0"/>
            </a:endParaRPr>
          </a:p>
          <a:p>
            <a:pPr eaLnBrk="1" hangingPunct="1">
              <a:lnSpc>
                <a:spcPct val="90000"/>
              </a:lnSpc>
              <a:buFont typeface="Wingdings" panose="05000000000000000000" pitchFamily="2" charset="2"/>
              <a:buNone/>
              <a:defRPr/>
            </a:pPr>
            <a:r>
              <a:rPr lang="en-US" sz="2200" i="1" dirty="0">
                <a:latin typeface="Times" panose="02020603050405020304" pitchFamily="18" charset="0"/>
                <a:cs typeface="Times" panose="02020603050405020304" pitchFamily="18" charset="0"/>
              </a:rPr>
              <a:t>			a</a:t>
            </a:r>
            <a:r>
              <a:rPr lang="en-US" sz="2200" i="1" baseline="-25000" dirty="0">
                <a:latin typeface="Times" panose="02020603050405020304" pitchFamily="18" charset="0"/>
                <a:cs typeface="Times" panose="02020603050405020304" pitchFamily="18" charset="0"/>
              </a:rPr>
              <a:t>n</a:t>
            </a:r>
            <a:r>
              <a:rPr lang="en-US" sz="2200" i="1" dirty="0">
                <a:latin typeface="Times" panose="02020603050405020304" pitchFamily="18" charset="0"/>
                <a:cs typeface="Times" panose="02020603050405020304" pitchFamily="18" charset="0"/>
              </a:rPr>
              <a:t> =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3</a:t>
            </a:r>
            <a:r>
              <a:rPr lang="en-US" sz="2200" i="1" baseline="30000" dirty="0">
                <a:latin typeface="Times" panose="02020603050405020304" pitchFamily="18" charset="0"/>
                <a:cs typeface="Times" panose="02020603050405020304" pitchFamily="18" charset="0"/>
              </a:rPr>
              <a:t>n</a:t>
            </a:r>
            <a:r>
              <a:rPr lang="en-US" sz="2200" i="1" dirty="0">
                <a:latin typeface="Times" panose="02020603050405020304" pitchFamily="18" charset="0"/>
                <a:cs typeface="Times" panose="02020603050405020304" pitchFamily="18" charset="0"/>
              </a:rPr>
              <a:t> +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2</a:t>
            </a:r>
            <a:r>
              <a:rPr lang="en-US" sz="2200" i="1" dirty="0">
                <a:latin typeface="Times" panose="02020603050405020304" pitchFamily="18" charset="0"/>
                <a:cs typeface="Times" panose="02020603050405020304" pitchFamily="18" charset="0"/>
              </a:rPr>
              <a:t> n </a:t>
            </a:r>
            <a:r>
              <a:rPr lang="en-US" sz="2200" dirty="0" smtClean="0">
                <a:latin typeface="Times" panose="02020603050405020304" pitchFamily="18" charset="0"/>
                <a:cs typeface="Times" panose="02020603050405020304" pitchFamily="18" charset="0"/>
              </a:rPr>
              <a:t>3</a:t>
            </a:r>
            <a:r>
              <a:rPr lang="en-US" sz="2200" i="1" baseline="30000" dirty="0" smtClean="0">
                <a:latin typeface="Times" panose="02020603050405020304" pitchFamily="18" charset="0"/>
                <a:cs typeface="Times" panose="02020603050405020304" pitchFamily="18" charset="0"/>
              </a:rPr>
              <a:t>n</a:t>
            </a:r>
            <a:endParaRPr lang="en-US" sz="2200" dirty="0">
              <a:latin typeface="Times" panose="02020603050405020304" pitchFamily="18" charset="0"/>
              <a:cs typeface="Times" panose="02020603050405020304" pitchFamily="18" charset="0"/>
            </a:endParaRPr>
          </a:p>
          <a:p>
            <a:pPr marL="0" indent="0" eaLnBrk="1" hangingPunct="1">
              <a:lnSpc>
                <a:spcPct val="90000"/>
              </a:lnSpc>
              <a:buFont typeface="Wingdings" panose="05000000000000000000" pitchFamily="2" charset="2"/>
              <a:buNone/>
              <a:defRPr/>
            </a:pPr>
            <a:r>
              <a:rPr lang="en-US" sz="2200" dirty="0" err="1">
                <a:latin typeface="Times" panose="02020603050405020304" pitchFamily="18" charset="0"/>
                <a:cs typeface="Times" panose="02020603050405020304" pitchFamily="18" charset="0"/>
              </a:rPr>
              <a:t>Để</a:t>
            </a:r>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tìm</a:t>
            </a:r>
            <a:r>
              <a:rPr lang="en-US" sz="2200" dirty="0">
                <a:latin typeface="Times" panose="02020603050405020304" pitchFamily="18" charset="0"/>
                <a:cs typeface="Times" panose="02020603050405020304" pitchFamily="18" charset="0"/>
              </a:rPr>
              <a:t>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1</a:t>
            </a:r>
            <a:r>
              <a:rPr lang="en-US" sz="2200" i="1" dirty="0">
                <a:latin typeface="Times" panose="02020603050405020304" pitchFamily="18" charset="0"/>
                <a:cs typeface="Times" panose="02020603050405020304" pitchFamily="18" charset="0"/>
              </a:rPr>
              <a:t>,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2</a:t>
            </a:r>
            <a:r>
              <a:rPr lang="en-US" sz="2200" i="1" dirty="0">
                <a:latin typeface="Times" panose="02020603050405020304" pitchFamily="18" charset="0"/>
                <a:cs typeface="Times" panose="02020603050405020304" pitchFamily="18" charset="0"/>
              </a:rPr>
              <a:t> ,</a:t>
            </a:r>
            <a:r>
              <a:rPr lang="en-US" sz="2200" dirty="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sử</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dụng</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điều</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kiện</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đầu</a:t>
            </a:r>
            <a:r>
              <a:rPr lang="en-US" sz="2200" dirty="0" smtClean="0">
                <a:latin typeface="Times" panose="02020603050405020304" pitchFamily="18" charset="0"/>
                <a:cs typeface="Times" panose="02020603050405020304" pitchFamily="18" charset="0"/>
              </a:rPr>
              <a:t> ta </a:t>
            </a:r>
            <a:r>
              <a:rPr lang="en-US" sz="2200" dirty="0" err="1" smtClean="0">
                <a:latin typeface="Times" panose="02020603050405020304" pitchFamily="18" charset="0"/>
                <a:cs typeface="Times" panose="02020603050405020304" pitchFamily="18" charset="0"/>
              </a:rPr>
              <a:t>có</a:t>
            </a:r>
            <a:endParaRPr lang="en-US" sz="2200" i="1" dirty="0">
              <a:latin typeface="Times" panose="02020603050405020304" pitchFamily="18" charset="0"/>
              <a:cs typeface="Times" panose="02020603050405020304" pitchFamily="18" charset="0"/>
            </a:endParaRPr>
          </a:p>
          <a:p>
            <a:pPr eaLnBrk="1" hangingPunct="1">
              <a:lnSpc>
                <a:spcPct val="90000"/>
              </a:lnSpc>
              <a:buFont typeface="Wingdings" panose="05000000000000000000" pitchFamily="2" charset="2"/>
              <a:buNone/>
              <a:defRPr/>
            </a:pPr>
            <a:r>
              <a:rPr lang="en-US" sz="2200" i="1" dirty="0">
                <a:latin typeface="Times" panose="02020603050405020304" pitchFamily="18" charset="0"/>
                <a:cs typeface="Times" panose="02020603050405020304" pitchFamily="18" charset="0"/>
              </a:rPr>
              <a:t>			a</a:t>
            </a:r>
            <a:r>
              <a:rPr lang="en-US" sz="2200" baseline="-25000" dirty="0">
                <a:latin typeface="Times" panose="02020603050405020304" pitchFamily="18" charset="0"/>
                <a:cs typeface="Times" panose="02020603050405020304" pitchFamily="18" charset="0"/>
              </a:rPr>
              <a:t>0</a:t>
            </a:r>
            <a:r>
              <a:rPr lang="en-US" sz="2200" dirty="0">
                <a:latin typeface="Times" panose="02020603050405020304" pitchFamily="18" charset="0"/>
                <a:cs typeface="Times" panose="02020603050405020304" pitchFamily="18" charset="0"/>
              </a:rPr>
              <a:t> = 1</a:t>
            </a:r>
            <a:r>
              <a:rPr lang="en-US" sz="2200" i="1" dirty="0">
                <a:latin typeface="Times" panose="02020603050405020304" pitchFamily="18" charset="0"/>
                <a:cs typeface="Times" panose="02020603050405020304" pitchFamily="18" charset="0"/>
              </a:rPr>
              <a:t> =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1</a:t>
            </a:r>
            <a:r>
              <a:rPr lang="en-US" sz="2200" i="1" dirty="0">
                <a:latin typeface="Times" panose="02020603050405020304" pitchFamily="18" charset="0"/>
                <a:cs typeface="Times" panose="02020603050405020304" pitchFamily="18" charset="0"/>
              </a:rPr>
              <a:t> , </a:t>
            </a:r>
          </a:p>
          <a:p>
            <a:pPr eaLnBrk="1" hangingPunct="1">
              <a:lnSpc>
                <a:spcPct val="90000"/>
              </a:lnSpc>
              <a:buFont typeface="Wingdings" panose="05000000000000000000" pitchFamily="2" charset="2"/>
              <a:buNone/>
              <a:defRPr/>
            </a:pPr>
            <a:r>
              <a:rPr lang="en-US" sz="2200" i="1" dirty="0">
                <a:latin typeface="Times" panose="02020603050405020304" pitchFamily="18" charset="0"/>
                <a:cs typeface="Times" panose="02020603050405020304" pitchFamily="18" charset="0"/>
              </a:rPr>
              <a:t>			a</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 6</a:t>
            </a:r>
            <a:r>
              <a:rPr lang="en-US" sz="2200" i="1" dirty="0">
                <a:latin typeface="Times" panose="02020603050405020304" pitchFamily="18" charset="0"/>
                <a:cs typeface="Times" panose="02020603050405020304" pitchFamily="18" charset="0"/>
              </a:rPr>
              <a:t> =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 3</a:t>
            </a:r>
            <a:r>
              <a:rPr lang="en-US" sz="2200" i="1" dirty="0">
                <a:latin typeface="Times" panose="02020603050405020304" pitchFamily="18" charset="0"/>
                <a:cs typeface="Times" panose="02020603050405020304" pitchFamily="18" charset="0"/>
              </a:rPr>
              <a:t> +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.1. </a:t>
            </a:r>
            <a:r>
              <a:rPr lang="en-US" sz="2200" dirty="0" smtClean="0">
                <a:latin typeface="Times" panose="02020603050405020304" pitchFamily="18" charset="0"/>
                <a:cs typeface="Times" panose="02020603050405020304" pitchFamily="18" charset="0"/>
              </a:rPr>
              <a:t>3</a:t>
            </a:r>
            <a:endParaRPr lang="en-US" sz="2200" dirty="0">
              <a:latin typeface="Times" panose="02020603050405020304" pitchFamily="18" charset="0"/>
              <a:cs typeface="Times" panose="02020603050405020304" pitchFamily="18" charset="0"/>
            </a:endParaRPr>
          </a:p>
          <a:p>
            <a:pPr marL="0" indent="0" eaLnBrk="1" hangingPunct="1">
              <a:lnSpc>
                <a:spcPct val="90000"/>
              </a:lnSpc>
              <a:buFont typeface="Wingdings" panose="05000000000000000000" pitchFamily="2" charset="2"/>
              <a:buNone/>
              <a:defRPr/>
            </a:pPr>
            <a:r>
              <a:rPr lang="en-US" sz="2200" dirty="0" err="1" smtClean="0">
                <a:latin typeface="Times" panose="02020603050405020304" pitchFamily="18" charset="0"/>
                <a:cs typeface="Times" panose="02020603050405020304" pitchFamily="18" charset="0"/>
              </a:rPr>
              <a:t>Giải</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hệ</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này</a:t>
            </a:r>
            <a:r>
              <a:rPr lang="en-US" sz="2200" dirty="0" smtClean="0">
                <a:latin typeface="Times" panose="02020603050405020304" pitchFamily="18" charset="0"/>
                <a:cs typeface="Times" panose="02020603050405020304" pitchFamily="18" charset="0"/>
              </a:rPr>
              <a:t> ta </a:t>
            </a:r>
            <a:r>
              <a:rPr lang="en-US" sz="2200" dirty="0" err="1" smtClean="0">
                <a:latin typeface="Times" panose="02020603050405020304" pitchFamily="18" charset="0"/>
                <a:cs typeface="Times" panose="02020603050405020304" pitchFamily="18" charset="0"/>
              </a:rPr>
              <a:t>tìm</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được</a:t>
            </a:r>
            <a:r>
              <a:rPr lang="en-US" sz="2200" dirty="0" smtClean="0">
                <a:latin typeface="Times" panose="02020603050405020304" pitchFamily="18" charset="0"/>
                <a:cs typeface="Times" panose="02020603050405020304" pitchFamily="18" charset="0"/>
              </a:rPr>
              <a:t>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 1 </a:t>
            </a:r>
            <a:r>
              <a:rPr lang="en-US" sz="2200" dirty="0" err="1" smtClean="0">
                <a:latin typeface="Times" panose="02020603050405020304" pitchFamily="18" charset="0"/>
                <a:cs typeface="Times" panose="02020603050405020304" pitchFamily="18" charset="0"/>
              </a:rPr>
              <a:t>và</a:t>
            </a:r>
            <a:r>
              <a:rPr lang="en-US" sz="2200" i="1" dirty="0" smtClean="0">
                <a:latin typeface="Times" panose="02020603050405020304" pitchFamily="18" charset="0"/>
                <a:cs typeface="Times" panose="02020603050405020304" pitchFamily="18" charset="0"/>
              </a:rPr>
              <a:t>  </a:t>
            </a:r>
            <a:r>
              <a:rPr lang="en-US" sz="2200" i="1" dirty="0">
                <a:latin typeface="Times" panose="02020603050405020304" pitchFamily="18" charset="0"/>
                <a:cs typeface="Times" panose="02020603050405020304" pitchFamily="18" charset="0"/>
                <a:sym typeface="Symbol" panose="05050102010706020507" pitchFamily="18" charset="2"/>
              </a:rPr>
              <a:t></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 1</a:t>
            </a:r>
            <a:r>
              <a:rPr lang="en-US" sz="2200" i="1" dirty="0">
                <a:latin typeface="Times" panose="02020603050405020304" pitchFamily="18" charset="0"/>
                <a:cs typeface="Times" panose="02020603050405020304" pitchFamily="18" charset="0"/>
              </a:rPr>
              <a:t>. </a:t>
            </a:r>
            <a:r>
              <a:rPr lang="en-US" sz="2200" dirty="0">
                <a:latin typeface="Times" panose="02020603050405020304" pitchFamily="18" charset="0"/>
                <a:cs typeface="Times" panose="02020603050405020304" pitchFamily="18" charset="0"/>
              </a:rPr>
              <a:t> </a:t>
            </a:r>
          </a:p>
          <a:p>
            <a:pPr marL="0" indent="0" eaLnBrk="1" hangingPunct="1">
              <a:lnSpc>
                <a:spcPct val="90000"/>
              </a:lnSpc>
              <a:buFont typeface="Wingdings" panose="05000000000000000000" pitchFamily="2" charset="2"/>
              <a:buNone/>
              <a:defRPr/>
            </a:pPr>
            <a:r>
              <a:rPr lang="en-US" sz="2200" dirty="0" err="1" smtClean="0">
                <a:latin typeface="Times" panose="02020603050405020304" pitchFamily="18" charset="0"/>
                <a:cs typeface="Times" panose="02020603050405020304" pitchFamily="18" charset="0"/>
              </a:rPr>
              <a:t>Từ</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đó</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nghiệm</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của</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hệ</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thức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đã</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cho</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là</a:t>
            </a:r>
            <a:r>
              <a:rPr lang="en-US" sz="2200" dirty="0" smtClean="0">
                <a:latin typeface="Times" panose="02020603050405020304" pitchFamily="18" charset="0"/>
                <a:cs typeface="Times" panose="02020603050405020304" pitchFamily="18" charset="0"/>
              </a:rPr>
              <a:t>:</a:t>
            </a:r>
            <a:endParaRPr lang="en-US" sz="2200" i="1" dirty="0">
              <a:latin typeface="Times" panose="02020603050405020304" pitchFamily="18" charset="0"/>
              <a:cs typeface="Times" panose="02020603050405020304" pitchFamily="18" charset="0"/>
            </a:endParaRPr>
          </a:p>
          <a:p>
            <a:pPr eaLnBrk="1" hangingPunct="1">
              <a:lnSpc>
                <a:spcPct val="90000"/>
              </a:lnSpc>
              <a:buFont typeface="Wingdings" panose="05000000000000000000" pitchFamily="2" charset="2"/>
              <a:buNone/>
              <a:defRPr/>
            </a:pPr>
            <a:r>
              <a:rPr lang="en-US" sz="2200" i="1" dirty="0">
                <a:latin typeface="Times" panose="02020603050405020304" pitchFamily="18" charset="0"/>
                <a:cs typeface="Times" panose="02020603050405020304" pitchFamily="18" charset="0"/>
              </a:rPr>
              <a:t>			</a:t>
            </a:r>
            <a:r>
              <a:rPr lang="en-US" sz="2200" b="1" i="1" dirty="0">
                <a:solidFill>
                  <a:srgbClr val="990000"/>
                </a:solidFill>
                <a:latin typeface="Times" panose="02020603050405020304" pitchFamily="18" charset="0"/>
                <a:cs typeface="Times" panose="02020603050405020304" pitchFamily="18" charset="0"/>
              </a:rPr>
              <a:t>a</a:t>
            </a:r>
            <a:r>
              <a:rPr lang="en-US" sz="2200" b="1" i="1" baseline="-25000" dirty="0">
                <a:solidFill>
                  <a:srgbClr val="990000"/>
                </a:solidFill>
                <a:latin typeface="Times" panose="02020603050405020304" pitchFamily="18" charset="0"/>
                <a:cs typeface="Times" panose="02020603050405020304" pitchFamily="18" charset="0"/>
              </a:rPr>
              <a:t>n</a:t>
            </a:r>
            <a:r>
              <a:rPr lang="en-US" sz="2200" b="1" i="1" dirty="0">
                <a:solidFill>
                  <a:srgbClr val="990000"/>
                </a:solidFill>
                <a:latin typeface="Times" panose="02020603050405020304" pitchFamily="18" charset="0"/>
                <a:cs typeface="Times" panose="02020603050405020304" pitchFamily="18" charset="0"/>
              </a:rPr>
              <a:t> = </a:t>
            </a:r>
            <a:r>
              <a:rPr lang="en-US" sz="2200" b="1" dirty="0">
                <a:solidFill>
                  <a:srgbClr val="990000"/>
                </a:solidFill>
                <a:latin typeface="Times" panose="02020603050405020304" pitchFamily="18" charset="0"/>
                <a:cs typeface="Times" panose="02020603050405020304" pitchFamily="18" charset="0"/>
              </a:rPr>
              <a:t>3</a:t>
            </a:r>
            <a:r>
              <a:rPr lang="en-US" sz="2200" b="1" i="1" baseline="30000" dirty="0">
                <a:solidFill>
                  <a:srgbClr val="990000"/>
                </a:solidFill>
                <a:latin typeface="Times" panose="02020603050405020304" pitchFamily="18" charset="0"/>
                <a:cs typeface="Times" panose="02020603050405020304" pitchFamily="18" charset="0"/>
              </a:rPr>
              <a:t>n</a:t>
            </a:r>
            <a:r>
              <a:rPr lang="en-US" sz="2200" b="1" i="1" dirty="0">
                <a:solidFill>
                  <a:srgbClr val="990000"/>
                </a:solidFill>
                <a:latin typeface="Times" panose="02020603050405020304" pitchFamily="18" charset="0"/>
                <a:cs typeface="Times" panose="02020603050405020304" pitchFamily="18" charset="0"/>
              </a:rPr>
              <a:t> + n </a:t>
            </a:r>
            <a:r>
              <a:rPr lang="en-US" sz="2200" b="1" dirty="0">
                <a:solidFill>
                  <a:srgbClr val="990000"/>
                </a:solidFill>
                <a:latin typeface="Times" panose="02020603050405020304" pitchFamily="18" charset="0"/>
                <a:cs typeface="Times" panose="02020603050405020304" pitchFamily="18" charset="0"/>
              </a:rPr>
              <a:t>3</a:t>
            </a:r>
            <a:r>
              <a:rPr lang="en-US" sz="2200" b="1" i="1" baseline="30000" dirty="0">
                <a:solidFill>
                  <a:srgbClr val="990000"/>
                </a:solidFill>
                <a:latin typeface="Times" panose="02020603050405020304" pitchFamily="18" charset="0"/>
                <a:cs typeface="Times" panose="02020603050405020304" pitchFamily="18" charset="0"/>
              </a:rPr>
              <a:t>n</a:t>
            </a:r>
            <a:r>
              <a:rPr lang="en-US" sz="2200" b="1" i="1" dirty="0">
                <a:solidFill>
                  <a:srgbClr val="990000"/>
                </a:solidFill>
                <a:latin typeface="Times" panose="02020603050405020304" pitchFamily="18" charset="0"/>
                <a:cs typeface="Times" panose="02020603050405020304" pitchFamily="18" charset="0"/>
              </a:rPr>
              <a:t> </a:t>
            </a:r>
          </a:p>
        </p:txBody>
      </p:sp>
      <p:sp>
        <p:nvSpPr>
          <p:cNvPr id="2" name="Slide Number Placeholder 1">
            <a:extLst>
              <a:ext uri="{FF2B5EF4-FFF2-40B4-BE49-F238E27FC236}">
                <a16:creationId xmlns:a16="http://schemas.microsoft.com/office/drawing/2014/main" id="{A1BF4D0D-E452-4DA2-A511-1385F1E1EFDC}"/>
              </a:ext>
            </a:extLst>
          </p:cNvPr>
          <p:cNvSpPr>
            <a:spLocks noGrp="1"/>
          </p:cNvSpPr>
          <p:nvPr>
            <p:ph type="sldNum" sz="quarter" idx="12"/>
          </p:nvPr>
        </p:nvSpPr>
        <p:spPr/>
        <p:txBody>
          <a:bodyPr/>
          <a:lstStyle/>
          <a:p>
            <a:pPr>
              <a:defRPr/>
            </a:pPr>
            <a:fld id="{519C8756-3B26-4146-A7C7-24F682EEB786}" type="slidenum">
              <a:rPr lang="en-US" smtClean="0"/>
              <a:pPr>
                <a:defRPr/>
              </a:pPr>
              <a:t>106</a:t>
            </a:fld>
            <a:endParaRPr lang="en-US"/>
          </a:p>
        </p:txBody>
      </p:sp>
    </p:spTree>
    <p:extLst>
      <p:ext uri="{BB962C8B-B14F-4D97-AF65-F5344CB8AC3E}">
        <p14:creationId xmlns:p14="http://schemas.microsoft.com/office/powerpoint/2010/main" val="3380887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7764">
                                            <p:txEl>
                                              <p:pRg st="5" end="5"/>
                                            </p:txEl>
                                          </p:spTgt>
                                        </p:tgtEl>
                                        <p:attrNameLst>
                                          <p:attrName>style.visibility</p:attrName>
                                        </p:attrNameLst>
                                      </p:cBhvr>
                                      <p:to>
                                        <p:strVal val="visible"/>
                                      </p:to>
                                    </p:set>
                                    <p:anim calcmode="lin" valueType="num">
                                      <p:cBhvr additive="base">
                                        <p:cTn id="7" dur="500" fill="hold"/>
                                        <p:tgtEl>
                                          <p:spTgt spid="11776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7764">
                                            <p:txEl>
                                              <p:pRg st="6" end="6"/>
                                            </p:txEl>
                                          </p:spTgt>
                                        </p:tgtEl>
                                        <p:attrNameLst>
                                          <p:attrName>style.visibility</p:attrName>
                                        </p:attrNameLst>
                                      </p:cBhvr>
                                      <p:to>
                                        <p:strVal val="visible"/>
                                      </p:to>
                                    </p:set>
                                    <p:anim calcmode="lin" valueType="num">
                                      <p:cBhvr additive="base">
                                        <p:cTn id="11" dur="500" fill="hold"/>
                                        <p:tgtEl>
                                          <p:spTgt spid="11776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77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17764">
                                            <p:txEl>
                                              <p:pRg st="7" end="7"/>
                                            </p:txEl>
                                          </p:spTgt>
                                        </p:tgtEl>
                                        <p:attrNameLst>
                                          <p:attrName>style.visibility</p:attrName>
                                        </p:attrNameLst>
                                      </p:cBhvr>
                                      <p:to>
                                        <p:strVal val="visible"/>
                                      </p:to>
                                    </p:set>
                                    <p:anim calcmode="lin" valueType="num">
                                      <p:cBhvr additive="base">
                                        <p:cTn id="17" dur="500" fill="hold"/>
                                        <p:tgtEl>
                                          <p:spTgt spid="117764">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4">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7764">
                                            <p:txEl>
                                              <p:pRg st="8" end="8"/>
                                            </p:txEl>
                                          </p:spTgt>
                                        </p:tgtEl>
                                        <p:attrNameLst>
                                          <p:attrName>style.visibility</p:attrName>
                                        </p:attrNameLst>
                                      </p:cBhvr>
                                      <p:to>
                                        <p:strVal val="visible"/>
                                      </p:to>
                                    </p:set>
                                    <p:anim calcmode="lin" valueType="num">
                                      <p:cBhvr additive="base">
                                        <p:cTn id="21" dur="500" fill="hold"/>
                                        <p:tgtEl>
                                          <p:spTgt spid="117764">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7764">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7764">
                                            <p:txEl>
                                              <p:pRg st="9" end="9"/>
                                            </p:txEl>
                                          </p:spTgt>
                                        </p:tgtEl>
                                        <p:attrNameLst>
                                          <p:attrName>style.visibility</p:attrName>
                                        </p:attrNameLst>
                                      </p:cBhvr>
                                      <p:to>
                                        <p:strVal val="visible"/>
                                      </p:to>
                                    </p:set>
                                    <p:anim calcmode="lin" valueType="num">
                                      <p:cBhvr additive="base">
                                        <p:cTn id="25" dur="500" fill="hold"/>
                                        <p:tgtEl>
                                          <p:spTgt spid="11776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7764">
                                            <p:txEl>
                                              <p:pRg st="10" end="10"/>
                                            </p:txEl>
                                          </p:spTgt>
                                        </p:tgtEl>
                                        <p:attrNameLst>
                                          <p:attrName>style.visibility</p:attrName>
                                        </p:attrNameLst>
                                      </p:cBhvr>
                                      <p:to>
                                        <p:strVal val="visible"/>
                                      </p:to>
                                    </p:set>
                                    <p:anim calcmode="lin" valueType="num">
                                      <p:cBhvr additive="base">
                                        <p:cTn id="31" dur="500" fill="hold"/>
                                        <p:tgtEl>
                                          <p:spTgt spid="117764">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776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7764">
                                            <p:txEl>
                                              <p:pRg st="11" end="11"/>
                                            </p:txEl>
                                          </p:spTgt>
                                        </p:tgtEl>
                                        <p:attrNameLst>
                                          <p:attrName>style.visibility</p:attrName>
                                        </p:attrNameLst>
                                      </p:cBhvr>
                                      <p:to>
                                        <p:strVal val="visible"/>
                                      </p:to>
                                    </p:set>
                                    <p:anim calcmode="lin" valueType="num">
                                      <p:cBhvr additive="base">
                                        <p:cTn id="37" dur="500" fill="hold"/>
                                        <p:tgtEl>
                                          <p:spTgt spid="117764">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776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7764">
                                            <p:txEl>
                                              <p:pRg st="12" end="12"/>
                                            </p:txEl>
                                          </p:spTgt>
                                        </p:tgtEl>
                                        <p:attrNameLst>
                                          <p:attrName>style.visibility</p:attrName>
                                        </p:attrNameLst>
                                      </p:cBhvr>
                                      <p:to>
                                        <p:strVal val="visible"/>
                                      </p:to>
                                    </p:set>
                                    <p:anim calcmode="lin" valueType="num">
                                      <p:cBhvr additive="base">
                                        <p:cTn id="43" dur="500" fill="hold"/>
                                        <p:tgtEl>
                                          <p:spTgt spid="117764">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776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a:extLst>
              <a:ext uri="{FF2B5EF4-FFF2-40B4-BE49-F238E27FC236}">
                <a16:creationId xmlns:a16="http://schemas.microsoft.com/office/drawing/2014/main" id="{4B88CD27-2578-4DE2-B131-E77DBECE097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Trường</a:t>
            </a:r>
            <a:r>
              <a:rPr lang="en-US" altLang="en-US" sz="3500" dirty="0"/>
              <a:t> </a:t>
            </a:r>
            <a:r>
              <a:rPr lang="en-US" altLang="en-US" sz="3500" dirty="0" err="1"/>
              <a:t>hợp</a:t>
            </a:r>
            <a:r>
              <a:rPr lang="en-US" altLang="en-US" sz="3500" dirty="0"/>
              <a:t> </a:t>
            </a:r>
            <a:r>
              <a:rPr lang="en-US" altLang="en-US" sz="3500" dirty="0" err="1"/>
              <a:t>tổng</a:t>
            </a:r>
            <a:r>
              <a:rPr lang="en-US" altLang="en-US" sz="3500" dirty="0"/>
              <a:t> </a:t>
            </a:r>
            <a:r>
              <a:rPr lang="en-US" altLang="en-US" sz="3500" dirty="0" err="1"/>
              <a:t>quát</a:t>
            </a:r>
            <a:endParaRPr lang="en-US" altLang="en-US" sz="3500" dirty="0"/>
          </a:p>
        </p:txBody>
      </p:sp>
      <p:sp>
        <p:nvSpPr>
          <p:cNvPr id="119812" name="Rectangle 3">
            <a:extLst>
              <a:ext uri="{FF2B5EF4-FFF2-40B4-BE49-F238E27FC236}">
                <a16:creationId xmlns:a16="http://schemas.microsoft.com/office/drawing/2014/main" id="{7F4812E4-68EC-46B7-9E1D-2D00CB0F0D57}"/>
              </a:ext>
            </a:extLst>
          </p:cNvPr>
          <p:cNvSpPr>
            <a:spLocks noGrp="1" noChangeArrowheads="1"/>
          </p:cNvSpPr>
          <p:nvPr>
            <p:ph idx="1"/>
          </p:nvPr>
        </p:nvSpPr>
        <p:spPr>
          <a:xfrm>
            <a:off x="0" y="838200"/>
            <a:ext cx="9144000" cy="5410200"/>
          </a:xfrm>
        </p:spPr>
        <p:txBody>
          <a:bodyPr/>
          <a:lstStyle/>
          <a:p>
            <a:pPr marL="0" indent="0" algn="just" eaLnBrk="1" hangingPunct="1">
              <a:lnSpc>
                <a:spcPct val="120000"/>
              </a:lnSpc>
              <a:spcBef>
                <a:spcPts val="600"/>
              </a:spcBef>
              <a:buNone/>
            </a:pPr>
            <a:r>
              <a:rPr lang="en-US" altLang="en-US" sz="2400" b="1" dirty="0" err="1" smtClean="0">
                <a:solidFill>
                  <a:srgbClr val="990000"/>
                </a:solidFill>
                <a:latin typeface="Times" panose="02020603050405020304" pitchFamily="18" charset="0"/>
                <a:cs typeface="Times" panose="02020603050405020304" pitchFamily="18" charset="0"/>
              </a:rPr>
              <a:t>Định</a:t>
            </a:r>
            <a:r>
              <a:rPr lang="en-US" altLang="en-US" sz="2400" b="1" dirty="0" smtClean="0">
                <a:solidFill>
                  <a:srgbClr val="990000"/>
                </a:solidFill>
                <a:latin typeface="Times" panose="02020603050405020304" pitchFamily="18" charset="0"/>
                <a:cs typeface="Times" panose="02020603050405020304" pitchFamily="18" charset="0"/>
              </a:rPr>
              <a:t> </a:t>
            </a:r>
            <a:r>
              <a:rPr lang="en-US" altLang="en-US" sz="2400" b="1" dirty="0" err="1" smtClean="0">
                <a:solidFill>
                  <a:srgbClr val="990000"/>
                </a:solidFill>
                <a:latin typeface="Times" panose="02020603050405020304" pitchFamily="18" charset="0"/>
                <a:cs typeface="Times" panose="02020603050405020304" pitchFamily="18" charset="0"/>
              </a:rPr>
              <a:t>lý</a:t>
            </a:r>
            <a:r>
              <a:rPr lang="en-US" altLang="en-US" sz="2400" b="1" dirty="0" smtClean="0">
                <a:solidFill>
                  <a:srgbClr val="990000"/>
                </a:solidFill>
                <a:latin typeface="Times" panose="02020603050405020304" pitchFamily="18" charset="0"/>
                <a:cs typeface="Times" panose="02020603050405020304" pitchFamily="18" charset="0"/>
              </a:rPr>
              <a:t> 3. </a:t>
            </a:r>
            <a:r>
              <a:rPr lang="en-US" altLang="en-US" sz="2400" dirty="0" smtClean="0">
                <a:solidFill>
                  <a:srgbClr val="990000"/>
                </a:solidFill>
                <a:latin typeface="Times" panose="02020603050405020304" pitchFamily="18" charset="0"/>
                <a:cs typeface="Times" panose="02020603050405020304" pitchFamily="18" charset="0"/>
              </a:rPr>
              <a:t>Cho </a:t>
            </a:r>
            <a:r>
              <a:rPr lang="en-US" altLang="en-US" sz="2400" i="1" dirty="0">
                <a:solidFill>
                  <a:srgbClr val="990000"/>
                </a:solidFill>
                <a:latin typeface="Times" panose="02020603050405020304" pitchFamily="18" charset="0"/>
                <a:cs typeface="Times" panose="02020603050405020304" pitchFamily="18" charset="0"/>
              </a:rPr>
              <a:t>c</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c</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 </a:t>
            </a:r>
            <a:r>
              <a:rPr lang="en-US" altLang="en-US" sz="2400" i="1" dirty="0" err="1" smtClean="0">
                <a:solidFill>
                  <a:srgbClr val="990000"/>
                </a:solidFill>
                <a:latin typeface="Times" panose="02020603050405020304" pitchFamily="18" charset="0"/>
                <a:cs typeface="Times" panose="02020603050405020304" pitchFamily="18" charset="0"/>
              </a:rPr>
              <a:t>c</a:t>
            </a:r>
            <a:r>
              <a:rPr lang="en-US" altLang="en-US" sz="2400" i="1" baseline="-25000" dirty="0" err="1" smtClean="0">
                <a:solidFill>
                  <a:srgbClr val="990000"/>
                </a:solidFill>
                <a:latin typeface="Times" panose="02020603050405020304" pitchFamily="18" charset="0"/>
                <a:cs typeface="Times" panose="02020603050405020304" pitchFamily="18" charset="0"/>
              </a:rPr>
              <a:t>k</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là</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các</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số</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thực</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Giả</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sử</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phương</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trình</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đặc</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trưng</a:t>
            </a:r>
            <a:endParaRPr lang="en-US" altLang="en-US" sz="2400" i="1" dirty="0">
              <a:solidFill>
                <a:srgbClr val="990000"/>
              </a:solidFill>
              <a:latin typeface="Times" panose="02020603050405020304" pitchFamily="18" charset="0"/>
              <a:cs typeface="Times" panose="02020603050405020304" pitchFamily="18" charset="0"/>
            </a:endParaRPr>
          </a:p>
          <a:p>
            <a:pPr algn="just" eaLnBrk="1" hangingPunct="1">
              <a:lnSpc>
                <a:spcPct val="120000"/>
              </a:lnSpc>
              <a:spcBef>
                <a:spcPts val="600"/>
              </a:spcBef>
              <a:buFont typeface="Wingdings" panose="05000000000000000000" pitchFamily="2" charset="2"/>
              <a:buNone/>
            </a:pP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err="1">
                <a:solidFill>
                  <a:srgbClr val="990000"/>
                </a:solidFill>
                <a:latin typeface="Times" panose="02020603050405020304" pitchFamily="18" charset="0"/>
                <a:cs typeface="Times" panose="02020603050405020304" pitchFamily="18" charset="0"/>
              </a:rPr>
              <a:t>r</a:t>
            </a:r>
            <a:r>
              <a:rPr lang="en-US" altLang="en-US" sz="2400" i="1" baseline="30000" dirty="0" err="1">
                <a:solidFill>
                  <a:srgbClr val="990000"/>
                </a:solidFill>
                <a:latin typeface="Times" panose="02020603050405020304" pitchFamily="18" charset="0"/>
                <a:cs typeface="Times" panose="02020603050405020304" pitchFamily="18" charset="0"/>
              </a:rPr>
              <a:t>k</a:t>
            </a:r>
            <a:r>
              <a:rPr lang="en-US" altLang="en-US" sz="2400" i="1" dirty="0">
                <a:solidFill>
                  <a:srgbClr val="990000"/>
                </a:solidFill>
                <a:latin typeface="Times" panose="02020603050405020304" pitchFamily="18" charset="0"/>
                <a:cs typeface="Times" panose="02020603050405020304" pitchFamily="18" charset="0"/>
              </a:rPr>
              <a:t> - c</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r</a:t>
            </a:r>
            <a:r>
              <a:rPr lang="en-US" altLang="en-US" sz="2400" i="1" baseline="30000" dirty="0">
                <a:solidFill>
                  <a:srgbClr val="990000"/>
                </a:solidFill>
                <a:latin typeface="Times" panose="02020603050405020304" pitchFamily="18" charset="0"/>
                <a:cs typeface="Times" panose="02020603050405020304" pitchFamily="18" charset="0"/>
              </a:rPr>
              <a:t>k</a:t>
            </a:r>
            <a:r>
              <a:rPr lang="en-US" altLang="en-US" sz="2400" baseline="30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 c</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r</a:t>
            </a:r>
            <a:r>
              <a:rPr lang="en-US" altLang="en-US" sz="2400" i="1" baseline="30000" dirty="0">
                <a:solidFill>
                  <a:srgbClr val="990000"/>
                </a:solidFill>
                <a:latin typeface="Times" panose="02020603050405020304" pitchFamily="18" charset="0"/>
                <a:cs typeface="Times" panose="02020603050405020304" pitchFamily="18" charset="0"/>
              </a:rPr>
              <a:t>k-</a:t>
            </a:r>
            <a:r>
              <a:rPr lang="en-US" altLang="en-US" sz="2400" baseline="30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 . . . - </a:t>
            </a:r>
            <a:r>
              <a:rPr lang="en-US" altLang="en-US" sz="2400" i="1" dirty="0" err="1">
                <a:solidFill>
                  <a:srgbClr val="990000"/>
                </a:solidFill>
                <a:latin typeface="Times" panose="02020603050405020304" pitchFamily="18" charset="0"/>
                <a:cs typeface="Times" panose="02020603050405020304" pitchFamily="18" charset="0"/>
              </a:rPr>
              <a:t>c</a:t>
            </a:r>
            <a:r>
              <a:rPr lang="en-US" altLang="en-US" sz="2400" i="1" baseline="-25000" dirty="0" err="1">
                <a:solidFill>
                  <a:srgbClr val="990000"/>
                </a:solidFill>
                <a:latin typeface="Times" panose="02020603050405020304" pitchFamily="18" charset="0"/>
                <a:cs typeface="Times" panose="02020603050405020304" pitchFamily="18" charset="0"/>
              </a:rPr>
              <a:t>k</a:t>
            </a:r>
            <a:r>
              <a:rPr lang="en-US" altLang="en-US" sz="2400" i="1" dirty="0">
                <a:solidFill>
                  <a:srgbClr val="990000"/>
                </a:solidFill>
                <a:latin typeface="Times" panose="02020603050405020304" pitchFamily="18" charset="0"/>
                <a:cs typeface="Times" panose="02020603050405020304" pitchFamily="18" charset="0"/>
              </a:rPr>
              <a:t> = 0</a:t>
            </a:r>
          </a:p>
          <a:p>
            <a:pPr algn="just" eaLnBrk="1" hangingPunct="1">
              <a:lnSpc>
                <a:spcPct val="120000"/>
              </a:lnSpc>
              <a:spcBef>
                <a:spcPts val="600"/>
              </a:spcBef>
              <a:buFont typeface="Wingdings" panose="05000000000000000000" pitchFamily="2" charset="2"/>
              <a:buNone/>
            </a:pPr>
            <a:r>
              <a:rPr lang="en-US" altLang="en-US" sz="2400" i="1" dirty="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có</a:t>
            </a:r>
            <a:r>
              <a:rPr lang="en-US" altLang="en-US" sz="2400" i="1" dirty="0" smtClean="0">
                <a:solidFill>
                  <a:srgbClr val="990000"/>
                </a:solidFill>
                <a:latin typeface="Times" panose="02020603050405020304" pitchFamily="18" charset="0"/>
                <a:cs typeface="Times" panose="02020603050405020304" pitchFamily="18" charset="0"/>
              </a:rPr>
              <a:t> k </a:t>
            </a:r>
            <a:r>
              <a:rPr lang="en-US" altLang="en-US" sz="2400" dirty="0" err="1" smtClean="0">
                <a:solidFill>
                  <a:srgbClr val="990000"/>
                </a:solidFill>
                <a:latin typeface="Times" panose="02020603050405020304" pitchFamily="18" charset="0"/>
                <a:cs typeface="Times" panose="02020603050405020304" pitchFamily="18" charset="0"/>
              </a:rPr>
              <a:t>nghiệm</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phân</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dirty="0" err="1" smtClean="0">
                <a:solidFill>
                  <a:srgbClr val="990000"/>
                </a:solidFill>
                <a:latin typeface="Times" panose="02020603050405020304" pitchFamily="18" charset="0"/>
                <a:cs typeface="Times" panose="02020603050405020304" pitchFamily="18" charset="0"/>
              </a:rPr>
              <a:t>biệt</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a:solidFill>
                  <a:srgbClr val="990000"/>
                </a:solidFill>
                <a:latin typeface="Times" panose="02020603050405020304" pitchFamily="18" charset="0"/>
                <a:cs typeface="Times" panose="02020603050405020304" pitchFamily="18" charset="0"/>
              </a:rPr>
              <a:t>r</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r</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 </a:t>
            </a:r>
            <a:r>
              <a:rPr lang="en-US" altLang="en-US" sz="2400" i="1" dirty="0" err="1">
                <a:solidFill>
                  <a:srgbClr val="990000"/>
                </a:solidFill>
                <a:latin typeface="Times" panose="02020603050405020304" pitchFamily="18" charset="0"/>
                <a:cs typeface="Times" panose="02020603050405020304" pitchFamily="18" charset="0"/>
              </a:rPr>
              <a:t>r</a:t>
            </a:r>
            <a:r>
              <a:rPr lang="en-US" altLang="en-US" sz="2400" i="1" baseline="-25000" dirty="0" err="1">
                <a:solidFill>
                  <a:srgbClr val="990000"/>
                </a:solidFill>
                <a:latin typeface="Times" panose="02020603050405020304" pitchFamily="18" charset="0"/>
                <a:cs typeface="Times" panose="02020603050405020304" pitchFamily="18" charset="0"/>
              </a:rPr>
              <a:t>k</a:t>
            </a: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Khi</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đó</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dãy</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số</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a:solidFill>
                  <a:srgbClr val="990000"/>
                </a:solidFill>
                <a:latin typeface="Times" panose="02020603050405020304" pitchFamily="18" charset="0"/>
                <a:cs typeface="Times" panose="02020603050405020304" pitchFamily="18" charset="0"/>
              </a:rPr>
              <a:t> </a:t>
            </a:r>
            <a:r>
              <a:rPr lang="en-US" altLang="en-US" sz="2400" dirty="0">
                <a:solidFill>
                  <a:srgbClr val="990000"/>
                </a:solidFill>
                <a:latin typeface="Times" panose="02020603050405020304" pitchFamily="18" charset="0"/>
                <a:cs typeface="Times" panose="02020603050405020304" pitchFamily="18" charset="0"/>
              </a:rPr>
              <a:t>{</a:t>
            </a:r>
            <a:r>
              <a:rPr lang="en-US" altLang="en-US" sz="2400" i="1" dirty="0">
                <a:solidFill>
                  <a:srgbClr val="990000"/>
                </a:solidFill>
                <a:latin typeface="Times" panose="02020603050405020304" pitchFamily="18" charset="0"/>
                <a:cs typeface="Times" panose="02020603050405020304" pitchFamily="18" charset="0"/>
              </a:rPr>
              <a:t>a</a:t>
            </a:r>
            <a:r>
              <a:rPr lang="en-US" altLang="en-US" sz="2400" i="1" baseline="-25000" dirty="0">
                <a:solidFill>
                  <a:srgbClr val="990000"/>
                </a:solidFill>
                <a:latin typeface="Times" panose="02020603050405020304" pitchFamily="18" charset="0"/>
                <a:cs typeface="Times" panose="02020603050405020304" pitchFamily="18" charset="0"/>
              </a:rPr>
              <a:t>n</a:t>
            </a:r>
            <a:r>
              <a:rPr lang="en-US" altLang="en-US" sz="2400" dirty="0">
                <a:solidFill>
                  <a:srgbClr val="990000"/>
                </a:solidFill>
                <a:latin typeface="Times" panose="02020603050405020304" pitchFamily="18" charset="0"/>
                <a:cs typeface="Times" panose="02020603050405020304" pitchFamily="18" charset="0"/>
              </a:rPr>
              <a:t>}</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là</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nghiệm</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của</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công</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thức</a:t>
            </a:r>
            <a:r>
              <a:rPr lang="en-US" altLang="en-US" sz="2400" i="1" dirty="0" smtClean="0">
                <a:solidFill>
                  <a:srgbClr val="990000"/>
                </a:solidFill>
                <a:latin typeface="Times" panose="02020603050405020304" pitchFamily="18" charset="0"/>
                <a:cs typeface="Times" panose="02020603050405020304" pitchFamily="18" charset="0"/>
              </a:rPr>
              <a:t>:</a:t>
            </a:r>
            <a:r>
              <a:rPr lang="en-US" altLang="en-US" sz="2400" i="1" dirty="0">
                <a:solidFill>
                  <a:srgbClr val="990000"/>
                </a:solidFill>
                <a:latin typeface="Times" panose="02020603050405020304" pitchFamily="18" charset="0"/>
                <a:cs typeface="Times" panose="02020603050405020304" pitchFamily="18" charset="0"/>
              </a:rPr>
              <a:t>		</a:t>
            </a:r>
          </a:p>
          <a:p>
            <a:pPr algn="just" eaLnBrk="1" hangingPunct="1">
              <a:lnSpc>
                <a:spcPct val="120000"/>
              </a:lnSpc>
              <a:spcBef>
                <a:spcPts val="600"/>
              </a:spcBef>
              <a:buFont typeface="Wingdings" panose="05000000000000000000" pitchFamily="2" charset="2"/>
              <a:buNone/>
            </a:pPr>
            <a:r>
              <a:rPr lang="en-US" altLang="en-US" sz="2400" i="1" dirty="0">
                <a:solidFill>
                  <a:srgbClr val="990000"/>
                </a:solidFill>
                <a:latin typeface="Times" panose="02020603050405020304" pitchFamily="18" charset="0"/>
                <a:cs typeface="Times" panose="02020603050405020304" pitchFamily="18" charset="0"/>
              </a:rPr>
              <a:t>           a</a:t>
            </a:r>
            <a:r>
              <a:rPr lang="en-US" altLang="en-US" sz="2400" i="1" baseline="-25000" dirty="0">
                <a:solidFill>
                  <a:srgbClr val="990000"/>
                </a:solidFill>
                <a:latin typeface="Times" panose="02020603050405020304" pitchFamily="18" charset="0"/>
                <a:cs typeface="Times" panose="02020603050405020304" pitchFamily="18" charset="0"/>
              </a:rPr>
              <a:t>n</a:t>
            </a:r>
            <a:r>
              <a:rPr lang="en-US" altLang="en-US" sz="2400" i="1" dirty="0">
                <a:solidFill>
                  <a:srgbClr val="990000"/>
                </a:solidFill>
                <a:latin typeface="Times" panose="02020603050405020304" pitchFamily="18" charset="0"/>
                <a:cs typeface="Times" panose="02020603050405020304" pitchFamily="18" charset="0"/>
              </a:rPr>
              <a:t> = c</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a</a:t>
            </a:r>
            <a:r>
              <a:rPr lang="en-US" altLang="en-US" sz="2400" i="1" baseline="-25000" dirty="0">
                <a:solidFill>
                  <a:srgbClr val="990000"/>
                </a:solidFill>
                <a:latin typeface="Times" panose="02020603050405020304" pitchFamily="18" charset="0"/>
                <a:cs typeface="Times" panose="02020603050405020304" pitchFamily="18" charset="0"/>
              </a:rPr>
              <a:t>n</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 c</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a</a:t>
            </a:r>
            <a:r>
              <a:rPr lang="en-US" altLang="en-US" sz="2400" i="1" baseline="-25000" dirty="0">
                <a:solidFill>
                  <a:srgbClr val="990000"/>
                </a:solidFill>
                <a:latin typeface="Times" panose="02020603050405020304" pitchFamily="18" charset="0"/>
                <a:cs typeface="Times" panose="02020603050405020304" pitchFamily="18" charset="0"/>
              </a:rPr>
              <a:t>n</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 </a:t>
            </a:r>
            <a:r>
              <a:rPr lang="en-US" altLang="en-US" sz="2400" i="1" dirty="0" err="1">
                <a:solidFill>
                  <a:srgbClr val="990000"/>
                </a:solidFill>
                <a:latin typeface="Times" panose="02020603050405020304" pitchFamily="18" charset="0"/>
                <a:cs typeface="Times" panose="02020603050405020304" pitchFamily="18" charset="0"/>
              </a:rPr>
              <a:t>c</a:t>
            </a:r>
            <a:r>
              <a:rPr lang="en-US" altLang="en-US" sz="2400" i="1" baseline="-25000" dirty="0" err="1">
                <a:solidFill>
                  <a:srgbClr val="990000"/>
                </a:solidFill>
                <a:latin typeface="Times" panose="02020603050405020304" pitchFamily="18" charset="0"/>
                <a:cs typeface="Times" panose="02020603050405020304" pitchFamily="18" charset="0"/>
              </a:rPr>
              <a:t>k</a:t>
            </a:r>
            <a:r>
              <a:rPr lang="en-US" altLang="en-US" sz="2400" i="1" dirty="0">
                <a:solidFill>
                  <a:srgbClr val="990000"/>
                </a:solidFill>
                <a:latin typeface="Times" panose="02020603050405020304" pitchFamily="18" charset="0"/>
                <a:cs typeface="Times" panose="02020603050405020304" pitchFamily="18" charset="0"/>
              </a:rPr>
              <a:t> a</a:t>
            </a:r>
            <a:r>
              <a:rPr lang="en-US" altLang="en-US" sz="2400" i="1" baseline="-25000" dirty="0">
                <a:solidFill>
                  <a:srgbClr val="990000"/>
                </a:solidFill>
                <a:latin typeface="Times" panose="02020603050405020304" pitchFamily="18" charset="0"/>
                <a:cs typeface="Times" panose="02020603050405020304" pitchFamily="18" charset="0"/>
              </a:rPr>
              <a:t>n-k</a:t>
            </a:r>
            <a:r>
              <a:rPr lang="en-US" altLang="en-US" sz="2400" i="1" dirty="0">
                <a:solidFill>
                  <a:srgbClr val="990000"/>
                </a:solidFill>
                <a:latin typeface="Times" panose="02020603050405020304" pitchFamily="18" charset="0"/>
                <a:cs typeface="Times" panose="02020603050405020304" pitchFamily="18" charset="0"/>
              </a:rPr>
              <a:t>,		</a:t>
            </a:r>
          </a:p>
          <a:p>
            <a:pPr algn="just" eaLnBrk="1" hangingPunct="1">
              <a:lnSpc>
                <a:spcPct val="120000"/>
              </a:lnSpc>
              <a:spcBef>
                <a:spcPts val="600"/>
              </a:spcBef>
              <a:buFont typeface="Wingdings" panose="05000000000000000000" pitchFamily="2" charset="2"/>
              <a:buNone/>
            </a:pP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khi</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và</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chỉ</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khi</a:t>
            </a:r>
            <a:endParaRPr lang="en-US" altLang="en-US" sz="2400" i="1" dirty="0">
              <a:solidFill>
                <a:srgbClr val="990000"/>
              </a:solidFill>
              <a:latin typeface="Times" panose="02020603050405020304" pitchFamily="18" charset="0"/>
              <a:cs typeface="Times" panose="02020603050405020304" pitchFamily="18" charset="0"/>
            </a:endParaRPr>
          </a:p>
          <a:p>
            <a:pPr algn="just" eaLnBrk="1" hangingPunct="1">
              <a:lnSpc>
                <a:spcPct val="120000"/>
              </a:lnSpc>
              <a:spcBef>
                <a:spcPts val="600"/>
              </a:spcBef>
              <a:buFont typeface="Wingdings" panose="05000000000000000000" pitchFamily="2" charset="2"/>
              <a:buNone/>
            </a:pPr>
            <a:r>
              <a:rPr lang="en-US" altLang="en-US" sz="2400" i="1" dirty="0">
                <a:solidFill>
                  <a:srgbClr val="990000"/>
                </a:solidFill>
                <a:latin typeface="Times" panose="02020603050405020304" pitchFamily="18" charset="0"/>
                <a:cs typeface="Times" panose="02020603050405020304" pitchFamily="18" charset="0"/>
              </a:rPr>
              <a:t>  	      a</a:t>
            </a:r>
            <a:r>
              <a:rPr lang="en-US" altLang="en-US" sz="2400" i="1" baseline="-25000" dirty="0">
                <a:solidFill>
                  <a:srgbClr val="990000"/>
                </a:solidFill>
                <a:latin typeface="Times" panose="02020603050405020304" pitchFamily="18" charset="0"/>
                <a:cs typeface="Times" panose="02020603050405020304" pitchFamily="18" charset="0"/>
              </a:rPr>
              <a:t>n</a:t>
            </a:r>
            <a:r>
              <a:rPr lang="en-US" altLang="en-US" sz="2400" i="1" dirty="0">
                <a:solidFill>
                  <a:srgbClr val="990000"/>
                </a:solidFill>
                <a:latin typeface="Times" panose="02020603050405020304" pitchFamily="18" charset="0"/>
                <a:cs typeface="Times" panose="02020603050405020304" pitchFamily="18" charset="0"/>
              </a:rPr>
              <a:t> = </a:t>
            </a:r>
            <a:r>
              <a:rPr lang="en-US" altLang="en-US" sz="2400" i="1" dirty="0">
                <a:solidFill>
                  <a:srgbClr val="990000"/>
                </a:solidFill>
                <a:latin typeface="Times" panose="02020603050405020304" pitchFamily="18" charset="0"/>
                <a:cs typeface="Times" panose="02020603050405020304" pitchFamily="18" charset="0"/>
                <a:sym typeface="Symbol" panose="05050102010706020507" pitchFamily="18" charset="2"/>
              </a:rPr>
              <a:t></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r</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baseline="30000" dirty="0">
                <a:solidFill>
                  <a:srgbClr val="990000"/>
                </a:solidFill>
                <a:latin typeface="Times" panose="02020603050405020304" pitchFamily="18" charset="0"/>
                <a:cs typeface="Times" panose="02020603050405020304" pitchFamily="18" charset="0"/>
              </a:rPr>
              <a:t>n</a:t>
            </a:r>
            <a:r>
              <a:rPr lang="en-US" altLang="en-US" sz="2400" i="1" dirty="0">
                <a:solidFill>
                  <a:srgbClr val="990000"/>
                </a:solidFill>
                <a:latin typeface="Times" panose="02020603050405020304" pitchFamily="18" charset="0"/>
                <a:cs typeface="Times" panose="02020603050405020304" pitchFamily="18" charset="0"/>
              </a:rPr>
              <a:t> + </a:t>
            </a:r>
            <a:r>
              <a:rPr lang="en-US" altLang="en-US" sz="2400" i="1" dirty="0">
                <a:solidFill>
                  <a:srgbClr val="990000"/>
                </a:solidFill>
                <a:latin typeface="Times" panose="02020603050405020304" pitchFamily="18" charset="0"/>
                <a:cs typeface="Times" panose="02020603050405020304" pitchFamily="18" charset="0"/>
                <a:sym typeface="Symbol" panose="05050102010706020507" pitchFamily="18" charset="2"/>
              </a:rPr>
              <a:t></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r</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baseline="30000" dirty="0">
                <a:solidFill>
                  <a:srgbClr val="990000"/>
                </a:solidFill>
                <a:latin typeface="Times" panose="02020603050405020304" pitchFamily="18" charset="0"/>
                <a:cs typeface="Times" panose="02020603050405020304" pitchFamily="18" charset="0"/>
              </a:rPr>
              <a:t>n</a:t>
            </a:r>
            <a:r>
              <a:rPr lang="en-US" altLang="en-US" sz="2400" i="1" dirty="0">
                <a:solidFill>
                  <a:srgbClr val="990000"/>
                </a:solidFill>
                <a:latin typeface="Times" panose="02020603050405020304" pitchFamily="18" charset="0"/>
                <a:cs typeface="Times" panose="02020603050405020304" pitchFamily="18" charset="0"/>
              </a:rPr>
              <a:t> + . . . + </a:t>
            </a:r>
            <a:r>
              <a:rPr lang="en-US" altLang="en-US" sz="2400" i="1" dirty="0">
                <a:solidFill>
                  <a:srgbClr val="990000"/>
                </a:solidFill>
                <a:latin typeface="Times" panose="02020603050405020304" pitchFamily="18" charset="0"/>
                <a:cs typeface="Times" panose="02020603050405020304" pitchFamily="18" charset="0"/>
                <a:sym typeface="Symbol" panose="05050102010706020507" pitchFamily="18" charset="2"/>
              </a:rPr>
              <a:t></a:t>
            </a:r>
            <a:r>
              <a:rPr lang="en-US" altLang="en-US" sz="2400" i="1" baseline="-25000" dirty="0">
                <a:solidFill>
                  <a:srgbClr val="990000"/>
                </a:solidFill>
                <a:latin typeface="Times" panose="02020603050405020304" pitchFamily="18" charset="0"/>
                <a:cs typeface="Times" panose="02020603050405020304" pitchFamily="18" charset="0"/>
              </a:rPr>
              <a:t>k</a:t>
            </a: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err="1">
                <a:solidFill>
                  <a:srgbClr val="990000"/>
                </a:solidFill>
                <a:latin typeface="Times" panose="02020603050405020304" pitchFamily="18" charset="0"/>
                <a:cs typeface="Times" panose="02020603050405020304" pitchFamily="18" charset="0"/>
              </a:rPr>
              <a:t>r</a:t>
            </a:r>
            <a:r>
              <a:rPr lang="en-US" altLang="en-US" sz="2400" i="1" baseline="-25000" dirty="0" err="1">
                <a:solidFill>
                  <a:srgbClr val="990000"/>
                </a:solidFill>
                <a:latin typeface="Times" panose="02020603050405020304" pitchFamily="18" charset="0"/>
                <a:cs typeface="Times" panose="02020603050405020304" pitchFamily="18" charset="0"/>
              </a:rPr>
              <a:t>k</a:t>
            </a:r>
            <a:r>
              <a:rPr lang="en-US" altLang="en-US" sz="2400" i="1" baseline="30000" dirty="0" err="1">
                <a:solidFill>
                  <a:srgbClr val="990000"/>
                </a:solidFill>
                <a:latin typeface="Times" panose="02020603050405020304" pitchFamily="18" charset="0"/>
                <a:cs typeface="Times" panose="02020603050405020304" pitchFamily="18" charset="0"/>
              </a:rPr>
              <a:t>n</a:t>
            </a:r>
            <a:r>
              <a:rPr lang="en-US" altLang="en-US" sz="2400" i="1" dirty="0">
                <a:solidFill>
                  <a:srgbClr val="990000"/>
                </a:solidFill>
                <a:latin typeface="Times" panose="02020603050405020304" pitchFamily="18" charset="0"/>
                <a:cs typeface="Times" panose="02020603050405020304" pitchFamily="18" charset="0"/>
              </a:rPr>
              <a:t> 		</a:t>
            </a:r>
          </a:p>
          <a:p>
            <a:pPr algn="just" eaLnBrk="1" hangingPunct="1">
              <a:lnSpc>
                <a:spcPct val="120000"/>
              </a:lnSpc>
              <a:spcBef>
                <a:spcPts val="600"/>
              </a:spcBef>
              <a:buFont typeface="Wingdings" panose="05000000000000000000" pitchFamily="2" charset="2"/>
              <a:buNone/>
            </a:pP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với</a:t>
            </a:r>
            <a:r>
              <a:rPr lang="en-US" altLang="en-US" sz="2400" dirty="0" smtClean="0">
                <a:solidFill>
                  <a:srgbClr val="990000"/>
                </a:solidFill>
                <a:latin typeface="Times" panose="02020603050405020304" pitchFamily="18" charset="0"/>
                <a:cs typeface="Times" panose="02020603050405020304" pitchFamily="18" charset="0"/>
              </a:rPr>
              <a:t>  </a:t>
            </a:r>
            <a:r>
              <a:rPr lang="en-US" altLang="en-US" sz="2400" i="1" dirty="0">
                <a:solidFill>
                  <a:srgbClr val="990000"/>
                </a:solidFill>
                <a:latin typeface="Times" panose="02020603050405020304" pitchFamily="18" charset="0"/>
                <a:cs typeface="Times" panose="02020603050405020304" pitchFamily="18" charset="0"/>
              </a:rPr>
              <a:t>n = </a:t>
            </a:r>
            <a:r>
              <a:rPr lang="en-US" altLang="en-US" sz="2400" dirty="0">
                <a:solidFill>
                  <a:srgbClr val="990000"/>
                </a:solidFill>
                <a:latin typeface="Times" panose="02020603050405020304" pitchFamily="18" charset="0"/>
                <a:cs typeface="Times" panose="02020603050405020304" pitchFamily="18" charset="0"/>
              </a:rPr>
              <a:t>0, 1, 2</a:t>
            </a: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trong</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đó</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smtClean="0">
                <a:solidFill>
                  <a:srgbClr val="990000"/>
                </a:solidFill>
                <a:latin typeface="Times" panose="02020603050405020304" pitchFamily="18" charset="0"/>
                <a:cs typeface="Times" panose="02020603050405020304" pitchFamily="18" charset="0"/>
                <a:sym typeface="Symbol" panose="05050102010706020507" pitchFamily="18" charset="2"/>
              </a:rPr>
              <a:t></a:t>
            </a:r>
            <a:r>
              <a:rPr lang="en-US" altLang="en-US" sz="2400" baseline="-25000" dirty="0">
                <a:solidFill>
                  <a:srgbClr val="990000"/>
                </a:solidFill>
                <a:latin typeface="Times" panose="02020603050405020304" pitchFamily="18" charset="0"/>
                <a:cs typeface="Times" panose="02020603050405020304" pitchFamily="18" charset="0"/>
              </a:rPr>
              <a:t>1</a:t>
            </a: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a:solidFill>
                  <a:srgbClr val="990000"/>
                </a:solidFill>
                <a:latin typeface="Times" panose="02020603050405020304" pitchFamily="18" charset="0"/>
                <a:cs typeface="Times" panose="02020603050405020304" pitchFamily="18" charset="0"/>
                <a:sym typeface="Symbol" panose="05050102010706020507" pitchFamily="18" charset="2"/>
              </a:rPr>
              <a:t></a:t>
            </a:r>
            <a:r>
              <a:rPr lang="en-US" altLang="en-US" sz="2400" baseline="-25000" dirty="0">
                <a:solidFill>
                  <a:srgbClr val="990000"/>
                </a:solidFill>
                <a:latin typeface="Times" panose="02020603050405020304" pitchFamily="18" charset="0"/>
                <a:cs typeface="Times" panose="02020603050405020304" pitchFamily="18" charset="0"/>
              </a:rPr>
              <a:t>2</a:t>
            </a:r>
            <a:r>
              <a:rPr lang="en-US" altLang="en-US" sz="2400" i="1" dirty="0">
                <a:solidFill>
                  <a:srgbClr val="990000"/>
                </a:solidFill>
                <a:latin typeface="Times" panose="02020603050405020304" pitchFamily="18" charset="0"/>
                <a:cs typeface="Times" panose="02020603050405020304" pitchFamily="18" charset="0"/>
              </a:rPr>
              <a:t>, ..., </a:t>
            </a:r>
            <a:r>
              <a:rPr lang="en-US" altLang="en-US" sz="2400" i="1" dirty="0">
                <a:solidFill>
                  <a:srgbClr val="990000"/>
                </a:solidFill>
                <a:latin typeface="Times" panose="02020603050405020304" pitchFamily="18" charset="0"/>
                <a:cs typeface="Times" panose="02020603050405020304" pitchFamily="18" charset="0"/>
                <a:sym typeface="Symbol" panose="05050102010706020507" pitchFamily="18" charset="2"/>
              </a:rPr>
              <a:t></a:t>
            </a:r>
            <a:r>
              <a:rPr lang="en-US" altLang="en-US" sz="2400" i="1" baseline="-25000" dirty="0">
                <a:solidFill>
                  <a:srgbClr val="990000"/>
                </a:solidFill>
                <a:latin typeface="Times" panose="02020603050405020304" pitchFamily="18" charset="0"/>
                <a:cs typeface="Times" panose="02020603050405020304" pitchFamily="18" charset="0"/>
              </a:rPr>
              <a:t>k</a:t>
            </a:r>
            <a:r>
              <a:rPr lang="en-US" altLang="en-US" sz="2400" i="1" dirty="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là</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các</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hằng</a:t>
            </a:r>
            <a:r>
              <a:rPr lang="en-US" altLang="en-US" sz="2400" i="1" dirty="0" smtClean="0">
                <a:solidFill>
                  <a:srgbClr val="990000"/>
                </a:solidFill>
                <a:latin typeface="Times" panose="02020603050405020304" pitchFamily="18" charset="0"/>
                <a:cs typeface="Times" panose="02020603050405020304" pitchFamily="18" charset="0"/>
              </a:rPr>
              <a:t> </a:t>
            </a:r>
            <a:r>
              <a:rPr lang="en-US" altLang="en-US" sz="2400" i="1" dirty="0" err="1" smtClean="0">
                <a:solidFill>
                  <a:srgbClr val="990000"/>
                </a:solidFill>
                <a:latin typeface="Times" panose="02020603050405020304" pitchFamily="18" charset="0"/>
                <a:cs typeface="Times" panose="02020603050405020304" pitchFamily="18" charset="0"/>
              </a:rPr>
              <a:t>số</a:t>
            </a:r>
            <a:r>
              <a:rPr lang="en-US" altLang="en-US" sz="2400" dirty="0" smtClean="0">
                <a:solidFill>
                  <a:srgbClr val="990000"/>
                </a:solidFill>
                <a:latin typeface="Times" panose="02020603050405020304" pitchFamily="18" charset="0"/>
                <a:cs typeface="Times" panose="02020603050405020304" pitchFamily="18" charset="0"/>
              </a:rPr>
              <a:t> </a:t>
            </a:r>
            <a:endParaRPr lang="en-US" altLang="en-US" sz="2400" dirty="0">
              <a:solidFill>
                <a:srgbClr val="990000"/>
              </a:solidFill>
              <a:latin typeface="Times" panose="02020603050405020304" pitchFamily="18" charset="0"/>
              <a:cs typeface="Times" panose="02020603050405020304" pitchFamily="18" charset="0"/>
            </a:endParaRPr>
          </a:p>
        </p:txBody>
      </p:sp>
      <p:sp>
        <p:nvSpPr>
          <p:cNvPr id="2" name="Slide Number Placeholder 1">
            <a:extLst>
              <a:ext uri="{FF2B5EF4-FFF2-40B4-BE49-F238E27FC236}">
                <a16:creationId xmlns:a16="http://schemas.microsoft.com/office/drawing/2014/main" id="{4B3D0316-CCE1-45E2-8C4C-17913E1584D2}"/>
              </a:ext>
            </a:extLst>
          </p:cNvPr>
          <p:cNvSpPr>
            <a:spLocks noGrp="1"/>
          </p:cNvSpPr>
          <p:nvPr>
            <p:ph type="sldNum" sz="quarter" idx="12"/>
          </p:nvPr>
        </p:nvSpPr>
        <p:spPr/>
        <p:txBody>
          <a:bodyPr/>
          <a:lstStyle/>
          <a:p>
            <a:pPr>
              <a:defRPr/>
            </a:pPr>
            <a:fld id="{519C8756-3B26-4146-A7C7-24F682EEB786}" type="slidenum">
              <a:rPr lang="en-US" smtClean="0"/>
              <a:pPr>
                <a:defRPr/>
              </a:pPr>
              <a:t>107</a:t>
            </a:fld>
            <a:endParaRPr lang="en-US"/>
          </a:p>
        </p:txBody>
      </p:sp>
    </p:spTree>
    <p:extLst>
      <p:ext uri="{BB962C8B-B14F-4D97-AF65-F5344CB8AC3E}">
        <p14:creationId xmlns:p14="http://schemas.microsoft.com/office/powerpoint/2010/main" val="469317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a:extLst>
              <a:ext uri="{FF2B5EF4-FFF2-40B4-BE49-F238E27FC236}">
                <a16:creationId xmlns:a16="http://schemas.microsoft.com/office/drawing/2014/main" id="{FBEF4D0A-D81D-4F11-BBD1-8704D945B432}"/>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Ví</a:t>
            </a:r>
            <a:r>
              <a:rPr lang="en-US" altLang="en-US" sz="3500" dirty="0"/>
              <a:t> </a:t>
            </a:r>
            <a:r>
              <a:rPr lang="en-US" altLang="en-US" sz="3500" dirty="0" err="1"/>
              <a:t>dụ</a:t>
            </a:r>
            <a:r>
              <a:rPr lang="en-US" altLang="en-US" sz="3500" dirty="0"/>
              <a:t> 3</a:t>
            </a:r>
          </a:p>
        </p:txBody>
      </p:sp>
      <p:sp>
        <p:nvSpPr>
          <p:cNvPr id="119812" name="Rectangle 3">
            <a:extLst>
              <a:ext uri="{FF2B5EF4-FFF2-40B4-BE49-F238E27FC236}">
                <a16:creationId xmlns:a16="http://schemas.microsoft.com/office/drawing/2014/main" id="{D4ACB419-2810-4C5D-AEAC-4996CFEC3540}"/>
              </a:ext>
            </a:extLst>
          </p:cNvPr>
          <p:cNvSpPr>
            <a:spLocks noGrp="1" noChangeArrowheads="1"/>
          </p:cNvSpPr>
          <p:nvPr>
            <p:ph idx="1"/>
          </p:nvPr>
        </p:nvSpPr>
        <p:spPr>
          <a:xfrm>
            <a:off x="0" y="838200"/>
            <a:ext cx="8686800" cy="5410200"/>
          </a:xfrm>
        </p:spPr>
        <p:txBody>
          <a:bodyPr/>
          <a:lstStyle/>
          <a:p>
            <a:pPr marL="0" indent="0" eaLnBrk="1" hangingPunct="1">
              <a:buFont typeface="Wingdings" panose="05000000000000000000" pitchFamily="2" charset="2"/>
              <a:buNone/>
              <a:defRPr/>
            </a:pPr>
            <a:r>
              <a:rPr lang="en-US" sz="2400" dirty="0" err="1" smtClean="0">
                <a:solidFill>
                  <a:srgbClr val="000066"/>
                </a:solidFill>
                <a:latin typeface="Times" panose="02020603050405020304" pitchFamily="18" charset="0"/>
                <a:cs typeface="Times" panose="02020603050405020304" pitchFamily="18" charset="0"/>
              </a:rPr>
              <a:t>Tìm</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nghiệm</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của</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công</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thức</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đệ</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quy</a:t>
            </a:r>
            <a:endParaRPr lang="en-US" sz="2400" i="1" dirty="0">
              <a:solidFill>
                <a:srgbClr val="000066"/>
              </a:solidFill>
              <a:latin typeface="Times" panose="02020603050405020304" pitchFamily="18" charset="0"/>
              <a:cs typeface="Times" panose="02020603050405020304" pitchFamily="18" charset="0"/>
            </a:endParaRPr>
          </a:p>
          <a:p>
            <a:pPr eaLnBrk="1" hangingPunct="1">
              <a:buFont typeface="Wingdings" panose="05000000000000000000" pitchFamily="2" charset="2"/>
              <a:buNone/>
              <a:defRPr/>
            </a:pPr>
            <a:r>
              <a:rPr lang="en-US" sz="2400" i="1" dirty="0">
                <a:solidFill>
                  <a:srgbClr val="000066"/>
                </a:solidFill>
                <a:latin typeface="Times" panose="02020603050405020304" pitchFamily="18" charset="0"/>
                <a:cs typeface="Times" panose="02020603050405020304" pitchFamily="18" charset="0"/>
              </a:rPr>
              <a:t>			a</a:t>
            </a:r>
            <a:r>
              <a:rPr lang="en-US" sz="2400" i="1" baseline="-25000" dirty="0">
                <a:solidFill>
                  <a:srgbClr val="000066"/>
                </a:solidFill>
                <a:latin typeface="Times" panose="02020603050405020304" pitchFamily="18" charset="0"/>
                <a:cs typeface="Times" panose="02020603050405020304" pitchFamily="18" charset="0"/>
              </a:rPr>
              <a:t>n</a:t>
            </a:r>
            <a:r>
              <a:rPr lang="en-US" sz="2400" i="1" dirty="0">
                <a:solidFill>
                  <a:srgbClr val="000066"/>
                </a:solidFill>
                <a:latin typeface="Times" panose="02020603050405020304" pitchFamily="18" charset="0"/>
                <a:cs typeface="Times" panose="02020603050405020304" pitchFamily="18" charset="0"/>
              </a:rPr>
              <a:t> = </a:t>
            </a:r>
            <a:r>
              <a:rPr lang="en-US" sz="2400" dirty="0">
                <a:solidFill>
                  <a:srgbClr val="000066"/>
                </a:solidFill>
                <a:latin typeface="Times" panose="02020603050405020304" pitchFamily="18" charset="0"/>
                <a:cs typeface="Times" panose="02020603050405020304" pitchFamily="18" charset="0"/>
              </a:rPr>
              <a:t>6</a:t>
            </a:r>
            <a:r>
              <a:rPr lang="en-US" sz="2400" i="1" dirty="0">
                <a:solidFill>
                  <a:srgbClr val="000066"/>
                </a:solidFill>
                <a:latin typeface="Times" panose="02020603050405020304" pitchFamily="18" charset="0"/>
                <a:cs typeface="Times" panose="02020603050405020304" pitchFamily="18" charset="0"/>
              </a:rPr>
              <a:t> a</a:t>
            </a:r>
            <a:r>
              <a:rPr lang="en-US" sz="2400" i="1" baseline="-25000" dirty="0">
                <a:solidFill>
                  <a:srgbClr val="000066"/>
                </a:solidFill>
                <a:latin typeface="Times" panose="02020603050405020304" pitchFamily="18" charset="0"/>
                <a:cs typeface="Times" panose="02020603050405020304" pitchFamily="18" charset="0"/>
              </a:rPr>
              <a:t>n</a:t>
            </a:r>
            <a:r>
              <a:rPr lang="en-US" sz="2400" baseline="-25000" dirty="0">
                <a:solidFill>
                  <a:srgbClr val="000066"/>
                </a:solidFill>
                <a:latin typeface="Times" panose="02020603050405020304" pitchFamily="18" charset="0"/>
                <a:cs typeface="Times" panose="02020603050405020304" pitchFamily="18" charset="0"/>
              </a:rPr>
              <a:t>-1</a:t>
            </a:r>
            <a:r>
              <a:rPr lang="en-US" sz="2400" i="1" dirty="0">
                <a:solidFill>
                  <a:srgbClr val="000066"/>
                </a:solidFill>
                <a:latin typeface="Times" panose="02020603050405020304" pitchFamily="18" charset="0"/>
                <a:cs typeface="Times" panose="02020603050405020304" pitchFamily="18" charset="0"/>
              </a:rPr>
              <a:t> - </a:t>
            </a:r>
            <a:r>
              <a:rPr lang="en-US" sz="2400" dirty="0">
                <a:solidFill>
                  <a:srgbClr val="000066"/>
                </a:solidFill>
                <a:latin typeface="Times" panose="02020603050405020304" pitchFamily="18" charset="0"/>
                <a:cs typeface="Times" panose="02020603050405020304" pitchFamily="18" charset="0"/>
              </a:rPr>
              <a:t>11</a:t>
            </a:r>
            <a:r>
              <a:rPr lang="en-US" sz="2400" i="1" dirty="0">
                <a:solidFill>
                  <a:srgbClr val="000066"/>
                </a:solidFill>
                <a:latin typeface="Times" panose="02020603050405020304" pitchFamily="18" charset="0"/>
                <a:cs typeface="Times" panose="02020603050405020304" pitchFamily="18" charset="0"/>
              </a:rPr>
              <a:t> a</a:t>
            </a:r>
            <a:r>
              <a:rPr lang="en-US" sz="2400" i="1" baseline="-25000" dirty="0">
                <a:solidFill>
                  <a:srgbClr val="000066"/>
                </a:solidFill>
                <a:latin typeface="Times" panose="02020603050405020304" pitchFamily="18" charset="0"/>
                <a:cs typeface="Times" panose="02020603050405020304" pitchFamily="18" charset="0"/>
              </a:rPr>
              <a:t>n-</a:t>
            </a:r>
            <a:r>
              <a:rPr lang="en-US" sz="2400" baseline="-25000" dirty="0">
                <a:solidFill>
                  <a:srgbClr val="000066"/>
                </a:solidFill>
                <a:latin typeface="Times" panose="02020603050405020304" pitchFamily="18" charset="0"/>
                <a:cs typeface="Times" panose="02020603050405020304" pitchFamily="18" charset="0"/>
              </a:rPr>
              <a:t>2</a:t>
            </a:r>
            <a:r>
              <a:rPr lang="en-US" sz="2400" dirty="0">
                <a:solidFill>
                  <a:srgbClr val="000066"/>
                </a:solidFill>
                <a:latin typeface="Times" panose="02020603050405020304" pitchFamily="18" charset="0"/>
                <a:cs typeface="Times" panose="02020603050405020304" pitchFamily="18" charset="0"/>
              </a:rPr>
              <a:t> </a:t>
            </a:r>
            <a:r>
              <a:rPr lang="en-US" sz="2400" i="1" dirty="0">
                <a:solidFill>
                  <a:srgbClr val="000066"/>
                </a:solidFill>
                <a:latin typeface="Times" panose="02020603050405020304" pitchFamily="18" charset="0"/>
                <a:cs typeface="Times" panose="02020603050405020304" pitchFamily="18" charset="0"/>
              </a:rPr>
              <a:t>+ </a:t>
            </a:r>
            <a:r>
              <a:rPr lang="en-US" sz="2400" dirty="0">
                <a:solidFill>
                  <a:srgbClr val="000066"/>
                </a:solidFill>
                <a:latin typeface="Times" panose="02020603050405020304" pitchFamily="18" charset="0"/>
                <a:cs typeface="Times" panose="02020603050405020304" pitchFamily="18" charset="0"/>
              </a:rPr>
              <a:t>6</a:t>
            </a:r>
            <a:r>
              <a:rPr lang="en-US" sz="2400" i="1" dirty="0">
                <a:solidFill>
                  <a:srgbClr val="000066"/>
                </a:solidFill>
                <a:latin typeface="Times" panose="02020603050405020304" pitchFamily="18" charset="0"/>
                <a:cs typeface="Times" panose="02020603050405020304" pitchFamily="18" charset="0"/>
              </a:rPr>
              <a:t> a</a:t>
            </a:r>
            <a:r>
              <a:rPr lang="en-US" sz="2400" i="1" baseline="-25000" dirty="0">
                <a:solidFill>
                  <a:srgbClr val="000066"/>
                </a:solidFill>
                <a:latin typeface="Times" panose="02020603050405020304" pitchFamily="18" charset="0"/>
                <a:cs typeface="Times" panose="02020603050405020304" pitchFamily="18" charset="0"/>
              </a:rPr>
              <a:t>n</a:t>
            </a:r>
            <a:r>
              <a:rPr lang="en-US" sz="2400" baseline="-25000" dirty="0">
                <a:solidFill>
                  <a:srgbClr val="000066"/>
                </a:solidFill>
                <a:latin typeface="Times" panose="02020603050405020304" pitchFamily="18" charset="0"/>
                <a:cs typeface="Times" panose="02020603050405020304" pitchFamily="18" charset="0"/>
              </a:rPr>
              <a:t>-3</a:t>
            </a:r>
          </a:p>
          <a:p>
            <a:pPr eaLnBrk="1" hangingPunct="1">
              <a:buFont typeface="Wingdings" panose="05000000000000000000" pitchFamily="2" charset="2"/>
              <a:buNone/>
              <a:defRPr/>
            </a:pPr>
            <a:r>
              <a:rPr lang="en-US" sz="2400" dirty="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với</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điều</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kiện</a:t>
            </a:r>
            <a:r>
              <a:rPr lang="en-US" sz="2400" dirty="0" smtClean="0">
                <a:solidFill>
                  <a:srgbClr val="000066"/>
                </a:solidFill>
                <a:latin typeface="Times" panose="02020603050405020304" pitchFamily="18" charset="0"/>
                <a:cs typeface="Times" panose="02020603050405020304" pitchFamily="18" charset="0"/>
              </a:rPr>
              <a:t> </a:t>
            </a:r>
            <a:r>
              <a:rPr lang="en-US" sz="2400" dirty="0" err="1" smtClean="0">
                <a:solidFill>
                  <a:srgbClr val="000066"/>
                </a:solidFill>
                <a:latin typeface="Times" panose="02020603050405020304" pitchFamily="18" charset="0"/>
                <a:cs typeface="Times" panose="02020603050405020304" pitchFamily="18" charset="0"/>
              </a:rPr>
              <a:t>đầu</a:t>
            </a:r>
            <a:endParaRPr lang="en-US" sz="2400" i="1" dirty="0">
              <a:solidFill>
                <a:srgbClr val="000066"/>
              </a:solidFill>
              <a:latin typeface="Times" panose="02020603050405020304" pitchFamily="18" charset="0"/>
              <a:cs typeface="Times" panose="02020603050405020304" pitchFamily="18" charset="0"/>
            </a:endParaRPr>
          </a:p>
          <a:p>
            <a:pPr eaLnBrk="1" hangingPunct="1">
              <a:buFont typeface="Wingdings" panose="05000000000000000000" pitchFamily="2" charset="2"/>
              <a:buNone/>
              <a:defRPr/>
            </a:pPr>
            <a:r>
              <a:rPr lang="en-US" sz="2400" i="1" dirty="0">
                <a:solidFill>
                  <a:srgbClr val="000066"/>
                </a:solidFill>
                <a:latin typeface="Times" panose="02020603050405020304" pitchFamily="18" charset="0"/>
                <a:cs typeface="Times" panose="02020603050405020304" pitchFamily="18" charset="0"/>
              </a:rPr>
              <a:t>			a</a:t>
            </a:r>
            <a:r>
              <a:rPr lang="en-US" sz="2400" baseline="-25000" dirty="0">
                <a:solidFill>
                  <a:srgbClr val="000066"/>
                </a:solidFill>
                <a:latin typeface="Times" panose="02020603050405020304" pitchFamily="18" charset="0"/>
                <a:cs typeface="Times" panose="02020603050405020304" pitchFamily="18" charset="0"/>
              </a:rPr>
              <a:t>0</a:t>
            </a:r>
            <a:r>
              <a:rPr lang="en-US" sz="2400" dirty="0">
                <a:solidFill>
                  <a:srgbClr val="000066"/>
                </a:solidFill>
                <a:latin typeface="Times" panose="02020603050405020304" pitchFamily="18" charset="0"/>
                <a:cs typeface="Times" panose="02020603050405020304" pitchFamily="18" charset="0"/>
              </a:rPr>
              <a:t> = 2</a:t>
            </a:r>
            <a:r>
              <a:rPr lang="en-US" sz="2400" i="1" dirty="0">
                <a:solidFill>
                  <a:srgbClr val="000066"/>
                </a:solidFill>
                <a:latin typeface="Times" panose="02020603050405020304" pitchFamily="18" charset="0"/>
                <a:cs typeface="Times" panose="02020603050405020304" pitchFamily="18" charset="0"/>
              </a:rPr>
              <a:t>,  a</a:t>
            </a:r>
            <a:r>
              <a:rPr lang="en-US" sz="2400" baseline="-25000" dirty="0">
                <a:solidFill>
                  <a:srgbClr val="000066"/>
                </a:solidFill>
                <a:latin typeface="Times" panose="02020603050405020304" pitchFamily="18" charset="0"/>
                <a:cs typeface="Times" panose="02020603050405020304" pitchFamily="18" charset="0"/>
              </a:rPr>
              <a:t>1</a:t>
            </a:r>
            <a:r>
              <a:rPr lang="en-US" sz="2400" dirty="0">
                <a:solidFill>
                  <a:srgbClr val="000066"/>
                </a:solidFill>
                <a:latin typeface="Times" panose="02020603050405020304" pitchFamily="18" charset="0"/>
                <a:cs typeface="Times" panose="02020603050405020304" pitchFamily="18" charset="0"/>
              </a:rPr>
              <a:t> = 5</a:t>
            </a:r>
            <a:r>
              <a:rPr lang="en-US" sz="2400" i="1" dirty="0">
                <a:solidFill>
                  <a:srgbClr val="000066"/>
                </a:solidFill>
                <a:latin typeface="Times" panose="02020603050405020304" pitchFamily="18" charset="0"/>
                <a:cs typeface="Times" panose="02020603050405020304" pitchFamily="18" charset="0"/>
              </a:rPr>
              <a:t>,  a</a:t>
            </a:r>
            <a:r>
              <a:rPr lang="en-US" sz="2400" baseline="-25000" dirty="0">
                <a:solidFill>
                  <a:srgbClr val="000066"/>
                </a:solidFill>
                <a:latin typeface="Times" panose="02020603050405020304" pitchFamily="18" charset="0"/>
                <a:cs typeface="Times" panose="02020603050405020304" pitchFamily="18" charset="0"/>
              </a:rPr>
              <a:t>2</a:t>
            </a:r>
            <a:r>
              <a:rPr lang="en-US" sz="2400" dirty="0">
                <a:solidFill>
                  <a:srgbClr val="000066"/>
                </a:solidFill>
                <a:latin typeface="Times" panose="02020603050405020304" pitchFamily="18" charset="0"/>
                <a:cs typeface="Times" panose="02020603050405020304" pitchFamily="18" charset="0"/>
              </a:rPr>
              <a:t> = 15.</a:t>
            </a:r>
            <a:endParaRPr lang="en-US" sz="2400" b="1" dirty="0">
              <a:solidFill>
                <a:srgbClr val="000066"/>
              </a:solidFill>
              <a:latin typeface="Times" panose="02020603050405020304" pitchFamily="18" charset="0"/>
              <a:cs typeface="Times" panose="02020603050405020304" pitchFamily="18" charset="0"/>
            </a:endParaRPr>
          </a:p>
          <a:p>
            <a:pPr marL="0" indent="0" eaLnBrk="1" hangingPunct="1">
              <a:buFont typeface="Wingdings" panose="05000000000000000000" pitchFamily="2" charset="2"/>
              <a:buNone/>
              <a:defRPr/>
            </a:pPr>
            <a:r>
              <a:rPr lang="en-US" sz="2400" b="1" dirty="0" err="1" smtClean="0">
                <a:latin typeface="Times" panose="02020603050405020304" pitchFamily="18" charset="0"/>
                <a:cs typeface="Times" panose="02020603050405020304" pitchFamily="18" charset="0"/>
              </a:rPr>
              <a:t>Giải</a:t>
            </a:r>
            <a:r>
              <a:rPr lang="en-US" sz="2400" b="1"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Phương</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trình</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đặc</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trưng</a:t>
            </a:r>
            <a:endParaRPr lang="en-US" sz="2400" i="1" dirty="0">
              <a:latin typeface="Times" panose="02020603050405020304" pitchFamily="18" charset="0"/>
              <a:cs typeface="Times" panose="02020603050405020304" pitchFamily="18" charset="0"/>
            </a:endParaRPr>
          </a:p>
          <a:p>
            <a:pPr eaLnBrk="1" hangingPunct="1">
              <a:buFont typeface="Wingdings" panose="05000000000000000000" pitchFamily="2" charset="2"/>
              <a:buNone/>
              <a:defRPr/>
            </a:pPr>
            <a:r>
              <a:rPr lang="en-US" sz="2400" i="1" dirty="0">
                <a:latin typeface="Times" panose="02020603050405020304" pitchFamily="18" charset="0"/>
                <a:cs typeface="Times" panose="02020603050405020304" pitchFamily="18" charset="0"/>
              </a:rPr>
              <a:t>			r</a:t>
            </a:r>
            <a:r>
              <a:rPr lang="en-US" sz="2400" baseline="30000" dirty="0">
                <a:latin typeface="Times" panose="02020603050405020304" pitchFamily="18" charset="0"/>
                <a:cs typeface="Times" panose="02020603050405020304" pitchFamily="18" charset="0"/>
              </a:rPr>
              <a:t>3</a:t>
            </a:r>
            <a:r>
              <a:rPr lang="en-US" sz="2400" dirty="0">
                <a:latin typeface="Times" panose="02020603050405020304" pitchFamily="18" charset="0"/>
                <a:cs typeface="Times" panose="02020603050405020304" pitchFamily="18" charset="0"/>
              </a:rPr>
              <a:t> - 6</a:t>
            </a:r>
            <a:r>
              <a:rPr lang="en-US" sz="2400" i="1" dirty="0">
                <a:latin typeface="Times" panose="02020603050405020304" pitchFamily="18" charset="0"/>
                <a:cs typeface="Times" panose="02020603050405020304" pitchFamily="18" charset="0"/>
              </a:rPr>
              <a:t> r</a:t>
            </a:r>
            <a:r>
              <a:rPr lang="en-US" sz="2400" baseline="30000" dirty="0">
                <a:latin typeface="Times" panose="02020603050405020304" pitchFamily="18" charset="0"/>
                <a:cs typeface="Times" panose="02020603050405020304" pitchFamily="18" charset="0"/>
              </a:rPr>
              <a:t>2</a:t>
            </a:r>
            <a:r>
              <a:rPr lang="en-US" sz="2400" dirty="0">
                <a:latin typeface="Times" panose="02020603050405020304" pitchFamily="18" charset="0"/>
                <a:cs typeface="Times" panose="02020603050405020304" pitchFamily="18" charset="0"/>
              </a:rPr>
              <a:t> + 11</a:t>
            </a:r>
            <a:r>
              <a:rPr lang="en-US" sz="2400" i="1" dirty="0">
                <a:latin typeface="Times" panose="02020603050405020304" pitchFamily="18" charset="0"/>
                <a:cs typeface="Times" panose="02020603050405020304" pitchFamily="18" charset="0"/>
              </a:rPr>
              <a:t> r</a:t>
            </a:r>
            <a:r>
              <a:rPr lang="en-US" sz="2400" dirty="0">
                <a:latin typeface="Times" panose="02020603050405020304" pitchFamily="18" charset="0"/>
                <a:cs typeface="Times" panose="02020603050405020304" pitchFamily="18" charset="0"/>
              </a:rPr>
              <a:t> - 6 = 0</a:t>
            </a:r>
          </a:p>
          <a:p>
            <a:pPr eaLnBrk="1" hangingPunct="1">
              <a:buFont typeface="Wingdings" panose="05000000000000000000" pitchFamily="2" charset="2"/>
              <a:buNone/>
              <a:defRPr/>
            </a:pPr>
            <a:r>
              <a:rPr lang="en-US" sz="2400" dirty="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có</a:t>
            </a:r>
            <a:r>
              <a:rPr lang="en-US" sz="2400" dirty="0" smtClean="0">
                <a:latin typeface="Times" panose="02020603050405020304" pitchFamily="18" charset="0"/>
                <a:cs typeface="Times" panose="02020603050405020304" pitchFamily="18" charset="0"/>
              </a:rPr>
              <a:t> 3 </a:t>
            </a:r>
            <a:r>
              <a:rPr lang="en-US" sz="2400" dirty="0" err="1" smtClean="0">
                <a:latin typeface="Times" panose="02020603050405020304" pitchFamily="18" charset="0"/>
                <a:cs typeface="Times" panose="02020603050405020304" pitchFamily="18" charset="0"/>
              </a:rPr>
              <a:t>nghiệm</a:t>
            </a:r>
            <a:r>
              <a:rPr lang="en-US" sz="2400" dirty="0" smtClean="0">
                <a:latin typeface="Times" panose="02020603050405020304" pitchFamily="18" charset="0"/>
                <a:cs typeface="Times" panose="02020603050405020304" pitchFamily="18" charset="0"/>
              </a:rPr>
              <a:t>  </a:t>
            </a:r>
            <a:r>
              <a:rPr lang="en-US" sz="2400" i="1" dirty="0">
                <a:latin typeface="Times" panose="02020603050405020304" pitchFamily="18" charset="0"/>
                <a:cs typeface="Times" panose="02020603050405020304" pitchFamily="18" charset="0"/>
              </a:rPr>
              <a:t>r</a:t>
            </a:r>
            <a:r>
              <a:rPr lang="en-US" sz="2400" baseline="-25000" dirty="0">
                <a:latin typeface="Times" panose="02020603050405020304" pitchFamily="18" charset="0"/>
                <a:cs typeface="Times" panose="02020603050405020304" pitchFamily="18" charset="0"/>
              </a:rPr>
              <a:t>1</a:t>
            </a:r>
            <a:r>
              <a:rPr lang="en-US" sz="2400" dirty="0">
                <a:latin typeface="Times" panose="02020603050405020304" pitchFamily="18" charset="0"/>
                <a:cs typeface="Times" panose="02020603050405020304" pitchFamily="18" charset="0"/>
              </a:rPr>
              <a:t> = 1,  </a:t>
            </a:r>
            <a:r>
              <a:rPr lang="en-US" sz="2400" i="1" dirty="0">
                <a:latin typeface="Times" panose="02020603050405020304" pitchFamily="18" charset="0"/>
                <a:cs typeface="Times" panose="02020603050405020304" pitchFamily="18" charset="0"/>
              </a:rPr>
              <a:t>r</a:t>
            </a:r>
            <a:r>
              <a:rPr lang="en-US" sz="2400" baseline="-25000" dirty="0">
                <a:latin typeface="Times" panose="02020603050405020304" pitchFamily="18" charset="0"/>
                <a:cs typeface="Times" panose="02020603050405020304" pitchFamily="18" charset="0"/>
              </a:rPr>
              <a:t>2</a:t>
            </a:r>
            <a:r>
              <a:rPr lang="en-US" sz="2400" dirty="0">
                <a:latin typeface="Times" panose="02020603050405020304" pitchFamily="18" charset="0"/>
                <a:cs typeface="Times" panose="02020603050405020304" pitchFamily="18" charset="0"/>
              </a:rPr>
              <a:t> = 2, </a:t>
            </a:r>
            <a:r>
              <a:rPr lang="en-US" sz="2400" i="1" dirty="0">
                <a:latin typeface="Times" panose="02020603050405020304" pitchFamily="18" charset="0"/>
                <a:cs typeface="Times" panose="02020603050405020304" pitchFamily="18" charset="0"/>
              </a:rPr>
              <a:t>r</a:t>
            </a:r>
            <a:r>
              <a:rPr lang="en-US" sz="2400" baseline="-25000" dirty="0">
                <a:latin typeface="Times" panose="02020603050405020304" pitchFamily="18" charset="0"/>
                <a:cs typeface="Times" panose="02020603050405020304" pitchFamily="18" charset="0"/>
              </a:rPr>
              <a:t>3</a:t>
            </a:r>
            <a:r>
              <a:rPr lang="en-US" sz="2400" dirty="0">
                <a:latin typeface="Times" panose="02020603050405020304" pitchFamily="18" charset="0"/>
                <a:cs typeface="Times" panose="02020603050405020304" pitchFamily="18" charset="0"/>
              </a:rPr>
              <a:t> = 3. </a:t>
            </a:r>
          </a:p>
          <a:p>
            <a:pPr eaLnBrk="1" hangingPunct="1">
              <a:buFont typeface="Wingdings" panose="05000000000000000000" pitchFamily="2" charset="2"/>
              <a:buNone/>
              <a:defRPr/>
            </a:pPr>
            <a:r>
              <a:rPr lang="en-US" sz="2400" dirty="0" err="1" smtClean="0">
                <a:latin typeface="Times" panose="02020603050405020304" pitchFamily="18" charset="0"/>
                <a:cs typeface="Times" panose="02020603050405020304" pitchFamily="18" charset="0"/>
              </a:rPr>
              <a:t>Vì</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vậy</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nghiệm</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có</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dạng</a:t>
            </a:r>
            <a:endParaRPr lang="en-US" sz="2400" i="1" dirty="0" smtClean="0">
              <a:latin typeface="Times" panose="02020603050405020304" pitchFamily="18" charset="0"/>
              <a:cs typeface="Times" panose="02020603050405020304" pitchFamily="18" charset="0"/>
            </a:endParaRPr>
          </a:p>
          <a:p>
            <a:pPr eaLnBrk="1" hangingPunct="1">
              <a:buFont typeface="Wingdings" panose="05000000000000000000" pitchFamily="2" charset="2"/>
              <a:buNone/>
              <a:defRPr/>
            </a:pPr>
            <a:r>
              <a:rPr lang="en-US" sz="2400" i="1" dirty="0" smtClean="0">
                <a:latin typeface="Times" panose="02020603050405020304" pitchFamily="18" charset="0"/>
                <a:cs typeface="Times" panose="02020603050405020304" pitchFamily="18" charset="0"/>
              </a:rPr>
              <a:t>			a</a:t>
            </a:r>
            <a:r>
              <a:rPr lang="en-US" sz="2400" i="1" baseline="-25000" dirty="0" smtClean="0">
                <a:latin typeface="Times" panose="02020603050405020304" pitchFamily="18" charset="0"/>
                <a:cs typeface="Times" panose="02020603050405020304" pitchFamily="18" charset="0"/>
              </a:rPr>
              <a:t>n</a:t>
            </a:r>
            <a:r>
              <a:rPr lang="en-US" sz="2400" i="1" dirty="0" smtClean="0">
                <a:latin typeface="Times" panose="02020603050405020304" pitchFamily="18" charset="0"/>
                <a:cs typeface="Times" panose="02020603050405020304" pitchFamily="18" charset="0"/>
              </a:rPr>
              <a:t> = </a:t>
            </a:r>
            <a:r>
              <a:rPr lang="en-US" sz="2400" i="1" dirty="0" smtClean="0">
                <a:latin typeface="Times" panose="02020603050405020304" pitchFamily="18" charset="0"/>
                <a:cs typeface="Times" panose="02020603050405020304" pitchFamily="18" charset="0"/>
                <a:sym typeface="Symbol" panose="05050102010706020507" pitchFamily="18" charset="2"/>
              </a:rPr>
              <a:t></a:t>
            </a:r>
            <a:r>
              <a:rPr lang="en-US" sz="2400" baseline="-25000" dirty="0" smtClean="0">
                <a:latin typeface="Times" panose="02020603050405020304" pitchFamily="18" charset="0"/>
                <a:cs typeface="Times" panose="02020603050405020304" pitchFamily="18" charset="0"/>
              </a:rPr>
              <a:t>1</a:t>
            </a:r>
            <a:r>
              <a:rPr lang="en-US" sz="2400" dirty="0" smtClean="0">
                <a:latin typeface="Times" panose="02020603050405020304" pitchFamily="18" charset="0"/>
                <a:cs typeface="Times" panose="02020603050405020304" pitchFamily="18" charset="0"/>
              </a:rPr>
              <a:t> 1</a:t>
            </a:r>
            <a:r>
              <a:rPr lang="en-US" sz="2400" i="1" baseline="30000" dirty="0" smtClean="0">
                <a:latin typeface="Times" panose="02020603050405020304" pitchFamily="18" charset="0"/>
                <a:cs typeface="Times" panose="02020603050405020304" pitchFamily="18" charset="0"/>
              </a:rPr>
              <a:t>n</a:t>
            </a:r>
            <a:r>
              <a:rPr lang="en-US" sz="2400" i="1" dirty="0" smtClean="0">
                <a:latin typeface="Times" panose="02020603050405020304" pitchFamily="18" charset="0"/>
                <a:cs typeface="Times" panose="02020603050405020304" pitchFamily="18" charset="0"/>
              </a:rPr>
              <a:t> + </a:t>
            </a:r>
            <a:r>
              <a:rPr lang="en-US" sz="2400" i="1" dirty="0" smtClean="0">
                <a:latin typeface="Times" panose="02020603050405020304" pitchFamily="18" charset="0"/>
                <a:cs typeface="Times" panose="02020603050405020304" pitchFamily="18" charset="0"/>
                <a:sym typeface="Symbol" panose="05050102010706020507" pitchFamily="18" charset="2"/>
              </a:rPr>
              <a:t></a:t>
            </a:r>
            <a:r>
              <a:rPr lang="en-US" sz="2400" baseline="-25000" dirty="0" smtClean="0">
                <a:latin typeface="Times" panose="02020603050405020304" pitchFamily="18" charset="0"/>
                <a:cs typeface="Times" panose="02020603050405020304" pitchFamily="18" charset="0"/>
              </a:rPr>
              <a:t>2</a:t>
            </a:r>
            <a:r>
              <a:rPr lang="en-US" sz="2400" i="1" dirty="0" smtClean="0">
                <a:latin typeface="Times" panose="02020603050405020304" pitchFamily="18" charset="0"/>
                <a:cs typeface="Times" panose="02020603050405020304" pitchFamily="18" charset="0"/>
              </a:rPr>
              <a:t> </a:t>
            </a:r>
            <a:r>
              <a:rPr lang="en-US" sz="2400" dirty="0" smtClean="0">
                <a:latin typeface="Times" panose="02020603050405020304" pitchFamily="18" charset="0"/>
                <a:cs typeface="Times" panose="02020603050405020304" pitchFamily="18" charset="0"/>
              </a:rPr>
              <a:t>2</a:t>
            </a:r>
            <a:r>
              <a:rPr lang="en-US" sz="2400" i="1" baseline="30000" dirty="0" smtClean="0">
                <a:latin typeface="Times" panose="02020603050405020304" pitchFamily="18" charset="0"/>
                <a:cs typeface="Times" panose="02020603050405020304" pitchFamily="18" charset="0"/>
              </a:rPr>
              <a:t>n</a:t>
            </a:r>
            <a:r>
              <a:rPr lang="en-US" sz="2400" i="1" dirty="0" smtClean="0">
                <a:latin typeface="Times" panose="02020603050405020304" pitchFamily="18" charset="0"/>
                <a:cs typeface="Times" panose="02020603050405020304" pitchFamily="18" charset="0"/>
              </a:rPr>
              <a:t> + </a:t>
            </a:r>
            <a:r>
              <a:rPr lang="en-US" sz="2400" i="1" dirty="0" smtClean="0">
                <a:latin typeface="Times" panose="02020603050405020304" pitchFamily="18" charset="0"/>
                <a:cs typeface="Times" panose="02020603050405020304" pitchFamily="18" charset="0"/>
                <a:sym typeface="Symbol" panose="05050102010706020507" pitchFamily="18" charset="2"/>
              </a:rPr>
              <a:t></a:t>
            </a:r>
            <a:r>
              <a:rPr lang="en-US" sz="2400" baseline="-25000" dirty="0" smtClean="0">
                <a:latin typeface="Times" panose="02020603050405020304" pitchFamily="18" charset="0"/>
                <a:cs typeface="Times" panose="02020603050405020304" pitchFamily="18" charset="0"/>
              </a:rPr>
              <a:t>3</a:t>
            </a:r>
            <a:r>
              <a:rPr lang="en-US" sz="2400" dirty="0" smtClean="0">
                <a:latin typeface="Times" panose="02020603050405020304" pitchFamily="18" charset="0"/>
                <a:cs typeface="Times" panose="02020603050405020304" pitchFamily="18" charset="0"/>
              </a:rPr>
              <a:t> 3</a:t>
            </a:r>
            <a:r>
              <a:rPr lang="en-US" sz="2400" i="1" baseline="30000" dirty="0" smtClean="0">
                <a:latin typeface="Times" panose="02020603050405020304" pitchFamily="18" charset="0"/>
                <a:cs typeface="Times" panose="02020603050405020304" pitchFamily="18" charset="0"/>
              </a:rPr>
              <a:t>n</a:t>
            </a:r>
            <a:endParaRPr lang="en-US" sz="2400" i="1" dirty="0">
              <a:latin typeface="Times" panose="02020603050405020304" pitchFamily="18" charset="0"/>
              <a:cs typeface="Times" panose="02020603050405020304" pitchFamily="18" charset="0"/>
            </a:endParaRPr>
          </a:p>
        </p:txBody>
      </p:sp>
      <p:sp>
        <p:nvSpPr>
          <p:cNvPr id="2" name="Slide Number Placeholder 1">
            <a:extLst>
              <a:ext uri="{FF2B5EF4-FFF2-40B4-BE49-F238E27FC236}">
                <a16:creationId xmlns:a16="http://schemas.microsoft.com/office/drawing/2014/main" id="{15C6A83D-0BC7-4DB1-BE4F-86870E5DB262}"/>
              </a:ext>
            </a:extLst>
          </p:cNvPr>
          <p:cNvSpPr>
            <a:spLocks noGrp="1"/>
          </p:cNvSpPr>
          <p:nvPr>
            <p:ph type="sldNum" sz="quarter" idx="12"/>
          </p:nvPr>
        </p:nvSpPr>
        <p:spPr/>
        <p:txBody>
          <a:bodyPr/>
          <a:lstStyle/>
          <a:p>
            <a:pPr>
              <a:defRPr/>
            </a:pPr>
            <a:fld id="{519C8756-3B26-4146-A7C7-24F682EEB786}" type="slidenum">
              <a:rPr lang="en-US" smtClean="0"/>
              <a:pPr>
                <a:defRPr/>
              </a:pPr>
              <a:t>108</a:t>
            </a:fld>
            <a:endParaRPr lang="en-US"/>
          </a:p>
        </p:txBody>
      </p:sp>
    </p:spTree>
    <p:extLst>
      <p:ext uri="{BB962C8B-B14F-4D97-AF65-F5344CB8AC3E}">
        <p14:creationId xmlns:p14="http://schemas.microsoft.com/office/powerpoint/2010/main" val="131481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2">
                                            <p:txEl>
                                              <p:pRg st="5" end="5"/>
                                            </p:txEl>
                                          </p:spTgt>
                                        </p:tgtEl>
                                        <p:attrNameLst>
                                          <p:attrName>style.visibility</p:attrName>
                                        </p:attrNameLst>
                                      </p:cBhvr>
                                      <p:to>
                                        <p:strVal val="visible"/>
                                      </p:to>
                                    </p:set>
                                    <p:anim calcmode="lin" valueType="num">
                                      <p:cBhvr additive="base">
                                        <p:cTn id="7" dur="500" fill="hold"/>
                                        <p:tgtEl>
                                          <p:spTgt spid="11981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9812">
                                            <p:txEl>
                                              <p:pRg st="6" end="6"/>
                                            </p:txEl>
                                          </p:spTgt>
                                        </p:tgtEl>
                                        <p:attrNameLst>
                                          <p:attrName>style.visibility</p:attrName>
                                        </p:attrNameLst>
                                      </p:cBhvr>
                                      <p:to>
                                        <p:strVal val="visible"/>
                                      </p:to>
                                    </p:set>
                                    <p:anim calcmode="lin" valueType="num">
                                      <p:cBhvr additive="base">
                                        <p:cTn id="13" dur="500" fill="hold"/>
                                        <p:tgtEl>
                                          <p:spTgt spid="119812">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9812">
                                            <p:txEl>
                                              <p:pRg st="7" end="7"/>
                                            </p:txEl>
                                          </p:spTgt>
                                        </p:tgtEl>
                                        <p:attrNameLst>
                                          <p:attrName>style.visibility</p:attrName>
                                        </p:attrNameLst>
                                      </p:cBhvr>
                                      <p:to>
                                        <p:strVal val="visible"/>
                                      </p:to>
                                    </p:set>
                                    <p:anim calcmode="lin" valueType="num">
                                      <p:cBhvr additive="base">
                                        <p:cTn id="19" dur="500" fill="hold"/>
                                        <p:tgtEl>
                                          <p:spTgt spid="11981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2">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9812">
                                            <p:txEl>
                                              <p:pRg st="8" end="8"/>
                                            </p:txEl>
                                          </p:spTgt>
                                        </p:tgtEl>
                                        <p:attrNameLst>
                                          <p:attrName>style.visibility</p:attrName>
                                        </p:attrNameLst>
                                      </p:cBhvr>
                                      <p:to>
                                        <p:strVal val="visible"/>
                                      </p:to>
                                    </p:set>
                                    <p:anim calcmode="lin" valueType="num">
                                      <p:cBhvr additive="base">
                                        <p:cTn id="23" dur="500" fill="hold"/>
                                        <p:tgtEl>
                                          <p:spTgt spid="11981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a:extLst>
              <a:ext uri="{FF2B5EF4-FFF2-40B4-BE49-F238E27FC236}">
                <a16:creationId xmlns:a16="http://schemas.microsoft.com/office/drawing/2014/main" id="{D6F27F88-6570-427F-81F0-6EB3E96897BD}"/>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Ví</a:t>
            </a:r>
            <a:r>
              <a:rPr lang="en-US" altLang="en-US" sz="3500" dirty="0"/>
              <a:t> </a:t>
            </a:r>
            <a:r>
              <a:rPr lang="en-US" altLang="en-US" sz="3500" dirty="0" err="1"/>
              <a:t>dụ</a:t>
            </a:r>
            <a:r>
              <a:rPr lang="en-US" altLang="en-US" sz="3500" dirty="0"/>
              <a:t> 3</a:t>
            </a:r>
          </a:p>
        </p:txBody>
      </p:sp>
      <p:sp>
        <p:nvSpPr>
          <p:cNvPr id="119812" name="Rectangle 3">
            <a:extLst>
              <a:ext uri="{FF2B5EF4-FFF2-40B4-BE49-F238E27FC236}">
                <a16:creationId xmlns:a16="http://schemas.microsoft.com/office/drawing/2014/main" id="{D1D69ECC-E6C6-4EC4-8F7C-0A204A13AA98}"/>
              </a:ext>
            </a:extLst>
          </p:cNvPr>
          <p:cNvSpPr>
            <a:spLocks noGrp="1" noChangeArrowheads="1"/>
          </p:cNvSpPr>
          <p:nvPr>
            <p:ph idx="1"/>
          </p:nvPr>
        </p:nvSpPr>
        <p:spPr>
          <a:xfrm>
            <a:off x="0" y="838200"/>
            <a:ext cx="9144000" cy="5410200"/>
          </a:xfrm>
        </p:spPr>
        <p:txBody>
          <a:bodyPr/>
          <a:lstStyle/>
          <a:p>
            <a:pPr marL="0" indent="0" eaLnBrk="1" hangingPunct="1">
              <a:buFont typeface="Wingdings" panose="05000000000000000000" pitchFamily="2" charset="2"/>
              <a:buNone/>
              <a:defRPr/>
            </a:pPr>
            <a:r>
              <a:rPr lang="en-US" sz="2700" dirty="0" err="1" smtClean="0">
                <a:latin typeface="Times New Roman" panose="02020603050405020304" pitchFamily="18" charset="0"/>
                <a:cs typeface="Times New Roman" panose="02020603050405020304" pitchFamily="18" charset="0"/>
              </a:rPr>
              <a:t>Sử</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dụng</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các</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điều</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kiện</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đầu</a:t>
            </a:r>
            <a:r>
              <a:rPr lang="en-US" sz="2700" dirty="0" smtClean="0">
                <a:latin typeface="Times New Roman" panose="02020603050405020304" pitchFamily="18" charset="0"/>
                <a:cs typeface="Times New Roman" panose="02020603050405020304" pitchFamily="18" charset="0"/>
              </a:rPr>
              <a:t> ta </a:t>
            </a:r>
            <a:r>
              <a:rPr lang="en-US" sz="2700" dirty="0" err="1" smtClean="0">
                <a:latin typeface="Times New Roman" panose="02020603050405020304" pitchFamily="18" charset="0"/>
                <a:cs typeface="Times New Roman" panose="02020603050405020304" pitchFamily="18" charset="0"/>
              </a:rPr>
              <a:t>có</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hệ</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phương</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trình</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sau</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đây</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để</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xác</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định</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các</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hằng</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số</a:t>
            </a:r>
            <a:r>
              <a:rPr lang="en-US" sz="2700" dirty="0" smtClean="0">
                <a:latin typeface=".VnTime" panose="020B7200000000000000" pitchFamily="34" charset="0"/>
              </a:rPr>
              <a:t> </a:t>
            </a:r>
            <a:r>
              <a:rPr lang="en-US" sz="2700"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1</a:t>
            </a:r>
            <a:r>
              <a:rPr lang="en-US" sz="2700" dirty="0">
                <a:latin typeface=".VnTime" panose="020B7200000000000000" pitchFamily="34" charset="0"/>
              </a:rPr>
              <a:t>, </a:t>
            </a:r>
            <a:r>
              <a:rPr lang="en-US" sz="2700"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2</a:t>
            </a:r>
            <a:r>
              <a:rPr lang="en-US" sz="2700" dirty="0">
                <a:latin typeface=".VnTime" panose="020B7200000000000000" pitchFamily="34" charset="0"/>
              </a:rPr>
              <a:t>, </a:t>
            </a:r>
            <a:r>
              <a:rPr lang="en-US" sz="2700"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3</a:t>
            </a:r>
            <a:r>
              <a:rPr lang="en-US" sz="2700" dirty="0">
                <a:latin typeface=".VnTime" panose="020B7200000000000000" pitchFamily="34" charset="0"/>
              </a:rPr>
              <a:t>:</a:t>
            </a:r>
            <a:endParaRPr lang="en-US" sz="2700" i="1" dirty="0">
              <a:latin typeface=".VnTime" panose="020B7200000000000000" pitchFamily="34" charset="0"/>
            </a:endParaRPr>
          </a:p>
          <a:p>
            <a:pPr eaLnBrk="1" hangingPunct="1">
              <a:buFont typeface="Wingdings" panose="05000000000000000000" pitchFamily="2" charset="2"/>
              <a:buNone/>
              <a:defRPr/>
            </a:pPr>
            <a:r>
              <a:rPr lang="en-US" sz="2700" i="1" dirty="0">
                <a:latin typeface=".VnTime" panose="020B7200000000000000" pitchFamily="34" charset="0"/>
              </a:rPr>
              <a:t>		a</a:t>
            </a:r>
            <a:r>
              <a:rPr lang="en-US" sz="2700" baseline="-25000" dirty="0">
                <a:latin typeface=".VnTime" panose="020B7200000000000000" pitchFamily="34" charset="0"/>
              </a:rPr>
              <a:t>0</a:t>
            </a:r>
            <a:r>
              <a:rPr lang="en-US" sz="2700" dirty="0">
                <a:latin typeface=".VnTime" panose="020B7200000000000000" pitchFamily="34" charset="0"/>
              </a:rPr>
              <a:t> = 2</a:t>
            </a:r>
            <a:r>
              <a:rPr lang="en-US" sz="2700" i="1" dirty="0">
                <a:latin typeface=".VnTime" panose="020B7200000000000000" pitchFamily="34" charset="0"/>
              </a:rPr>
              <a:t> =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1</a:t>
            </a:r>
            <a:r>
              <a:rPr lang="en-US" sz="2700" i="1" dirty="0">
                <a:latin typeface=".VnTime" panose="020B7200000000000000" pitchFamily="34" charset="0"/>
              </a:rPr>
              <a:t> +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2</a:t>
            </a:r>
            <a:r>
              <a:rPr lang="en-US" sz="2700" i="1" dirty="0">
                <a:latin typeface=".VnTime" panose="020B7200000000000000" pitchFamily="34" charset="0"/>
              </a:rPr>
              <a:t> +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3</a:t>
            </a:r>
            <a:endParaRPr lang="en-US" sz="2700" i="1" baseline="-25000" dirty="0">
              <a:latin typeface=".VnTime" panose="020B7200000000000000" pitchFamily="34" charset="0"/>
            </a:endParaRPr>
          </a:p>
          <a:p>
            <a:pPr eaLnBrk="1" hangingPunct="1">
              <a:buFont typeface="Wingdings" panose="05000000000000000000" pitchFamily="2" charset="2"/>
              <a:buNone/>
              <a:defRPr/>
            </a:pPr>
            <a:r>
              <a:rPr lang="en-US" sz="2700" i="1" dirty="0">
                <a:latin typeface=".VnTime" panose="020B7200000000000000" pitchFamily="34" charset="0"/>
              </a:rPr>
              <a:t>		a</a:t>
            </a:r>
            <a:r>
              <a:rPr lang="en-US" sz="2700" baseline="-25000" dirty="0">
                <a:latin typeface=".VnTime" panose="020B7200000000000000" pitchFamily="34" charset="0"/>
              </a:rPr>
              <a:t>1</a:t>
            </a:r>
            <a:r>
              <a:rPr lang="en-US" sz="2700" dirty="0">
                <a:latin typeface=".VnTime" panose="020B7200000000000000" pitchFamily="34" charset="0"/>
              </a:rPr>
              <a:t> = 5 =</a:t>
            </a:r>
            <a:r>
              <a:rPr lang="en-US" sz="2700" i="1" dirty="0">
                <a:latin typeface=".VnTime" panose="020B7200000000000000" pitchFamily="34" charset="0"/>
              </a:rPr>
              <a:t>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1</a:t>
            </a:r>
            <a:r>
              <a:rPr lang="en-US" sz="2700" dirty="0">
                <a:latin typeface=".VnTime" panose="020B7200000000000000" pitchFamily="34" charset="0"/>
              </a:rPr>
              <a:t> +</a:t>
            </a:r>
            <a:r>
              <a:rPr lang="en-US" sz="2700" i="1" dirty="0">
                <a:latin typeface=".VnTime" panose="020B7200000000000000" pitchFamily="34" charset="0"/>
              </a:rPr>
              <a:t>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2</a:t>
            </a:r>
            <a:r>
              <a:rPr lang="en-US" sz="2700" dirty="0">
                <a:latin typeface=".VnTime" panose="020B7200000000000000" pitchFamily="34" charset="0"/>
              </a:rPr>
              <a:t>.2 </a:t>
            </a:r>
            <a:r>
              <a:rPr lang="en-US" sz="2700" i="1" dirty="0">
                <a:latin typeface=".VnTime" panose="020B7200000000000000" pitchFamily="34" charset="0"/>
              </a:rPr>
              <a:t>+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3</a:t>
            </a:r>
            <a:r>
              <a:rPr lang="en-US" sz="2700" dirty="0">
                <a:latin typeface=".VnTime" panose="020B7200000000000000" pitchFamily="34" charset="0"/>
              </a:rPr>
              <a:t>.3</a:t>
            </a:r>
            <a:endParaRPr lang="en-US" sz="2700" i="1" dirty="0">
              <a:latin typeface=".VnTime" panose="020B7200000000000000" pitchFamily="34" charset="0"/>
            </a:endParaRPr>
          </a:p>
          <a:p>
            <a:pPr eaLnBrk="1" hangingPunct="1">
              <a:buFont typeface="Wingdings" panose="05000000000000000000" pitchFamily="2" charset="2"/>
              <a:buNone/>
              <a:defRPr/>
            </a:pPr>
            <a:r>
              <a:rPr lang="en-US" sz="2700" i="1" dirty="0">
                <a:latin typeface=".VnTime" panose="020B7200000000000000" pitchFamily="34" charset="0"/>
              </a:rPr>
              <a:t>		a</a:t>
            </a:r>
            <a:r>
              <a:rPr lang="en-US" sz="2700" i="1" baseline="-25000" dirty="0">
                <a:latin typeface=".VnTime" panose="020B7200000000000000" pitchFamily="34" charset="0"/>
              </a:rPr>
              <a:t>2</a:t>
            </a:r>
            <a:r>
              <a:rPr lang="en-US" sz="2700" i="1" dirty="0">
                <a:latin typeface=".VnTime" panose="020B7200000000000000" pitchFamily="34" charset="0"/>
              </a:rPr>
              <a:t> = </a:t>
            </a:r>
            <a:r>
              <a:rPr lang="en-US" sz="2700" dirty="0">
                <a:latin typeface=".VnTime" panose="020B7200000000000000" pitchFamily="34" charset="0"/>
              </a:rPr>
              <a:t>15</a:t>
            </a:r>
            <a:r>
              <a:rPr lang="en-US" sz="2700" i="1" dirty="0">
                <a:latin typeface=".VnTime" panose="020B7200000000000000" pitchFamily="34" charset="0"/>
              </a:rPr>
              <a:t> =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1</a:t>
            </a:r>
            <a:r>
              <a:rPr lang="en-US" sz="2700" i="1" dirty="0">
                <a:latin typeface=".VnTime" panose="020B7200000000000000" pitchFamily="34" charset="0"/>
              </a:rPr>
              <a:t> +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2</a:t>
            </a:r>
            <a:r>
              <a:rPr lang="en-US" sz="2700" i="1" dirty="0">
                <a:latin typeface=".VnTime" panose="020B7200000000000000" pitchFamily="34" charset="0"/>
              </a:rPr>
              <a:t>.</a:t>
            </a:r>
            <a:r>
              <a:rPr lang="en-US" sz="2700" dirty="0">
                <a:latin typeface=".VnTime" panose="020B7200000000000000" pitchFamily="34" charset="0"/>
              </a:rPr>
              <a:t>4</a:t>
            </a:r>
            <a:r>
              <a:rPr lang="en-US" sz="2700" i="1" dirty="0">
                <a:latin typeface=".VnTime" panose="020B7200000000000000" pitchFamily="34" charset="0"/>
              </a:rPr>
              <a:t> +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3</a:t>
            </a:r>
            <a:r>
              <a:rPr lang="en-US" sz="2700" dirty="0">
                <a:latin typeface=".VnTime" panose="020B7200000000000000" pitchFamily="34" charset="0"/>
              </a:rPr>
              <a:t>.9</a:t>
            </a:r>
            <a:r>
              <a:rPr lang="en-US" sz="2700" i="1" dirty="0">
                <a:latin typeface=".VnTime" panose="020B7200000000000000" pitchFamily="34" charset="0"/>
              </a:rPr>
              <a:t>.</a:t>
            </a:r>
            <a:endParaRPr lang="en-US" sz="2700" dirty="0">
              <a:latin typeface=".VnTime" panose="020B7200000000000000" pitchFamily="34" charset="0"/>
            </a:endParaRPr>
          </a:p>
          <a:p>
            <a:pPr marL="0" indent="0" eaLnBrk="1" hangingPunct="1">
              <a:buFont typeface="Wingdings" panose="05000000000000000000" pitchFamily="2" charset="2"/>
              <a:buNone/>
              <a:defRPr/>
            </a:pPr>
            <a:r>
              <a:rPr lang="en-US" sz="2700" dirty="0" err="1" smtClean="0">
                <a:latin typeface="Times New Roman" panose="02020603050405020304" pitchFamily="18" charset="0"/>
                <a:cs typeface="Times New Roman" panose="02020603050405020304" pitchFamily="18" charset="0"/>
              </a:rPr>
              <a:t>Giải</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hệ</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phương</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trình</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trên</a:t>
            </a:r>
            <a:r>
              <a:rPr lang="en-US" sz="2700" dirty="0" smtClean="0">
                <a:latin typeface="Times New Roman" panose="02020603050405020304" pitchFamily="18" charset="0"/>
                <a:cs typeface="Times New Roman" panose="02020603050405020304" pitchFamily="18" charset="0"/>
              </a:rPr>
              <a:t> ta </a:t>
            </a:r>
            <a:r>
              <a:rPr lang="en-US" sz="2700" dirty="0" err="1" smtClean="0">
                <a:latin typeface="Times New Roman" panose="02020603050405020304" pitchFamily="18" charset="0"/>
                <a:cs typeface="Times New Roman" panose="02020603050405020304" pitchFamily="18" charset="0"/>
              </a:rPr>
              <a:t>thu</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được</a:t>
            </a:r>
            <a:endParaRPr lang="en-US" sz="2700" dirty="0">
              <a:latin typeface=".VnTime" panose="020B7200000000000000" pitchFamily="34" charset="0"/>
            </a:endParaRPr>
          </a:p>
          <a:p>
            <a:pPr eaLnBrk="1" hangingPunct="1">
              <a:buFont typeface="Wingdings" panose="05000000000000000000" pitchFamily="2" charset="2"/>
              <a:buNone/>
              <a:defRPr/>
            </a:pPr>
            <a:r>
              <a:rPr lang="en-US" sz="2700" i="1" dirty="0">
                <a:latin typeface=".VnTime" panose="020B7200000000000000" pitchFamily="34" charset="0"/>
                <a:sym typeface="Symbol" panose="05050102010706020507" pitchFamily="18" charset="2"/>
              </a:rPr>
              <a:t>          </a:t>
            </a:r>
            <a:r>
              <a:rPr lang="en-US" sz="2700" baseline="-25000" dirty="0">
                <a:latin typeface=".VnTime" panose="020B7200000000000000" pitchFamily="34" charset="0"/>
              </a:rPr>
              <a:t>1</a:t>
            </a:r>
            <a:r>
              <a:rPr lang="en-US" sz="2700" dirty="0">
                <a:latin typeface=".VnTime" panose="020B7200000000000000" pitchFamily="34" charset="0"/>
              </a:rPr>
              <a:t> = 1</a:t>
            </a:r>
            <a:r>
              <a:rPr lang="en-US" sz="2700" i="1" dirty="0">
                <a:latin typeface=".VnTime" panose="020B7200000000000000" pitchFamily="34" charset="0"/>
              </a:rPr>
              <a:t>,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2</a:t>
            </a:r>
            <a:r>
              <a:rPr lang="en-US" sz="2700" dirty="0">
                <a:latin typeface=".VnTime" panose="020B7200000000000000" pitchFamily="34" charset="0"/>
              </a:rPr>
              <a:t> = -1</a:t>
            </a:r>
            <a:r>
              <a:rPr lang="en-US" sz="2700" i="1" dirty="0">
                <a:latin typeface=".VnTime" panose="020B7200000000000000" pitchFamily="34" charset="0"/>
              </a:rPr>
              <a:t> vµ  </a:t>
            </a:r>
            <a:r>
              <a:rPr lang="en-US" sz="2700" i="1" dirty="0">
                <a:latin typeface=".VnTime" panose="020B7200000000000000" pitchFamily="34" charset="0"/>
                <a:sym typeface="Symbol" panose="05050102010706020507" pitchFamily="18" charset="2"/>
              </a:rPr>
              <a:t></a:t>
            </a:r>
            <a:r>
              <a:rPr lang="en-US" sz="2700" baseline="-25000" dirty="0">
                <a:latin typeface=".VnTime" panose="020B7200000000000000" pitchFamily="34" charset="0"/>
              </a:rPr>
              <a:t>3</a:t>
            </a:r>
            <a:r>
              <a:rPr lang="en-US" sz="2700" dirty="0">
                <a:latin typeface=".VnTime" panose="020B7200000000000000" pitchFamily="34" charset="0"/>
              </a:rPr>
              <a:t> = 2</a:t>
            </a:r>
            <a:r>
              <a:rPr lang="en-US" sz="2700" i="1" dirty="0">
                <a:latin typeface=".VnTime" panose="020B7200000000000000" pitchFamily="34" charset="0"/>
              </a:rPr>
              <a:t>. </a:t>
            </a:r>
          </a:p>
          <a:p>
            <a:pPr marL="0" indent="0" eaLnBrk="1" hangingPunct="1">
              <a:buFont typeface="Wingdings" panose="05000000000000000000" pitchFamily="2" charset="2"/>
              <a:buNone/>
              <a:defRPr/>
            </a:pPr>
            <a:r>
              <a:rPr lang="en-US" sz="2700" dirty="0" err="1" smtClean="0">
                <a:latin typeface="Times New Roman" panose="02020603050405020304" pitchFamily="18" charset="0"/>
                <a:cs typeface="Times New Roman" panose="02020603050405020304" pitchFamily="18" charset="0"/>
              </a:rPr>
              <a:t>Vậy</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nghiệm</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của</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công</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thức</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đã</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cho</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là</a:t>
            </a:r>
            <a:endParaRPr lang="en-US" sz="2700" i="1" dirty="0">
              <a:latin typeface=".VnTime" panose="020B7200000000000000" pitchFamily="34" charset="0"/>
            </a:endParaRPr>
          </a:p>
          <a:p>
            <a:pPr eaLnBrk="1" hangingPunct="1">
              <a:buFont typeface="Wingdings" panose="05000000000000000000" pitchFamily="2" charset="2"/>
              <a:buNone/>
              <a:defRPr/>
            </a:pPr>
            <a:r>
              <a:rPr lang="en-US" sz="2700" i="1" dirty="0">
                <a:latin typeface=".VnTime" panose="020B7200000000000000" pitchFamily="34" charset="0"/>
              </a:rPr>
              <a:t>           a</a:t>
            </a:r>
            <a:r>
              <a:rPr lang="en-US" sz="2700" i="1" baseline="-25000" dirty="0">
                <a:latin typeface=".VnTime" panose="020B7200000000000000" pitchFamily="34" charset="0"/>
              </a:rPr>
              <a:t>n</a:t>
            </a:r>
            <a:r>
              <a:rPr lang="en-US" sz="2700" i="1" dirty="0">
                <a:latin typeface=".VnTime" panose="020B7200000000000000" pitchFamily="34" charset="0"/>
              </a:rPr>
              <a:t> </a:t>
            </a:r>
            <a:r>
              <a:rPr lang="en-US" sz="2700" dirty="0">
                <a:latin typeface=".VnTime" panose="020B7200000000000000" pitchFamily="34" charset="0"/>
              </a:rPr>
              <a:t> =  1 - 2</a:t>
            </a:r>
            <a:r>
              <a:rPr lang="en-US" sz="2700" i="1" baseline="30000" dirty="0">
                <a:latin typeface=".VnTime" panose="020B7200000000000000" pitchFamily="34" charset="0"/>
              </a:rPr>
              <a:t>n</a:t>
            </a:r>
            <a:r>
              <a:rPr lang="en-US" sz="2700" dirty="0">
                <a:latin typeface=".VnTime" panose="020B7200000000000000" pitchFamily="34" charset="0"/>
              </a:rPr>
              <a:t> + 2. 3</a:t>
            </a:r>
            <a:r>
              <a:rPr lang="en-US" sz="2700" i="1" baseline="30000" dirty="0">
                <a:latin typeface=".VnTime" panose="020B7200000000000000" pitchFamily="34" charset="0"/>
              </a:rPr>
              <a:t>n</a:t>
            </a:r>
            <a:r>
              <a:rPr lang="en-US" sz="2700" dirty="0">
                <a:latin typeface=".VnTime" panose="020B7200000000000000" pitchFamily="34" charset="0"/>
              </a:rPr>
              <a:t> </a:t>
            </a:r>
          </a:p>
        </p:txBody>
      </p:sp>
      <p:sp>
        <p:nvSpPr>
          <p:cNvPr id="2" name="Slide Number Placeholder 1">
            <a:extLst>
              <a:ext uri="{FF2B5EF4-FFF2-40B4-BE49-F238E27FC236}">
                <a16:creationId xmlns:a16="http://schemas.microsoft.com/office/drawing/2014/main" id="{E0009D65-0DA9-488A-80FC-D77255341027}"/>
              </a:ext>
            </a:extLst>
          </p:cNvPr>
          <p:cNvSpPr>
            <a:spLocks noGrp="1"/>
          </p:cNvSpPr>
          <p:nvPr>
            <p:ph type="sldNum" sz="quarter" idx="12"/>
          </p:nvPr>
        </p:nvSpPr>
        <p:spPr/>
        <p:txBody>
          <a:bodyPr/>
          <a:lstStyle/>
          <a:p>
            <a:pPr>
              <a:defRPr/>
            </a:pPr>
            <a:fld id="{519C8756-3B26-4146-A7C7-24F682EEB786}" type="slidenum">
              <a:rPr lang="en-US" smtClean="0"/>
              <a:pPr>
                <a:defRPr/>
              </a:pPr>
              <a:t>109</a:t>
            </a:fld>
            <a:endParaRPr lang="en-US"/>
          </a:p>
        </p:txBody>
      </p:sp>
    </p:spTree>
    <p:extLst>
      <p:ext uri="{BB962C8B-B14F-4D97-AF65-F5344CB8AC3E}">
        <p14:creationId xmlns:p14="http://schemas.microsoft.com/office/powerpoint/2010/main" val="3739846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81416ECA-C365-4D02-97FD-AF53108B4623}"/>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nhân</a:t>
            </a:r>
            <a:r>
              <a:rPr lang="en-US" altLang="en-US" sz="3500" dirty="0"/>
              <a:t> (The product rule)</a:t>
            </a:r>
          </a:p>
        </p:txBody>
      </p:sp>
      <p:sp>
        <p:nvSpPr>
          <p:cNvPr id="692227" name="Rectangle 3">
            <a:extLst>
              <a:ext uri="{FF2B5EF4-FFF2-40B4-BE49-F238E27FC236}">
                <a16:creationId xmlns:a16="http://schemas.microsoft.com/office/drawing/2014/main" id="{0177F1A1-1A7E-42E3-A748-29333662F7DC}"/>
              </a:ext>
            </a:extLst>
          </p:cNvPr>
          <p:cNvSpPr>
            <a:spLocks noGrp="1" noChangeArrowheads="1"/>
          </p:cNvSpPr>
          <p:nvPr>
            <p:ph idx="1"/>
          </p:nvPr>
        </p:nvSpPr>
        <p:spPr>
          <a:xfrm>
            <a:off x="24938" y="838200"/>
            <a:ext cx="9119062" cy="4391025"/>
          </a:xfrm>
        </p:spPr>
        <p:txBody>
          <a:bodyPr>
            <a:noAutofit/>
          </a:bodyPr>
          <a:lstStyle/>
          <a:p>
            <a:pPr algn="just" eaLnBrk="1" hangingPunct="1">
              <a:spcBef>
                <a:spcPts val="1200"/>
              </a:spcBef>
              <a:buFont typeface="Wingdings" panose="05000000000000000000" pitchFamily="2" charset="2"/>
              <a:buNone/>
            </a:pP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nhiều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bài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toán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đếm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chỉ</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sau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xây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dựng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xong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thành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phần</a:t>
            </a:r>
            <a:r>
              <a:rPr lang="en-US" altLang="en-US" sz="2300" dirty="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thứ</a:t>
            </a:r>
            <a:endParaRPr lang="en-US" altLang="en-US" sz="2300" dirty="0">
              <a:latin typeface="Times New Roman" panose="02020603050405020304" pitchFamily="18" charset="0"/>
              <a:cs typeface="Times New Roman" panose="02020603050405020304" pitchFamily="18" charset="0"/>
            </a:endParaRPr>
          </a:p>
          <a:p>
            <a:pPr algn="just" eaLnBrk="1" hangingPunct="1">
              <a:spcBef>
                <a:spcPts val="1200"/>
              </a:spcBef>
              <a:buFont typeface="Wingdings" panose="05000000000000000000" pitchFamily="2" charset="2"/>
              <a:buNone/>
            </a:pPr>
            <a:r>
              <a:rPr lang="en-US" altLang="en-US" sz="2300" dirty="0" err="1" smtClean="0">
                <a:latin typeface="Times New Roman" panose="02020603050405020304" pitchFamily="18" charset="0"/>
                <a:cs typeface="Times New Roman" panose="02020603050405020304" pitchFamily="18" charset="0"/>
              </a:rPr>
              <a:t>nhất</a:t>
            </a:r>
            <a:r>
              <a:rPr lang="en-US" altLang="en-US" sz="2300" dirty="0" smtClean="0">
                <a:latin typeface="Times New Roman" panose="02020603050405020304" pitchFamily="18" charset="0"/>
                <a:cs typeface="Times New Roman" panose="02020603050405020304" pitchFamily="18" charset="0"/>
              </a:rPr>
              <a:t> </a:t>
            </a:r>
            <a:r>
              <a:rPr lang="en-US" altLang="en-US" sz="2300" dirty="0">
                <a:latin typeface="Times New Roman" panose="02020603050405020304" pitchFamily="18" charset="0"/>
                <a:cs typeface="Times New Roman" panose="02020603050405020304" pitchFamily="18" charset="0"/>
              </a:rPr>
              <a:t>ta </a:t>
            </a:r>
            <a:r>
              <a:rPr lang="en-US" altLang="en-US" sz="2300" dirty="0" err="1" smtClean="0">
                <a:latin typeface="Times New Roman" panose="02020603050405020304" pitchFamily="18" charset="0"/>
                <a:cs typeface="Times New Roman" panose="02020603050405020304" pitchFamily="18" charset="0"/>
              </a:rPr>
              <a:t>mới</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biết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cách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xây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dựng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thành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phần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thứ</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hai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sau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xây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dựng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xong</a:t>
            </a:r>
            <a:r>
              <a:rPr lang="en-US" altLang="en-US" sz="2300" dirty="0">
                <a:latin typeface="Times New Roman" panose="02020603050405020304" pitchFamily="18" charset="0"/>
                <a:cs typeface="Times New Roman" panose="02020603050405020304" pitchFamily="18" charset="0"/>
              </a:rPr>
              <a:t> </a:t>
            </a:r>
            <a:endParaRPr lang="en-US" altLang="en-US" sz="2300" dirty="0" smtClean="0">
              <a:latin typeface="Times New Roman" panose="02020603050405020304" pitchFamily="18" charset="0"/>
              <a:cs typeface="Times New Roman" panose="02020603050405020304" pitchFamily="18" charset="0"/>
            </a:endParaRPr>
          </a:p>
          <a:p>
            <a:pPr algn="just" eaLnBrk="1" hangingPunct="1">
              <a:spcBef>
                <a:spcPts val="1200"/>
              </a:spcBef>
              <a:buFont typeface="Wingdings" panose="05000000000000000000" pitchFamily="2" charset="2"/>
              <a:buNone/>
            </a:pPr>
            <a:r>
              <a:rPr lang="en-US" altLang="en-US" sz="2300" dirty="0" err="1" smtClean="0">
                <a:latin typeface="Times New Roman" panose="02020603050405020304" pitchFamily="18" charset="0"/>
                <a:cs typeface="Times New Roman" panose="02020603050405020304" pitchFamily="18" charset="0"/>
              </a:rPr>
              <a:t>hai</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thành</a:t>
            </a:r>
            <a:r>
              <a:rPr lang="en-US" altLang="en-US" sz="2300" dirty="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phần</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đầu</a:t>
            </a:r>
            <a:r>
              <a:rPr lang="en-US" altLang="en-US" sz="2300" dirty="0">
                <a:latin typeface="Times New Roman" panose="02020603050405020304" pitchFamily="18" charset="0"/>
                <a:cs typeface="Times New Roman" panose="02020603050405020304" pitchFamily="18" charset="0"/>
              </a:rPr>
              <a:t> ta </a:t>
            </a:r>
            <a:r>
              <a:rPr lang="en-US" altLang="en-US" sz="2300" dirty="0" err="1">
                <a:latin typeface="Times New Roman" panose="02020603050405020304" pitchFamily="18" charset="0"/>
                <a:cs typeface="Times New Roman" panose="02020603050405020304" pitchFamily="18" charset="0"/>
              </a:rPr>
              <a:t>mới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biết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cách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xây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dựng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thành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phần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thứ</a:t>
            </a:r>
            <a:r>
              <a:rPr lang="en-US" altLang="en-US" sz="2300" dirty="0">
                <a:latin typeface="Times New Roman" panose="02020603050405020304" pitchFamily="18" charset="0"/>
                <a:cs typeface="Times New Roman" panose="02020603050405020304" pitchFamily="18" charset="0"/>
              </a:rPr>
              <a:t> 3,… </a:t>
            </a: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a:t>
            </a:r>
            <a:endParaRPr lang="en-US" altLang="en-US" sz="2300" dirty="0" smtClean="0">
              <a:latin typeface="Times New Roman" panose="02020603050405020304" pitchFamily="18" charset="0"/>
              <a:cs typeface="Times New Roman" panose="02020603050405020304" pitchFamily="18" charset="0"/>
            </a:endParaRPr>
          </a:p>
          <a:p>
            <a:pPr algn="just" eaLnBrk="1" hangingPunct="1">
              <a:spcBef>
                <a:spcPts val="1200"/>
              </a:spcBef>
              <a:buFont typeface="Wingdings" panose="05000000000000000000" pitchFamily="2" charset="2"/>
              <a:buNone/>
            </a:pPr>
            <a:r>
              <a:rPr lang="en-US" altLang="en-US" sz="2300" dirty="0" err="1" smtClean="0">
                <a:latin typeface="Times New Roman" panose="02020603050405020304" pitchFamily="18" charset="0"/>
                <a:cs typeface="Times New Roman" panose="02020603050405020304" pitchFamily="18" charset="0"/>
              </a:rPr>
              <a:t>trường</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hợp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đó</a:t>
            </a:r>
            <a:r>
              <a:rPr lang="en-US" altLang="en-US" sz="2300" dirty="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có</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thể</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sử</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dụng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nguyên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lý</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nhân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tổng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quát</a:t>
            </a:r>
            <a:r>
              <a:rPr lang="en-US" altLang="en-US" sz="2300" dirty="0">
                <a:latin typeface="Times New Roman" panose="02020603050405020304" pitchFamily="18" charset="0"/>
                <a:cs typeface="Times New Roman" panose="02020603050405020304" pitchFamily="18" charset="0"/>
              </a:rPr>
              <a:t>: </a:t>
            </a:r>
          </a:p>
          <a:p>
            <a:pPr algn="just" eaLnBrk="1" hangingPunct="1">
              <a:spcBef>
                <a:spcPts val="1200"/>
              </a:spcBef>
              <a:buFont typeface="Wingdings" panose="05000000000000000000" pitchFamily="2" charset="2"/>
              <a:buNone/>
            </a:pPr>
            <a:r>
              <a:rPr lang="en-US" altLang="en-US" sz="2300" dirty="0" err="1">
                <a:latin typeface="Times New Roman" panose="02020603050405020304" pitchFamily="18" charset="0"/>
                <a:cs typeface="Times New Roman" panose="02020603050405020304" pitchFamily="18" charset="0"/>
              </a:rPr>
              <a:t>Giả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sử</a:t>
            </a:r>
            <a:r>
              <a:rPr lang="en-US" altLang="en-US" sz="2300" dirty="0">
                <a:latin typeface="Times New Roman" panose="02020603050405020304" pitchFamily="18" charset="0"/>
                <a:cs typeface="Times New Roman" panose="02020603050405020304" pitchFamily="18" charset="0"/>
              </a:rPr>
              <a:t> ta </a:t>
            </a:r>
            <a:r>
              <a:rPr lang="en-US" altLang="en-US" sz="2300" dirty="0" err="1">
                <a:latin typeface="Times New Roman" panose="02020603050405020304" pitchFamily="18" charset="0"/>
                <a:cs typeface="Times New Roman" panose="02020603050405020304" pitchFamily="18" charset="0"/>
              </a:rPr>
              <a:t>xây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dựng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bộ</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có</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thứ</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tự</a:t>
            </a:r>
            <a:r>
              <a:rPr lang="en-US" altLang="en-US" sz="2300" dirty="0">
                <a:latin typeface="Times New Roman" panose="02020603050405020304" pitchFamily="18" charset="0"/>
                <a:cs typeface="Times New Roman" panose="02020603050405020304" pitchFamily="18" charset="0"/>
              </a:rPr>
              <a:t> </a:t>
            </a:r>
            <a:r>
              <a:rPr lang="en-US" altLang="en-US" sz="2300" i="1" dirty="0">
                <a:latin typeface="Times New Roman" panose="02020603050405020304" pitchFamily="18" charset="0"/>
                <a:cs typeface="Times New Roman" panose="02020603050405020304" pitchFamily="18" charset="0"/>
              </a:rPr>
              <a:t>k</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thành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phần</a:t>
            </a:r>
            <a:r>
              <a:rPr lang="en-US" altLang="en-US" sz="2300" dirty="0">
                <a:latin typeface="Times New Roman" panose="02020603050405020304" pitchFamily="18" charset="0"/>
                <a:cs typeface="Times New Roman" panose="02020603050405020304" pitchFamily="18" charset="0"/>
              </a:rPr>
              <a:t> (</a:t>
            </a:r>
            <a:r>
              <a:rPr lang="en-US" altLang="en-US" sz="2300" i="1" dirty="0">
                <a:latin typeface="Times New Roman" panose="02020603050405020304" pitchFamily="18" charset="0"/>
                <a:cs typeface="Times New Roman" panose="02020603050405020304" pitchFamily="18" charset="0"/>
              </a:rPr>
              <a:t>a</a:t>
            </a:r>
            <a:r>
              <a:rPr lang="en-US" altLang="en-US" sz="2300" baseline="-25000" dirty="0">
                <a:latin typeface="Times New Roman" panose="02020603050405020304" pitchFamily="18" charset="0"/>
                <a:cs typeface="Times New Roman" panose="02020603050405020304" pitchFamily="18" charset="0"/>
              </a:rPr>
              <a:t>1</a:t>
            </a:r>
            <a:r>
              <a:rPr lang="en-US" altLang="en-US" sz="2300" dirty="0">
                <a:latin typeface="Times New Roman" panose="02020603050405020304" pitchFamily="18" charset="0"/>
                <a:cs typeface="Times New Roman" panose="02020603050405020304" pitchFamily="18" charset="0"/>
              </a:rPr>
              <a:t>, </a:t>
            </a:r>
            <a:r>
              <a:rPr lang="en-US" altLang="en-US" sz="2300" i="1" dirty="0">
                <a:latin typeface="Times New Roman" panose="02020603050405020304" pitchFamily="18" charset="0"/>
                <a:cs typeface="Times New Roman" panose="02020603050405020304" pitchFamily="18" charset="0"/>
              </a:rPr>
              <a:t>a</a:t>
            </a:r>
            <a:r>
              <a:rPr lang="en-US" altLang="en-US" sz="2300" baseline="-25000" dirty="0">
                <a:latin typeface="Times New Roman" panose="02020603050405020304" pitchFamily="18" charset="0"/>
                <a:cs typeface="Times New Roman" panose="02020603050405020304" pitchFamily="18" charset="0"/>
              </a:rPr>
              <a:t>2</a:t>
            </a:r>
            <a:r>
              <a:rPr lang="en-US" altLang="en-US" sz="2300" dirty="0">
                <a:latin typeface="Times New Roman" panose="02020603050405020304" pitchFamily="18" charset="0"/>
                <a:cs typeface="Times New Roman" panose="02020603050405020304" pitchFamily="18" charset="0"/>
              </a:rPr>
              <a:t>, ..., </a:t>
            </a:r>
            <a:r>
              <a:rPr lang="en-US" altLang="en-US" sz="2300" i="1" dirty="0" err="1">
                <a:latin typeface="Times New Roman" panose="02020603050405020304" pitchFamily="18" charset="0"/>
                <a:cs typeface="Times New Roman" panose="02020603050405020304" pitchFamily="18" charset="0"/>
              </a:rPr>
              <a:t>a</a:t>
            </a:r>
            <a:r>
              <a:rPr lang="en-US" altLang="en-US" sz="2300" i="1" baseline="-25000" dirty="0" err="1">
                <a:latin typeface="Times New Roman" panose="02020603050405020304" pitchFamily="18" charset="0"/>
                <a:cs typeface="Times New Roman" panose="02020603050405020304" pitchFamily="18" charset="0"/>
              </a:rPr>
              <a:t>k</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theo</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từng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thành</a:t>
            </a:r>
            <a:r>
              <a:rPr lang="en-US" altLang="en-US" sz="2300" dirty="0">
                <a:latin typeface="Times New Roman" panose="02020603050405020304" pitchFamily="18" charset="0"/>
                <a:cs typeface="Times New Roman" panose="02020603050405020304" pitchFamily="18" charset="0"/>
              </a:rPr>
              <a:t> </a:t>
            </a:r>
          </a:p>
          <a:p>
            <a:pPr algn="just" eaLnBrk="1" hangingPunct="1">
              <a:spcBef>
                <a:spcPts val="1200"/>
              </a:spcBef>
              <a:buFont typeface="Wingdings" panose="05000000000000000000" pitchFamily="2" charset="2"/>
              <a:buNone/>
            </a:pPr>
            <a:r>
              <a:rPr lang="en-US" altLang="en-US" sz="2300" dirty="0" err="1">
                <a:latin typeface="Times New Roman" panose="02020603050405020304" pitchFamily="18" charset="0"/>
                <a:cs typeface="Times New Roman" panose="02020603050405020304" pitchFamily="18" charset="0"/>
              </a:rPr>
              <a:t>phần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và</a:t>
            </a:r>
            <a:endParaRPr lang="en-US" altLang="en-US" sz="2300" dirty="0">
              <a:latin typeface="Times New Roman" panose="02020603050405020304" pitchFamily="18" charset="0"/>
              <a:cs typeface="Times New Roman" panose="02020603050405020304" pitchFamily="18" charset="0"/>
            </a:endParaRPr>
          </a:p>
          <a:p>
            <a:pPr lvl="1" algn="just" eaLnBrk="1" hangingPunct="1"/>
            <a:r>
              <a:rPr lang="en-US" altLang="en-US" sz="2300" i="1" dirty="0" smtClean="0">
                <a:latin typeface="Times New Roman" panose="02020603050405020304" pitchFamily="18" charset="0"/>
                <a:cs typeface="Times New Roman" panose="02020603050405020304" pitchFamily="18" charset="0"/>
              </a:rPr>
              <a:t>a</a:t>
            </a:r>
            <a:r>
              <a:rPr lang="en-US" altLang="en-US" sz="2300" baseline="-25000" dirty="0" smtClean="0">
                <a:latin typeface="Times New Roman" panose="02020603050405020304" pitchFamily="18" charset="0"/>
                <a:cs typeface="Times New Roman" panose="02020603050405020304" pitchFamily="18" charset="0"/>
              </a:rPr>
              <a:t>1 </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có</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thể</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được</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chọn</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bởi</a:t>
            </a:r>
            <a:r>
              <a:rPr lang="en-US" altLang="en-US" sz="2300" dirty="0" smtClean="0">
                <a:latin typeface="Times New Roman" panose="02020603050405020304" pitchFamily="18" charset="0"/>
                <a:cs typeface="Times New Roman" panose="02020603050405020304" pitchFamily="18" charset="0"/>
              </a:rPr>
              <a:t> </a:t>
            </a:r>
            <a:r>
              <a:rPr lang="en-US" altLang="en-US" sz="2300" i="1" dirty="0" smtClean="0">
                <a:latin typeface="Times New Roman" panose="02020603050405020304" pitchFamily="18" charset="0"/>
                <a:cs typeface="Times New Roman" panose="02020603050405020304" pitchFamily="18" charset="0"/>
              </a:rPr>
              <a:t>m</a:t>
            </a:r>
            <a:r>
              <a:rPr lang="en-US" altLang="en-US" sz="2300" baseline="-25000" dirty="0" smtClean="0">
                <a:latin typeface="Times New Roman" panose="02020603050405020304" pitchFamily="18" charset="0"/>
                <a:cs typeface="Times New Roman" panose="02020603050405020304" pitchFamily="18" charset="0"/>
              </a:rPr>
              <a:t>1</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cách</a:t>
            </a:r>
            <a:r>
              <a:rPr lang="en-US" altLang="en-US" sz="2300" dirty="0" smtClean="0">
                <a:latin typeface="Times New Roman" panose="02020603050405020304" pitchFamily="18" charset="0"/>
                <a:cs typeface="Times New Roman" panose="02020603050405020304" pitchFamily="18" charset="0"/>
              </a:rPr>
              <a:t>;</a:t>
            </a:r>
            <a:endParaRPr lang="en-US" altLang="en-US" sz="2300" dirty="0">
              <a:latin typeface="Times New Roman" panose="02020603050405020304" pitchFamily="18" charset="0"/>
              <a:cs typeface="Times New Roman" panose="02020603050405020304" pitchFamily="18" charset="0"/>
            </a:endParaRPr>
          </a:p>
          <a:p>
            <a:pPr lvl="1" algn="just" eaLnBrk="1" hangingPunct="1"/>
            <a:r>
              <a:rPr lang="en-US" altLang="en-US" sz="2300" dirty="0" err="1" smtClean="0">
                <a:latin typeface="Times New Roman" panose="02020603050405020304" pitchFamily="18" charset="0"/>
                <a:cs typeface="Times New Roman" panose="02020603050405020304" pitchFamily="18" charset="0"/>
              </a:rPr>
              <a:t>Sau</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khi</a:t>
            </a:r>
            <a:r>
              <a:rPr lang="en-US" altLang="en-US" sz="2300" dirty="0" smtClean="0">
                <a:latin typeface="Times New Roman" panose="02020603050405020304" pitchFamily="18" charset="0"/>
                <a:cs typeface="Times New Roman" panose="02020603050405020304" pitchFamily="18" charset="0"/>
              </a:rPr>
              <a:t> </a:t>
            </a:r>
            <a:r>
              <a:rPr lang="en-US" altLang="en-US" sz="2300" i="1" dirty="0" smtClean="0">
                <a:latin typeface="Times New Roman" panose="02020603050405020304" pitchFamily="18" charset="0"/>
                <a:cs typeface="Times New Roman" panose="02020603050405020304" pitchFamily="18" charset="0"/>
              </a:rPr>
              <a:t>a</a:t>
            </a:r>
            <a:r>
              <a:rPr lang="en-US" altLang="en-US" sz="2300" baseline="-25000" dirty="0" smtClean="0">
                <a:latin typeface="Times New Roman" panose="02020603050405020304" pitchFamily="18" charset="0"/>
                <a:cs typeface="Times New Roman" panose="02020603050405020304" pitchFamily="18" charset="0"/>
              </a:rPr>
              <a:t>1 </a:t>
            </a:r>
            <a:r>
              <a:rPr lang="en-US" altLang="en-US" sz="2300" dirty="0" err="1" smtClean="0">
                <a:latin typeface="Times New Roman" panose="02020603050405020304" pitchFamily="18" charset="0"/>
                <a:cs typeface="Times New Roman" panose="02020603050405020304" pitchFamily="18" charset="0"/>
              </a:rPr>
              <a:t>được</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chọn</a:t>
            </a:r>
            <a:r>
              <a:rPr lang="en-US" altLang="en-US" sz="2300" dirty="0" smtClean="0">
                <a:latin typeface="Times New Roman" panose="02020603050405020304" pitchFamily="18" charset="0"/>
                <a:cs typeface="Times New Roman" panose="02020603050405020304" pitchFamily="18" charset="0"/>
              </a:rPr>
              <a:t>,</a:t>
            </a:r>
            <a:r>
              <a:rPr lang="en-US" altLang="en-US" sz="2300" baseline="-25000" dirty="0" smtClean="0">
                <a:latin typeface="Times New Roman" panose="02020603050405020304" pitchFamily="18" charset="0"/>
                <a:cs typeface="Times New Roman" panose="02020603050405020304" pitchFamily="18" charset="0"/>
              </a:rPr>
              <a:t> </a:t>
            </a:r>
            <a:r>
              <a:rPr lang="en-US" altLang="en-US" sz="2300" i="1" dirty="0">
                <a:latin typeface="Times New Roman" panose="02020603050405020304" pitchFamily="18" charset="0"/>
                <a:cs typeface="Times New Roman" panose="02020603050405020304" pitchFamily="18" charset="0"/>
              </a:rPr>
              <a:t>a</a:t>
            </a:r>
            <a:r>
              <a:rPr lang="en-US" altLang="en-US" sz="2300" baseline="-25000" dirty="0">
                <a:latin typeface="Times New Roman" panose="02020603050405020304" pitchFamily="18" charset="0"/>
                <a:cs typeface="Times New Roman" panose="02020603050405020304" pitchFamily="18" charset="0"/>
              </a:rPr>
              <a:t>2</a:t>
            </a:r>
            <a:r>
              <a:rPr lang="en-US" altLang="en-US" sz="2300" dirty="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có</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thể</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chọn</a:t>
            </a:r>
            <a:r>
              <a:rPr lang="en-US" altLang="en-US" sz="2300" dirty="0" smtClean="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bởi</a:t>
            </a:r>
            <a:r>
              <a:rPr lang="en-US" altLang="en-US" sz="2300" dirty="0" smtClean="0">
                <a:latin typeface="Times New Roman" panose="02020603050405020304" pitchFamily="18" charset="0"/>
                <a:cs typeface="Times New Roman" panose="02020603050405020304" pitchFamily="18" charset="0"/>
              </a:rPr>
              <a:t> </a:t>
            </a:r>
            <a:r>
              <a:rPr lang="en-US" altLang="en-US" sz="2300" dirty="0">
                <a:latin typeface="Times New Roman" panose="02020603050405020304" pitchFamily="18" charset="0"/>
                <a:cs typeface="Times New Roman" panose="02020603050405020304" pitchFamily="18" charset="0"/>
              </a:rPr>
              <a:t> </a:t>
            </a:r>
            <a:r>
              <a:rPr lang="en-US" altLang="en-US" sz="2300" i="1" dirty="0" smtClean="0">
                <a:latin typeface="Times New Roman" panose="02020603050405020304" pitchFamily="18" charset="0"/>
                <a:cs typeface="Times New Roman" panose="02020603050405020304" pitchFamily="18" charset="0"/>
              </a:rPr>
              <a:t>m</a:t>
            </a:r>
            <a:r>
              <a:rPr lang="en-US" altLang="en-US" sz="2300" baseline="-25000" dirty="0" smtClean="0">
                <a:latin typeface="Times New Roman" panose="02020603050405020304" pitchFamily="18" charset="0"/>
                <a:cs typeface="Times New Roman" panose="02020603050405020304" pitchFamily="18" charset="0"/>
              </a:rPr>
              <a:t>2 </a:t>
            </a:r>
            <a:r>
              <a:rPr lang="en-US" altLang="en-US" sz="2300" dirty="0" err="1" smtClean="0">
                <a:latin typeface="Times New Roman" panose="02020603050405020304" pitchFamily="18" charset="0"/>
                <a:cs typeface="Times New Roman" panose="02020603050405020304" pitchFamily="18" charset="0"/>
              </a:rPr>
              <a:t>cách</a:t>
            </a:r>
            <a:r>
              <a:rPr lang="en-US" altLang="en-US" sz="2300" dirty="0" smtClean="0">
                <a:latin typeface="Times New Roman" panose="02020603050405020304" pitchFamily="18" charset="0"/>
                <a:cs typeface="Times New Roman" panose="02020603050405020304" pitchFamily="18" charset="0"/>
              </a:rPr>
              <a:t>;</a:t>
            </a:r>
            <a:endParaRPr lang="en-US" altLang="en-US" sz="2300" dirty="0">
              <a:latin typeface="Times New Roman" panose="02020603050405020304" pitchFamily="18" charset="0"/>
              <a:cs typeface="Times New Roman" panose="02020603050405020304" pitchFamily="18" charset="0"/>
            </a:endParaRPr>
          </a:p>
          <a:p>
            <a:pPr lvl="1" algn="just" eaLnBrk="1" hangingPunct="1"/>
            <a:r>
              <a:rPr lang="en-US" altLang="en-US" sz="2300" dirty="0">
                <a:latin typeface="Times New Roman" panose="02020603050405020304" pitchFamily="18" charset="0"/>
                <a:cs typeface="Times New Roman" panose="02020603050405020304" pitchFamily="18" charset="0"/>
              </a:rPr>
              <a:t>...</a:t>
            </a:r>
          </a:p>
          <a:p>
            <a:pPr lvl="1" algn="just" eaLnBrk="1" hangingPunct="1"/>
            <a:r>
              <a:rPr lang="en-US" altLang="en-US" sz="2300" dirty="0" err="1">
                <a:latin typeface="Times New Roman" panose="02020603050405020304" pitchFamily="18" charset="0"/>
                <a:cs typeface="Times New Roman" panose="02020603050405020304" pitchFamily="18" charset="0"/>
              </a:rPr>
              <a:t>Sau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khi</a:t>
            </a:r>
            <a:r>
              <a:rPr lang="en-US" altLang="en-US" sz="2300" dirty="0">
                <a:latin typeface="Times New Roman" panose="02020603050405020304" pitchFamily="18" charset="0"/>
                <a:cs typeface="Times New Roman" panose="02020603050405020304" pitchFamily="18" charset="0"/>
              </a:rPr>
              <a:t> </a:t>
            </a:r>
            <a:r>
              <a:rPr lang="en-US" altLang="en-US" sz="2300" i="1" dirty="0" smtClean="0">
                <a:latin typeface="Times New Roman" panose="02020603050405020304" pitchFamily="18" charset="0"/>
                <a:cs typeface="Times New Roman" panose="02020603050405020304" pitchFamily="18" charset="0"/>
              </a:rPr>
              <a:t>a</a:t>
            </a:r>
            <a:r>
              <a:rPr lang="en-US" altLang="en-US" sz="2300" baseline="-25000" dirty="0" smtClean="0">
                <a:latin typeface="Times New Roman" panose="02020603050405020304" pitchFamily="18" charset="0"/>
                <a:cs typeface="Times New Roman" panose="02020603050405020304" pitchFamily="18" charset="0"/>
              </a:rPr>
              <a:t>1</a:t>
            </a:r>
            <a:r>
              <a:rPr lang="en-US" altLang="en-US" sz="2300" dirty="0">
                <a:latin typeface="Times New Roman" panose="02020603050405020304" pitchFamily="18" charset="0"/>
                <a:cs typeface="Times New Roman" panose="02020603050405020304" pitchFamily="18" charset="0"/>
              </a:rPr>
              <a:t>, </a:t>
            </a:r>
            <a:r>
              <a:rPr lang="en-US" altLang="en-US" sz="2300" i="1" dirty="0">
                <a:latin typeface="Times New Roman" panose="02020603050405020304" pitchFamily="18" charset="0"/>
                <a:cs typeface="Times New Roman" panose="02020603050405020304" pitchFamily="18" charset="0"/>
              </a:rPr>
              <a:t>a</a:t>
            </a:r>
            <a:r>
              <a:rPr lang="en-US" altLang="en-US" sz="2300" baseline="-25000" dirty="0">
                <a:latin typeface="Times New Roman" panose="02020603050405020304" pitchFamily="18" charset="0"/>
                <a:cs typeface="Times New Roman" panose="02020603050405020304" pitchFamily="18" charset="0"/>
              </a:rPr>
              <a:t>2</a:t>
            </a:r>
            <a:r>
              <a:rPr lang="en-US" altLang="en-US" sz="2300" dirty="0">
                <a:latin typeface="Times New Roman" panose="02020603050405020304" pitchFamily="18" charset="0"/>
                <a:cs typeface="Times New Roman" panose="02020603050405020304" pitchFamily="18" charset="0"/>
              </a:rPr>
              <a:t>,...,</a:t>
            </a:r>
            <a:r>
              <a:rPr lang="en-US" altLang="en-US" sz="2300" i="1" dirty="0">
                <a:latin typeface="Times New Roman" panose="02020603050405020304" pitchFamily="18" charset="0"/>
                <a:cs typeface="Times New Roman" panose="02020603050405020304" pitchFamily="18" charset="0"/>
              </a:rPr>
              <a:t>a</a:t>
            </a:r>
            <a:r>
              <a:rPr lang="en-US" altLang="en-US" sz="2300" i="1" baseline="-25000" dirty="0">
                <a:latin typeface="Times New Roman" panose="02020603050405020304" pitchFamily="18" charset="0"/>
                <a:cs typeface="Times New Roman" panose="02020603050405020304" pitchFamily="18" charset="0"/>
              </a:rPr>
              <a:t>k</a:t>
            </a:r>
            <a:r>
              <a:rPr lang="en-US" altLang="en-US" sz="2300" baseline="-25000" dirty="0">
                <a:latin typeface="Times New Roman" panose="02020603050405020304" pitchFamily="18" charset="0"/>
                <a:cs typeface="Times New Roman" panose="02020603050405020304" pitchFamily="18" charset="0"/>
              </a:rPr>
              <a:t>-1</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được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chọn</a:t>
            </a:r>
            <a:r>
              <a:rPr lang="en-US" altLang="en-US" sz="2300" dirty="0" smtClean="0">
                <a:latin typeface="Times New Roman" panose="02020603050405020304" pitchFamily="18" charset="0"/>
                <a:cs typeface="Times New Roman" panose="02020603050405020304" pitchFamily="18" charset="0"/>
              </a:rPr>
              <a:t>, </a:t>
            </a:r>
            <a:r>
              <a:rPr lang="en-US" altLang="en-US" sz="2300" i="1" dirty="0" err="1">
                <a:latin typeface="Times New Roman" panose="02020603050405020304" pitchFamily="18" charset="0"/>
                <a:cs typeface="Times New Roman" panose="02020603050405020304" pitchFamily="18" charset="0"/>
              </a:rPr>
              <a:t>a</a:t>
            </a:r>
            <a:r>
              <a:rPr lang="en-US" altLang="en-US" sz="2300" i="1" baseline="-25000" dirty="0" err="1">
                <a:latin typeface="Times New Roman" panose="02020603050405020304" pitchFamily="18" charset="0"/>
                <a:cs typeface="Times New Roman" panose="02020603050405020304" pitchFamily="18" charset="0"/>
              </a:rPr>
              <a:t>k</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có</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thể</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chọn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bởi</a:t>
            </a:r>
            <a:r>
              <a:rPr lang="en-US" altLang="en-US" sz="2300" dirty="0" smtClean="0">
                <a:latin typeface="Times New Roman" panose="02020603050405020304" pitchFamily="18" charset="0"/>
                <a:cs typeface="Times New Roman" panose="02020603050405020304" pitchFamily="18" charset="0"/>
              </a:rPr>
              <a:t> </a:t>
            </a:r>
            <a:r>
              <a:rPr lang="en-US" altLang="en-US" sz="2300" i="1" dirty="0" err="1">
                <a:latin typeface="Times New Roman" panose="02020603050405020304" pitchFamily="18" charset="0"/>
                <a:cs typeface="Times New Roman" panose="02020603050405020304" pitchFamily="18" charset="0"/>
              </a:rPr>
              <a:t>m</a:t>
            </a:r>
            <a:r>
              <a:rPr lang="en-US" altLang="en-US" sz="2300" i="1" baseline="-25000" dirty="0" err="1">
                <a:latin typeface="Times New Roman" panose="02020603050405020304" pitchFamily="18" charset="0"/>
                <a:cs typeface="Times New Roman" panose="02020603050405020304" pitchFamily="18" charset="0"/>
              </a:rPr>
              <a:t>k</a:t>
            </a:r>
            <a:r>
              <a:rPr lang="en-US" altLang="en-US" sz="2300" dirty="0">
                <a:latin typeface="Times New Roman" panose="02020603050405020304" pitchFamily="18" charset="0"/>
                <a:cs typeface="Times New Roman" panose="02020603050405020304" pitchFamily="18" charset="0"/>
              </a:rPr>
              <a:t> </a:t>
            </a:r>
            <a:r>
              <a:rPr lang="en-US" altLang="en-US" sz="2300" dirty="0" err="1" smtClean="0">
                <a:latin typeface="Times New Roman" panose="02020603050405020304" pitchFamily="18" charset="0"/>
                <a:cs typeface="Times New Roman" panose="02020603050405020304" pitchFamily="18" charset="0"/>
              </a:rPr>
              <a:t>cách</a:t>
            </a:r>
            <a:r>
              <a:rPr lang="en-US" altLang="en-US" sz="2300" dirty="0" smtClean="0">
                <a:latin typeface="Times New Roman" panose="02020603050405020304" pitchFamily="18" charset="0"/>
                <a:cs typeface="Times New Roman" panose="02020603050405020304" pitchFamily="18" charset="0"/>
              </a:rPr>
              <a:t>;</a:t>
            </a:r>
            <a:endParaRPr lang="en-US" altLang="en-US" sz="2300" dirty="0">
              <a:latin typeface="Times New Roman" panose="02020603050405020304" pitchFamily="18" charset="0"/>
              <a:cs typeface="Times New Roman" panose="02020603050405020304" pitchFamily="18" charset="0"/>
            </a:endParaRPr>
          </a:p>
          <a:p>
            <a:pPr algn="just" eaLnBrk="1" hangingPunct="1"/>
            <a:r>
              <a:rPr lang="en-US" altLang="en-US" sz="2300" dirty="0" err="1">
                <a:latin typeface="Times New Roman" panose="02020603050405020304" pitchFamily="18" charset="0"/>
                <a:cs typeface="Times New Roman" panose="02020603050405020304" pitchFamily="18" charset="0"/>
              </a:rPr>
              <a:t>Thế</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thì</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số</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bộ</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được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tạo</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tích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số</a:t>
            </a:r>
            <a:r>
              <a:rPr lang="en-US" altLang="en-US" sz="2300" dirty="0">
                <a:latin typeface="Times New Roman" panose="02020603050405020304" pitchFamily="18" charset="0"/>
                <a:cs typeface="Times New Roman" panose="02020603050405020304" pitchFamily="18" charset="0"/>
              </a:rPr>
              <a:t> </a:t>
            </a:r>
            <a:r>
              <a:rPr lang="en-US" altLang="en-US" sz="2300" b="1" i="1" dirty="0">
                <a:latin typeface="Times New Roman" panose="02020603050405020304" pitchFamily="18" charset="0"/>
                <a:cs typeface="Times New Roman" panose="02020603050405020304" pitchFamily="18" charset="0"/>
              </a:rPr>
              <a:t>m</a:t>
            </a:r>
            <a:r>
              <a:rPr lang="en-US" altLang="en-US" sz="2300" b="1" baseline="-25000" dirty="0">
                <a:latin typeface="Times New Roman" panose="02020603050405020304" pitchFamily="18" charset="0"/>
                <a:cs typeface="Times New Roman" panose="02020603050405020304" pitchFamily="18" charset="0"/>
              </a:rPr>
              <a:t>1</a:t>
            </a:r>
            <a:r>
              <a:rPr lang="en-US" altLang="en-US" sz="2300" b="1" i="1" dirty="0">
                <a:latin typeface="Times New Roman" panose="02020603050405020304" pitchFamily="18" charset="0"/>
                <a:cs typeface="Times New Roman" panose="02020603050405020304" pitchFamily="18" charset="0"/>
              </a:rPr>
              <a:t>m</a:t>
            </a:r>
            <a:r>
              <a:rPr lang="en-US" altLang="en-US" sz="2300" b="1" baseline="-25000" dirty="0">
                <a:latin typeface="Times New Roman" panose="02020603050405020304" pitchFamily="18" charset="0"/>
                <a:cs typeface="Times New Roman" panose="02020603050405020304" pitchFamily="18" charset="0"/>
              </a:rPr>
              <a:t>2</a:t>
            </a:r>
            <a:r>
              <a:rPr lang="en-US" altLang="en-US" sz="2300" b="1" dirty="0">
                <a:latin typeface="Times New Roman" panose="02020603050405020304" pitchFamily="18" charset="0"/>
                <a:cs typeface="Times New Roman" panose="02020603050405020304" pitchFamily="18" charset="0"/>
              </a:rPr>
              <a:t> ... </a:t>
            </a:r>
            <a:r>
              <a:rPr lang="en-US" altLang="en-US" sz="2300" b="1" i="1" dirty="0" err="1">
                <a:latin typeface="Times New Roman" panose="02020603050405020304" pitchFamily="18" charset="0"/>
                <a:cs typeface="Times New Roman" panose="02020603050405020304" pitchFamily="18" charset="0"/>
              </a:rPr>
              <a:t>m</a:t>
            </a:r>
            <a:r>
              <a:rPr lang="en-US" altLang="en-US" sz="2300" b="1" i="1" baseline="-25000" dirty="0" err="1">
                <a:latin typeface="Times New Roman" panose="02020603050405020304" pitchFamily="18" charset="0"/>
                <a:cs typeface="Times New Roman" panose="02020603050405020304" pitchFamily="18" charset="0"/>
              </a:rPr>
              <a:t>k</a:t>
            </a:r>
            <a:endParaRPr lang="en-US" altLang="en-US" sz="23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1FC8499-B3C9-428B-872F-12384D44D394}"/>
              </a:ext>
            </a:extLst>
          </p:cNvPr>
          <p:cNvSpPr>
            <a:spLocks noGrp="1"/>
          </p:cNvSpPr>
          <p:nvPr>
            <p:ph type="sldNum" sz="quarter" idx="12"/>
          </p:nvPr>
        </p:nvSpPr>
        <p:spPr/>
        <p:txBody>
          <a:bodyPr/>
          <a:lstStyle/>
          <a:p>
            <a:pPr>
              <a:defRPr/>
            </a:pPr>
            <a:fld id="{519C8756-3B26-4146-A7C7-24F682EEB786}" type="slidenum">
              <a:rPr lang="en-US" smtClean="0"/>
              <a:pPr>
                <a:defRPr/>
              </a:pPr>
              <a:t>11</a:t>
            </a:fld>
            <a:endParaRPr lang="en-US"/>
          </a:p>
        </p:txBody>
      </p:sp>
    </p:spTree>
    <p:extLst>
      <p:ext uri="{BB962C8B-B14F-4D97-AF65-F5344CB8AC3E}">
        <p14:creationId xmlns:p14="http://schemas.microsoft.com/office/powerpoint/2010/main" val="387861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222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22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a:extLst>
              <a:ext uri="{FF2B5EF4-FFF2-40B4-BE49-F238E27FC236}">
                <a16:creationId xmlns:a16="http://schemas.microsoft.com/office/drawing/2014/main" id="{C7FD4F41-E262-4DAB-ABED-32BFFCD55416}"/>
              </a:ext>
            </a:extLst>
          </p:cNvPr>
          <p:cNvSpPr>
            <a:spLocks noGrp="1" noChangeArrowheads="1"/>
          </p:cNvSpPr>
          <p:nvPr>
            <p:ph type="title"/>
          </p:nvPr>
        </p:nvSpPr>
        <p:spPr>
          <a:xfrm>
            <a:off x="-31865" y="-133349"/>
            <a:ext cx="7772400" cy="1143000"/>
          </a:xfrm>
        </p:spPr>
        <p:txBody>
          <a:bodyPr>
            <a:normAutofit/>
          </a:bodyPr>
          <a:lstStyle/>
          <a:p>
            <a:pPr eaLnBrk="1" hangingPunct="1"/>
            <a:r>
              <a:rPr lang="en-US" altLang="en-US" sz="3500" dirty="0" err="1"/>
              <a:t>Trường</a:t>
            </a:r>
            <a:r>
              <a:rPr lang="en-US" altLang="en-US" sz="3500" dirty="0"/>
              <a:t> </a:t>
            </a:r>
            <a:r>
              <a:rPr lang="en-US" altLang="en-US" sz="3500" dirty="0" err="1"/>
              <a:t>hợp</a:t>
            </a:r>
            <a:r>
              <a:rPr lang="en-US" altLang="en-US" sz="3500" dirty="0"/>
              <a:t> </a:t>
            </a:r>
            <a:r>
              <a:rPr lang="en-US" altLang="en-US" sz="3500" dirty="0" err="1"/>
              <a:t>tổng</a:t>
            </a:r>
            <a:r>
              <a:rPr lang="en-US" altLang="en-US" sz="3500" dirty="0"/>
              <a:t> </a:t>
            </a:r>
            <a:r>
              <a:rPr lang="en-US" altLang="en-US" sz="3500" dirty="0" err="1"/>
              <a:t>quát</a:t>
            </a:r>
            <a:endParaRPr lang="en-US" altLang="en-US" sz="3500" dirty="0"/>
          </a:p>
        </p:txBody>
      </p:sp>
      <mc:AlternateContent xmlns:mc="http://schemas.openxmlformats.org/markup-compatibility/2006" xmlns:a14="http://schemas.microsoft.com/office/drawing/2010/main">
        <mc:Choice Requires="a14">
          <p:sp>
            <p:nvSpPr>
              <p:cNvPr id="122884" name="Rectangle 3">
                <a:extLst>
                  <a:ext uri="{FF2B5EF4-FFF2-40B4-BE49-F238E27FC236}">
                    <a16:creationId xmlns:a16="http://schemas.microsoft.com/office/drawing/2014/main" id="{84F5553F-01CE-4BF4-BDAC-5F09DAC27303}"/>
                  </a:ext>
                </a:extLst>
              </p:cNvPr>
              <p:cNvSpPr>
                <a:spLocks noGrp="1" noChangeArrowheads="1"/>
              </p:cNvSpPr>
              <p:nvPr>
                <p:ph type="body" sz="half" idx="1"/>
              </p:nvPr>
            </p:nvSpPr>
            <p:spPr>
              <a:xfrm>
                <a:off x="152400" y="914400"/>
                <a:ext cx="8991600" cy="5257800"/>
              </a:xfrm>
            </p:spPr>
            <p:txBody>
              <a:bodyPr/>
              <a:lstStyle/>
              <a:p>
                <a:pPr marL="0" indent="0" eaLnBrk="1" hangingPunct="1">
                  <a:buNone/>
                </a:pPr>
                <a:r>
                  <a:rPr lang="en-US" altLang="en-US" sz="2700" dirty="0" err="1">
                    <a:latin typeface="Times New Roman" panose="02020603050405020304" pitchFamily="18" charset="0"/>
                  </a:rPr>
                  <a:t>Xét</a:t>
                </a:r>
                <a:r>
                  <a:rPr lang="en-US" altLang="en-US" sz="2700" dirty="0">
                    <a:latin typeface="Times New Roman" panose="02020603050405020304" pitchFamily="18" charset="0"/>
                  </a:rPr>
                  <a:t> CTĐQ TTTNHSH </a:t>
                </a:r>
                <a:r>
                  <a:rPr lang="en-US" altLang="en-US" sz="2700" dirty="0" err="1">
                    <a:latin typeface="Times New Roman" panose="02020603050405020304" pitchFamily="18" charset="0"/>
                  </a:rPr>
                  <a:t>bậc</a:t>
                </a:r>
                <a:r>
                  <a:rPr lang="en-US" altLang="en-US" sz="2700" dirty="0">
                    <a:latin typeface="Times New Roman" panose="02020603050405020304" pitchFamily="18" charset="0"/>
                  </a:rPr>
                  <a:t> </a:t>
                </a:r>
                <a:r>
                  <a:rPr lang="en-US" altLang="en-US" sz="2700" i="1" dirty="0">
                    <a:latin typeface="Times New Roman" panose="02020603050405020304" pitchFamily="18" charset="0"/>
                  </a:rPr>
                  <a:t>k</a:t>
                </a:r>
                <a:r>
                  <a:rPr lang="en-US" altLang="en-US" sz="2700" dirty="0">
                    <a:latin typeface="Times New Roman" panose="02020603050405020304" pitchFamily="18" charset="0"/>
                  </a:rPr>
                  <a:t>:</a:t>
                </a:r>
              </a:p>
              <a:p>
                <a:pPr eaLnBrk="1" hangingPunct="1"/>
                <a:endParaRPr lang="en-US" altLang="en-US" sz="2700" dirty="0" smtClean="0">
                  <a:latin typeface="Times New Roman" panose="02020603050405020304" pitchFamily="18" charset="0"/>
                </a:endParaRPr>
              </a:p>
              <a:p>
                <a:pPr marL="0" indent="0" eaLnBrk="1" hangingPunct="1">
                  <a:buNone/>
                </a:pPr>
                <a:r>
                  <a:rPr lang="en-US" altLang="en-US" sz="2700" dirty="0" smtClean="0">
                    <a:latin typeface="Times New Roman" panose="02020603050405020304" pitchFamily="18" charset="0"/>
                  </a:rPr>
                  <a:t>PTĐT </a:t>
                </a:r>
                <a:r>
                  <a:rPr lang="en-US" altLang="en-US" sz="2700" dirty="0" err="1">
                    <a:latin typeface="Times New Roman" panose="02020603050405020304" pitchFamily="18" charset="0"/>
                  </a:rPr>
                  <a:t>của</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nó</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là</a:t>
                </a:r>
                <a:r>
                  <a:rPr lang="en-US" altLang="en-US" sz="2700" dirty="0">
                    <a:latin typeface="Times New Roman" panose="02020603050405020304" pitchFamily="18" charset="0"/>
                  </a:rPr>
                  <a:t>:</a:t>
                </a:r>
              </a:p>
              <a:p>
                <a:pPr eaLnBrk="1" hangingPunct="1"/>
                <a:endParaRPr lang="en-US" altLang="en-US" sz="2700" dirty="0">
                  <a:latin typeface="Times New Roman" panose="02020603050405020304" pitchFamily="18" charset="0"/>
                </a:endParaRPr>
              </a:p>
              <a:p>
                <a:pPr eaLnBrk="1" hangingPunct="1"/>
                <a:endParaRPr lang="en-US" altLang="en-US" sz="2700" b="1" dirty="0">
                  <a:latin typeface="Times New Roman" panose="02020603050405020304" pitchFamily="18" charset="0"/>
                </a:endParaRPr>
              </a:p>
              <a:p>
                <a:pPr marL="0" indent="0" eaLnBrk="1" hangingPunct="1">
                  <a:buNone/>
                </a:pPr>
                <a:r>
                  <a:rPr lang="en-US" altLang="en-US" sz="2700" b="1" dirty="0" err="1">
                    <a:latin typeface="Times New Roman" panose="02020603050405020304" pitchFamily="18" charset="0"/>
                  </a:rPr>
                  <a:t>Định</a:t>
                </a:r>
                <a:r>
                  <a:rPr lang="en-US" altLang="en-US" sz="2700" b="1" dirty="0">
                    <a:latin typeface="Times New Roman" panose="02020603050405020304" pitchFamily="18" charset="0"/>
                  </a:rPr>
                  <a:t> </a:t>
                </a:r>
                <a:r>
                  <a:rPr lang="en-US" altLang="en-US" sz="2700" b="1" dirty="0" err="1">
                    <a:latin typeface="Times New Roman" panose="02020603050405020304" pitchFamily="18" charset="0"/>
                  </a:rPr>
                  <a:t>lý</a:t>
                </a:r>
                <a:r>
                  <a:rPr lang="en-US" altLang="en-US" sz="2700" b="1" dirty="0">
                    <a:latin typeface="Times New Roman" panose="02020603050405020304" pitchFamily="18" charset="0"/>
                  </a:rPr>
                  <a:t> 4: </a:t>
                </a:r>
                <a:r>
                  <a:rPr lang="en-US" altLang="en-US" sz="2700" dirty="0" err="1">
                    <a:latin typeface="Times New Roman" panose="02020603050405020304" pitchFamily="18" charset="0"/>
                  </a:rPr>
                  <a:t>Nếu</a:t>
                </a:r>
                <a:r>
                  <a:rPr lang="en-US" altLang="en-US" sz="2700" dirty="0">
                    <a:latin typeface="Times New Roman" panose="02020603050405020304" pitchFamily="18" charset="0"/>
                  </a:rPr>
                  <a:t> PTĐT </a:t>
                </a:r>
                <a:r>
                  <a:rPr lang="en-US" altLang="en-US" sz="2700" dirty="0" err="1">
                    <a:latin typeface="Times New Roman" panose="02020603050405020304" pitchFamily="18" charset="0"/>
                  </a:rPr>
                  <a:t>có</a:t>
                </a:r>
                <a:r>
                  <a:rPr lang="en-US" altLang="en-US" sz="2700" dirty="0">
                    <a:latin typeface="Times New Roman" panose="02020603050405020304" pitchFamily="18" charset="0"/>
                  </a:rPr>
                  <a:t> </a:t>
                </a:r>
                <a:r>
                  <a:rPr lang="en-US" altLang="en-US" sz="2700" i="1" dirty="0">
                    <a:solidFill>
                      <a:srgbClr val="FF0000"/>
                    </a:solidFill>
                    <a:latin typeface="Times New Roman" panose="02020603050405020304" pitchFamily="18" charset="0"/>
                  </a:rPr>
                  <a:t>t</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nghiệm</a:t>
                </a:r>
                <a:r>
                  <a:rPr lang="en-US" altLang="en-US" sz="2700" dirty="0">
                    <a:latin typeface="Times New Roman" panose="02020603050405020304" pitchFamily="18" charset="0"/>
                  </a:rPr>
                  <a:t> </a:t>
                </a:r>
                <a:r>
                  <a:rPr lang="en-US" altLang="en-US" sz="2700" i="1" dirty="0">
                    <a:solidFill>
                      <a:srgbClr val="FF0000"/>
                    </a:solidFill>
                    <a:latin typeface="Times New Roman" panose="02020603050405020304" pitchFamily="18" charset="0"/>
                  </a:rPr>
                  <a:t>r</a:t>
                </a:r>
                <a:r>
                  <a:rPr lang="en-US" altLang="en-US" sz="2700" baseline="-25000" dirty="0">
                    <a:solidFill>
                      <a:srgbClr val="FF0000"/>
                    </a:solidFill>
                    <a:latin typeface="Times New Roman" panose="02020603050405020304" pitchFamily="18" charset="0"/>
                  </a:rPr>
                  <a:t>1</a:t>
                </a:r>
                <a:r>
                  <a:rPr lang="en-US" altLang="en-US" sz="2700" dirty="0">
                    <a:solidFill>
                      <a:srgbClr val="FF0000"/>
                    </a:solidFill>
                    <a:latin typeface="Times New Roman" panose="02020603050405020304" pitchFamily="18" charset="0"/>
                  </a:rPr>
                  <a:t>,…,</a:t>
                </a:r>
                <a:r>
                  <a:rPr lang="en-US" altLang="en-US" sz="2700" i="1" dirty="0" err="1">
                    <a:solidFill>
                      <a:srgbClr val="FF0000"/>
                    </a:solidFill>
                    <a:latin typeface="Times New Roman" panose="02020603050405020304" pitchFamily="18" charset="0"/>
                  </a:rPr>
                  <a:t>r</a:t>
                </a:r>
                <a:r>
                  <a:rPr lang="en-US" altLang="en-US" sz="2700" i="1" baseline="-25000" dirty="0" err="1">
                    <a:solidFill>
                      <a:srgbClr val="FF0000"/>
                    </a:solidFill>
                    <a:latin typeface="Times New Roman" panose="02020603050405020304" pitchFamily="18" charset="0"/>
                  </a:rPr>
                  <a:t>t</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với</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bội</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tương</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ứng</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là</a:t>
                </a:r>
                <a:r>
                  <a:rPr lang="en-US" altLang="en-US" sz="2700" dirty="0">
                    <a:latin typeface="Times New Roman" panose="02020603050405020304" pitchFamily="18" charset="0"/>
                  </a:rPr>
                  <a:t> </a:t>
                </a:r>
                <a:r>
                  <a:rPr lang="en-US" altLang="en-US" sz="2700" i="1" dirty="0">
                    <a:solidFill>
                      <a:srgbClr val="FF0000"/>
                    </a:solidFill>
                    <a:latin typeface="Times New Roman" panose="02020603050405020304" pitchFamily="18" charset="0"/>
                  </a:rPr>
                  <a:t>m</a:t>
                </a:r>
                <a:r>
                  <a:rPr lang="en-US" altLang="en-US" sz="2700" baseline="-25000" dirty="0">
                    <a:solidFill>
                      <a:srgbClr val="FF0000"/>
                    </a:solidFill>
                    <a:latin typeface="Times New Roman" panose="02020603050405020304" pitchFamily="18" charset="0"/>
                  </a:rPr>
                  <a:t>1</a:t>
                </a:r>
                <a:r>
                  <a:rPr lang="en-US" altLang="en-US" sz="2700" dirty="0">
                    <a:solidFill>
                      <a:srgbClr val="FF0000"/>
                    </a:solidFill>
                    <a:latin typeface="Times New Roman" panose="02020603050405020304" pitchFamily="18" charset="0"/>
                  </a:rPr>
                  <a:t>,…,</a:t>
                </a:r>
                <a:r>
                  <a:rPr lang="en-US" altLang="en-US" sz="2700" i="1" dirty="0" err="1">
                    <a:solidFill>
                      <a:srgbClr val="FF0000"/>
                    </a:solidFill>
                    <a:latin typeface="Times New Roman" panose="02020603050405020304" pitchFamily="18" charset="0"/>
                  </a:rPr>
                  <a:t>m</a:t>
                </a:r>
                <a:r>
                  <a:rPr lang="en-US" altLang="en-US" sz="2700" i="1" baseline="-25000" dirty="0" err="1">
                    <a:solidFill>
                      <a:srgbClr val="FF0000"/>
                    </a:solidFill>
                    <a:latin typeface="Times New Roman" panose="02020603050405020304" pitchFamily="18" charset="0"/>
                  </a:rPr>
                  <a:t>t</a:t>
                </a:r>
                <a:r>
                  <a:rPr lang="en-US" altLang="en-US" sz="2700" dirty="0">
                    <a:latin typeface="Times New Roman" panose="02020603050405020304" pitchFamily="18" charset="0"/>
                  </a:rPr>
                  <a:t> (</a:t>
                </a:r>
                <a:r>
                  <a:rPr lang="en-US" altLang="en-US" sz="2700" i="1" dirty="0">
                    <a:latin typeface="Times New Roman" panose="02020603050405020304" pitchFamily="18" charset="0"/>
                  </a:rPr>
                  <a:t>m</a:t>
                </a:r>
                <a:r>
                  <a:rPr lang="en-US" altLang="en-US" sz="2700" baseline="-25000" dirty="0">
                    <a:latin typeface="Times New Roman" panose="02020603050405020304" pitchFamily="18" charset="0"/>
                  </a:rPr>
                  <a:t>1</a:t>
                </a:r>
                <a:r>
                  <a:rPr lang="en-US" altLang="en-US" sz="2700" i="1" dirty="0">
                    <a:latin typeface="Times New Roman" panose="02020603050405020304" pitchFamily="18" charset="0"/>
                  </a:rPr>
                  <a:t>+</a:t>
                </a:r>
                <a:r>
                  <a:rPr lang="en-US" altLang="en-US" sz="2700" dirty="0">
                    <a:latin typeface="Times New Roman" panose="02020603050405020304" pitchFamily="18" charset="0"/>
                  </a:rPr>
                  <a:t>…+</a:t>
                </a:r>
                <a:r>
                  <a:rPr lang="en-US" altLang="en-US" sz="2700" i="1" dirty="0" err="1" smtClean="0">
                    <a:latin typeface="Times New Roman" panose="02020603050405020304" pitchFamily="18" charset="0"/>
                  </a:rPr>
                  <a:t>m</a:t>
                </a:r>
                <a:r>
                  <a:rPr lang="en-US" altLang="en-US" sz="2700" i="1" baseline="-25000" dirty="0" err="1" smtClean="0">
                    <a:latin typeface="Times New Roman" panose="02020603050405020304" pitchFamily="18" charset="0"/>
                  </a:rPr>
                  <a:t>t</a:t>
                </a:r>
                <a:r>
                  <a:rPr lang="en-US" altLang="en-US" sz="2700" i="1" baseline="-25000" dirty="0" smtClean="0">
                    <a:latin typeface="Times New Roman" panose="02020603050405020304" pitchFamily="18" charset="0"/>
                  </a:rPr>
                  <a:t> </a:t>
                </a:r>
                <a:r>
                  <a:rPr lang="en-US" altLang="en-US" sz="2700" dirty="0" smtClean="0">
                    <a:latin typeface="Times New Roman" panose="02020603050405020304" pitchFamily="18" charset="0"/>
                  </a:rPr>
                  <a:t>= </a:t>
                </a:r>
                <a:r>
                  <a:rPr lang="en-US" altLang="en-US" sz="2700" i="1" dirty="0" smtClean="0">
                    <a:latin typeface="Times New Roman" panose="02020603050405020304" pitchFamily="18" charset="0"/>
                  </a:rPr>
                  <a:t>k</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Khi</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đó</a:t>
                </a:r>
                <a:r>
                  <a:rPr lang="en-US" altLang="en-US" sz="2700" dirty="0" smtClean="0">
                    <a:latin typeface="Times New Roman" panose="02020603050405020304" pitchFamily="18" charset="0"/>
                  </a:rPr>
                  <a:t>:</a:t>
                </a:r>
              </a:p>
              <a:p>
                <a:pPr>
                  <a:buNone/>
                </a:pPr>
                <a:r>
                  <a:rPr lang="en-US" altLang="en-US" sz="2000" i="1" dirty="0">
                    <a:latin typeface="Times" panose="02020603050405020304" pitchFamily="18" charset="0"/>
                    <a:ea typeface="ＭＳ Ｐゴシック" panose="020B0600070205080204" pitchFamily="34" charset="-128"/>
                    <a:cs typeface="Times" panose="02020603050405020304" pitchFamily="18" charset="0"/>
                  </a:rPr>
                  <a:t>a</a:t>
                </a:r>
                <a:r>
                  <a:rPr lang="en-US" altLang="en-US" sz="2000" i="1" baseline="-25000" dirty="0">
                    <a:latin typeface="Times" panose="02020603050405020304" pitchFamily="18" charset="0"/>
                    <a:ea typeface="ＭＳ Ｐゴシック" panose="020B0600070205080204" pitchFamily="34" charset="-128"/>
                    <a:cs typeface="Times" panose="02020603050405020304" pitchFamily="18" charset="0"/>
                  </a:rPr>
                  <a:t>n</a:t>
                </a:r>
                <a:r>
                  <a:rPr lang="en-US" altLang="en-US" sz="2000" baseline="-250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1,0</m:t>
                        </m:r>
                      </m:sub>
                    </m:sSub>
                  </m:oMath>
                </a14:m>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1,1</m:t>
                        </m:r>
                      </m:sub>
                    </m:sSub>
                  </m:oMath>
                </a14:m>
                <a:r>
                  <a:rPr lang="en-US" altLang="en-US" sz="2000"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n</a:t>
                </a:r>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 +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Sub>
                    <m:sSup>
                      <m:sSup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p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𝑛</m:t>
                        </m:r>
                      </m:e>
                      <m:sup>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p>
                    </m:sSup>
                  </m:oMath>
                </a14:m>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a:t>
                </a:r>
                <a:r>
                  <a:rPr lang="en-US" altLang="en-US" sz="2000" baseline="-25000" dirty="0">
                    <a:latin typeface="Times" panose="02020603050405020304" pitchFamily="18" charset="0"/>
                    <a:ea typeface="ＭＳ Ｐゴシック" panose="020B0600070205080204" pitchFamily="34" charset="-128"/>
                    <a:cs typeface="Times" panose="02020603050405020304" pitchFamily="18" charset="0"/>
                  </a:rPr>
                  <a:t> </a:t>
                </a:r>
                <a14:m>
                  <m:oMath xmlns:m="http://schemas.openxmlformats.org/officeDocument/2006/math">
                    <m:sSubSup>
                      <m:sSubSup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Sup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𝑟</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up>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𝑛</m:t>
                        </m:r>
                      </m:sup>
                    </m:sSubSup>
                  </m:oMath>
                </a14:m>
                <a:r>
                  <a:rPr lang="en-US" altLang="en-US" sz="2000" baseline="-250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p>
              <a:p>
                <a:pPr>
                  <a:buNone/>
                </a:pP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2,0</m:t>
                        </m:r>
                      </m:sub>
                    </m:sSub>
                  </m:oMath>
                </a14:m>
                <a:r>
                  <a:rPr lang="en-US" altLang="en-US" sz="2000" dirty="0">
                    <a:latin typeface="Times" panose="02020603050405020304" pitchFamily="18" charset="0"/>
                    <a:ea typeface="ＭＳ Ｐゴシック" panose="020B0600070205080204" pitchFamily="34" charset="-128"/>
                    <a:cs typeface="Times" panose="02020603050405020304" pitchFamily="18" charset="0"/>
                  </a:rPr>
                  <a:t>+</a:t>
                </a:r>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dirty="0">
                            <a:latin typeface="Cambria Math" panose="02040503050406030204" pitchFamily="18" charset="0"/>
                            <a:ea typeface="ＭＳ Ｐゴシック" panose="020B0600070205080204" pitchFamily="34" charset="-128"/>
                            <a:cs typeface="Times" panose="02020603050405020304" pitchFamily="18" charset="0"/>
                            <a:sym typeface="Symbol" panose="05050102010706020507" pitchFamily="18" charset="2"/>
                          </a:rPr>
                          <m:t>2,</m:t>
                        </m:r>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Sub>
                  </m:oMath>
                </a14:m>
                <a:r>
                  <a:rPr lang="en-US" altLang="en-US" sz="2000"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n</a:t>
                </a:r>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 +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2,</m:t>
                        </m:r>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2</m:t>
                            </m:r>
                          </m:sub>
                        </m:s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Sub>
                    <m:sSup>
                      <m:sSup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p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𝑛</m:t>
                        </m:r>
                      </m:e>
                      <m:sup>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2</m:t>
                            </m:r>
                          </m:sub>
                        </m:s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p>
                    </m:sSup>
                  </m:oMath>
                </a14:m>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a:t>
                </a:r>
                <a:r>
                  <a:rPr lang="en-US" altLang="en-US" sz="2000" baseline="-25000" dirty="0">
                    <a:latin typeface="Times" panose="02020603050405020304" pitchFamily="18" charset="0"/>
                    <a:ea typeface="ＭＳ Ｐゴシック" panose="020B0600070205080204" pitchFamily="34" charset="-128"/>
                    <a:cs typeface="Times" panose="02020603050405020304" pitchFamily="18" charset="0"/>
                  </a:rPr>
                  <a:t> </a:t>
                </a:r>
                <a14:m>
                  <m:oMath xmlns:m="http://schemas.openxmlformats.org/officeDocument/2006/math">
                    <m:sSubSup>
                      <m:sSubSup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Sup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𝑟</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2</m:t>
                        </m:r>
                      </m:sub>
                      <m:sup>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𝑛</m:t>
                        </m:r>
                      </m:sup>
                    </m:sSubSup>
                  </m:oMath>
                </a14:m>
                <a:r>
                  <a:rPr lang="en-US" altLang="en-US" sz="2000" baseline="-250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 </a:t>
                </a:r>
              </a:p>
              <a:p>
                <a:pPr>
                  <a:buNone/>
                </a:pPr>
                <a:r>
                  <a:rPr lang="en-US" altLang="en-US" sz="2000" baseline="300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a:t>
                </a:r>
                <a:r>
                  <a:rPr lang="en-US" altLang="en-US" sz="2000" baseline="-25000" dirty="0">
                    <a:latin typeface="Times" panose="02020603050405020304" pitchFamily="18" charset="0"/>
                    <a:ea typeface="ＭＳ Ｐゴシック" panose="020B0600070205080204" pitchFamily="34" charset="-128"/>
                    <a:cs typeface="Times" panose="02020603050405020304" pitchFamily="18" charset="0"/>
                  </a:rPr>
                  <a:t>t,0</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𝑡</m:t>
                        </m:r>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Sub>
                  </m:oMath>
                </a14:m>
                <a:r>
                  <a:rPr lang="en-US" altLang="en-US" sz="2000"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n</a:t>
                </a:r>
                <a: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 + </a:t>
                </a:r>
                <a14:m>
                  <m:oMath xmlns:m="http://schemas.openxmlformats.org/officeDocument/2006/math">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m:rPr>
                            <m:nor/>
                          </m:rPr>
                          <a:rPr lang="en-US" altLang="en-US" sz="2000"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m:t></m:t>
                        </m:r>
                      </m:e>
                      <m:sub>
                        <m:r>
                          <a:rPr lang="en-US" altLang="en-US" sz="2000" i="1" dirty="0">
                            <a:latin typeface="Cambria Math" panose="02040503050406030204" pitchFamily="18" charset="0"/>
                            <a:ea typeface="ＭＳ Ｐゴシック" panose="020B0600070205080204" pitchFamily="34" charset="-128"/>
                            <a:cs typeface="Times" panose="02020603050405020304" pitchFamily="18" charset="0"/>
                            <a:sym typeface="Symbol" panose="05050102010706020507" pitchFamily="18" charset="2"/>
                          </a:rPr>
                          <m:t>𝑡</m:t>
                        </m:r>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m:t>
                        </m:r>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𝑡</m:t>
                            </m:r>
                          </m:sub>
                        </m:s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b>
                    </m:sSub>
                    <m:sSup>
                      <m:sSup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p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𝑛</m:t>
                        </m:r>
                      </m:e>
                      <m:sup>
                        <m:sSub>
                          <m:sSub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𝑚</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𝑡</m:t>
                            </m:r>
                          </m:sub>
                        </m:s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−1</m:t>
                        </m:r>
                      </m:sup>
                    </m:sSup>
                  </m:oMath>
                </a14:m>
                <a:r>
                  <a:rPr lang="en-US" altLang="en-US" sz="2000" dirty="0">
                    <a:latin typeface="Times" panose="02020603050405020304" pitchFamily="18" charset="0"/>
                    <a:ea typeface="ＭＳ Ｐゴシック" panose="020B0600070205080204" pitchFamily="34" charset="-128"/>
                    <a:cs typeface="Times" panose="02020603050405020304" pitchFamily="18" charset="0"/>
                  </a:rPr>
                  <a:t>)</a:t>
                </a:r>
                <a:r>
                  <a:rPr lang="en-US" altLang="en-US" sz="2000" dirty="0">
                    <a:ea typeface="ＭＳ Ｐゴシック" panose="020B0600070205080204" pitchFamily="34" charset="-128"/>
                    <a:cs typeface="Times" panose="02020603050405020304" pitchFamily="18" charset="0"/>
                  </a:rPr>
                  <a:t> </a:t>
                </a:r>
                <a14:m>
                  <m:oMath xmlns:m="http://schemas.openxmlformats.org/officeDocument/2006/math">
                    <m:sSubSup>
                      <m:sSubSupPr>
                        <m:ctrlPr>
                          <a:rPr lang="en-US" altLang="en-US" sz="2000" i="1">
                            <a:latin typeface="Cambria Math" panose="02040503050406030204" pitchFamily="18" charset="0"/>
                            <a:ea typeface="ＭＳ Ｐゴシック" panose="020B0600070205080204" pitchFamily="34" charset="-128"/>
                            <a:cs typeface="Times" panose="02020603050405020304" pitchFamily="18" charset="0"/>
                          </a:rPr>
                        </m:ctrlPr>
                      </m:sSubSupPr>
                      <m:e>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𝑟</m:t>
                        </m:r>
                      </m:e>
                      <m:sub>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𝑡</m:t>
                        </m:r>
                      </m:sub>
                      <m:sup>
                        <m:r>
                          <a:rPr lang="en-US" altLang="en-US" sz="2000" i="1">
                            <a:latin typeface="Cambria Math" panose="02040503050406030204" pitchFamily="18" charset="0"/>
                            <a:ea typeface="ＭＳ Ｐゴシック" panose="020B0600070205080204" pitchFamily="34" charset="-128"/>
                            <a:cs typeface="Times" panose="02020603050405020304" pitchFamily="18" charset="0"/>
                          </a:rPr>
                          <m:t>𝑛</m:t>
                        </m:r>
                      </m:sup>
                    </m:sSubSup>
                  </m:oMath>
                </a14:m>
                <a:endParaRPr lang="en-US" altLang="en-US" sz="2000" dirty="0">
                  <a:latin typeface="Times New Roman" panose="02020603050405020304" pitchFamily="18" charset="0"/>
                </a:endParaRPr>
              </a:p>
              <a:p>
                <a:pPr eaLnBrk="1" hangingPunct="1">
                  <a:buFont typeface="Wingdings" panose="05000000000000000000" pitchFamily="2" charset="2"/>
                  <a:buNone/>
                </a:pPr>
                <a:r>
                  <a:rPr lang="en-US" altLang="en-US" sz="2700" dirty="0" err="1" smtClean="0">
                    <a:latin typeface="Times New Roman" panose="02020603050405020304" pitchFamily="18" charset="0"/>
                  </a:rPr>
                  <a:t>với</a:t>
                </a:r>
                <a:r>
                  <a:rPr lang="en-US" altLang="en-US" sz="2700" dirty="0" smtClean="0">
                    <a:latin typeface="Times New Roman" panose="02020603050405020304" pitchFamily="18" charset="0"/>
                  </a:rPr>
                  <a:t> </a:t>
                </a:r>
                <a:r>
                  <a:rPr lang="en-US" altLang="en-US" sz="2700" i="1" dirty="0">
                    <a:solidFill>
                      <a:srgbClr val="FF0000"/>
                    </a:solidFill>
                    <a:latin typeface="Times New Roman" panose="02020603050405020304" pitchFamily="18" charset="0"/>
                  </a:rPr>
                  <a:t>n</a:t>
                </a:r>
                <a:r>
                  <a:rPr lang="en-US" altLang="en-US" sz="2700" dirty="0">
                    <a:solidFill>
                      <a:srgbClr val="FF0000"/>
                    </a:solidFill>
                    <a:latin typeface="Times New Roman" panose="02020603050405020304" pitchFamily="18" charset="0"/>
                    <a:cs typeface="Times New Roman" panose="02020603050405020304" pitchFamily="18" charset="0"/>
                  </a:rPr>
                  <a:t>≥0</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và</a:t>
                </a:r>
                <a:r>
                  <a:rPr lang="en-US" altLang="en-US" sz="2700" dirty="0">
                    <a:latin typeface="Times New Roman" panose="02020603050405020304" pitchFamily="18" charset="0"/>
                    <a:cs typeface="Times New Roman" panose="02020603050405020304" pitchFamily="18" charset="0"/>
                  </a:rPr>
                  <a:t> </a:t>
                </a:r>
                <a:r>
                  <a:rPr lang="el-GR" altLang="en-US" sz="2700" i="1" dirty="0">
                    <a:solidFill>
                      <a:srgbClr val="FF0000"/>
                    </a:solidFill>
                    <a:latin typeface="Times New Roman" panose="02020603050405020304" pitchFamily="18" charset="0"/>
                    <a:cs typeface="Times New Roman" panose="02020603050405020304" pitchFamily="18" charset="0"/>
                  </a:rPr>
                  <a:t>α</a:t>
                </a:r>
                <a:r>
                  <a:rPr lang="en-US" altLang="en-US" sz="2700" i="1" baseline="-25000" dirty="0" err="1">
                    <a:solidFill>
                      <a:srgbClr val="FF0000"/>
                    </a:solidFill>
                    <a:latin typeface="Times New Roman" panose="02020603050405020304" pitchFamily="18" charset="0"/>
                    <a:cs typeface="Times New Roman" panose="02020603050405020304" pitchFamily="18" charset="0"/>
                  </a:rPr>
                  <a:t>ij</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là</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các</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hằng</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số</a:t>
                </a:r>
                <a:r>
                  <a:rPr lang="en-US" altLang="en-US" sz="2700" dirty="0">
                    <a:latin typeface="Times New Roman" panose="02020603050405020304" pitchFamily="18" charset="0"/>
                    <a:cs typeface="Times New Roman" panose="02020603050405020304" pitchFamily="18" charset="0"/>
                  </a:rPr>
                  <a:t>.</a:t>
                </a:r>
                <a:endParaRPr lang="el-GR" altLang="en-US" sz="2700" dirty="0">
                  <a:latin typeface="Times New Roman" panose="02020603050405020304" pitchFamily="18" charset="0"/>
                  <a:cs typeface="Times New Roman" panose="02020603050405020304" pitchFamily="18" charset="0"/>
                </a:endParaRPr>
              </a:p>
            </p:txBody>
          </p:sp>
        </mc:Choice>
        <mc:Fallback xmlns="">
          <p:sp>
            <p:nvSpPr>
              <p:cNvPr id="122884" name="Rectangle 3">
                <a:extLst>
                  <a:ext uri="{FF2B5EF4-FFF2-40B4-BE49-F238E27FC236}">
                    <a16:creationId xmlns:a16="http://schemas.microsoft.com/office/drawing/2014/main" id="{84F5553F-01CE-4BF4-BDAC-5F09DAC27303}"/>
                  </a:ext>
                </a:extLst>
              </p:cNvPr>
              <p:cNvSpPr>
                <a:spLocks noGrp="1" noRot="1" noChangeAspect="1" noMove="1" noResize="1" noEditPoints="1" noAdjustHandles="1" noChangeArrowheads="1" noChangeShapeType="1" noTextEdit="1"/>
              </p:cNvSpPr>
              <p:nvPr>
                <p:ph type="body" sz="half" idx="1"/>
              </p:nvPr>
            </p:nvSpPr>
            <p:spPr>
              <a:xfrm>
                <a:off x="152400" y="914400"/>
                <a:ext cx="8991600" cy="5257800"/>
              </a:xfrm>
              <a:blipFill>
                <a:blip r:embed="rId3"/>
                <a:stretch>
                  <a:fillRect l="-1288" t="-1159"/>
                </a:stretch>
              </a:blipFill>
            </p:spPr>
            <p:txBody>
              <a:bodyPr/>
              <a:lstStyle/>
              <a:p>
                <a:r>
                  <a:rPr lang="en-US">
                    <a:noFill/>
                  </a:rPr>
                  <a:t> </a:t>
                </a:r>
              </a:p>
            </p:txBody>
          </p:sp>
        </mc:Fallback>
      </mc:AlternateContent>
      <p:graphicFrame>
        <p:nvGraphicFramePr>
          <p:cNvPr id="122885" name="Object 4">
            <a:extLst>
              <a:ext uri="{FF2B5EF4-FFF2-40B4-BE49-F238E27FC236}">
                <a16:creationId xmlns:a16="http://schemas.microsoft.com/office/drawing/2014/main" id="{528FCB47-F52B-4E66-A785-8F7E1914FD12}"/>
              </a:ext>
            </a:extLst>
          </p:cNvPr>
          <p:cNvGraphicFramePr>
            <a:graphicFrameLocks noGrp="1" noChangeAspect="1"/>
          </p:cNvGraphicFramePr>
          <p:nvPr>
            <p:ph sz="quarter" idx="2"/>
            <p:extLst/>
          </p:nvPr>
        </p:nvGraphicFramePr>
        <p:xfrm>
          <a:off x="4876800" y="908050"/>
          <a:ext cx="2209800" cy="1120775"/>
        </p:xfrm>
        <a:graphic>
          <a:graphicData uri="http://schemas.openxmlformats.org/presentationml/2006/ole">
            <mc:AlternateContent xmlns:mc="http://schemas.openxmlformats.org/markup-compatibility/2006">
              <mc:Choice xmlns:v="urn:schemas-microsoft-com:vml" Requires="v">
                <p:oleObj spid="_x0000_s129191" name="Equation" r:id="rId4" imgW="850531" imgH="431613" progId="Equation.3">
                  <p:embed/>
                </p:oleObj>
              </mc:Choice>
              <mc:Fallback>
                <p:oleObj name="Equation" r:id="rId4" imgW="850531" imgH="431613" progId="Equation.3">
                  <p:embed/>
                  <p:pic>
                    <p:nvPicPr>
                      <p:cNvPr id="122885" name="Object 4">
                        <a:extLst>
                          <a:ext uri="{FF2B5EF4-FFF2-40B4-BE49-F238E27FC236}">
                            <a16:creationId xmlns:a16="http://schemas.microsoft.com/office/drawing/2014/main" id="{528FCB47-F52B-4E66-A785-8F7E1914FD12}"/>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908050"/>
                        <a:ext cx="2209800" cy="1120775"/>
                      </a:xfrm>
                      <a:prstGeom prst="rect">
                        <a:avLst/>
                      </a:prstGeom>
                      <a:noFill/>
                      <a:ln>
                        <a:noFill/>
                      </a:ln>
                      <a:extLst/>
                    </p:spPr>
                  </p:pic>
                </p:oleObj>
              </mc:Fallback>
            </mc:AlternateContent>
          </a:graphicData>
        </a:graphic>
      </p:graphicFrame>
      <p:graphicFrame>
        <p:nvGraphicFramePr>
          <p:cNvPr id="122886" name="Object 5">
            <a:extLst>
              <a:ext uri="{FF2B5EF4-FFF2-40B4-BE49-F238E27FC236}">
                <a16:creationId xmlns:a16="http://schemas.microsoft.com/office/drawing/2014/main" id="{986F13C5-0529-494C-B93C-E6C5254FD3D4}"/>
              </a:ext>
            </a:extLst>
          </p:cNvPr>
          <p:cNvGraphicFramePr>
            <a:graphicFrameLocks noGrp="1" noChangeAspect="1"/>
          </p:cNvGraphicFramePr>
          <p:nvPr>
            <p:ph sz="quarter" idx="3"/>
            <p:extLst/>
          </p:nvPr>
        </p:nvGraphicFramePr>
        <p:xfrm>
          <a:off x="2617788" y="2455863"/>
          <a:ext cx="2205037" cy="903287"/>
        </p:xfrm>
        <a:graphic>
          <a:graphicData uri="http://schemas.openxmlformats.org/presentationml/2006/ole">
            <mc:AlternateContent xmlns:mc="http://schemas.openxmlformats.org/markup-compatibility/2006">
              <mc:Choice xmlns:v="urn:schemas-microsoft-com:vml" Requires="v">
                <p:oleObj spid="_x0000_s129192" name="Equation" r:id="rId6" imgW="1054100" imgH="431800" progId="Equation.3">
                  <p:embed/>
                </p:oleObj>
              </mc:Choice>
              <mc:Fallback>
                <p:oleObj name="Equation" r:id="rId6" imgW="1054100" imgH="431800" progId="Equation.3">
                  <p:embed/>
                  <p:pic>
                    <p:nvPicPr>
                      <p:cNvPr id="122886" name="Object 5">
                        <a:extLst>
                          <a:ext uri="{FF2B5EF4-FFF2-40B4-BE49-F238E27FC236}">
                            <a16:creationId xmlns:a16="http://schemas.microsoft.com/office/drawing/2014/main" id="{986F13C5-0529-494C-B93C-E6C5254FD3D4}"/>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7788" y="2455863"/>
                        <a:ext cx="220503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a:extLst>
              <a:ext uri="{FF2B5EF4-FFF2-40B4-BE49-F238E27FC236}">
                <a16:creationId xmlns:a16="http://schemas.microsoft.com/office/drawing/2014/main" id="{E064DF74-3210-4252-A511-2BD9BEDBDD34}"/>
              </a:ext>
            </a:extLst>
          </p:cNvPr>
          <p:cNvSpPr>
            <a:spLocks noGrp="1"/>
          </p:cNvSpPr>
          <p:nvPr>
            <p:ph type="sldNum" sz="quarter" idx="12"/>
          </p:nvPr>
        </p:nvSpPr>
        <p:spPr/>
        <p:txBody>
          <a:bodyPr/>
          <a:lstStyle/>
          <a:p>
            <a:fld id="{C0EE8352-4F35-4885-B092-01C09EB4BC51}" type="slidenum">
              <a:rPr lang="en-US" smtClean="0"/>
              <a:pPr/>
              <a:t>110</a:t>
            </a:fld>
            <a:endParaRPr lang="en-US"/>
          </a:p>
        </p:txBody>
      </p:sp>
      <p:graphicFrame>
        <p:nvGraphicFramePr>
          <p:cNvPr id="122887" name="Object 7">
            <a:extLst>
              <a:ext uri="{FF2B5EF4-FFF2-40B4-BE49-F238E27FC236}">
                <a16:creationId xmlns:a16="http://schemas.microsoft.com/office/drawing/2014/main" id="{88E270FC-7C26-4B57-8E79-8E0C9C1FE3C3}"/>
              </a:ext>
            </a:extLst>
          </p:cNvPr>
          <p:cNvGraphicFramePr>
            <a:graphicFrameLocks noChangeAspect="1"/>
          </p:cNvGraphicFramePr>
          <p:nvPr>
            <p:extLst>
              <p:ext uri="{D42A27DB-BD31-4B8C-83A1-F6EECF244321}">
                <p14:modId xmlns:p14="http://schemas.microsoft.com/office/powerpoint/2010/main" val="810998980"/>
              </p:ext>
            </p:extLst>
          </p:nvPr>
        </p:nvGraphicFramePr>
        <p:xfrm>
          <a:off x="5867400" y="4343400"/>
          <a:ext cx="2690273" cy="1062782"/>
        </p:xfrm>
        <a:graphic>
          <a:graphicData uri="http://schemas.openxmlformats.org/presentationml/2006/ole">
            <mc:AlternateContent xmlns:mc="http://schemas.openxmlformats.org/markup-compatibility/2006">
              <mc:Choice xmlns:v="urn:schemas-microsoft-com:vml" Requires="v">
                <p:oleObj spid="_x0000_s129193" name="Equation" r:id="rId8" imgW="1346200" imgH="482600" progId="Equation.3">
                  <p:embed/>
                </p:oleObj>
              </mc:Choice>
              <mc:Fallback>
                <p:oleObj name="Equation" r:id="rId8" imgW="1346200" imgH="482600" progId="Equation.3">
                  <p:embed/>
                  <p:pic>
                    <p:nvPicPr>
                      <p:cNvPr id="122887" name="Object 7">
                        <a:extLst>
                          <a:ext uri="{FF2B5EF4-FFF2-40B4-BE49-F238E27FC236}">
                            <a16:creationId xmlns:a16="http://schemas.microsoft.com/office/drawing/2014/main" id="{88E270FC-7C26-4B57-8E79-8E0C9C1FE3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343400"/>
                        <a:ext cx="2690273" cy="106278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9886138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a:extLst>
              <a:ext uri="{FF2B5EF4-FFF2-40B4-BE49-F238E27FC236}">
                <a16:creationId xmlns:a16="http://schemas.microsoft.com/office/drawing/2014/main" id="{3C4BD912-F85C-4458-94F9-F316B2AC30B0}"/>
              </a:ext>
            </a:extLst>
          </p:cNvPr>
          <p:cNvSpPr>
            <a:spLocks noGrp="1" noChangeArrowheads="1"/>
          </p:cNvSpPr>
          <p:nvPr>
            <p:ph type="title"/>
          </p:nvPr>
        </p:nvSpPr>
        <p:spPr>
          <a:xfrm>
            <a:off x="0" y="0"/>
            <a:ext cx="9144000" cy="838200"/>
          </a:xfrm>
        </p:spPr>
        <p:txBody>
          <a:bodyPr>
            <a:normAutofit/>
          </a:bodyPr>
          <a:lstStyle/>
          <a:p>
            <a:pPr eaLnBrk="1" hangingPunct="1"/>
            <a:r>
              <a:rPr lang="en-CA" altLang="en-US" sz="3500" dirty="0" err="1"/>
              <a:t>Ví</a:t>
            </a:r>
            <a:r>
              <a:rPr lang="en-CA" altLang="en-US" sz="3500" dirty="0"/>
              <a:t> </a:t>
            </a:r>
            <a:r>
              <a:rPr lang="en-CA" altLang="en-US" sz="3500" dirty="0" err="1"/>
              <a:t>dụ</a:t>
            </a:r>
            <a:r>
              <a:rPr lang="en-CA" altLang="en-US" sz="3500" dirty="0"/>
              <a:t> 4</a:t>
            </a:r>
          </a:p>
        </p:txBody>
      </p:sp>
      <p:sp>
        <p:nvSpPr>
          <p:cNvPr id="2" name="Slide Number Placeholder 1">
            <a:extLst>
              <a:ext uri="{FF2B5EF4-FFF2-40B4-BE49-F238E27FC236}">
                <a16:creationId xmlns:a16="http://schemas.microsoft.com/office/drawing/2014/main" id="{302FDF92-5189-4B4E-9257-DFB7AA061830}"/>
              </a:ext>
            </a:extLst>
          </p:cNvPr>
          <p:cNvSpPr>
            <a:spLocks noGrp="1"/>
          </p:cNvSpPr>
          <p:nvPr>
            <p:ph type="sldNum" sz="quarter" idx="12"/>
          </p:nvPr>
        </p:nvSpPr>
        <p:spPr/>
        <p:txBody>
          <a:bodyPr/>
          <a:lstStyle/>
          <a:p>
            <a:pPr>
              <a:defRPr/>
            </a:pPr>
            <a:fld id="{519C8756-3B26-4146-A7C7-24F682EEB786}" type="slidenum">
              <a:rPr lang="en-US" smtClean="0"/>
              <a:pPr>
                <a:defRPr/>
              </a:pPr>
              <a:t>111</a:t>
            </a:fld>
            <a:endParaRPr lang="en-US"/>
          </a:p>
        </p:txBody>
      </p:sp>
      <p:sp>
        <p:nvSpPr>
          <p:cNvPr id="121860" name="Text Box 7">
            <a:extLst>
              <a:ext uri="{FF2B5EF4-FFF2-40B4-BE49-F238E27FC236}">
                <a16:creationId xmlns:a16="http://schemas.microsoft.com/office/drawing/2014/main" id="{4F7530D3-2636-4A3E-B1BF-4C4E4321F5BB}"/>
              </a:ext>
            </a:extLst>
          </p:cNvPr>
          <p:cNvSpPr txBox="1">
            <a:spLocks noChangeArrowheads="1"/>
          </p:cNvSpPr>
          <p:nvPr/>
        </p:nvSpPr>
        <p:spPr bwMode="auto">
          <a:xfrm>
            <a:off x="0" y="838200"/>
            <a:ext cx="9144000" cy="4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lnSpc>
                <a:spcPct val="110000"/>
              </a:lnSpc>
              <a:spcBef>
                <a:spcPct val="15000"/>
              </a:spcBef>
              <a:buClrTx/>
              <a:buSzTx/>
              <a:buFontTx/>
              <a:buNone/>
            </a:pPr>
            <a:r>
              <a:rPr lang="en-CA" altLang="en-US" sz="2800" dirty="0" err="1">
                <a:latin typeface="Times New Roman" panose="02020603050405020304" pitchFamily="18" charset="0"/>
              </a:rPr>
              <a:t>Giải</a:t>
            </a:r>
            <a:r>
              <a:rPr lang="en-CA" altLang="en-US" sz="2800" dirty="0">
                <a:latin typeface="Times New Roman" panose="02020603050405020304" pitchFamily="18" charset="0"/>
              </a:rPr>
              <a:t> </a:t>
            </a:r>
            <a:r>
              <a:rPr lang="en-CA" altLang="en-US" sz="2800" dirty="0" err="1">
                <a:latin typeface="Times New Roman" panose="02020603050405020304" pitchFamily="18" charset="0"/>
              </a:rPr>
              <a:t>công</a:t>
            </a:r>
            <a:r>
              <a:rPr lang="en-CA" altLang="en-US" sz="2800" dirty="0">
                <a:latin typeface="Times New Roman" panose="02020603050405020304" pitchFamily="18" charset="0"/>
              </a:rPr>
              <a:t> </a:t>
            </a:r>
            <a:r>
              <a:rPr lang="en-CA" altLang="en-US" sz="2800" dirty="0" err="1">
                <a:latin typeface="Times New Roman" panose="02020603050405020304" pitchFamily="18" charset="0"/>
              </a:rPr>
              <a:t>thức</a:t>
            </a:r>
            <a:r>
              <a:rPr lang="en-CA" altLang="en-US" sz="2800" dirty="0">
                <a:latin typeface="Times New Roman" panose="02020603050405020304" pitchFamily="18" charset="0"/>
              </a:rPr>
              <a:t> </a:t>
            </a:r>
            <a:r>
              <a:rPr lang="en-CA" altLang="en-US" sz="2800" dirty="0" err="1">
                <a:latin typeface="Times New Roman" panose="02020603050405020304" pitchFamily="18" charset="0"/>
              </a:rPr>
              <a:t>đệ</a:t>
            </a:r>
            <a:r>
              <a:rPr lang="en-CA" altLang="en-US" sz="2800" dirty="0">
                <a:latin typeface="Times New Roman" panose="02020603050405020304" pitchFamily="18" charset="0"/>
              </a:rPr>
              <a:t> qui:</a:t>
            </a:r>
          </a:p>
          <a:p>
            <a:pPr eaLnBrk="1" hangingPunct="1">
              <a:lnSpc>
                <a:spcPct val="110000"/>
              </a:lnSpc>
              <a:spcBef>
                <a:spcPct val="15000"/>
              </a:spcBef>
              <a:buClrTx/>
              <a:buSzTx/>
              <a:buFontTx/>
              <a:buNone/>
            </a:pPr>
            <a:r>
              <a:rPr lang="en-CA" altLang="en-US" sz="2800" i="1" dirty="0">
                <a:latin typeface="Times New Roman" panose="02020603050405020304" pitchFamily="18" charset="0"/>
              </a:rPr>
              <a:t>		</a:t>
            </a:r>
            <a:r>
              <a:rPr lang="en-CA" altLang="en-US" sz="2800" i="1" dirty="0" err="1">
                <a:latin typeface="Times New Roman" panose="02020603050405020304" pitchFamily="18" charset="0"/>
              </a:rPr>
              <a:t>c</a:t>
            </a:r>
            <a:r>
              <a:rPr lang="en-CA" altLang="en-US" sz="2800" i="1" baseline="-25000" dirty="0" err="1">
                <a:latin typeface="Times New Roman" panose="02020603050405020304" pitchFamily="18" charset="0"/>
              </a:rPr>
              <a:t>n</a:t>
            </a:r>
            <a:r>
              <a:rPr lang="en-CA" altLang="en-US" sz="2800" dirty="0">
                <a:latin typeface="Times New Roman" panose="02020603050405020304" pitchFamily="18" charset="0"/>
              </a:rPr>
              <a:t> = </a:t>
            </a:r>
            <a:r>
              <a:rPr lang="en-CA" altLang="en-US" sz="1800" dirty="0"/>
              <a:t>– </a:t>
            </a:r>
            <a:r>
              <a:rPr lang="en-CA" altLang="en-US" sz="2800" dirty="0">
                <a:latin typeface="Times New Roman" panose="02020603050405020304" pitchFamily="18" charset="0"/>
              </a:rPr>
              <a:t>4</a:t>
            </a:r>
            <a:r>
              <a:rPr lang="en-CA" altLang="en-US" sz="2800" i="1" dirty="0">
                <a:latin typeface="Times New Roman" panose="02020603050405020304" pitchFamily="18" charset="0"/>
              </a:rPr>
              <a:t>c</a:t>
            </a:r>
            <a:r>
              <a:rPr lang="en-CA" altLang="en-US" sz="2800" i="1" baseline="-25000" dirty="0">
                <a:latin typeface="Times New Roman" panose="02020603050405020304" pitchFamily="18" charset="0"/>
              </a:rPr>
              <a:t>n</a:t>
            </a:r>
            <a:r>
              <a:rPr lang="en-CA" altLang="en-US" sz="2800" baseline="-25000" dirty="0">
                <a:latin typeface="Times New Roman" panose="02020603050405020304" pitchFamily="18" charset="0"/>
              </a:rPr>
              <a:t>-1</a:t>
            </a:r>
            <a:r>
              <a:rPr lang="en-CA" altLang="en-US" sz="2800" dirty="0">
                <a:latin typeface="Times New Roman" panose="02020603050405020304" pitchFamily="18" charset="0"/>
              </a:rPr>
              <a:t> + 3</a:t>
            </a:r>
            <a:r>
              <a:rPr lang="en-CA" altLang="en-US" sz="2800" i="1" dirty="0">
                <a:latin typeface="Times New Roman" panose="02020603050405020304" pitchFamily="18" charset="0"/>
              </a:rPr>
              <a:t>c</a:t>
            </a:r>
            <a:r>
              <a:rPr lang="en-CA" altLang="en-US" sz="2800" i="1" baseline="-25000" dirty="0">
                <a:latin typeface="Times New Roman" panose="02020603050405020304" pitchFamily="18" charset="0"/>
              </a:rPr>
              <a:t>n</a:t>
            </a:r>
            <a:r>
              <a:rPr lang="en-CA" altLang="en-US" sz="2800" baseline="-25000" dirty="0">
                <a:latin typeface="Times New Roman" panose="02020603050405020304" pitchFamily="18" charset="0"/>
              </a:rPr>
              <a:t>-2</a:t>
            </a:r>
            <a:r>
              <a:rPr lang="en-CA" altLang="en-US" sz="2800" dirty="0">
                <a:latin typeface="Times New Roman" panose="02020603050405020304" pitchFamily="18" charset="0"/>
              </a:rPr>
              <a:t> + 18</a:t>
            </a:r>
            <a:r>
              <a:rPr lang="en-CA" altLang="en-US" sz="2800" i="1" dirty="0">
                <a:latin typeface="Times New Roman" panose="02020603050405020304" pitchFamily="18" charset="0"/>
              </a:rPr>
              <a:t>c</a:t>
            </a:r>
            <a:r>
              <a:rPr lang="en-CA" altLang="en-US" sz="2800" i="1" baseline="-25000" dirty="0">
                <a:latin typeface="Times New Roman" panose="02020603050405020304" pitchFamily="18" charset="0"/>
              </a:rPr>
              <a:t>n</a:t>
            </a:r>
            <a:r>
              <a:rPr lang="en-CA" altLang="en-US" sz="2800" baseline="-25000" dirty="0">
                <a:latin typeface="Times New Roman" panose="02020603050405020304" pitchFamily="18" charset="0"/>
              </a:rPr>
              <a:t>-3</a:t>
            </a:r>
            <a:r>
              <a:rPr lang="en-CA" altLang="en-US" sz="2800" dirty="0">
                <a:latin typeface="Times New Roman" panose="02020603050405020304" pitchFamily="18" charset="0"/>
              </a:rPr>
              <a:t> ,    </a:t>
            </a:r>
            <a:r>
              <a:rPr lang="en-CA" altLang="en-US" sz="2800" i="1" dirty="0">
                <a:latin typeface="Times New Roman" panose="02020603050405020304" pitchFamily="18" charset="0"/>
              </a:rPr>
              <a:t>n </a:t>
            </a:r>
            <a:r>
              <a:rPr lang="en-CA" altLang="en-US" sz="2800" dirty="0">
                <a:latin typeface="Times New Roman" panose="02020603050405020304" pitchFamily="18" charset="0"/>
                <a:sym typeface="Symbol" panose="05050102010706020507" pitchFamily="18" charset="2"/>
              </a:rPr>
              <a:t> 3,</a:t>
            </a:r>
          </a:p>
          <a:p>
            <a:pPr eaLnBrk="1" hangingPunct="1">
              <a:lnSpc>
                <a:spcPct val="110000"/>
              </a:lnSpc>
              <a:spcBef>
                <a:spcPct val="15000"/>
              </a:spcBef>
              <a:buClrTx/>
              <a:buSzTx/>
              <a:buFontTx/>
              <a:buNone/>
            </a:pPr>
            <a:r>
              <a:rPr lang="en-CA" altLang="en-US" sz="2800" dirty="0">
                <a:latin typeface="Times New Roman" panose="02020603050405020304" pitchFamily="18" charset="0"/>
                <a:sym typeface="Symbol" panose="05050102010706020507" pitchFamily="18" charset="2"/>
              </a:rPr>
              <a:t>		</a:t>
            </a:r>
            <a:r>
              <a:rPr lang="en-CA" altLang="en-US" sz="2800" i="1" dirty="0">
                <a:latin typeface="Times New Roman" panose="02020603050405020304" pitchFamily="18" charset="0"/>
                <a:sym typeface="Symbol" panose="05050102010706020507" pitchFamily="18" charset="2"/>
              </a:rPr>
              <a:t>c</a:t>
            </a:r>
            <a:r>
              <a:rPr lang="en-CA" altLang="en-US" sz="2800" baseline="-25000" dirty="0">
                <a:latin typeface="Times New Roman" panose="02020603050405020304" pitchFamily="18" charset="0"/>
                <a:sym typeface="Symbol" panose="05050102010706020507" pitchFamily="18" charset="2"/>
              </a:rPr>
              <a:t>0</a:t>
            </a:r>
            <a:r>
              <a:rPr lang="en-CA" altLang="en-US" sz="2800" dirty="0">
                <a:latin typeface="Times New Roman" panose="02020603050405020304" pitchFamily="18" charset="0"/>
                <a:sym typeface="Symbol" panose="05050102010706020507" pitchFamily="18" charset="2"/>
              </a:rPr>
              <a:t> = 1; </a:t>
            </a:r>
            <a:r>
              <a:rPr lang="en-CA" altLang="en-US" sz="2800" i="1" dirty="0">
                <a:latin typeface="Times New Roman" panose="02020603050405020304" pitchFamily="18" charset="0"/>
                <a:sym typeface="Symbol" panose="05050102010706020507" pitchFamily="18" charset="2"/>
              </a:rPr>
              <a:t>c</a:t>
            </a:r>
            <a:r>
              <a:rPr lang="en-CA" altLang="en-US" sz="2800" baseline="-25000" dirty="0">
                <a:latin typeface="Times New Roman" panose="02020603050405020304" pitchFamily="18" charset="0"/>
                <a:sym typeface="Symbol" panose="05050102010706020507" pitchFamily="18" charset="2"/>
              </a:rPr>
              <a:t>1</a:t>
            </a:r>
            <a:r>
              <a:rPr lang="en-CA" altLang="en-US" sz="2800" dirty="0">
                <a:latin typeface="Times New Roman" panose="02020603050405020304" pitchFamily="18" charset="0"/>
                <a:sym typeface="Symbol" panose="05050102010706020507" pitchFamily="18" charset="2"/>
              </a:rPr>
              <a:t> = 2; </a:t>
            </a:r>
            <a:r>
              <a:rPr lang="en-CA" altLang="en-US" sz="2800" i="1" dirty="0">
                <a:latin typeface="Times New Roman" panose="02020603050405020304" pitchFamily="18" charset="0"/>
                <a:sym typeface="Symbol" panose="05050102010706020507" pitchFamily="18" charset="2"/>
              </a:rPr>
              <a:t>c</a:t>
            </a:r>
            <a:r>
              <a:rPr lang="en-CA" altLang="en-US" sz="2800" baseline="-25000" dirty="0">
                <a:latin typeface="Times New Roman" panose="02020603050405020304" pitchFamily="18" charset="0"/>
                <a:sym typeface="Symbol" panose="05050102010706020507" pitchFamily="18" charset="2"/>
              </a:rPr>
              <a:t>2</a:t>
            </a:r>
            <a:r>
              <a:rPr lang="en-CA" altLang="en-US" sz="2800" dirty="0">
                <a:latin typeface="Times New Roman" panose="02020603050405020304" pitchFamily="18" charset="0"/>
                <a:sym typeface="Symbol" panose="05050102010706020507" pitchFamily="18" charset="2"/>
              </a:rPr>
              <a:t> = 13.</a:t>
            </a:r>
          </a:p>
          <a:p>
            <a:pPr eaLnBrk="1" hangingPunct="1">
              <a:lnSpc>
                <a:spcPct val="110000"/>
              </a:lnSpc>
              <a:spcBef>
                <a:spcPct val="15000"/>
              </a:spcBef>
              <a:buClrTx/>
              <a:buSzTx/>
              <a:buFontTx/>
              <a:buNone/>
            </a:pPr>
            <a:r>
              <a:rPr lang="en-CA" altLang="en-US" sz="2800" dirty="0" err="1" smtClean="0">
                <a:solidFill>
                  <a:srgbClr val="000066"/>
                </a:solidFill>
                <a:latin typeface="Times New Roman" panose="02020603050405020304" pitchFamily="18" charset="0"/>
                <a:cs typeface="Times New Roman" panose="02020603050405020304" pitchFamily="18" charset="0"/>
              </a:rPr>
              <a:t>Giải</a:t>
            </a:r>
            <a:r>
              <a:rPr lang="en-CA" altLang="en-US" sz="2800" dirty="0" smtClean="0">
                <a:solidFill>
                  <a:srgbClr val="000066"/>
                </a:solidFill>
                <a:latin typeface="Times New Roman" panose="02020603050405020304" pitchFamily="18" charset="0"/>
                <a:cs typeface="Times New Roman" panose="02020603050405020304" pitchFamily="18" charset="0"/>
              </a:rPr>
              <a:t>: </a:t>
            </a:r>
            <a:r>
              <a:rPr lang="en-CA" altLang="en-US" sz="2800" dirty="0" err="1" smtClean="0">
                <a:solidFill>
                  <a:srgbClr val="000066"/>
                </a:solidFill>
                <a:latin typeface="Times New Roman" panose="02020603050405020304" pitchFamily="18" charset="0"/>
                <a:cs typeface="Times New Roman" panose="02020603050405020304" pitchFamily="18" charset="0"/>
              </a:rPr>
              <a:t>Phương</a:t>
            </a:r>
            <a:r>
              <a:rPr lang="en-CA" altLang="en-US" sz="2800" dirty="0" smtClean="0">
                <a:solidFill>
                  <a:srgbClr val="000066"/>
                </a:solidFill>
                <a:latin typeface="Times New Roman" panose="02020603050405020304" pitchFamily="18" charset="0"/>
                <a:cs typeface="Times New Roman" panose="02020603050405020304" pitchFamily="18" charset="0"/>
              </a:rPr>
              <a:t> </a:t>
            </a:r>
            <a:r>
              <a:rPr lang="en-CA" altLang="en-US" sz="2800" dirty="0" err="1" smtClean="0">
                <a:solidFill>
                  <a:srgbClr val="000066"/>
                </a:solidFill>
                <a:latin typeface="Times New Roman" panose="02020603050405020304" pitchFamily="18" charset="0"/>
                <a:cs typeface="Times New Roman" panose="02020603050405020304" pitchFamily="18" charset="0"/>
              </a:rPr>
              <a:t>trình</a:t>
            </a:r>
            <a:r>
              <a:rPr lang="en-CA" altLang="en-US" sz="2800" dirty="0" smtClean="0">
                <a:solidFill>
                  <a:srgbClr val="000066"/>
                </a:solidFill>
                <a:latin typeface="Times New Roman" panose="02020603050405020304" pitchFamily="18" charset="0"/>
                <a:cs typeface="Times New Roman" panose="02020603050405020304" pitchFamily="18" charset="0"/>
              </a:rPr>
              <a:t> </a:t>
            </a:r>
            <a:r>
              <a:rPr lang="en-CA" altLang="en-US" sz="2800" dirty="0" err="1" smtClean="0">
                <a:solidFill>
                  <a:srgbClr val="000066"/>
                </a:solidFill>
                <a:latin typeface="Times New Roman" panose="02020603050405020304" pitchFamily="18" charset="0"/>
                <a:cs typeface="Times New Roman" panose="02020603050405020304" pitchFamily="18" charset="0"/>
              </a:rPr>
              <a:t>đặc</a:t>
            </a:r>
            <a:r>
              <a:rPr lang="en-CA" altLang="en-US" sz="2800" dirty="0" smtClean="0">
                <a:solidFill>
                  <a:srgbClr val="000066"/>
                </a:solidFill>
                <a:latin typeface="Times New Roman" panose="02020603050405020304" pitchFamily="18" charset="0"/>
                <a:cs typeface="Times New Roman" panose="02020603050405020304" pitchFamily="18" charset="0"/>
              </a:rPr>
              <a:t> </a:t>
            </a:r>
            <a:r>
              <a:rPr lang="en-CA" altLang="en-US" sz="2800" dirty="0" err="1" smtClean="0">
                <a:solidFill>
                  <a:srgbClr val="000066"/>
                </a:solidFill>
                <a:latin typeface="Times New Roman" panose="02020603050405020304" pitchFamily="18" charset="0"/>
                <a:cs typeface="Times New Roman" panose="02020603050405020304" pitchFamily="18" charset="0"/>
              </a:rPr>
              <a:t>trưng</a:t>
            </a:r>
            <a:r>
              <a:rPr lang="en-CA" altLang="en-US" sz="2800" dirty="0" smtClean="0">
                <a:solidFill>
                  <a:srgbClr val="000066"/>
                </a:solidFill>
                <a:latin typeface="Times New Roman" panose="02020603050405020304" pitchFamily="18" charset="0"/>
              </a:rPr>
              <a:t> </a:t>
            </a:r>
            <a:r>
              <a:rPr lang="en-CA" altLang="en-US" sz="2800" dirty="0">
                <a:solidFill>
                  <a:srgbClr val="000066"/>
                </a:solidFill>
                <a:latin typeface="Times New Roman" panose="02020603050405020304" pitchFamily="18" charset="0"/>
              </a:rPr>
              <a:t>	</a:t>
            </a:r>
          </a:p>
          <a:p>
            <a:pPr algn="ctr" eaLnBrk="1" hangingPunct="1">
              <a:lnSpc>
                <a:spcPct val="110000"/>
              </a:lnSpc>
              <a:spcBef>
                <a:spcPct val="15000"/>
              </a:spcBef>
              <a:buClrTx/>
              <a:buSzTx/>
              <a:buFontTx/>
              <a:buNone/>
            </a:pPr>
            <a:r>
              <a:rPr lang="en-CA" altLang="en-US" sz="2800" i="1" dirty="0">
                <a:solidFill>
                  <a:srgbClr val="000066"/>
                </a:solidFill>
                <a:latin typeface="Times New Roman" panose="02020603050405020304" pitchFamily="18" charset="0"/>
              </a:rPr>
              <a:t>r</a:t>
            </a:r>
            <a:r>
              <a:rPr lang="en-CA" altLang="en-US" sz="2800" baseline="30000" dirty="0">
                <a:solidFill>
                  <a:srgbClr val="000066"/>
                </a:solidFill>
                <a:latin typeface="Times New Roman" panose="02020603050405020304" pitchFamily="18" charset="0"/>
              </a:rPr>
              <a:t>3</a:t>
            </a:r>
            <a:r>
              <a:rPr lang="en-CA" altLang="en-US" sz="2800" dirty="0">
                <a:solidFill>
                  <a:srgbClr val="000066"/>
                </a:solidFill>
                <a:latin typeface="Times New Roman" panose="02020603050405020304" pitchFamily="18" charset="0"/>
              </a:rPr>
              <a:t> + 4</a:t>
            </a:r>
            <a:r>
              <a:rPr lang="en-CA" altLang="en-US" sz="2800" i="1" dirty="0">
                <a:solidFill>
                  <a:srgbClr val="000066"/>
                </a:solidFill>
                <a:latin typeface="Times New Roman" panose="02020603050405020304" pitchFamily="18" charset="0"/>
              </a:rPr>
              <a:t>r</a:t>
            </a:r>
            <a:r>
              <a:rPr lang="en-CA" altLang="en-US" sz="2800" baseline="30000" dirty="0">
                <a:solidFill>
                  <a:srgbClr val="000066"/>
                </a:solidFill>
                <a:latin typeface="Times New Roman" panose="02020603050405020304" pitchFamily="18" charset="0"/>
              </a:rPr>
              <a:t>2</a:t>
            </a:r>
            <a:r>
              <a:rPr lang="en-CA" altLang="en-US" sz="2800" dirty="0">
                <a:solidFill>
                  <a:srgbClr val="000066"/>
                </a:solidFill>
                <a:latin typeface="Times New Roman" panose="02020603050405020304" pitchFamily="18" charset="0"/>
              </a:rPr>
              <a:t> – 3</a:t>
            </a:r>
            <a:r>
              <a:rPr lang="en-CA" altLang="en-US" sz="2800" i="1" dirty="0">
                <a:solidFill>
                  <a:srgbClr val="000066"/>
                </a:solidFill>
                <a:latin typeface="Times New Roman" panose="02020603050405020304" pitchFamily="18" charset="0"/>
              </a:rPr>
              <a:t>r</a:t>
            </a:r>
            <a:r>
              <a:rPr lang="en-CA" altLang="en-US" sz="2800" dirty="0">
                <a:solidFill>
                  <a:srgbClr val="000066"/>
                </a:solidFill>
                <a:latin typeface="Times New Roman" panose="02020603050405020304" pitchFamily="18" charset="0"/>
              </a:rPr>
              <a:t> – 18 = (</a:t>
            </a:r>
            <a:r>
              <a:rPr lang="en-CA" altLang="en-US" sz="2800" i="1" dirty="0">
                <a:solidFill>
                  <a:srgbClr val="000066"/>
                </a:solidFill>
                <a:latin typeface="Times New Roman" panose="02020603050405020304" pitchFamily="18" charset="0"/>
              </a:rPr>
              <a:t>r </a:t>
            </a:r>
            <a:r>
              <a:rPr lang="en-CA" altLang="en-US" sz="1800" dirty="0">
                <a:solidFill>
                  <a:srgbClr val="000066"/>
                </a:solidFill>
              </a:rPr>
              <a:t>–</a:t>
            </a:r>
            <a:r>
              <a:rPr lang="en-CA" altLang="en-US" sz="1800" dirty="0"/>
              <a:t> </a:t>
            </a:r>
            <a:r>
              <a:rPr lang="en-CA" altLang="en-US" sz="2800" dirty="0">
                <a:solidFill>
                  <a:srgbClr val="000066"/>
                </a:solidFill>
                <a:latin typeface="Times New Roman" panose="02020603050405020304" pitchFamily="18" charset="0"/>
              </a:rPr>
              <a:t>2)(</a:t>
            </a:r>
            <a:r>
              <a:rPr lang="en-CA" altLang="en-US" sz="2800" i="1" dirty="0">
                <a:solidFill>
                  <a:srgbClr val="000066"/>
                </a:solidFill>
                <a:latin typeface="Times New Roman" panose="02020603050405020304" pitchFamily="18" charset="0"/>
              </a:rPr>
              <a:t>r +</a:t>
            </a:r>
            <a:r>
              <a:rPr lang="en-CA" altLang="en-US" sz="1800" dirty="0"/>
              <a:t> </a:t>
            </a:r>
            <a:r>
              <a:rPr lang="en-CA" altLang="en-US" sz="2800" dirty="0">
                <a:solidFill>
                  <a:srgbClr val="000066"/>
                </a:solidFill>
                <a:latin typeface="Times New Roman" panose="02020603050405020304" pitchFamily="18" charset="0"/>
              </a:rPr>
              <a:t>3)</a:t>
            </a:r>
            <a:r>
              <a:rPr lang="en-CA" altLang="en-US" sz="2800" baseline="30000" dirty="0">
                <a:solidFill>
                  <a:srgbClr val="000066"/>
                </a:solidFill>
                <a:latin typeface="Times New Roman" panose="02020603050405020304" pitchFamily="18" charset="0"/>
              </a:rPr>
              <a:t>2 </a:t>
            </a:r>
            <a:r>
              <a:rPr lang="en-CA" altLang="en-US" sz="2800" dirty="0">
                <a:solidFill>
                  <a:srgbClr val="000066"/>
                </a:solidFill>
                <a:latin typeface="Times New Roman" panose="02020603050405020304" pitchFamily="18" charset="0"/>
              </a:rPr>
              <a:t>= 0 </a:t>
            </a:r>
          </a:p>
          <a:p>
            <a:pPr>
              <a:lnSpc>
                <a:spcPct val="110000"/>
              </a:lnSpc>
              <a:spcBef>
                <a:spcPct val="15000"/>
              </a:spcBef>
              <a:buClrTx/>
              <a:buSzTx/>
              <a:buFontTx/>
              <a:buNone/>
            </a:pPr>
            <a:r>
              <a:rPr lang="en-US" altLang="en-US" sz="2800" dirty="0" err="1" smtClean="0">
                <a:solidFill>
                  <a:srgbClr val="000066"/>
                </a:solidFill>
                <a:latin typeface="Times New Roman" panose="02020603050405020304" pitchFamily="18" charset="0"/>
                <a:cs typeface="Times New Roman" panose="02020603050405020304" pitchFamily="18" charset="0"/>
              </a:rPr>
              <a:t>Vậy</a:t>
            </a:r>
            <a:r>
              <a:rPr lang="en-US" altLang="en-US" sz="2800" dirty="0" smtClean="0">
                <a:solidFill>
                  <a:srgbClr val="000066"/>
                </a:solidFill>
                <a:latin typeface="Times New Roman" panose="02020603050405020304" pitchFamily="18" charset="0"/>
                <a:cs typeface="Times New Roman" panose="02020603050405020304" pitchFamily="18" charset="0"/>
              </a:rPr>
              <a:t> </a:t>
            </a:r>
            <a:r>
              <a:rPr lang="en-US" altLang="en-US" sz="2800" dirty="0" err="1" smtClean="0">
                <a:solidFill>
                  <a:srgbClr val="000066"/>
                </a:solidFill>
                <a:latin typeface="Times New Roman" panose="02020603050405020304" pitchFamily="18" charset="0"/>
                <a:cs typeface="Times New Roman" panose="02020603050405020304" pitchFamily="18" charset="0"/>
              </a:rPr>
              <a:t>nghiệm</a:t>
            </a:r>
            <a:r>
              <a:rPr lang="en-US" altLang="en-US" sz="2800" dirty="0" smtClean="0">
                <a:solidFill>
                  <a:srgbClr val="000066"/>
                </a:solidFill>
                <a:latin typeface="Times New Roman" panose="02020603050405020304" pitchFamily="18" charset="0"/>
                <a:cs typeface="Times New Roman" panose="02020603050405020304" pitchFamily="18" charset="0"/>
              </a:rPr>
              <a:t> </a:t>
            </a:r>
            <a:r>
              <a:rPr lang="en-US" altLang="en-US" sz="2800" dirty="0" err="1" smtClean="0">
                <a:solidFill>
                  <a:srgbClr val="000066"/>
                </a:solidFill>
                <a:latin typeface="Times New Roman" panose="02020603050405020304" pitchFamily="18" charset="0"/>
                <a:cs typeface="Times New Roman" panose="02020603050405020304" pitchFamily="18" charset="0"/>
              </a:rPr>
              <a:t>tổng</a:t>
            </a:r>
            <a:r>
              <a:rPr lang="en-US" altLang="en-US" sz="2800" dirty="0" smtClean="0">
                <a:solidFill>
                  <a:srgbClr val="000066"/>
                </a:solidFill>
                <a:latin typeface="Times New Roman" panose="02020603050405020304" pitchFamily="18" charset="0"/>
                <a:cs typeface="Times New Roman" panose="02020603050405020304" pitchFamily="18" charset="0"/>
              </a:rPr>
              <a:t> </a:t>
            </a:r>
            <a:r>
              <a:rPr lang="en-US" altLang="en-US" sz="2800" dirty="0" err="1" smtClean="0">
                <a:solidFill>
                  <a:srgbClr val="000066"/>
                </a:solidFill>
                <a:latin typeface="Times New Roman" panose="02020603050405020304" pitchFamily="18" charset="0"/>
                <a:cs typeface="Times New Roman" panose="02020603050405020304" pitchFamily="18" charset="0"/>
              </a:rPr>
              <a:t>quát</a:t>
            </a:r>
            <a:r>
              <a:rPr lang="en-US" altLang="en-US" sz="2800" dirty="0" smtClean="0">
                <a:solidFill>
                  <a:srgbClr val="000066"/>
                </a:solidFill>
                <a:latin typeface="Times New Roman" panose="02020603050405020304" pitchFamily="18" charset="0"/>
                <a:cs typeface="Times New Roman" panose="02020603050405020304" pitchFamily="18" charset="0"/>
              </a:rPr>
              <a:t> </a:t>
            </a:r>
            <a:r>
              <a:rPr lang="en-US" altLang="en-US" sz="2800" dirty="0" err="1" smtClean="0">
                <a:solidFill>
                  <a:srgbClr val="000066"/>
                </a:solidFill>
                <a:latin typeface="Times New Roman" panose="02020603050405020304" pitchFamily="18" charset="0"/>
                <a:cs typeface="Times New Roman" panose="02020603050405020304" pitchFamily="18" charset="0"/>
              </a:rPr>
              <a:t>của</a:t>
            </a:r>
            <a:r>
              <a:rPr lang="en-US" altLang="en-US" sz="2800" dirty="0" smtClean="0">
                <a:solidFill>
                  <a:srgbClr val="000066"/>
                </a:solidFill>
                <a:latin typeface="Times New Roman" panose="02020603050405020304" pitchFamily="18" charset="0"/>
                <a:cs typeface="Times New Roman" panose="02020603050405020304" pitchFamily="18" charset="0"/>
              </a:rPr>
              <a:t> </a:t>
            </a:r>
            <a:r>
              <a:rPr lang="en-US" altLang="en-US" sz="2800" dirty="0" err="1" smtClean="0">
                <a:solidFill>
                  <a:srgbClr val="000066"/>
                </a:solidFill>
                <a:latin typeface="Times New Roman" panose="02020603050405020304" pitchFamily="18" charset="0"/>
                <a:cs typeface="Times New Roman" panose="02020603050405020304" pitchFamily="18" charset="0"/>
              </a:rPr>
              <a:t>công</a:t>
            </a:r>
            <a:r>
              <a:rPr lang="en-US" altLang="en-US" sz="2800" dirty="0" smtClean="0">
                <a:solidFill>
                  <a:srgbClr val="000066"/>
                </a:solidFill>
                <a:latin typeface="Times New Roman" panose="02020603050405020304" pitchFamily="18" charset="0"/>
                <a:cs typeface="Times New Roman" panose="02020603050405020304" pitchFamily="18" charset="0"/>
              </a:rPr>
              <a:t> </a:t>
            </a:r>
            <a:r>
              <a:rPr lang="en-US" altLang="en-US" sz="2800" dirty="0" err="1" smtClean="0">
                <a:solidFill>
                  <a:srgbClr val="000066"/>
                </a:solidFill>
                <a:latin typeface="Times New Roman" panose="02020603050405020304" pitchFamily="18" charset="0"/>
                <a:cs typeface="Times New Roman" panose="02020603050405020304" pitchFamily="18" charset="0"/>
              </a:rPr>
              <a:t>thức</a:t>
            </a:r>
            <a:r>
              <a:rPr lang="en-US" altLang="en-US" sz="2800" dirty="0" smtClean="0">
                <a:solidFill>
                  <a:srgbClr val="000066"/>
                </a:solidFill>
                <a:latin typeface=".VnTime" panose="020B7200000000000000" pitchFamily="34" charset="0"/>
              </a:rPr>
              <a:t>:</a:t>
            </a:r>
            <a:endParaRPr lang="en-CA" altLang="en-US" sz="2800" dirty="0">
              <a:solidFill>
                <a:srgbClr val="000066"/>
              </a:solidFill>
            </a:endParaRPr>
          </a:p>
          <a:p>
            <a:pPr>
              <a:lnSpc>
                <a:spcPct val="110000"/>
              </a:lnSpc>
              <a:spcBef>
                <a:spcPct val="15000"/>
              </a:spcBef>
              <a:buClrTx/>
              <a:buSzTx/>
              <a:buFontTx/>
              <a:buNone/>
            </a:pPr>
            <a:r>
              <a:rPr lang="en-CA" altLang="en-US" sz="2800" i="1" dirty="0">
                <a:solidFill>
                  <a:srgbClr val="000066"/>
                </a:solidFill>
                <a:latin typeface="Times New Roman" panose="02020603050405020304" pitchFamily="18" charset="0"/>
              </a:rPr>
              <a:t>              </a:t>
            </a:r>
            <a:r>
              <a:rPr lang="en-CA" altLang="en-US" sz="2800" i="1" dirty="0" err="1">
                <a:solidFill>
                  <a:srgbClr val="000066"/>
                </a:solidFill>
                <a:latin typeface="Times New Roman" panose="02020603050405020304" pitchFamily="18" charset="0"/>
              </a:rPr>
              <a:t>c</a:t>
            </a:r>
            <a:r>
              <a:rPr lang="en-CA" altLang="en-US" sz="2800" i="1" baseline="-25000" dirty="0" err="1">
                <a:solidFill>
                  <a:srgbClr val="000066"/>
                </a:solidFill>
                <a:latin typeface="Times New Roman" panose="02020603050405020304" pitchFamily="18" charset="0"/>
              </a:rPr>
              <a:t>n</a:t>
            </a:r>
            <a:r>
              <a:rPr lang="en-CA" altLang="en-US" sz="2800" dirty="0">
                <a:solidFill>
                  <a:srgbClr val="000066"/>
                </a:solidFill>
                <a:latin typeface="Times New Roman" panose="02020603050405020304" pitchFamily="18" charset="0"/>
              </a:rPr>
              <a:t> = </a:t>
            </a:r>
            <a:r>
              <a:rPr lang="el-GR" altLang="en-US" sz="2800" dirty="0">
                <a:solidFill>
                  <a:srgbClr val="000066"/>
                </a:solidFill>
                <a:latin typeface="Times New Roman" panose="02020603050405020304" pitchFamily="18" charset="0"/>
              </a:rPr>
              <a:t>α</a:t>
            </a:r>
            <a:r>
              <a:rPr lang="en-CA" altLang="en-US" sz="2800" baseline="-25000" dirty="0">
                <a:solidFill>
                  <a:srgbClr val="000066"/>
                </a:solidFill>
                <a:latin typeface="Times New Roman" panose="02020603050405020304" pitchFamily="18" charset="0"/>
              </a:rPr>
              <a:t>10 </a:t>
            </a:r>
            <a:r>
              <a:rPr lang="en-CA" altLang="en-US" sz="2800" dirty="0">
                <a:solidFill>
                  <a:srgbClr val="000066"/>
                </a:solidFill>
                <a:latin typeface="Times New Roman" panose="02020603050405020304" pitchFamily="18" charset="0"/>
              </a:rPr>
              <a:t>2</a:t>
            </a:r>
            <a:r>
              <a:rPr lang="en-CA" altLang="en-US" sz="2800" i="1" baseline="30000" dirty="0">
                <a:solidFill>
                  <a:srgbClr val="000066"/>
                </a:solidFill>
                <a:latin typeface="Times New Roman" panose="02020603050405020304" pitchFamily="18" charset="0"/>
              </a:rPr>
              <a:t>n</a:t>
            </a:r>
            <a:r>
              <a:rPr lang="en-CA" altLang="en-US" sz="2800" dirty="0">
                <a:solidFill>
                  <a:srgbClr val="000066"/>
                </a:solidFill>
                <a:latin typeface="Times New Roman" panose="02020603050405020304" pitchFamily="18" charset="0"/>
              </a:rPr>
              <a:t> + (</a:t>
            </a:r>
            <a:r>
              <a:rPr lang="el-GR" altLang="en-US" sz="2800" dirty="0">
                <a:solidFill>
                  <a:srgbClr val="000066"/>
                </a:solidFill>
                <a:latin typeface="Times New Roman" panose="02020603050405020304" pitchFamily="18" charset="0"/>
              </a:rPr>
              <a:t>α</a:t>
            </a:r>
            <a:r>
              <a:rPr lang="en-CA" altLang="en-US" sz="2800" baseline="-25000" dirty="0">
                <a:solidFill>
                  <a:srgbClr val="000066"/>
                </a:solidFill>
                <a:latin typeface="Times New Roman" panose="02020603050405020304" pitchFamily="18" charset="0"/>
              </a:rPr>
              <a:t>20</a:t>
            </a:r>
            <a:r>
              <a:rPr lang="en-CA" altLang="en-US" sz="2800" dirty="0">
                <a:solidFill>
                  <a:srgbClr val="000066"/>
                </a:solidFill>
                <a:latin typeface="Times New Roman" panose="02020603050405020304" pitchFamily="18" charset="0"/>
              </a:rPr>
              <a:t> + </a:t>
            </a:r>
            <a:r>
              <a:rPr lang="el-GR" altLang="en-US" sz="2800" dirty="0">
                <a:solidFill>
                  <a:srgbClr val="000066"/>
                </a:solidFill>
                <a:latin typeface="Times New Roman" panose="02020603050405020304" pitchFamily="18" charset="0"/>
              </a:rPr>
              <a:t>α</a:t>
            </a:r>
            <a:r>
              <a:rPr lang="en-CA" altLang="en-US" sz="2800" baseline="-25000" dirty="0">
                <a:solidFill>
                  <a:srgbClr val="000066"/>
                </a:solidFill>
                <a:latin typeface="Times New Roman" panose="02020603050405020304" pitchFamily="18" charset="0"/>
              </a:rPr>
              <a:t>21 </a:t>
            </a:r>
            <a:r>
              <a:rPr lang="en-CA" altLang="en-US" sz="2800" i="1" dirty="0">
                <a:solidFill>
                  <a:srgbClr val="000066"/>
                </a:solidFill>
                <a:latin typeface="Times New Roman" panose="02020603050405020304" pitchFamily="18" charset="0"/>
              </a:rPr>
              <a:t>n</a:t>
            </a:r>
            <a:r>
              <a:rPr lang="en-CA" altLang="en-US" sz="2800" dirty="0">
                <a:solidFill>
                  <a:srgbClr val="000066"/>
                </a:solidFill>
                <a:latin typeface="Times New Roman" panose="02020603050405020304" pitchFamily="18" charset="0"/>
              </a:rPr>
              <a:t>)(</a:t>
            </a:r>
            <a:r>
              <a:rPr lang="en-CA" altLang="en-US" sz="1800" dirty="0">
                <a:solidFill>
                  <a:srgbClr val="000066"/>
                </a:solidFill>
              </a:rPr>
              <a:t>–</a:t>
            </a:r>
            <a:r>
              <a:rPr lang="en-CA" altLang="en-US" sz="1800" dirty="0"/>
              <a:t> </a:t>
            </a:r>
            <a:r>
              <a:rPr lang="en-CA" altLang="en-US" sz="2800" dirty="0">
                <a:solidFill>
                  <a:srgbClr val="000066"/>
                </a:solidFill>
                <a:latin typeface="Times New Roman" panose="02020603050405020304" pitchFamily="18" charset="0"/>
              </a:rPr>
              <a:t>3)</a:t>
            </a:r>
            <a:r>
              <a:rPr lang="en-CA" altLang="en-US" sz="2800" i="1" baseline="30000" dirty="0">
                <a:solidFill>
                  <a:srgbClr val="000066"/>
                </a:solidFill>
                <a:latin typeface="Times New Roman" panose="02020603050405020304" pitchFamily="18" charset="0"/>
              </a:rPr>
              <a:t>n</a:t>
            </a:r>
          </a:p>
          <a:p>
            <a:pPr>
              <a:lnSpc>
                <a:spcPct val="110000"/>
              </a:lnSpc>
              <a:spcBef>
                <a:spcPct val="15000"/>
              </a:spcBef>
              <a:buClrTx/>
              <a:buSzTx/>
              <a:buFontTx/>
              <a:buNone/>
            </a:pPr>
            <a:r>
              <a:rPr lang="en-CA" altLang="en-US" sz="2800" dirty="0" err="1">
                <a:solidFill>
                  <a:srgbClr val="000066"/>
                </a:solidFill>
                <a:latin typeface="Times New Roman" panose="02020603050405020304" pitchFamily="18" charset="0"/>
              </a:rPr>
              <a:t>trong</a:t>
            </a:r>
            <a:r>
              <a:rPr lang="en-CA" altLang="en-US" sz="2800" dirty="0">
                <a:solidFill>
                  <a:srgbClr val="000066"/>
                </a:solidFill>
                <a:latin typeface="Times New Roman" panose="02020603050405020304" pitchFamily="18" charset="0"/>
              </a:rPr>
              <a:t> </a:t>
            </a:r>
            <a:r>
              <a:rPr lang="en-CA" altLang="en-US" sz="2800" dirty="0" err="1">
                <a:solidFill>
                  <a:srgbClr val="000066"/>
                </a:solidFill>
                <a:latin typeface="Times New Roman" panose="02020603050405020304" pitchFamily="18" charset="0"/>
              </a:rPr>
              <a:t>đó</a:t>
            </a:r>
            <a:r>
              <a:rPr lang="en-CA" altLang="en-US" sz="2800" dirty="0">
                <a:solidFill>
                  <a:srgbClr val="000066"/>
                </a:solidFill>
                <a:latin typeface="Times New Roman" panose="02020603050405020304" pitchFamily="18" charset="0"/>
              </a:rPr>
              <a:t> </a:t>
            </a:r>
            <a:r>
              <a:rPr lang="el-GR" altLang="en-US" sz="2800" dirty="0">
                <a:solidFill>
                  <a:srgbClr val="000066"/>
                </a:solidFill>
                <a:latin typeface="Times New Roman" panose="02020603050405020304" pitchFamily="18" charset="0"/>
              </a:rPr>
              <a:t>α</a:t>
            </a:r>
            <a:r>
              <a:rPr lang="en-CA" altLang="en-US" sz="2800" baseline="-25000" dirty="0">
                <a:solidFill>
                  <a:srgbClr val="000066"/>
                </a:solidFill>
                <a:latin typeface="Times New Roman" panose="02020603050405020304" pitchFamily="18" charset="0"/>
              </a:rPr>
              <a:t>10</a:t>
            </a:r>
            <a:r>
              <a:rPr lang="en-CA" altLang="en-US" sz="2800" dirty="0">
                <a:solidFill>
                  <a:srgbClr val="000066"/>
                </a:solidFill>
                <a:latin typeface="Times New Roman" panose="02020603050405020304" pitchFamily="18" charset="0"/>
              </a:rPr>
              <a:t>, </a:t>
            </a:r>
            <a:r>
              <a:rPr lang="el-GR" altLang="en-US" sz="2800" dirty="0">
                <a:solidFill>
                  <a:srgbClr val="000066"/>
                </a:solidFill>
                <a:latin typeface="Times New Roman" panose="02020603050405020304" pitchFamily="18" charset="0"/>
              </a:rPr>
              <a:t>α</a:t>
            </a:r>
            <a:r>
              <a:rPr lang="en-CA" altLang="en-US" sz="2800" baseline="-25000" dirty="0">
                <a:solidFill>
                  <a:srgbClr val="000066"/>
                </a:solidFill>
                <a:latin typeface="Times New Roman" panose="02020603050405020304" pitchFamily="18" charset="0"/>
              </a:rPr>
              <a:t>20</a:t>
            </a:r>
            <a:r>
              <a:rPr lang="en-CA" altLang="en-US" sz="2800" dirty="0">
                <a:solidFill>
                  <a:srgbClr val="000066"/>
                </a:solidFill>
                <a:latin typeface="Times New Roman" panose="02020603050405020304" pitchFamily="18" charset="0"/>
              </a:rPr>
              <a:t>, </a:t>
            </a:r>
            <a:r>
              <a:rPr lang="el-GR" altLang="en-US" sz="2800" dirty="0">
                <a:solidFill>
                  <a:srgbClr val="000066"/>
                </a:solidFill>
                <a:latin typeface="Times New Roman" panose="02020603050405020304" pitchFamily="18" charset="0"/>
              </a:rPr>
              <a:t>α</a:t>
            </a:r>
            <a:r>
              <a:rPr lang="en-CA" altLang="en-US" sz="2800" baseline="-25000" dirty="0">
                <a:solidFill>
                  <a:srgbClr val="000066"/>
                </a:solidFill>
                <a:latin typeface="Times New Roman" panose="02020603050405020304" pitchFamily="18" charset="0"/>
              </a:rPr>
              <a:t>21</a:t>
            </a:r>
            <a:r>
              <a:rPr lang="en-CA" altLang="en-US" sz="2800" dirty="0">
                <a:solidFill>
                  <a:srgbClr val="000066"/>
                </a:solidFill>
                <a:latin typeface="Times New Roman" panose="02020603050405020304" pitchFamily="18" charset="0"/>
              </a:rPr>
              <a:t> </a:t>
            </a:r>
            <a:r>
              <a:rPr lang="en-CA" altLang="en-US" sz="2800" dirty="0" err="1">
                <a:solidFill>
                  <a:srgbClr val="000066"/>
                </a:solidFill>
                <a:latin typeface="Times New Roman" panose="02020603050405020304" pitchFamily="18" charset="0"/>
              </a:rPr>
              <a:t>là</a:t>
            </a:r>
            <a:r>
              <a:rPr lang="en-CA" altLang="en-US" sz="2800" dirty="0">
                <a:solidFill>
                  <a:srgbClr val="000066"/>
                </a:solidFill>
                <a:latin typeface="Times New Roman" panose="02020603050405020304" pitchFamily="18" charset="0"/>
              </a:rPr>
              <a:t> </a:t>
            </a:r>
            <a:r>
              <a:rPr lang="en-CA" altLang="en-US" sz="2800" dirty="0" err="1">
                <a:solidFill>
                  <a:srgbClr val="000066"/>
                </a:solidFill>
                <a:latin typeface="Times New Roman" panose="02020603050405020304" pitchFamily="18" charset="0"/>
              </a:rPr>
              <a:t>các</a:t>
            </a:r>
            <a:r>
              <a:rPr lang="en-CA" altLang="en-US" sz="2800" dirty="0">
                <a:solidFill>
                  <a:srgbClr val="000066"/>
                </a:solidFill>
                <a:latin typeface="Times New Roman" panose="02020603050405020304" pitchFamily="18" charset="0"/>
              </a:rPr>
              <a:t> </a:t>
            </a:r>
            <a:r>
              <a:rPr lang="en-CA" altLang="en-US" sz="2800" dirty="0" err="1">
                <a:solidFill>
                  <a:srgbClr val="000066"/>
                </a:solidFill>
                <a:latin typeface=".VnTime" panose="020B7200000000000000" pitchFamily="34" charset="0"/>
              </a:rPr>
              <a:t>h»ng</a:t>
            </a:r>
            <a:r>
              <a:rPr lang="en-CA" altLang="en-US" sz="2800" dirty="0">
                <a:solidFill>
                  <a:srgbClr val="000066"/>
                </a:solidFill>
                <a:latin typeface=".VnTime" panose="020B7200000000000000" pitchFamily="34" charset="0"/>
              </a:rPr>
              <a:t> </a:t>
            </a:r>
            <a:r>
              <a:rPr lang="en-CA" altLang="en-US" sz="2800" dirty="0" err="1">
                <a:solidFill>
                  <a:srgbClr val="000066"/>
                </a:solidFill>
                <a:latin typeface=".VnTime" panose="020B7200000000000000" pitchFamily="34" charset="0"/>
              </a:rPr>
              <a:t>sè</a:t>
            </a:r>
            <a:r>
              <a:rPr lang="en-CA" altLang="en-US" sz="2800" dirty="0">
                <a:solidFill>
                  <a:srgbClr val="000066"/>
                </a:solidFill>
              </a:rPr>
              <a:t> </a:t>
            </a:r>
          </a:p>
        </p:txBody>
      </p:sp>
      <p:sp>
        <p:nvSpPr>
          <p:cNvPr id="123909" name="Text Box 10">
            <a:extLst>
              <a:ext uri="{FF2B5EF4-FFF2-40B4-BE49-F238E27FC236}">
                <a16:creationId xmlns:a16="http://schemas.microsoft.com/office/drawing/2014/main" id="{379F5F6C-27CA-4D4F-BD39-241C86F6F183}"/>
              </a:ext>
            </a:extLst>
          </p:cNvPr>
          <p:cNvSpPr txBox="1">
            <a:spLocks noChangeArrowheads="1"/>
          </p:cNvSpPr>
          <p:nvPr/>
        </p:nvSpPr>
        <p:spPr bwMode="auto">
          <a:xfrm>
            <a:off x="661988" y="2800350"/>
            <a:ext cx="737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CA" altLang="en-US" sz="2800">
                <a:solidFill>
                  <a:schemeClr val="folHlink"/>
                </a:solidFill>
              </a:rPr>
              <a:t>	</a:t>
            </a:r>
          </a:p>
        </p:txBody>
      </p:sp>
      <p:sp>
        <p:nvSpPr>
          <p:cNvPr id="123910" name="Text Box 12">
            <a:extLst>
              <a:ext uri="{FF2B5EF4-FFF2-40B4-BE49-F238E27FC236}">
                <a16:creationId xmlns:a16="http://schemas.microsoft.com/office/drawing/2014/main" id="{AF20D189-6CA6-4E7D-AB51-8A9529EF76EB}"/>
              </a:ext>
            </a:extLst>
          </p:cNvPr>
          <p:cNvSpPr txBox="1">
            <a:spLocks noChangeArrowheads="1"/>
          </p:cNvSpPr>
          <p:nvPr/>
        </p:nvSpPr>
        <p:spPr bwMode="auto">
          <a:xfrm>
            <a:off x="390525" y="4086225"/>
            <a:ext cx="7259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CA" altLang="en-US" sz="2800">
                <a:solidFill>
                  <a:schemeClr val="folHlink"/>
                </a:solidFill>
              </a:rPr>
              <a:t>	</a:t>
            </a:r>
            <a:endParaRPr lang="en-CA" altLang="en-US" sz="2800">
              <a:latin typeface="Times New Roman" panose="02020603050405020304" pitchFamily="18" charset="0"/>
            </a:endParaRPr>
          </a:p>
        </p:txBody>
      </p:sp>
    </p:spTree>
    <p:extLst>
      <p:ext uri="{BB962C8B-B14F-4D97-AF65-F5344CB8AC3E}">
        <p14:creationId xmlns:p14="http://schemas.microsoft.com/office/powerpoint/2010/main" val="2625733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60">
                                            <p:txEl>
                                              <p:pRg st="4" end="4"/>
                                            </p:txEl>
                                          </p:spTgt>
                                        </p:tgtEl>
                                        <p:attrNameLst>
                                          <p:attrName>style.visibility</p:attrName>
                                        </p:attrNameLst>
                                      </p:cBhvr>
                                      <p:to>
                                        <p:strVal val="visible"/>
                                      </p:to>
                                    </p:set>
                                    <p:anim calcmode="lin" valueType="num">
                                      <p:cBhvr additive="base">
                                        <p:cTn id="7" dur="500" fill="hold"/>
                                        <p:tgtEl>
                                          <p:spTgt spid="12186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60">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1860">
                                            <p:txEl>
                                              <p:pRg st="5" end="5"/>
                                            </p:txEl>
                                          </p:spTgt>
                                        </p:tgtEl>
                                        <p:attrNameLst>
                                          <p:attrName>style.visibility</p:attrName>
                                        </p:attrNameLst>
                                      </p:cBhvr>
                                      <p:to>
                                        <p:strVal val="visible"/>
                                      </p:to>
                                    </p:set>
                                    <p:anim calcmode="lin" valueType="num">
                                      <p:cBhvr additive="base">
                                        <p:cTn id="11" dur="500" fill="hold"/>
                                        <p:tgtEl>
                                          <p:spTgt spid="121860">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18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1860">
                                            <p:txEl>
                                              <p:pRg st="6" end="6"/>
                                            </p:txEl>
                                          </p:spTgt>
                                        </p:tgtEl>
                                        <p:attrNameLst>
                                          <p:attrName>style.visibility</p:attrName>
                                        </p:attrNameLst>
                                      </p:cBhvr>
                                      <p:to>
                                        <p:strVal val="visible"/>
                                      </p:to>
                                    </p:set>
                                    <p:anim calcmode="lin" valueType="num">
                                      <p:cBhvr additive="base">
                                        <p:cTn id="17" dur="500" fill="hold"/>
                                        <p:tgtEl>
                                          <p:spTgt spid="121860">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860">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1860">
                                            <p:txEl>
                                              <p:pRg st="7" end="7"/>
                                            </p:txEl>
                                          </p:spTgt>
                                        </p:tgtEl>
                                        <p:attrNameLst>
                                          <p:attrName>style.visibility</p:attrName>
                                        </p:attrNameLst>
                                      </p:cBhvr>
                                      <p:to>
                                        <p:strVal val="visible"/>
                                      </p:to>
                                    </p:set>
                                    <p:anim calcmode="lin" valueType="num">
                                      <p:cBhvr additive="base">
                                        <p:cTn id="21" dur="500" fill="hold"/>
                                        <p:tgtEl>
                                          <p:spTgt spid="121860">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186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0" y="0"/>
            <a:ext cx="9144000" cy="838200"/>
          </a:xfrm>
        </p:spPr>
        <p:txBody>
          <a:bodyPr/>
          <a:lstStyle/>
          <a:p>
            <a:pPr eaLnBrk="1" hangingPunct="1"/>
            <a:r>
              <a:rPr lang="en-US" altLang="en-US" sz="2700" dirty="0" err="1" smtClean="0"/>
              <a:t>Công</a:t>
            </a:r>
            <a:r>
              <a:rPr lang="en-US" altLang="en-US" sz="2700" dirty="0" smtClean="0"/>
              <a:t> </a:t>
            </a:r>
            <a:r>
              <a:rPr lang="en-US" altLang="en-US" sz="2700" dirty="0" err="1" smtClean="0"/>
              <a:t>thức</a:t>
            </a:r>
            <a:r>
              <a:rPr lang="en-US" altLang="en-US" sz="2700" dirty="0" smtClean="0"/>
              <a:t> </a:t>
            </a:r>
            <a:r>
              <a:rPr lang="en-US" altLang="en-US" sz="2700" dirty="0" err="1" smtClean="0"/>
              <a:t>đệ</a:t>
            </a:r>
            <a:r>
              <a:rPr lang="en-US" altLang="en-US" sz="2700" dirty="0" smtClean="0"/>
              <a:t> qui </a:t>
            </a:r>
            <a:r>
              <a:rPr lang="en-US" altLang="en-US" sz="2700" dirty="0" err="1" smtClean="0"/>
              <a:t>tuyến</a:t>
            </a:r>
            <a:r>
              <a:rPr lang="en-US" altLang="en-US" sz="2700" dirty="0" smtClean="0"/>
              <a:t> </a:t>
            </a:r>
            <a:r>
              <a:rPr lang="en-US" altLang="en-US" sz="2700" dirty="0" err="1" smtClean="0"/>
              <a:t>tính</a:t>
            </a:r>
            <a:r>
              <a:rPr lang="en-US" altLang="en-US" sz="2700" dirty="0" smtClean="0"/>
              <a:t> </a:t>
            </a:r>
            <a:r>
              <a:rPr lang="en-US" altLang="en-US" sz="2700" dirty="0" err="1" smtClean="0"/>
              <a:t>không</a:t>
            </a:r>
            <a:r>
              <a:rPr lang="en-US" altLang="en-US" sz="2700" dirty="0" smtClean="0"/>
              <a:t> </a:t>
            </a:r>
            <a:r>
              <a:rPr lang="en-US" altLang="en-US" sz="2700" dirty="0" err="1" smtClean="0"/>
              <a:t>thuần</a:t>
            </a:r>
            <a:r>
              <a:rPr lang="en-US" altLang="en-US" sz="2700" dirty="0" smtClean="0"/>
              <a:t> </a:t>
            </a:r>
            <a:r>
              <a:rPr lang="en-US" altLang="en-US" sz="2700" dirty="0" err="1" smtClean="0"/>
              <a:t>nhất</a:t>
            </a:r>
            <a:r>
              <a:rPr lang="en-US" altLang="en-US" sz="2700" dirty="0" smtClean="0"/>
              <a:t>  </a:t>
            </a:r>
            <a:r>
              <a:rPr lang="en-US" altLang="en-US" sz="2700" dirty="0" err="1" smtClean="0"/>
              <a:t>hệ</a:t>
            </a:r>
            <a:r>
              <a:rPr lang="en-US" altLang="en-US" sz="2700" dirty="0" smtClean="0"/>
              <a:t> </a:t>
            </a:r>
            <a:r>
              <a:rPr lang="en-US" altLang="en-US" sz="2700" dirty="0" err="1" smtClean="0"/>
              <a:t>số</a:t>
            </a:r>
            <a:r>
              <a:rPr lang="en-US" altLang="en-US" sz="2700" dirty="0" smtClean="0"/>
              <a:t> </a:t>
            </a:r>
            <a:r>
              <a:rPr lang="en-US" altLang="en-US" sz="2700" dirty="0" err="1" smtClean="0"/>
              <a:t>hằng</a:t>
            </a:r>
            <a:endParaRPr lang="en-US" altLang="en-US" sz="2700" dirty="0" smtClean="0"/>
          </a:p>
        </p:txBody>
      </p:sp>
      <p:sp>
        <p:nvSpPr>
          <p:cNvPr id="125956" name="Rectangle 3"/>
          <p:cNvSpPr>
            <a:spLocks noGrp="1" noChangeArrowheads="1"/>
          </p:cNvSpPr>
          <p:nvPr>
            <p:ph idx="1"/>
          </p:nvPr>
        </p:nvSpPr>
        <p:spPr>
          <a:xfrm>
            <a:off x="0" y="838200"/>
            <a:ext cx="9144000" cy="2438400"/>
          </a:xfrm>
        </p:spPr>
        <p:txBody>
          <a:bodyPr/>
          <a:lstStyle/>
          <a:p>
            <a:pPr algn="just" eaLnBrk="1" hangingPunct="1"/>
            <a:r>
              <a:rPr lang="en-US" altLang="en-US" sz="2800" dirty="0" err="1" smtClean="0">
                <a:latin typeface="Times New Roman" panose="02020603050405020304" pitchFamily="18" charset="0"/>
              </a:rPr>
              <a:t>Công</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thức</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đệ</a:t>
            </a:r>
            <a:r>
              <a:rPr lang="en-US" altLang="en-US" sz="2800" dirty="0" smtClean="0">
                <a:latin typeface="Times New Roman" panose="02020603050405020304" pitchFamily="18" charset="0"/>
              </a:rPr>
              <a:t> qui </a:t>
            </a:r>
            <a:r>
              <a:rPr lang="en-US" altLang="en-US" sz="2800" dirty="0" err="1" smtClean="0">
                <a:latin typeface="Times New Roman" panose="02020603050405020304" pitchFamily="18" charset="0"/>
              </a:rPr>
              <a:t>tuyến</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tính</a:t>
            </a:r>
            <a:r>
              <a:rPr lang="en-US" altLang="en-US" sz="2800" dirty="0" smtClean="0">
                <a:latin typeface="Times New Roman" panose="02020603050405020304" pitchFamily="18" charset="0"/>
              </a:rPr>
              <a:t> </a:t>
            </a:r>
            <a:r>
              <a:rPr lang="en-US" altLang="en-US" sz="2800" i="1" dirty="0" err="1" smtClean="0">
                <a:solidFill>
                  <a:srgbClr val="FF0000"/>
                </a:solidFill>
                <a:latin typeface="Times New Roman" panose="02020603050405020304" pitchFamily="18" charset="0"/>
              </a:rPr>
              <a:t>không</a:t>
            </a:r>
            <a:r>
              <a:rPr lang="en-US" altLang="en-US" sz="2800" i="1" dirty="0" smtClean="0">
                <a:solidFill>
                  <a:srgbClr val="FF0000"/>
                </a:solidFill>
                <a:latin typeface="Times New Roman" panose="02020603050405020304" pitchFamily="18" charset="0"/>
              </a:rPr>
              <a:t> </a:t>
            </a:r>
            <a:r>
              <a:rPr lang="en-US" altLang="en-US" sz="2800" i="1" dirty="0" err="1" smtClean="0">
                <a:solidFill>
                  <a:srgbClr val="FF0000"/>
                </a:solidFill>
                <a:latin typeface="Times New Roman" panose="02020603050405020304" pitchFamily="18" charset="0"/>
              </a:rPr>
              <a:t>thuần</a:t>
            </a:r>
            <a:r>
              <a:rPr lang="en-US" altLang="en-US" sz="2800" i="1" dirty="0" smtClean="0">
                <a:solidFill>
                  <a:srgbClr val="FF0000"/>
                </a:solidFill>
                <a:latin typeface="Times New Roman" panose="02020603050405020304" pitchFamily="18" charset="0"/>
              </a:rPr>
              <a:t> </a:t>
            </a:r>
            <a:r>
              <a:rPr lang="en-US" altLang="en-US" sz="2800" i="1" dirty="0" err="1" smtClean="0">
                <a:solidFill>
                  <a:srgbClr val="FF0000"/>
                </a:solidFill>
                <a:latin typeface="Times New Roman" panose="02020603050405020304" pitchFamily="18" charset="0"/>
              </a:rPr>
              <a:t>nhất</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hệ</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số</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hằng</a:t>
            </a:r>
            <a:r>
              <a:rPr lang="en-US" altLang="en-US" sz="2800" dirty="0" smtClean="0">
                <a:latin typeface="Times New Roman" panose="02020603050405020304" pitchFamily="18" charset="0"/>
              </a:rPr>
              <a:t> (Linear </a:t>
            </a:r>
            <a:r>
              <a:rPr lang="en-US" altLang="en-US" sz="2800" i="1" u="sng" dirty="0" smtClean="0">
                <a:latin typeface="Times New Roman" panose="02020603050405020304" pitchFamily="18" charset="0"/>
              </a:rPr>
              <a:t>no</a:t>
            </a:r>
            <a:r>
              <a:rPr lang="en-US" altLang="en-US" sz="2800" i="1" dirty="0" smtClean="0">
                <a:latin typeface="Times New Roman" panose="02020603050405020304" pitchFamily="18" charset="0"/>
              </a:rPr>
              <a:t>nhomogeneous</a:t>
            </a:r>
            <a:r>
              <a:rPr lang="en-US" altLang="en-US" sz="2800" dirty="0" smtClean="0">
                <a:latin typeface="Times New Roman" panose="02020603050405020304" pitchFamily="18" charset="0"/>
              </a:rPr>
              <a:t> Recurrence Relation with constant coefficients) </a:t>
            </a:r>
            <a:r>
              <a:rPr lang="en-US" altLang="en-US" sz="2800" dirty="0" err="1" smtClean="0">
                <a:latin typeface="Times New Roman" panose="02020603050405020304" pitchFamily="18" charset="0"/>
              </a:rPr>
              <a:t>có</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chứa</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số</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hạng</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không</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thuần</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nhất</a:t>
            </a:r>
            <a:r>
              <a:rPr lang="en-US" altLang="en-US" sz="2800" dirty="0" smtClean="0">
                <a:latin typeface="Times New Roman" panose="02020603050405020304" pitchFamily="18" charset="0"/>
              </a:rPr>
              <a:t> </a:t>
            </a:r>
            <a:r>
              <a:rPr lang="en-US" altLang="en-US" sz="2800" i="1" dirty="0" smtClean="0">
                <a:solidFill>
                  <a:srgbClr val="FF0000"/>
                </a:solidFill>
                <a:latin typeface="Times New Roman" panose="02020603050405020304" pitchFamily="18" charset="0"/>
              </a:rPr>
              <a:t>F</a:t>
            </a:r>
            <a:r>
              <a:rPr lang="en-US" altLang="en-US" sz="2800" dirty="0" smtClean="0">
                <a:solidFill>
                  <a:srgbClr val="FF0000"/>
                </a:solidFill>
                <a:latin typeface="Times New Roman" panose="02020603050405020304" pitchFamily="18" charset="0"/>
              </a:rPr>
              <a:t>(</a:t>
            </a:r>
            <a:r>
              <a:rPr lang="en-US" altLang="en-US" sz="2800" i="1" dirty="0" smtClean="0">
                <a:solidFill>
                  <a:srgbClr val="FF0000"/>
                </a:solidFill>
                <a:latin typeface="Times New Roman" panose="02020603050405020304" pitchFamily="18" charset="0"/>
              </a:rPr>
              <a:t>n</a:t>
            </a:r>
            <a:r>
              <a:rPr lang="en-US" altLang="en-US" sz="2800" dirty="0" smtClean="0">
                <a:solidFill>
                  <a:srgbClr val="FF0000"/>
                </a:solidFill>
                <a:latin typeface="Times New Roman" panose="02020603050405020304" pitchFamily="18" charset="0"/>
              </a:rPr>
              <a:t>)</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phụ</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thuộc</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vào</a:t>
            </a:r>
            <a:r>
              <a:rPr lang="en-US" altLang="en-US" sz="2800" dirty="0" smtClean="0">
                <a:latin typeface="Times New Roman" panose="02020603050405020304" pitchFamily="18" charset="0"/>
              </a:rPr>
              <a:t> </a:t>
            </a:r>
            <a:r>
              <a:rPr lang="en-US" altLang="en-US" sz="2800" i="1" dirty="0" smtClean="0">
                <a:solidFill>
                  <a:srgbClr val="FF0000"/>
                </a:solidFill>
                <a:latin typeface="Times New Roman" panose="02020603050405020304" pitchFamily="18" charset="0"/>
              </a:rPr>
              <a:t>n</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và</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không</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phụ</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thuộc</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vào</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bất</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cứ</a:t>
            </a:r>
            <a:r>
              <a:rPr lang="en-US" altLang="en-US" sz="2800" dirty="0" smtClean="0">
                <a:latin typeface="Times New Roman" panose="02020603050405020304" pitchFamily="18" charset="0"/>
              </a:rPr>
              <a:t> </a:t>
            </a:r>
            <a:r>
              <a:rPr lang="en-US" altLang="en-US" sz="2800" i="1" dirty="0" err="1" smtClean="0">
                <a:solidFill>
                  <a:srgbClr val="FF0000"/>
                </a:solidFill>
                <a:latin typeface="Times New Roman" panose="02020603050405020304" pitchFamily="18" charset="0"/>
              </a:rPr>
              <a:t>a</a:t>
            </a:r>
            <a:r>
              <a:rPr lang="en-US" altLang="en-US" sz="2800" i="1" baseline="-25000" dirty="0" err="1" smtClean="0">
                <a:solidFill>
                  <a:srgbClr val="FF0000"/>
                </a:solidFill>
                <a:latin typeface="Times New Roman" panose="02020603050405020304" pitchFamily="18" charset="0"/>
              </a:rPr>
              <a:t>i</a:t>
            </a:r>
            <a:r>
              <a:rPr lang="en-US" altLang="en-US" sz="2800" i="1" baseline="-25000" dirty="0" smtClean="0">
                <a:solidFill>
                  <a:srgbClr val="FF0000"/>
                </a:solidFill>
                <a:latin typeface="Times New Roman" panose="02020603050405020304" pitchFamily="18" charset="0"/>
              </a:rPr>
              <a:t> </a:t>
            </a:r>
            <a:r>
              <a:rPr lang="en-US" altLang="en-US" sz="2800" dirty="0" err="1" smtClean="0">
                <a:latin typeface="Times New Roman" panose="02020603050405020304" pitchFamily="18" charset="0"/>
              </a:rPr>
              <a:t>nào</a:t>
            </a:r>
            <a:r>
              <a:rPr lang="en-US" altLang="en-US" sz="2800" dirty="0" smtClean="0">
                <a:latin typeface="Times New Roman" panose="02020603050405020304" pitchFamily="18" charset="0"/>
              </a:rPr>
              <a:t>) :</a:t>
            </a:r>
          </a:p>
          <a:p>
            <a:pPr eaLnBrk="1" hangingPunct="1">
              <a:buFont typeface="Wingdings" panose="05000000000000000000" pitchFamily="2" charset="2"/>
              <a:buNone/>
            </a:pPr>
            <a:r>
              <a:rPr lang="en-US" altLang="en-US" dirty="0" smtClean="0">
                <a:latin typeface="Times New Roman" panose="02020603050405020304" pitchFamily="18" charset="0"/>
              </a:rPr>
              <a:t>		</a:t>
            </a:r>
            <a:r>
              <a:rPr lang="en-US" altLang="en-US" sz="4000" i="1" dirty="0" smtClean="0">
                <a:solidFill>
                  <a:srgbClr val="FF0000"/>
                </a:solidFill>
                <a:latin typeface="Times New Roman" panose="02020603050405020304" pitchFamily="18" charset="0"/>
              </a:rPr>
              <a:t>a</a:t>
            </a:r>
            <a:r>
              <a:rPr lang="en-US" altLang="en-US" sz="4000" i="1" baseline="-25000" dirty="0" smtClean="0">
                <a:solidFill>
                  <a:srgbClr val="FF0000"/>
                </a:solidFill>
                <a:latin typeface="Times New Roman" panose="02020603050405020304" pitchFamily="18" charset="0"/>
              </a:rPr>
              <a:t>n</a:t>
            </a:r>
            <a:r>
              <a:rPr lang="en-US" altLang="en-US" sz="4000" dirty="0" smtClean="0">
                <a:solidFill>
                  <a:srgbClr val="FF0000"/>
                </a:solidFill>
                <a:latin typeface="Times New Roman" panose="02020603050405020304" pitchFamily="18" charset="0"/>
              </a:rPr>
              <a:t> = </a:t>
            </a:r>
            <a:r>
              <a:rPr lang="en-US" altLang="en-US" sz="4000" i="1" dirty="0" smtClean="0">
                <a:solidFill>
                  <a:srgbClr val="FF0000"/>
                </a:solidFill>
                <a:latin typeface="Times New Roman" panose="02020603050405020304" pitchFamily="18" charset="0"/>
              </a:rPr>
              <a:t>c</a:t>
            </a:r>
            <a:r>
              <a:rPr lang="en-US" altLang="en-US" sz="4000" baseline="-25000" dirty="0" smtClean="0">
                <a:solidFill>
                  <a:srgbClr val="FF0000"/>
                </a:solidFill>
                <a:latin typeface="Times New Roman" panose="02020603050405020304" pitchFamily="18" charset="0"/>
              </a:rPr>
              <a:t>1</a:t>
            </a:r>
            <a:r>
              <a:rPr lang="en-US" altLang="en-US" sz="4000" i="1" dirty="0" smtClean="0">
                <a:solidFill>
                  <a:srgbClr val="FF0000"/>
                </a:solidFill>
                <a:latin typeface="Times New Roman" panose="02020603050405020304" pitchFamily="18" charset="0"/>
              </a:rPr>
              <a:t>a</a:t>
            </a:r>
            <a:r>
              <a:rPr lang="en-US" altLang="en-US" sz="4000" i="1" baseline="-25000" dirty="0" smtClean="0">
                <a:solidFill>
                  <a:srgbClr val="FF0000"/>
                </a:solidFill>
                <a:latin typeface="Times New Roman" panose="02020603050405020304" pitchFamily="18" charset="0"/>
              </a:rPr>
              <a:t>n</a:t>
            </a:r>
            <a:r>
              <a:rPr lang="en-US" altLang="en-US" sz="4000" baseline="-25000" dirty="0" smtClean="0">
                <a:solidFill>
                  <a:srgbClr val="FF0000"/>
                </a:solidFill>
                <a:latin typeface="Times New Roman" panose="02020603050405020304" pitchFamily="18" charset="0"/>
                <a:cs typeface="Times New Roman" panose="02020603050405020304" pitchFamily="18" charset="0"/>
              </a:rPr>
              <a:t>−1</a:t>
            </a:r>
            <a:r>
              <a:rPr lang="en-US" altLang="en-US" sz="4000" dirty="0" smtClean="0">
                <a:solidFill>
                  <a:srgbClr val="FF0000"/>
                </a:solidFill>
                <a:latin typeface="Times New Roman" panose="02020603050405020304" pitchFamily="18" charset="0"/>
                <a:cs typeface="Times New Roman" panose="02020603050405020304" pitchFamily="18" charset="0"/>
              </a:rPr>
              <a:t> + … + </a:t>
            </a:r>
            <a:r>
              <a:rPr lang="en-US" altLang="en-US" sz="4000" i="1" dirty="0" err="1" smtClean="0">
                <a:solidFill>
                  <a:srgbClr val="FF0000"/>
                </a:solidFill>
                <a:latin typeface="Times New Roman" panose="02020603050405020304" pitchFamily="18" charset="0"/>
                <a:cs typeface="Times New Roman" panose="02020603050405020304" pitchFamily="18" charset="0"/>
              </a:rPr>
              <a:t>c</a:t>
            </a:r>
            <a:r>
              <a:rPr lang="en-US" altLang="en-US" sz="4000" i="1" baseline="-25000" dirty="0" err="1" smtClean="0">
                <a:solidFill>
                  <a:srgbClr val="FF0000"/>
                </a:solidFill>
                <a:latin typeface="Times New Roman" panose="02020603050405020304" pitchFamily="18" charset="0"/>
                <a:cs typeface="Times New Roman" panose="02020603050405020304" pitchFamily="18" charset="0"/>
              </a:rPr>
              <a:t>k</a:t>
            </a:r>
            <a:r>
              <a:rPr lang="en-US" altLang="en-US" sz="4000" i="1" dirty="0" err="1" smtClean="0">
                <a:solidFill>
                  <a:srgbClr val="FF0000"/>
                </a:solidFill>
                <a:latin typeface="Times New Roman" panose="02020603050405020304" pitchFamily="18" charset="0"/>
                <a:cs typeface="Times New Roman" panose="02020603050405020304" pitchFamily="18" charset="0"/>
              </a:rPr>
              <a:t>a</a:t>
            </a:r>
            <a:r>
              <a:rPr lang="en-US" altLang="en-US" sz="4000" i="1" baseline="-25000" dirty="0" err="1" smtClean="0">
                <a:solidFill>
                  <a:srgbClr val="FF0000"/>
                </a:solidFill>
                <a:latin typeface="Times New Roman" panose="02020603050405020304" pitchFamily="18" charset="0"/>
                <a:cs typeface="Times New Roman" panose="02020603050405020304" pitchFamily="18" charset="0"/>
              </a:rPr>
              <a:t>n</a:t>
            </a:r>
            <a:r>
              <a:rPr lang="en-US" altLang="en-US" sz="4000" baseline="-25000" dirty="0" smtClean="0">
                <a:solidFill>
                  <a:srgbClr val="FF0000"/>
                </a:solidFill>
                <a:latin typeface="Times New Roman" panose="02020603050405020304" pitchFamily="18" charset="0"/>
                <a:cs typeface="Times New Roman" panose="02020603050405020304" pitchFamily="18" charset="0"/>
              </a:rPr>
              <a:t>−</a:t>
            </a:r>
            <a:r>
              <a:rPr lang="en-US" altLang="en-US" sz="4000" i="1" baseline="-25000" dirty="0" smtClean="0">
                <a:solidFill>
                  <a:srgbClr val="FF0000"/>
                </a:solidFill>
                <a:latin typeface="Times New Roman" panose="02020603050405020304" pitchFamily="18" charset="0"/>
                <a:cs typeface="Times New Roman" panose="02020603050405020304" pitchFamily="18" charset="0"/>
              </a:rPr>
              <a:t>k</a:t>
            </a:r>
            <a:r>
              <a:rPr lang="en-US" altLang="en-US" sz="4000" dirty="0" smtClean="0">
                <a:solidFill>
                  <a:srgbClr val="FF0000"/>
                </a:solidFill>
                <a:latin typeface="Times New Roman" panose="02020603050405020304" pitchFamily="18" charset="0"/>
                <a:cs typeface="Times New Roman" panose="02020603050405020304" pitchFamily="18" charset="0"/>
              </a:rPr>
              <a:t> + </a:t>
            </a:r>
            <a:r>
              <a:rPr lang="en-US" altLang="en-US" sz="4000" i="1" dirty="0" smtClean="0">
                <a:solidFill>
                  <a:srgbClr val="FF0000"/>
                </a:solidFill>
                <a:latin typeface="Times New Roman" panose="02020603050405020304" pitchFamily="18" charset="0"/>
                <a:cs typeface="Times New Roman" panose="02020603050405020304" pitchFamily="18" charset="0"/>
              </a:rPr>
              <a:t>F</a:t>
            </a:r>
            <a:r>
              <a:rPr lang="en-US" altLang="en-US" sz="4000" dirty="0" smtClean="0">
                <a:solidFill>
                  <a:srgbClr val="FF0000"/>
                </a:solidFill>
                <a:latin typeface="Times New Roman" panose="02020603050405020304" pitchFamily="18" charset="0"/>
                <a:cs typeface="Times New Roman" panose="02020603050405020304" pitchFamily="18" charset="0"/>
              </a:rPr>
              <a:t>(</a:t>
            </a:r>
            <a:r>
              <a:rPr lang="en-US" altLang="en-US" sz="4000" i="1" dirty="0" smtClean="0">
                <a:solidFill>
                  <a:srgbClr val="FF0000"/>
                </a:solidFill>
                <a:latin typeface="Times New Roman" panose="02020603050405020304" pitchFamily="18" charset="0"/>
                <a:cs typeface="Times New Roman" panose="02020603050405020304" pitchFamily="18" charset="0"/>
              </a:rPr>
              <a:t>n</a:t>
            </a:r>
            <a:r>
              <a:rPr lang="en-US" altLang="en-US" sz="4000" dirty="0" smtClean="0">
                <a:solidFill>
                  <a:srgbClr val="FF0000"/>
                </a:solidFill>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endParaRPr lang="en-US" altLang="en-US" dirty="0" smtClean="0">
              <a:latin typeface="Times New Roman" panose="02020603050405020304" pitchFamily="18" charset="0"/>
            </a:endParaRPr>
          </a:p>
        </p:txBody>
      </p:sp>
      <p:sp>
        <p:nvSpPr>
          <p:cNvPr id="125957" name="AutoShape 4"/>
          <p:cNvSpPr>
            <a:spLocks/>
          </p:cNvSpPr>
          <p:nvPr/>
        </p:nvSpPr>
        <p:spPr bwMode="auto">
          <a:xfrm rot="16200000">
            <a:off x="3351347" y="1036773"/>
            <a:ext cx="307705" cy="5181600"/>
          </a:xfrm>
          <a:prstGeom prst="leftBrace">
            <a:avLst>
              <a:gd name="adj1" fmla="val 7361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125958" name="Text Box 5"/>
          <p:cNvSpPr txBox="1">
            <a:spLocks noChangeArrowheads="1"/>
          </p:cNvSpPr>
          <p:nvPr/>
        </p:nvSpPr>
        <p:spPr bwMode="auto">
          <a:xfrm>
            <a:off x="1295400" y="3917950"/>
            <a:ext cx="436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dirty="0">
                <a:solidFill>
                  <a:schemeClr val="accent2"/>
                </a:solidFill>
                <a:latin typeface="Times New Roman" panose="02020603050405020304" pitchFamily="18" charset="0"/>
              </a:rPr>
              <a:t>CTĐQ TTTNHSH </a:t>
            </a:r>
            <a:r>
              <a:rPr lang="en-US" altLang="en-US" sz="2400" dirty="0" err="1">
                <a:solidFill>
                  <a:schemeClr val="accent2"/>
                </a:solidFill>
                <a:latin typeface="Times New Roman" panose="02020603050405020304" pitchFamily="18" charset="0"/>
              </a:rPr>
              <a:t>tương</a:t>
            </a:r>
            <a:r>
              <a:rPr lang="en-US" altLang="en-US" sz="2400" dirty="0">
                <a:solidFill>
                  <a:schemeClr val="accent2"/>
                </a:solidFill>
                <a:latin typeface="Times New Roman" panose="02020603050405020304" pitchFamily="18" charset="0"/>
              </a:rPr>
              <a:t> </a:t>
            </a:r>
            <a:r>
              <a:rPr lang="en-US" altLang="en-US" sz="2400" dirty="0" err="1">
                <a:solidFill>
                  <a:schemeClr val="accent2"/>
                </a:solidFill>
                <a:latin typeface="Times New Roman" panose="02020603050405020304" pitchFamily="18" charset="0"/>
              </a:rPr>
              <a:t>ứng</a:t>
            </a:r>
            <a:r>
              <a:rPr lang="en-US" altLang="en-US" sz="2400" dirty="0">
                <a:solidFill>
                  <a:schemeClr val="accent2"/>
                </a:solidFill>
                <a:latin typeface="Times New Roman" panose="02020603050405020304" pitchFamily="18" charset="0"/>
              </a:rPr>
              <a:t> </a:t>
            </a:r>
            <a:r>
              <a:rPr lang="en-US" altLang="en-US" sz="2400" dirty="0" err="1">
                <a:solidFill>
                  <a:schemeClr val="accent2"/>
                </a:solidFill>
                <a:latin typeface="Times New Roman" panose="02020603050405020304" pitchFamily="18" charset="0"/>
              </a:rPr>
              <a:t>với</a:t>
            </a:r>
            <a:r>
              <a:rPr lang="en-US" altLang="en-US" sz="2400" dirty="0">
                <a:solidFill>
                  <a:schemeClr val="accent2"/>
                </a:solidFill>
                <a:latin typeface="Times New Roman" panose="02020603050405020304" pitchFamily="18" charset="0"/>
              </a:rPr>
              <a:t> </a:t>
            </a:r>
          </a:p>
          <a:p>
            <a:pPr>
              <a:spcBef>
                <a:spcPct val="0"/>
              </a:spcBef>
              <a:buClrTx/>
              <a:buSzTx/>
              <a:buFontTx/>
              <a:buNone/>
            </a:pPr>
            <a:r>
              <a:rPr lang="en-US" altLang="en-US" sz="2400" dirty="0" err="1">
                <a:solidFill>
                  <a:schemeClr val="accent2"/>
                </a:solidFill>
                <a:latin typeface="Times New Roman" panose="02020603050405020304" pitchFamily="18" charset="0"/>
              </a:rPr>
              <a:t>công</a:t>
            </a:r>
            <a:r>
              <a:rPr lang="en-US" altLang="en-US" sz="2400" dirty="0">
                <a:solidFill>
                  <a:schemeClr val="accent2"/>
                </a:solidFill>
                <a:latin typeface="Times New Roman" panose="02020603050405020304" pitchFamily="18" charset="0"/>
              </a:rPr>
              <a:t> </a:t>
            </a:r>
            <a:r>
              <a:rPr lang="en-US" altLang="en-US" sz="2400" dirty="0" err="1">
                <a:solidFill>
                  <a:schemeClr val="accent2"/>
                </a:solidFill>
                <a:latin typeface="Times New Roman" panose="02020603050405020304" pitchFamily="18" charset="0"/>
              </a:rPr>
              <a:t>thức</a:t>
            </a:r>
            <a:r>
              <a:rPr lang="en-US" altLang="en-US" sz="2400" dirty="0">
                <a:solidFill>
                  <a:schemeClr val="accent2"/>
                </a:solidFill>
                <a:latin typeface="Times New Roman" panose="02020603050405020304" pitchFamily="18" charset="0"/>
              </a:rPr>
              <a:t> </a:t>
            </a:r>
            <a:r>
              <a:rPr lang="en-US" altLang="en-US" sz="2400" dirty="0" err="1">
                <a:solidFill>
                  <a:schemeClr val="accent2"/>
                </a:solidFill>
                <a:latin typeface="Times New Roman" panose="02020603050405020304" pitchFamily="18" charset="0"/>
              </a:rPr>
              <a:t>không</a:t>
            </a:r>
            <a:r>
              <a:rPr lang="en-US" altLang="en-US" sz="2400" dirty="0">
                <a:solidFill>
                  <a:schemeClr val="accent2"/>
                </a:solidFill>
                <a:latin typeface="Times New Roman" panose="02020603050405020304" pitchFamily="18" charset="0"/>
              </a:rPr>
              <a:t> </a:t>
            </a:r>
            <a:r>
              <a:rPr lang="en-US" altLang="en-US" sz="2400" dirty="0" err="1">
                <a:solidFill>
                  <a:schemeClr val="accent2"/>
                </a:solidFill>
                <a:latin typeface="Times New Roman" panose="02020603050405020304" pitchFamily="18" charset="0"/>
              </a:rPr>
              <a:t>thuần</a:t>
            </a:r>
            <a:r>
              <a:rPr lang="en-US" altLang="en-US" sz="2400" dirty="0">
                <a:solidFill>
                  <a:schemeClr val="accent2"/>
                </a:solidFill>
                <a:latin typeface="Times New Roman" panose="02020603050405020304" pitchFamily="18" charset="0"/>
              </a:rPr>
              <a:t> </a:t>
            </a:r>
            <a:r>
              <a:rPr lang="en-US" altLang="en-US" sz="2400" dirty="0" err="1">
                <a:solidFill>
                  <a:schemeClr val="accent2"/>
                </a:solidFill>
                <a:latin typeface="Times New Roman" panose="02020603050405020304" pitchFamily="18" charset="0"/>
              </a:rPr>
              <a:t>nhất</a:t>
            </a:r>
            <a:endParaRPr lang="en-US" altLang="en-US" sz="2400" dirty="0">
              <a:solidFill>
                <a:schemeClr val="accent2"/>
              </a:solidFill>
              <a:latin typeface="Times New Roman" panose="02020603050405020304" pitchFamily="18" charset="0"/>
            </a:endParaRPr>
          </a:p>
        </p:txBody>
      </p:sp>
      <p:sp>
        <p:nvSpPr>
          <p:cNvPr id="125959" name="AutoShape 6"/>
          <p:cNvSpPr>
            <a:spLocks noChangeArrowheads="1"/>
          </p:cNvSpPr>
          <p:nvPr/>
        </p:nvSpPr>
        <p:spPr bwMode="auto">
          <a:xfrm>
            <a:off x="6934200" y="3748087"/>
            <a:ext cx="2057400" cy="992188"/>
          </a:xfrm>
          <a:prstGeom prst="wedgeRoundRectCallout">
            <a:avLst>
              <a:gd name="adj1" fmla="val -50759"/>
              <a:gd name="adj2" fmla="val -83602"/>
              <a:gd name="adj3" fmla="val 16667"/>
            </a:avLst>
          </a:prstGeom>
          <a:solidFill>
            <a:schemeClr val="accent6"/>
          </a:solidFill>
          <a:ln w="9525">
            <a:solidFill>
              <a:schemeClr val="tx1"/>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200" dirty="0" err="1">
                <a:solidFill>
                  <a:schemeClr val="bg1"/>
                </a:solidFill>
              </a:rPr>
              <a:t>Phần</a:t>
            </a:r>
            <a:r>
              <a:rPr lang="en-US" altLang="en-US" sz="2200" dirty="0">
                <a:solidFill>
                  <a:schemeClr val="bg1"/>
                </a:solidFill>
              </a:rPr>
              <a:t> </a:t>
            </a:r>
            <a:r>
              <a:rPr lang="en-US" altLang="en-US" sz="2200" dirty="0" err="1">
                <a:solidFill>
                  <a:schemeClr val="bg1"/>
                </a:solidFill>
              </a:rPr>
              <a:t>không</a:t>
            </a:r>
            <a:r>
              <a:rPr lang="en-US" altLang="en-US" sz="2200" dirty="0">
                <a:solidFill>
                  <a:schemeClr val="bg1"/>
                </a:solidFill>
              </a:rPr>
              <a:t> </a:t>
            </a:r>
            <a:r>
              <a:rPr lang="en-US" altLang="en-US" sz="2200" dirty="0" err="1">
                <a:solidFill>
                  <a:schemeClr val="bg1"/>
                </a:solidFill>
              </a:rPr>
              <a:t>thuần</a:t>
            </a:r>
            <a:r>
              <a:rPr lang="en-US" altLang="en-US" sz="2200" dirty="0">
                <a:solidFill>
                  <a:schemeClr val="bg1"/>
                </a:solidFill>
              </a:rPr>
              <a:t> </a:t>
            </a:r>
            <a:r>
              <a:rPr lang="en-US" altLang="en-US" sz="2200" dirty="0" err="1">
                <a:solidFill>
                  <a:schemeClr val="bg1"/>
                </a:solidFill>
              </a:rPr>
              <a:t>nhất</a:t>
            </a:r>
            <a:endParaRPr lang="en-US" altLang="en-US" sz="2200" dirty="0">
              <a:solidFill>
                <a:schemeClr val="bg1"/>
              </a:solidFill>
            </a:endParaRPr>
          </a:p>
        </p:txBody>
      </p:sp>
    </p:spTree>
    <p:extLst>
      <p:ext uri="{BB962C8B-B14F-4D97-AF65-F5344CB8AC3E}">
        <p14:creationId xmlns:p14="http://schemas.microsoft.com/office/powerpoint/2010/main" val="11584989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a:xfrm>
            <a:off x="0" y="0"/>
            <a:ext cx="9144000" cy="838200"/>
          </a:xfrm>
        </p:spPr>
        <p:txBody>
          <a:bodyPr>
            <a:normAutofit fontScale="90000"/>
          </a:bodyPr>
          <a:lstStyle/>
          <a:p>
            <a:pPr eaLnBrk="1" hangingPunct="1"/>
            <a:r>
              <a:rPr lang="en-US" altLang="en-US" dirty="0" err="1" smtClean="0"/>
              <a:t>Giải</a:t>
            </a:r>
            <a:r>
              <a:rPr lang="en-US" altLang="en-US" dirty="0" smtClean="0"/>
              <a:t> </a:t>
            </a:r>
            <a:r>
              <a:rPr lang="en-US" altLang="en-US" dirty="0" err="1" smtClean="0"/>
              <a:t>công</a:t>
            </a:r>
            <a:r>
              <a:rPr lang="en-US" altLang="en-US" dirty="0" smtClean="0"/>
              <a:t> </a:t>
            </a:r>
            <a:r>
              <a:rPr lang="en-US" altLang="en-US" dirty="0" err="1" smtClean="0"/>
              <a:t>thức</a:t>
            </a:r>
            <a:r>
              <a:rPr lang="en-US" altLang="en-US" dirty="0" smtClean="0"/>
              <a:t> </a:t>
            </a:r>
            <a:r>
              <a:rPr lang="en-US" altLang="en-US" dirty="0" err="1" smtClean="0"/>
              <a:t>không</a:t>
            </a:r>
            <a:r>
              <a:rPr lang="en-US" altLang="en-US" dirty="0" smtClean="0"/>
              <a:t> </a:t>
            </a:r>
            <a:r>
              <a:rPr lang="en-US" altLang="en-US" dirty="0" err="1" smtClean="0"/>
              <a:t>thuần</a:t>
            </a:r>
            <a:r>
              <a:rPr lang="en-US" altLang="en-US" dirty="0" smtClean="0"/>
              <a:t> </a:t>
            </a:r>
            <a:r>
              <a:rPr lang="en-US" altLang="en-US" dirty="0" err="1" smtClean="0"/>
              <a:t>nhất</a:t>
            </a:r>
            <a:r>
              <a:rPr lang="en-US" altLang="en-US" dirty="0" smtClean="0"/>
              <a:t> (CTKTN)</a:t>
            </a:r>
          </a:p>
        </p:txBody>
      </p:sp>
      <p:graphicFrame>
        <p:nvGraphicFramePr>
          <p:cNvPr id="126981" name="Object 4"/>
          <p:cNvGraphicFramePr>
            <a:graphicFrameLocks noGrp="1" noChangeAspect="1"/>
          </p:cNvGraphicFramePr>
          <p:nvPr>
            <p:ph idx="1"/>
            <p:extLst/>
          </p:nvPr>
        </p:nvGraphicFramePr>
        <p:xfrm>
          <a:off x="2590800" y="2097088"/>
          <a:ext cx="3124200" cy="1004887"/>
        </p:xfrm>
        <a:graphic>
          <a:graphicData uri="http://schemas.openxmlformats.org/presentationml/2006/ole">
            <mc:AlternateContent xmlns:mc="http://schemas.openxmlformats.org/markup-compatibility/2006">
              <mc:Choice xmlns:v="urn:schemas-microsoft-com:vml" Requires="v">
                <p:oleObj spid="_x0000_s131186" name="Equation" r:id="rId3" imgW="1422400" imgH="457200" progId="Equation.3">
                  <p:embed/>
                </p:oleObj>
              </mc:Choice>
              <mc:Fallback>
                <p:oleObj name="Equation" r:id="rId3" imgW="1422400" imgH="457200" progId="Equation.3">
                  <p:embed/>
                  <p:pic>
                    <p:nvPicPr>
                      <p:cNvPr id="126981"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097088"/>
                        <a:ext cx="3124200" cy="1004887"/>
                      </a:xfrm>
                      <a:prstGeom prst="rect">
                        <a:avLst/>
                      </a:prstGeom>
                      <a:noFill/>
                      <a:ln>
                        <a:noFill/>
                      </a:ln>
                    </p:spPr>
                  </p:pic>
                </p:oleObj>
              </mc:Fallback>
            </mc:AlternateContent>
          </a:graphicData>
        </a:graphic>
      </p:graphicFrame>
      <p:sp>
        <p:nvSpPr>
          <p:cNvPr id="126980" name="Rectangle 3"/>
          <p:cNvSpPr>
            <a:spLocks noGrp="1" noChangeArrowheads="1"/>
          </p:cNvSpPr>
          <p:nvPr>
            <p:ph type="body" idx="4294967295"/>
          </p:nvPr>
        </p:nvSpPr>
        <p:spPr>
          <a:xfrm>
            <a:off x="0" y="838200"/>
            <a:ext cx="9144000" cy="5346700"/>
          </a:xfrm>
        </p:spPr>
        <p:txBody>
          <a:bodyPr/>
          <a:lstStyle/>
          <a:p>
            <a:pPr marL="0" indent="0" eaLnBrk="1" hangingPunct="1">
              <a:spcBef>
                <a:spcPts val="600"/>
              </a:spcBef>
              <a:spcAft>
                <a:spcPts val="600"/>
              </a:spcAft>
              <a:buNone/>
            </a:pPr>
            <a:r>
              <a:rPr lang="en-US" altLang="en-US" dirty="0" err="1" smtClean="0">
                <a:latin typeface="Times New Roman" panose="02020603050405020304" pitchFamily="18" charset="0"/>
              </a:rPr>
              <a:t>Kết</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quả</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sau</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đây</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là</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cơ</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sở</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để</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giải</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công</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thức</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không</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thuần</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nhất</a:t>
            </a:r>
            <a:r>
              <a:rPr lang="en-US" altLang="en-US" dirty="0" smtClean="0">
                <a:latin typeface="Times New Roman" panose="02020603050405020304" pitchFamily="18" charset="0"/>
              </a:rPr>
              <a:t>:</a:t>
            </a:r>
          </a:p>
          <a:p>
            <a:pPr lvl="1" eaLnBrk="1" hangingPunct="1">
              <a:spcBef>
                <a:spcPts val="600"/>
              </a:spcBef>
              <a:spcAft>
                <a:spcPts val="600"/>
              </a:spcAft>
            </a:pPr>
            <a:r>
              <a:rPr lang="en-US" altLang="en-US" sz="2800" dirty="0" err="1" smtClean="0">
                <a:latin typeface="Times New Roman" panose="02020603050405020304" pitchFamily="18" charset="0"/>
              </a:rPr>
              <a:t>Nếu</a:t>
            </a:r>
            <a:r>
              <a:rPr lang="en-US" altLang="en-US" sz="2800" dirty="0" smtClean="0">
                <a:latin typeface="Times New Roman" panose="02020603050405020304" pitchFamily="18" charset="0"/>
              </a:rPr>
              <a:t> </a:t>
            </a:r>
            <a:r>
              <a:rPr lang="en-US" altLang="en-US" sz="2800" i="1" dirty="0" smtClean="0">
                <a:solidFill>
                  <a:srgbClr val="FF0000"/>
                </a:solidFill>
                <a:latin typeface="Times New Roman" panose="02020603050405020304" pitchFamily="18" charset="0"/>
              </a:rPr>
              <a:t>a</a:t>
            </a:r>
            <a:r>
              <a:rPr lang="en-US" altLang="en-US" sz="2800" i="1" baseline="-25000" dirty="0" smtClean="0">
                <a:solidFill>
                  <a:srgbClr val="FF0000"/>
                </a:solidFill>
                <a:latin typeface="Times New Roman" panose="02020603050405020304" pitchFamily="18" charset="0"/>
              </a:rPr>
              <a:t>n</a:t>
            </a:r>
            <a:r>
              <a:rPr lang="en-US" altLang="en-US" sz="2800" dirty="0" smtClean="0">
                <a:solidFill>
                  <a:srgbClr val="FF0000"/>
                </a:solidFill>
                <a:latin typeface="Times New Roman" panose="02020603050405020304" pitchFamily="18" charset="0"/>
              </a:rPr>
              <a:t> = </a:t>
            </a:r>
            <a:r>
              <a:rPr lang="en-US" altLang="en-US" sz="2800" i="1" dirty="0" smtClean="0">
                <a:solidFill>
                  <a:srgbClr val="FF0000"/>
                </a:solidFill>
                <a:latin typeface="Times New Roman" panose="02020603050405020304" pitchFamily="18" charset="0"/>
              </a:rPr>
              <a:t>p</a:t>
            </a:r>
            <a:r>
              <a:rPr lang="en-US" altLang="en-US" sz="2800" dirty="0" smtClean="0">
                <a:solidFill>
                  <a:srgbClr val="FF0000"/>
                </a:solidFill>
                <a:latin typeface="Times New Roman" panose="02020603050405020304" pitchFamily="18" charset="0"/>
              </a:rPr>
              <a:t>(</a:t>
            </a:r>
            <a:r>
              <a:rPr lang="en-US" altLang="en-US" sz="2800" i="1" dirty="0" smtClean="0">
                <a:solidFill>
                  <a:srgbClr val="FF0000"/>
                </a:solidFill>
                <a:latin typeface="Times New Roman" panose="02020603050405020304" pitchFamily="18" charset="0"/>
              </a:rPr>
              <a:t>n</a:t>
            </a:r>
            <a:r>
              <a:rPr lang="en-US" altLang="en-US" sz="2800" dirty="0" smtClean="0">
                <a:solidFill>
                  <a:srgbClr val="FF0000"/>
                </a:solidFill>
                <a:latin typeface="Times New Roman" panose="02020603050405020304" pitchFamily="18" charset="0"/>
              </a:rPr>
              <a:t>)</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là</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một</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nghiệm</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riêng</a:t>
            </a:r>
            <a:r>
              <a:rPr lang="en-US" altLang="en-US" sz="2800" dirty="0" smtClean="0">
                <a:latin typeface="Times New Roman" panose="02020603050405020304" pitchFamily="18" charset="0"/>
              </a:rPr>
              <a:t> </a:t>
            </a:r>
            <a:r>
              <a:rPr lang="en-US" altLang="en-US" sz="2800" dirty="0" err="1" smtClean="0">
                <a:latin typeface="Times New Roman" panose="02020603050405020304" pitchFamily="18" charset="0"/>
              </a:rPr>
              <a:t>của</a:t>
            </a:r>
            <a:r>
              <a:rPr lang="en-US" altLang="en-US" sz="2800" dirty="0" smtClean="0">
                <a:latin typeface="Times New Roman" panose="02020603050405020304" pitchFamily="18" charset="0"/>
              </a:rPr>
              <a:t> CTKTN</a:t>
            </a:r>
          </a:p>
          <a:p>
            <a:pPr lvl="1" eaLnBrk="1" hangingPunct="1">
              <a:spcBef>
                <a:spcPts val="600"/>
              </a:spcBef>
              <a:spcAft>
                <a:spcPts val="600"/>
              </a:spcAft>
            </a:pPr>
            <a:endParaRPr lang="en-US" altLang="en-US" sz="2800" dirty="0" smtClean="0">
              <a:latin typeface="Times New Roman" panose="02020603050405020304" pitchFamily="18" charset="0"/>
            </a:endParaRPr>
          </a:p>
          <a:p>
            <a:pPr lvl="1" eaLnBrk="1" hangingPunct="1">
              <a:spcBef>
                <a:spcPts val="600"/>
              </a:spcBef>
              <a:spcAft>
                <a:spcPts val="600"/>
              </a:spcAft>
            </a:pPr>
            <a:endParaRPr lang="en-US" altLang="en-US" sz="2800" dirty="0" smtClean="0">
              <a:latin typeface="Times New Roman" panose="02020603050405020304" pitchFamily="18" charset="0"/>
            </a:endParaRPr>
          </a:p>
          <a:p>
            <a:pPr marL="57150" indent="0" eaLnBrk="1" hangingPunct="1">
              <a:spcBef>
                <a:spcPts val="600"/>
              </a:spcBef>
              <a:spcAft>
                <a:spcPts val="600"/>
              </a:spcAft>
              <a:buNone/>
            </a:pPr>
            <a:r>
              <a:rPr lang="en-US" altLang="en-US" dirty="0" err="1" smtClean="0">
                <a:latin typeface="Times New Roman" panose="02020603050405020304" pitchFamily="18" charset="0"/>
              </a:rPr>
              <a:t>Khi</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đó</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mọi</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nghiệm</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của</a:t>
            </a:r>
            <a:r>
              <a:rPr lang="en-US" altLang="en-US" dirty="0" smtClean="0">
                <a:latin typeface="Times New Roman" panose="02020603050405020304" pitchFamily="18" charset="0"/>
              </a:rPr>
              <a:t> CTKTN </a:t>
            </a:r>
            <a:r>
              <a:rPr lang="en-US" altLang="en-US" dirty="0" err="1" smtClean="0">
                <a:latin typeface="Times New Roman" panose="02020603050405020304" pitchFamily="18" charset="0"/>
              </a:rPr>
              <a:t>đều</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có</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dạng</a:t>
            </a:r>
            <a:r>
              <a:rPr lang="en-US" altLang="en-US" dirty="0" smtClean="0">
                <a:latin typeface="Times New Roman" panose="02020603050405020304" pitchFamily="18" charset="0"/>
              </a:rPr>
              <a:t>:</a:t>
            </a:r>
            <a:br>
              <a:rPr lang="en-US" altLang="en-US" dirty="0" smtClean="0">
                <a:latin typeface="Times New Roman" panose="02020603050405020304" pitchFamily="18" charset="0"/>
              </a:rPr>
            </a:br>
            <a:r>
              <a:rPr lang="en-US" altLang="en-US" dirty="0" smtClean="0">
                <a:latin typeface="Times New Roman" panose="02020603050405020304" pitchFamily="18" charset="0"/>
              </a:rPr>
              <a:t>		</a:t>
            </a:r>
          </a:p>
          <a:p>
            <a:pPr marL="57150" indent="0" eaLnBrk="1" hangingPunct="1">
              <a:spcBef>
                <a:spcPts val="600"/>
              </a:spcBef>
              <a:spcAft>
                <a:spcPts val="600"/>
              </a:spcAft>
              <a:buNone/>
            </a:pPr>
            <a:r>
              <a:rPr lang="en-US" altLang="en-US" i="1" dirty="0">
                <a:solidFill>
                  <a:srgbClr val="FF0000"/>
                </a:solidFill>
                <a:latin typeface="Times New Roman" panose="02020603050405020304" pitchFamily="18" charset="0"/>
              </a:rPr>
              <a:t> </a:t>
            </a:r>
            <a:r>
              <a:rPr lang="en-US" altLang="en-US" i="1" dirty="0" smtClean="0">
                <a:solidFill>
                  <a:srgbClr val="FF0000"/>
                </a:solidFill>
                <a:latin typeface="Times New Roman" panose="02020603050405020304" pitchFamily="18" charset="0"/>
              </a:rPr>
              <a:t>                            a</a:t>
            </a:r>
            <a:r>
              <a:rPr lang="en-US" altLang="en-US" i="1" baseline="-25000" dirty="0" smtClean="0">
                <a:solidFill>
                  <a:srgbClr val="FF0000"/>
                </a:solidFill>
                <a:latin typeface="Times New Roman" panose="02020603050405020304" pitchFamily="18" charset="0"/>
              </a:rPr>
              <a:t>n</a:t>
            </a:r>
            <a:r>
              <a:rPr lang="en-US" altLang="en-US" dirty="0" smtClean="0">
                <a:solidFill>
                  <a:srgbClr val="FF0000"/>
                </a:solidFill>
                <a:latin typeface="Times New Roman" panose="02020603050405020304" pitchFamily="18" charset="0"/>
              </a:rPr>
              <a:t> = </a:t>
            </a:r>
            <a:r>
              <a:rPr lang="en-US" altLang="en-US" i="1" dirty="0" smtClean="0">
                <a:solidFill>
                  <a:srgbClr val="FF0000"/>
                </a:solidFill>
                <a:latin typeface="Times New Roman" panose="02020603050405020304" pitchFamily="18" charset="0"/>
              </a:rPr>
              <a:t>p</a:t>
            </a:r>
            <a:r>
              <a:rPr lang="en-US" altLang="en-US" dirty="0" smtClean="0">
                <a:solidFill>
                  <a:srgbClr val="FF0000"/>
                </a:solidFill>
                <a:latin typeface="Times New Roman" panose="02020603050405020304" pitchFamily="18" charset="0"/>
              </a:rPr>
              <a:t>(</a:t>
            </a:r>
            <a:r>
              <a:rPr lang="en-US" altLang="en-US" i="1" dirty="0" smtClean="0">
                <a:solidFill>
                  <a:srgbClr val="FF0000"/>
                </a:solidFill>
                <a:latin typeface="Times New Roman" panose="02020603050405020304" pitchFamily="18" charset="0"/>
              </a:rPr>
              <a:t>n</a:t>
            </a:r>
            <a:r>
              <a:rPr lang="en-US" altLang="en-US" dirty="0" smtClean="0">
                <a:solidFill>
                  <a:srgbClr val="FF0000"/>
                </a:solidFill>
                <a:latin typeface="Times New Roman" panose="02020603050405020304" pitchFamily="18" charset="0"/>
              </a:rPr>
              <a:t>) + </a:t>
            </a:r>
            <a:r>
              <a:rPr lang="en-US" altLang="en-US" i="1" dirty="0" smtClean="0">
                <a:solidFill>
                  <a:srgbClr val="FF0000"/>
                </a:solidFill>
                <a:latin typeface="Times New Roman" panose="02020603050405020304" pitchFamily="18" charset="0"/>
              </a:rPr>
              <a:t>h</a:t>
            </a:r>
            <a:r>
              <a:rPr lang="en-US" altLang="en-US" dirty="0" smtClean="0">
                <a:solidFill>
                  <a:srgbClr val="FF0000"/>
                </a:solidFill>
                <a:latin typeface="Times New Roman" panose="02020603050405020304" pitchFamily="18" charset="0"/>
              </a:rPr>
              <a:t>(</a:t>
            </a:r>
            <a:r>
              <a:rPr lang="en-US" altLang="en-US" i="1" dirty="0" smtClean="0">
                <a:solidFill>
                  <a:srgbClr val="FF0000"/>
                </a:solidFill>
                <a:latin typeface="Times New Roman" panose="02020603050405020304" pitchFamily="18" charset="0"/>
              </a:rPr>
              <a:t>n</a:t>
            </a:r>
            <a:r>
              <a:rPr lang="en-US" altLang="en-US" dirty="0" smtClean="0">
                <a:solidFill>
                  <a:srgbClr val="FF0000"/>
                </a:solidFill>
                <a:latin typeface="Times New Roman" panose="02020603050405020304" pitchFamily="18" charset="0"/>
              </a:rPr>
              <a:t>)</a:t>
            </a:r>
            <a:r>
              <a:rPr lang="en-US" altLang="en-US" dirty="0" smtClean="0">
                <a:latin typeface="Times New Roman" panose="02020603050405020304" pitchFamily="18" charset="0"/>
              </a:rPr>
              <a:t>,</a:t>
            </a:r>
            <a:br>
              <a:rPr lang="en-US" altLang="en-US" dirty="0" smtClean="0">
                <a:latin typeface="Times New Roman" panose="02020603050405020304" pitchFamily="18" charset="0"/>
              </a:rPr>
            </a:br>
            <a:endParaRPr lang="en-US" altLang="en-US" dirty="0" smtClean="0">
              <a:latin typeface="Times New Roman" panose="02020603050405020304" pitchFamily="18" charset="0"/>
            </a:endParaRPr>
          </a:p>
          <a:p>
            <a:pPr marL="57150" indent="0" eaLnBrk="1" hangingPunct="1">
              <a:spcBef>
                <a:spcPts val="600"/>
              </a:spcBef>
              <a:spcAft>
                <a:spcPts val="600"/>
              </a:spcAft>
              <a:buNone/>
            </a:pPr>
            <a:r>
              <a:rPr lang="en-US" altLang="en-US" dirty="0" err="1" smtClean="0">
                <a:latin typeface="Times New Roman" panose="02020603050405020304" pitchFamily="18" charset="0"/>
              </a:rPr>
              <a:t>trong</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đó</a:t>
            </a:r>
            <a:r>
              <a:rPr lang="en-US" altLang="en-US" dirty="0" smtClean="0">
                <a:latin typeface="Times New Roman" panose="02020603050405020304" pitchFamily="18" charset="0"/>
              </a:rPr>
              <a:t> </a:t>
            </a:r>
            <a:r>
              <a:rPr lang="en-US" altLang="en-US" i="1" dirty="0" smtClean="0">
                <a:solidFill>
                  <a:srgbClr val="FF0000"/>
                </a:solidFill>
                <a:latin typeface="Times New Roman" panose="02020603050405020304" pitchFamily="18" charset="0"/>
              </a:rPr>
              <a:t>a</a:t>
            </a:r>
            <a:r>
              <a:rPr lang="en-US" altLang="en-US" i="1" baseline="-25000" dirty="0" smtClean="0">
                <a:solidFill>
                  <a:srgbClr val="FF0000"/>
                </a:solidFill>
                <a:latin typeface="Times New Roman" panose="02020603050405020304" pitchFamily="18" charset="0"/>
              </a:rPr>
              <a:t>n</a:t>
            </a:r>
            <a:r>
              <a:rPr lang="en-US" altLang="en-US" dirty="0" smtClean="0">
                <a:solidFill>
                  <a:srgbClr val="FF0000"/>
                </a:solidFill>
                <a:latin typeface="Times New Roman" panose="02020603050405020304" pitchFamily="18" charset="0"/>
              </a:rPr>
              <a:t> = </a:t>
            </a:r>
            <a:r>
              <a:rPr lang="en-US" altLang="en-US" i="1" dirty="0" smtClean="0">
                <a:solidFill>
                  <a:srgbClr val="FF0000"/>
                </a:solidFill>
                <a:latin typeface="Times New Roman" panose="02020603050405020304" pitchFamily="18" charset="0"/>
              </a:rPr>
              <a:t>h</a:t>
            </a:r>
            <a:r>
              <a:rPr lang="en-US" altLang="en-US" dirty="0" smtClean="0">
                <a:solidFill>
                  <a:srgbClr val="FF0000"/>
                </a:solidFill>
                <a:latin typeface="Times New Roman" panose="02020603050405020304" pitchFamily="18" charset="0"/>
              </a:rPr>
              <a:t>(</a:t>
            </a:r>
            <a:r>
              <a:rPr lang="en-US" altLang="en-US" i="1" dirty="0" smtClean="0">
                <a:solidFill>
                  <a:srgbClr val="FF0000"/>
                </a:solidFill>
                <a:latin typeface="Times New Roman" panose="02020603050405020304" pitchFamily="18" charset="0"/>
              </a:rPr>
              <a:t>n</a:t>
            </a:r>
            <a:r>
              <a:rPr lang="en-US" altLang="en-US" dirty="0" smtClean="0">
                <a:solidFill>
                  <a:srgbClr val="FF0000"/>
                </a:solidFill>
                <a:latin typeface="Times New Roman" panose="02020603050405020304" pitchFamily="18" charset="0"/>
              </a:rPr>
              <a:t>)</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là</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nghiệm</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tổng</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quát</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của</a:t>
            </a:r>
            <a:r>
              <a:rPr lang="en-US" altLang="en-US" dirty="0" smtClean="0">
                <a:latin typeface="Times New Roman" panose="02020603050405020304" pitchFamily="18" charset="0"/>
              </a:rPr>
              <a:t> CTĐQ TTTNHSH </a:t>
            </a:r>
            <a:r>
              <a:rPr lang="en-US" altLang="en-US" dirty="0" err="1" smtClean="0">
                <a:latin typeface="Times New Roman" panose="02020603050405020304" pitchFamily="18" charset="0"/>
              </a:rPr>
              <a:t>tương</a:t>
            </a:r>
            <a:r>
              <a:rPr lang="en-US" altLang="en-US" dirty="0" smtClean="0">
                <a:latin typeface="Times New Roman" panose="02020603050405020304" pitchFamily="18" charset="0"/>
              </a:rPr>
              <a:t> </a:t>
            </a:r>
            <a:r>
              <a:rPr lang="en-US" altLang="en-US" dirty="0" err="1" smtClean="0">
                <a:latin typeface="Times New Roman" panose="02020603050405020304" pitchFamily="18" charset="0"/>
              </a:rPr>
              <a:t>ứng</a:t>
            </a:r>
            <a:endParaRPr lang="en-US" altLang="en-US" u="sng" dirty="0" smtClean="0">
              <a:latin typeface="Times New Roman" panose="02020603050405020304" pitchFamily="18" charset="0"/>
            </a:endParaRPr>
          </a:p>
        </p:txBody>
      </p:sp>
      <p:graphicFrame>
        <p:nvGraphicFramePr>
          <p:cNvPr id="126982" name="Object 5"/>
          <p:cNvGraphicFramePr>
            <a:graphicFrameLocks noGrp="1" noChangeAspect="1"/>
          </p:cNvGraphicFramePr>
          <p:nvPr>
            <p:ph sz="half" idx="4294967295"/>
            <p:extLst>
              <p:ext uri="{D42A27DB-BD31-4B8C-83A1-F6EECF244321}">
                <p14:modId xmlns:p14="http://schemas.microsoft.com/office/powerpoint/2010/main" val="3867682582"/>
              </p:ext>
            </p:extLst>
          </p:nvPr>
        </p:nvGraphicFramePr>
        <p:xfrm>
          <a:off x="2438400" y="5257800"/>
          <a:ext cx="2209800" cy="1138237"/>
        </p:xfrm>
        <a:graphic>
          <a:graphicData uri="http://schemas.openxmlformats.org/presentationml/2006/ole">
            <mc:AlternateContent xmlns:mc="http://schemas.openxmlformats.org/markup-compatibility/2006">
              <mc:Choice xmlns:v="urn:schemas-microsoft-com:vml" Requires="v">
                <p:oleObj spid="_x0000_s131187" name="Equation" r:id="rId5" imgW="837836" imgH="431613" progId="Equation.DSMT4">
                  <p:embed/>
                </p:oleObj>
              </mc:Choice>
              <mc:Fallback>
                <p:oleObj name="Equation" r:id="rId5" imgW="837836" imgH="431613" progId="Equation.DSMT4">
                  <p:embed/>
                  <p:pic>
                    <p:nvPicPr>
                      <p:cNvPr id="126982"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257800"/>
                        <a:ext cx="2209800" cy="11382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4668899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a:xfrm>
            <a:off x="0" y="0"/>
            <a:ext cx="9144000" cy="838200"/>
          </a:xfrm>
        </p:spPr>
        <p:txBody>
          <a:bodyPr>
            <a:normAutofit/>
          </a:bodyPr>
          <a:lstStyle/>
          <a:p>
            <a:pPr eaLnBrk="1" hangingPunct="1"/>
            <a:r>
              <a:rPr lang="en-US" altLang="en-US" sz="3500" dirty="0" err="1" smtClean="0"/>
              <a:t>Giải</a:t>
            </a:r>
            <a:r>
              <a:rPr lang="en-US" altLang="en-US" sz="3500" dirty="0" smtClean="0"/>
              <a:t> </a:t>
            </a:r>
            <a:r>
              <a:rPr lang="en-US" altLang="en-US" sz="3500" dirty="0" err="1" smtClean="0"/>
              <a:t>công</a:t>
            </a:r>
            <a:r>
              <a:rPr lang="en-US" altLang="en-US" sz="3500" dirty="0" smtClean="0"/>
              <a:t> </a:t>
            </a:r>
            <a:r>
              <a:rPr lang="en-US" altLang="en-US" sz="3500" dirty="0" err="1" smtClean="0"/>
              <a:t>thức</a:t>
            </a:r>
            <a:r>
              <a:rPr lang="en-US" altLang="en-US" sz="3500" dirty="0" smtClean="0"/>
              <a:t> </a:t>
            </a:r>
            <a:r>
              <a:rPr lang="en-US" altLang="en-US" sz="3500" dirty="0" err="1" smtClean="0"/>
              <a:t>không</a:t>
            </a:r>
            <a:r>
              <a:rPr lang="en-US" altLang="en-US" sz="3500" dirty="0" smtClean="0"/>
              <a:t> </a:t>
            </a:r>
            <a:r>
              <a:rPr lang="en-US" altLang="en-US" sz="3500" dirty="0" err="1" smtClean="0"/>
              <a:t>thuần</a:t>
            </a:r>
            <a:r>
              <a:rPr lang="en-US" altLang="en-US" sz="3500" dirty="0" smtClean="0"/>
              <a:t> </a:t>
            </a:r>
            <a:r>
              <a:rPr lang="en-US" altLang="en-US" sz="3500" dirty="0" err="1" smtClean="0"/>
              <a:t>nhất</a:t>
            </a:r>
            <a:endParaRPr lang="en-US" altLang="en-US" sz="3500" dirty="0" smtClean="0"/>
          </a:p>
        </p:txBody>
      </p:sp>
      <p:sp>
        <p:nvSpPr>
          <p:cNvPr id="128004" name="Rectangle 3"/>
          <p:cNvSpPr>
            <a:spLocks noGrp="1" noChangeArrowheads="1"/>
          </p:cNvSpPr>
          <p:nvPr>
            <p:ph idx="1"/>
          </p:nvPr>
        </p:nvSpPr>
        <p:spPr>
          <a:xfrm>
            <a:off x="76200" y="838200"/>
            <a:ext cx="9067800" cy="5410200"/>
          </a:xfrm>
        </p:spPr>
        <p:txBody>
          <a:bodyPr/>
          <a:lstStyle/>
          <a:p>
            <a:pPr marL="0" indent="0" eaLnBrk="1" hangingPunct="1">
              <a:spcBef>
                <a:spcPts val="1200"/>
              </a:spcBef>
              <a:buNone/>
            </a:pPr>
            <a:r>
              <a:rPr lang="en-US" altLang="en-US" sz="2400" dirty="0" err="1" smtClean="0">
                <a:latin typeface="Times New Roman" panose="02020603050405020304" pitchFamily="18" charset="0"/>
              </a:rPr>
              <a:t>Từ</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đó</a:t>
            </a:r>
            <a:r>
              <a:rPr lang="en-US" altLang="en-US" sz="2400" dirty="0" smtClean="0">
                <a:latin typeface="Times New Roman" panose="02020603050405020304" pitchFamily="18" charset="0"/>
              </a:rPr>
              <a:t> ta </a:t>
            </a:r>
            <a:r>
              <a:rPr lang="en-US" altLang="en-US" sz="2400" dirty="0" err="1" smtClean="0">
                <a:latin typeface="Times New Roman" panose="02020603050405020304" pitchFamily="18" charset="0"/>
              </a:rPr>
              <a:t>có</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cách</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giải</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Công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thức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không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thuần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nhất</a:t>
            </a:r>
            <a:r>
              <a:rPr lang="en-US" altLang="en-US" sz="2400" dirty="0" smtClean="0">
                <a:latin typeface="Times New Roman" panose="02020603050405020304" pitchFamily="18" charset="0"/>
              </a:rPr>
              <a:t>:</a:t>
            </a:r>
          </a:p>
          <a:p>
            <a:pPr marL="590550" indent="-590550" eaLnBrk="1" hangingPunct="1">
              <a:spcBef>
                <a:spcPts val="1200"/>
              </a:spcBef>
              <a:buFont typeface="Wingdings" panose="05000000000000000000" pitchFamily="2" charset="2"/>
              <a:buAutoNum type="alphaLcParenBoth"/>
            </a:pPr>
            <a:r>
              <a:rPr lang="en-US" altLang="en-US" sz="2400" dirty="0" err="1" smtClean="0">
                <a:latin typeface="Times New Roman" panose="02020603050405020304" pitchFamily="18" charset="0"/>
              </a:rPr>
              <a:t>Tìm</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nghiệm</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tổng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quát</a:t>
            </a:r>
            <a:r>
              <a:rPr lang="en-US" altLang="en-US" sz="2400" dirty="0" smtClean="0">
                <a:latin typeface="Times New Roman" panose="02020603050405020304" pitchFamily="18" charset="0"/>
              </a:rPr>
              <a:t> </a:t>
            </a:r>
            <a:r>
              <a:rPr lang="en-US" altLang="en-US" sz="2400" i="1" dirty="0" smtClean="0">
                <a:solidFill>
                  <a:srgbClr val="FF0000"/>
                </a:solidFill>
                <a:latin typeface="Times New Roman" panose="02020603050405020304" pitchFamily="18" charset="0"/>
              </a:rPr>
              <a:t>h</a:t>
            </a:r>
            <a:r>
              <a:rPr lang="en-US" altLang="en-US" sz="2400" dirty="0" smtClean="0">
                <a:solidFill>
                  <a:srgbClr val="FF0000"/>
                </a:solidFill>
                <a:latin typeface="Times New Roman" panose="02020603050405020304" pitchFamily="18" charset="0"/>
              </a:rPr>
              <a:t>(</a:t>
            </a:r>
            <a:r>
              <a:rPr lang="en-US" altLang="en-US" sz="2400" i="1" dirty="0" smtClean="0">
                <a:solidFill>
                  <a:srgbClr val="FF0000"/>
                </a:solidFill>
                <a:latin typeface="Times New Roman" panose="02020603050405020304" pitchFamily="18" charset="0"/>
              </a:rPr>
              <a:t>n</a:t>
            </a:r>
            <a:r>
              <a:rPr lang="en-US" altLang="en-US" sz="2400" dirty="0" smtClean="0">
                <a:solidFill>
                  <a:srgbClr val="FF0000"/>
                </a:solidFill>
                <a:latin typeface="Times New Roman" panose="02020603050405020304" pitchFamily="18" charset="0"/>
              </a:rPr>
              <a: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của</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công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thức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thuần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nhất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tương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ứng</a:t>
            </a:r>
            <a:r>
              <a:rPr lang="en-US" altLang="en-US" sz="2400" dirty="0" smtClean="0">
                <a:latin typeface="Times New Roman" panose="02020603050405020304" pitchFamily="18" charset="0"/>
              </a:rPr>
              <a:t>.</a:t>
            </a:r>
          </a:p>
          <a:p>
            <a:pPr marL="590550" indent="-590550" eaLnBrk="1" hangingPunct="1">
              <a:spcBef>
                <a:spcPts val="1200"/>
              </a:spcBef>
              <a:buFont typeface="Wingdings" panose="05000000000000000000" pitchFamily="2" charset="2"/>
              <a:buAutoNum type="alphaLcParenBoth"/>
            </a:pPr>
            <a:r>
              <a:rPr lang="en-US" altLang="en-US" sz="2400" dirty="0" err="1" smtClean="0">
                <a:latin typeface="Times New Roman" panose="02020603050405020304" pitchFamily="18" charset="0"/>
              </a:rPr>
              <a:t>Tìm</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nghiệm</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riêng</a:t>
            </a:r>
            <a:r>
              <a:rPr lang="en-US" altLang="en-US" sz="2400" dirty="0" smtClean="0">
                <a:latin typeface="Times New Roman" panose="02020603050405020304" pitchFamily="18" charset="0"/>
              </a:rPr>
              <a:t> </a:t>
            </a:r>
            <a:r>
              <a:rPr lang="en-US" altLang="en-US" sz="2400" i="1" dirty="0" smtClean="0">
                <a:solidFill>
                  <a:srgbClr val="FF0000"/>
                </a:solidFill>
                <a:latin typeface="Times New Roman" panose="02020603050405020304" pitchFamily="18" charset="0"/>
              </a:rPr>
              <a:t>p</a:t>
            </a:r>
            <a:r>
              <a:rPr lang="en-US" altLang="en-US" sz="2400" dirty="0" smtClean="0">
                <a:solidFill>
                  <a:srgbClr val="FF0000"/>
                </a:solidFill>
                <a:latin typeface="Times New Roman" panose="02020603050405020304" pitchFamily="18" charset="0"/>
              </a:rPr>
              <a:t>(</a:t>
            </a:r>
            <a:r>
              <a:rPr lang="en-US" altLang="en-US" sz="2400" i="1" dirty="0" smtClean="0">
                <a:solidFill>
                  <a:srgbClr val="FF0000"/>
                </a:solidFill>
                <a:latin typeface="Times New Roman" panose="02020603050405020304" pitchFamily="18" charset="0"/>
              </a:rPr>
              <a:t>n</a:t>
            </a:r>
            <a:r>
              <a:rPr lang="en-US" altLang="en-US" sz="2400" dirty="0" smtClean="0">
                <a:solidFill>
                  <a:srgbClr val="FF0000"/>
                </a:solidFill>
                <a:latin typeface="Times New Roman" panose="02020603050405020304" pitchFamily="18" charset="0"/>
              </a:rPr>
              <a: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của</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công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thức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không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thuần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nhất</a:t>
            </a:r>
            <a:r>
              <a:rPr lang="en-US" altLang="en-US" sz="2400" dirty="0" smtClean="0">
                <a:latin typeface="Times New Roman" panose="02020603050405020304" pitchFamily="18" charset="0"/>
              </a:rPr>
              <a:t>.</a:t>
            </a:r>
          </a:p>
          <a:p>
            <a:pPr marL="590550" indent="-590550" eaLnBrk="1" hangingPunct="1">
              <a:spcBef>
                <a:spcPts val="1200"/>
              </a:spcBef>
              <a:buFont typeface="Wingdings" panose="05000000000000000000" pitchFamily="2" charset="2"/>
              <a:buAutoNum type="alphaLcParenBoth"/>
            </a:pPr>
            <a:r>
              <a:rPr lang="en-US" altLang="en-US" sz="2400" dirty="0" err="1" smtClean="0">
                <a:latin typeface="Times New Roman" panose="02020603050405020304" pitchFamily="18" charset="0"/>
              </a:rPr>
              <a:t>Nghiệm</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của</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công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thức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không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thuần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nhất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có</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dạng</a:t>
            </a:r>
            <a:r>
              <a:rPr lang="en-US" altLang="en-US" sz="2400" dirty="0" smtClean="0">
                <a:latin typeface="Times New Roman" panose="02020603050405020304" pitchFamily="18" charset="0"/>
              </a:rPr>
              <a:t>:  </a:t>
            </a:r>
            <a:r>
              <a:rPr lang="en-US" altLang="en-US" sz="2400" i="1" dirty="0" smtClean="0">
                <a:solidFill>
                  <a:srgbClr val="FF0000"/>
                </a:solidFill>
                <a:latin typeface="Times New Roman" panose="02020603050405020304" pitchFamily="18" charset="0"/>
              </a:rPr>
              <a:t>a</a:t>
            </a:r>
            <a:r>
              <a:rPr lang="en-US" altLang="en-US" sz="2400" i="1" baseline="-25000" dirty="0" smtClean="0">
                <a:solidFill>
                  <a:srgbClr val="FF0000"/>
                </a:solidFill>
                <a:latin typeface="Times New Roman" panose="02020603050405020304" pitchFamily="18" charset="0"/>
              </a:rPr>
              <a:t>n</a:t>
            </a:r>
            <a:r>
              <a:rPr lang="en-US" altLang="en-US" sz="2400" dirty="0" smtClean="0">
                <a:solidFill>
                  <a:srgbClr val="FF0000"/>
                </a:solidFill>
                <a:latin typeface="Times New Roman" panose="02020603050405020304" pitchFamily="18" charset="0"/>
              </a:rPr>
              <a:t> = </a:t>
            </a:r>
            <a:r>
              <a:rPr lang="en-US" altLang="en-US" sz="2400" i="1" dirty="0" smtClean="0">
                <a:solidFill>
                  <a:srgbClr val="FF0000"/>
                </a:solidFill>
                <a:latin typeface="Times New Roman" panose="02020603050405020304" pitchFamily="18" charset="0"/>
              </a:rPr>
              <a:t>h</a:t>
            </a:r>
            <a:r>
              <a:rPr lang="en-US" altLang="en-US" sz="2400" dirty="0" smtClean="0">
                <a:solidFill>
                  <a:srgbClr val="FF0000"/>
                </a:solidFill>
                <a:latin typeface="Times New Roman" panose="02020603050405020304" pitchFamily="18" charset="0"/>
              </a:rPr>
              <a:t>(</a:t>
            </a:r>
            <a:r>
              <a:rPr lang="en-US" altLang="en-US" sz="2400" i="1" dirty="0" smtClean="0">
                <a:solidFill>
                  <a:srgbClr val="FF0000"/>
                </a:solidFill>
                <a:latin typeface="Times New Roman" panose="02020603050405020304" pitchFamily="18" charset="0"/>
              </a:rPr>
              <a:t>n</a:t>
            </a:r>
            <a:r>
              <a:rPr lang="en-US" altLang="en-US" sz="2400" dirty="0" smtClean="0">
                <a:solidFill>
                  <a:srgbClr val="FF0000"/>
                </a:solidFill>
                <a:latin typeface="Times New Roman" panose="02020603050405020304" pitchFamily="18" charset="0"/>
              </a:rPr>
              <a:t>) + </a:t>
            </a:r>
            <a:r>
              <a:rPr lang="en-US" altLang="en-US" sz="2400" i="1" dirty="0" smtClean="0">
                <a:solidFill>
                  <a:srgbClr val="FF0000"/>
                </a:solidFill>
                <a:latin typeface="Times New Roman" panose="02020603050405020304" pitchFamily="18" charset="0"/>
              </a:rPr>
              <a:t>p</a:t>
            </a:r>
            <a:r>
              <a:rPr lang="en-US" altLang="en-US" sz="2400" dirty="0" smtClean="0">
                <a:solidFill>
                  <a:srgbClr val="FF0000"/>
                </a:solidFill>
                <a:latin typeface="Times New Roman" panose="02020603050405020304" pitchFamily="18" charset="0"/>
              </a:rPr>
              <a:t>(</a:t>
            </a:r>
            <a:r>
              <a:rPr lang="en-US" altLang="en-US" sz="2400" i="1" dirty="0" smtClean="0">
                <a:solidFill>
                  <a:srgbClr val="FF0000"/>
                </a:solidFill>
                <a:latin typeface="Times New Roman" panose="02020603050405020304" pitchFamily="18" charset="0"/>
              </a:rPr>
              <a:t>n</a:t>
            </a:r>
            <a:r>
              <a:rPr lang="en-US" altLang="en-US" sz="2400" dirty="0" smtClean="0">
                <a:solidFill>
                  <a:srgbClr val="FF0000"/>
                </a:solidFill>
                <a:latin typeface="Times New Roman" panose="02020603050405020304" pitchFamily="18" charset="0"/>
              </a:rPr>
              <a:t>)</a:t>
            </a:r>
            <a:endParaRPr lang="en-US" altLang="en-US" sz="2400" dirty="0" smtClean="0">
              <a:latin typeface="Times New Roman" panose="02020603050405020304" pitchFamily="18" charset="0"/>
            </a:endParaRPr>
          </a:p>
          <a:p>
            <a:pPr marL="590550" indent="-590550" eaLnBrk="1" hangingPunct="1">
              <a:spcBef>
                <a:spcPts val="1200"/>
              </a:spcBef>
              <a:buFont typeface="Wingdings" panose="05000000000000000000" pitchFamily="2" charset="2"/>
              <a:buAutoNum type="alphaLcParenBoth"/>
            </a:pPr>
            <a:r>
              <a:rPr lang="en-US" altLang="en-US" sz="2400" dirty="0" err="1" smtClean="0">
                <a:latin typeface="Times New Roman" panose="02020603050405020304" pitchFamily="18" charset="0"/>
              </a:rPr>
              <a:t>Xác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định</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các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hằng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số</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từ</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hệ</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phương</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trình</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thu</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được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bởi</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đòi</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hỏi</a:t>
            </a:r>
            <a:r>
              <a:rPr lang="en-US" altLang="en-US" sz="2400" dirty="0" smtClean="0">
                <a:latin typeface="Times New Roman" panose="02020603050405020304" pitchFamily="18" charset="0"/>
              </a:rPr>
              <a:t> </a:t>
            </a:r>
            <a:r>
              <a:rPr lang="en-US" altLang="en-US" sz="2400" i="1" dirty="0" smtClean="0">
                <a:solidFill>
                  <a:srgbClr val="FF0000"/>
                </a:solidFill>
                <a:latin typeface="Times New Roman" panose="02020603050405020304" pitchFamily="18" charset="0"/>
              </a:rPr>
              <a:t>a</a:t>
            </a:r>
            <a:r>
              <a:rPr lang="en-US" altLang="en-US" sz="2400" i="1" baseline="-25000" dirty="0" smtClean="0">
                <a:solidFill>
                  <a:srgbClr val="FF0000"/>
                </a:solidFill>
                <a:latin typeface="Times New Roman" panose="02020603050405020304" pitchFamily="18" charset="0"/>
              </a:rPr>
              <a:t>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thoả</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mãn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các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điều</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kiện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đầu</a:t>
            </a:r>
            <a:endParaRPr lang="en-US" altLang="en-US" sz="2400" dirty="0" smtClean="0">
              <a:latin typeface="Times New Roman" panose="02020603050405020304" pitchFamily="18" charset="0"/>
            </a:endParaRPr>
          </a:p>
        </p:txBody>
      </p:sp>
    </p:spTree>
    <p:extLst>
      <p:ext uri="{BB962C8B-B14F-4D97-AF65-F5344CB8AC3E}">
        <p14:creationId xmlns:p14="http://schemas.microsoft.com/office/powerpoint/2010/main" val="17535680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a:xfrm>
            <a:off x="0" y="0"/>
            <a:ext cx="9144000" cy="838200"/>
          </a:xfrm>
        </p:spPr>
        <p:txBody>
          <a:bodyPr>
            <a:normAutofit/>
          </a:bodyPr>
          <a:lstStyle/>
          <a:p>
            <a:pPr eaLnBrk="1" hangingPunct="1"/>
            <a:r>
              <a:rPr lang="en-US" altLang="en-US" sz="3500" dirty="0" err="1" smtClean="0"/>
              <a:t>Giải</a:t>
            </a:r>
            <a:r>
              <a:rPr lang="en-US" altLang="en-US" sz="3500" dirty="0" smtClean="0"/>
              <a:t> </a:t>
            </a:r>
            <a:r>
              <a:rPr lang="en-US" altLang="en-US" sz="3500" dirty="0" err="1" smtClean="0"/>
              <a:t>công</a:t>
            </a:r>
            <a:r>
              <a:rPr lang="en-US" altLang="en-US" sz="3500" dirty="0" smtClean="0"/>
              <a:t> </a:t>
            </a:r>
            <a:r>
              <a:rPr lang="en-US" altLang="en-US" sz="3500" dirty="0" err="1" smtClean="0"/>
              <a:t>thức</a:t>
            </a:r>
            <a:r>
              <a:rPr lang="en-US" altLang="en-US" sz="3500" dirty="0" smtClean="0"/>
              <a:t> </a:t>
            </a:r>
            <a:r>
              <a:rPr lang="en-US" altLang="en-US" sz="3500" dirty="0" err="1" smtClean="0"/>
              <a:t>không</a:t>
            </a:r>
            <a:r>
              <a:rPr lang="en-US" altLang="en-US" sz="3500" dirty="0" smtClean="0"/>
              <a:t> </a:t>
            </a:r>
            <a:r>
              <a:rPr lang="en-US" altLang="en-US" sz="3500" dirty="0" err="1" smtClean="0"/>
              <a:t>thuần</a:t>
            </a:r>
            <a:r>
              <a:rPr lang="en-US" altLang="en-US" sz="3500" dirty="0" smtClean="0"/>
              <a:t> </a:t>
            </a:r>
            <a:r>
              <a:rPr lang="en-US" altLang="en-US" sz="3500" dirty="0" err="1" smtClean="0"/>
              <a:t>nhất</a:t>
            </a:r>
            <a:endParaRPr lang="en-US" altLang="en-US" sz="3500" dirty="0" smtClean="0"/>
          </a:p>
        </p:txBody>
      </p:sp>
      <p:sp>
        <p:nvSpPr>
          <p:cNvPr id="129028" name="Rectangle 3"/>
          <p:cNvSpPr>
            <a:spLocks noGrp="1" noChangeArrowheads="1"/>
          </p:cNvSpPr>
          <p:nvPr>
            <p:ph idx="1"/>
          </p:nvPr>
        </p:nvSpPr>
        <p:spPr>
          <a:xfrm>
            <a:off x="0" y="838200"/>
            <a:ext cx="9144000" cy="5410200"/>
          </a:xfrm>
        </p:spPr>
        <p:txBody>
          <a:bodyPr>
            <a:normAutofit lnSpcReduction="10000"/>
          </a:bodyPr>
          <a:lstStyle/>
          <a:p>
            <a:pPr marL="0" indent="0" eaLnBrk="1" hangingPunct="1">
              <a:spcBef>
                <a:spcPts val="1200"/>
              </a:spcBef>
              <a:buNone/>
            </a:pPr>
            <a:r>
              <a:rPr lang="en-US" altLang="en-US" sz="2300" dirty="0" err="1" smtClean="0">
                <a:latin typeface="Times New Roman" panose="02020603050405020304" pitchFamily="18" charset="0"/>
              </a:rPr>
              <a:t>Tìm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nghiệm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riêng</a:t>
            </a:r>
            <a:r>
              <a:rPr lang="en-US" altLang="en-US" sz="2300" dirty="0" smtClean="0">
                <a:latin typeface="Times New Roman" panose="02020603050405020304" pitchFamily="18" charset="0"/>
              </a:rPr>
              <a:t> </a:t>
            </a:r>
            <a:r>
              <a:rPr lang="en-US" altLang="en-US" sz="2300" i="1" dirty="0" smtClean="0">
                <a:latin typeface="Times New Roman" panose="02020603050405020304" pitchFamily="18" charset="0"/>
              </a:rPr>
              <a:t>p</a:t>
            </a:r>
            <a:r>
              <a:rPr lang="en-US" altLang="en-US" sz="2300" dirty="0" smtClean="0">
                <a:latin typeface="Times New Roman" panose="02020603050405020304" pitchFamily="18" charset="0"/>
              </a:rPr>
              <a:t>(</a:t>
            </a:r>
            <a:r>
              <a:rPr lang="en-US" altLang="en-US" sz="2300" i="1" dirty="0" smtClean="0">
                <a:latin typeface="Times New Roman" panose="02020603050405020304" pitchFamily="18" charset="0"/>
              </a:rPr>
              <a:t>n</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của</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công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thức</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không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thuần</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nhất</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bằng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cách</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nào</a:t>
            </a:r>
            <a:r>
              <a:rPr lang="en-US" altLang="en-US" sz="2300" dirty="0" smtClean="0">
                <a:latin typeface="Times New Roman" panose="02020603050405020304" pitchFamily="18" charset="0"/>
              </a:rPr>
              <a:t>?</a:t>
            </a:r>
          </a:p>
          <a:p>
            <a:pPr marL="0" indent="0" eaLnBrk="1" hangingPunct="1">
              <a:spcBef>
                <a:spcPts val="1200"/>
              </a:spcBef>
              <a:buNone/>
            </a:pPr>
            <a:endParaRPr lang="en-US" altLang="en-US" sz="2200" dirty="0" smtClean="0">
              <a:latin typeface="Times New Roman" panose="02020603050405020304" pitchFamily="18" charset="0"/>
            </a:endParaRPr>
          </a:p>
          <a:p>
            <a:pPr marL="0" indent="0" eaLnBrk="1" hangingPunct="1">
              <a:spcBef>
                <a:spcPts val="1200"/>
              </a:spcBef>
              <a:buNone/>
            </a:pPr>
            <a:endParaRPr lang="en-US" altLang="en-US" sz="2200" dirty="0">
              <a:latin typeface="Times New Roman" panose="02020603050405020304" pitchFamily="18" charset="0"/>
            </a:endParaRPr>
          </a:p>
          <a:p>
            <a:pPr marL="0" indent="0" eaLnBrk="1" hangingPunct="1">
              <a:spcBef>
                <a:spcPts val="1200"/>
              </a:spcBef>
              <a:buNone/>
            </a:pPr>
            <a:endParaRPr lang="en-US" altLang="en-US" sz="2200" dirty="0" smtClean="0">
              <a:latin typeface="Times New Roman" panose="02020603050405020304" pitchFamily="18" charset="0"/>
            </a:endParaRPr>
          </a:p>
          <a:p>
            <a:pPr marL="0" indent="0" eaLnBrk="1" hangingPunct="1">
              <a:spcBef>
                <a:spcPts val="1200"/>
              </a:spcBef>
              <a:buNone/>
            </a:pPr>
            <a:endParaRPr lang="en-US" altLang="en-US" sz="2200" dirty="0">
              <a:latin typeface="Times New Roman" panose="02020603050405020304" pitchFamily="18" charset="0"/>
            </a:endParaRPr>
          </a:p>
          <a:p>
            <a:pPr marL="0" indent="0" eaLnBrk="1" hangingPunct="1">
              <a:spcBef>
                <a:spcPts val="1200"/>
              </a:spcBef>
              <a:buNone/>
            </a:pPr>
            <a:r>
              <a:rPr lang="en-US" altLang="en-US" sz="2200" dirty="0" err="1" smtClean="0">
                <a:latin typeface="Times New Roman" panose="02020603050405020304" pitchFamily="18" charset="0"/>
              </a:rPr>
              <a:t>Để</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tìm</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nghiệm</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riêng</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có</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thể</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căn</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cứ</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vào</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dạng</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của</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phần</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không</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thuần</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nhất</a:t>
            </a:r>
            <a:r>
              <a:rPr lang="en-US" altLang="en-US" sz="2200" dirty="0">
                <a:latin typeface="Times New Roman" panose="02020603050405020304" pitchFamily="18" charset="0"/>
              </a:rPr>
              <a:t> </a:t>
            </a:r>
            <a:r>
              <a:rPr lang="en-US" altLang="en-US" sz="2200" i="1" dirty="0" smtClean="0">
                <a:solidFill>
                  <a:srgbClr val="FF0000"/>
                </a:solidFill>
                <a:latin typeface="Times New Roman" panose="02020603050405020304" pitchFamily="18" charset="0"/>
              </a:rPr>
              <a:t>F</a:t>
            </a:r>
            <a:r>
              <a:rPr lang="en-US" altLang="en-US" sz="2200" dirty="0" smtClean="0">
                <a:solidFill>
                  <a:srgbClr val="FF0000"/>
                </a:solidFill>
                <a:latin typeface="Times New Roman" panose="02020603050405020304" pitchFamily="18" charset="0"/>
              </a:rPr>
              <a:t>(</a:t>
            </a:r>
            <a:r>
              <a:rPr lang="en-US" altLang="en-US" sz="2200" i="1" dirty="0" smtClean="0">
                <a:solidFill>
                  <a:srgbClr val="FF0000"/>
                </a:solidFill>
                <a:latin typeface="Times New Roman" panose="02020603050405020304" pitchFamily="18" charset="0"/>
              </a:rPr>
              <a:t>n</a:t>
            </a:r>
            <a:r>
              <a:rPr lang="en-US" altLang="en-US" sz="2200" dirty="0" smtClean="0">
                <a:solidFill>
                  <a:srgbClr val="FF0000"/>
                </a:solidFill>
                <a:latin typeface="Times New Roman" panose="02020603050405020304" pitchFamily="18" charset="0"/>
              </a:rPr>
              <a:t>).</a:t>
            </a:r>
            <a:r>
              <a:rPr lang="en-US" altLang="en-US" sz="2200" dirty="0" smtClean="0">
                <a:latin typeface="Times New Roman" panose="02020603050405020304" pitchFamily="18" charset="0"/>
              </a:rPr>
              <a:t> Ở </a:t>
            </a:r>
            <a:r>
              <a:rPr lang="en-US" altLang="en-US" sz="2200" dirty="0" err="1" smtClean="0">
                <a:latin typeface="Times New Roman" panose="02020603050405020304" pitchFamily="18" charset="0"/>
              </a:rPr>
              <a:t>đây</a:t>
            </a:r>
            <a:r>
              <a:rPr lang="en-US" altLang="en-US" sz="2200" dirty="0" smtClean="0">
                <a:latin typeface="Times New Roman" panose="02020603050405020304" pitchFamily="18" charset="0"/>
              </a:rPr>
              <a:t> ta </a:t>
            </a:r>
            <a:r>
              <a:rPr lang="en-US" altLang="en-US" sz="2200" dirty="0" err="1" smtClean="0">
                <a:latin typeface="Times New Roman" panose="02020603050405020304" pitchFamily="18" charset="0"/>
              </a:rPr>
              <a:t>chỉ</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xét</a:t>
            </a:r>
            <a:r>
              <a:rPr lang="en-US" altLang="en-US" sz="2200" dirty="0" smtClean="0">
                <a:latin typeface="Times New Roman" panose="02020603050405020304" pitchFamily="18" charset="0"/>
              </a:rPr>
              <a:t> </a:t>
            </a:r>
            <a:r>
              <a:rPr lang="en-US" altLang="en-US" sz="2200" i="1" dirty="0" smtClean="0">
                <a:latin typeface="Times New Roman" panose="02020603050405020304" pitchFamily="18" charset="0"/>
              </a:rPr>
              <a:t>F</a:t>
            </a:r>
            <a:r>
              <a:rPr lang="en-US" altLang="en-US" sz="2200" dirty="0" smtClean="0">
                <a:latin typeface="Times New Roman" panose="02020603050405020304" pitchFamily="18" charset="0"/>
              </a:rPr>
              <a:t>(</a:t>
            </a:r>
            <a:r>
              <a:rPr lang="en-US" altLang="en-US" sz="2200" i="1" dirty="0" smtClean="0">
                <a:latin typeface="Times New Roman" panose="02020603050405020304" pitchFamily="18" charset="0"/>
              </a:rPr>
              <a:t>n</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có</a:t>
            </a:r>
            <a:r>
              <a:rPr lang="en-US" altLang="en-US" sz="2200" dirty="0" smtClean="0">
                <a:latin typeface="Times New Roman" panose="02020603050405020304" pitchFamily="18" charset="0"/>
              </a:rPr>
              <a:t> </a:t>
            </a:r>
            <a:r>
              <a:rPr lang="en-US" altLang="en-US" sz="2200" dirty="0" err="1" smtClean="0">
                <a:latin typeface="Times New Roman" panose="02020603050405020304" pitchFamily="18" charset="0"/>
              </a:rPr>
              <a:t>dạng</a:t>
            </a:r>
            <a:r>
              <a:rPr lang="en-US" altLang="en-US" sz="2200" dirty="0" smtClean="0">
                <a:latin typeface="Times New Roman" panose="02020603050405020304" pitchFamily="18" charset="0"/>
              </a:rPr>
              <a:t>:</a:t>
            </a:r>
          </a:p>
          <a:p>
            <a:pPr marL="0" indent="0" eaLnBrk="1" hangingPunct="1">
              <a:spcBef>
                <a:spcPts val="1200"/>
              </a:spcBef>
              <a:buNone/>
            </a:pPr>
            <a:r>
              <a:rPr lang="en-US" altLang="en-US" sz="2200" dirty="0">
                <a:solidFill>
                  <a:srgbClr val="FF0000"/>
                </a:solidFill>
                <a:latin typeface="Times New Roman" panose="02020603050405020304" pitchFamily="18" charset="0"/>
              </a:rPr>
              <a:t>	</a:t>
            </a:r>
            <a:r>
              <a:rPr lang="en-US" altLang="en-US" sz="2200" dirty="0" smtClean="0">
                <a:solidFill>
                  <a:srgbClr val="FF0000"/>
                </a:solidFill>
                <a:latin typeface="Times New Roman" panose="02020603050405020304" pitchFamily="18" charset="0"/>
              </a:rPr>
              <a:t> </a:t>
            </a:r>
            <a:r>
              <a:rPr lang="en-US" altLang="en-US" sz="2200" i="1" dirty="0" smtClean="0">
                <a:solidFill>
                  <a:srgbClr val="FF0000"/>
                </a:solidFill>
                <a:latin typeface="Times New Roman" panose="02020603050405020304" pitchFamily="18" charset="0"/>
              </a:rPr>
              <a:t>F</a:t>
            </a:r>
            <a:r>
              <a:rPr lang="en-US" altLang="en-US" sz="2200" dirty="0" smtClean="0">
                <a:solidFill>
                  <a:srgbClr val="FF0000"/>
                </a:solidFill>
                <a:latin typeface="Times New Roman" panose="02020603050405020304" pitchFamily="18" charset="0"/>
              </a:rPr>
              <a:t>(</a:t>
            </a:r>
            <a:r>
              <a:rPr lang="en-US" altLang="en-US" sz="2200" i="1" dirty="0" smtClean="0">
                <a:solidFill>
                  <a:srgbClr val="FF0000"/>
                </a:solidFill>
                <a:latin typeface="Times New Roman" panose="02020603050405020304" pitchFamily="18" charset="0"/>
              </a:rPr>
              <a:t>n</a:t>
            </a:r>
            <a:r>
              <a:rPr lang="en-US" altLang="en-US" sz="2200" dirty="0" smtClean="0">
                <a:solidFill>
                  <a:srgbClr val="FF0000"/>
                </a:solidFill>
                <a:latin typeface="Times New Roman" panose="02020603050405020304" pitchFamily="18" charset="0"/>
              </a:rPr>
              <a:t>) = </a:t>
            </a:r>
            <a:r>
              <a:rPr lang="en-US" altLang="en-US" sz="2400" i="1" dirty="0">
                <a:solidFill>
                  <a:srgbClr val="FF0000"/>
                </a:solidFill>
                <a:latin typeface="Times New Roman" panose="02020603050405020304" pitchFamily="18" charset="0"/>
              </a:rPr>
              <a:t>P</a:t>
            </a:r>
            <a:r>
              <a:rPr lang="en-US" altLang="en-US" sz="2400" dirty="0">
                <a:solidFill>
                  <a:srgbClr val="FF0000"/>
                </a:solidFill>
                <a:latin typeface="Times New Roman" panose="02020603050405020304" pitchFamily="18" charset="0"/>
              </a:rPr>
              <a:t>(</a:t>
            </a:r>
            <a:r>
              <a:rPr lang="en-US" altLang="en-US" sz="2400" i="1" dirty="0">
                <a:solidFill>
                  <a:srgbClr val="FF0000"/>
                </a:solidFill>
                <a:latin typeface="Times New Roman" panose="02020603050405020304" pitchFamily="18" charset="0"/>
              </a:rPr>
              <a:t>n</a:t>
            </a:r>
            <a:r>
              <a:rPr lang="en-US" altLang="en-US" sz="2400" dirty="0">
                <a:solidFill>
                  <a:srgbClr val="FF0000"/>
                </a:solidFill>
                <a:latin typeface="Times New Roman" panose="02020603050405020304" pitchFamily="18" charset="0"/>
              </a:rPr>
              <a:t>) </a:t>
            </a:r>
            <a:r>
              <a:rPr lang="en-US" altLang="en-US" sz="2400" dirty="0">
                <a:solidFill>
                  <a:srgbClr val="FF0000"/>
                </a:solidFill>
                <a:latin typeface="Times New Roman" panose="02020603050405020304" pitchFamily="18" charset="0"/>
                <a:sym typeface="Symbol" panose="05050102010706020507" pitchFamily="18" charset="2"/>
              </a:rPr>
              <a:t></a:t>
            </a:r>
            <a:r>
              <a:rPr lang="en-US" altLang="en-US" sz="2400"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s</a:t>
            </a:r>
            <a:r>
              <a:rPr lang="en-US" altLang="en-US" sz="2400" i="1" baseline="30000" dirty="0" err="1">
                <a:solidFill>
                  <a:srgbClr val="FF0000"/>
                </a:solidFill>
                <a:latin typeface="Times New Roman" panose="02020603050405020304" pitchFamily="18" charset="0"/>
              </a:rPr>
              <a:t>n</a:t>
            </a:r>
            <a:r>
              <a:rPr lang="en-US" altLang="en-US" sz="2400" dirty="0" smtClean="0"/>
              <a:t> </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r>
              <a:rPr lang="en-US" altLang="en-US" sz="2400" i="1" dirty="0" err="1">
                <a:latin typeface="Times New Roman" panose="02020603050405020304" pitchFamily="18" charset="0"/>
                <a:cs typeface="Times New Roman" panose="02020603050405020304" pitchFamily="18" charset="0"/>
              </a:rPr>
              <a:t>b</a:t>
            </a:r>
            <a:r>
              <a:rPr lang="en-US" altLang="en-US" sz="2400" i="1" baseline="-25000" dirty="0" err="1">
                <a:latin typeface="Times New Roman" panose="02020603050405020304" pitchFamily="18" charset="0"/>
                <a:cs typeface="Times New Roman" panose="02020603050405020304" pitchFamily="18" charset="0"/>
              </a:rPr>
              <a:t>t</a:t>
            </a:r>
            <a:r>
              <a:rPr lang="en-US" altLang="en-US" sz="2400" i="1" dirty="0" err="1">
                <a:latin typeface="Times New Roman" panose="02020603050405020304" pitchFamily="18" charset="0"/>
                <a:cs typeface="Times New Roman" panose="02020603050405020304" pitchFamily="18" charset="0"/>
              </a:rPr>
              <a:t>n</a:t>
            </a:r>
            <a:r>
              <a:rPr lang="en-US" altLang="en-US" sz="2400" i="1" baseline="30000" dirty="0" err="1">
                <a:latin typeface="Times New Roman" panose="02020603050405020304" pitchFamily="18" charset="0"/>
                <a:cs typeface="Times New Roman" panose="02020603050405020304" pitchFamily="18" charset="0"/>
              </a:rPr>
              <a:t>t</a:t>
            </a:r>
            <a:r>
              <a:rPr lang="en-US" altLang="en-US" sz="2400" i="1" dirty="0">
                <a:latin typeface="Times New Roman" panose="02020603050405020304" pitchFamily="18" charset="0"/>
                <a:cs typeface="Times New Roman" panose="02020603050405020304" pitchFamily="18" charset="0"/>
              </a:rPr>
              <a:t> + b</a:t>
            </a:r>
            <a:r>
              <a:rPr lang="en-US" altLang="en-US" sz="2400" i="1" baseline="-25000" dirty="0">
                <a:latin typeface="Times New Roman" panose="02020603050405020304" pitchFamily="18" charset="0"/>
                <a:cs typeface="Times New Roman" panose="02020603050405020304" pitchFamily="18" charset="0"/>
              </a:rPr>
              <a:t>t-1</a:t>
            </a:r>
            <a:r>
              <a:rPr lang="en-US" altLang="en-US" sz="2400" i="1" dirty="0">
                <a:latin typeface="Times New Roman" panose="02020603050405020304" pitchFamily="18" charset="0"/>
                <a:cs typeface="Times New Roman" panose="02020603050405020304" pitchFamily="18" charset="0"/>
              </a:rPr>
              <a:t>n</a:t>
            </a:r>
            <a:r>
              <a:rPr lang="en-US" altLang="en-US" sz="2400" i="1" baseline="30000" dirty="0">
                <a:latin typeface="Times New Roman" panose="02020603050405020304" pitchFamily="18" charset="0"/>
                <a:cs typeface="Times New Roman" panose="02020603050405020304" pitchFamily="18" charset="0"/>
              </a:rPr>
              <a:t>t-1</a:t>
            </a:r>
            <a:r>
              <a:rPr lang="en-US" altLang="en-US" sz="2400" i="1" dirty="0">
                <a:latin typeface="Times New Roman" panose="02020603050405020304" pitchFamily="18" charset="0"/>
                <a:cs typeface="Times New Roman" panose="02020603050405020304" pitchFamily="18" charset="0"/>
              </a:rPr>
              <a:t> + ... + b</a:t>
            </a:r>
            <a:r>
              <a:rPr lang="en-US" altLang="en-US" sz="2400" i="1"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a:t>
            </a:r>
            <a:r>
              <a:rPr lang="en-US" altLang="en-US" sz="2400" i="1" dirty="0" err="1">
                <a:latin typeface="Times New Roman" panose="02020603050405020304" pitchFamily="18" charset="0"/>
                <a:cs typeface="Times New Roman" panose="02020603050405020304" pitchFamily="18" charset="0"/>
              </a:rPr>
              <a:t>s</a:t>
            </a:r>
            <a:r>
              <a:rPr lang="en-US" altLang="en-US" sz="2400" i="1" baseline="30000" dirty="0" err="1">
                <a:latin typeface="Times New Roman" panose="02020603050405020304" pitchFamily="18" charset="0"/>
                <a:cs typeface="Times New Roman" panose="02020603050405020304" pitchFamily="18" charset="0"/>
              </a:rPr>
              <a:t>n</a:t>
            </a:r>
            <a:endParaRPr lang="en-US" altLang="en-US" sz="2200" i="1" dirty="0" smtClean="0">
              <a:solidFill>
                <a:srgbClr val="FF0000"/>
              </a:solidFill>
              <a:latin typeface="Times New Roman" panose="02020603050405020304" pitchFamily="18" charset="0"/>
              <a:cs typeface="Times New Roman" panose="02020603050405020304" pitchFamily="18" charset="0"/>
            </a:endParaRPr>
          </a:p>
          <a:p>
            <a:pPr marL="57150" indent="0" algn="just" eaLnBrk="1" hangingPunct="1">
              <a:spcBef>
                <a:spcPts val="1200"/>
              </a:spcBef>
              <a:buNone/>
            </a:pPr>
            <a:r>
              <a:rPr lang="en-US" altLang="en-US" sz="2300" i="1" dirty="0" smtClean="0">
                <a:latin typeface="Times New Roman" panose="02020603050405020304" pitchFamily="18" charset="0"/>
              </a:rPr>
              <a:t>                                            P</a:t>
            </a:r>
            <a:r>
              <a:rPr lang="en-US" altLang="en-US" sz="2300" dirty="0" smtClean="0">
                <a:latin typeface="Times New Roman" panose="02020603050405020304" pitchFamily="18" charset="0"/>
              </a:rPr>
              <a:t>(</a:t>
            </a:r>
            <a:r>
              <a:rPr lang="en-US" altLang="en-US" sz="2300" i="1" dirty="0" smtClean="0">
                <a:latin typeface="Times New Roman" panose="02020603050405020304" pitchFamily="18" charset="0"/>
              </a:rPr>
              <a:t>n</a:t>
            </a:r>
            <a:r>
              <a:rPr lang="en-US" altLang="en-US" sz="2300" dirty="0">
                <a:latin typeface="Times New Roman" panose="02020603050405020304" pitchFamily="18" charset="0"/>
              </a:rPr>
              <a:t>) </a:t>
            </a:r>
            <a:r>
              <a:rPr lang="en-US" altLang="en-US" sz="2300" dirty="0" err="1">
                <a:latin typeface="Times New Roman" panose="02020603050405020304" pitchFamily="18" charset="0"/>
              </a:rPr>
              <a:t>là</a:t>
            </a:r>
            <a:r>
              <a:rPr lang="en-US" altLang="en-US" sz="2300" dirty="0">
                <a:latin typeface="Times New Roman" panose="02020603050405020304" pitchFamily="18" charset="0"/>
              </a:rPr>
              <a:t> </a:t>
            </a:r>
            <a:r>
              <a:rPr lang="en-US" altLang="en-US" sz="2300" dirty="0" err="1">
                <a:latin typeface="Times New Roman" panose="02020603050405020304" pitchFamily="18" charset="0"/>
              </a:rPr>
              <a:t>đa</a:t>
            </a:r>
            <a:r>
              <a:rPr lang="en-US" altLang="en-US" sz="2300" dirty="0">
                <a:latin typeface="Times New Roman" panose="02020603050405020304" pitchFamily="18" charset="0"/>
              </a:rPr>
              <a:t> </a:t>
            </a:r>
            <a:r>
              <a:rPr lang="en-US" altLang="en-US" sz="2300" dirty="0" err="1">
                <a:latin typeface="Times New Roman" panose="02020603050405020304" pitchFamily="18" charset="0"/>
              </a:rPr>
              <a:t>thức</a:t>
            </a:r>
            <a:r>
              <a:rPr lang="en-US" altLang="en-US" sz="2300" dirty="0">
                <a:latin typeface="Times New Roman" panose="02020603050405020304" pitchFamily="18" charset="0"/>
              </a:rPr>
              <a:t> </a:t>
            </a:r>
            <a:r>
              <a:rPr lang="en-US" altLang="en-US" sz="2300" dirty="0" err="1">
                <a:latin typeface="Times New Roman" panose="02020603050405020304" pitchFamily="18" charset="0"/>
              </a:rPr>
              <a:t>của</a:t>
            </a:r>
            <a:r>
              <a:rPr lang="en-US" altLang="en-US" sz="2300" dirty="0">
                <a:latin typeface="Times New Roman" panose="02020603050405020304" pitchFamily="18" charset="0"/>
              </a:rPr>
              <a:t> </a:t>
            </a:r>
            <a:r>
              <a:rPr lang="en-US" altLang="en-US" sz="2300" i="1" dirty="0">
                <a:latin typeface="Times New Roman" panose="02020603050405020304" pitchFamily="18" charset="0"/>
              </a:rPr>
              <a:t>n</a:t>
            </a:r>
            <a:endParaRPr lang="en-US" altLang="en-US" sz="2300" dirty="0" smtClean="0">
              <a:latin typeface="Times New Roman" panose="02020603050405020304" pitchFamily="18" charset="0"/>
            </a:endParaRPr>
          </a:p>
          <a:p>
            <a:pPr marL="552450" indent="-495300" algn="just" eaLnBrk="1" hangingPunct="1">
              <a:spcBef>
                <a:spcPts val="1200"/>
              </a:spcBef>
            </a:pPr>
            <a:r>
              <a:rPr lang="en-US" altLang="en-US" sz="2300" dirty="0" err="1" smtClean="0">
                <a:latin typeface="Times New Roman" panose="02020603050405020304" pitchFamily="18" charset="0"/>
              </a:rPr>
              <a:t>Nếu</a:t>
            </a:r>
            <a:r>
              <a:rPr lang="en-US" altLang="en-US" sz="2300" dirty="0" smtClean="0">
                <a:latin typeface="Times New Roman" panose="02020603050405020304" pitchFamily="18" charset="0"/>
              </a:rPr>
              <a:t> </a:t>
            </a:r>
            <a:r>
              <a:rPr lang="en-US" altLang="en-US" sz="2300" i="1" dirty="0" smtClean="0">
                <a:latin typeface="Times New Roman" panose="02020603050405020304" pitchFamily="18" charset="0"/>
              </a:rPr>
              <a:t>s</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là</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hằng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số</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và</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không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là</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nghiệm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đặc</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trưng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thì</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hãy</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tìm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nghiệm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riêng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có</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dạng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giống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như</a:t>
            </a:r>
            <a:r>
              <a:rPr lang="en-US" altLang="en-US" sz="2300" dirty="0" smtClean="0">
                <a:latin typeface="Times New Roman" panose="02020603050405020304" pitchFamily="18" charset="0"/>
              </a:rPr>
              <a:t> </a:t>
            </a:r>
            <a:r>
              <a:rPr lang="en-US" altLang="en-US" sz="2300" i="1" dirty="0" smtClean="0">
                <a:latin typeface="Times New Roman" panose="02020603050405020304" pitchFamily="18" charset="0"/>
              </a:rPr>
              <a:t>F</a:t>
            </a:r>
            <a:r>
              <a:rPr lang="en-US" altLang="en-US" sz="2300" dirty="0" smtClean="0">
                <a:latin typeface="Times New Roman" panose="02020603050405020304" pitchFamily="18" charset="0"/>
              </a:rPr>
              <a:t>(</a:t>
            </a:r>
            <a:r>
              <a:rPr lang="en-US" altLang="en-US" sz="2300" i="1" dirty="0" smtClean="0">
                <a:latin typeface="Times New Roman" panose="02020603050405020304" pitchFamily="18" charset="0"/>
              </a:rPr>
              <a:t>n</a:t>
            </a:r>
            <a:r>
              <a:rPr lang="en-US" altLang="en-US" sz="2300" dirty="0" smtClean="0">
                <a:latin typeface="Times New Roman" panose="02020603050405020304" pitchFamily="18" charset="0"/>
              </a:rPr>
              <a:t>)</a:t>
            </a:r>
          </a:p>
          <a:p>
            <a:pPr marL="552450" indent="-495300" algn="just" eaLnBrk="1" hangingPunct="1">
              <a:spcBef>
                <a:spcPts val="1200"/>
              </a:spcBef>
            </a:pPr>
            <a:r>
              <a:rPr lang="en-US" altLang="en-US" sz="2300" dirty="0" err="1" smtClean="0">
                <a:latin typeface="Times New Roman" panose="02020603050405020304" pitchFamily="18" charset="0"/>
              </a:rPr>
              <a:t>Nếu</a:t>
            </a:r>
            <a:r>
              <a:rPr lang="en-US" altLang="en-US" sz="2300" dirty="0" smtClean="0">
                <a:latin typeface="Times New Roman" panose="02020603050405020304" pitchFamily="18" charset="0"/>
              </a:rPr>
              <a:t> </a:t>
            </a:r>
            <a:r>
              <a:rPr lang="en-US" altLang="en-US" sz="2300" i="1" dirty="0" smtClean="0">
                <a:latin typeface="Times New Roman" panose="02020603050405020304" pitchFamily="18" charset="0"/>
              </a:rPr>
              <a:t>s</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là</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nghiệm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đặc</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trưng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với</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bội</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là</a:t>
            </a:r>
            <a:r>
              <a:rPr lang="en-US" altLang="en-US" sz="2300" dirty="0" smtClean="0">
                <a:latin typeface="Times New Roman" panose="02020603050405020304" pitchFamily="18" charset="0"/>
              </a:rPr>
              <a:t> </a:t>
            </a:r>
            <a:r>
              <a:rPr lang="en-US" altLang="en-US" sz="2300" i="1" dirty="0" smtClean="0">
                <a:latin typeface="Times New Roman" panose="02020603050405020304" pitchFamily="18" charset="0"/>
              </a:rPr>
              <a:t>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thì</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hãy</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tìm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nghiệm</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riêng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dưới</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dạng</a:t>
            </a:r>
            <a:r>
              <a:rPr lang="en-US" altLang="en-US" sz="2300" dirty="0" smtClean="0">
                <a:latin typeface="Times New Roman" panose="02020603050405020304" pitchFamily="18" charset="0"/>
              </a:rPr>
              <a:t> </a:t>
            </a:r>
            <a:r>
              <a:rPr lang="en-US" altLang="en-US" sz="2300" b="1" dirty="0">
                <a:solidFill>
                  <a:srgbClr val="FF0000"/>
                </a:solidFill>
                <a:latin typeface="Times New Roman" panose="02020603050405020304" pitchFamily="18" charset="0"/>
              </a:rPr>
              <a:t> </a:t>
            </a:r>
            <a:r>
              <a:rPr lang="en-US" altLang="en-US" sz="2300" b="1" i="1" dirty="0" err="1">
                <a:solidFill>
                  <a:srgbClr val="FF0000"/>
                </a:solidFill>
                <a:latin typeface="Times New Roman" panose="02020603050405020304" pitchFamily="18" charset="0"/>
              </a:rPr>
              <a:t>n</a:t>
            </a:r>
            <a:r>
              <a:rPr lang="en-US" altLang="en-US" sz="2300" b="1" i="1" baseline="30000" dirty="0" err="1">
                <a:solidFill>
                  <a:srgbClr val="FF0000"/>
                </a:solidFill>
                <a:latin typeface="Times New Roman" panose="02020603050405020304" pitchFamily="18" charset="0"/>
              </a:rPr>
              <a:t>m</a:t>
            </a:r>
            <a:r>
              <a:rPr lang="en-US" altLang="en-US" sz="2300" b="1" dirty="0" err="1">
                <a:solidFill>
                  <a:srgbClr val="FF0000"/>
                </a:solidFill>
                <a:latin typeface="Times New Roman" panose="02020603050405020304" pitchFamily="18" charset="0"/>
                <a:sym typeface="Symbol" panose="05050102010706020507" pitchFamily="18" charset="2"/>
              </a:rPr>
              <a:t></a:t>
            </a:r>
            <a:r>
              <a:rPr lang="en-US" altLang="en-US" sz="2300" b="1" i="1" dirty="0" err="1">
                <a:solidFill>
                  <a:srgbClr val="FF0000"/>
                </a:solidFill>
                <a:latin typeface="Times New Roman" panose="02020603050405020304" pitchFamily="18" charset="0"/>
                <a:sym typeface="Symbol" panose="05050102010706020507" pitchFamily="18" charset="2"/>
              </a:rPr>
              <a:t>Q</a:t>
            </a:r>
            <a:r>
              <a:rPr lang="en-US" altLang="en-US" sz="2300" b="1" dirty="0">
                <a:solidFill>
                  <a:srgbClr val="FF0000"/>
                </a:solidFill>
                <a:latin typeface="Times New Roman" panose="02020603050405020304" pitchFamily="18" charset="0"/>
              </a:rPr>
              <a:t>(</a:t>
            </a:r>
            <a:r>
              <a:rPr lang="en-US" altLang="en-US" sz="2300" b="1" i="1" dirty="0">
                <a:solidFill>
                  <a:srgbClr val="FF0000"/>
                </a:solidFill>
                <a:latin typeface="Times New Roman" panose="02020603050405020304" pitchFamily="18" charset="0"/>
              </a:rPr>
              <a:t>n</a:t>
            </a:r>
            <a:r>
              <a:rPr lang="en-US" altLang="en-US" sz="2300" b="1" dirty="0">
                <a:solidFill>
                  <a:srgbClr val="FF0000"/>
                </a:solidFill>
                <a:latin typeface="Times New Roman" panose="02020603050405020304" pitchFamily="18" charset="0"/>
              </a:rPr>
              <a:t>)</a:t>
            </a:r>
            <a:r>
              <a:rPr lang="en-US" altLang="en-US" sz="2300" b="1" dirty="0">
                <a:solidFill>
                  <a:srgbClr val="FF0000"/>
                </a:solidFill>
                <a:latin typeface="Times New Roman" panose="02020603050405020304" pitchFamily="18" charset="0"/>
                <a:sym typeface="Symbol" panose="05050102010706020507" pitchFamily="18" charset="2"/>
              </a:rPr>
              <a:t></a:t>
            </a:r>
            <a:r>
              <a:rPr lang="en-US" altLang="en-US" sz="2300" b="1" i="1" dirty="0" err="1" smtClean="0">
                <a:solidFill>
                  <a:srgbClr val="FF0000"/>
                </a:solidFill>
                <a:latin typeface="Times New Roman" panose="02020603050405020304" pitchFamily="18" charset="0"/>
              </a:rPr>
              <a:t>s</a:t>
            </a:r>
            <a:r>
              <a:rPr lang="en-US" altLang="en-US" sz="2300" b="1" i="1" baseline="30000" dirty="0" err="1" smtClean="0">
                <a:solidFill>
                  <a:srgbClr val="FF0000"/>
                </a:solidFill>
                <a:latin typeface="Times New Roman" panose="02020603050405020304" pitchFamily="18" charset="0"/>
              </a:rPr>
              <a:t>n</a:t>
            </a:r>
            <a:r>
              <a:rPr lang="en-US" altLang="en-US" sz="2300" b="1" i="1" baseline="30000" dirty="0" smtClean="0">
                <a:solidFill>
                  <a:srgbClr val="FF0000"/>
                </a:solidFill>
                <a:latin typeface="Times New Roman" panose="02020603050405020304" pitchFamily="18" charset="0"/>
              </a:rPr>
              <a:t> </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với</a:t>
            </a:r>
            <a:r>
              <a:rPr lang="en-US" altLang="en-US" sz="2300" dirty="0" smtClean="0">
                <a:latin typeface="Times New Roman" panose="02020603050405020304" pitchFamily="18" charset="0"/>
              </a:rPr>
              <a:t> </a:t>
            </a:r>
            <a:r>
              <a:rPr lang="en-US" altLang="en-US" sz="2300" i="1" dirty="0" smtClean="0">
                <a:latin typeface="Times New Roman" panose="02020603050405020304" pitchFamily="18" charset="0"/>
              </a:rPr>
              <a:t>Q</a:t>
            </a:r>
            <a:r>
              <a:rPr lang="en-US" altLang="en-US" sz="2300" dirty="0" smtClean="0">
                <a:latin typeface="Times New Roman" panose="02020603050405020304" pitchFamily="18" charset="0"/>
              </a:rPr>
              <a:t>(</a:t>
            </a:r>
            <a:r>
              <a:rPr lang="en-US" altLang="en-US" sz="2300" i="1" dirty="0" smtClean="0">
                <a:latin typeface="Times New Roman" panose="02020603050405020304" pitchFamily="18" charset="0"/>
              </a:rPr>
              <a:t>n</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có</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dạng</a:t>
            </a:r>
            <a:r>
              <a:rPr lang="en-US" altLang="en-US" sz="2300" dirty="0" smtClean="0">
                <a:latin typeface="Times New Roman" panose="02020603050405020304" pitchFamily="18" charset="0"/>
              </a:rPr>
              <a:t> </a:t>
            </a:r>
            <a:r>
              <a:rPr lang="en-US" altLang="en-US" sz="2300" dirty="0" err="1" smtClean="0">
                <a:latin typeface="Times New Roman" panose="02020603050405020304" pitchFamily="18" charset="0"/>
              </a:rPr>
              <a:t>giống</a:t>
            </a:r>
            <a:r>
              <a:rPr lang="en-US" altLang="en-US" sz="2300" dirty="0" smtClean="0">
                <a:latin typeface="Times New Roman" panose="02020603050405020304" pitchFamily="18" charset="0"/>
              </a:rPr>
              <a:t> </a:t>
            </a:r>
            <a:r>
              <a:rPr lang="en-US" altLang="en-US" sz="2300" i="1" dirty="0" smtClean="0">
                <a:latin typeface="Times New Roman" panose="02020603050405020304" pitchFamily="18" charset="0"/>
              </a:rPr>
              <a:t>P</a:t>
            </a:r>
            <a:r>
              <a:rPr lang="en-US" altLang="en-US" sz="2300" dirty="0" smtClean="0">
                <a:latin typeface="Times New Roman" panose="02020603050405020304" pitchFamily="18" charset="0"/>
              </a:rPr>
              <a:t>(</a:t>
            </a:r>
            <a:r>
              <a:rPr lang="en-US" altLang="en-US" sz="2300" i="1" dirty="0" smtClean="0">
                <a:latin typeface="Times New Roman" panose="02020603050405020304" pitchFamily="18" charset="0"/>
              </a:rPr>
              <a:t>n</a:t>
            </a:r>
            <a:r>
              <a:rPr lang="en-US" altLang="en-US" sz="2300" dirty="0" smtClean="0">
                <a:latin typeface="Times New Roman" panose="02020603050405020304" pitchFamily="18" charset="0"/>
              </a:rPr>
              <a:t>)</a:t>
            </a:r>
            <a:endParaRPr lang="en-US" altLang="en-US" sz="2300" b="1" i="1" baseline="30000" dirty="0" smtClean="0">
              <a:solidFill>
                <a:srgbClr val="FF0000"/>
              </a:solidFill>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76400" y="1371600"/>
            <a:ext cx="5715000" cy="1533781"/>
          </a:xfrm>
          <a:prstGeom prst="rect">
            <a:avLst/>
          </a:prstGeom>
        </p:spPr>
      </p:pic>
    </p:spTree>
    <p:extLst>
      <p:ext uri="{BB962C8B-B14F-4D97-AF65-F5344CB8AC3E}">
        <p14:creationId xmlns:p14="http://schemas.microsoft.com/office/powerpoint/2010/main" val="19987978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0" y="0"/>
            <a:ext cx="9144000" cy="838200"/>
          </a:xfrm>
        </p:spPr>
        <p:txBody>
          <a:bodyPr>
            <a:normAutofit/>
          </a:bodyPr>
          <a:lstStyle/>
          <a:p>
            <a:pPr eaLnBrk="1" hangingPunct="1"/>
            <a:r>
              <a:rPr lang="en-US" altLang="en-US" sz="3500" dirty="0" err="1" smtClean="0"/>
              <a:t>Ví</a:t>
            </a:r>
            <a:r>
              <a:rPr lang="en-US" altLang="en-US" sz="3500" dirty="0" smtClean="0"/>
              <a:t> </a:t>
            </a:r>
            <a:r>
              <a:rPr lang="en-US" altLang="en-US" sz="3500" dirty="0" err="1" smtClean="0"/>
              <a:t>dụ</a:t>
            </a:r>
            <a:r>
              <a:rPr lang="en-US" altLang="en-US" sz="3500" dirty="0" smtClean="0"/>
              <a:t>. </a:t>
            </a:r>
            <a:r>
              <a:rPr lang="en-US" altLang="en-US" sz="3500" dirty="0" err="1" smtClean="0"/>
              <a:t>Bài</a:t>
            </a:r>
            <a:r>
              <a:rPr lang="en-US" altLang="en-US" sz="3500" dirty="0" smtClean="0"/>
              <a:t> </a:t>
            </a:r>
            <a:r>
              <a:rPr lang="en-US" altLang="en-US" sz="3500" dirty="0" err="1" smtClean="0"/>
              <a:t>toán</a:t>
            </a:r>
            <a:r>
              <a:rPr lang="en-US" altLang="en-US" sz="3500" dirty="0" smtClean="0"/>
              <a:t> </a:t>
            </a:r>
            <a:r>
              <a:rPr lang="en-US" altLang="en-US" sz="3500" dirty="0" err="1" smtClean="0"/>
              <a:t>tháp</a:t>
            </a:r>
            <a:r>
              <a:rPr lang="en-US" altLang="en-US" sz="3500" dirty="0" smtClean="0"/>
              <a:t> </a:t>
            </a:r>
            <a:r>
              <a:rPr lang="en-US" altLang="en-US" sz="3500" dirty="0" err="1" smtClean="0"/>
              <a:t>Hà</a:t>
            </a:r>
            <a:r>
              <a:rPr lang="en-US" altLang="en-US" sz="3500" dirty="0" smtClean="0"/>
              <a:t> </a:t>
            </a:r>
            <a:r>
              <a:rPr lang="en-US" altLang="en-US" sz="3500" dirty="0" err="1" smtClean="0"/>
              <a:t>nội</a:t>
            </a:r>
            <a:endParaRPr lang="en-US" altLang="en-US" sz="3500" dirty="0" smtClean="0"/>
          </a:p>
        </p:txBody>
      </p:sp>
      <p:sp>
        <p:nvSpPr>
          <p:cNvPr id="132100" name="Rectangle 3">
            <a:extLst>
              <a:ext uri="{FF2B5EF4-FFF2-40B4-BE49-F238E27FC236}">
                <a16:creationId xmlns:a16="http://schemas.microsoft.com/office/drawing/2014/main" id="{11B8F3F7-FC0B-4B6E-88E1-FAB36D52A887}"/>
              </a:ext>
            </a:extLst>
          </p:cNvPr>
          <p:cNvSpPr>
            <a:spLocks noGrp="1" noChangeArrowheads="1"/>
          </p:cNvSpPr>
          <p:nvPr>
            <p:ph idx="1"/>
          </p:nvPr>
        </p:nvSpPr>
        <p:spPr>
          <a:xfrm>
            <a:off x="0" y="838200"/>
            <a:ext cx="9144000" cy="5334000"/>
          </a:xfrm>
        </p:spPr>
        <p:txBody>
          <a:bodyPr>
            <a:noAutofit/>
          </a:bodyPr>
          <a:lstStyle/>
          <a:p>
            <a:pPr marL="0" indent="0" eaLnBrk="1" hangingPunct="1">
              <a:spcBef>
                <a:spcPts val="600"/>
              </a:spcBef>
              <a:buFont typeface="Wingdings" panose="05000000000000000000" pitchFamily="2" charset="2"/>
              <a:buNone/>
              <a:defRPr/>
            </a:pPr>
            <a:r>
              <a:rPr lang="en-US" sz="2500" b="1" dirty="0" err="1">
                <a:solidFill>
                  <a:srgbClr val="000066"/>
                </a:solidFill>
                <a:latin typeface="Times New Roman" panose="02020603050405020304" pitchFamily="18" charset="0"/>
              </a:rPr>
              <a:t>Giải</a:t>
            </a:r>
            <a:r>
              <a:rPr lang="en-US" sz="2500" b="1" dirty="0">
                <a:solidFill>
                  <a:srgbClr val="000066"/>
                </a:solidFill>
                <a:latin typeface="Times New Roman" panose="02020603050405020304" pitchFamily="18" charset="0"/>
              </a:rPr>
              <a:t> </a:t>
            </a:r>
            <a:r>
              <a:rPr lang="en-US" sz="2500" b="1" dirty="0" err="1">
                <a:solidFill>
                  <a:srgbClr val="000066"/>
                </a:solidFill>
                <a:latin typeface="Times New Roman" panose="02020603050405020304" pitchFamily="18" charset="0"/>
              </a:rPr>
              <a:t>công</a:t>
            </a:r>
            <a:r>
              <a:rPr lang="en-US" sz="2500" b="1" dirty="0">
                <a:solidFill>
                  <a:srgbClr val="000066"/>
                </a:solidFill>
                <a:latin typeface="Times New Roman" panose="02020603050405020304" pitchFamily="18" charset="0"/>
              </a:rPr>
              <a:t> </a:t>
            </a:r>
            <a:r>
              <a:rPr lang="en-US" sz="2500" b="1" dirty="0" err="1">
                <a:solidFill>
                  <a:srgbClr val="000066"/>
                </a:solidFill>
                <a:latin typeface="Times New Roman" panose="02020603050405020304" pitchFamily="18" charset="0"/>
              </a:rPr>
              <a:t>thức</a:t>
            </a:r>
            <a:r>
              <a:rPr lang="en-US" sz="2500" b="1" dirty="0">
                <a:solidFill>
                  <a:srgbClr val="000066"/>
                </a:solidFill>
                <a:latin typeface="Times New Roman" panose="02020603050405020304" pitchFamily="18" charset="0"/>
              </a:rPr>
              <a:t> </a:t>
            </a:r>
            <a:r>
              <a:rPr lang="en-US" sz="2500" b="1" dirty="0" err="1">
                <a:solidFill>
                  <a:srgbClr val="000066"/>
                </a:solidFill>
                <a:latin typeface="Times New Roman" panose="02020603050405020304" pitchFamily="18" charset="0"/>
              </a:rPr>
              <a:t>đệ</a:t>
            </a:r>
            <a:r>
              <a:rPr lang="en-US" sz="2500" b="1" dirty="0">
                <a:solidFill>
                  <a:srgbClr val="000066"/>
                </a:solidFill>
                <a:latin typeface="Times New Roman" panose="02020603050405020304" pitchFamily="18" charset="0"/>
              </a:rPr>
              <a:t> </a:t>
            </a:r>
            <a:r>
              <a:rPr lang="en-US" sz="2500" b="1" dirty="0" err="1" smtClean="0">
                <a:solidFill>
                  <a:srgbClr val="000066"/>
                </a:solidFill>
                <a:latin typeface="Times New Roman" panose="02020603050405020304" pitchFamily="18" charset="0"/>
              </a:rPr>
              <a:t>quy</a:t>
            </a:r>
            <a:r>
              <a:rPr lang="en-US" sz="2500" b="1" dirty="0" smtClean="0">
                <a:solidFill>
                  <a:srgbClr val="000066"/>
                </a:solidFill>
                <a:latin typeface="Times New Roman" panose="02020603050405020304" pitchFamily="18" charset="0"/>
              </a:rPr>
              <a:t>: </a:t>
            </a:r>
          </a:p>
          <a:p>
            <a:pPr marL="0" indent="0" eaLnBrk="1" hangingPunct="1">
              <a:spcBef>
                <a:spcPts val="600"/>
              </a:spcBef>
              <a:buFont typeface="Wingdings" panose="05000000000000000000" pitchFamily="2" charset="2"/>
              <a:buNone/>
              <a:defRPr/>
            </a:pPr>
            <a:r>
              <a:rPr lang="en-US" sz="2500" i="1" dirty="0" smtClean="0">
                <a:solidFill>
                  <a:srgbClr val="000066"/>
                </a:solidFill>
                <a:latin typeface="Times New Roman" panose="02020603050405020304" pitchFamily="18" charset="0"/>
              </a:rPr>
              <a:t>a</a:t>
            </a:r>
            <a:r>
              <a:rPr lang="en-US" sz="2500" i="1" baseline="-25000" dirty="0" smtClean="0">
                <a:solidFill>
                  <a:srgbClr val="000066"/>
                </a:solidFill>
                <a:latin typeface="Times New Roman" panose="02020603050405020304" pitchFamily="18" charset="0"/>
              </a:rPr>
              <a:t>n</a:t>
            </a:r>
            <a:r>
              <a:rPr lang="en-US" sz="2500" dirty="0" smtClean="0">
                <a:solidFill>
                  <a:srgbClr val="000066"/>
                </a:solidFill>
                <a:latin typeface="Times New Roman" panose="02020603050405020304" pitchFamily="18" charset="0"/>
              </a:rPr>
              <a:t> </a:t>
            </a:r>
            <a:r>
              <a:rPr lang="en-US" sz="2500" dirty="0">
                <a:solidFill>
                  <a:srgbClr val="000066"/>
                </a:solidFill>
                <a:latin typeface="Times New Roman" panose="02020603050405020304" pitchFamily="18" charset="0"/>
              </a:rPr>
              <a:t>= 2</a:t>
            </a:r>
            <a:r>
              <a:rPr lang="en-US" sz="2500" i="1" dirty="0">
                <a:solidFill>
                  <a:srgbClr val="000066"/>
                </a:solidFill>
                <a:latin typeface="Times New Roman" panose="02020603050405020304" pitchFamily="18" charset="0"/>
              </a:rPr>
              <a:t>a</a:t>
            </a:r>
            <a:r>
              <a:rPr lang="en-US" sz="2500" i="1" baseline="-25000" dirty="0">
                <a:solidFill>
                  <a:srgbClr val="000066"/>
                </a:solidFill>
                <a:latin typeface="Times New Roman" panose="02020603050405020304" pitchFamily="18" charset="0"/>
              </a:rPr>
              <a:t>n</a:t>
            </a:r>
            <a:r>
              <a:rPr lang="en-US" sz="2500" baseline="-25000" dirty="0">
                <a:solidFill>
                  <a:srgbClr val="000066"/>
                </a:solidFill>
                <a:latin typeface="Times New Roman" panose="02020603050405020304" pitchFamily="18" charset="0"/>
              </a:rPr>
              <a:t>-1</a:t>
            </a:r>
            <a:r>
              <a:rPr lang="en-US" sz="2500" dirty="0">
                <a:solidFill>
                  <a:srgbClr val="000066"/>
                </a:solidFill>
                <a:latin typeface="Times New Roman" panose="02020603050405020304" pitchFamily="18" charset="0"/>
              </a:rPr>
              <a:t> + 1, </a:t>
            </a:r>
            <a:r>
              <a:rPr lang="en-US" sz="2500" i="1" dirty="0">
                <a:solidFill>
                  <a:srgbClr val="000066"/>
                </a:solidFill>
                <a:latin typeface="Times New Roman" panose="02020603050405020304" pitchFamily="18" charset="0"/>
              </a:rPr>
              <a:t>n</a:t>
            </a:r>
            <a:r>
              <a:rPr lang="en-US" sz="2500" dirty="0">
                <a:solidFill>
                  <a:srgbClr val="000066"/>
                </a:solidFill>
                <a:latin typeface="Times New Roman" panose="02020603050405020304" pitchFamily="18" charset="0"/>
              </a:rPr>
              <a:t> </a:t>
            </a:r>
            <a:r>
              <a:rPr lang="en-US" sz="2500" dirty="0">
                <a:solidFill>
                  <a:srgbClr val="000066"/>
                </a:solidFill>
                <a:latin typeface="Times New Roman" panose="02020603050405020304" pitchFamily="18" charset="0"/>
                <a:sym typeface="Symbol" panose="05050102010706020507" pitchFamily="18" charset="2"/>
              </a:rPr>
              <a:t> 1;</a:t>
            </a:r>
          </a:p>
          <a:p>
            <a:pPr eaLnBrk="1" hangingPunct="1">
              <a:spcBef>
                <a:spcPts val="600"/>
              </a:spcBef>
              <a:buFont typeface="Wingdings" panose="05000000000000000000" pitchFamily="2" charset="2"/>
              <a:buNone/>
              <a:defRPr/>
            </a:pPr>
            <a:r>
              <a:rPr lang="en-US" sz="2500" i="1" dirty="0" smtClean="0">
                <a:solidFill>
                  <a:srgbClr val="000066"/>
                </a:solidFill>
                <a:latin typeface="Times New Roman" panose="02020603050405020304" pitchFamily="18" charset="0"/>
                <a:sym typeface="Symbol" panose="05050102010706020507" pitchFamily="18" charset="2"/>
              </a:rPr>
              <a:t>a</a:t>
            </a:r>
            <a:r>
              <a:rPr lang="en-US" sz="2500" baseline="-25000" dirty="0" smtClean="0">
                <a:solidFill>
                  <a:srgbClr val="000066"/>
                </a:solidFill>
                <a:latin typeface="Times New Roman" panose="02020603050405020304" pitchFamily="18" charset="0"/>
                <a:sym typeface="Symbol" panose="05050102010706020507" pitchFamily="18" charset="2"/>
              </a:rPr>
              <a:t>1</a:t>
            </a:r>
            <a:r>
              <a:rPr lang="en-US" sz="2500" dirty="0" smtClean="0">
                <a:solidFill>
                  <a:srgbClr val="000066"/>
                </a:solidFill>
                <a:latin typeface="Times New Roman" panose="02020603050405020304" pitchFamily="18" charset="0"/>
                <a:sym typeface="Symbol" panose="05050102010706020507" pitchFamily="18" charset="2"/>
              </a:rPr>
              <a:t> </a:t>
            </a:r>
            <a:r>
              <a:rPr lang="en-US" sz="2500" dirty="0">
                <a:solidFill>
                  <a:srgbClr val="000066"/>
                </a:solidFill>
                <a:latin typeface="Times New Roman" panose="02020603050405020304" pitchFamily="18" charset="0"/>
                <a:sym typeface="Symbol" panose="05050102010706020507" pitchFamily="18" charset="2"/>
              </a:rPr>
              <a:t>= 1.</a:t>
            </a:r>
          </a:p>
          <a:p>
            <a:pPr marL="0" indent="0" eaLnBrk="1" hangingPunct="1">
              <a:spcBef>
                <a:spcPts val="600"/>
              </a:spcBef>
              <a:buFont typeface="Wingdings" panose="05000000000000000000" pitchFamily="2" charset="2"/>
              <a:buNone/>
              <a:defRPr/>
            </a:pPr>
            <a:r>
              <a:rPr lang="en-US" sz="2500" dirty="0" err="1">
                <a:latin typeface="Times New Roman" panose="02020603050405020304" pitchFamily="18" charset="0"/>
                <a:sym typeface="Symbol" panose="05050102010706020507" pitchFamily="18" charset="2"/>
              </a:rPr>
              <a:t>Giải</a:t>
            </a:r>
            <a:r>
              <a:rPr lang="en-US" sz="2500" dirty="0">
                <a:latin typeface="Times New Roman" panose="02020603050405020304" pitchFamily="18" charset="0"/>
                <a:sym typeface="Symbol" panose="05050102010706020507" pitchFamily="18" charset="2"/>
              </a:rPr>
              <a:t>:</a:t>
            </a:r>
          </a:p>
          <a:p>
            <a:pPr marL="0" indent="0" eaLnBrk="1" hangingPunct="1">
              <a:spcBef>
                <a:spcPts val="600"/>
              </a:spcBef>
              <a:buNone/>
              <a:defRPr/>
            </a:pPr>
            <a:r>
              <a:rPr lang="en-US" sz="2500" dirty="0" smtClean="0">
                <a:latin typeface="Times New Roman" panose="02020603050405020304" pitchFamily="18" charset="0"/>
                <a:sym typeface="Symbol" panose="05050102010706020507" pitchFamily="18" charset="2"/>
              </a:rPr>
              <a:t>(a) </a:t>
            </a:r>
            <a:r>
              <a:rPr lang="en-US" sz="2500" dirty="0" err="1" smtClean="0">
                <a:latin typeface="Times New Roman" panose="02020603050405020304" pitchFamily="18" charset="0"/>
                <a:sym typeface="Symbol" panose="05050102010706020507" pitchFamily="18" charset="2"/>
              </a:rPr>
              <a:t>Công</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thức</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đệ</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quy</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thuần</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nhất</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tương</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ứng</a:t>
            </a:r>
            <a:r>
              <a:rPr lang="en-US" sz="2500" dirty="0" smtClean="0">
                <a:latin typeface="Times New Roman" panose="02020603050405020304" pitchFamily="18" charset="0"/>
                <a:sym typeface="Symbol" panose="05050102010706020507" pitchFamily="18" charset="2"/>
              </a:rPr>
              <a:t>: </a:t>
            </a:r>
            <a:r>
              <a:rPr lang="en-US" sz="2500" i="1" dirty="0">
                <a:solidFill>
                  <a:srgbClr val="000066"/>
                </a:solidFill>
                <a:latin typeface="Times New Roman" panose="02020603050405020304" pitchFamily="18" charset="0"/>
              </a:rPr>
              <a:t>a</a:t>
            </a:r>
            <a:r>
              <a:rPr lang="en-US" sz="2500" i="1" baseline="-25000" dirty="0">
                <a:solidFill>
                  <a:srgbClr val="000066"/>
                </a:solidFill>
                <a:latin typeface="Times New Roman" panose="02020603050405020304" pitchFamily="18" charset="0"/>
              </a:rPr>
              <a:t>n</a:t>
            </a:r>
            <a:r>
              <a:rPr lang="en-US" sz="2500" dirty="0">
                <a:solidFill>
                  <a:srgbClr val="000066"/>
                </a:solidFill>
                <a:latin typeface="Times New Roman" panose="02020603050405020304" pitchFamily="18" charset="0"/>
              </a:rPr>
              <a:t> = 2</a:t>
            </a:r>
            <a:r>
              <a:rPr lang="en-US" sz="2500" i="1" dirty="0">
                <a:solidFill>
                  <a:srgbClr val="000066"/>
                </a:solidFill>
                <a:latin typeface="Times New Roman" panose="02020603050405020304" pitchFamily="18" charset="0"/>
              </a:rPr>
              <a:t>a</a:t>
            </a:r>
            <a:r>
              <a:rPr lang="en-US" sz="2500" i="1" baseline="-25000" dirty="0">
                <a:solidFill>
                  <a:srgbClr val="000066"/>
                </a:solidFill>
                <a:latin typeface="Times New Roman" panose="02020603050405020304" pitchFamily="18" charset="0"/>
              </a:rPr>
              <a:t>n</a:t>
            </a:r>
            <a:r>
              <a:rPr lang="en-US" sz="2500" baseline="-25000" dirty="0">
                <a:solidFill>
                  <a:srgbClr val="000066"/>
                </a:solidFill>
                <a:latin typeface="Times New Roman" panose="02020603050405020304" pitchFamily="18" charset="0"/>
              </a:rPr>
              <a:t>-1</a:t>
            </a:r>
            <a:r>
              <a:rPr lang="en-US" sz="2500" dirty="0" smtClean="0">
                <a:latin typeface="Times New Roman" panose="02020603050405020304" pitchFamily="18" charset="0"/>
                <a:sym typeface="Symbol" panose="05050102010706020507" pitchFamily="18" charset="2"/>
              </a:rPr>
              <a:t> </a:t>
            </a:r>
          </a:p>
          <a:p>
            <a:pPr marL="0" indent="0" eaLnBrk="1" hangingPunct="1">
              <a:spcBef>
                <a:spcPts val="600"/>
              </a:spcBef>
              <a:buNone/>
              <a:defRPr/>
            </a:pPr>
            <a:r>
              <a:rPr lang="en-US" sz="2500" dirty="0" smtClean="0">
                <a:latin typeface="Times New Roman" panose="02020603050405020304" pitchFamily="18" charset="0"/>
                <a:sym typeface="Wingdings" panose="05000000000000000000" pitchFamily="2" charset="2"/>
              </a:rPr>
              <a:t></a:t>
            </a:r>
            <a:r>
              <a:rPr lang="en-US" sz="2500" dirty="0" smtClean="0">
                <a:latin typeface="Times New Roman" panose="02020603050405020304" pitchFamily="18" charset="0"/>
                <a:sym typeface="Symbol" panose="05050102010706020507" pitchFamily="18" charset="2"/>
              </a:rPr>
              <a:t> PTĐT</a:t>
            </a:r>
            <a:r>
              <a:rPr lang="en-US" sz="2500" dirty="0">
                <a:latin typeface="Times New Roman" panose="02020603050405020304" pitchFamily="18" charset="0"/>
                <a:sym typeface="Symbol" panose="05050102010706020507" pitchFamily="18" charset="2"/>
              </a:rPr>
              <a:t>: </a:t>
            </a:r>
            <a:r>
              <a:rPr lang="en-US" sz="2500" i="1" dirty="0">
                <a:solidFill>
                  <a:srgbClr val="990000"/>
                </a:solidFill>
                <a:latin typeface="Times New Roman" panose="02020603050405020304" pitchFamily="18" charset="0"/>
                <a:sym typeface="Symbol" panose="05050102010706020507" pitchFamily="18" charset="2"/>
              </a:rPr>
              <a:t>r</a:t>
            </a:r>
            <a:r>
              <a:rPr lang="en-US" sz="2500" dirty="0">
                <a:solidFill>
                  <a:srgbClr val="990000"/>
                </a:solidFill>
                <a:latin typeface="Times New Roman" panose="02020603050405020304" pitchFamily="18" charset="0"/>
                <a:sym typeface="Symbol" panose="05050102010706020507" pitchFamily="18" charset="2"/>
              </a:rPr>
              <a:t> - 2 = 0</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có</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nghiệm</a:t>
            </a:r>
            <a:r>
              <a:rPr lang="en-US" sz="2500" dirty="0">
                <a:solidFill>
                  <a:srgbClr val="990000"/>
                </a:solidFill>
                <a:latin typeface="Times New Roman" panose="02020603050405020304" pitchFamily="18" charset="0"/>
                <a:sym typeface="Symbol" panose="05050102010706020507" pitchFamily="18" charset="2"/>
              </a:rPr>
              <a:t> </a:t>
            </a:r>
            <a:r>
              <a:rPr lang="en-US" sz="2500" i="1" dirty="0" smtClean="0">
                <a:solidFill>
                  <a:srgbClr val="990000"/>
                </a:solidFill>
                <a:latin typeface="Times New Roman" panose="02020603050405020304" pitchFamily="18" charset="0"/>
                <a:sym typeface="Symbol" panose="05050102010706020507" pitchFamily="18" charset="2"/>
              </a:rPr>
              <a:t>r </a:t>
            </a:r>
            <a:r>
              <a:rPr lang="en-US" sz="2500" dirty="0" smtClean="0">
                <a:solidFill>
                  <a:srgbClr val="990000"/>
                </a:solidFill>
                <a:latin typeface="Times New Roman" panose="02020603050405020304" pitchFamily="18" charset="0"/>
                <a:sym typeface="Symbol" panose="05050102010706020507" pitchFamily="18" charset="2"/>
              </a:rPr>
              <a:t>= 2</a:t>
            </a:r>
            <a:r>
              <a:rPr lang="en-US" sz="2500" dirty="0" smtClean="0">
                <a:latin typeface="Times New Roman" panose="02020603050405020304" pitchFamily="18" charset="0"/>
                <a:sym typeface="Symbol" panose="05050102010706020507" pitchFamily="18" charset="2"/>
              </a:rPr>
              <a:t> </a:t>
            </a:r>
            <a:endParaRPr lang="en-US" sz="2500" dirty="0">
              <a:latin typeface="Times New Roman" panose="02020603050405020304" pitchFamily="18" charset="0"/>
              <a:sym typeface="Symbol" panose="05050102010706020507" pitchFamily="18" charset="2"/>
            </a:endParaRPr>
          </a:p>
          <a:p>
            <a:pPr marL="0" indent="0" eaLnBrk="1" hangingPunct="1">
              <a:spcBef>
                <a:spcPts val="600"/>
              </a:spcBef>
              <a:buFont typeface="Wingdings" panose="05000000000000000000" pitchFamily="2" charset="2"/>
              <a:buNone/>
              <a:defRPr/>
            </a:pPr>
            <a:r>
              <a:rPr lang="en-US" sz="2500" dirty="0" smtClean="0">
                <a:latin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sym typeface="Wingdings" panose="05000000000000000000" pitchFamily="2" charset="2"/>
              </a:rPr>
              <a:t>n</a:t>
            </a:r>
            <a:r>
              <a:rPr lang="en-US" sz="2500" dirty="0" err="1" smtClean="0">
                <a:latin typeface="Times New Roman" panose="02020603050405020304" pitchFamily="18" charset="0"/>
                <a:sym typeface="Symbol" panose="05050102010706020507" pitchFamily="18" charset="2"/>
              </a:rPr>
              <a:t>ghiệm</a:t>
            </a:r>
            <a:r>
              <a:rPr lang="en-US" sz="2500" dirty="0" smtClean="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tổng</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quát</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của</a:t>
            </a:r>
            <a:r>
              <a:rPr lang="en-US" sz="2500" dirty="0">
                <a:latin typeface="Times New Roman" panose="02020603050405020304" pitchFamily="18" charset="0"/>
                <a:sym typeface="Symbol" panose="05050102010706020507" pitchFamily="18" charset="2"/>
              </a:rPr>
              <a:t> CTĐQ </a:t>
            </a:r>
            <a:r>
              <a:rPr lang="en-US" sz="2500" dirty="0" err="1">
                <a:latin typeface="Times New Roman" panose="02020603050405020304" pitchFamily="18" charset="0"/>
                <a:sym typeface="Symbol" panose="05050102010706020507" pitchFamily="18" charset="2"/>
              </a:rPr>
              <a:t>thuần</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nhất</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tương</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ứng</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là</a:t>
            </a:r>
            <a:r>
              <a:rPr lang="en-US" sz="2500" dirty="0">
                <a:latin typeface="Times New Roman" panose="02020603050405020304" pitchFamily="18" charset="0"/>
                <a:sym typeface="Symbol" panose="05050102010706020507" pitchFamily="18" charset="2"/>
              </a:rPr>
              <a:t>:  </a:t>
            </a:r>
            <a:r>
              <a:rPr lang="en-US" sz="2500" i="1" dirty="0">
                <a:solidFill>
                  <a:srgbClr val="990000"/>
                </a:solidFill>
                <a:latin typeface="Times New Roman" panose="02020603050405020304" pitchFamily="18" charset="0"/>
                <a:sym typeface="Symbol" panose="05050102010706020507" pitchFamily="18" charset="2"/>
              </a:rPr>
              <a:t>h</a:t>
            </a:r>
            <a:r>
              <a:rPr lang="en-US" sz="2500" dirty="0">
                <a:solidFill>
                  <a:srgbClr val="990000"/>
                </a:solidFill>
                <a:latin typeface="Times New Roman" panose="02020603050405020304" pitchFamily="18" charset="0"/>
                <a:sym typeface="Symbol" panose="05050102010706020507" pitchFamily="18" charset="2"/>
              </a:rPr>
              <a:t>(</a:t>
            </a:r>
            <a:r>
              <a:rPr lang="en-US" sz="2500" i="1" dirty="0">
                <a:solidFill>
                  <a:srgbClr val="990000"/>
                </a:solidFill>
                <a:latin typeface="Times New Roman" panose="02020603050405020304" pitchFamily="18" charset="0"/>
                <a:sym typeface="Symbol" panose="05050102010706020507" pitchFamily="18" charset="2"/>
              </a:rPr>
              <a:t>n</a:t>
            </a:r>
            <a:r>
              <a:rPr lang="en-US" sz="2500" dirty="0">
                <a:solidFill>
                  <a:srgbClr val="990000"/>
                </a:solidFill>
                <a:latin typeface="Times New Roman" panose="02020603050405020304" pitchFamily="18" charset="0"/>
                <a:sym typeface="Symbol" panose="05050102010706020507" pitchFamily="18" charset="2"/>
              </a:rPr>
              <a:t>) = </a:t>
            </a:r>
            <a:r>
              <a:rPr lang="en-US" sz="2500" i="1" dirty="0" smtClean="0">
                <a:solidFill>
                  <a:srgbClr val="990000"/>
                </a:solidFill>
                <a:latin typeface="Times New Roman" panose="02020603050405020304" pitchFamily="18" charset="0"/>
                <a:sym typeface="Symbol" panose="05050102010706020507" pitchFamily="18" charset="2"/>
              </a:rPr>
              <a:t>c</a:t>
            </a:r>
            <a:r>
              <a:rPr lang="en-US" sz="2500" baseline="-25000" dirty="0" smtClean="0">
                <a:solidFill>
                  <a:srgbClr val="990000"/>
                </a:solidFill>
                <a:latin typeface="Times New Roman" panose="02020603050405020304" pitchFamily="18" charset="0"/>
                <a:sym typeface="Symbol" panose="05050102010706020507" pitchFamily="18" charset="2"/>
              </a:rPr>
              <a:t>1</a:t>
            </a:r>
            <a:r>
              <a:rPr lang="en-US" sz="2500" dirty="0" smtClean="0">
                <a:solidFill>
                  <a:srgbClr val="990000"/>
                </a:solidFill>
                <a:latin typeface="Times New Roman" panose="02020603050405020304" pitchFamily="18" charset="0"/>
                <a:sym typeface="Symbol" panose="05050102010706020507" pitchFamily="18" charset="2"/>
              </a:rPr>
              <a:t>2</a:t>
            </a:r>
            <a:r>
              <a:rPr lang="en-US" sz="2500" i="1" baseline="30000" dirty="0" smtClean="0">
                <a:solidFill>
                  <a:srgbClr val="990000"/>
                </a:solidFill>
                <a:latin typeface="Times New Roman" panose="02020603050405020304" pitchFamily="18" charset="0"/>
                <a:sym typeface="Symbol" panose="05050102010706020507" pitchFamily="18" charset="2"/>
              </a:rPr>
              <a:t>n</a:t>
            </a:r>
            <a:endParaRPr lang="en-US" sz="2500" dirty="0">
              <a:latin typeface="Times New Roman" panose="02020603050405020304" pitchFamily="18" charset="0"/>
              <a:sym typeface="Symbol" panose="05050102010706020507" pitchFamily="18" charset="2"/>
            </a:endParaRPr>
          </a:p>
          <a:p>
            <a:pPr marL="0" indent="0" eaLnBrk="1" hangingPunct="1">
              <a:spcBef>
                <a:spcPts val="600"/>
              </a:spcBef>
              <a:buFont typeface="Wingdings" panose="05000000000000000000" pitchFamily="2" charset="2"/>
              <a:buNone/>
              <a:defRPr/>
            </a:pPr>
            <a:r>
              <a:rPr lang="en-US" sz="2500" dirty="0" smtClean="0">
                <a:latin typeface="Times New Roman" panose="02020603050405020304" pitchFamily="18" charset="0"/>
                <a:sym typeface="Symbol" panose="05050102010706020507" pitchFamily="18" charset="2"/>
              </a:rPr>
              <a:t>(b) Do </a:t>
            </a:r>
            <a:r>
              <a:rPr lang="en-US" sz="2500" dirty="0" err="1" smtClean="0">
                <a:latin typeface="Times New Roman" panose="02020603050405020304" pitchFamily="18" charset="0"/>
                <a:sym typeface="Symbol" panose="05050102010706020507" pitchFamily="18" charset="2"/>
              </a:rPr>
              <a:t>phần</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không</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thuần</a:t>
            </a:r>
            <a:r>
              <a:rPr lang="en-US" sz="2500" dirty="0" smtClean="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nhất</a:t>
            </a:r>
            <a:r>
              <a:rPr lang="en-US" sz="2500" dirty="0" smtClean="0">
                <a:latin typeface="Times New Roman" panose="02020603050405020304" pitchFamily="18" charset="0"/>
                <a:sym typeface="Symbol" panose="05050102010706020507" pitchFamily="18" charset="2"/>
              </a:rPr>
              <a:t> </a:t>
            </a:r>
            <a:r>
              <a:rPr lang="en-US" sz="2500" i="1" dirty="0" smtClean="0">
                <a:solidFill>
                  <a:srgbClr val="990000"/>
                </a:solidFill>
                <a:latin typeface="Times New Roman" panose="02020603050405020304" pitchFamily="18" charset="0"/>
                <a:sym typeface="Symbol" panose="05050102010706020507" pitchFamily="18" charset="2"/>
              </a:rPr>
              <a:t>F</a:t>
            </a:r>
            <a:r>
              <a:rPr lang="en-US" sz="2500" dirty="0" smtClean="0">
                <a:solidFill>
                  <a:srgbClr val="990000"/>
                </a:solidFill>
                <a:latin typeface="Times New Roman" panose="02020603050405020304" pitchFamily="18" charset="0"/>
                <a:sym typeface="Symbol" panose="05050102010706020507" pitchFamily="18" charset="2"/>
              </a:rPr>
              <a:t>(</a:t>
            </a:r>
            <a:r>
              <a:rPr lang="en-US" sz="2500" i="1" dirty="0" smtClean="0">
                <a:solidFill>
                  <a:srgbClr val="990000"/>
                </a:solidFill>
                <a:latin typeface="Times New Roman" panose="02020603050405020304" pitchFamily="18" charset="0"/>
                <a:sym typeface="Symbol" panose="05050102010706020507" pitchFamily="18" charset="2"/>
              </a:rPr>
              <a:t>n</a:t>
            </a:r>
            <a:r>
              <a:rPr lang="en-US" sz="2500" dirty="0">
                <a:solidFill>
                  <a:srgbClr val="990000"/>
                </a:solidFill>
                <a:latin typeface="Times New Roman" panose="02020603050405020304" pitchFamily="18" charset="0"/>
                <a:sym typeface="Symbol" panose="05050102010706020507" pitchFamily="18" charset="2"/>
              </a:rPr>
              <a:t>) = 1,</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nên</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nghiệm</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riêng</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tìm</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dưới</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dạng</a:t>
            </a:r>
            <a:r>
              <a:rPr lang="en-US" sz="2500" dirty="0">
                <a:latin typeface="Times New Roman" panose="02020603050405020304" pitchFamily="18" charset="0"/>
                <a:sym typeface="Symbol" panose="05050102010706020507" pitchFamily="18" charset="2"/>
              </a:rPr>
              <a:t> </a:t>
            </a:r>
            <a:r>
              <a:rPr lang="en-US" sz="2500" dirty="0" smtClean="0">
                <a:latin typeface="Times New Roman" panose="02020603050405020304" pitchFamily="18" charset="0"/>
                <a:sym typeface="Symbol" panose="05050102010706020507" pitchFamily="18" charset="2"/>
              </a:rPr>
              <a:t>               </a:t>
            </a:r>
          </a:p>
          <a:p>
            <a:pPr marL="0" indent="0" eaLnBrk="1" hangingPunct="1">
              <a:spcBef>
                <a:spcPts val="600"/>
              </a:spcBef>
              <a:buFont typeface="Wingdings" panose="05000000000000000000" pitchFamily="2" charset="2"/>
              <a:buNone/>
              <a:defRPr/>
            </a:pPr>
            <a:r>
              <a:rPr lang="en-US" sz="2500" i="1" dirty="0">
                <a:solidFill>
                  <a:srgbClr val="990000"/>
                </a:solidFill>
                <a:latin typeface="Times New Roman" panose="02020603050405020304" pitchFamily="18" charset="0"/>
                <a:sym typeface="Symbol" panose="05050102010706020507" pitchFamily="18" charset="2"/>
              </a:rPr>
              <a:t> </a:t>
            </a:r>
            <a:r>
              <a:rPr lang="en-US" sz="2500" i="1" dirty="0" smtClean="0">
                <a:solidFill>
                  <a:srgbClr val="990000"/>
                </a:solidFill>
                <a:latin typeface="Times New Roman" panose="02020603050405020304" pitchFamily="18" charset="0"/>
                <a:sym typeface="Symbol" panose="05050102010706020507" pitchFamily="18" charset="2"/>
              </a:rPr>
              <a:t>                                p</a:t>
            </a:r>
            <a:r>
              <a:rPr lang="en-US" sz="2500" dirty="0" smtClean="0">
                <a:solidFill>
                  <a:srgbClr val="990000"/>
                </a:solidFill>
                <a:latin typeface="Times New Roman" panose="02020603050405020304" pitchFamily="18" charset="0"/>
                <a:sym typeface="Symbol" panose="05050102010706020507" pitchFamily="18" charset="2"/>
              </a:rPr>
              <a:t>(</a:t>
            </a:r>
            <a:r>
              <a:rPr lang="en-US" sz="2500" i="1" dirty="0" smtClean="0">
                <a:solidFill>
                  <a:srgbClr val="990000"/>
                </a:solidFill>
                <a:latin typeface="Times New Roman" panose="02020603050405020304" pitchFamily="18" charset="0"/>
                <a:sym typeface="Symbol" panose="05050102010706020507" pitchFamily="18" charset="2"/>
              </a:rPr>
              <a:t>n</a:t>
            </a:r>
            <a:r>
              <a:rPr lang="en-US" sz="2500" dirty="0">
                <a:solidFill>
                  <a:srgbClr val="990000"/>
                </a:solidFill>
                <a:latin typeface="Times New Roman" panose="02020603050405020304" pitchFamily="18" charset="0"/>
                <a:sym typeface="Symbol" panose="05050102010706020507" pitchFamily="18" charset="2"/>
              </a:rPr>
              <a:t>) = </a:t>
            </a:r>
            <a:r>
              <a:rPr lang="en-US" sz="2500" i="1" dirty="0" smtClean="0">
                <a:solidFill>
                  <a:srgbClr val="990000"/>
                </a:solidFill>
                <a:latin typeface="Times New Roman" panose="02020603050405020304" pitchFamily="18" charset="0"/>
                <a:sym typeface="Symbol" panose="05050102010706020507" pitchFamily="18" charset="2"/>
              </a:rPr>
              <a:t>C</a:t>
            </a:r>
            <a:r>
              <a:rPr lang="en-US" sz="2500" dirty="0" smtClean="0">
                <a:latin typeface="Times New Roman" panose="02020603050405020304" pitchFamily="18" charset="0"/>
                <a:sym typeface="Symbol" panose="05050102010706020507" pitchFamily="18" charset="2"/>
              </a:rPr>
              <a:t> </a:t>
            </a:r>
            <a:endParaRPr lang="en-US" sz="2500" dirty="0">
              <a:latin typeface="Times New Roman" panose="02020603050405020304" pitchFamily="18" charset="0"/>
              <a:sym typeface="Symbol" panose="05050102010706020507" pitchFamily="18" charset="2"/>
            </a:endParaRPr>
          </a:p>
          <a:p>
            <a:pPr marL="0" indent="0" eaLnBrk="1" hangingPunct="1">
              <a:spcBef>
                <a:spcPts val="600"/>
              </a:spcBef>
              <a:buFont typeface="Wingdings" panose="05000000000000000000" pitchFamily="2" charset="2"/>
              <a:buNone/>
              <a:defRPr/>
            </a:pPr>
            <a:endParaRPr lang="en-US" sz="2500" dirty="0" smtClean="0">
              <a:latin typeface="Times New Roman" panose="02020603050405020304" pitchFamily="18" charset="0"/>
              <a:sym typeface="Symbol" panose="05050102010706020507" pitchFamily="18" charset="2"/>
            </a:endParaRPr>
          </a:p>
          <a:p>
            <a:pPr marL="0" indent="0" eaLnBrk="1" hangingPunct="1">
              <a:spcBef>
                <a:spcPts val="600"/>
              </a:spcBef>
              <a:buFont typeface="Wingdings" panose="05000000000000000000" pitchFamily="2" charset="2"/>
              <a:buNone/>
              <a:defRPr/>
            </a:pPr>
            <a:r>
              <a:rPr lang="en-US" sz="2500" dirty="0" err="1" smtClean="0">
                <a:latin typeface="Times New Roman" panose="02020603050405020304" pitchFamily="18" charset="0"/>
                <a:sym typeface="Symbol" panose="05050102010706020507" pitchFamily="18" charset="2"/>
              </a:rPr>
              <a:t>Thay</a:t>
            </a:r>
            <a:r>
              <a:rPr lang="en-US" sz="2500" dirty="0" smtClean="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vào</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công</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thức</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đã</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cho</a:t>
            </a:r>
            <a:r>
              <a:rPr lang="en-US" sz="2500" dirty="0">
                <a:latin typeface="Times New Roman" panose="02020603050405020304" pitchFamily="18" charset="0"/>
                <a:sym typeface="Symbol" panose="05050102010706020507" pitchFamily="18" charset="2"/>
              </a:rPr>
              <a:t> ta </a:t>
            </a:r>
            <a:r>
              <a:rPr lang="en-US" sz="2500" dirty="0" err="1">
                <a:latin typeface="Times New Roman" panose="02020603050405020304" pitchFamily="18" charset="0"/>
                <a:sym typeface="Symbol" panose="05050102010706020507" pitchFamily="18" charset="2"/>
              </a:rPr>
              <a:t>được</a:t>
            </a:r>
            <a:r>
              <a:rPr lang="en-US" sz="2500" dirty="0">
                <a:latin typeface="Times New Roman" panose="02020603050405020304" pitchFamily="18" charset="0"/>
                <a:sym typeface="Symbol" panose="05050102010706020507" pitchFamily="18" charset="2"/>
              </a:rPr>
              <a:t>: </a:t>
            </a:r>
            <a:r>
              <a:rPr lang="en-US" sz="2500" i="1" dirty="0">
                <a:latin typeface="Times New Roman" panose="02020603050405020304" pitchFamily="18" charset="0"/>
                <a:sym typeface="Symbol" panose="05050102010706020507" pitchFamily="18" charset="2"/>
              </a:rPr>
              <a:t>C</a:t>
            </a:r>
            <a:r>
              <a:rPr lang="en-US" sz="2500" dirty="0">
                <a:latin typeface="Times New Roman" panose="02020603050405020304" pitchFamily="18" charset="0"/>
                <a:sym typeface="Symbol" panose="05050102010706020507" pitchFamily="18" charset="2"/>
              </a:rPr>
              <a:t> = </a:t>
            </a:r>
            <a:r>
              <a:rPr lang="en-US" sz="2500" dirty="0" smtClean="0">
                <a:latin typeface="Times New Roman" panose="02020603050405020304" pitchFamily="18" charset="0"/>
                <a:sym typeface="Symbol" panose="05050102010706020507" pitchFamily="18" charset="2"/>
              </a:rPr>
              <a:t>2</a:t>
            </a:r>
            <a:r>
              <a:rPr lang="en-US" sz="2500" i="1" dirty="0" smtClean="0">
                <a:latin typeface="Times New Roman" panose="02020603050405020304" pitchFamily="18" charset="0"/>
                <a:sym typeface="Symbol" panose="05050102010706020507" pitchFamily="18" charset="2"/>
              </a:rPr>
              <a:t>C</a:t>
            </a:r>
            <a:r>
              <a:rPr lang="en-US" sz="2500" dirty="0" smtClean="0">
                <a:latin typeface="Times New Roman" panose="02020603050405020304" pitchFamily="18" charset="0"/>
                <a:sym typeface="Symbol" panose="05050102010706020507" pitchFamily="18" charset="2"/>
              </a:rPr>
              <a:t>+1 </a:t>
            </a:r>
            <a:r>
              <a:rPr lang="en-US" sz="2500" dirty="0" smtClean="0">
                <a:latin typeface="Times New Roman" panose="02020603050405020304" pitchFamily="18" charset="0"/>
                <a:sym typeface="Wingdings" panose="05000000000000000000" pitchFamily="2" charset="2"/>
              </a:rPr>
              <a:t></a:t>
            </a:r>
            <a:r>
              <a:rPr lang="en-US" sz="2500" dirty="0" smtClean="0">
                <a:latin typeface="Times New Roman" panose="02020603050405020304" pitchFamily="18" charset="0"/>
                <a:sym typeface="Symbol" panose="05050102010706020507" pitchFamily="18" charset="2"/>
              </a:rPr>
              <a:t> </a:t>
            </a:r>
            <a:r>
              <a:rPr lang="en-US" sz="2500" i="1" dirty="0">
                <a:latin typeface="Times New Roman" panose="02020603050405020304" pitchFamily="18" charset="0"/>
                <a:sym typeface="Symbol" panose="05050102010706020507" pitchFamily="18" charset="2"/>
              </a:rPr>
              <a:t>C</a:t>
            </a:r>
            <a:r>
              <a:rPr lang="en-US" sz="2500" dirty="0">
                <a:latin typeface="Times New Roman" panose="02020603050405020304" pitchFamily="18" charset="0"/>
                <a:sym typeface="Symbol" panose="05050102010706020507" pitchFamily="18" charset="2"/>
              </a:rPr>
              <a:t> = -</a:t>
            </a:r>
            <a:r>
              <a:rPr lang="en-US" sz="2500" dirty="0" smtClean="0">
                <a:latin typeface="Times New Roman" panose="02020603050405020304" pitchFamily="18" charset="0"/>
                <a:sym typeface="Symbol" panose="05050102010706020507" pitchFamily="18" charset="2"/>
              </a:rPr>
              <a:t>1</a:t>
            </a:r>
          </a:p>
          <a:p>
            <a:pPr marL="0" indent="0" eaLnBrk="1" hangingPunct="1">
              <a:spcBef>
                <a:spcPts val="600"/>
              </a:spcBef>
              <a:buFont typeface="Wingdings" panose="05000000000000000000" pitchFamily="2" charset="2"/>
              <a:buNone/>
              <a:defRPr/>
            </a:pPr>
            <a:r>
              <a:rPr lang="en-US" sz="2500" dirty="0" err="1" smtClean="0">
                <a:latin typeface="Times New Roman" panose="02020603050405020304" pitchFamily="18" charset="0"/>
                <a:sym typeface="Symbol" panose="05050102010706020507" pitchFamily="18" charset="2"/>
              </a:rPr>
              <a:t>Vậy</a:t>
            </a:r>
            <a:r>
              <a:rPr lang="en-US" sz="2500" dirty="0" smtClean="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nghiệm</a:t>
            </a:r>
            <a:r>
              <a:rPr lang="en-US" sz="2500" dirty="0">
                <a:latin typeface="Times New Roman" panose="02020603050405020304" pitchFamily="18" charset="0"/>
                <a:sym typeface="Symbol" panose="05050102010706020507" pitchFamily="18" charset="2"/>
              </a:rPr>
              <a:t> </a:t>
            </a:r>
            <a:r>
              <a:rPr lang="en-US" sz="2500" dirty="0" err="1">
                <a:latin typeface="Times New Roman" panose="02020603050405020304" pitchFamily="18" charset="0"/>
                <a:sym typeface="Symbol" panose="05050102010706020507" pitchFamily="18" charset="2"/>
              </a:rPr>
              <a:t>riêng</a:t>
            </a:r>
            <a:r>
              <a:rPr lang="en-US" sz="2500" dirty="0">
                <a:latin typeface="Times New Roman" panose="02020603050405020304" pitchFamily="18" charset="0"/>
                <a:sym typeface="Symbol" panose="05050102010706020507" pitchFamily="18" charset="2"/>
              </a:rPr>
              <a:t> </a:t>
            </a:r>
            <a:r>
              <a:rPr lang="en-US" sz="2500" dirty="0" err="1" smtClean="0">
                <a:latin typeface="Times New Roman" panose="02020603050405020304" pitchFamily="18" charset="0"/>
                <a:sym typeface="Symbol" panose="05050102010706020507" pitchFamily="18" charset="2"/>
              </a:rPr>
              <a:t>là</a:t>
            </a:r>
            <a:r>
              <a:rPr lang="en-US" sz="2500" dirty="0" smtClean="0">
                <a:latin typeface="Times New Roman" panose="02020603050405020304" pitchFamily="18" charset="0"/>
                <a:sym typeface="Symbol" panose="05050102010706020507" pitchFamily="18" charset="2"/>
              </a:rPr>
              <a:t>:   </a:t>
            </a:r>
            <a:r>
              <a:rPr lang="en-US" sz="2500" i="1" dirty="0">
                <a:solidFill>
                  <a:srgbClr val="990000"/>
                </a:solidFill>
                <a:latin typeface="Times New Roman" panose="02020603050405020304" pitchFamily="18" charset="0"/>
                <a:sym typeface="Symbol" panose="05050102010706020507" pitchFamily="18" charset="2"/>
              </a:rPr>
              <a:t>p</a:t>
            </a:r>
            <a:r>
              <a:rPr lang="en-US" sz="2500" dirty="0">
                <a:solidFill>
                  <a:srgbClr val="990000"/>
                </a:solidFill>
                <a:latin typeface="Times New Roman" panose="02020603050405020304" pitchFamily="18" charset="0"/>
                <a:sym typeface="Symbol" panose="05050102010706020507" pitchFamily="18" charset="2"/>
              </a:rPr>
              <a:t>(</a:t>
            </a:r>
            <a:r>
              <a:rPr lang="en-US" sz="2500" i="1" dirty="0">
                <a:solidFill>
                  <a:srgbClr val="990000"/>
                </a:solidFill>
                <a:latin typeface="Times New Roman" panose="02020603050405020304" pitchFamily="18" charset="0"/>
                <a:sym typeface="Symbol" panose="05050102010706020507" pitchFamily="18" charset="2"/>
              </a:rPr>
              <a:t>n</a:t>
            </a:r>
            <a:r>
              <a:rPr lang="en-US" sz="2500" dirty="0">
                <a:solidFill>
                  <a:srgbClr val="990000"/>
                </a:solidFill>
                <a:latin typeface="Times New Roman" panose="02020603050405020304" pitchFamily="18" charset="0"/>
                <a:sym typeface="Symbol" panose="05050102010706020507" pitchFamily="18" charset="2"/>
              </a:rPr>
              <a:t>) = -1. </a:t>
            </a:r>
          </a:p>
          <a:p>
            <a:pPr eaLnBrk="1" hangingPunct="1">
              <a:lnSpc>
                <a:spcPct val="80000"/>
              </a:lnSpc>
              <a:buFont typeface="Wingdings" panose="05000000000000000000" pitchFamily="2" charset="2"/>
              <a:buNone/>
              <a:defRPr/>
            </a:pPr>
            <a:endParaRPr lang="en-US" sz="2500" dirty="0">
              <a:solidFill>
                <a:srgbClr val="990000"/>
              </a:solidFill>
              <a:latin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0466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100">
                                            <p:txEl>
                                              <p:pRg st="4" end="4"/>
                                            </p:txEl>
                                          </p:spTgt>
                                        </p:tgtEl>
                                        <p:attrNameLst>
                                          <p:attrName>style.visibility</p:attrName>
                                        </p:attrNameLst>
                                      </p:cBhvr>
                                      <p:to>
                                        <p:strVal val="visible"/>
                                      </p:to>
                                    </p:set>
                                    <p:anim calcmode="lin" valueType="num">
                                      <p:cBhvr additive="base">
                                        <p:cTn id="7" dur="500" fill="hold"/>
                                        <p:tgtEl>
                                          <p:spTgt spid="13210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100">
                                            <p:txEl>
                                              <p:pRg st="5" end="5"/>
                                            </p:txEl>
                                          </p:spTgt>
                                        </p:tgtEl>
                                        <p:attrNameLst>
                                          <p:attrName>style.visibility</p:attrName>
                                        </p:attrNameLst>
                                      </p:cBhvr>
                                      <p:to>
                                        <p:strVal val="visible"/>
                                      </p:to>
                                    </p:set>
                                    <p:anim calcmode="lin" valueType="num">
                                      <p:cBhvr additive="base">
                                        <p:cTn id="13" dur="500" fill="hold"/>
                                        <p:tgtEl>
                                          <p:spTgt spid="132100">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2100">
                                            <p:txEl>
                                              <p:pRg st="6" end="6"/>
                                            </p:txEl>
                                          </p:spTgt>
                                        </p:tgtEl>
                                        <p:attrNameLst>
                                          <p:attrName>style.visibility</p:attrName>
                                        </p:attrNameLst>
                                      </p:cBhvr>
                                      <p:to>
                                        <p:strVal val="visible"/>
                                      </p:to>
                                    </p:set>
                                    <p:anim calcmode="lin" valueType="num">
                                      <p:cBhvr additive="base">
                                        <p:cTn id="19" dur="500" fill="hold"/>
                                        <p:tgtEl>
                                          <p:spTgt spid="13210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1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2100">
                                            <p:txEl>
                                              <p:pRg st="7" end="7"/>
                                            </p:txEl>
                                          </p:spTgt>
                                        </p:tgtEl>
                                        <p:attrNameLst>
                                          <p:attrName>style.visibility</p:attrName>
                                        </p:attrNameLst>
                                      </p:cBhvr>
                                      <p:to>
                                        <p:strVal val="visible"/>
                                      </p:to>
                                    </p:set>
                                    <p:anim calcmode="lin" valueType="num">
                                      <p:cBhvr additive="base">
                                        <p:cTn id="25" dur="500" fill="hold"/>
                                        <p:tgtEl>
                                          <p:spTgt spid="13210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210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2100">
                                            <p:txEl>
                                              <p:pRg st="8" end="8"/>
                                            </p:txEl>
                                          </p:spTgt>
                                        </p:tgtEl>
                                        <p:attrNameLst>
                                          <p:attrName>style.visibility</p:attrName>
                                        </p:attrNameLst>
                                      </p:cBhvr>
                                      <p:to>
                                        <p:strVal val="visible"/>
                                      </p:to>
                                    </p:set>
                                    <p:anim calcmode="lin" valueType="num">
                                      <p:cBhvr additive="base">
                                        <p:cTn id="31" dur="500" fill="hold"/>
                                        <p:tgtEl>
                                          <p:spTgt spid="13210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2100">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2100">
                                            <p:txEl>
                                              <p:pRg st="10" end="10"/>
                                            </p:txEl>
                                          </p:spTgt>
                                        </p:tgtEl>
                                        <p:attrNameLst>
                                          <p:attrName>style.visibility</p:attrName>
                                        </p:attrNameLst>
                                      </p:cBhvr>
                                      <p:to>
                                        <p:strVal val="visible"/>
                                      </p:to>
                                    </p:set>
                                    <p:anim calcmode="lin" valueType="num">
                                      <p:cBhvr additive="base">
                                        <p:cTn id="35" dur="500" fill="hold"/>
                                        <p:tgtEl>
                                          <p:spTgt spid="132100">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2100">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2100">
                                            <p:txEl>
                                              <p:pRg st="11" end="11"/>
                                            </p:txEl>
                                          </p:spTgt>
                                        </p:tgtEl>
                                        <p:attrNameLst>
                                          <p:attrName>style.visibility</p:attrName>
                                        </p:attrNameLst>
                                      </p:cBhvr>
                                      <p:to>
                                        <p:strVal val="visible"/>
                                      </p:to>
                                    </p:set>
                                    <p:anim calcmode="lin" valueType="num">
                                      <p:cBhvr additive="base">
                                        <p:cTn id="39" dur="500" fill="hold"/>
                                        <p:tgtEl>
                                          <p:spTgt spid="132100">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210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a:xfrm>
            <a:off x="0" y="0"/>
            <a:ext cx="9144000" cy="838200"/>
          </a:xfrm>
        </p:spPr>
        <p:txBody>
          <a:bodyPr>
            <a:normAutofit/>
          </a:bodyPr>
          <a:lstStyle/>
          <a:p>
            <a:pPr eaLnBrk="1" hangingPunct="1"/>
            <a:r>
              <a:rPr lang="en-US" altLang="en-US" sz="3500" dirty="0" err="1" smtClean="0"/>
              <a:t>Ví</a:t>
            </a:r>
            <a:r>
              <a:rPr lang="en-US" altLang="en-US" sz="3500" dirty="0" smtClean="0"/>
              <a:t> </a:t>
            </a:r>
            <a:r>
              <a:rPr lang="en-US" altLang="en-US" sz="3500" dirty="0" err="1" smtClean="0"/>
              <a:t>dụ</a:t>
            </a:r>
            <a:r>
              <a:rPr lang="en-US" altLang="en-US" sz="3500" dirty="0" smtClean="0"/>
              <a:t> </a:t>
            </a:r>
            <a:endParaRPr lang="en-US" altLang="en-US" sz="3500" dirty="0" smtClean="0"/>
          </a:p>
        </p:txBody>
      </p:sp>
      <p:sp>
        <p:nvSpPr>
          <p:cNvPr id="132100" name="Rectangle 3">
            <a:extLst>
              <a:ext uri="{FF2B5EF4-FFF2-40B4-BE49-F238E27FC236}">
                <a16:creationId xmlns:a16="http://schemas.microsoft.com/office/drawing/2014/main" id="{4E089558-9F1B-4CD8-BEFF-78AF22F725C0}"/>
              </a:ext>
            </a:extLst>
          </p:cNvPr>
          <p:cNvSpPr>
            <a:spLocks noGrp="1" noChangeArrowheads="1"/>
          </p:cNvSpPr>
          <p:nvPr>
            <p:ph idx="1"/>
          </p:nvPr>
        </p:nvSpPr>
        <p:spPr>
          <a:xfrm>
            <a:off x="76200" y="838200"/>
            <a:ext cx="9067800" cy="5410200"/>
          </a:xfrm>
        </p:spPr>
        <p:txBody>
          <a:bodyPr>
            <a:normAutofit lnSpcReduction="10000"/>
          </a:bodyPr>
          <a:lstStyle/>
          <a:p>
            <a:pPr marL="0" indent="0" eaLnBrk="1" hangingPunct="1">
              <a:spcBef>
                <a:spcPts val="600"/>
              </a:spcBef>
              <a:buFont typeface="Wingdings" panose="05000000000000000000" pitchFamily="2" charset="2"/>
              <a:buNone/>
              <a:defRPr/>
            </a:pPr>
            <a:r>
              <a:rPr lang="en-US" sz="2500" b="1" dirty="0" err="1">
                <a:solidFill>
                  <a:srgbClr val="000066"/>
                </a:solidFill>
                <a:latin typeface="Times New Roman" panose="02020603050405020304" pitchFamily="18" charset="0"/>
              </a:rPr>
              <a:t>Giải</a:t>
            </a:r>
            <a:r>
              <a:rPr lang="en-US" sz="2500" b="1" dirty="0">
                <a:solidFill>
                  <a:srgbClr val="000066"/>
                </a:solidFill>
                <a:latin typeface="Times New Roman" panose="02020603050405020304" pitchFamily="18" charset="0"/>
              </a:rPr>
              <a:t> </a:t>
            </a:r>
            <a:r>
              <a:rPr lang="en-US" sz="2500" b="1" dirty="0" err="1">
                <a:solidFill>
                  <a:srgbClr val="000066"/>
                </a:solidFill>
                <a:latin typeface="Times New Roman" panose="02020603050405020304" pitchFamily="18" charset="0"/>
              </a:rPr>
              <a:t>công</a:t>
            </a:r>
            <a:r>
              <a:rPr lang="en-US" sz="2500" b="1" dirty="0">
                <a:solidFill>
                  <a:srgbClr val="000066"/>
                </a:solidFill>
                <a:latin typeface="Times New Roman" panose="02020603050405020304" pitchFamily="18" charset="0"/>
              </a:rPr>
              <a:t> </a:t>
            </a:r>
            <a:r>
              <a:rPr lang="en-US" sz="2500" b="1" dirty="0" err="1">
                <a:solidFill>
                  <a:srgbClr val="000066"/>
                </a:solidFill>
                <a:latin typeface="Times New Roman" panose="02020603050405020304" pitchFamily="18" charset="0"/>
              </a:rPr>
              <a:t>thức</a:t>
            </a:r>
            <a:r>
              <a:rPr lang="en-US" sz="2500" b="1" dirty="0">
                <a:solidFill>
                  <a:srgbClr val="000066"/>
                </a:solidFill>
                <a:latin typeface="Times New Roman" panose="02020603050405020304" pitchFamily="18" charset="0"/>
              </a:rPr>
              <a:t> </a:t>
            </a:r>
            <a:r>
              <a:rPr lang="en-US" sz="2500" b="1" dirty="0" err="1">
                <a:solidFill>
                  <a:srgbClr val="000066"/>
                </a:solidFill>
                <a:latin typeface="Times New Roman" panose="02020603050405020304" pitchFamily="18" charset="0"/>
              </a:rPr>
              <a:t>đệ</a:t>
            </a:r>
            <a:r>
              <a:rPr lang="en-US" sz="2500" b="1" dirty="0">
                <a:solidFill>
                  <a:srgbClr val="000066"/>
                </a:solidFill>
                <a:latin typeface="Times New Roman" panose="02020603050405020304" pitchFamily="18" charset="0"/>
              </a:rPr>
              <a:t> </a:t>
            </a:r>
            <a:r>
              <a:rPr lang="en-US" sz="2500" b="1" dirty="0" err="1" smtClean="0">
                <a:solidFill>
                  <a:srgbClr val="000066"/>
                </a:solidFill>
                <a:latin typeface="Times New Roman" panose="02020603050405020304" pitchFamily="18" charset="0"/>
              </a:rPr>
              <a:t>quy</a:t>
            </a:r>
            <a:r>
              <a:rPr lang="en-US" sz="2500" b="1" dirty="0" smtClean="0">
                <a:solidFill>
                  <a:srgbClr val="000066"/>
                </a:solidFill>
                <a:latin typeface="Times New Roman" panose="02020603050405020304" pitchFamily="18" charset="0"/>
              </a:rPr>
              <a:t>: </a:t>
            </a:r>
            <a:r>
              <a:rPr lang="en-US" sz="2500" dirty="0" smtClean="0">
                <a:solidFill>
                  <a:srgbClr val="000066"/>
                </a:solidFill>
                <a:latin typeface="Times New Roman" panose="02020603050405020304" pitchFamily="18" charset="0"/>
              </a:rPr>
              <a:t> </a:t>
            </a:r>
          </a:p>
          <a:p>
            <a:pPr marL="0" indent="0" eaLnBrk="1" hangingPunct="1">
              <a:spcBef>
                <a:spcPts val="600"/>
              </a:spcBef>
              <a:buFont typeface="Wingdings" panose="05000000000000000000" pitchFamily="2" charset="2"/>
              <a:buNone/>
              <a:defRPr/>
            </a:pPr>
            <a:r>
              <a:rPr lang="en-US" sz="2500" i="1" dirty="0" smtClean="0">
                <a:solidFill>
                  <a:srgbClr val="000066"/>
                </a:solidFill>
                <a:latin typeface="Times New Roman" panose="02020603050405020304" pitchFamily="18" charset="0"/>
              </a:rPr>
              <a:t>a</a:t>
            </a:r>
            <a:r>
              <a:rPr lang="en-US" sz="2500" i="1" baseline="-25000" dirty="0" smtClean="0">
                <a:solidFill>
                  <a:srgbClr val="000066"/>
                </a:solidFill>
                <a:latin typeface="Times New Roman" panose="02020603050405020304" pitchFamily="18" charset="0"/>
              </a:rPr>
              <a:t>n</a:t>
            </a:r>
            <a:r>
              <a:rPr lang="en-US" sz="2500" dirty="0" smtClean="0">
                <a:solidFill>
                  <a:srgbClr val="000066"/>
                </a:solidFill>
                <a:latin typeface="Times New Roman" panose="02020603050405020304" pitchFamily="18" charset="0"/>
              </a:rPr>
              <a:t> </a:t>
            </a:r>
            <a:r>
              <a:rPr lang="en-US" sz="2500" dirty="0">
                <a:solidFill>
                  <a:srgbClr val="000066"/>
                </a:solidFill>
                <a:latin typeface="Times New Roman" panose="02020603050405020304" pitchFamily="18" charset="0"/>
              </a:rPr>
              <a:t>= 2</a:t>
            </a:r>
            <a:r>
              <a:rPr lang="en-US" sz="2500" i="1" dirty="0">
                <a:solidFill>
                  <a:srgbClr val="000066"/>
                </a:solidFill>
                <a:latin typeface="Times New Roman" panose="02020603050405020304" pitchFamily="18" charset="0"/>
              </a:rPr>
              <a:t>a</a:t>
            </a:r>
            <a:r>
              <a:rPr lang="en-US" sz="2500" i="1" baseline="-25000" dirty="0">
                <a:solidFill>
                  <a:srgbClr val="000066"/>
                </a:solidFill>
                <a:latin typeface="Times New Roman" panose="02020603050405020304" pitchFamily="18" charset="0"/>
              </a:rPr>
              <a:t>n</a:t>
            </a:r>
            <a:r>
              <a:rPr lang="en-US" sz="2500" baseline="-25000" dirty="0">
                <a:solidFill>
                  <a:srgbClr val="000066"/>
                </a:solidFill>
                <a:latin typeface="Times New Roman" panose="02020603050405020304" pitchFamily="18" charset="0"/>
              </a:rPr>
              <a:t>-1</a:t>
            </a:r>
            <a:r>
              <a:rPr lang="en-US" sz="2500" dirty="0">
                <a:solidFill>
                  <a:srgbClr val="000066"/>
                </a:solidFill>
                <a:latin typeface="Times New Roman" panose="02020603050405020304" pitchFamily="18" charset="0"/>
              </a:rPr>
              <a:t> + 1, </a:t>
            </a:r>
            <a:r>
              <a:rPr lang="en-US" sz="2500" i="1" dirty="0">
                <a:solidFill>
                  <a:srgbClr val="000066"/>
                </a:solidFill>
                <a:latin typeface="Times New Roman" panose="02020603050405020304" pitchFamily="18" charset="0"/>
              </a:rPr>
              <a:t>n</a:t>
            </a:r>
            <a:r>
              <a:rPr lang="en-US" sz="2500" dirty="0">
                <a:solidFill>
                  <a:srgbClr val="000066"/>
                </a:solidFill>
                <a:latin typeface="Times New Roman" panose="02020603050405020304" pitchFamily="18" charset="0"/>
              </a:rPr>
              <a:t> </a:t>
            </a:r>
            <a:r>
              <a:rPr lang="en-US" sz="2500" dirty="0">
                <a:solidFill>
                  <a:srgbClr val="000066"/>
                </a:solidFill>
                <a:latin typeface="Times New Roman" panose="02020603050405020304" pitchFamily="18" charset="0"/>
                <a:sym typeface="Symbol" panose="05050102010706020507" pitchFamily="18" charset="2"/>
              </a:rPr>
              <a:t> 1;</a:t>
            </a:r>
          </a:p>
          <a:p>
            <a:pPr eaLnBrk="1" hangingPunct="1">
              <a:spcBef>
                <a:spcPts val="600"/>
              </a:spcBef>
              <a:buFont typeface="Wingdings" panose="05000000000000000000" pitchFamily="2" charset="2"/>
              <a:buNone/>
              <a:defRPr/>
            </a:pPr>
            <a:r>
              <a:rPr lang="en-US" sz="2500" i="1" dirty="0" smtClean="0">
                <a:solidFill>
                  <a:srgbClr val="000066"/>
                </a:solidFill>
                <a:latin typeface="Times New Roman" panose="02020603050405020304" pitchFamily="18" charset="0"/>
                <a:sym typeface="Symbol" panose="05050102010706020507" pitchFamily="18" charset="2"/>
              </a:rPr>
              <a:t>a</a:t>
            </a:r>
            <a:r>
              <a:rPr lang="en-US" sz="2500" baseline="-25000" dirty="0" smtClean="0">
                <a:solidFill>
                  <a:srgbClr val="000066"/>
                </a:solidFill>
                <a:latin typeface="Times New Roman" panose="02020603050405020304" pitchFamily="18" charset="0"/>
                <a:sym typeface="Symbol" panose="05050102010706020507" pitchFamily="18" charset="2"/>
              </a:rPr>
              <a:t>1</a:t>
            </a:r>
            <a:r>
              <a:rPr lang="en-US" sz="2500" dirty="0" smtClean="0">
                <a:solidFill>
                  <a:srgbClr val="000066"/>
                </a:solidFill>
                <a:latin typeface="Times New Roman" panose="02020603050405020304" pitchFamily="18" charset="0"/>
                <a:sym typeface="Symbol" panose="05050102010706020507" pitchFamily="18" charset="2"/>
              </a:rPr>
              <a:t> </a:t>
            </a:r>
            <a:r>
              <a:rPr lang="en-US" sz="2500" dirty="0">
                <a:solidFill>
                  <a:srgbClr val="000066"/>
                </a:solidFill>
                <a:latin typeface="Times New Roman" panose="02020603050405020304" pitchFamily="18" charset="0"/>
                <a:sym typeface="Symbol" panose="05050102010706020507" pitchFamily="18" charset="2"/>
              </a:rPr>
              <a:t>= 1.</a:t>
            </a:r>
          </a:p>
          <a:p>
            <a:pPr marL="0" indent="0" eaLnBrk="1" hangingPunct="1">
              <a:spcBef>
                <a:spcPts val="1200"/>
              </a:spcBef>
              <a:buNone/>
              <a:defRPr/>
            </a:pPr>
            <a:endParaRPr lang="en-US" sz="2800" dirty="0" smtClean="0">
              <a:latin typeface="Times New Roman" panose="02020603050405020304" pitchFamily="18" charset="0"/>
            </a:endParaRPr>
          </a:p>
          <a:p>
            <a:pPr marL="0" indent="0" eaLnBrk="1" hangingPunct="1">
              <a:spcBef>
                <a:spcPts val="1200"/>
              </a:spcBef>
              <a:buNone/>
              <a:defRPr/>
            </a:pPr>
            <a:r>
              <a:rPr lang="en-US" sz="2800" dirty="0" smtClean="0">
                <a:latin typeface="Times New Roman" panose="02020603050405020304" pitchFamily="18" charset="0"/>
              </a:rPr>
              <a:t>(c) </a:t>
            </a:r>
            <a:r>
              <a:rPr lang="en-US" sz="2800" dirty="0" err="1" smtClean="0">
                <a:latin typeface="Times New Roman" panose="02020603050405020304" pitchFamily="18" charset="0"/>
              </a:rPr>
              <a:t>Nghiệm</a:t>
            </a:r>
            <a:r>
              <a:rPr lang="en-US" sz="2800" dirty="0" smtClean="0">
                <a:latin typeface="Times New Roman" panose="02020603050405020304" pitchFamily="18" charset="0"/>
              </a:rPr>
              <a:t> </a:t>
            </a:r>
            <a:r>
              <a:rPr lang="en-US" sz="2800" dirty="0" err="1">
                <a:latin typeface="Times New Roman" panose="02020603050405020304" pitchFamily="18" charset="0"/>
              </a:rPr>
              <a:t>tổng</a:t>
            </a:r>
            <a:r>
              <a:rPr lang="en-US" sz="2800" dirty="0">
                <a:latin typeface="Times New Roman" panose="02020603050405020304" pitchFamily="18" charset="0"/>
              </a:rPr>
              <a:t> </a:t>
            </a:r>
            <a:r>
              <a:rPr lang="en-US" sz="2800" dirty="0" err="1">
                <a:latin typeface="Times New Roman" panose="02020603050405020304" pitchFamily="18" charset="0"/>
              </a:rPr>
              <a:t>quát</a:t>
            </a:r>
            <a:r>
              <a:rPr lang="en-US" sz="2800" dirty="0">
                <a:latin typeface="Times New Roman" panose="02020603050405020304" pitchFamily="18" charset="0"/>
              </a:rPr>
              <a:t> </a:t>
            </a:r>
            <a:r>
              <a:rPr lang="en-US" sz="2800" dirty="0" err="1">
                <a:latin typeface="Times New Roman" panose="02020603050405020304" pitchFamily="18" charset="0"/>
              </a:rPr>
              <a:t>của</a:t>
            </a:r>
            <a:r>
              <a:rPr lang="en-US" sz="2800" dirty="0">
                <a:latin typeface="Times New Roman" panose="02020603050405020304" pitchFamily="18" charset="0"/>
              </a:rPr>
              <a:t> CTĐQ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thuần</a:t>
            </a:r>
            <a:r>
              <a:rPr lang="en-US" sz="2800" dirty="0">
                <a:latin typeface="Times New Roman" panose="02020603050405020304" pitchFamily="18" charset="0"/>
              </a:rPr>
              <a:t> </a:t>
            </a:r>
            <a:r>
              <a:rPr lang="en-US" sz="2800" dirty="0" err="1">
                <a:latin typeface="Times New Roman" panose="02020603050405020304" pitchFamily="18" charset="0"/>
              </a:rPr>
              <a:t>nhất</a:t>
            </a:r>
            <a:r>
              <a:rPr lang="en-US" sz="2800" dirty="0">
                <a:latin typeface="Times New Roman" panose="02020603050405020304" pitchFamily="18" charset="0"/>
              </a:rPr>
              <a:t> </a:t>
            </a:r>
            <a:r>
              <a:rPr lang="en-US" sz="2800" dirty="0" err="1">
                <a:latin typeface="Times New Roman" panose="02020603050405020304" pitchFamily="18" charset="0"/>
              </a:rPr>
              <a:t>là</a:t>
            </a:r>
            <a:endParaRPr lang="en-US" sz="2800" dirty="0">
              <a:latin typeface="Times New Roman" panose="02020603050405020304" pitchFamily="18" charset="0"/>
            </a:endParaRPr>
          </a:p>
          <a:p>
            <a:pPr eaLnBrk="1" hangingPunct="1">
              <a:spcBef>
                <a:spcPts val="1200"/>
              </a:spcBef>
              <a:buFont typeface="Wingdings" panose="05000000000000000000" pitchFamily="2" charset="2"/>
              <a:buNone/>
              <a:defRPr/>
            </a:pPr>
            <a:r>
              <a:rPr lang="en-US" sz="2800" dirty="0">
                <a:latin typeface="Times New Roman" panose="02020603050405020304" pitchFamily="18" charset="0"/>
              </a:rPr>
              <a:t>                  </a:t>
            </a:r>
            <a:r>
              <a:rPr lang="en-US" sz="2800" i="1" dirty="0">
                <a:solidFill>
                  <a:srgbClr val="990000"/>
                </a:solidFill>
                <a:latin typeface="Times New Roman" panose="02020603050405020304" pitchFamily="18" charset="0"/>
              </a:rPr>
              <a:t>a</a:t>
            </a:r>
            <a:r>
              <a:rPr lang="en-US" sz="2800" i="1" baseline="-25000" dirty="0">
                <a:solidFill>
                  <a:srgbClr val="990000"/>
                </a:solidFill>
                <a:latin typeface="Times New Roman" panose="02020603050405020304" pitchFamily="18" charset="0"/>
              </a:rPr>
              <a:t>n</a:t>
            </a:r>
            <a:r>
              <a:rPr lang="en-US" sz="2800" dirty="0">
                <a:solidFill>
                  <a:srgbClr val="990000"/>
                </a:solidFill>
                <a:latin typeface="Times New Roman" panose="02020603050405020304" pitchFamily="18" charset="0"/>
              </a:rPr>
              <a:t> = </a:t>
            </a:r>
            <a:r>
              <a:rPr lang="en-US" sz="2800" i="1" dirty="0" smtClean="0">
                <a:solidFill>
                  <a:srgbClr val="990000"/>
                </a:solidFill>
                <a:latin typeface="Times New Roman" panose="02020603050405020304" pitchFamily="18" charset="0"/>
              </a:rPr>
              <a:t>h</a:t>
            </a:r>
            <a:r>
              <a:rPr lang="en-US" sz="2800" dirty="0" smtClean="0">
                <a:solidFill>
                  <a:srgbClr val="990000"/>
                </a:solidFill>
                <a:latin typeface="Times New Roman" panose="02020603050405020304" pitchFamily="18" charset="0"/>
              </a:rPr>
              <a:t>(</a:t>
            </a:r>
            <a:r>
              <a:rPr lang="en-US" sz="2800" i="1" dirty="0" smtClean="0">
                <a:solidFill>
                  <a:srgbClr val="990000"/>
                </a:solidFill>
                <a:latin typeface="Times New Roman" panose="02020603050405020304" pitchFamily="18" charset="0"/>
              </a:rPr>
              <a:t>n</a:t>
            </a:r>
            <a:r>
              <a:rPr lang="en-US" sz="2800" dirty="0" smtClean="0">
                <a:solidFill>
                  <a:srgbClr val="990000"/>
                </a:solidFill>
                <a:latin typeface="Times New Roman" panose="02020603050405020304" pitchFamily="18" charset="0"/>
              </a:rPr>
              <a:t>) + </a:t>
            </a:r>
            <a:r>
              <a:rPr lang="en-US" sz="2800" i="1" dirty="0" smtClean="0">
                <a:solidFill>
                  <a:srgbClr val="990000"/>
                </a:solidFill>
                <a:latin typeface="Times New Roman" panose="02020603050405020304" pitchFamily="18" charset="0"/>
              </a:rPr>
              <a:t>p</a:t>
            </a:r>
            <a:r>
              <a:rPr lang="en-US" sz="2800" dirty="0" smtClean="0">
                <a:solidFill>
                  <a:srgbClr val="990000"/>
                </a:solidFill>
                <a:latin typeface="Times New Roman" panose="02020603050405020304" pitchFamily="18" charset="0"/>
              </a:rPr>
              <a:t>(</a:t>
            </a:r>
            <a:r>
              <a:rPr lang="en-US" sz="2800" i="1" dirty="0" smtClean="0">
                <a:solidFill>
                  <a:srgbClr val="990000"/>
                </a:solidFill>
                <a:latin typeface="Times New Roman" panose="02020603050405020304" pitchFamily="18" charset="0"/>
              </a:rPr>
              <a:t>n</a:t>
            </a:r>
            <a:r>
              <a:rPr lang="en-US" sz="2800" dirty="0" smtClean="0">
                <a:solidFill>
                  <a:srgbClr val="990000"/>
                </a:solidFill>
                <a:latin typeface="Times New Roman" panose="02020603050405020304" pitchFamily="18" charset="0"/>
              </a:rPr>
              <a:t>) = </a:t>
            </a:r>
            <a:r>
              <a:rPr lang="en-US" sz="2800" i="1" dirty="0" smtClean="0">
                <a:solidFill>
                  <a:srgbClr val="990000"/>
                </a:solidFill>
                <a:latin typeface="Times New Roman" panose="02020603050405020304" pitchFamily="18" charset="0"/>
              </a:rPr>
              <a:t>c</a:t>
            </a:r>
            <a:r>
              <a:rPr lang="en-US" sz="2800" baseline="-25000" dirty="0" smtClean="0">
                <a:solidFill>
                  <a:srgbClr val="990000"/>
                </a:solidFill>
                <a:latin typeface="Times New Roman" panose="02020603050405020304" pitchFamily="18" charset="0"/>
              </a:rPr>
              <a:t>1</a:t>
            </a:r>
            <a:r>
              <a:rPr lang="en-US" sz="2800" dirty="0" smtClean="0">
                <a:solidFill>
                  <a:srgbClr val="990000"/>
                </a:solidFill>
                <a:latin typeface="Times New Roman" panose="02020603050405020304" pitchFamily="18" charset="0"/>
              </a:rPr>
              <a:t>2</a:t>
            </a:r>
            <a:r>
              <a:rPr lang="en-US" sz="2800" i="1" baseline="30000" dirty="0" smtClean="0">
                <a:solidFill>
                  <a:srgbClr val="990000"/>
                </a:solidFill>
                <a:latin typeface="Times New Roman" panose="02020603050405020304" pitchFamily="18" charset="0"/>
              </a:rPr>
              <a:t>n</a:t>
            </a:r>
            <a:r>
              <a:rPr lang="en-US" sz="2800" dirty="0" smtClean="0">
                <a:solidFill>
                  <a:srgbClr val="990000"/>
                </a:solidFill>
                <a:latin typeface="Times New Roman" panose="02020603050405020304" pitchFamily="18" charset="0"/>
              </a:rPr>
              <a:t> </a:t>
            </a:r>
            <a:r>
              <a:rPr lang="en-US" sz="2800" dirty="0">
                <a:solidFill>
                  <a:srgbClr val="990000"/>
                </a:solidFill>
                <a:latin typeface="Times New Roman" panose="02020603050405020304" pitchFamily="18" charset="0"/>
              </a:rPr>
              <a:t>– </a:t>
            </a:r>
            <a:r>
              <a:rPr lang="en-US" sz="2800" dirty="0" smtClean="0">
                <a:solidFill>
                  <a:srgbClr val="990000"/>
                </a:solidFill>
                <a:latin typeface="Times New Roman" panose="02020603050405020304" pitchFamily="18" charset="0"/>
              </a:rPr>
              <a:t>1</a:t>
            </a:r>
            <a:endParaRPr lang="en-US" sz="2800" dirty="0">
              <a:solidFill>
                <a:srgbClr val="990000"/>
              </a:solidFill>
              <a:latin typeface="Times New Roman" panose="02020603050405020304" pitchFamily="18" charset="0"/>
            </a:endParaRPr>
          </a:p>
          <a:p>
            <a:pPr marL="0" indent="0" eaLnBrk="1" hangingPunct="1">
              <a:spcBef>
                <a:spcPts val="1200"/>
              </a:spcBef>
              <a:buNone/>
              <a:defRPr/>
            </a:pPr>
            <a:r>
              <a:rPr lang="en-US" sz="2800" dirty="0" smtClean="0">
                <a:latin typeface="Times New Roman" panose="02020603050405020304" pitchFamily="18" charset="0"/>
              </a:rPr>
              <a:t>(d) </a:t>
            </a:r>
            <a:r>
              <a:rPr lang="en-US" sz="2800" dirty="0" err="1" smtClean="0">
                <a:latin typeface="Times New Roman" panose="02020603050405020304" pitchFamily="18" charset="0"/>
              </a:rPr>
              <a:t>Hệ</a:t>
            </a:r>
            <a:r>
              <a:rPr lang="en-US" sz="2800" dirty="0" smtClean="0">
                <a:latin typeface="Times New Roman" panose="02020603050405020304" pitchFamily="18" charset="0"/>
              </a:rPr>
              <a:t> </a:t>
            </a:r>
            <a:r>
              <a:rPr lang="en-US" sz="2800" dirty="0" err="1">
                <a:latin typeface="Times New Roman" panose="02020603050405020304" pitchFamily="18" charset="0"/>
              </a:rPr>
              <a:t>số</a:t>
            </a:r>
            <a:r>
              <a:rPr lang="en-US" sz="2800" dirty="0">
                <a:latin typeface="Times New Roman" panose="02020603050405020304" pitchFamily="18" charset="0"/>
              </a:rPr>
              <a:t> </a:t>
            </a:r>
            <a:r>
              <a:rPr lang="en-US" sz="2800" i="1" dirty="0">
                <a:latin typeface="Times New Roman" panose="02020603050405020304" pitchFamily="18" charset="0"/>
              </a:rPr>
              <a:t>c</a:t>
            </a:r>
            <a:r>
              <a:rPr lang="en-US" sz="2800" baseline="-25000" dirty="0">
                <a:latin typeface="Times New Roman" panose="02020603050405020304" pitchFamily="18" charset="0"/>
              </a:rPr>
              <a:t>1</a:t>
            </a:r>
            <a:r>
              <a:rPr lang="en-US" sz="2800" dirty="0">
                <a:latin typeface="Times New Roman" panose="02020603050405020304" pitchFamily="18" charset="0"/>
              </a:rPr>
              <a:t> </a:t>
            </a:r>
            <a:r>
              <a:rPr lang="en-US" sz="2800" dirty="0" err="1">
                <a:latin typeface="Times New Roman" panose="02020603050405020304" pitchFamily="18" charset="0"/>
              </a:rPr>
              <a:t>xác</a:t>
            </a:r>
            <a:r>
              <a:rPr lang="en-US" sz="2800" dirty="0">
                <a:latin typeface="Times New Roman" panose="02020603050405020304" pitchFamily="18" charset="0"/>
              </a:rPr>
              <a:t> </a:t>
            </a:r>
            <a:r>
              <a:rPr lang="en-US" sz="2800" dirty="0" err="1">
                <a:latin typeface="Times New Roman" panose="02020603050405020304" pitchFamily="18" charset="0"/>
              </a:rPr>
              <a:t>định</a:t>
            </a:r>
            <a:r>
              <a:rPr lang="en-US" sz="2800" dirty="0">
                <a:latin typeface="Times New Roman" panose="02020603050405020304" pitchFamily="18" charset="0"/>
              </a:rPr>
              <a:t> </a:t>
            </a:r>
            <a:r>
              <a:rPr lang="en-US" sz="2800" dirty="0" err="1">
                <a:latin typeface="Times New Roman" panose="02020603050405020304" pitchFamily="18" charset="0"/>
              </a:rPr>
              <a:t>từ</a:t>
            </a:r>
            <a:r>
              <a:rPr lang="en-US" sz="2800" dirty="0">
                <a:latin typeface="Times New Roman" panose="02020603050405020304" pitchFamily="18" charset="0"/>
              </a:rPr>
              <a:t> </a:t>
            </a:r>
            <a:r>
              <a:rPr lang="en-US" sz="2800" dirty="0" err="1">
                <a:latin typeface="Times New Roman" panose="02020603050405020304" pitchFamily="18" charset="0"/>
              </a:rPr>
              <a:t>điều</a:t>
            </a:r>
            <a:r>
              <a:rPr lang="en-US" sz="2800" dirty="0">
                <a:latin typeface="Times New Roman" panose="02020603050405020304" pitchFamily="18" charset="0"/>
              </a:rPr>
              <a:t> </a:t>
            </a:r>
            <a:r>
              <a:rPr lang="en-US" sz="2800" dirty="0" err="1">
                <a:latin typeface="Times New Roman" panose="02020603050405020304" pitchFamily="18" charset="0"/>
              </a:rPr>
              <a:t>kiện</a:t>
            </a:r>
            <a:r>
              <a:rPr lang="en-US" sz="2800" dirty="0">
                <a:latin typeface="Times New Roman" panose="02020603050405020304" pitchFamily="18" charset="0"/>
              </a:rPr>
              <a:t> </a:t>
            </a:r>
            <a:r>
              <a:rPr lang="en-US" sz="2800" dirty="0" err="1">
                <a:latin typeface="Times New Roman" panose="02020603050405020304" pitchFamily="18" charset="0"/>
              </a:rPr>
              <a:t>đầu</a:t>
            </a:r>
            <a:r>
              <a:rPr lang="en-US" sz="2800" dirty="0">
                <a:latin typeface="Times New Roman" panose="02020603050405020304" pitchFamily="18" charset="0"/>
              </a:rPr>
              <a:t>:</a:t>
            </a:r>
          </a:p>
          <a:p>
            <a:pPr eaLnBrk="1" hangingPunct="1">
              <a:spcBef>
                <a:spcPts val="1200"/>
              </a:spcBef>
              <a:buFont typeface="Wingdings" panose="05000000000000000000" pitchFamily="2" charset="2"/>
              <a:buNone/>
              <a:defRPr/>
            </a:pPr>
            <a:r>
              <a:rPr lang="en-US" sz="2800" dirty="0">
                <a:latin typeface="Times New Roman" panose="02020603050405020304" pitchFamily="18" charset="0"/>
              </a:rPr>
              <a:t>            </a:t>
            </a:r>
            <a:r>
              <a:rPr lang="en-US" sz="2800" i="1" dirty="0">
                <a:solidFill>
                  <a:srgbClr val="990000"/>
                </a:solidFill>
                <a:latin typeface="Times New Roman" panose="02020603050405020304" pitchFamily="18" charset="0"/>
              </a:rPr>
              <a:t>a</a:t>
            </a:r>
            <a:r>
              <a:rPr lang="en-US" sz="2800" baseline="-25000" dirty="0">
                <a:solidFill>
                  <a:srgbClr val="990000"/>
                </a:solidFill>
                <a:latin typeface="Times New Roman" panose="02020603050405020304" pitchFamily="18" charset="0"/>
              </a:rPr>
              <a:t>1</a:t>
            </a:r>
            <a:r>
              <a:rPr lang="en-US" sz="2800" dirty="0">
                <a:solidFill>
                  <a:srgbClr val="990000"/>
                </a:solidFill>
                <a:latin typeface="Times New Roman" panose="02020603050405020304" pitchFamily="18" charset="0"/>
              </a:rPr>
              <a:t> = </a:t>
            </a:r>
            <a:r>
              <a:rPr lang="en-US" sz="2800" i="1" dirty="0">
                <a:solidFill>
                  <a:srgbClr val="990000"/>
                </a:solidFill>
                <a:latin typeface="Times New Roman" panose="02020603050405020304" pitchFamily="18" charset="0"/>
              </a:rPr>
              <a:t>c</a:t>
            </a:r>
            <a:r>
              <a:rPr lang="en-US" sz="2800" baseline="-25000" dirty="0">
                <a:solidFill>
                  <a:srgbClr val="990000"/>
                </a:solidFill>
                <a:latin typeface="Times New Roman" panose="02020603050405020304" pitchFamily="18" charset="0"/>
              </a:rPr>
              <a:t>1</a:t>
            </a:r>
            <a:r>
              <a:rPr lang="en-US" sz="2800" dirty="0">
                <a:solidFill>
                  <a:srgbClr val="990000"/>
                </a:solidFill>
                <a:latin typeface="Times New Roman" panose="02020603050405020304" pitchFamily="18" charset="0"/>
              </a:rPr>
              <a:t>2 -1 = 1</a:t>
            </a:r>
          </a:p>
          <a:p>
            <a:pPr marL="0" indent="0" eaLnBrk="1" hangingPunct="1">
              <a:spcBef>
                <a:spcPts val="1200"/>
              </a:spcBef>
              <a:buFont typeface="Wingdings" panose="05000000000000000000" pitchFamily="2" charset="2"/>
              <a:buNone/>
              <a:defRPr/>
            </a:pPr>
            <a:r>
              <a:rPr lang="en-US" sz="2800" dirty="0" smtClean="0">
                <a:latin typeface="Times New Roman" panose="02020603050405020304" pitchFamily="18" charset="0"/>
                <a:sym typeface="Wingdings" panose="05000000000000000000" pitchFamily="2" charset="2"/>
              </a:rPr>
              <a:t> </a:t>
            </a:r>
            <a:r>
              <a:rPr lang="en-US" sz="2800" dirty="0" smtClean="0">
                <a:latin typeface="Times New Roman" panose="02020603050405020304" pitchFamily="18" charset="0"/>
              </a:rPr>
              <a:t> </a:t>
            </a:r>
            <a:r>
              <a:rPr lang="en-US" sz="2800" i="1" dirty="0">
                <a:solidFill>
                  <a:srgbClr val="990000"/>
                </a:solidFill>
                <a:latin typeface="Times New Roman" panose="02020603050405020304" pitchFamily="18" charset="0"/>
              </a:rPr>
              <a:t>c</a:t>
            </a:r>
            <a:r>
              <a:rPr lang="en-US" sz="2800" baseline="-25000" dirty="0">
                <a:solidFill>
                  <a:srgbClr val="990000"/>
                </a:solidFill>
                <a:latin typeface="Times New Roman" panose="02020603050405020304" pitchFamily="18" charset="0"/>
              </a:rPr>
              <a:t>1</a:t>
            </a:r>
            <a:r>
              <a:rPr lang="en-US" sz="2800" dirty="0">
                <a:solidFill>
                  <a:srgbClr val="990000"/>
                </a:solidFill>
                <a:latin typeface="Times New Roman" panose="02020603050405020304" pitchFamily="18" charset="0"/>
              </a:rPr>
              <a:t> = </a:t>
            </a:r>
            <a:r>
              <a:rPr lang="en-US" sz="2800" dirty="0" smtClean="0">
                <a:solidFill>
                  <a:srgbClr val="990000"/>
                </a:solidFill>
                <a:latin typeface="Times New Roman" panose="02020603050405020304" pitchFamily="18" charset="0"/>
              </a:rPr>
              <a:t>1</a:t>
            </a:r>
            <a:endParaRPr lang="en-US" sz="2800" dirty="0">
              <a:solidFill>
                <a:srgbClr val="990000"/>
              </a:solidFill>
              <a:latin typeface="Times New Roman" panose="02020603050405020304" pitchFamily="18" charset="0"/>
            </a:endParaRPr>
          </a:p>
          <a:p>
            <a:pPr marL="0" indent="0" eaLnBrk="1" hangingPunct="1">
              <a:spcBef>
                <a:spcPts val="1200"/>
              </a:spcBef>
              <a:buNone/>
              <a:defRPr/>
            </a:pPr>
            <a:r>
              <a:rPr lang="en-US" sz="2800" dirty="0" err="1">
                <a:latin typeface="Times New Roman" panose="02020603050405020304" pitchFamily="18" charset="0"/>
              </a:rPr>
              <a:t>Vậy</a:t>
            </a:r>
            <a:r>
              <a:rPr lang="en-US" sz="2800" dirty="0">
                <a:latin typeface="Times New Roman" panose="02020603050405020304" pitchFamily="18" charset="0"/>
              </a:rPr>
              <a:t> </a:t>
            </a:r>
            <a:r>
              <a:rPr lang="en-US" sz="2800" dirty="0" err="1">
                <a:latin typeface="Times New Roman" panose="02020603050405020304" pitchFamily="18" charset="0"/>
              </a:rPr>
              <a:t>nghiệm</a:t>
            </a:r>
            <a:r>
              <a:rPr lang="en-US" sz="2800" dirty="0">
                <a:latin typeface="Times New Roman" panose="02020603050405020304" pitchFamily="18" charset="0"/>
              </a:rPr>
              <a:t> </a:t>
            </a:r>
            <a:r>
              <a:rPr lang="en-US" sz="2800" dirty="0" err="1">
                <a:latin typeface="Times New Roman" panose="02020603050405020304" pitchFamily="18" charset="0"/>
              </a:rPr>
              <a:t>của</a:t>
            </a:r>
            <a:r>
              <a:rPr lang="en-US" sz="2800" dirty="0">
                <a:latin typeface="Times New Roman" panose="02020603050405020304" pitchFamily="18" charset="0"/>
              </a:rPr>
              <a:t> CTĐQ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thuần</a:t>
            </a:r>
            <a:r>
              <a:rPr lang="en-US" sz="2800" dirty="0">
                <a:latin typeface="Times New Roman" panose="02020603050405020304" pitchFamily="18" charset="0"/>
              </a:rPr>
              <a:t> </a:t>
            </a:r>
            <a:r>
              <a:rPr lang="en-US" sz="2800" dirty="0" err="1">
                <a:latin typeface="Times New Roman" panose="02020603050405020304" pitchFamily="18" charset="0"/>
              </a:rPr>
              <a:t>nhất</a:t>
            </a:r>
            <a:r>
              <a:rPr lang="en-US" sz="2800" dirty="0">
                <a:latin typeface="Times New Roman" panose="02020603050405020304" pitchFamily="18" charset="0"/>
              </a:rPr>
              <a:t> </a:t>
            </a:r>
            <a:r>
              <a:rPr lang="en-US" sz="2800" dirty="0" err="1">
                <a:latin typeface="Times New Roman" panose="02020603050405020304" pitchFamily="18" charset="0"/>
              </a:rPr>
              <a:t>là</a:t>
            </a:r>
            <a:endParaRPr lang="en-US" sz="2800" dirty="0">
              <a:latin typeface="Times New Roman" panose="02020603050405020304" pitchFamily="18" charset="0"/>
            </a:endParaRPr>
          </a:p>
          <a:p>
            <a:pPr eaLnBrk="1" hangingPunct="1">
              <a:spcBef>
                <a:spcPts val="1200"/>
              </a:spcBef>
              <a:buFont typeface="Wingdings" panose="05000000000000000000" pitchFamily="2" charset="2"/>
              <a:buNone/>
              <a:defRPr/>
            </a:pPr>
            <a:r>
              <a:rPr lang="en-US" sz="2800" dirty="0">
                <a:latin typeface="Times New Roman" panose="02020603050405020304" pitchFamily="18" charset="0"/>
              </a:rPr>
              <a:t>            </a:t>
            </a:r>
            <a:r>
              <a:rPr lang="en-US" sz="2800" i="1" dirty="0">
                <a:solidFill>
                  <a:srgbClr val="990000"/>
                </a:solidFill>
                <a:latin typeface="Times New Roman" panose="02020603050405020304" pitchFamily="18" charset="0"/>
              </a:rPr>
              <a:t>a</a:t>
            </a:r>
            <a:r>
              <a:rPr lang="en-US" sz="2800" i="1" baseline="-25000" dirty="0">
                <a:solidFill>
                  <a:srgbClr val="990000"/>
                </a:solidFill>
                <a:latin typeface="Times New Roman" panose="02020603050405020304" pitchFamily="18" charset="0"/>
              </a:rPr>
              <a:t>n</a:t>
            </a:r>
            <a:r>
              <a:rPr lang="en-US" sz="2800" dirty="0">
                <a:solidFill>
                  <a:srgbClr val="990000"/>
                </a:solidFill>
                <a:latin typeface="Times New Roman" panose="02020603050405020304" pitchFamily="18" charset="0"/>
              </a:rPr>
              <a:t> = 2</a:t>
            </a:r>
            <a:r>
              <a:rPr lang="en-US" sz="2800" i="1" baseline="30000" dirty="0">
                <a:solidFill>
                  <a:srgbClr val="990000"/>
                </a:solidFill>
                <a:latin typeface="Times New Roman" panose="02020603050405020304" pitchFamily="18" charset="0"/>
              </a:rPr>
              <a:t>n</a:t>
            </a:r>
            <a:r>
              <a:rPr lang="en-US" sz="2800" dirty="0">
                <a:solidFill>
                  <a:srgbClr val="990000"/>
                </a:solidFill>
                <a:latin typeface="Times New Roman" panose="02020603050405020304" pitchFamily="18" charset="0"/>
              </a:rPr>
              <a:t> -1, </a:t>
            </a:r>
            <a:r>
              <a:rPr lang="en-US" sz="2800" i="1" dirty="0">
                <a:solidFill>
                  <a:srgbClr val="990000"/>
                </a:solidFill>
                <a:latin typeface="Times New Roman" panose="02020603050405020304" pitchFamily="18" charset="0"/>
              </a:rPr>
              <a:t>n</a:t>
            </a:r>
            <a:r>
              <a:rPr lang="en-US" sz="2800" dirty="0">
                <a:solidFill>
                  <a:srgbClr val="990000"/>
                </a:solidFill>
                <a:latin typeface="Times New Roman" panose="02020603050405020304" pitchFamily="18" charset="0"/>
              </a:rPr>
              <a:t> </a:t>
            </a:r>
            <a:r>
              <a:rPr lang="en-US" sz="2800" dirty="0">
                <a:solidFill>
                  <a:srgbClr val="990000"/>
                </a:solidFill>
                <a:latin typeface="Times New Roman" panose="02020603050405020304" pitchFamily="18" charset="0"/>
                <a:sym typeface="Symbol" panose="05050102010706020507" pitchFamily="18" charset="2"/>
              </a:rPr>
              <a:t> 1.</a:t>
            </a:r>
          </a:p>
        </p:txBody>
      </p:sp>
    </p:spTree>
    <p:extLst>
      <p:ext uri="{BB962C8B-B14F-4D97-AF65-F5344CB8AC3E}">
        <p14:creationId xmlns:p14="http://schemas.microsoft.com/office/powerpoint/2010/main" val="200228461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0" y="0"/>
            <a:ext cx="9144000" cy="838200"/>
          </a:xfrm>
        </p:spPr>
        <p:txBody>
          <a:bodyPr/>
          <a:lstStyle/>
          <a:p>
            <a:pPr eaLnBrk="1" hangingPunct="1"/>
            <a:r>
              <a:rPr lang="en-US" altLang="en-US" dirty="0" err="1"/>
              <a:t>Chương</a:t>
            </a:r>
            <a:r>
              <a:rPr lang="en-US" altLang="en-US" dirty="0"/>
              <a:t> 1. BÀI TOÁN ĐẾM</a:t>
            </a:r>
          </a:p>
        </p:txBody>
      </p:sp>
      <p:sp>
        <p:nvSpPr>
          <p:cNvPr id="26629" name="Rectangle 3">
            <a:extLst>
              <a:ext uri="{FF2B5EF4-FFF2-40B4-BE49-F238E27FC236}">
                <a16:creationId xmlns:a16="http://schemas.microsoft.com/office/drawing/2014/main" id="{D75923CE-E0BF-4C4E-9468-CAE0CA1B18BC}"/>
              </a:ext>
            </a:extLst>
          </p:cNvPr>
          <p:cNvSpPr>
            <a:spLocks noGrp="1" noChangeArrowheads="1"/>
          </p:cNvSpPr>
          <p:nvPr>
            <p:ph idx="1"/>
          </p:nvPr>
        </p:nvSpPr>
        <p:spPr>
          <a:xfrm>
            <a:off x="6927" y="838200"/>
            <a:ext cx="8229600" cy="5181600"/>
          </a:xfrm>
        </p:spPr>
        <p:txBody>
          <a:bodyPr/>
          <a:lstStyle/>
          <a:p>
            <a:pPr marL="590550" indent="-590550" eaLnBrk="1" hangingPunct="1">
              <a:buFont typeface="Wingdings" panose="05000000000000000000" pitchFamily="2" charset="2"/>
              <a:buAutoNum type="arabicPeriod"/>
              <a:defRPr/>
            </a:pP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cộng</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và</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nhân</a:t>
            </a:r>
            <a:endParaRPr lang="en-US" sz="38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solidFill>
                  <a:schemeClr val="bg1">
                    <a:lumMod val="65000"/>
                  </a:schemeClr>
                </a:solidFill>
                <a:latin typeface="Times New Roman" panose="02020603050405020304" pitchFamily="18" charset="0"/>
                <a:cs typeface="Times New Roman" panose="02020603050405020304" pitchFamily="18" charset="0"/>
              </a:rPr>
              <a:t>Các</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cấu</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hình</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tổ</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hợp</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cơ</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bản</a:t>
            </a:r>
            <a:endParaRPr lang="en-US" sz="38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bù</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trừ</a:t>
            </a:r>
            <a:endParaRPr lang="en-US" sz="38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solidFill>
                  <a:schemeClr val="bg1">
                    <a:lumMod val="65000"/>
                  </a:schemeClr>
                </a:solidFill>
                <a:latin typeface="Times New Roman" panose="02020603050405020304" pitchFamily="18" charset="0"/>
                <a:cs typeface="Times New Roman" panose="02020603050405020304" pitchFamily="18" charset="0"/>
              </a:rPr>
              <a:t>Công</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thức</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đệ</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smtClean="0">
                <a:solidFill>
                  <a:schemeClr val="bg1">
                    <a:lumMod val="65000"/>
                  </a:schemeClr>
                </a:solidFill>
                <a:latin typeface="Times New Roman" panose="02020603050405020304" pitchFamily="18" charset="0"/>
                <a:cs typeface="Times New Roman" panose="02020603050405020304" pitchFamily="18" charset="0"/>
              </a:rPr>
              <a:t>quy</a:t>
            </a:r>
            <a:endParaRPr lang="en-US" sz="3800" dirty="0" smtClean="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b="1" dirty="0" err="1">
                <a:solidFill>
                  <a:srgbClr val="FF0000"/>
                </a:solidFill>
                <a:latin typeface="Times New Roman" panose="02020603050405020304" pitchFamily="18" charset="0"/>
                <a:cs typeface="Times New Roman" panose="02020603050405020304" pitchFamily="18" charset="0"/>
              </a:rPr>
              <a:t>Hàm</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sinh</a:t>
            </a:r>
            <a:endParaRPr lang="en-US" sz="38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defRPr/>
            </a:pPr>
            <a:endParaRPr lang="en-US" sz="3800" dirty="0">
              <a:solidFill>
                <a:srgbClr val="6A74FA"/>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6CFF807-A04C-4D33-BF7D-3188950F6F39}"/>
              </a:ext>
            </a:extLst>
          </p:cNvPr>
          <p:cNvSpPr>
            <a:spLocks noGrp="1"/>
          </p:cNvSpPr>
          <p:nvPr>
            <p:ph type="sldNum" sz="quarter" idx="12"/>
          </p:nvPr>
        </p:nvSpPr>
        <p:spPr/>
        <p:txBody>
          <a:bodyPr/>
          <a:lstStyle/>
          <a:p>
            <a:pPr>
              <a:defRPr/>
            </a:pPr>
            <a:fld id="{519C8756-3B26-4146-A7C7-24F682EEB786}" type="slidenum">
              <a:rPr lang="en-US" smtClean="0"/>
              <a:pPr>
                <a:defRPr/>
              </a:pPr>
              <a:t>118</a:t>
            </a:fld>
            <a:endParaRPr lang="en-US"/>
          </a:p>
        </p:txBody>
      </p:sp>
    </p:spTree>
    <p:extLst>
      <p:ext uri="{BB962C8B-B14F-4D97-AF65-F5344CB8AC3E}">
        <p14:creationId xmlns:p14="http://schemas.microsoft.com/office/powerpoint/2010/main" val="16789442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rmAutofit/>
          </a:bodyPr>
          <a:lstStyle/>
          <a:p>
            <a:r>
              <a:rPr lang="en-US" sz="3500" dirty="0" smtClean="0"/>
              <a:t>5. </a:t>
            </a:r>
            <a:r>
              <a:rPr lang="en-US" sz="3500" dirty="0" err="1" smtClean="0"/>
              <a:t>Hàm</a:t>
            </a:r>
            <a:r>
              <a:rPr lang="en-US" sz="3500" dirty="0" smtClean="0"/>
              <a:t> </a:t>
            </a:r>
            <a:r>
              <a:rPr lang="en-US" sz="3500" dirty="0" err="1" smtClean="0"/>
              <a:t>sinh</a:t>
            </a:r>
            <a:endParaRPr lang="en-US" sz="3500" dirty="0"/>
          </a:p>
        </p:txBody>
      </p:sp>
      <p:sp>
        <p:nvSpPr>
          <p:cNvPr id="17411" name="Content Placeholder 2"/>
          <p:cNvSpPr>
            <a:spLocks noGrp="1"/>
          </p:cNvSpPr>
          <p:nvPr>
            <p:ph type="body" idx="1"/>
          </p:nvPr>
        </p:nvSpPr>
        <p:spPr>
          <a:xfrm>
            <a:off x="0" y="856009"/>
            <a:ext cx="9296400" cy="2572991"/>
          </a:xfrm>
        </p:spPr>
        <p:txBody>
          <a:bodyPr/>
          <a:lstStyle/>
          <a:p>
            <a:pPr marL="0" indent="0">
              <a:buNone/>
            </a:pPr>
            <a:r>
              <a:rPr lang="en-US" altLang="en-US" sz="2500" dirty="0" err="1" smtClean="0">
                <a:latin typeface="Times New Roman" panose="02020603050405020304" pitchFamily="18" charset="0"/>
                <a:cs typeface="Times New Roman" panose="02020603050405020304" pitchFamily="18" charset="0"/>
              </a:rPr>
              <a:t>Hàm</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sinh</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có</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thể</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được</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sử</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dụng</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để</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giải</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các</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bài</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toán</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đếm</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và</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công</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thức</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đệ</a:t>
            </a:r>
            <a:r>
              <a:rPr lang="en-US" altLang="en-US" sz="2500" dirty="0" smtClean="0">
                <a:latin typeface="Times New Roman" panose="02020603050405020304" pitchFamily="18" charset="0"/>
                <a:cs typeface="Times New Roman" panose="02020603050405020304" pitchFamily="18" charset="0"/>
              </a:rPr>
              <a:t> </a:t>
            </a:r>
            <a:r>
              <a:rPr lang="en-US" altLang="en-US" sz="2500" dirty="0" err="1" smtClean="0">
                <a:latin typeface="Times New Roman" panose="02020603050405020304" pitchFamily="18" charset="0"/>
                <a:cs typeface="Times New Roman" panose="02020603050405020304" pitchFamily="18" charset="0"/>
              </a:rPr>
              <a:t>quy</a:t>
            </a:r>
            <a:r>
              <a:rPr lang="en-US" altLang="en-US" sz="2500" dirty="0" smtClean="0">
                <a:latin typeface="Times New Roman" panose="02020603050405020304" pitchFamily="18" charset="0"/>
                <a:cs typeface="Times New Roman" panose="02020603050405020304" pitchFamily="18" charset="0"/>
              </a:rPr>
              <a:t>.</a:t>
            </a:r>
            <a:endParaRPr lang="en-US" altLang="en-US" sz="2500" dirty="0">
              <a:latin typeface="Times New Roman" panose="02020603050405020304" pitchFamily="18" charset="0"/>
              <a:cs typeface="Times New Roman" panose="02020603050405020304" pitchFamily="18" charset="0"/>
            </a:endParaRPr>
          </a:p>
          <a:p>
            <a:pPr marL="0" indent="0">
              <a:buNone/>
            </a:pP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Ví</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1.</a:t>
            </a:r>
            <a:endParaRPr lang="en-US" sz="2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22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22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2500" b="1"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119</a:t>
            </a:fld>
            <a:endParaRPr lang="en-US" sz="1400">
              <a:solidFill>
                <a:schemeClr val="tx1"/>
              </a:solidFill>
              <a:latin typeface="Calibri" panose="020F0502020204030204" pitchFamily="34" charset="0"/>
            </a:endParaRPr>
          </a:p>
        </p:txBody>
      </p:sp>
      <p:sp>
        <p:nvSpPr>
          <p:cNvPr id="2" name="Arrow: Down 1">
            <a:extLst>
              <a:ext uri="{FF2B5EF4-FFF2-40B4-BE49-F238E27FC236}">
                <a16:creationId xmlns:a16="http://schemas.microsoft.com/office/drawing/2014/main" id="{5F9BF1FC-CF27-4403-9444-5523E601B6D2}"/>
              </a:ext>
            </a:extLst>
          </p:cNvPr>
          <p:cNvSpPr/>
          <p:nvPr/>
        </p:nvSpPr>
        <p:spPr>
          <a:xfrm>
            <a:off x="3447797" y="3059762"/>
            <a:ext cx="362203" cy="1131238"/>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0FA0CDF-7A21-4989-B812-470B604753D2}"/>
              </a:ext>
            </a:extLst>
          </p:cNvPr>
          <p:cNvSpPr/>
          <p:nvPr/>
        </p:nvSpPr>
        <p:spPr>
          <a:xfrm>
            <a:off x="251460" y="2145362"/>
            <a:ext cx="8458200" cy="914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2000" dirty="0" err="1" smtClean="0">
                <a:solidFill>
                  <a:srgbClr val="000099"/>
                </a:solidFill>
                <a:latin typeface="Times New Roman" panose="02020603050405020304" pitchFamily="18" charset="0"/>
                <a:cs typeface="Times New Roman" panose="02020603050405020304" pitchFamily="18" charset="0"/>
              </a:rPr>
              <a:t>Có</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bao</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nhiêu</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cách</a:t>
            </a:r>
            <a:r>
              <a:rPr lang="en-US" altLang="zh-TW" sz="2000" dirty="0" smtClean="0">
                <a:solidFill>
                  <a:srgbClr val="000099"/>
                </a:solidFill>
                <a:latin typeface="Times New Roman" panose="02020603050405020304" pitchFamily="18" charset="0"/>
                <a:cs typeface="Times New Roman" panose="02020603050405020304" pitchFamily="18" charset="0"/>
              </a:rPr>
              <a:t> chia 12 </a:t>
            </a:r>
            <a:r>
              <a:rPr lang="en-US" altLang="zh-TW" sz="2000" dirty="0" err="1" smtClean="0">
                <a:solidFill>
                  <a:srgbClr val="000099"/>
                </a:solidFill>
                <a:latin typeface="Times New Roman" panose="02020603050405020304" pitchFamily="18" charset="0"/>
                <a:cs typeface="Times New Roman" panose="02020603050405020304" pitchFamily="18" charset="0"/>
              </a:rPr>
              <a:t>quả</a:t>
            </a:r>
            <a:r>
              <a:rPr lang="en-US" altLang="zh-TW" sz="2000" dirty="0" smtClean="0">
                <a:solidFill>
                  <a:srgbClr val="000099"/>
                </a:solidFill>
                <a:latin typeface="Times New Roman" panose="02020603050405020304" pitchFamily="18" charset="0"/>
                <a:cs typeface="Times New Roman" panose="02020603050405020304" pitchFamily="18" charset="0"/>
              </a:rPr>
              <a:t> cam </a:t>
            </a:r>
            <a:r>
              <a:rPr lang="en-US" altLang="zh-TW" sz="2000" dirty="0" err="1" smtClean="0">
                <a:solidFill>
                  <a:srgbClr val="000099"/>
                </a:solidFill>
                <a:latin typeface="Times New Roman" panose="02020603050405020304" pitchFamily="18" charset="0"/>
                <a:cs typeface="Times New Roman" panose="02020603050405020304" pitchFamily="18" charset="0"/>
              </a:rPr>
              <a:t>cho</a:t>
            </a:r>
            <a:r>
              <a:rPr lang="en-US" altLang="zh-TW" sz="2000" dirty="0" smtClean="0">
                <a:solidFill>
                  <a:srgbClr val="000099"/>
                </a:solidFill>
                <a:latin typeface="Times New Roman" panose="02020603050405020304" pitchFamily="18" charset="0"/>
                <a:cs typeface="Times New Roman" panose="02020603050405020304" pitchFamily="18" charset="0"/>
              </a:rPr>
              <a:t> 3 </a:t>
            </a:r>
            <a:r>
              <a:rPr lang="en-US" altLang="zh-TW" sz="2000" dirty="0" err="1" smtClean="0">
                <a:solidFill>
                  <a:srgbClr val="000099"/>
                </a:solidFill>
                <a:latin typeface="Times New Roman" panose="02020603050405020304" pitchFamily="18" charset="0"/>
                <a:cs typeface="Times New Roman" panose="02020603050405020304" pitchFamily="18" charset="0"/>
              </a:rPr>
              <a:t>em</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bé</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a:solidFill>
                  <a:srgbClr val="000099"/>
                </a:solidFill>
                <a:latin typeface="Times New Roman" panose="02020603050405020304" pitchFamily="18" charset="0"/>
                <a:cs typeface="Times New Roman" panose="02020603050405020304" pitchFamily="18" charset="0"/>
              </a:rPr>
              <a:t>A, B and C </a:t>
            </a:r>
            <a:r>
              <a:rPr lang="en-US" altLang="zh-TW" sz="2000" dirty="0" err="1" smtClean="0">
                <a:solidFill>
                  <a:srgbClr val="000099"/>
                </a:solidFill>
                <a:latin typeface="Times New Roman" panose="02020603050405020304" pitchFamily="18" charset="0"/>
                <a:cs typeface="Times New Roman" panose="02020603050405020304" pitchFamily="18" charset="0"/>
              </a:rPr>
              <a:t>sao</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cho</a:t>
            </a:r>
            <a:r>
              <a:rPr lang="en-US" altLang="zh-TW" sz="2000" dirty="0" smtClean="0">
                <a:solidFill>
                  <a:srgbClr val="000099"/>
                </a:solidFill>
                <a:latin typeface="Times New Roman" panose="02020603050405020304" pitchFamily="18" charset="0"/>
                <a:cs typeface="Times New Roman" panose="02020603050405020304" pitchFamily="18" charset="0"/>
              </a:rPr>
              <a:t>:</a:t>
            </a:r>
            <a:endParaRPr lang="en-US" altLang="zh-TW" sz="2000" dirty="0">
              <a:solidFill>
                <a:srgbClr val="000099"/>
              </a:solidFill>
              <a:latin typeface="Times New Roman" panose="02020603050405020304" pitchFamily="18" charset="0"/>
              <a:cs typeface="Times New Roman" panose="02020603050405020304" pitchFamily="18" charset="0"/>
            </a:endParaRPr>
          </a:p>
          <a:p>
            <a:pPr marL="0" indent="0">
              <a:buNone/>
            </a:pPr>
            <a:r>
              <a:rPr lang="en-US" altLang="zh-TW" sz="2000" dirty="0">
                <a:solidFill>
                  <a:srgbClr val="000099"/>
                </a:solidFill>
                <a:latin typeface="Times New Roman" panose="02020603050405020304" pitchFamily="18" charset="0"/>
                <a:cs typeface="Times New Roman" panose="02020603050405020304" pitchFamily="18" charset="0"/>
              </a:rPr>
              <a:t>A </a:t>
            </a:r>
            <a:r>
              <a:rPr lang="en-US" altLang="zh-TW" sz="2000" dirty="0" err="1" smtClean="0">
                <a:solidFill>
                  <a:srgbClr val="000099"/>
                </a:solidFill>
                <a:latin typeface="Times New Roman" panose="02020603050405020304" pitchFamily="18" charset="0"/>
                <a:cs typeface="Times New Roman" panose="02020603050405020304" pitchFamily="18" charset="0"/>
              </a:rPr>
              <a:t>nhận</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được</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ít</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nhất</a:t>
            </a:r>
            <a:r>
              <a:rPr lang="en-US" altLang="zh-TW" sz="2000" dirty="0" smtClean="0">
                <a:solidFill>
                  <a:srgbClr val="000099"/>
                </a:solidFill>
                <a:latin typeface="Times New Roman" panose="02020603050405020304" pitchFamily="18" charset="0"/>
                <a:cs typeface="Times New Roman" panose="02020603050405020304" pitchFamily="18" charset="0"/>
              </a:rPr>
              <a:t> 4 </a:t>
            </a:r>
            <a:r>
              <a:rPr lang="en-US" altLang="zh-TW" sz="2000" dirty="0" err="1" smtClean="0">
                <a:solidFill>
                  <a:srgbClr val="000099"/>
                </a:solidFill>
                <a:latin typeface="Times New Roman" panose="02020603050405020304" pitchFamily="18" charset="0"/>
                <a:cs typeface="Times New Roman" panose="02020603050405020304" pitchFamily="18" charset="0"/>
              </a:rPr>
              <a:t>quả</a:t>
            </a:r>
            <a:r>
              <a:rPr lang="en-US" altLang="zh-TW" sz="2000" dirty="0" smtClean="0">
                <a:solidFill>
                  <a:srgbClr val="000099"/>
                </a:solidFill>
                <a:latin typeface="Times New Roman" panose="02020603050405020304" pitchFamily="18" charset="0"/>
                <a:cs typeface="Times New Roman" panose="02020603050405020304" pitchFamily="18" charset="0"/>
              </a:rPr>
              <a:t>, B </a:t>
            </a:r>
            <a:r>
              <a:rPr lang="en-US" altLang="zh-TW" sz="2000" dirty="0" err="1" smtClean="0">
                <a:solidFill>
                  <a:srgbClr val="000099"/>
                </a:solidFill>
                <a:latin typeface="Times New Roman" panose="02020603050405020304" pitchFamily="18" charset="0"/>
                <a:cs typeface="Times New Roman" panose="02020603050405020304" pitchFamily="18" charset="0"/>
              </a:rPr>
              <a:t>và</a:t>
            </a:r>
            <a:r>
              <a:rPr lang="en-US" altLang="zh-TW" sz="2000" dirty="0" smtClean="0">
                <a:solidFill>
                  <a:srgbClr val="000099"/>
                </a:solidFill>
                <a:latin typeface="Times New Roman" panose="02020603050405020304" pitchFamily="18" charset="0"/>
                <a:cs typeface="Times New Roman" panose="02020603050405020304" pitchFamily="18" charset="0"/>
              </a:rPr>
              <a:t> C </a:t>
            </a:r>
            <a:r>
              <a:rPr lang="en-US" altLang="zh-TW" sz="2000" dirty="0" err="1" smtClean="0">
                <a:solidFill>
                  <a:srgbClr val="000099"/>
                </a:solidFill>
                <a:latin typeface="Times New Roman" panose="02020603050405020304" pitchFamily="18" charset="0"/>
                <a:cs typeface="Times New Roman" panose="02020603050405020304" pitchFamily="18" charset="0"/>
              </a:rPr>
              <a:t>mỗi</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em</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nhận</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được</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ít</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nhất</a:t>
            </a:r>
            <a:r>
              <a:rPr lang="en-US" altLang="zh-TW" sz="2000" dirty="0" smtClean="0">
                <a:solidFill>
                  <a:srgbClr val="000099"/>
                </a:solidFill>
                <a:latin typeface="Times New Roman" panose="02020603050405020304" pitchFamily="18" charset="0"/>
                <a:cs typeface="Times New Roman" panose="02020603050405020304" pitchFamily="18" charset="0"/>
              </a:rPr>
              <a:t> 2, </a:t>
            </a:r>
            <a:r>
              <a:rPr lang="en-US" altLang="zh-TW" sz="2000" dirty="0" err="1" smtClean="0">
                <a:solidFill>
                  <a:srgbClr val="000099"/>
                </a:solidFill>
                <a:latin typeface="Times New Roman" panose="02020603050405020304" pitchFamily="18" charset="0"/>
                <a:cs typeface="Times New Roman" panose="02020603050405020304" pitchFamily="18" charset="0"/>
              </a:rPr>
              <a:t>nhưng</a:t>
            </a:r>
            <a:r>
              <a:rPr lang="en-US" altLang="zh-TW" sz="2000" dirty="0" smtClean="0">
                <a:solidFill>
                  <a:srgbClr val="000099"/>
                </a:solidFill>
                <a:latin typeface="Times New Roman" panose="02020603050405020304" pitchFamily="18" charset="0"/>
                <a:cs typeface="Times New Roman" panose="02020603050405020304" pitchFamily="18" charset="0"/>
              </a:rPr>
              <a:t> C </a:t>
            </a:r>
            <a:r>
              <a:rPr lang="en-US" altLang="zh-TW" sz="2000" dirty="0" err="1" smtClean="0">
                <a:solidFill>
                  <a:srgbClr val="000099"/>
                </a:solidFill>
                <a:latin typeface="Times New Roman" panose="02020603050405020304" pitchFamily="18" charset="0"/>
                <a:cs typeface="Times New Roman" panose="02020603050405020304" pitchFamily="18" charset="0"/>
              </a:rPr>
              <a:t>không</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nhận</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nhiều</a:t>
            </a:r>
            <a:r>
              <a:rPr lang="en-US" altLang="zh-TW" sz="2000" dirty="0" smtClean="0">
                <a:solidFill>
                  <a:srgbClr val="000099"/>
                </a:solidFill>
                <a:latin typeface="Times New Roman" panose="02020603050405020304" pitchFamily="18" charset="0"/>
                <a:cs typeface="Times New Roman" panose="02020603050405020304" pitchFamily="18" charset="0"/>
              </a:rPr>
              <a:t> </a:t>
            </a:r>
            <a:r>
              <a:rPr lang="en-US" altLang="zh-TW" sz="2000" dirty="0" err="1" smtClean="0">
                <a:solidFill>
                  <a:srgbClr val="000099"/>
                </a:solidFill>
                <a:latin typeface="Times New Roman" panose="02020603050405020304" pitchFamily="18" charset="0"/>
                <a:cs typeface="Times New Roman" panose="02020603050405020304" pitchFamily="18" charset="0"/>
              </a:rPr>
              <a:t>hơn</a:t>
            </a:r>
            <a:r>
              <a:rPr lang="en-US" altLang="zh-TW" sz="2000" dirty="0" smtClean="0">
                <a:solidFill>
                  <a:srgbClr val="000099"/>
                </a:solidFill>
                <a:latin typeface="Times New Roman" panose="02020603050405020304" pitchFamily="18" charset="0"/>
                <a:cs typeface="Times New Roman" panose="02020603050405020304" pitchFamily="18" charset="0"/>
              </a:rPr>
              <a:t> 5</a:t>
            </a:r>
            <a:endParaRPr lang="en-US" sz="2000" dirty="0">
              <a:solidFill>
                <a:srgbClr val="000099"/>
              </a:solidFill>
            </a:endParaRPr>
          </a:p>
        </p:txBody>
      </p:sp>
      <p:sp>
        <p:nvSpPr>
          <p:cNvPr id="4" name="Rectangle: Rounded Corners 3">
            <a:extLst>
              <a:ext uri="{FF2B5EF4-FFF2-40B4-BE49-F238E27FC236}">
                <a16:creationId xmlns:a16="http://schemas.microsoft.com/office/drawing/2014/main" id="{ADB826CE-2C26-48D1-A10D-286035248BF6}"/>
              </a:ext>
            </a:extLst>
          </p:cNvPr>
          <p:cNvSpPr/>
          <p:nvPr/>
        </p:nvSpPr>
        <p:spPr>
          <a:xfrm>
            <a:off x="251460" y="4191000"/>
            <a:ext cx="8458200" cy="76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2200" dirty="0" err="1" smtClean="0">
                <a:solidFill>
                  <a:srgbClr val="000099"/>
                </a:solidFill>
                <a:latin typeface="Times New Roman" panose="02020603050405020304" pitchFamily="18" charset="0"/>
                <a:cs typeface="Times New Roman" panose="02020603050405020304" pitchFamily="18" charset="0"/>
              </a:rPr>
              <a:t>Phương</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trình</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sau</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có</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bao</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nhiêu</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nghiệm</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nguyên</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không</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âm</a:t>
            </a:r>
            <a:endParaRPr lang="en-US" altLang="zh-TW" sz="2200" dirty="0">
              <a:solidFill>
                <a:srgbClr val="000099"/>
              </a:solidFill>
              <a:latin typeface="Times New Roman" panose="02020603050405020304" pitchFamily="18" charset="0"/>
              <a:cs typeface="Times New Roman" panose="02020603050405020304" pitchFamily="18" charset="0"/>
            </a:endParaRPr>
          </a:p>
          <a:p>
            <a:pPr marL="0" indent="0" algn="ctr">
              <a:buNone/>
            </a:pPr>
            <a:r>
              <a:rPr lang="en-US" sz="2200" b="1" i="1" dirty="0">
                <a:solidFill>
                  <a:srgbClr val="000099"/>
                </a:solidFill>
                <a:latin typeface="Times New Roman" panose="02020603050405020304" pitchFamily="18" charset="0"/>
                <a:cs typeface="Times New Roman" panose="02020603050405020304" pitchFamily="18" charset="0"/>
              </a:rPr>
              <a:t>a</a:t>
            </a:r>
            <a:r>
              <a:rPr lang="en-US" sz="2200" b="1" dirty="0">
                <a:solidFill>
                  <a:srgbClr val="000099"/>
                </a:solidFill>
                <a:latin typeface="Times New Roman" panose="02020603050405020304" pitchFamily="18" charset="0"/>
                <a:cs typeface="Times New Roman" panose="02020603050405020304" pitchFamily="18" charset="0"/>
              </a:rPr>
              <a:t> + </a:t>
            </a:r>
            <a:r>
              <a:rPr lang="en-US" sz="2200" b="1" i="1" dirty="0">
                <a:solidFill>
                  <a:srgbClr val="000099"/>
                </a:solidFill>
                <a:latin typeface="Times New Roman" panose="02020603050405020304" pitchFamily="18" charset="0"/>
                <a:cs typeface="Times New Roman" panose="02020603050405020304" pitchFamily="18" charset="0"/>
              </a:rPr>
              <a:t>b</a:t>
            </a:r>
            <a:r>
              <a:rPr lang="en-US" sz="2200" b="1" dirty="0">
                <a:solidFill>
                  <a:srgbClr val="000099"/>
                </a:solidFill>
                <a:latin typeface="Times New Roman" panose="02020603050405020304" pitchFamily="18" charset="0"/>
                <a:cs typeface="Times New Roman" panose="02020603050405020304" pitchFamily="18" charset="0"/>
              </a:rPr>
              <a:t> + </a:t>
            </a:r>
            <a:r>
              <a:rPr lang="en-US" sz="2200" b="1" i="1" dirty="0">
                <a:solidFill>
                  <a:srgbClr val="000099"/>
                </a:solidFill>
                <a:latin typeface="Times New Roman" panose="02020603050405020304" pitchFamily="18" charset="0"/>
                <a:cs typeface="Times New Roman" panose="02020603050405020304" pitchFamily="18" charset="0"/>
              </a:rPr>
              <a:t>c</a:t>
            </a:r>
            <a:r>
              <a:rPr lang="en-US" sz="2200" b="1" dirty="0">
                <a:solidFill>
                  <a:srgbClr val="000099"/>
                </a:solidFill>
                <a:latin typeface="Times New Roman" panose="02020603050405020304" pitchFamily="18" charset="0"/>
                <a:cs typeface="Times New Roman" panose="02020603050405020304" pitchFamily="18" charset="0"/>
              </a:rPr>
              <a:t> = 12 </a:t>
            </a:r>
            <a:r>
              <a:rPr lang="en-US" sz="2200" b="1" dirty="0" err="1" smtClean="0">
                <a:solidFill>
                  <a:srgbClr val="000099"/>
                </a:solidFill>
                <a:latin typeface="Times New Roman" panose="02020603050405020304" pitchFamily="18" charset="0"/>
                <a:cs typeface="Times New Roman" panose="02020603050405020304" pitchFamily="18" charset="0"/>
              </a:rPr>
              <a:t>với</a:t>
            </a:r>
            <a:r>
              <a:rPr lang="en-US" sz="2200" b="1" dirty="0" smtClean="0">
                <a:solidFill>
                  <a:srgbClr val="000099"/>
                </a:solidFill>
                <a:latin typeface="Times New Roman" panose="02020603050405020304" pitchFamily="18" charset="0"/>
                <a:cs typeface="Times New Roman" panose="02020603050405020304" pitchFamily="18" charset="0"/>
              </a:rPr>
              <a:t> </a:t>
            </a:r>
            <a:r>
              <a:rPr lang="en-US" sz="2200" b="1" i="1" dirty="0">
                <a:solidFill>
                  <a:srgbClr val="000099"/>
                </a:solidFill>
                <a:latin typeface="Times New Roman" panose="02020603050405020304" pitchFamily="18" charset="0"/>
                <a:cs typeface="Times New Roman" panose="02020603050405020304" pitchFamily="18" charset="0"/>
              </a:rPr>
              <a:t>a</a:t>
            </a:r>
            <a:r>
              <a:rPr lang="en-US" sz="2200" b="1" dirty="0">
                <a:solidFill>
                  <a:srgbClr val="000099"/>
                </a:solidFill>
                <a:latin typeface="Times New Roman" panose="02020603050405020304" pitchFamily="18" charset="0"/>
                <a:cs typeface="Times New Roman" panose="02020603050405020304" pitchFamily="18" charset="0"/>
              </a:rPr>
              <a:t> </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sz="2200" b="1" dirty="0">
                <a:solidFill>
                  <a:srgbClr val="000099"/>
                </a:solidFill>
                <a:latin typeface="Times New Roman" panose="02020603050405020304" pitchFamily="18" charset="0"/>
                <a:cs typeface="Times New Roman" panose="02020603050405020304" pitchFamily="18" charset="0"/>
              </a:rPr>
              <a:t> 4, </a:t>
            </a:r>
            <a:r>
              <a:rPr lang="en-US" sz="2200" b="1" i="1" dirty="0">
                <a:solidFill>
                  <a:srgbClr val="000099"/>
                </a:solidFill>
                <a:latin typeface="Times New Roman" panose="02020603050405020304" pitchFamily="18" charset="0"/>
                <a:cs typeface="Times New Roman" panose="02020603050405020304" pitchFamily="18" charset="0"/>
              </a:rPr>
              <a:t>b</a:t>
            </a:r>
            <a:r>
              <a:rPr lang="en-US" sz="2200" b="1" dirty="0">
                <a:solidFill>
                  <a:srgbClr val="000099"/>
                </a:solidFill>
                <a:latin typeface="Times New Roman" panose="02020603050405020304" pitchFamily="18" charset="0"/>
                <a:cs typeface="Times New Roman" panose="02020603050405020304" pitchFamily="18" charset="0"/>
              </a:rPr>
              <a:t> </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2, 2 </a:t>
            </a:r>
            <a:r>
              <a:rPr lang="en-US" sz="2200"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5</a:t>
            </a:r>
            <a:endParaRPr lang="en-US" sz="2200" dirty="0"/>
          </a:p>
        </p:txBody>
      </p:sp>
      <p:sp>
        <p:nvSpPr>
          <p:cNvPr id="7" name="Rectangle 6">
            <a:extLst>
              <a:ext uri="{FF2B5EF4-FFF2-40B4-BE49-F238E27FC236}">
                <a16:creationId xmlns:a16="http://schemas.microsoft.com/office/drawing/2014/main" id="{69900740-0E31-4E21-9A28-236E5FA997E4}"/>
              </a:ext>
            </a:extLst>
          </p:cNvPr>
          <p:cNvSpPr/>
          <p:nvPr/>
        </p:nvSpPr>
        <p:spPr>
          <a:xfrm>
            <a:off x="3810000" y="3197866"/>
            <a:ext cx="4648200" cy="707886"/>
          </a:xfrm>
          <a:prstGeom prst="rect">
            <a:avLst/>
          </a:prstGeom>
        </p:spPr>
        <p:txBody>
          <a:bodyPr wrap="square">
            <a:spAutoFit/>
          </a:bodyPr>
          <a:lstStyle/>
          <a:p>
            <a:r>
              <a:rPr lang="en-US" sz="2000" b="1" i="1" dirty="0">
                <a:solidFill>
                  <a:srgbClr val="000099"/>
                </a:solidFill>
                <a:latin typeface="Times New Roman" panose="02020603050405020304" pitchFamily="18" charset="0"/>
                <a:cs typeface="Times New Roman" panose="02020603050405020304" pitchFamily="18" charset="0"/>
              </a:rPr>
              <a:t>a</a:t>
            </a:r>
            <a:r>
              <a:rPr lang="en-US" sz="2000" b="1" dirty="0">
                <a:solidFill>
                  <a:srgbClr val="000099"/>
                </a:solidFill>
                <a:latin typeface="Times New Roman" panose="02020603050405020304" pitchFamily="18" charset="0"/>
                <a:cs typeface="Times New Roman" panose="02020603050405020304" pitchFamily="18" charset="0"/>
              </a:rPr>
              <a:t>, </a:t>
            </a:r>
            <a:r>
              <a:rPr lang="en-US" sz="2000" b="1" i="1" dirty="0">
                <a:solidFill>
                  <a:srgbClr val="000099"/>
                </a:solidFill>
                <a:latin typeface="Times New Roman" panose="02020603050405020304" pitchFamily="18" charset="0"/>
                <a:cs typeface="Times New Roman" panose="02020603050405020304" pitchFamily="18" charset="0"/>
              </a:rPr>
              <a:t>b</a:t>
            </a:r>
            <a:r>
              <a:rPr lang="en-US" sz="2000" b="1" dirty="0">
                <a:solidFill>
                  <a:srgbClr val="000099"/>
                </a:solidFill>
                <a:latin typeface="Times New Roman" panose="02020603050405020304" pitchFamily="18" charset="0"/>
                <a:cs typeface="Times New Roman" panose="02020603050405020304" pitchFamily="18" charset="0"/>
              </a:rPr>
              <a:t> , </a:t>
            </a:r>
            <a:r>
              <a:rPr lang="en-US" sz="2000" b="1" i="1" dirty="0">
                <a:solidFill>
                  <a:srgbClr val="000099"/>
                </a:solidFill>
                <a:latin typeface="Times New Roman" panose="02020603050405020304" pitchFamily="18" charset="0"/>
                <a:cs typeface="Times New Roman" panose="02020603050405020304" pitchFamily="18" charset="0"/>
              </a:rPr>
              <a:t>c</a:t>
            </a:r>
            <a:r>
              <a:rPr lang="en-US" sz="2000" b="1" baseline="-25000" dirty="0">
                <a:solidFill>
                  <a:srgbClr val="000099"/>
                </a:solidFill>
                <a:latin typeface="Times New Roman" panose="02020603050405020304" pitchFamily="18" charset="0"/>
                <a:cs typeface="Times New Roman" panose="02020603050405020304" pitchFamily="18" charset="0"/>
              </a:rPr>
              <a:t> </a:t>
            </a:r>
            <a:r>
              <a:rPr lang="en-US" sz="2000" b="1" dirty="0" err="1" smtClean="0">
                <a:solidFill>
                  <a:srgbClr val="000099"/>
                </a:solidFill>
                <a:latin typeface="Times New Roman" panose="02020603050405020304" pitchFamily="18" charset="0"/>
                <a:cs typeface="Times New Roman" panose="02020603050405020304" pitchFamily="18" charset="0"/>
              </a:rPr>
              <a:t>lần</a:t>
            </a:r>
            <a:r>
              <a:rPr lang="en-US" sz="2000" b="1" dirty="0" smtClean="0">
                <a:solidFill>
                  <a:srgbClr val="000099"/>
                </a:solidFill>
                <a:latin typeface="Times New Roman" panose="02020603050405020304" pitchFamily="18" charset="0"/>
                <a:cs typeface="Times New Roman" panose="02020603050405020304" pitchFamily="18" charset="0"/>
              </a:rPr>
              <a:t> </a:t>
            </a:r>
            <a:r>
              <a:rPr lang="en-US" sz="2000" b="1" dirty="0" err="1" smtClean="0">
                <a:solidFill>
                  <a:srgbClr val="000099"/>
                </a:solidFill>
                <a:latin typeface="Times New Roman" panose="02020603050405020304" pitchFamily="18" charset="0"/>
                <a:cs typeface="Times New Roman" panose="02020603050405020304" pitchFamily="18" charset="0"/>
              </a:rPr>
              <a:t>lượt</a:t>
            </a:r>
            <a:r>
              <a:rPr lang="en-US" sz="2000" b="1" dirty="0" smtClean="0">
                <a:solidFill>
                  <a:srgbClr val="000099"/>
                </a:solidFill>
                <a:latin typeface="Times New Roman" panose="02020603050405020304" pitchFamily="18" charset="0"/>
                <a:cs typeface="Times New Roman" panose="02020603050405020304" pitchFamily="18" charset="0"/>
              </a:rPr>
              <a:t> </a:t>
            </a:r>
            <a:r>
              <a:rPr lang="en-US" sz="2000" b="1" dirty="0" err="1" smtClean="0">
                <a:solidFill>
                  <a:srgbClr val="000099"/>
                </a:solidFill>
                <a:latin typeface="Times New Roman" panose="02020603050405020304" pitchFamily="18" charset="0"/>
                <a:cs typeface="Times New Roman" panose="02020603050405020304" pitchFamily="18" charset="0"/>
              </a:rPr>
              <a:t>là</a:t>
            </a:r>
            <a:r>
              <a:rPr lang="en-US" sz="2000" b="1" dirty="0" smtClean="0">
                <a:solidFill>
                  <a:srgbClr val="000099"/>
                </a:solidFill>
                <a:latin typeface="Times New Roman" panose="02020603050405020304" pitchFamily="18" charset="0"/>
                <a:cs typeface="Times New Roman" panose="02020603050405020304" pitchFamily="18" charset="0"/>
              </a:rPr>
              <a:t> </a:t>
            </a:r>
            <a:r>
              <a:rPr lang="en-US" sz="2000" b="1" dirty="0" err="1" smtClean="0">
                <a:solidFill>
                  <a:srgbClr val="000099"/>
                </a:solidFill>
                <a:latin typeface="Times New Roman" panose="02020603050405020304" pitchFamily="18" charset="0"/>
                <a:cs typeface="Times New Roman" panose="02020603050405020304" pitchFamily="18" charset="0"/>
              </a:rPr>
              <a:t>số</a:t>
            </a:r>
            <a:r>
              <a:rPr lang="en-US" sz="2000" b="1" dirty="0" smtClean="0">
                <a:solidFill>
                  <a:srgbClr val="000099"/>
                </a:solidFill>
                <a:latin typeface="Times New Roman" panose="02020603050405020304" pitchFamily="18" charset="0"/>
                <a:cs typeface="Times New Roman" panose="02020603050405020304" pitchFamily="18" charset="0"/>
              </a:rPr>
              <a:t> </a:t>
            </a:r>
            <a:r>
              <a:rPr lang="en-US" sz="2000" b="1" dirty="0" err="1" smtClean="0">
                <a:solidFill>
                  <a:srgbClr val="000099"/>
                </a:solidFill>
                <a:latin typeface="Times New Roman" panose="02020603050405020304" pitchFamily="18" charset="0"/>
                <a:cs typeface="Times New Roman" panose="02020603050405020304" pitchFamily="18" charset="0"/>
              </a:rPr>
              <a:t>lượng</a:t>
            </a:r>
            <a:r>
              <a:rPr lang="en-US" sz="2000" b="1" dirty="0" smtClean="0">
                <a:solidFill>
                  <a:srgbClr val="000099"/>
                </a:solidFill>
                <a:latin typeface="Times New Roman" panose="02020603050405020304" pitchFamily="18" charset="0"/>
                <a:cs typeface="Times New Roman" panose="02020603050405020304" pitchFamily="18" charset="0"/>
              </a:rPr>
              <a:t> </a:t>
            </a:r>
            <a:r>
              <a:rPr lang="en-US" sz="2000" b="1" dirty="0" err="1" smtClean="0">
                <a:solidFill>
                  <a:srgbClr val="000099"/>
                </a:solidFill>
                <a:latin typeface="Times New Roman" panose="02020603050405020304" pitchFamily="18" charset="0"/>
                <a:cs typeface="Times New Roman" panose="02020603050405020304" pitchFamily="18" charset="0"/>
              </a:rPr>
              <a:t>quả</a:t>
            </a:r>
            <a:r>
              <a:rPr lang="en-US" sz="2000" b="1" dirty="0" smtClean="0">
                <a:solidFill>
                  <a:srgbClr val="000099"/>
                </a:solidFill>
                <a:latin typeface="Times New Roman" panose="02020603050405020304" pitchFamily="18" charset="0"/>
                <a:cs typeface="Times New Roman" panose="02020603050405020304" pitchFamily="18" charset="0"/>
              </a:rPr>
              <a:t> cam </a:t>
            </a:r>
            <a:r>
              <a:rPr lang="en-US" sz="2000" b="1" dirty="0" err="1" smtClean="0">
                <a:solidFill>
                  <a:srgbClr val="000099"/>
                </a:solidFill>
                <a:latin typeface="Times New Roman" panose="02020603050405020304" pitchFamily="18" charset="0"/>
                <a:cs typeface="Times New Roman" panose="02020603050405020304" pitchFamily="18" charset="0"/>
              </a:rPr>
              <a:t>mà</a:t>
            </a:r>
            <a:r>
              <a:rPr lang="en-US" sz="2000" b="1" dirty="0" smtClean="0">
                <a:solidFill>
                  <a:srgbClr val="000099"/>
                </a:solidFill>
                <a:latin typeface="Times New Roman" panose="02020603050405020304" pitchFamily="18" charset="0"/>
                <a:cs typeface="Times New Roman" panose="02020603050405020304" pitchFamily="18" charset="0"/>
              </a:rPr>
              <a:t> A, B </a:t>
            </a:r>
            <a:r>
              <a:rPr lang="en-US" sz="2000" b="1" dirty="0" err="1" smtClean="0">
                <a:solidFill>
                  <a:srgbClr val="000099"/>
                </a:solidFill>
                <a:latin typeface="Times New Roman" panose="02020603050405020304" pitchFamily="18" charset="0"/>
                <a:cs typeface="Times New Roman" panose="02020603050405020304" pitchFamily="18" charset="0"/>
              </a:rPr>
              <a:t>và</a:t>
            </a:r>
            <a:r>
              <a:rPr lang="en-US" sz="2000" b="1" dirty="0" smtClean="0">
                <a:solidFill>
                  <a:srgbClr val="000099"/>
                </a:solidFill>
                <a:latin typeface="Times New Roman" panose="02020603050405020304" pitchFamily="18" charset="0"/>
                <a:cs typeface="Times New Roman" panose="02020603050405020304" pitchFamily="18" charset="0"/>
              </a:rPr>
              <a:t> C </a:t>
            </a:r>
            <a:r>
              <a:rPr lang="en-US" sz="2000" b="1" dirty="0" err="1" smtClean="0">
                <a:solidFill>
                  <a:srgbClr val="000099"/>
                </a:solidFill>
                <a:latin typeface="Times New Roman" panose="02020603050405020304" pitchFamily="18" charset="0"/>
                <a:cs typeface="Times New Roman" panose="02020603050405020304" pitchFamily="18" charset="0"/>
              </a:rPr>
              <a:t>nhận</a:t>
            </a:r>
            <a:r>
              <a:rPr lang="en-US" sz="2000" b="1" dirty="0" smtClean="0">
                <a:solidFill>
                  <a:srgbClr val="000099"/>
                </a:solidFill>
                <a:latin typeface="Times New Roman" panose="02020603050405020304" pitchFamily="18" charset="0"/>
                <a:cs typeface="Times New Roman" panose="02020603050405020304" pitchFamily="18" charset="0"/>
              </a:rPr>
              <a:t> </a:t>
            </a:r>
            <a:r>
              <a:rPr lang="en-US" sz="2000" b="1" dirty="0" err="1" smtClean="0">
                <a:solidFill>
                  <a:srgbClr val="000099"/>
                </a:solidFill>
                <a:latin typeface="Times New Roman" panose="02020603050405020304" pitchFamily="18" charset="0"/>
                <a:cs typeface="Times New Roman" panose="02020603050405020304" pitchFamily="18" charset="0"/>
              </a:rPr>
              <a:t>được</a:t>
            </a:r>
            <a:r>
              <a:rPr lang="en-US" sz="2000" b="1" dirty="0" smtClean="0">
                <a:solidFill>
                  <a:srgbClr val="000099"/>
                </a:solidFill>
                <a:latin typeface="Times New Roman" panose="02020603050405020304" pitchFamily="18"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112515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95A0101F-93B2-4003-830F-DED436DB02B7}"/>
              </a:ext>
            </a:extLst>
          </p:cNvPr>
          <p:cNvSpPr>
            <a:spLocks noGrp="1" noChangeArrowheads="1"/>
          </p:cNvSpPr>
          <p:nvPr>
            <p:ph type="title"/>
          </p:nvPr>
        </p:nvSpPr>
        <p:spPr>
          <a:xfrm>
            <a:off x="0" y="0"/>
            <a:ext cx="9144000" cy="838200"/>
          </a:xfrm>
        </p:spPr>
        <p:txBody>
          <a:bodyPr>
            <a:noAutofit/>
          </a:bodyPr>
          <a:lstStyle/>
          <a:p>
            <a:pPr eaLnBrk="1" hangingPunct="1"/>
            <a:r>
              <a:rPr lang="en-US" altLang="en-US" sz="3500" dirty="0"/>
              <a:t/>
            </a:r>
            <a:br>
              <a:rPr lang="en-US" altLang="en-US" sz="3500" dirty="0"/>
            </a:br>
            <a:r>
              <a:rPr lang="en-US" altLang="en-US" sz="3500" dirty="0" err="1"/>
              <a:t>Nguyên</a:t>
            </a:r>
            <a:r>
              <a:rPr lang="en-US" altLang="en-US" sz="3500" dirty="0"/>
              <a:t> </a:t>
            </a:r>
            <a:r>
              <a:rPr lang="en-US" altLang="en-US" sz="3500" dirty="0" err="1"/>
              <a:t>lý</a:t>
            </a:r>
            <a:r>
              <a:rPr lang="en-US" altLang="en-US" sz="3500" dirty="0"/>
              <a:t> </a:t>
            </a:r>
            <a:r>
              <a:rPr lang="en-US" altLang="en-US" sz="3500" dirty="0" err="1"/>
              <a:t>nhân</a:t>
            </a:r>
            <a:r>
              <a:rPr lang="en-US" altLang="en-US" sz="3500" dirty="0"/>
              <a:t>: </a:t>
            </a:r>
            <a:r>
              <a:rPr lang="en-US" altLang="en-US" sz="3500" dirty="0" err="1"/>
              <a:t>Ví</a:t>
            </a:r>
            <a:r>
              <a:rPr lang="en-US" altLang="en-US" sz="3500" dirty="0"/>
              <a:t> </a:t>
            </a:r>
            <a:r>
              <a:rPr lang="en-US" altLang="en-US" sz="3500" dirty="0" err="1"/>
              <a:t>dụ</a:t>
            </a:r>
            <a:r>
              <a:rPr lang="en-US" altLang="en-US" sz="3500" dirty="0"/>
              <a:t/>
            </a:r>
            <a:br>
              <a:rPr lang="en-US" altLang="en-US" sz="3500" dirty="0"/>
            </a:br>
            <a:endParaRPr lang="en-US" altLang="en-US" sz="3500" dirty="0"/>
          </a:p>
        </p:txBody>
      </p:sp>
      <p:sp>
        <p:nvSpPr>
          <p:cNvPr id="689155" name="Rectangle 3">
            <a:extLst>
              <a:ext uri="{FF2B5EF4-FFF2-40B4-BE49-F238E27FC236}">
                <a16:creationId xmlns:a16="http://schemas.microsoft.com/office/drawing/2014/main" id="{0590029A-8C73-46DE-8F66-FED2D3163811}"/>
              </a:ext>
            </a:extLst>
          </p:cNvPr>
          <p:cNvSpPr>
            <a:spLocks noGrp="1" noChangeArrowheads="1"/>
          </p:cNvSpPr>
          <p:nvPr>
            <p:ph idx="1"/>
          </p:nvPr>
        </p:nvSpPr>
        <p:spPr>
          <a:xfrm>
            <a:off x="0" y="838200"/>
            <a:ext cx="9143999" cy="4391025"/>
          </a:xfrm>
        </p:spPr>
        <p:txBody>
          <a:bodyPr/>
          <a:lstStyle/>
          <a:p>
            <a:pPr marL="0" indent="0" algn="just" eaLnBrk="1" hangingPunct="1">
              <a:buNone/>
            </a:pPr>
            <a:r>
              <a:rPr lang="en-US" altLang="en-US" sz="2400" b="1" dirty="0" err="1">
                <a:latin typeface="Times New Roman" panose="02020603050405020304" pitchFamily="18" charset="0"/>
                <a:cs typeface="Times New Roman" panose="02020603050405020304" pitchFamily="18" charset="0"/>
              </a:rPr>
              <a:t>Ví</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dụ</a:t>
            </a:r>
            <a:r>
              <a:rPr lang="en-US" altLang="en-US" sz="2400" b="1"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Huế</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3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bay, ô </a:t>
            </a:r>
            <a:r>
              <a:rPr lang="en-US" altLang="en-US" sz="2400" dirty="0" err="1">
                <a:latin typeface="Times New Roman" panose="02020603050405020304" pitchFamily="18" charset="0"/>
                <a:cs typeface="Times New Roman" panose="02020603050405020304" pitchFamily="18" charset="0"/>
              </a:rPr>
              <a:t>tô</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tàu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hỏa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Huế</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Sài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Gòn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4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bay, ô </a:t>
            </a:r>
            <a:r>
              <a:rPr lang="en-US" altLang="en-US" sz="2400" dirty="0" err="1">
                <a:latin typeface="Times New Roman" panose="02020603050405020304" pitchFamily="18" charset="0"/>
                <a:cs typeface="Times New Roman" panose="02020603050405020304" pitchFamily="18" charset="0"/>
              </a:rPr>
              <a:t>tô</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tàu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hỏa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tàu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thủy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Hỏi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Sài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Gòn</a:t>
            </a:r>
            <a:r>
              <a:rPr lang="en-US" altLang="en-US" sz="2400" dirty="0">
                <a:latin typeface="Times New Roman" panose="02020603050405020304" pitchFamily="18" charset="0"/>
                <a:cs typeface="Times New Roman" panose="02020603050405020304" pitchFamily="18" charset="0"/>
              </a:rPr>
              <a:t> (qua </a:t>
            </a:r>
            <a:r>
              <a:rPr lang="en-US" altLang="en-US" sz="2400" dirty="0" err="1">
                <a:latin typeface="Times New Roman" panose="02020603050405020304" pitchFamily="18" charset="0"/>
                <a:cs typeface="Times New Roman" panose="02020603050405020304" pitchFamily="18" charset="0"/>
              </a:rPr>
              <a:t>Huế</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a:t>
            </a:r>
            <a:r>
              <a:rPr lang="en-US" altLang="en-US" sz="2400" dirty="0">
                <a:latin typeface=".VnTime" panose="020B7200000000000000" pitchFamily="34" charset="0"/>
              </a:rPr>
              <a:t>?</a:t>
            </a:r>
          </a:p>
          <a:p>
            <a:pPr marL="0" indent="0" algn="just" eaLnBrk="1" hangingPunct="1">
              <a:buNone/>
            </a:pPr>
            <a:r>
              <a:rPr lang="en-US" altLang="en-US" sz="2400" dirty="0" err="1">
                <a:latin typeface="Times New Roman" panose="02020603050405020304" pitchFamily="18" charset="0"/>
                <a:cs typeface="Times New Roman" panose="02020603050405020304" pitchFamily="18" charset="0"/>
              </a:rPr>
              <a:t>Giải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Mỗi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Sài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Gòn</a:t>
            </a:r>
            <a:r>
              <a:rPr lang="en-US" altLang="en-US" sz="2400" dirty="0">
                <a:latin typeface="Times New Roman" panose="02020603050405020304" pitchFamily="18" charset="0"/>
                <a:cs typeface="Times New Roman" panose="02020603050405020304" pitchFamily="18" charset="0"/>
              </a:rPr>
              <a:t> (qua </a:t>
            </a:r>
            <a:r>
              <a:rPr lang="en-US" altLang="en-US" sz="2400" dirty="0" err="1">
                <a:latin typeface="Times New Roman" panose="02020603050405020304" pitchFamily="18" charset="0"/>
                <a:cs typeface="Times New Roman" panose="02020603050405020304" pitchFamily="18" charset="0"/>
              </a:rPr>
              <a:t>Huế</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xem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gồm</a:t>
            </a:r>
            <a:r>
              <a:rPr lang="en-US" altLang="en-US" sz="2400" dirty="0">
                <a:latin typeface="Times New Roman" panose="02020603050405020304" pitchFamily="18" charset="0"/>
                <a:cs typeface="Times New Roman" panose="02020603050405020304" pitchFamily="18" charset="0"/>
              </a:rPr>
              <a:t> 2 </a:t>
            </a:r>
            <a:r>
              <a:rPr lang="en-US" altLang="en-US" sz="2400" dirty="0" err="1">
                <a:latin typeface="Times New Roman" panose="02020603050405020304" pitchFamily="18" charset="0"/>
                <a:cs typeface="Times New Roman" panose="02020603050405020304" pitchFamily="18" charset="0"/>
              </a:rPr>
              <a:t>chặng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nội</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Huế</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Huế</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Sài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Gòn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theo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nguyên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nhân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Sài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Gòn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3x4 = 12 </a:t>
            </a:r>
            <a:r>
              <a:rPr lang="en-US" altLang="en-US" sz="2400" dirty="0" err="1">
                <a:latin typeface="Times New Roman" panose="02020603050405020304" pitchFamily="18" charset="0"/>
                <a:cs typeface="Times New Roman" panose="02020603050405020304" pitchFamily="18" charset="0"/>
              </a:rPr>
              <a:t>cách</a:t>
            </a:r>
            <a:endParaRPr lang="en-US" altLang="en-US" sz="24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FE58FC55-DE39-46C7-982D-D3EF2B1C893D}"/>
              </a:ext>
            </a:extLst>
          </p:cNvPr>
          <p:cNvSpPr>
            <a:spLocks noGrp="1"/>
          </p:cNvSpPr>
          <p:nvPr>
            <p:ph type="sldNum" sz="quarter" idx="12"/>
          </p:nvPr>
        </p:nvSpPr>
        <p:spPr/>
        <p:txBody>
          <a:bodyPr/>
          <a:lstStyle/>
          <a:p>
            <a:pPr>
              <a:defRPr/>
            </a:pPr>
            <a:fld id="{519C8756-3B26-4146-A7C7-24F682EEB786}" type="slidenum">
              <a:rPr lang="en-US" smtClean="0"/>
              <a:pPr>
                <a:defRPr/>
              </a:pPr>
              <a:t>12</a:t>
            </a:fld>
            <a:endParaRPr lang="en-US"/>
          </a:p>
        </p:txBody>
      </p:sp>
      <p:grpSp>
        <p:nvGrpSpPr>
          <p:cNvPr id="17413" name="Group 4">
            <a:extLst>
              <a:ext uri="{FF2B5EF4-FFF2-40B4-BE49-F238E27FC236}">
                <a16:creationId xmlns:a16="http://schemas.microsoft.com/office/drawing/2014/main" id="{7923C547-A3B9-4B3F-9D55-3D63C4A62C17}"/>
              </a:ext>
            </a:extLst>
          </p:cNvPr>
          <p:cNvGrpSpPr>
            <a:grpSpLocks/>
          </p:cNvGrpSpPr>
          <p:nvPr/>
        </p:nvGrpSpPr>
        <p:grpSpPr bwMode="auto">
          <a:xfrm>
            <a:off x="1314450" y="3708400"/>
            <a:ext cx="6399213" cy="1216025"/>
            <a:chOff x="816" y="3216"/>
            <a:chExt cx="4031" cy="766"/>
          </a:xfrm>
        </p:grpSpPr>
        <p:sp>
          <p:nvSpPr>
            <p:cNvPr id="17417" name="Freeform 5">
              <a:extLst>
                <a:ext uri="{FF2B5EF4-FFF2-40B4-BE49-F238E27FC236}">
                  <a16:creationId xmlns:a16="http://schemas.microsoft.com/office/drawing/2014/main" id="{BFB12AF4-A204-4CBC-93D4-4EFB63003762}"/>
                </a:ext>
              </a:extLst>
            </p:cNvPr>
            <p:cNvSpPr>
              <a:spLocks/>
            </p:cNvSpPr>
            <p:nvPr/>
          </p:nvSpPr>
          <p:spPr bwMode="auto">
            <a:xfrm>
              <a:off x="1008" y="3216"/>
              <a:ext cx="1728" cy="383"/>
            </a:xfrm>
            <a:custGeom>
              <a:avLst/>
              <a:gdLst>
                <a:gd name="T0" fmla="*/ 0 w 864"/>
                <a:gd name="T1" fmla="*/ 382054 h 192"/>
                <a:gd name="T2" fmla="*/ 884736 w 864"/>
                <a:gd name="T3" fmla="*/ 0 h 192"/>
                <a:gd name="T4" fmla="*/ 1769472 w 864"/>
                <a:gd name="T5" fmla="*/ 382054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192"/>
                  </a:moveTo>
                  <a:cubicBezTo>
                    <a:pt x="144" y="96"/>
                    <a:pt x="288" y="0"/>
                    <a:pt x="432" y="0"/>
                  </a:cubicBezTo>
                  <a:cubicBezTo>
                    <a:pt x="576" y="0"/>
                    <a:pt x="752" y="144"/>
                    <a:pt x="864" y="192"/>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8" name="Freeform 6">
              <a:extLst>
                <a:ext uri="{FF2B5EF4-FFF2-40B4-BE49-F238E27FC236}">
                  <a16:creationId xmlns:a16="http://schemas.microsoft.com/office/drawing/2014/main" id="{58E0C1B8-5B95-4164-8087-53D7C5627F45}"/>
                </a:ext>
              </a:extLst>
            </p:cNvPr>
            <p:cNvSpPr>
              <a:spLocks/>
            </p:cNvSpPr>
            <p:nvPr/>
          </p:nvSpPr>
          <p:spPr bwMode="auto">
            <a:xfrm>
              <a:off x="1008" y="3599"/>
              <a:ext cx="1728" cy="383"/>
            </a:xfrm>
            <a:custGeom>
              <a:avLst/>
              <a:gdLst>
                <a:gd name="T0" fmla="*/ 0 w 864"/>
                <a:gd name="T1" fmla="*/ 0 h 192"/>
                <a:gd name="T2" fmla="*/ 884736 w 864"/>
                <a:gd name="T3" fmla="*/ 382054 h 192"/>
                <a:gd name="T4" fmla="*/ 1769472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0"/>
                  </a:moveTo>
                  <a:cubicBezTo>
                    <a:pt x="144" y="96"/>
                    <a:pt x="288" y="192"/>
                    <a:pt x="432" y="192"/>
                  </a:cubicBezTo>
                  <a:cubicBezTo>
                    <a:pt x="576" y="192"/>
                    <a:pt x="752" y="40"/>
                    <a:pt x="864" y="0"/>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9" name="Freeform 7">
              <a:extLst>
                <a:ext uri="{FF2B5EF4-FFF2-40B4-BE49-F238E27FC236}">
                  <a16:creationId xmlns:a16="http://schemas.microsoft.com/office/drawing/2014/main" id="{FD881E22-3ED5-432C-8679-EFB97F4C1332}"/>
                </a:ext>
              </a:extLst>
            </p:cNvPr>
            <p:cNvSpPr>
              <a:spLocks/>
            </p:cNvSpPr>
            <p:nvPr/>
          </p:nvSpPr>
          <p:spPr bwMode="auto">
            <a:xfrm>
              <a:off x="2927" y="3216"/>
              <a:ext cx="1728" cy="383"/>
            </a:xfrm>
            <a:custGeom>
              <a:avLst/>
              <a:gdLst>
                <a:gd name="T0" fmla="*/ 0 w 864"/>
                <a:gd name="T1" fmla="*/ 382054 h 192"/>
                <a:gd name="T2" fmla="*/ 884736 w 864"/>
                <a:gd name="T3" fmla="*/ 0 h 192"/>
                <a:gd name="T4" fmla="*/ 1769472 w 864"/>
                <a:gd name="T5" fmla="*/ 382054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192"/>
                  </a:moveTo>
                  <a:cubicBezTo>
                    <a:pt x="144" y="96"/>
                    <a:pt x="288" y="0"/>
                    <a:pt x="432" y="0"/>
                  </a:cubicBezTo>
                  <a:cubicBezTo>
                    <a:pt x="576" y="0"/>
                    <a:pt x="752" y="144"/>
                    <a:pt x="864" y="192"/>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0" name="Freeform 8">
              <a:extLst>
                <a:ext uri="{FF2B5EF4-FFF2-40B4-BE49-F238E27FC236}">
                  <a16:creationId xmlns:a16="http://schemas.microsoft.com/office/drawing/2014/main" id="{ACD9A989-FCF2-49A8-A456-7C9A01B8C0AE}"/>
                </a:ext>
              </a:extLst>
            </p:cNvPr>
            <p:cNvSpPr>
              <a:spLocks/>
            </p:cNvSpPr>
            <p:nvPr/>
          </p:nvSpPr>
          <p:spPr bwMode="auto">
            <a:xfrm>
              <a:off x="2927" y="3599"/>
              <a:ext cx="1728" cy="383"/>
            </a:xfrm>
            <a:custGeom>
              <a:avLst/>
              <a:gdLst>
                <a:gd name="T0" fmla="*/ 0 w 864"/>
                <a:gd name="T1" fmla="*/ 0 h 192"/>
                <a:gd name="T2" fmla="*/ 884736 w 864"/>
                <a:gd name="T3" fmla="*/ 382054 h 192"/>
                <a:gd name="T4" fmla="*/ 1769472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0"/>
                  </a:moveTo>
                  <a:cubicBezTo>
                    <a:pt x="144" y="96"/>
                    <a:pt x="288" y="192"/>
                    <a:pt x="432" y="192"/>
                  </a:cubicBezTo>
                  <a:cubicBezTo>
                    <a:pt x="576" y="192"/>
                    <a:pt x="752" y="40"/>
                    <a:pt x="864" y="0"/>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7421" name="Group 9">
              <a:extLst>
                <a:ext uri="{FF2B5EF4-FFF2-40B4-BE49-F238E27FC236}">
                  <a16:creationId xmlns:a16="http://schemas.microsoft.com/office/drawing/2014/main" id="{BCC933D5-3619-4D06-9DD3-A3D688C74967}"/>
                </a:ext>
              </a:extLst>
            </p:cNvPr>
            <p:cNvGrpSpPr>
              <a:grpSpLocks/>
            </p:cNvGrpSpPr>
            <p:nvPr/>
          </p:nvGrpSpPr>
          <p:grpSpPr bwMode="auto">
            <a:xfrm>
              <a:off x="816" y="3408"/>
              <a:ext cx="4031" cy="383"/>
              <a:chOff x="816" y="3408"/>
              <a:chExt cx="4031" cy="383"/>
            </a:xfrm>
          </p:grpSpPr>
          <p:sp>
            <p:nvSpPr>
              <p:cNvPr id="17422" name="Line 10">
                <a:extLst>
                  <a:ext uri="{FF2B5EF4-FFF2-40B4-BE49-F238E27FC236}">
                    <a16:creationId xmlns:a16="http://schemas.microsoft.com/office/drawing/2014/main" id="{5BC5DECF-5D90-4C88-ADCD-C270363801CB}"/>
                  </a:ext>
                </a:extLst>
              </p:cNvPr>
              <p:cNvSpPr>
                <a:spLocks noChangeShapeType="1"/>
              </p:cNvSpPr>
              <p:nvPr/>
            </p:nvSpPr>
            <p:spPr bwMode="auto">
              <a:xfrm>
                <a:off x="1008" y="3599"/>
                <a:ext cx="172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7423" name="Oval 11">
                <a:extLst>
                  <a:ext uri="{FF2B5EF4-FFF2-40B4-BE49-F238E27FC236}">
                    <a16:creationId xmlns:a16="http://schemas.microsoft.com/office/drawing/2014/main" id="{216DA7CE-944B-4852-9894-9E1D09B7EDBF}"/>
                  </a:ext>
                </a:extLst>
              </p:cNvPr>
              <p:cNvSpPr>
                <a:spLocks noChangeArrowheads="1"/>
              </p:cNvSpPr>
              <p:nvPr/>
            </p:nvSpPr>
            <p:spPr bwMode="auto">
              <a:xfrm>
                <a:off x="2736" y="3503"/>
                <a:ext cx="191" cy="192"/>
              </a:xfrm>
              <a:prstGeom prst="ellipse">
                <a:avLst/>
              </a:prstGeom>
              <a:solidFill>
                <a:srgbClr val="FFCC00"/>
              </a:solidFill>
              <a:ln w="9525">
                <a:solidFill>
                  <a:srgbClr val="FFCC00"/>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17424" name="Oval 12">
                <a:extLst>
                  <a:ext uri="{FF2B5EF4-FFF2-40B4-BE49-F238E27FC236}">
                    <a16:creationId xmlns:a16="http://schemas.microsoft.com/office/drawing/2014/main" id="{E3F8496C-2976-40FE-8242-6811E5030897}"/>
                  </a:ext>
                </a:extLst>
              </p:cNvPr>
              <p:cNvSpPr>
                <a:spLocks noChangeArrowheads="1"/>
              </p:cNvSpPr>
              <p:nvPr/>
            </p:nvSpPr>
            <p:spPr bwMode="auto">
              <a:xfrm>
                <a:off x="816" y="3503"/>
                <a:ext cx="192" cy="192"/>
              </a:xfrm>
              <a:prstGeom prst="ellipse">
                <a:avLst/>
              </a:prstGeom>
              <a:solidFill>
                <a:srgbClr val="FFCC00"/>
              </a:solidFill>
              <a:ln w="9525">
                <a:solidFill>
                  <a:srgbClr val="FFCC00"/>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17425" name="Freeform 13">
                <a:extLst>
                  <a:ext uri="{FF2B5EF4-FFF2-40B4-BE49-F238E27FC236}">
                    <a16:creationId xmlns:a16="http://schemas.microsoft.com/office/drawing/2014/main" id="{093F3439-985C-4A8B-8EB4-3C3E4753711B}"/>
                  </a:ext>
                </a:extLst>
              </p:cNvPr>
              <p:cNvSpPr>
                <a:spLocks/>
              </p:cNvSpPr>
              <p:nvPr/>
            </p:nvSpPr>
            <p:spPr bwMode="auto">
              <a:xfrm>
                <a:off x="2927" y="3599"/>
                <a:ext cx="1728" cy="192"/>
              </a:xfrm>
              <a:custGeom>
                <a:avLst/>
                <a:gdLst>
                  <a:gd name="T0" fmla="*/ 0 w 864"/>
                  <a:gd name="T1" fmla="*/ 0 h 96"/>
                  <a:gd name="T2" fmla="*/ 884736 w 864"/>
                  <a:gd name="T3" fmla="*/ 196608 h 96"/>
                  <a:gd name="T4" fmla="*/ 1769472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44" y="48"/>
                      <a:pt x="288" y="96"/>
                      <a:pt x="432" y="96"/>
                    </a:cubicBezTo>
                    <a:cubicBezTo>
                      <a:pt x="576" y="96"/>
                      <a:pt x="752" y="24"/>
                      <a:pt x="864" y="0"/>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6" name="Freeform 14">
                <a:extLst>
                  <a:ext uri="{FF2B5EF4-FFF2-40B4-BE49-F238E27FC236}">
                    <a16:creationId xmlns:a16="http://schemas.microsoft.com/office/drawing/2014/main" id="{9AD79B62-B9E4-4AF1-83C3-D37C98925ADE}"/>
                  </a:ext>
                </a:extLst>
              </p:cNvPr>
              <p:cNvSpPr>
                <a:spLocks/>
              </p:cNvSpPr>
              <p:nvPr/>
            </p:nvSpPr>
            <p:spPr bwMode="auto">
              <a:xfrm>
                <a:off x="2927" y="3408"/>
                <a:ext cx="1728" cy="191"/>
              </a:xfrm>
              <a:custGeom>
                <a:avLst/>
                <a:gdLst>
                  <a:gd name="T0" fmla="*/ 0 w 864"/>
                  <a:gd name="T1" fmla="*/ 185592 h 96"/>
                  <a:gd name="T2" fmla="*/ 884736 w 864"/>
                  <a:gd name="T3" fmla="*/ 0 h 96"/>
                  <a:gd name="T4" fmla="*/ 1769472 w 864"/>
                  <a:gd name="T5" fmla="*/ 185592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96"/>
                    </a:moveTo>
                    <a:cubicBezTo>
                      <a:pt x="144" y="48"/>
                      <a:pt x="288" y="0"/>
                      <a:pt x="432" y="0"/>
                    </a:cubicBezTo>
                    <a:cubicBezTo>
                      <a:pt x="576" y="0"/>
                      <a:pt x="752" y="64"/>
                      <a:pt x="864" y="96"/>
                    </a:cubicBezTo>
                  </a:path>
                </a:pathLst>
              </a:custGeom>
              <a:noFill/>
              <a:ln w="19050">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7" name="Oval 15">
                <a:extLst>
                  <a:ext uri="{FF2B5EF4-FFF2-40B4-BE49-F238E27FC236}">
                    <a16:creationId xmlns:a16="http://schemas.microsoft.com/office/drawing/2014/main" id="{4FAD8A6C-E92B-44CA-B2B5-2F53DDE3DFDF}"/>
                  </a:ext>
                </a:extLst>
              </p:cNvPr>
              <p:cNvSpPr>
                <a:spLocks noChangeArrowheads="1"/>
              </p:cNvSpPr>
              <p:nvPr/>
            </p:nvSpPr>
            <p:spPr bwMode="auto">
              <a:xfrm>
                <a:off x="4655" y="3503"/>
                <a:ext cx="192" cy="192"/>
              </a:xfrm>
              <a:prstGeom prst="ellipse">
                <a:avLst/>
              </a:prstGeom>
              <a:solidFill>
                <a:srgbClr val="FFCC00"/>
              </a:solidFill>
              <a:ln w="9525">
                <a:solidFill>
                  <a:srgbClr val="FFCC00"/>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pSp>
      </p:grpSp>
      <p:sp>
        <p:nvSpPr>
          <p:cNvPr id="17414" name="Text Box 16">
            <a:extLst>
              <a:ext uri="{FF2B5EF4-FFF2-40B4-BE49-F238E27FC236}">
                <a16:creationId xmlns:a16="http://schemas.microsoft.com/office/drawing/2014/main" id="{64C2B826-E220-4CD2-8A29-F27EDB81FA6C}"/>
              </a:ext>
            </a:extLst>
          </p:cNvPr>
          <p:cNvSpPr txBox="1">
            <a:spLocks noChangeArrowheads="1"/>
          </p:cNvSpPr>
          <p:nvPr/>
        </p:nvSpPr>
        <p:spPr bwMode="auto">
          <a:xfrm>
            <a:off x="668338" y="4502150"/>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800"/>
              <a:t>Hà nội</a:t>
            </a:r>
          </a:p>
        </p:txBody>
      </p:sp>
      <p:sp>
        <p:nvSpPr>
          <p:cNvPr id="17415" name="Text Box 17">
            <a:extLst>
              <a:ext uri="{FF2B5EF4-FFF2-40B4-BE49-F238E27FC236}">
                <a16:creationId xmlns:a16="http://schemas.microsoft.com/office/drawing/2014/main" id="{207EA72D-3E19-421D-A18A-2D0F987D9713}"/>
              </a:ext>
            </a:extLst>
          </p:cNvPr>
          <p:cNvSpPr txBox="1">
            <a:spLocks noChangeArrowheads="1"/>
          </p:cNvSpPr>
          <p:nvPr/>
        </p:nvSpPr>
        <p:spPr bwMode="auto">
          <a:xfrm>
            <a:off x="3956050" y="4586287"/>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800"/>
              <a:t>Huế</a:t>
            </a:r>
          </a:p>
        </p:txBody>
      </p:sp>
      <p:sp>
        <p:nvSpPr>
          <p:cNvPr id="17416" name="Text Box 18">
            <a:extLst>
              <a:ext uri="{FF2B5EF4-FFF2-40B4-BE49-F238E27FC236}">
                <a16:creationId xmlns:a16="http://schemas.microsoft.com/office/drawing/2014/main" id="{5B7F556F-DF7A-4B35-88F1-61F3F29851E7}"/>
              </a:ext>
            </a:extLst>
          </p:cNvPr>
          <p:cNvSpPr txBox="1">
            <a:spLocks noChangeArrowheads="1"/>
          </p:cNvSpPr>
          <p:nvPr/>
        </p:nvSpPr>
        <p:spPr bwMode="auto">
          <a:xfrm>
            <a:off x="7481888" y="4521200"/>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1800"/>
              <a:t>Sài gòn</a:t>
            </a:r>
          </a:p>
        </p:txBody>
      </p:sp>
    </p:spTree>
    <p:extLst>
      <p:ext uri="{BB962C8B-B14F-4D97-AF65-F5344CB8AC3E}">
        <p14:creationId xmlns:p14="http://schemas.microsoft.com/office/powerpoint/2010/main" val="1892288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9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0" y="0"/>
            <a:ext cx="8915400" cy="838200"/>
          </a:xfrm>
        </p:spPr>
        <p:txBody>
          <a:bodyPr>
            <a:normAutofit/>
          </a:bodyPr>
          <a:lstStyle/>
          <a:p>
            <a:r>
              <a:rPr lang="en-US" sz="3500" dirty="0" smtClean="0"/>
              <a:t>5. </a:t>
            </a:r>
            <a:r>
              <a:rPr lang="en-US" sz="3500" dirty="0" err="1" smtClean="0"/>
              <a:t>Hàm</a:t>
            </a:r>
            <a:r>
              <a:rPr lang="en-US" sz="3500" dirty="0" smtClean="0"/>
              <a:t> </a:t>
            </a:r>
            <a:r>
              <a:rPr lang="en-US" sz="3500" dirty="0" err="1" smtClean="0"/>
              <a:t>sinh</a:t>
            </a:r>
            <a:endParaRPr lang="en-US" sz="3500" dirty="0"/>
          </a:p>
        </p:txBody>
      </p:sp>
      <p:sp>
        <p:nvSpPr>
          <p:cNvPr id="17411" name="Content Placeholder 2"/>
          <p:cNvSpPr>
            <a:spLocks noGrp="1"/>
          </p:cNvSpPr>
          <p:nvPr>
            <p:ph type="body" idx="1"/>
          </p:nvPr>
        </p:nvSpPr>
        <p:spPr>
          <a:xfrm>
            <a:off x="0" y="856009"/>
            <a:ext cx="9296400" cy="5833716"/>
          </a:xfrm>
        </p:spPr>
        <p:txBody>
          <a:bodyPr>
            <a:normAutofit lnSpcReduction="10000"/>
          </a:bodyPr>
          <a:lstStyle/>
          <a:p>
            <a:pPr marL="0" indent="0">
              <a:buNone/>
            </a:pP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Ví</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1</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r>
              <a:rPr lang="en-US" sz="1800" dirty="0" err="1" smtClean="0">
                <a:solidFill>
                  <a:schemeClr val="tx1">
                    <a:lumMod val="95000"/>
                    <a:lumOff val="5000"/>
                  </a:schemeClr>
                </a:solidFill>
                <a:latin typeface="Times New Roman" panose="02020603050405020304" pitchFamily="18" charset="0"/>
                <a:cs typeface="Times New Roman" panose="02020603050405020304" pitchFamily="18" charset="0"/>
              </a:rPr>
              <a:t>Xét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     a</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8</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vì</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4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8)</a:t>
            </a:r>
          </a:p>
          <a:p>
            <a:pPr marL="0" indent="0">
              <a:buNone/>
            </a:pPr>
            <a:r>
              <a:rPr lang="en-US" sz="1800" i="1" dirty="0">
                <a:latin typeface="Times New Roman" panose="02020603050405020304" pitchFamily="18" charset="0"/>
                <a:cs typeface="Times New Roman" panose="02020603050405020304" pitchFamily="18" charset="0"/>
              </a:rPr>
              <a:t>     b</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vì</a:t>
            </a: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6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6)</a:t>
            </a:r>
          </a:p>
          <a:p>
            <a:pPr marL="0" indent="0">
              <a:buNone/>
            </a:pPr>
            <a:r>
              <a:rPr lang="en-US" sz="1800" i="1" dirty="0">
                <a:latin typeface="Times New Roman" panose="02020603050405020304" pitchFamily="18" charset="0"/>
                <a:cs typeface="Times New Roman" panose="02020603050405020304" pitchFamily="18" charset="0"/>
              </a:rPr>
              <a:t>     c</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5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vì</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5)</a:t>
            </a:r>
          </a:p>
          <a:p>
            <a:pPr marL="0" indent="0">
              <a:buNone/>
            </a:pPr>
            <a:r>
              <a:rPr lang="en-US" sz="1800" dirty="0" err="1" smtClean="0">
                <a:latin typeface="Times New Roman" panose="02020603050405020304" pitchFamily="18" charset="0"/>
                <a:cs typeface="Times New Roman" panose="02020603050405020304" pitchFamily="18" charset="0"/>
              </a:rPr>
              <a:t>Hệ</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khai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triển</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p>
          <a:p>
            <a:pPr marL="0" indent="0">
              <a:buNone/>
            </a:pP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6</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7</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8</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2</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3</a:t>
            </a:r>
            <a:r>
              <a:rPr lang="en-US" altLang="zh-TW" sz="1800"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6</a:t>
            </a:r>
            <a:r>
              <a:rPr lang="en-US" altLang="zh-TW" sz="1800"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2</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3</a:t>
            </a:r>
            <a:r>
              <a:rPr lang="en-US" altLang="zh-TW" sz="1800"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a:t>
            </a:r>
          </a:p>
          <a:p>
            <a:pPr marL="0" indent="0">
              <a:buNone/>
            </a:pPr>
            <a:r>
              <a:rPr lang="en-US" sz="1650" dirty="0" err="1" smtClean="0">
                <a:latin typeface="Times New Roman" panose="02020603050405020304" pitchFamily="18" charset="0"/>
                <a:cs typeface="Times New Roman" panose="02020603050405020304" pitchFamily="18" charset="0"/>
              </a:rPr>
              <a:t>Chính</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là</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lời</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giải</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của</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bài</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toán</a:t>
            </a:r>
            <a:endParaRPr lang="en-US" sz="1650" dirty="0" smtClean="0">
              <a:latin typeface="Times New Roman" panose="02020603050405020304" pitchFamily="18" charset="0"/>
              <a:cs typeface="Times New Roman" panose="02020603050405020304" pitchFamily="18" charset="0"/>
            </a:endParaRPr>
          </a:p>
          <a:p>
            <a:pPr marL="0" indent="0">
              <a:buNone/>
            </a:pPr>
            <a:r>
              <a:rPr lang="en-US" sz="1650" i="1" dirty="0" smtClean="0">
                <a:latin typeface="Times New Roman" panose="02020603050405020304" pitchFamily="18" charset="0"/>
                <a:cs typeface="Times New Roman" panose="02020603050405020304" pitchFamily="18" charset="0"/>
              </a:rPr>
              <a:t>g</a:t>
            </a:r>
            <a:r>
              <a:rPr lang="en-US" sz="1650" dirty="0" smtClean="0">
                <a:latin typeface="Times New Roman" panose="02020603050405020304" pitchFamily="18" charset="0"/>
                <a:cs typeface="Times New Roman" panose="02020603050405020304" pitchFamily="18" charset="0"/>
              </a:rPr>
              <a:t>(</a:t>
            </a:r>
            <a:r>
              <a:rPr lang="en-US" sz="1650" i="1" dirty="0" smtClean="0">
                <a:latin typeface="Times New Roman" panose="02020603050405020304" pitchFamily="18" charset="0"/>
                <a:cs typeface="Times New Roman" panose="02020603050405020304" pitchFamily="18" charset="0"/>
              </a:rPr>
              <a:t>x</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được</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gọi</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là</a:t>
            </a:r>
            <a:r>
              <a:rPr lang="en-US" sz="1650" dirty="0" smtClean="0">
                <a:latin typeface="Times New Roman" panose="02020603050405020304" pitchFamily="18" charset="0"/>
                <a:cs typeface="Times New Roman" panose="02020603050405020304" pitchFamily="18" charset="0"/>
              </a:rPr>
              <a:t> </a:t>
            </a:r>
            <a:r>
              <a:rPr lang="en-US" sz="1650" b="1" i="1" dirty="0" err="1" smtClean="0">
                <a:latin typeface="Times New Roman" panose="02020603050405020304" pitchFamily="18" charset="0"/>
                <a:cs typeface="Times New Roman" panose="02020603050405020304" pitchFamily="18" charset="0"/>
              </a:rPr>
              <a:t>hàm</a:t>
            </a:r>
            <a:r>
              <a:rPr lang="en-US" sz="1650" b="1" i="1" dirty="0" smtClean="0">
                <a:latin typeface="Times New Roman" panose="02020603050405020304" pitchFamily="18" charset="0"/>
                <a:cs typeface="Times New Roman" panose="02020603050405020304" pitchFamily="18" charset="0"/>
              </a:rPr>
              <a:t> </a:t>
            </a:r>
            <a:r>
              <a:rPr lang="en-US" sz="1650" b="1" i="1" dirty="0" err="1" smtClean="0">
                <a:latin typeface="Times New Roman" panose="02020603050405020304" pitchFamily="18" charset="0"/>
                <a:cs typeface="Times New Roman" panose="02020603050405020304" pitchFamily="18" charset="0"/>
              </a:rPr>
              <a:t>sinh</a:t>
            </a:r>
            <a:r>
              <a:rPr lang="en-US" sz="1650" dirty="0" smtClean="0">
                <a:latin typeface="Times New Roman" panose="02020603050405020304" pitchFamily="18" charset="0"/>
                <a:cs typeface="Times New Roman" panose="02020603050405020304" pitchFamily="18" charset="0"/>
              </a:rPr>
              <a:t>.</a:t>
            </a:r>
          </a:p>
          <a:p>
            <a:pPr marL="0" indent="0">
              <a:buNone/>
            </a:pPr>
            <a:r>
              <a:rPr lang="en-US" sz="1650" dirty="0" err="1" smtClean="0">
                <a:latin typeface="Times New Roman" panose="02020603050405020304" pitchFamily="18" charset="0"/>
                <a:cs typeface="Times New Roman" panose="02020603050405020304" pitchFamily="18" charset="0"/>
              </a:rPr>
              <a:t>Giả</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sử</a:t>
            </a:r>
            <a:r>
              <a:rPr lang="en-US" sz="1650" dirty="0" smtClean="0">
                <a:latin typeface="Times New Roman" panose="02020603050405020304" pitchFamily="18" charset="0"/>
                <a:cs typeface="Times New Roman" panose="02020603050405020304" pitchFamily="18" charset="0"/>
              </a:rPr>
              <a:t> </a:t>
            </a:r>
            <a:r>
              <a:rPr lang="en-US" sz="1650" i="1" dirty="0" err="1">
                <a:latin typeface="Times New Roman" panose="02020603050405020304" pitchFamily="18" charset="0"/>
                <a:cs typeface="Times New Roman" panose="02020603050405020304" pitchFamily="18" charset="0"/>
              </a:rPr>
              <a:t>x</a:t>
            </a:r>
            <a:r>
              <a:rPr lang="en-US" sz="1650" baseline="30000" dirty="0" err="1">
                <a:latin typeface="Times New Roman" panose="02020603050405020304" pitchFamily="18" charset="0"/>
                <a:cs typeface="Times New Roman" panose="02020603050405020304" pitchFamily="18" charset="0"/>
              </a:rPr>
              <a:t>a</a:t>
            </a:r>
            <a:r>
              <a:rPr lang="en-US" sz="1650" dirty="0">
                <a:latin typeface="Times New Roman" panose="02020603050405020304" pitchFamily="18" charset="0"/>
                <a:cs typeface="Times New Roman" panose="02020603050405020304" pitchFamily="18" charset="0"/>
              </a:rPr>
              <a:t>, </a:t>
            </a:r>
            <a:r>
              <a:rPr lang="en-US" sz="1650" i="1" dirty="0" err="1">
                <a:latin typeface="Times New Roman" panose="02020603050405020304" pitchFamily="18" charset="0"/>
                <a:cs typeface="Times New Roman" panose="02020603050405020304" pitchFamily="18" charset="0"/>
              </a:rPr>
              <a:t>x</a:t>
            </a:r>
            <a:r>
              <a:rPr lang="en-US" sz="1650" i="1" baseline="30000" dirty="0" err="1">
                <a:latin typeface="Times New Roman" panose="02020603050405020304" pitchFamily="18" charset="0"/>
                <a:cs typeface="Times New Roman" panose="02020603050405020304" pitchFamily="18" charset="0"/>
              </a:rPr>
              <a:t>b</a:t>
            </a:r>
            <a:r>
              <a:rPr lang="en-US" sz="1650" dirty="0">
                <a:latin typeface="Times New Roman" panose="02020603050405020304" pitchFamily="18" charset="0"/>
                <a:cs typeface="Times New Roman" panose="02020603050405020304" pitchFamily="18" charset="0"/>
              </a:rPr>
              <a:t>, </a:t>
            </a:r>
            <a:r>
              <a:rPr lang="en-US" sz="1650" i="1" dirty="0">
                <a:latin typeface="Times New Roman" panose="02020603050405020304" pitchFamily="18" charset="0"/>
                <a:cs typeface="Times New Roman" panose="02020603050405020304" pitchFamily="18" charset="0"/>
              </a:rPr>
              <a:t>x</a:t>
            </a:r>
            <a:r>
              <a:rPr lang="en-US" sz="1650" i="1" baseline="30000" dirty="0">
                <a:latin typeface="Times New Roman" panose="02020603050405020304" pitchFamily="18" charset="0"/>
                <a:cs typeface="Times New Roman" panose="02020603050405020304" pitchFamily="18" charset="0"/>
              </a:rPr>
              <a:t>c</a:t>
            </a:r>
            <a:r>
              <a:rPr lang="en-US" sz="1650" dirty="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tương</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ứng</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là</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các</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số</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hạng</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lấy</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từ</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thừa</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số</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thứ</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nhất</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hai</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ba</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của</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vế</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phải</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điều</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đó</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có</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nghĩa</a:t>
            </a:r>
            <a:r>
              <a:rPr lang="en-US" sz="1650" dirty="0" smtClean="0">
                <a:latin typeface="Times New Roman" panose="02020603050405020304" pitchFamily="18" charset="0"/>
                <a:cs typeface="Times New Roman" panose="02020603050405020304" pitchFamily="18" charset="0"/>
              </a:rPr>
              <a:t> </a:t>
            </a:r>
            <a:r>
              <a:rPr lang="en-US" sz="1650" dirty="0" err="1" smtClean="0">
                <a:latin typeface="Times New Roman" panose="02020603050405020304" pitchFamily="18" charset="0"/>
                <a:cs typeface="Times New Roman" panose="02020603050405020304" pitchFamily="18" charset="0"/>
              </a:rPr>
              <a:t>là</a:t>
            </a:r>
            <a:r>
              <a:rPr lang="en-US" sz="1650" dirty="0" smtClean="0">
                <a:latin typeface="Times New Roman" panose="02020603050405020304" pitchFamily="18" charset="0"/>
                <a:cs typeface="Times New Roman" panose="02020603050405020304" pitchFamily="18" charset="0"/>
              </a:rPr>
              <a:t>:</a:t>
            </a:r>
            <a:r>
              <a:rPr lang="en-US" altLang="zh-TW"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4 </a:t>
            </a:r>
            <a:r>
              <a:rPr lang="en-US"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8, 2 </a:t>
            </a:r>
            <a:r>
              <a:rPr lang="en-US"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b</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6, 2 </a:t>
            </a:r>
            <a:r>
              <a:rPr lang="en-US"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5</a:t>
            </a:r>
          </a:p>
          <a:p>
            <a:pPr marL="0" indent="0">
              <a:buNone/>
            </a:pP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Khi</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khai</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triển</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vế</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phải</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các</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thừa</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số</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này</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cho</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ta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số</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hạng</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i="1"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TW" sz="1650" i="1" baseline="300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với</a:t>
            </a:r>
            <a:r>
              <a:rPr lang="en-US" altLang="zh-TW" sz="165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TW"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TW"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TW"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TW"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TW"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TW"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TW"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TW"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zh-TW" sz="1650" i="1" dirty="0">
                <a:latin typeface="Times New Roman" panose="02020603050405020304" pitchFamily="18" charset="0"/>
                <a:cs typeface="Times New Roman" panose="02020603050405020304" pitchFamily="18" charset="0"/>
              </a:rPr>
              <a:t>g</a:t>
            </a:r>
            <a:r>
              <a:rPr lang="en-US" altLang="zh-TW" sz="1650" dirty="0">
                <a:latin typeface="Times New Roman" panose="02020603050405020304" pitchFamily="18" charset="0"/>
                <a:cs typeface="Times New Roman" panose="02020603050405020304" pitchFamily="18" charset="0"/>
              </a:rPr>
              <a:t>(</a:t>
            </a:r>
            <a:r>
              <a:rPr lang="en-US" altLang="zh-TW" sz="1650" i="1" dirty="0">
                <a:latin typeface="Times New Roman" panose="02020603050405020304" pitchFamily="18" charset="0"/>
                <a:cs typeface="Times New Roman" panose="02020603050405020304" pitchFamily="18" charset="0"/>
              </a:rPr>
              <a:t>x</a:t>
            </a:r>
            <a:r>
              <a:rPr lang="en-US" altLang="zh-TW" sz="1650" dirty="0">
                <a:latin typeface="Times New Roman" panose="02020603050405020304" pitchFamily="18" charset="0"/>
                <a:cs typeface="Times New Roman" panose="02020603050405020304" pitchFamily="18" charset="0"/>
              </a:rPr>
              <a:t>) =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4</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5</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6</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7</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8</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2</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3</a:t>
            </a:r>
            <a:r>
              <a:rPr lang="en-US" altLang="zh-TW" sz="1650" dirty="0">
                <a:latin typeface="Times New Roman" panose="02020603050405020304" pitchFamily="18" charset="0"/>
                <a:cs typeface="Times New Roman" panose="02020603050405020304" pitchFamily="18" charset="0"/>
              </a:rPr>
              <a:t>+</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4</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5</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6</a:t>
            </a:r>
            <a:r>
              <a:rPr lang="en-US" altLang="zh-TW" sz="1650" dirty="0">
                <a:latin typeface="Times New Roman" panose="02020603050405020304" pitchFamily="18" charset="0"/>
                <a:cs typeface="Times New Roman" panose="02020603050405020304" pitchFamily="18" charset="0"/>
              </a:rPr>
              <a:t>)(</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2</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3</a:t>
            </a:r>
            <a:r>
              <a:rPr lang="en-US" altLang="zh-TW" sz="1650" dirty="0">
                <a:latin typeface="Times New Roman" panose="02020603050405020304" pitchFamily="18" charset="0"/>
                <a:cs typeface="Times New Roman" panose="02020603050405020304" pitchFamily="18" charset="0"/>
              </a:rPr>
              <a:t>+</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4</a:t>
            </a:r>
            <a:r>
              <a:rPr lang="en-US" altLang="zh-TW" sz="1650" dirty="0">
                <a:latin typeface="Times New Roman" panose="02020603050405020304" pitchFamily="18" charset="0"/>
                <a:cs typeface="Times New Roman" panose="02020603050405020304" pitchFamily="18" charset="0"/>
              </a:rPr>
              <a:t>+ </a:t>
            </a:r>
            <a:r>
              <a:rPr lang="en-US" altLang="zh-TW" sz="1650" i="1" dirty="0">
                <a:latin typeface="Times New Roman" panose="02020603050405020304" pitchFamily="18" charset="0"/>
                <a:cs typeface="Times New Roman" panose="02020603050405020304" pitchFamily="18" charset="0"/>
              </a:rPr>
              <a:t>x</a:t>
            </a:r>
            <a:r>
              <a:rPr lang="en-US" altLang="zh-TW" sz="1650" baseline="30000" dirty="0">
                <a:latin typeface="Times New Roman" panose="02020603050405020304" pitchFamily="18" charset="0"/>
                <a:cs typeface="Times New Roman" panose="02020603050405020304" pitchFamily="18" charset="0"/>
              </a:rPr>
              <a:t>5</a:t>
            </a:r>
            <a:r>
              <a:rPr lang="en-US" altLang="zh-TW" sz="1650" dirty="0">
                <a:latin typeface="Times New Roman" panose="02020603050405020304" pitchFamily="18" charset="0"/>
                <a:cs typeface="Times New Roman" panose="02020603050405020304" pitchFamily="18" charset="0"/>
              </a:rPr>
              <a:t>)</a:t>
            </a:r>
            <a:endParaRPr lang="en-US" altLang="zh-TW" sz="1650" i="1" dirty="0">
              <a:latin typeface="Times New Roman" panose="02020603050405020304" pitchFamily="18" charset="0"/>
              <a:cs typeface="Times New Roman" panose="02020603050405020304" pitchFamily="18" charset="0"/>
            </a:endParaRPr>
          </a:p>
          <a:p>
            <a:pPr marL="0" indent="0">
              <a:buNone/>
            </a:pPr>
            <a:r>
              <a:rPr lang="en-US" sz="1650" dirty="0">
                <a:latin typeface="Times New Roman" panose="02020603050405020304" pitchFamily="18" charset="0"/>
                <a:cs typeface="Times New Roman" panose="02020603050405020304" pitchFamily="18" charset="0"/>
              </a:rPr>
              <a:t>      = …. +</a:t>
            </a:r>
            <a:r>
              <a:rPr lang="en-US" sz="1650" i="1" dirty="0">
                <a:latin typeface="Times New Roman" panose="02020603050405020304" pitchFamily="18" charset="0"/>
                <a:cs typeface="Times New Roman" panose="02020603050405020304" pitchFamily="18" charset="0"/>
              </a:rPr>
              <a:t> </a:t>
            </a:r>
            <a:r>
              <a:rPr lang="en-US" sz="1650" i="1" dirty="0" err="1">
                <a:latin typeface="Times New Roman" panose="02020603050405020304" pitchFamily="18" charset="0"/>
                <a:cs typeface="Times New Roman" panose="02020603050405020304" pitchFamily="18" charset="0"/>
              </a:rPr>
              <a:t>Kx</a:t>
            </a:r>
            <a:r>
              <a:rPr lang="en-US" sz="1650" baseline="30000" dirty="0" err="1">
                <a:latin typeface="Times New Roman" panose="02020603050405020304" pitchFamily="18" charset="0"/>
                <a:cs typeface="Times New Roman" panose="02020603050405020304" pitchFamily="18" charset="0"/>
              </a:rPr>
              <a:t>n</a:t>
            </a:r>
            <a:r>
              <a:rPr lang="en-US" sz="1650" baseline="30000" dirty="0">
                <a:latin typeface="Times New Roman" panose="02020603050405020304" pitchFamily="18" charset="0"/>
                <a:cs typeface="Times New Roman" panose="02020603050405020304" pitchFamily="18" charset="0"/>
              </a:rPr>
              <a:t> </a:t>
            </a:r>
            <a:r>
              <a:rPr lang="en-US" sz="165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è"/>
            </a:pP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Hệ</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số</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của</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i="1" dirty="0" err="1">
                <a:latin typeface="Times New Roman" panose="02020603050405020304" pitchFamily="18" charset="0"/>
                <a:cs typeface="Times New Roman" panose="02020603050405020304" pitchFamily="18" charset="0"/>
                <a:sym typeface="Wingdings" panose="05000000000000000000" pitchFamily="2" charset="2"/>
              </a:rPr>
              <a:t>x</a:t>
            </a:r>
            <a:r>
              <a:rPr lang="en-US" sz="1650" i="1" baseline="30000" dirty="0" err="1">
                <a:latin typeface="Times New Roman" panose="02020603050405020304" pitchFamily="18" charset="0"/>
                <a:cs typeface="Times New Roman" panose="02020603050405020304" pitchFamily="18" charset="0"/>
                <a:sym typeface="Wingdings" panose="05000000000000000000" pitchFamily="2" charset="2"/>
              </a:rPr>
              <a:t>n</a:t>
            </a:r>
            <a:r>
              <a:rPr lang="en-US" sz="1650" dirty="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trong</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i="1" dirty="0">
                <a:latin typeface="Times New Roman" panose="02020603050405020304" pitchFamily="18" charset="0"/>
                <a:cs typeface="Times New Roman" panose="02020603050405020304" pitchFamily="18" charset="0"/>
                <a:sym typeface="Wingdings" panose="05000000000000000000" pitchFamily="2" charset="2"/>
              </a:rPr>
              <a:t>f</a:t>
            </a:r>
            <a:r>
              <a:rPr lang="en-US" sz="1650" dirty="0">
                <a:latin typeface="Times New Roman" panose="02020603050405020304" pitchFamily="18" charset="0"/>
                <a:cs typeface="Times New Roman" panose="02020603050405020304" pitchFamily="18" charset="0"/>
                <a:sym typeface="Wingdings" panose="05000000000000000000" pitchFamily="2" charset="2"/>
              </a:rPr>
              <a:t>(</a:t>
            </a:r>
            <a:r>
              <a:rPr lang="en-US" sz="1650" i="1" dirty="0">
                <a:latin typeface="Times New Roman" panose="02020603050405020304" pitchFamily="18" charset="0"/>
                <a:cs typeface="Times New Roman" panose="02020603050405020304" pitchFamily="18" charset="0"/>
                <a:sym typeface="Wingdings" panose="05000000000000000000" pitchFamily="2" charset="2"/>
              </a:rPr>
              <a:t>x</a:t>
            </a:r>
            <a:r>
              <a:rPr lang="en-US" sz="1650" dirty="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sẽ</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số</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nghiệm</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nguyên</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không</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âm</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của</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phương</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trình</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sz="165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1650" dirty="0">
                <a:latin typeface="Times New Roman" panose="02020603050405020304" pitchFamily="18" charset="0"/>
                <a:cs typeface="Times New Roman" panose="02020603050405020304" pitchFamily="18" charset="0"/>
                <a:sym typeface="Wingdings" panose="05000000000000000000" pitchFamily="2" charset="2"/>
              </a:rPr>
              <a:t>                    </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i="1" dirty="0">
                <a:latin typeface="Times New Roman" panose="02020603050405020304" pitchFamily="18" charset="0"/>
                <a:cs typeface="Times New Roman" panose="02020603050405020304" pitchFamily="18" charset="0"/>
                <a:sym typeface="Wingdings" panose="05000000000000000000" pitchFamily="2" charset="2"/>
              </a:rPr>
              <a:t>a</a:t>
            </a:r>
            <a:r>
              <a:rPr lang="en-US" sz="1650" dirty="0">
                <a:latin typeface="Times New Roman" panose="02020603050405020304" pitchFamily="18" charset="0"/>
                <a:cs typeface="Times New Roman" panose="02020603050405020304" pitchFamily="18" charset="0"/>
                <a:sym typeface="Wingdings" panose="05000000000000000000" pitchFamily="2" charset="2"/>
              </a:rPr>
              <a:t> + </a:t>
            </a:r>
            <a:r>
              <a:rPr lang="en-US" sz="1650" i="1" dirty="0">
                <a:latin typeface="Times New Roman" panose="02020603050405020304" pitchFamily="18" charset="0"/>
                <a:cs typeface="Times New Roman" panose="02020603050405020304" pitchFamily="18" charset="0"/>
                <a:sym typeface="Wingdings" panose="05000000000000000000" pitchFamily="2" charset="2"/>
              </a:rPr>
              <a:t>b</a:t>
            </a:r>
            <a:r>
              <a:rPr lang="en-US" sz="1650" dirty="0">
                <a:latin typeface="Times New Roman" panose="02020603050405020304" pitchFamily="18" charset="0"/>
                <a:cs typeface="Times New Roman" panose="02020603050405020304" pitchFamily="18" charset="0"/>
                <a:sym typeface="Wingdings" panose="05000000000000000000" pitchFamily="2" charset="2"/>
              </a:rPr>
              <a:t> + </a:t>
            </a:r>
            <a:r>
              <a:rPr lang="en-US" sz="1650" i="1" dirty="0">
                <a:latin typeface="Times New Roman" panose="02020603050405020304" pitchFamily="18" charset="0"/>
                <a:cs typeface="Times New Roman" panose="02020603050405020304" pitchFamily="18" charset="0"/>
                <a:sym typeface="Wingdings" panose="05000000000000000000" pitchFamily="2" charset="2"/>
              </a:rPr>
              <a:t>c</a:t>
            </a:r>
            <a:r>
              <a:rPr lang="en-US" sz="1650" dirty="0">
                <a:latin typeface="Times New Roman" panose="02020603050405020304" pitchFamily="18" charset="0"/>
                <a:cs typeface="Times New Roman" panose="02020603050405020304" pitchFamily="18" charset="0"/>
                <a:sym typeface="Wingdings" panose="05000000000000000000" pitchFamily="2" charset="2"/>
              </a:rPr>
              <a:t> = </a:t>
            </a:r>
            <a:r>
              <a:rPr lang="en-US" sz="1650" i="1" dirty="0">
                <a:latin typeface="Times New Roman" panose="02020603050405020304" pitchFamily="18" charset="0"/>
                <a:cs typeface="Times New Roman" panose="02020603050405020304" pitchFamily="18" charset="0"/>
                <a:sym typeface="Wingdings" panose="05000000000000000000" pitchFamily="2" charset="2"/>
              </a:rPr>
              <a:t>n</a:t>
            </a:r>
            <a:r>
              <a:rPr lang="en-US" sz="1650" dirty="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thỏa</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err="1" smtClean="0">
                <a:latin typeface="Times New Roman" panose="02020603050405020304" pitchFamily="18" charset="0"/>
                <a:cs typeface="Times New Roman" panose="02020603050405020304" pitchFamily="18" charset="0"/>
                <a:sym typeface="Wingdings" panose="05000000000000000000" pitchFamily="2" charset="2"/>
              </a:rPr>
              <a:t>mãn</a:t>
            </a:r>
            <a:r>
              <a:rPr lang="en-US" sz="165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4 </a:t>
            </a:r>
            <a:r>
              <a:rPr lang="en-US"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8, 2 </a:t>
            </a:r>
            <a:r>
              <a:rPr lang="en-US"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b</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6, 2 </a:t>
            </a:r>
            <a:r>
              <a:rPr lang="en-US" sz="165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a:t>
            </a:r>
            <a:r>
              <a:rPr lang="en-US" sz="16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5</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120</a:t>
            </a:fld>
            <a:endParaRPr lang="en-US" sz="1400">
              <a:solidFill>
                <a:schemeClr val="tx1"/>
              </a:solidFill>
              <a:latin typeface="Calibri" panose="020F0502020204030204" pitchFamily="34" charset="0"/>
            </a:endParaRPr>
          </a:p>
        </p:txBody>
      </p:sp>
      <p:sp>
        <p:nvSpPr>
          <p:cNvPr id="4" name="Rectangle: Rounded Corners 3">
            <a:extLst>
              <a:ext uri="{FF2B5EF4-FFF2-40B4-BE49-F238E27FC236}">
                <a16:creationId xmlns:a16="http://schemas.microsoft.com/office/drawing/2014/main" id="{ADB826CE-2C26-48D1-A10D-286035248BF6}"/>
              </a:ext>
            </a:extLst>
          </p:cNvPr>
          <p:cNvSpPr/>
          <p:nvPr/>
        </p:nvSpPr>
        <p:spPr>
          <a:xfrm>
            <a:off x="1600200" y="856009"/>
            <a:ext cx="7315200" cy="76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2200" dirty="0" err="1" smtClean="0">
                <a:solidFill>
                  <a:srgbClr val="000099"/>
                </a:solidFill>
                <a:latin typeface="Times New Roman" panose="02020603050405020304" pitchFamily="18" charset="0"/>
                <a:cs typeface="Times New Roman" panose="02020603050405020304" pitchFamily="18" charset="0"/>
              </a:rPr>
              <a:t>Phương</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trình</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sau</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có</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bao</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nhiêu</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nghiệm</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nguyên</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a:solidFill>
                  <a:srgbClr val="000099"/>
                </a:solidFill>
                <a:latin typeface="Times New Roman" panose="02020603050405020304" pitchFamily="18" charset="0"/>
                <a:cs typeface="Times New Roman" panose="02020603050405020304" pitchFamily="18" charset="0"/>
              </a:rPr>
              <a:t>không</a:t>
            </a:r>
            <a:r>
              <a:rPr lang="en-US" altLang="zh-TW" sz="2200" dirty="0">
                <a:solidFill>
                  <a:srgbClr val="000099"/>
                </a:solidFill>
                <a:latin typeface="Times New Roman" panose="02020603050405020304" pitchFamily="18" charset="0"/>
                <a:cs typeface="Times New Roman" panose="02020603050405020304" pitchFamily="18" charset="0"/>
              </a:rPr>
              <a:t> </a:t>
            </a:r>
            <a:r>
              <a:rPr lang="en-US" altLang="zh-TW" sz="2200" dirty="0" err="1">
                <a:solidFill>
                  <a:srgbClr val="000099"/>
                </a:solidFill>
                <a:latin typeface="Times New Roman" panose="02020603050405020304" pitchFamily="18" charset="0"/>
                <a:cs typeface="Times New Roman" panose="02020603050405020304" pitchFamily="18" charset="0"/>
              </a:rPr>
              <a:t>âm</a:t>
            </a:r>
            <a:endParaRPr lang="en-US" altLang="zh-TW" sz="2200" dirty="0">
              <a:solidFill>
                <a:srgbClr val="000099"/>
              </a:solidFill>
              <a:latin typeface="Times New Roman" panose="02020603050405020304" pitchFamily="18" charset="0"/>
              <a:cs typeface="Times New Roman" panose="02020603050405020304" pitchFamily="18" charset="0"/>
            </a:endParaRPr>
          </a:p>
          <a:p>
            <a:pPr marL="0" indent="0" algn="ctr">
              <a:buNone/>
            </a:pPr>
            <a:r>
              <a:rPr lang="en-US" sz="2200" b="1" i="1" dirty="0">
                <a:solidFill>
                  <a:srgbClr val="000099"/>
                </a:solidFill>
                <a:latin typeface="Times New Roman" panose="02020603050405020304" pitchFamily="18" charset="0"/>
                <a:cs typeface="Times New Roman" panose="02020603050405020304" pitchFamily="18" charset="0"/>
              </a:rPr>
              <a:t>a</a:t>
            </a:r>
            <a:r>
              <a:rPr lang="en-US" sz="2200" b="1" dirty="0">
                <a:solidFill>
                  <a:srgbClr val="000099"/>
                </a:solidFill>
                <a:latin typeface="Times New Roman" panose="02020603050405020304" pitchFamily="18" charset="0"/>
                <a:cs typeface="Times New Roman" panose="02020603050405020304" pitchFamily="18" charset="0"/>
              </a:rPr>
              <a:t> + </a:t>
            </a:r>
            <a:r>
              <a:rPr lang="en-US" sz="2200" b="1" i="1" dirty="0">
                <a:solidFill>
                  <a:srgbClr val="000099"/>
                </a:solidFill>
                <a:latin typeface="Times New Roman" panose="02020603050405020304" pitchFamily="18" charset="0"/>
                <a:cs typeface="Times New Roman" panose="02020603050405020304" pitchFamily="18" charset="0"/>
              </a:rPr>
              <a:t>b</a:t>
            </a:r>
            <a:r>
              <a:rPr lang="en-US" sz="2200" b="1" dirty="0">
                <a:solidFill>
                  <a:srgbClr val="000099"/>
                </a:solidFill>
                <a:latin typeface="Times New Roman" panose="02020603050405020304" pitchFamily="18" charset="0"/>
                <a:cs typeface="Times New Roman" panose="02020603050405020304" pitchFamily="18" charset="0"/>
              </a:rPr>
              <a:t> + </a:t>
            </a:r>
            <a:r>
              <a:rPr lang="en-US" sz="2200" b="1" i="1" dirty="0">
                <a:solidFill>
                  <a:srgbClr val="000099"/>
                </a:solidFill>
                <a:latin typeface="Times New Roman" panose="02020603050405020304" pitchFamily="18" charset="0"/>
                <a:cs typeface="Times New Roman" panose="02020603050405020304" pitchFamily="18" charset="0"/>
              </a:rPr>
              <a:t>c</a:t>
            </a:r>
            <a:r>
              <a:rPr lang="en-US" sz="2200" b="1" dirty="0">
                <a:solidFill>
                  <a:srgbClr val="000099"/>
                </a:solidFill>
                <a:latin typeface="Times New Roman" panose="02020603050405020304" pitchFamily="18" charset="0"/>
                <a:cs typeface="Times New Roman" panose="02020603050405020304" pitchFamily="18" charset="0"/>
              </a:rPr>
              <a:t> = 12 </a:t>
            </a:r>
            <a:r>
              <a:rPr lang="en-US" sz="2200" b="1" dirty="0" err="1" smtClean="0">
                <a:solidFill>
                  <a:srgbClr val="000099"/>
                </a:solidFill>
                <a:latin typeface="Times New Roman" panose="02020603050405020304" pitchFamily="18" charset="0"/>
                <a:cs typeface="Times New Roman" panose="02020603050405020304" pitchFamily="18" charset="0"/>
              </a:rPr>
              <a:t>với</a:t>
            </a:r>
            <a:r>
              <a:rPr lang="en-US" sz="2200" b="1" dirty="0" smtClean="0">
                <a:solidFill>
                  <a:srgbClr val="000099"/>
                </a:solidFill>
                <a:latin typeface="Times New Roman" panose="02020603050405020304" pitchFamily="18" charset="0"/>
                <a:cs typeface="Times New Roman" panose="02020603050405020304" pitchFamily="18" charset="0"/>
              </a:rPr>
              <a:t> </a:t>
            </a:r>
            <a:r>
              <a:rPr lang="en-US" sz="2200" b="1" i="1" dirty="0">
                <a:solidFill>
                  <a:srgbClr val="000099"/>
                </a:solidFill>
                <a:latin typeface="Times New Roman" panose="02020603050405020304" pitchFamily="18" charset="0"/>
                <a:cs typeface="Times New Roman" panose="02020603050405020304" pitchFamily="18" charset="0"/>
              </a:rPr>
              <a:t>a</a:t>
            </a:r>
            <a:r>
              <a:rPr lang="en-US" sz="2200" b="1" dirty="0">
                <a:solidFill>
                  <a:srgbClr val="000099"/>
                </a:solidFill>
                <a:latin typeface="Times New Roman" panose="02020603050405020304" pitchFamily="18" charset="0"/>
                <a:cs typeface="Times New Roman" panose="02020603050405020304" pitchFamily="18" charset="0"/>
              </a:rPr>
              <a:t> </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sz="2200" b="1" dirty="0">
                <a:solidFill>
                  <a:srgbClr val="000099"/>
                </a:solidFill>
                <a:latin typeface="Times New Roman" panose="02020603050405020304" pitchFamily="18" charset="0"/>
                <a:cs typeface="Times New Roman" panose="02020603050405020304" pitchFamily="18" charset="0"/>
              </a:rPr>
              <a:t> 4, </a:t>
            </a:r>
            <a:r>
              <a:rPr lang="en-US" sz="2200" b="1" i="1" dirty="0">
                <a:solidFill>
                  <a:srgbClr val="000099"/>
                </a:solidFill>
                <a:latin typeface="Times New Roman" panose="02020603050405020304" pitchFamily="18" charset="0"/>
                <a:cs typeface="Times New Roman" panose="02020603050405020304" pitchFamily="18" charset="0"/>
              </a:rPr>
              <a:t>b</a:t>
            </a:r>
            <a:r>
              <a:rPr lang="en-US" sz="2200" b="1" dirty="0">
                <a:solidFill>
                  <a:srgbClr val="000099"/>
                </a:solidFill>
                <a:latin typeface="Times New Roman" panose="02020603050405020304" pitchFamily="18" charset="0"/>
                <a:cs typeface="Times New Roman" panose="02020603050405020304" pitchFamily="18" charset="0"/>
              </a:rPr>
              <a:t> </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2, 2 </a:t>
            </a:r>
            <a:r>
              <a:rPr lang="en-US" sz="2200"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5</a:t>
            </a:r>
            <a:endParaRPr lang="en-US" sz="2200" dirty="0"/>
          </a:p>
        </p:txBody>
      </p:sp>
      <p:sp>
        <p:nvSpPr>
          <p:cNvPr id="9" name="TextBox 8">
            <a:extLst>
              <a:ext uri="{FF2B5EF4-FFF2-40B4-BE49-F238E27FC236}">
                <a16:creationId xmlns:a16="http://schemas.microsoft.com/office/drawing/2014/main" id="{59CBD273-CC1F-496D-9719-C114DAE2CB6A}"/>
              </a:ext>
            </a:extLst>
          </p:cNvPr>
          <p:cNvSpPr txBox="1"/>
          <p:nvPr/>
        </p:nvSpPr>
        <p:spPr>
          <a:xfrm>
            <a:off x="4800600" y="3550810"/>
            <a:ext cx="2362200" cy="553998"/>
          </a:xfrm>
          <a:prstGeom prst="rect">
            <a:avLst/>
          </a:prstGeom>
          <a:noFill/>
        </p:spPr>
        <p:txBody>
          <a:bodyPr wrap="square" rtlCol="0">
            <a:spAutoFit/>
          </a:bodyPr>
          <a:lstStyle/>
          <a:p>
            <a:r>
              <a:rPr lang="en-US" sz="3000" dirty="0" err="1" smtClean="0"/>
              <a:t>Vì</a:t>
            </a:r>
            <a:r>
              <a:rPr lang="en-US" sz="3000" dirty="0" smtClean="0"/>
              <a:t> </a:t>
            </a:r>
            <a:r>
              <a:rPr lang="en-US" sz="3000" dirty="0" err="1" smtClean="0"/>
              <a:t>sao</a:t>
            </a:r>
            <a:r>
              <a:rPr lang="en-US" sz="3000" dirty="0" smtClean="0"/>
              <a:t> ???</a:t>
            </a:r>
            <a:endParaRPr lang="en-US" sz="3000" dirty="0"/>
          </a:p>
        </p:txBody>
      </p:sp>
      <p:sp>
        <p:nvSpPr>
          <p:cNvPr id="10" name="Arrow: Down 9">
            <a:extLst>
              <a:ext uri="{FF2B5EF4-FFF2-40B4-BE49-F238E27FC236}">
                <a16:creationId xmlns:a16="http://schemas.microsoft.com/office/drawing/2014/main" id="{0FA680A8-3864-4DED-B5D8-6B186CB221F0}"/>
              </a:ext>
            </a:extLst>
          </p:cNvPr>
          <p:cNvSpPr/>
          <p:nvPr/>
        </p:nvSpPr>
        <p:spPr>
          <a:xfrm>
            <a:off x="7696200" y="1618009"/>
            <a:ext cx="381000" cy="896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F20876-0408-4EDC-BAE4-F6161AE2AB1D}"/>
              </a:ext>
            </a:extLst>
          </p:cNvPr>
          <p:cNvSpPr txBox="1"/>
          <p:nvPr/>
        </p:nvSpPr>
        <p:spPr>
          <a:xfrm>
            <a:off x="7353300" y="2542674"/>
            <a:ext cx="1257300" cy="553998"/>
          </a:xfrm>
          <a:prstGeom prst="rect">
            <a:avLst/>
          </a:prstGeom>
          <a:noFill/>
        </p:spPr>
        <p:txBody>
          <a:bodyPr wrap="square" rtlCol="0">
            <a:spAutoFit/>
          </a:bodyPr>
          <a:lstStyle/>
          <a:p>
            <a:r>
              <a:rPr lang="en-US" sz="3000" i="1"/>
              <a:t>n</a:t>
            </a:r>
            <a:r>
              <a:rPr lang="en-US" sz="3000"/>
              <a:t>=12</a:t>
            </a:r>
          </a:p>
        </p:txBody>
      </p:sp>
      <p:cxnSp>
        <p:nvCxnSpPr>
          <p:cNvPr id="13" name="Straight Arrow Connector 12">
            <a:extLst>
              <a:ext uri="{FF2B5EF4-FFF2-40B4-BE49-F238E27FC236}">
                <a16:creationId xmlns:a16="http://schemas.microsoft.com/office/drawing/2014/main" id="{D5020EF1-49BB-4AA0-887C-4D4B38ED4970}"/>
              </a:ext>
            </a:extLst>
          </p:cNvPr>
          <p:cNvCxnSpPr>
            <a:cxnSpLocks/>
          </p:cNvCxnSpPr>
          <p:nvPr/>
        </p:nvCxnSpPr>
        <p:spPr>
          <a:xfrm>
            <a:off x="832957" y="5318288"/>
            <a:ext cx="2367443" cy="871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35881D-BC61-444C-A58A-E2BE2B0E02B6}"/>
              </a:ext>
            </a:extLst>
          </p:cNvPr>
          <p:cNvCxnSpPr>
            <a:cxnSpLocks/>
          </p:cNvCxnSpPr>
          <p:nvPr/>
        </p:nvCxnSpPr>
        <p:spPr>
          <a:xfrm>
            <a:off x="2147931" y="5307286"/>
            <a:ext cx="1676400" cy="856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250C9AD-CD16-4DB6-B140-C09AD4B40452}"/>
              </a:ext>
            </a:extLst>
          </p:cNvPr>
          <p:cNvCxnSpPr>
            <a:cxnSpLocks/>
          </p:cNvCxnSpPr>
          <p:nvPr/>
        </p:nvCxnSpPr>
        <p:spPr>
          <a:xfrm>
            <a:off x="2549555" y="5320202"/>
            <a:ext cx="1483802" cy="843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785DC6D-DDA8-4A7B-8270-BC92AA002D19}"/>
              </a:ext>
            </a:extLst>
          </p:cNvPr>
          <p:cNvCxnSpPr>
            <a:cxnSpLocks/>
          </p:cNvCxnSpPr>
          <p:nvPr/>
        </p:nvCxnSpPr>
        <p:spPr>
          <a:xfrm>
            <a:off x="3768755" y="5325645"/>
            <a:ext cx="914400" cy="856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F445E7-FDA2-4BDF-8BE2-7BCCA0463581}"/>
              </a:ext>
            </a:extLst>
          </p:cNvPr>
          <p:cNvCxnSpPr>
            <a:cxnSpLocks/>
          </p:cNvCxnSpPr>
          <p:nvPr/>
        </p:nvCxnSpPr>
        <p:spPr>
          <a:xfrm>
            <a:off x="4134374" y="5325645"/>
            <a:ext cx="762000" cy="838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48F5142-9AE4-4B68-9370-517DCDF706B9}"/>
              </a:ext>
            </a:extLst>
          </p:cNvPr>
          <p:cNvCxnSpPr>
            <a:cxnSpLocks/>
          </p:cNvCxnSpPr>
          <p:nvPr/>
        </p:nvCxnSpPr>
        <p:spPr>
          <a:xfrm>
            <a:off x="5035317" y="5325645"/>
            <a:ext cx="374883" cy="837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140BF03A-DB0D-4938-AAF1-B4EFE5F6AAB5}"/>
              </a:ext>
            </a:extLst>
          </p:cNvPr>
          <p:cNvSpPr/>
          <p:nvPr/>
        </p:nvSpPr>
        <p:spPr>
          <a:xfrm>
            <a:off x="0" y="2962895"/>
            <a:ext cx="6934200" cy="7314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DE9803D-557B-4B84-B2A0-495CDDC1D6F8}"/>
              </a:ext>
            </a:extLst>
          </p:cNvPr>
          <p:cNvSpPr txBox="1"/>
          <p:nvPr/>
        </p:nvSpPr>
        <p:spPr>
          <a:xfrm>
            <a:off x="7048500" y="3140307"/>
            <a:ext cx="2362200" cy="553998"/>
          </a:xfrm>
          <a:prstGeom prst="rect">
            <a:avLst/>
          </a:prstGeom>
          <a:noFill/>
        </p:spPr>
        <p:txBody>
          <a:bodyPr wrap="square" rtlCol="0">
            <a:spAutoFit/>
          </a:bodyPr>
          <a:lstStyle/>
          <a:p>
            <a:r>
              <a:rPr lang="en-US" sz="3000"/>
              <a:t>=???</a:t>
            </a:r>
          </a:p>
        </p:txBody>
      </p:sp>
    </p:spTree>
    <p:extLst>
      <p:ext uri="{BB962C8B-B14F-4D97-AF65-F5344CB8AC3E}">
        <p14:creationId xmlns:p14="http://schemas.microsoft.com/office/powerpoint/2010/main" val="166644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6" end="6"/>
                                            </p:txEl>
                                          </p:spTgt>
                                        </p:tgtEl>
                                        <p:attrNameLst>
                                          <p:attrName>style.visibility</p:attrName>
                                        </p:attrNameLst>
                                      </p:cBhvr>
                                      <p:to>
                                        <p:strVal val="visible"/>
                                      </p:to>
                                    </p:set>
                                    <p:anim calcmode="lin" valueType="num">
                                      <p:cBhvr additive="base">
                                        <p:cTn id="7"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7" end="7"/>
                                            </p:txEl>
                                          </p:spTgt>
                                        </p:tgtEl>
                                        <p:attrNameLst>
                                          <p:attrName>style.visibility</p:attrName>
                                        </p:attrNameLst>
                                      </p:cBhvr>
                                      <p:to>
                                        <p:strVal val="visible"/>
                                      </p:to>
                                    </p:set>
                                    <p:anim calcmode="lin" valueType="num">
                                      <p:cBhvr additive="base">
                                        <p:cTn id="11"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8" end="8"/>
                                            </p:txEl>
                                          </p:spTgt>
                                        </p:tgtEl>
                                        <p:attrNameLst>
                                          <p:attrName>style.visibility</p:attrName>
                                        </p:attrNameLst>
                                      </p:cBhvr>
                                      <p:to>
                                        <p:strVal val="visible"/>
                                      </p:to>
                                    </p:set>
                                    <p:anim calcmode="lin" valueType="num">
                                      <p:cBhvr additive="base">
                                        <p:cTn id="15"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411">
                                            <p:txEl>
                                              <p:pRg st="9" end="9"/>
                                            </p:txEl>
                                          </p:spTgt>
                                        </p:tgtEl>
                                        <p:attrNameLst>
                                          <p:attrName>style.visibility</p:attrName>
                                        </p:attrNameLst>
                                      </p:cBhvr>
                                      <p:to>
                                        <p:strVal val="visible"/>
                                      </p:to>
                                    </p:set>
                                    <p:anim calcmode="lin" valueType="num">
                                      <p:cBhvr additive="base">
                                        <p:cTn id="21"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11">
                                            <p:txEl>
                                              <p:pRg st="9" end="9"/>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additive="base">
                                        <p:cTn id="2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411">
                                            <p:txEl>
                                              <p:pRg st="10" end="10"/>
                                            </p:txEl>
                                          </p:spTgt>
                                        </p:tgtEl>
                                        <p:attrNameLst>
                                          <p:attrName>style.visibility</p:attrName>
                                        </p:attrNameLst>
                                      </p:cBhvr>
                                      <p:to>
                                        <p:strVal val="visible"/>
                                      </p:to>
                                    </p:set>
                                    <p:anim calcmode="lin" valueType="num">
                                      <p:cBhvr additive="base">
                                        <p:cTn id="32" dur="500" fill="hold"/>
                                        <p:tgtEl>
                                          <p:spTgt spid="17411">
                                            <p:txEl>
                                              <p:pRg st="10" end="1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4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7411">
                                            <p:txEl>
                                              <p:pRg st="11" end="11"/>
                                            </p:txEl>
                                          </p:spTgt>
                                        </p:tgtEl>
                                        <p:attrNameLst>
                                          <p:attrName>style.visibility</p:attrName>
                                        </p:attrNameLst>
                                      </p:cBhvr>
                                      <p:to>
                                        <p:strVal val="visible"/>
                                      </p:to>
                                    </p:set>
                                    <p:anim calcmode="lin" valueType="num">
                                      <p:cBhvr additive="base">
                                        <p:cTn id="38" dur="500" fill="hold"/>
                                        <p:tgtEl>
                                          <p:spTgt spid="17411">
                                            <p:txEl>
                                              <p:pRg st="11" end="1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7411">
                                            <p:txEl>
                                              <p:pRg st="11" end="11"/>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7411">
                                            <p:txEl>
                                              <p:pRg st="12" end="12"/>
                                            </p:txEl>
                                          </p:spTgt>
                                        </p:tgtEl>
                                        <p:attrNameLst>
                                          <p:attrName>style.visibility</p:attrName>
                                        </p:attrNameLst>
                                      </p:cBhvr>
                                      <p:to>
                                        <p:strVal val="visible"/>
                                      </p:to>
                                    </p:set>
                                    <p:anim calcmode="lin" valueType="num">
                                      <p:cBhvr additive="base">
                                        <p:cTn id="42" dur="500" fill="hold"/>
                                        <p:tgtEl>
                                          <p:spTgt spid="17411">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7411">
                                            <p:txEl>
                                              <p:pRg st="12" end="12"/>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7411">
                                            <p:txEl>
                                              <p:pRg st="13" end="13"/>
                                            </p:txEl>
                                          </p:spTgt>
                                        </p:tgtEl>
                                        <p:attrNameLst>
                                          <p:attrName>style.visibility</p:attrName>
                                        </p:attrNameLst>
                                      </p:cBhvr>
                                      <p:to>
                                        <p:strVal val="visible"/>
                                      </p:to>
                                    </p:set>
                                    <p:anim calcmode="lin" valueType="num">
                                      <p:cBhvr additive="base">
                                        <p:cTn id="46" dur="500" fill="hold"/>
                                        <p:tgtEl>
                                          <p:spTgt spid="17411">
                                            <p:txEl>
                                              <p:pRg st="13" end="1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74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7411">
                                            <p:txEl>
                                              <p:pRg st="14" end="14"/>
                                            </p:txEl>
                                          </p:spTgt>
                                        </p:tgtEl>
                                        <p:attrNameLst>
                                          <p:attrName>style.visibility</p:attrName>
                                        </p:attrNameLst>
                                      </p:cBhvr>
                                      <p:to>
                                        <p:strVal val="visible"/>
                                      </p:to>
                                    </p:set>
                                    <p:anim calcmode="lin" valueType="num">
                                      <p:cBhvr additive="base">
                                        <p:cTn id="52" dur="500" fill="hold"/>
                                        <p:tgtEl>
                                          <p:spTgt spid="17411">
                                            <p:txEl>
                                              <p:pRg st="14" end="1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7411">
                                            <p:txEl>
                                              <p:pRg st="14" end="14"/>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7411">
                                            <p:txEl>
                                              <p:pRg st="15" end="15"/>
                                            </p:txEl>
                                          </p:spTgt>
                                        </p:tgtEl>
                                        <p:attrNameLst>
                                          <p:attrName>style.visibility</p:attrName>
                                        </p:attrNameLst>
                                      </p:cBhvr>
                                      <p:to>
                                        <p:strVal val="visible"/>
                                      </p:to>
                                    </p:set>
                                    <p:anim calcmode="lin" valueType="num">
                                      <p:cBhvr additive="base">
                                        <p:cTn id="56" dur="500" fill="hold"/>
                                        <p:tgtEl>
                                          <p:spTgt spid="17411">
                                            <p:txEl>
                                              <p:pRg st="15" end="1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74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up)">
                                      <p:cBhvr>
                                        <p:cTn id="62" dur="500"/>
                                        <p:tgtEl>
                                          <p:spTgt spid="13"/>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up)">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par>
                          <p:cTn id="72" fill="hold">
                            <p:stCondLst>
                              <p:cond delay="500"/>
                            </p:stCondLst>
                            <p:childTnLst>
                              <p:par>
                                <p:cTn id="73" presetID="22" presetClass="entr" presetSubtype="1"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up)">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par>
                          <p:cTn id="81" fill="hold">
                            <p:stCondLst>
                              <p:cond delay="500"/>
                            </p:stCondLst>
                            <p:childTnLst>
                              <p:par>
                                <p:cTn id="82" presetID="22" presetClass="entr" presetSubtype="1" fill="hold" nodeType="after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wipe(up)">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up)">
                                      <p:cBhvr>
                                        <p:cTn id="89" dur="500"/>
                                        <p:tgtEl>
                                          <p:spTgt spid="10"/>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wipe(left)">
                                      <p:cBhvr>
                                        <p:cTn id="93" dur="500"/>
                                        <p:tgtEl>
                                          <p:spTgt spid="11"/>
                                        </p:tgtEl>
                                      </p:cBhvr>
                                    </p:animEffect>
                                  </p:childTnLst>
                                </p:cTn>
                              </p:par>
                              <p:par>
                                <p:cTn id="94" presetID="22" presetClass="exit" presetSubtype="4" fill="hold" nodeType="withEffect">
                                  <p:stCondLst>
                                    <p:cond delay="0"/>
                                  </p:stCondLst>
                                  <p:childTnLst>
                                    <p:animEffect transition="out" filter="wipe(down)">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22" presetClass="exit" presetSubtype="4" fill="hold" nodeType="withEffect">
                                  <p:stCondLst>
                                    <p:cond delay="0"/>
                                  </p:stCondLst>
                                  <p:childTnLst>
                                    <p:animEffect transition="out" filter="wipe(down)">
                                      <p:cBhvr>
                                        <p:cTn id="98" dur="500"/>
                                        <p:tgtEl>
                                          <p:spTgt spid="17"/>
                                        </p:tgtEl>
                                      </p:cBhvr>
                                    </p:animEffect>
                                    <p:set>
                                      <p:cBhvr>
                                        <p:cTn id="99" dur="1" fill="hold">
                                          <p:stCondLst>
                                            <p:cond delay="499"/>
                                          </p:stCondLst>
                                        </p:cTn>
                                        <p:tgtEl>
                                          <p:spTgt spid="1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par>
                                <p:cTn id="103" presetID="22" presetClass="exit" presetSubtype="4" fill="hold" nodeType="withEffect">
                                  <p:stCondLst>
                                    <p:cond delay="0"/>
                                  </p:stCondLst>
                                  <p:childTnLst>
                                    <p:animEffect transition="out" filter="wipe(down)">
                                      <p:cBhvr>
                                        <p:cTn id="104" dur="500"/>
                                        <p:tgtEl>
                                          <p:spTgt spid="24"/>
                                        </p:tgtEl>
                                      </p:cBhvr>
                                    </p:animEffect>
                                    <p:set>
                                      <p:cBhvr>
                                        <p:cTn id="105" dur="1" fill="hold">
                                          <p:stCondLst>
                                            <p:cond delay="499"/>
                                          </p:stCondLst>
                                        </p:cTn>
                                        <p:tgtEl>
                                          <p:spTgt spid="24"/>
                                        </p:tgtEl>
                                        <p:attrNameLst>
                                          <p:attrName>style.visibility</p:attrName>
                                        </p:attrNameLst>
                                      </p:cBhvr>
                                      <p:to>
                                        <p:strVal val="hidden"/>
                                      </p:to>
                                    </p:set>
                                  </p:childTnLst>
                                </p:cTn>
                              </p:par>
                              <p:par>
                                <p:cTn id="106" presetID="22" presetClass="exit" presetSubtype="4" fill="hold" nodeType="withEffect">
                                  <p:stCondLst>
                                    <p:cond delay="0"/>
                                  </p:stCondLst>
                                  <p:childTnLst>
                                    <p:animEffect transition="out" filter="wipe(down)">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par>
                                <p:cTn id="109" presetID="22" presetClass="exit" presetSubtype="4" fill="hold" nodeType="withEffect">
                                  <p:stCondLst>
                                    <p:cond delay="0"/>
                                  </p:stCondLst>
                                  <p:childTnLst>
                                    <p:animEffect transition="out" filter="wipe(down)">
                                      <p:cBhvr>
                                        <p:cTn id="110" dur="500"/>
                                        <p:tgtEl>
                                          <p:spTgt spid="28"/>
                                        </p:tgtEl>
                                      </p:cBhvr>
                                    </p:animEffect>
                                    <p:set>
                                      <p:cBhvr>
                                        <p:cTn id="111" dur="1" fill="hold">
                                          <p:stCondLst>
                                            <p:cond delay="499"/>
                                          </p:stCondLst>
                                        </p:cTn>
                                        <p:tgtEl>
                                          <p:spTgt spid="28"/>
                                        </p:tgtEl>
                                        <p:attrNameLst>
                                          <p:attrName>style.visibility</p:attrName>
                                        </p:attrNameLst>
                                      </p:cBhvr>
                                      <p:to>
                                        <p:strVal val="hidden"/>
                                      </p:to>
                                    </p:set>
                                  </p:childTnLst>
                                </p:cTn>
                              </p:par>
                              <p:par>
                                <p:cTn id="112" presetID="22" presetClass="exit" presetSubtype="4" fill="hold" grpId="0" nodeType="withEffect">
                                  <p:stCondLst>
                                    <p:cond delay="0"/>
                                  </p:stCondLst>
                                  <p:childTnLst>
                                    <p:animEffect transition="out" filter="wipe(down)">
                                      <p:cBhvr>
                                        <p:cTn id="113" dur="500"/>
                                        <p:tgtEl>
                                          <p:spTgt spid="9">
                                            <p:txEl>
                                              <p:pRg st="0" end="0"/>
                                            </p:txEl>
                                          </p:spTgt>
                                        </p:tgtEl>
                                      </p:cBhvr>
                                    </p:animEffect>
                                    <p:set>
                                      <p:cBhvr>
                                        <p:cTn id="114"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left)">
                                      <p:cBhvr>
                                        <p:cTn id="119" dur="500"/>
                                        <p:tgtEl>
                                          <p:spTgt spid="27"/>
                                        </p:tgtEl>
                                      </p:cBhvr>
                                    </p:animEffect>
                                  </p:childTnLst>
                                </p:cTn>
                              </p:par>
                            </p:childTnLst>
                          </p:cTn>
                        </p:par>
                        <p:par>
                          <p:cTn id="120" fill="hold">
                            <p:stCondLst>
                              <p:cond delay="500"/>
                            </p:stCondLst>
                            <p:childTnLst>
                              <p:par>
                                <p:cTn id="121" presetID="2" presetClass="entr" presetSubtype="4" fill="hold" nodeType="afterEffect">
                                  <p:stCondLst>
                                    <p:cond delay="0"/>
                                  </p:stCondLst>
                                  <p:childTnLst>
                                    <p:set>
                                      <p:cBhvr>
                                        <p:cTn id="122" dur="1" fill="hold">
                                          <p:stCondLst>
                                            <p:cond delay="0"/>
                                          </p:stCondLst>
                                        </p:cTn>
                                        <p:tgtEl>
                                          <p:spTgt spid="32">
                                            <p:txEl>
                                              <p:pRg st="0" end="0"/>
                                            </p:txEl>
                                          </p:spTgt>
                                        </p:tgtEl>
                                        <p:attrNameLst>
                                          <p:attrName>style.visibility</p:attrName>
                                        </p:attrNameLst>
                                      </p:cBhvr>
                                      <p:to>
                                        <p:strVal val="visible"/>
                                      </p:to>
                                    </p:set>
                                    <p:anim calcmode="lin" valueType="num">
                                      <p:cBhvr additive="base">
                                        <p:cTn id="123"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animBg="1"/>
      <p:bldP spid="11" grpId="0"/>
      <p:bldP spid="2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8915400" cy="838200"/>
          </a:xfrm>
        </p:spPr>
        <p:txBody>
          <a:bodyPr>
            <a:normAutofit/>
          </a:bodyPr>
          <a:lstStyle/>
          <a:p>
            <a:r>
              <a:rPr lang="en-US" sz="3500" dirty="0" smtClean="0"/>
              <a:t>5. </a:t>
            </a:r>
            <a:r>
              <a:rPr lang="en-US" sz="3500" dirty="0" err="1" smtClean="0"/>
              <a:t>Hàm</a:t>
            </a:r>
            <a:r>
              <a:rPr lang="en-US" sz="3500" dirty="0" smtClean="0"/>
              <a:t> </a:t>
            </a:r>
            <a:r>
              <a:rPr lang="en-US" sz="3500" dirty="0" err="1" smtClean="0"/>
              <a:t>sinh</a:t>
            </a:r>
            <a:endParaRPr lang="en-US" sz="3500" dirty="0"/>
          </a:p>
        </p:txBody>
      </p:sp>
      <p:sp>
        <p:nvSpPr>
          <p:cNvPr id="17411" name="Content Placeholder 2"/>
          <p:cNvSpPr>
            <a:spLocks noGrp="1"/>
          </p:cNvSpPr>
          <p:nvPr>
            <p:ph type="body" idx="1"/>
          </p:nvPr>
        </p:nvSpPr>
        <p:spPr>
          <a:xfrm>
            <a:off x="0" y="838200"/>
            <a:ext cx="9296400" cy="3411191"/>
          </a:xfrm>
        </p:spPr>
        <p:txBody>
          <a:bodyPr>
            <a:normAutofit fontScale="92500" lnSpcReduction="10000"/>
          </a:bodyPr>
          <a:lstStyle/>
          <a:p>
            <a:pPr marL="0" indent="0">
              <a:buNone/>
            </a:pP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Ví</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1.</a:t>
            </a:r>
            <a:endParaRPr lang="en-US" sz="2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r>
              <a:rPr lang="en-US" sz="1800" dirty="0" err="1" smtClean="0">
                <a:solidFill>
                  <a:schemeClr val="tx1">
                    <a:lumMod val="95000"/>
                    <a:lumOff val="5000"/>
                  </a:schemeClr>
                </a:solidFill>
                <a:latin typeface="Times New Roman" panose="02020603050405020304" pitchFamily="18" charset="0"/>
                <a:cs typeface="Times New Roman" panose="02020603050405020304" pitchFamily="18" charset="0"/>
              </a:rPr>
              <a:t>Xét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     a</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8</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vì</a:t>
            </a: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4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8)</a:t>
            </a:r>
          </a:p>
          <a:p>
            <a:pPr marL="0" indent="0">
              <a:buNone/>
            </a:pPr>
            <a:r>
              <a:rPr lang="en-US" sz="1800" i="1" dirty="0">
                <a:latin typeface="Times New Roman" panose="02020603050405020304" pitchFamily="18" charset="0"/>
                <a:cs typeface="Times New Roman" panose="02020603050405020304" pitchFamily="18" charset="0"/>
              </a:rPr>
              <a:t>     b</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vì</a:t>
            </a: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6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6)</a:t>
            </a:r>
          </a:p>
          <a:p>
            <a:pPr marL="0" indent="0">
              <a:buNone/>
            </a:pPr>
            <a:r>
              <a:rPr lang="en-US" sz="1800" i="1" dirty="0">
                <a:latin typeface="Times New Roman" panose="02020603050405020304" pitchFamily="18" charset="0"/>
                <a:cs typeface="Times New Roman" panose="02020603050405020304" pitchFamily="18" charset="0"/>
              </a:rPr>
              <a:t>     c</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5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vì</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5)</a:t>
            </a:r>
          </a:p>
          <a:p>
            <a:pPr marL="0" indent="0">
              <a:buNone/>
            </a:pPr>
            <a:r>
              <a:rPr lang="en-US" sz="1800" dirty="0" err="1" smtClean="0">
                <a:latin typeface="Times New Roman" panose="02020603050405020304" pitchFamily="18" charset="0"/>
                <a:cs typeface="Times New Roman" panose="02020603050405020304" pitchFamily="18" charset="0"/>
              </a:rPr>
              <a:t>Hệ</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trong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khai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triển</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p>
          <a:p>
            <a:pPr marL="0" indent="0">
              <a:buNone/>
            </a:pP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6</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7</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8</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2</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3</a:t>
            </a:r>
            <a:r>
              <a:rPr lang="en-US" altLang="zh-TW" sz="1800"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6</a:t>
            </a:r>
            <a:r>
              <a:rPr lang="en-US" altLang="zh-TW" sz="1800"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2</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3</a:t>
            </a:r>
            <a:r>
              <a:rPr lang="en-US" altLang="zh-TW" sz="1800"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x</a:t>
            </a:r>
            <a:r>
              <a:rPr lang="en-US" altLang="zh-TW" sz="1800" baseline="30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a:t>
            </a:r>
          </a:p>
          <a:p>
            <a:pPr marL="0" indent="0">
              <a:buNone/>
            </a:pP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14</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lời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toán</a:t>
            </a: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được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 </a:t>
            </a:r>
            <a:r>
              <a:rPr lang="en-US" sz="1800" i="1" dirty="0" err="1" smtClean="0">
                <a:latin typeface="Times New Roman" panose="02020603050405020304" pitchFamily="18" charset="0"/>
                <a:cs typeface="Times New Roman" panose="02020603050405020304" pitchFamily="18" charset="0"/>
              </a:rPr>
              <a:t>hàm</a:t>
            </a:r>
            <a:r>
              <a:rPr lang="en-US" sz="1800" i="1" dirty="0" smtClean="0">
                <a:latin typeface="Times New Roman" panose="02020603050405020304" pitchFamily="18" charset="0"/>
                <a:cs typeface="Times New Roman" panose="02020603050405020304" pitchFamily="18" charset="0"/>
              </a:rPr>
              <a:t> </a:t>
            </a:r>
            <a:r>
              <a:rPr lang="en-US" sz="1800" i="1" dirty="0" err="1" smtClean="0">
                <a:latin typeface="Times New Roman" panose="02020603050405020304" pitchFamily="18" charset="0"/>
                <a:cs typeface="Times New Roman" panose="02020603050405020304" pitchFamily="18" charset="0"/>
              </a:rPr>
              <a:t>sinh</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121</a:t>
            </a:fld>
            <a:endParaRPr lang="en-US" sz="1400">
              <a:solidFill>
                <a:schemeClr val="tx1"/>
              </a:solidFill>
              <a:latin typeface="Calibri" panose="020F0502020204030204" pitchFamily="34" charset="0"/>
            </a:endParaRPr>
          </a:p>
        </p:txBody>
      </p:sp>
      <p:sp>
        <p:nvSpPr>
          <p:cNvPr id="4" name="Rectangle: Rounded Corners 3">
            <a:extLst>
              <a:ext uri="{FF2B5EF4-FFF2-40B4-BE49-F238E27FC236}">
                <a16:creationId xmlns:a16="http://schemas.microsoft.com/office/drawing/2014/main" id="{ADB826CE-2C26-48D1-A10D-286035248BF6}"/>
              </a:ext>
            </a:extLst>
          </p:cNvPr>
          <p:cNvSpPr/>
          <p:nvPr/>
        </p:nvSpPr>
        <p:spPr>
          <a:xfrm>
            <a:off x="1600200" y="856009"/>
            <a:ext cx="7315200" cy="76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2200" dirty="0" err="1" smtClean="0">
                <a:solidFill>
                  <a:srgbClr val="000099"/>
                </a:solidFill>
                <a:latin typeface="Times New Roman" panose="02020603050405020304" pitchFamily="18" charset="0"/>
                <a:cs typeface="Times New Roman" panose="02020603050405020304" pitchFamily="18" charset="0"/>
              </a:rPr>
              <a:t>Phương</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trình</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sau</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có</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bao</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nhiêu</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nghiệm</a:t>
            </a:r>
            <a:r>
              <a:rPr lang="en-US" altLang="zh-TW" sz="2200" dirty="0" smtClean="0">
                <a:solidFill>
                  <a:srgbClr val="000099"/>
                </a:solidFill>
                <a:latin typeface="Times New Roman" panose="02020603050405020304" pitchFamily="18" charset="0"/>
                <a:cs typeface="Times New Roman" panose="02020603050405020304" pitchFamily="18" charset="0"/>
              </a:rPr>
              <a:t> </a:t>
            </a:r>
            <a:r>
              <a:rPr lang="en-US" altLang="zh-TW" sz="2200" dirty="0" err="1" smtClean="0">
                <a:solidFill>
                  <a:srgbClr val="000099"/>
                </a:solidFill>
                <a:latin typeface="Times New Roman" panose="02020603050405020304" pitchFamily="18" charset="0"/>
                <a:cs typeface="Times New Roman" panose="02020603050405020304" pitchFamily="18" charset="0"/>
              </a:rPr>
              <a:t>nguyên</a:t>
            </a:r>
            <a:r>
              <a:rPr lang="en-US" altLang="zh-TW" sz="2200" dirty="0">
                <a:solidFill>
                  <a:srgbClr val="000099"/>
                </a:solidFill>
                <a:latin typeface="Times New Roman" panose="02020603050405020304" pitchFamily="18" charset="0"/>
                <a:cs typeface="Times New Roman" panose="02020603050405020304" pitchFamily="18" charset="0"/>
              </a:rPr>
              <a:t>  </a:t>
            </a:r>
            <a:r>
              <a:rPr lang="en-US" altLang="zh-TW" sz="2200" dirty="0" err="1">
                <a:solidFill>
                  <a:srgbClr val="000099"/>
                </a:solidFill>
                <a:latin typeface="Times New Roman" panose="02020603050405020304" pitchFamily="18" charset="0"/>
                <a:cs typeface="Times New Roman" panose="02020603050405020304" pitchFamily="18" charset="0"/>
              </a:rPr>
              <a:t>không</a:t>
            </a:r>
            <a:r>
              <a:rPr lang="en-US" altLang="zh-TW" sz="2200" dirty="0">
                <a:solidFill>
                  <a:srgbClr val="000099"/>
                </a:solidFill>
                <a:latin typeface="Times New Roman" panose="02020603050405020304" pitchFamily="18" charset="0"/>
                <a:cs typeface="Times New Roman" panose="02020603050405020304" pitchFamily="18" charset="0"/>
              </a:rPr>
              <a:t> </a:t>
            </a:r>
            <a:r>
              <a:rPr lang="en-US" altLang="zh-TW" sz="2200" dirty="0" err="1">
                <a:solidFill>
                  <a:srgbClr val="000099"/>
                </a:solidFill>
                <a:latin typeface="Times New Roman" panose="02020603050405020304" pitchFamily="18" charset="0"/>
                <a:cs typeface="Times New Roman" panose="02020603050405020304" pitchFamily="18" charset="0"/>
              </a:rPr>
              <a:t>âm</a:t>
            </a:r>
            <a:endParaRPr lang="en-US" altLang="zh-TW" sz="2200" dirty="0">
              <a:solidFill>
                <a:srgbClr val="000099"/>
              </a:solidFill>
              <a:latin typeface="Times New Roman" panose="02020603050405020304" pitchFamily="18" charset="0"/>
              <a:cs typeface="Times New Roman" panose="02020603050405020304" pitchFamily="18" charset="0"/>
            </a:endParaRPr>
          </a:p>
          <a:p>
            <a:pPr marL="0" indent="0" algn="ctr">
              <a:buNone/>
            </a:pPr>
            <a:r>
              <a:rPr lang="en-US" sz="2200" b="1" i="1" dirty="0">
                <a:solidFill>
                  <a:srgbClr val="000099"/>
                </a:solidFill>
                <a:latin typeface="Times New Roman" panose="02020603050405020304" pitchFamily="18" charset="0"/>
                <a:cs typeface="Times New Roman" panose="02020603050405020304" pitchFamily="18" charset="0"/>
              </a:rPr>
              <a:t>a</a:t>
            </a:r>
            <a:r>
              <a:rPr lang="en-US" sz="2200" b="1" dirty="0">
                <a:solidFill>
                  <a:srgbClr val="000099"/>
                </a:solidFill>
                <a:latin typeface="Times New Roman" panose="02020603050405020304" pitchFamily="18" charset="0"/>
                <a:cs typeface="Times New Roman" panose="02020603050405020304" pitchFamily="18" charset="0"/>
              </a:rPr>
              <a:t> + </a:t>
            </a:r>
            <a:r>
              <a:rPr lang="en-US" sz="2200" b="1" i="1" dirty="0">
                <a:solidFill>
                  <a:srgbClr val="000099"/>
                </a:solidFill>
                <a:latin typeface="Times New Roman" panose="02020603050405020304" pitchFamily="18" charset="0"/>
                <a:cs typeface="Times New Roman" panose="02020603050405020304" pitchFamily="18" charset="0"/>
              </a:rPr>
              <a:t>b</a:t>
            </a:r>
            <a:r>
              <a:rPr lang="en-US" sz="2200" b="1" dirty="0">
                <a:solidFill>
                  <a:srgbClr val="000099"/>
                </a:solidFill>
                <a:latin typeface="Times New Roman" panose="02020603050405020304" pitchFamily="18" charset="0"/>
                <a:cs typeface="Times New Roman" panose="02020603050405020304" pitchFamily="18" charset="0"/>
              </a:rPr>
              <a:t> + </a:t>
            </a:r>
            <a:r>
              <a:rPr lang="en-US" sz="2200" b="1" i="1" dirty="0">
                <a:solidFill>
                  <a:srgbClr val="000099"/>
                </a:solidFill>
                <a:latin typeface="Times New Roman" panose="02020603050405020304" pitchFamily="18" charset="0"/>
                <a:cs typeface="Times New Roman" panose="02020603050405020304" pitchFamily="18" charset="0"/>
              </a:rPr>
              <a:t>c</a:t>
            </a:r>
            <a:r>
              <a:rPr lang="en-US" sz="2200" b="1" dirty="0">
                <a:solidFill>
                  <a:srgbClr val="000099"/>
                </a:solidFill>
                <a:latin typeface="Times New Roman" panose="02020603050405020304" pitchFamily="18" charset="0"/>
                <a:cs typeface="Times New Roman" panose="02020603050405020304" pitchFamily="18" charset="0"/>
              </a:rPr>
              <a:t> = 12 </a:t>
            </a:r>
            <a:r>
              <a:rPr lang="en-US" sz="2200" b="1" dirty="0" err="1" smtClean="0">
                <a:solidFill>
                  <a:srgbClr val="000099"/>
                </a:solidFill>
                <a:latin typeface="Times New Roman" panose="02020603050405020304" pitchFamily="18" charset="0"/>
                <a:cs typeface="Times New Roman" panose="02020603050405020304" pitchFamily="18" charset="0"/>
              </a:rPr>
              <a:t>với</a:t>
            </a:r>
            <a:r>
              <a:rPr lang="en-US" sz="2200" b="1" dirty="0" smtClean="0">
                <a:solidFill>
                  <a:srgbClr val="000099"/>
                </a:solidFill>
                <a:latin typeface="Times New Roman" panose="02020603050405020304" pitchFamily="18" charset="0"/>
                <a:cs typeface="Times New Roman" panose="02020603050405020304" pitchFamily="18" charset="0"/>
              </a:rPr>
              <a:t> </a:t>
            </a:r>
            <a:r>
              <a:rPr lang="en-US" sz="2200" b="1" i="1" dirty="0">
                <a:solidFill>
                  <a:srgbClr val="000099"/>
                </a:solidFill>
                <a:latin typeface="Times New Roman" panose="02020603050405020304" pitchFamily="18" charset="0"/>
                <a:cs typeface="Times New Roman" panose="02020603050405020304" pitchFamily="18" charset="0"/>
              </a:rPr>
              <a:t>a</a:t>
            </a:r>
            <a:r>
              <a:rPr lang="en-US" sz="2200" b="1" dirty="0">
                <a:solidFill>
                  <a:srgbClr val="000099"/>
                </a:solidFill>
                <a:latin typeface="Times New Roman" panose="02020603050405020304" pitchFamily="18" charset="0"/>
                <a:cs typeface="Times New Roman" panose="02020603050405020304" pitchFamily="18" charset="0"/>
              </a:rPr>
              <a:t> </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sz="2200" b="1" dirty="0">
                <a:solidFill>
                  <a:srgbClr val="000099"/>
                </a:solidFill>
                <a:latin typeface="Times New Roman" panose="02020603050405020304" pitchFamily="18" charset="0"/>
                <a:cs typeface="Times New Roman" panose="02020603050405020304" pitchFamily="18" charset="0"/>
              </a:rPr>
              <a:t> 4, </a:t>
            </a:r>
            <a:r>
              <a:rPr lang="en-US" sz="2200" b="1" i="1" dirty="0">
                <a:solidFill>
                  <a:srgbClr val="000099"/>
                </a:solidFill>
                <a:latin typeface="Times New Roman" panose="02020603050405020304" pitchFamily="18" charset="0"/>
                <a:cs typeface="Times New Roman" panose="02020603050405020304" pitchFamily="18" charset="0"/>
              </a:rPr>
              <a:t>b</a:t>
            </a:r>
            <a:r>
              <a:rPr lang="en-US" sz="2200" b="1" dirty="0">
                <a:solidFill>
                  <a:srgbClr val="000099"/>
                </a:solidFill>
                <a:latin typeface="Times New Roman" panose="02020603050405020304" pitchFamily="18" charset="0"/>
                <a:cs typeface="Times New Roman" panose="02020603050405020304" pitchFamily="18" charset="0"/>
              </a:rPr>
              <a:t> </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2, 2 </a:t>
            </a:r>
            <a:r>
              <a:rPr lang="en-US" sz="2200" b="1"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a:t>
            </a:r>
            <a:r>
              <a:rPr lang="en-US" sz="22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5</a:t>
            </a:r>
            <a:endParaRPr lang="en-US" sz="2200" dirty="0"/>
          </a:p>
        </p:txBody>
      </p:sp>
      <p:sp>
        <p:nvSpPr>
          <p:cNvPr id="25" name="TextBox 24">
            <a:extLst>
              <a:ext uri="{FF2B5EF4-FFF2-40B4-BE49-F238E27FC236}">
                <a16:creationId xmlns:a16="http://schemas.microsoft.com/office/drawing/2014/main" id="{DA891485-03FA-4090-A4DB-9B940DC507FE}"/>
              </a:ext>
            </a:extLst>
          </p:cNvPr>
          <p:cNvSpPr txBox="1"/>
          <p:nvPr/>
        </p:nvSpPr>
        <p:spPr>
          <a:xfrm>
            <a:off x="7010400" y="2279685"/>
            <a:ext cx="2590800" cy="4380686"/>
          </a:xfrm>
          <a:prstGeom prst="rect">
            <a:avLst/>
          </a:prstGeom>
          <a:noFill/>
        </p:spPr>
        <p:txBody>
          <a:bodyPr wrap="square" rtlCol="0">
            <a:spAutoFit/>
          </a:bodyPr>
          <a:lstStyle/>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6</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5</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6</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6</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6</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4</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7</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7</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p>
          <a:p>
            <a:pPr marL="457200" indent="-457200">
              <a:buFont typeface="+mj-lt"/>
              <a:buAutoNum type="arabicPeriod"/>
            </a:pP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8</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x</a:t>
            </a:r>
            <a:r>
              <a:rPr lang="en-US" sz="1900" baseline="30000" dirty="0">
                <a:latin typeface="Times New Roman" panose="02020603050405020304" pitchFamily="18" charset="0"/>
                <a:cs typeface="Times New Roman" panose="02020603050405020304" pitchFamily="18" charset="0"/>
              </a:rPr>
              <a:t>2</a:t>
            </a:r>
          </a:p>
          <a:p>
            <a:pPr marL="457200" indent="-457200">
              <a:buFont typeface="+mj-lt"/>
              <a:buAutoNum type="arabicPeriod"/>
            </a:pPr>
            <a:endParaRPr lang="en-US" sz="1900" baseline="30000" dirty="0">
              <a:latin typeface="Times New Roman" panose="02020603050405020304" pitchFamily="18" charset="0"/>
              <a:cs typeface="Times New Roman" panose="02020603050405020304" pitchFamily="18" charset="0"/>
            </a:endParaRPr>
          </a:p>
        </p:txBody>
      </p:sp>
      <p:sp>
        <p:nvSpPr>
          <p:cNvPr id="8" name="Rectangle 7"/>
          <p:cNvSpPr/>
          <p:nvPr/>
        </p:nvSpPr>
        <p:spPr>
          <a:xfrm>
            <a:off x="22371" y="4343400"/>
            <a:ext cx="6561551" cy="1631216"/>
          </a:xfrm>
          <a:prstGeom prst="rect">
            <a:avLst/>
          </a:prstGeom>
        </p:spPr>
        <p:txBody>
          <a:bodyPr wrap="square">
            <a:spAutoFit/>
          </a:bodyPr>
          <a:lstStyle/>
          <a:p>
            <a:pPr algn="just">
              <a:spcBef>
                <a:spcPts val="600"/>
              </a:spcBef>
            </a:pPr>
            <a:r>
              <a:rPr lang="en-US" altLang="en-US" sz="2000" dirty="0" smtClean="0">
                <a:latin typeface="Times New Roman" panose="02020603050405020304" pitchFamily="18" charset="0"/>
                <a:ea typeface="新細明體" pitchFamily="18" charset="-120"/>
                <a:cs typeface="Times New Roman" panose="02020603050405020304" pitchFamily="18" charset="0"/>
                <a:sym typeface="Wingdings" panose="05000000000000000000" pitchFamily="2"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việc sử dụng hàm sinh để giải bài toán đếm sẽ đòi hỏi nhiều tính toán khi thực hiện phép nhân các đa thức, và không thích hợp cho việc tính tay. Tuy nhiên, việc đó lại có thể thực hiện nhanh chóng trên máy tính, và vì thế hàm sinh sẽ là một công cụ hữu hiệu để giải nhiều bài toán đếm trên máy tính. </a:t>
            </a:r>
            <a:endParaRPr lang="en-US" altLang="en-US" sz="2000" dirty="0">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72163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type="body" idx="1"/>
          </p:nvPr>
        </p:nvSpPr>
        <p:spPr>
          <a:xfrm>
            <a:off x="0" y="856009"/>
            <a:ext cx="9144000" cy="3411191"/>
          </a:xfrm>
        </p:spPr>
        <p:txBody>
          <a:bodyPr>
            <a:noAutofit/>
          </a:bodyPr>
          <a:lstStyle/>
          <a:p>
            <a:pPr marL="0" indent="0">
              <a:lnSpc>
                <a:spcPct val="90000"/>
              </a:lnSpc>
              <a:buNone/>
            </a:pPr>
            <a:r>
              <a:rPr lang="en-US" sz="1800" dirty="0" err="1" smtClean="0">
                <a:solidFill>
                  <a:srgbClr val="000099"/>
                </a:solidFill>
                <a:latin typeface="Times New Roman" panose="02020603050405020304" pitchFamily="18" charset="0"/>
                <a:cs typeface="Times New Roman" panose="02020603050405020304" pitchFamily="18" charset="0"/>
              </a:rPr>
              <a:t>Định</a:t>
            </a:r>
            <a:r>
              <a:rPr lang="en-US" sz="1800" dirty="0" smtClean="0">
                <a:solidFill>
                  <a:srgbClr val="000099"/>
                </a:solidFill>
                <a:latin typeface="Times New Roman" panose="02020603050405020304" pitchFamily="18" charset="0"/>
                <a:cs typeface="Times New Roman" panose="02020603050405020304" pitchFamily="18" charset="0"/>
              </a:rPr>
              <a:t> </a:t>
            </a:r>
            <a:r>
              <a:rPr lang="en-US" sz="1800" dirty="0" err="1" smtClean="0">
                <a:solidFill>
                  <a:srgbClr val="000099"/>
                </a:solidFill>
                <a:latin typeface="Times New Roman" panose="02020603050405020304" pitchFamily="18" charset="0"/>
                <a:cs typeface="Times New Roman" panose="02020603050405020304" pitchFamily="18" charset="0"/>
              </a:rPr>
              <a:t>nghĩa</a:t>
            </a:r>
            <a:r>
              <a:rPr lang="en-US" sz="1800" dirty="0" smtClean="0">
                <a:solidFill>
                  <a:srgbClr val="000099"/>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Cho </a:t>
            </a:r>
            <a:r>
              <a:rPr lang="en-US" sz="1800" i="1"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dãy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thực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Hàm</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nSpc>
                <a:spcPct val="90000"/>
              </a:lnSpc>
              <a:buNone/>
            </a:pPr>
            <a:endParaRPr lang="en-US" sz="1800" dirty="0">
              <a:latin typeface="Times New Roman" panose="02020603050405020304" pitchFamily="18" charset="0"/>
              <a:cs typeface="Times New Roman" panose="02020603050405020304" pitchFamily="18" charset="0"/>
            </a:endParaRPr>
          </a:p>
          <a:p>
            <a:pPr marL="0" indent="0">
              <a:lnSpc>
                <a:spcPct val="90000"/>
              </a:lnSpc>
              <a:buNone/>
            </a:pPr>
            <a:endParaRPr lang="en-US" sz="1800" dirty="0">
              <a:latin typeface="Times New Roman" panose="02020603050405020304" pitchFamily="18" charset="0"/>
              <a:cs typeface="Times New Roman" panose="02020603050405020304" pitchFamily="18" charset="0"/>
            </a:endParaRPr>
          </a:p>
          <a:p>
            <a:pPr marL="0" indent="0">
              <a:lnSpc>
                <a:spcPct val="90000"/>
              </a:lnSpc>
              <a:buNone/>
            </a:pPr>
            <a:r>
              <a:rPr lang="en-US" sz="1800" dirty="0" err="1" smtClean="0">
                <a:latin typeface="Times New Roman" panose="02020603050405020304" pitchFamily="18" charset="0"/>
                <a:cs typeface="Times New Roman" panose="02020603050405020304" pitchFamily="18" charset="0"/>
              </a:rPr>
              <a:t>được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gọi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  </a:t>
            </a:r>
            <a:r>
              <a:rPr lang="en-US" sz="1800" i="1" dirty="0" err="1" smtClean="0">
                <a:solidFill>
                  <a:srgbClr val="FF0000"/>
                </a:solidFill>
                <a:latin typeface="Times New Roman" panose="02020603050405020304" pitchFamily="18" charset="0"/>
                <a:cs typeface="Times New Roman" panose="02020603050405020304" pitchFamily="18" charset="0"/>
              </a:rPr>
              <a:t>hàm</a:t>
            </a:r>
            <a:r>
              <a:rPr lang="en-US" sz="1800" i="1" dirty="0" smtClean="0">
                <a:solidFill>
                  <a:srgbClr val="FF0000"/>
                </a:solidFill>
                <a:latin typeface="Times New Roman" panose="02020603050405020304" pitchFamily="18" charset="0"/>
                <a:cs typeface="Times New Roman" panose="02020603050405020304" pitchFamily="18" charset="0"/>
              </a:rPr>
              <a:t> </a:t>
            </a:r>
            <a:r>
              <a:rPr lang="en-US" sz="1800" i="1" dirty="0" err="1" smtClean="0">
                <a:solidFill>
                  <a:srgbClr val="FF0000"/>
                </a:solidFill>
                <a:latin typeface="Times New Roman" panose="02020603050405020304" pitchFamily="18" charset="0"/>
                <a:cs typeface="Times New Roman" panose="02020603050405020304" pitchFamily="18" charset="0"/>
              </a:rPr>
              <a:t>sinh</a:t>
            </a:r>
            <a:r>
              <a:rPr lang="en-US" sz="1800" i="1" dirty="0" smtClean="0">
                <a:solidFill>
                  <a:srgbClr val="FF0000"/>
                </a:solidFill>
                <a:latin typeface="Times New Roman" panose="02020603050405020304" pitchFamily="18" charset="0"/>
                <a:cs typeface="Times New Roman" panose="02020603050405020304" pitchFamily="18" charset="0"/>
              </a:rPr>
              <a:t> (generating function)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dãy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dãy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hữu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tử</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n </a:t>
            </a:r>
          </a:p>
          <a:p>
            <a:pPr marL="0" indent="0">
              <a:buNone/>
            </a:pPr>
            <a:r>
              <a:rPr lang="en-US" sz="1800" dirty="0" err="1" smtClean="0">
                <a:latin typeface="Times New Roman" panose="02020603050405020304" pitchFamily="18" charset="0"/>
                <a:cs typeface="Times New Roman" panose="02020603050405020304" pitchFamily="18" charset="0"/>
              </a:rPr>
              <a:t>Được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chuyển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thành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dãy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vô</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bằng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vi-VN" altLang="en-US" sz="1800" dirty="0">
                <a:solidFill>
                  <a:srgbClr val="000066"/>
                </a:solidFill>
                <a:latin typeface="Times New Roman" panose="02020603050405020304" pitchFamily="18" charset="0"/>
                <a:ea typeface="新細明體" pitchFamily="18" charset="-120"/>
                <a:cs typeface="Times New Roman" panose="02020603050405020304" pitchFamily="18" charset="0"/>
              </a:rPr>
              <a:t>cách đặt </a:t>
            </a:r>
            <a:r>
              <a:rPr lang="en-US" altLang="en-US" sz="1800" i="1" dirty="0" smtClean="0">
                <a:solidFill>
                  <a:srgbClr val="000066"/>
                </a:solidFill>
                <a:latin typeface="Times New Roman" panose="02020603050405020304" pitchFamily="18" charset="0"/>
                <a:ea typeface="新細明體" pitchFamily="18" charset="-120"/>
                <a:cs typeface="Times New Roman" panose="02020603050405020304" pitchFamily="18" charset="0"/>
              </a:rPr>
              <a:t>a</a:t>
            </a:r>
            <a:r>
              <a:rPr lang="vi-VN" altLang="en-US" sz="1800" i="1" baseline="-25000" dirty="0" smtClean="0">
                <a:solidFill>
                  <a:srgbClr val="000066"/>
                </a:solidFill>
                <a:latin typeface="Times New Roman" panose="02020603050405020304" pitchFamily="18" charset="0"/>
                <a:ea typeface="新細明體" pitchFamily="18" charset="-120"/>
                <a:cs typeface="Times New Roman" panose="02020603050405020304" pitchFamily="18" charset="0"/>
              </a:rPr>
              <a:t>i</a:t>
            </a:r>
            <a:r>
              <a:rPr lang="vi-VN" altLang="en-US" sz="1800" i="1" dirty="0" smtClean="0">
                <a:solidFill>
                  <a:srgbClr val="000066"/>
                </a:solidFill>
                <a:latin typeface="Times New Roman" panose="02020603050405020304" pitchFamily="18" charset="0"/>
                <a:ea typeface="新細明體" pitchFamily="18" charset="-120"/>
                <a:cs typeface="Times New Roman" panose="02020603050405020304" pitchFamily="18" charset="0"/>
              </a:rPr>
              <a:t> </a:t>
            </a:r>
            <a:r>
              <a:rPr lang="vi-VN" altLang="en-US" sz="1800" i="1" dirty="0">
                <a:solidFill>
                  <a:srgbClr val="000066"/>
                </a:solidFill>
                <a:latin typeface="Times New Roman" panose="02020603050405020304" pitchFamily="18" charset="0"/>
                <a:ea typeface="新細明體" pitchFamily="18" charset="-120"/>
                <a:cs typeface="Times New Roman" panose="02020603050405020304" pitchFamily="18" charset="0"/>
              </a:rPr>
              <a:t>= </a:t>
            </a:r>
            <a:r>
              <a:rPr lang="vi-VN" altLang="en-US" sz="1800" dirty="0">
                <a:solidFill>
                  <a:srgbClr val="000066"/>
                </a:solidFill>
                <a:latin typeface="Times New Roman" panose="02020603050405020304" pitchFamily="18" charset="0"/>
                <a:ea typeface="新細明體" pitchFamily="18" charset="-120"/>
                <a:cs typeface="Times New Roman" panose="02020603050405020304" pitchFamily="18" charset="0"/>
              </a:rPr>
              <a:t>0</a:t>
            </a:r>
            <a:r>
              <a:rPr lang="vi-VN" altLang="en-US" sz="1800" i="1" dirty="0">
                <a:solidFill>
                  <a:srgbClr val="000066"/>
                </a:solidFill>
                <a:latin typeface="Times New Roman" panose="02020603050405020304" pitchFamily="18" charset="0"/>
                <a:ea typeface="新細明體" pitchFamily="18" charset="-120"/>
                <a:cs typeface="Times New Roman" panose="02020603050405020304" pitchFamily="18" charset="0"/>
              </a:rPr>
              <a:t>, i &gt; </a:t>
            </a:r>
            <a:r>
              <a:rPr lang="en-US" altLang="en-US" sz="1800" i="1" dirty="0" smtClean="0">
                <a:solidFill>
                  <a:srgbClr val="000066"/>
                </a:solidFill>
                <a:latin typeface="Times New Roman" panose="02020603050405020304" pitchFamily="18" charset="0"/>
                <a:ea typeface="新細明體" pitchFamily="18" charset="-120"/>
                <a:cs typeface="Times New Roman" panose="02020603050405020304" pitchFamily="18" charset="0"/>
              </a:rPr>
              <a:t>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0, 0,…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gán</a:t>
            </a:r>
            <a:r>
              <a:rPr lang="en-US" sz="1800" dirty="0" smtClean="0">
                <a:latin typeface="Times New Roman" panose="02020603050405020304" pitchFamily="18" charset="0"/>
                <a:cs typeface="Times New Roman" panose="02020603050405020304" pitchFamily="18" charset="0"/>
              </a:rPr>
              <a:t> 0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mọi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thành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từ</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sau</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a</a:t>
            </a:r>
            <a:r>
              <a:rPr lang="en-US" sz="1800" i="1" baseline="-25000" dirty="0" smtClean="0">
                <a:latin typeface="Times New Roman" panose="02020603050405020304" pitchFamily="18" charset="0"/>
                <a:cs typeface="Times New Roman" panose="02020603050405020304" pitchFamily="18" charset="0"/>
              </a:rPr>
              <a:t>n</a:t>
            </a:r>
            <a:r>
              <a:rPr lang="en-US" altLang="en-US"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hàm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sinh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nó</a:t>
            </a: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 	g</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x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a</a:t>
            </a:r>
            <a:r>
              <a:rPr lang="en-US" sz="1800" i="1" baseline="-25000" dirty="0" err="1">
                <a:latin typeface="Times New Roman" panose="02020603050405020304" pitchFamily="18" charset="0"/>
                <a:cs typeface="Times New Roman" panose="02020603050405020304" pitchFamily="18" charset="0"/>
              </a:rPr>
              <a:t>n</a:t>
            </a:r>
            <a:r>
              <a:rPr lang="en-US" sz="1800" i="1" dirty="0" err="1">
                <a:latin typeface="Times New Roman" panose="02020603050405020304" pitchFamily="18" charset="0"/>
                <a:cs typeface="Times New Roman" panose="02020603050405020304" pitchFamily="18" charset="0"/>
              </a:rPr>
              <a:t>x</a:t>
            </a:r>
            <a:r>
              <a:rPr lang="en-US" sz="1800" i="1" baseline="30000" dirty="0" err="1">
                <a:latin typeface="Times New Roman" panose="02020603050405020304" pitchFamily="18" charset="0"/>
                <a:cs typeface="Times New Roman" panose="02020603050405020304" pitchFamily="18" charset="0"/>
              </a:rPr>
              <a:t>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Ví</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dụ</a:t>
            </a:r>
            <a:r>
              <a:rPr lang="en-US" sz="1800" b="1" dirty="0" smtClean="0">
                <a:latin typeface="Times New Roman" panose="02020603050405020304" pitchFamily="18" charset="0"/>
                <a:cs typeface="Times New Roman" panose="02020603050405020304" pitchFamily="18" charset="0"/>
              </a:rPr>
              <a:t> 2.</a:t>
            </a:r>
            <a:r>
              <a:rPr lang="en-US" sz="1800" dirty="0" smtClean="0">
                <a:latin typeface="Times New Roman" panose="02020603050405020304" pitchFamily="18" charset="0"/>
                <a:cs typeface="Times New Roman" panose="02020603050405020304" pitchFamily="18" charset="0"/>
              </a:rPr>
              <a:t> Ta </a:t>
            </a:r>
            <a:r>
              <a:rPr lang="en-US" sz="1800" dirty="0" err="1" smtClean="0">
                <a:latin typeface="Times New Roman" panose="02020603050405020304" pitchFamily="18" charset="0"/>
                <a:cs typeface="Times New Roman" panose="02020603050405020304" pitchFamily="18" charset="0"/>
              </a:rPr>
              <a:t>biết</a:t>
            </a:r>
            <a:r>
              <a:rPr lang="en-US" altLang="en-US" sz="1800" dirty="0" smtClean="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è"/>
            </a:pPr>
            <a:r>
              <a:rPr lang="en-US" altLang="zh-TW" sz="1800" dirty="0" smtClean="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dirty="0">
                <a:latin typeface="Times New Roman" panose="02020603050405020304" pitchFamily="18" charset="0"/>
                <a:cs typeface="Times New Roman" panose="02020603050405020304" pitchFamily="18" charset="0"/>
              </a:rPr>
              <a:t>1)</a:t>
            </a:r>
            <a:r>
              <a:rPr lang="en-US" altLang="zh-TW" sz="1800" i="1" baseline="30000"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C(</a:t>
            </a:r>
            <a:r>
              <a:rPr lang="en-US" altLang="zh-TW" sz="1800" i="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0</a:t>
            </a:r>
            <a:r>
              <a:rPr lang="en-US" altLang="zh-TW" sz="1800" dirty="0" smtClean="0">
                <a:latin typeface="Times New Roman" panose="02020603050405020304" pitchFamily="18" charset="0"/>
                <a:cs typeface="Times New Roman" panose="02020603050405020304" pitchFamily="18" charset="0"/>
              </a:rPr>
              <a:t>) + </a:t>
            </a:r>
            <a:r>
              <a:rPr lang="en-US" altLang="zh-TW" sz="1800" dirty="0">
                <a:latin typeface="Times New Roman" panose="02020603050405020304" pitchFamily="18" charset="0"/>
                <a:cs typeface="Times New Roman" panose="02020603050405020304" pitchFamily="18" charset="0"/>
              </a:rPr>
              <a:t>C(</a:t>
            </a:r>
            <a:r>
              <a:rPr lang="en-US" altLang="zh-TW" sz="1800" i="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1)</a:t>
            </a:r>
            <a:r>
              <a:rPr lang="en-US" altLang="zh-TW" sz="1800" i="1" dirty="0" smtClean="0">
                <a:latin typeface="Times New Roman" panose="02020603050405020304" pitchFamily="18" charset="0"/>
                <a:cs typeface="Times New Roman" panose="02020603050405020304" pitchFamily="18" charset="0"/>
              </a:rPr>
              <a:t>x</a:t>
            </a:r>
            <a:r>
              <a:rPr lang="en-US" altLang="zh-TW" sz="1800" dirty="0" smtClean="0">
                <a:latin typeface="Times New Roman" panose="02020603050405020304" pitchFamily="18" charset="0"/>
                <a:cs typeface="Times New Roman" panose="02020603050405020304" pitchFamily="18" charset="0"/>
              </a:rPr>
              <a:t> +…+ C(</a:t>
            </a:r>
            <a:r>
              <a:rPr lang="en-US" altLang="zh-TW" sz="1800" i="1" dirty="0" smtClean="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a:t>
            </a:r>
            <a:r>
              <a:rPr lang="en-US" altLang="zh-TW" sz="1800" i="1" dirty="0" smtClean="0">
                <a:latin typeface="Times New Roman" panose="02020603050405020304" pitchFamily="18" charset="0"/>
                <a:cs typeface="Times New Roman" panose="02020603050405020304" pitchFamily="18" charset="0"/>
              </a:rPr>
              <a:t>k</a:t>
            </a:r>
            <a:r>
              <a:rPr lang="en-US" altLang="zh-TW" sz="1800" dirty="0" smtClean="0">
                <a:latin typeface="Times New Roman" panose="02020603050405020304" pitchFamily="18" charset="0"/>
                <a:cs typeface="Times New Roman" panose="02020603050405020304" pitchFamily="18" charset="0"/>
              </a:rPr>
              <a:t>)</a:t>
            </a:r>
            <a:r>
              <a:rPr lang="en-US" altLang="zh-TW" sz="1800" i="1" dirty="0" err="1" smtClean="0">
                <a:latin typeface="Times New Roman" panose="02020603050405020304" pitchFamily="18" charset="0"/>
                <a:cs typeface="Times New Roman" panose="02020603050405020304" pitchFamily="18" charset="0"/>
              </a:rPr>
              <a:t>x</a:t>
            </a:r>
            <a:r>
              <a:rPr lang="en-US" altLang="zh-TW" sz="1800" baseline="30000" dirty="0" err="1" smtClean="0">
                <a:latin typeface="Times New Roman" panose="02020603050405020304" pitchFamily="18" charset="0"/>
                <a:cs typeface="Times New Roman" panose="02020603050405020304" pitchFamily="18" charset="0"/>
              </a:rPr>
              <a:t>k</a:t>
            </a:r>
            <a:r>
              <a:rPr lang="en-US" altLang="zh-TW" sz="1800" baseline="300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C(</a:t>
            </a:r>
            <a:r>
              <a:rPr lang="en-US" altLang="zh-TW" sz="1800" i="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a:t>
            </a:r>
            <a:r>
              <a:rPr lang="en-US" altLang="zh-TW" sz="1800" i="1" dirty="0" smtClean="0">
                <a:latin typeface="Times New Roman" panose="02020603050405020304" pitchFamily="18" charset="0"/>
                <a:cs typeface="Times New Roman" panose="02020603050405020304" pitchFamily="18" charset="0"/>
              </a:rPr>
              <a:t>n</a:t>
            </a:r>
            <a:r>
              <a:rPr lang="en-US" altLang="zh-TW" sz="1800" dirty="0" smtClean="0">
                <a:latin typeface="Times New Roman" panose="02020603050405020304" pitchFamily="18" charset="0"/>
                <a:cs typeface="Times New Roman" panose="02020603050405020304" pitchFamily="18" charset="0"/>
              </a:rPr>
              <a:t>)</a:t>
            </a:r>
            <a:r>
              <a:rPr lang="en-US" altLang="zh-TW" sz="1800" i="1" dirty="0" err="1" smtClean="0">
                <a:latin typeface="Times New Roman" panose="02020603050405020304" pitchFamily="18" charset="0"/>
                <a:cs typeface="Times New Roman" panose="02020603050405020304" pitchFamily="18" charset="0"/>
              </a:rPr>
              <a:t>x</a:t>
            </a:r>
            <a:r>
              <a:rPr lang="en-US" altLang="zh-TW" sz="1800" baseline="30000" dirty="0" err="1" smtClean="0">
                <a:latin typeface="Times New Roman" panose="02020603050405020304" pitchFamily="18" charset="0"/>
                <a:cs typeface="Times New Roman" panose="02020603050405020304" pitchFamily="18" charset="0"/>
              </a:rPr>
              <a:t>n</a:t>
            </a:r>
            <a:r>
              <a:rPr lang="en-US" altLang="zh-TW" sz="1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è"/>
            </a:pPr>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cs typeface="Times New Roman" panose="02020603050405020304" pitchFamily="18" charset="0"/>
              </a:rPr>
              <a:t>x+</a:t>
            </a:r>
            <a:r>
              <a:rPr lang="en-US" altLang="zh-TW" sz="1800" dirty="0">
                <a:latin typeface="Times New Roman" panose="02020603050405020304" pitchFamily="18" charset="0"/>
                <a:cs typeface="Times New Roman" panose="02020603050405020304" pitchFamily="18" charset="0"/>
              </a:rPr>
              <a:t>1)</a:t>
            </a:r>
            <a:r>
              <a:rPr lang="en-US" altLang="zh-TW" sz="1800" i="1" baseline="30000"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là</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hàm</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sinh</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của</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dãy</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số</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      C(</a:t>
            </a:r>
            <a:r>
              <a:rPr lang="en-US" altLang="zh-TW" sz="1800" i="1" dirty="0" smtClean="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0), C(</a:t>
            </a:r>
            <a:r>
              <a:rPr lang="en-US" altLang="zh-TW" sz="1800" i="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1),…,C(</a:t>
            </a:r>
            <a:r>
              <a:rPr lang="en-US" altLang="zh-TW" sz="1800" i="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k</a:t>
            </a:r>
            <a:r>
              <a:rPr lang="en-US" altLang="zh-TW" sz="1800" dirty="0">
                <a:latin typeface="Times New Roman" panose="02020603050405020304" pitchFamily="18" charset="0"/>
                <a:cs typeface="Times New Roman" panose="02020603050405020304" pitchFamily="18" charset="0"/>
              </a:rPr>
              <a:t>),…, C(</a:t>
            </a:r>
            <a:r>
              <a:rPr lang="en-US" altLang="zh-TW" sz="1800" i="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a:t>
            </a:r>
            <a:r>
              <a:rPr lang="en-US" altLang="zh-TW" sz="1800" i="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0,0,0…</a:t>
            </a: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90000"/>
              </a:lnSpc>
              <a:buNone/>
            </a:pPr>
            <a:endParaRPr lang="en-US" sz="1800" dirty="0">
              <a:latin typeface="Times New Roman" panose="02020603050405020304" pitchFamily="18" charset="0"/>
              <a:cs typeface="Times New Roman" panose="02020603050405020304" pitchFamily="18" charset="0"/>
            </a:endParaRPr>
          </a:p>
          <a:p>
            <a:pPr marL="0" indent="0">
              <a:lnSpc>
                <a:spcPct val="90000"/>
              </a:lnSpc>
              <a:buNone/>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122</a:t>
            </a:fld>
            <a:endParaRPr lang="en-US" sz="1400">
              <a:solidFill>
                <a:schemeClr val="tx1"/>
              </a:solidFill>
              <a:latin typeface="Calibri" panose="020F0502020204030204" pitchFamily="34" charset="0"/>
            </a:endParaRPr>
          </a:p>
        </p:txBody>
      </p:sp>
      <p:graphicFrame>
        <p:nvGraphicFramePr>
          <p:cNvPr id="8" name="Object 5">
            <a:extLst>
              <a:ext uri="{FF2B5EF4-FFF2-40B4-BE49-F238E27FC236}">
                <a16:creationId xmlns:a16="http://schemas.microsoft.com/office/drawing/2014/main" id="{E088E621-FF16-481A-95F5-A01FB94566DE}"/>
              </a:ext>
            </a:extLst>
          </p:cNvPr>
          <p:cNvGraphicFramePr>
            <a:graphicFrameLocks noChangeAspect="1"/>
          </p:cNvGraphicFramePr>
          <p:nvPr>
            <p:extLst>
              <p:ext uri="{D42A27DB-BD31-4B8C-83A1-F6EECF244321}">
                <p14:modId xmlns:p14="http://schemas.microsoft.com/office/powerpoint/2010/main" val="563280872"/>
              </p:ext>
            </p:extLst>
          </p:nvPr>
        </p:nvGraphicFramePr>
        <p:xfrm>
          <a:off x="1612900" y="1066800"/>
          <a:ext cx="4854575" cy="879475"/>
        </p:xfrm>
        <a:graphic>
          <a:graphicData uri="http://schemas.openxmlformats.org/presentationml/2006/ole">
            <mc:AlternateContent xmlns:mc="http://schemas.openxmlformats.org/markup-compatibility/2006">
              <mc:Choice xmlns:v="urn:schemas-microsoft-com:vml" Requires="v">
                <p:oleObj spid="_x0000_s132210" name="Equation" r:id="rId4" imgW="2387520" imgH="431640" progId="Equation.DSMT4">
                  <p:embed/>
                </p:oleObj>
              </mc:Choice>
              <mc:Fallback>
                <p:oleObj name="Equation" r:id="rId4" imgW="2387520" imgH="431640" progId="Equation.DSMT4">
                  <p:embed/>
                  <p:pic>
                    <p:nvPicPr>
                      <p:cNvPr id="8" name="Object 5">
                        <a:extLst>
                          <a:ext uri="{FF2B5EF4-FFF2-40B4-BE49-F238E27FC236}">
                            <a16:creationId xmlns:a16="http://schemas.microsoft.com/office/drawing/2014/main" id="{E088E621-FF16-481A-95F5-A01FB94566DE}"/>
                          </a:ext>
                        </a:extLst>
                      </p:cNvPr>
                      <p:cNvPicPr>
                        <a:picLocks noChangeAspect="1" noChangeArrowheads="1"/>
                      </p:cNvPicPr>
                      <p:nvPr/>
                    </p:nvPicPr>
                    <p:blipFill>
                      <a:blip r:embed="rId5"/>
                      <a:srcRect/>
                      <a:stretch>
                        <a:fillRect/>
                      </a:stretch>
                    </p:blipFill>
                    <p:spPr bwMode="auto">
                      <a:xfrm>
                        <a:off x="1612900" y="1066800"/>
                        <a:ext cx="4854575" cy="879475"/>
                      </a:xfrm>
                      <a:prstGeom prst="rect">
                        <a:avLst/>
                      </a:prstGeom>
                      <a:noFill/>
                      <a:ln>
                        <a:noFill/>
                      </a:ln>
                      <a:effectLst/>
                    </p:spPr>
                  </p:pic>
                </p:oleObj>
              </mc:Fallback>
            </mc:AlternateContent>
          </a:graphicData>
        </a:graphic>
      </p:graphicFrame>
      <p:graphicFrame>
        <p:nvGraphicFramePr>
          <p:cNvPr id="9" name="Object 6">
            <a:extLst>
              <a:ext uri="{FF2B5EF4-FFF2-40B4-BE49-F238E27FC236}">
                <a16:creationId xmlns:a16="http://schemas.microsoft.com/office/drawing/2014/main" id="{6076D1FC-8523-4D3A-B81D-EC7CE7DFF9C0}"/>
              </a:ext>
            </a:extLst>
          </p:cNvPr>
          <p:cNvGraphicFramePr>
            <a:graphicFrameLocks noChangeAspect="1"/>
          </p:cNvGraphicFramePr>
          <p:nvPr>
            <p:extLst>
              <p:ext uri="{D42A27DB-BD31-4B8C-83A1-F6EECF244321}">
                <p14:modId xmlns:p14="http://schemas.microsoft.com/office/powerpoint/2010/main" val="583363114"/>
              </p:ext>
            </p:extLst>
          </p:nvPr>
        </p:nvGraphicFramePr>
        <p:xfrm>
          <a:off x="1828800" y="4733925"/>
          <a:ext cx="5921375" cy="693737"/>
        </p:xfrm>
        <a:graphic>
          <a:graphicData uri="http://schemas.openxmlformats.org/presentationml/2006/ole">
            <mc:AlternateContent xmlns:mc="http://schemas.openxmlformats.org/markup-compatibility/2006">
              <mc:Choice xmlns:v="urn:schemas-microsoft-com:vml" Requires="v">
                <p:oleObj spid="_x0000_s132211" name="Equation" r:id="rId6" imgW="3682800" imgH="431640" progId="Equation.DSMT4">
                  <p:embed/>
                </p:oleObj>
              </mc:Choice>
              <mc:Fallback>
                <p:oleObj name="Equation" r:id="rId6" imgW="3682800" imgH="431640" progId="Equation.DSMT4">
                  <p:embed/>
                  <p:pic>
                    <p:nvPicPr>
                      <p:cNvPr id="9" name="Object 6">
                        <a:extLst>
                          <a:ext uri="{FF2B5EF4-FFF2-40B4-BE49-F238E27FC236}">
                            <a16:creationId xmlns:a16="http://schemas.microsoft.com/office/drawing/2014/main" id="{6076D1FC-8523-4D3A-B81D-EC7CE7DFF9C0}"/>
                          </a:ext>
                        </a:extLst>
                      </p:cNvPr>
                      <p:cNvPicPr>
                        <a:picLocks noChangeAspect="1" noChangeArrowheads="1"/>
                      </p:cNvPicPr>
                      <p:nvPr/>
                    </p:nvPicPr>
                    <p:blipFill>
                      <a:blip r:embed="rId7"/>
                      <a:srcRect/>
                      <a:stretch>
                        <a:fillRect/>
                      </a:stretch>
                    </p:blipFill>
                    <p:spPr bwMode="auto">
                      <a:xfrm>
                        <a:off x="1828800" y="4733925"/>
                        <a:ext cx="5921375"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itle 1"/>
          <p:cNvSpPr>
            <a:spLocks noGrp="1"/>
          </p:cNvSpPr>
          <p:nvPr>
            <p:ph type="title"/>
          </p:nvPr>
        </p:nvSpPr>
        <p:spPr>
          <a:xfrm>
            <a:off x="0" y="0"/>
            <a:ext cx="8915400" cy="838200"/>
          </a:xfrm>
        </p:spPr>
        <p:txBody>
          <a:bodyPr>
            <a:normAutofit/>
          </a:bodyPr>
          <a:lstStyle/>
          <a:p>
            <a:r>
              <a:rPr lang="en-US" sz="3500" dirty="0" smtClean="0"/>
              <a:t>5. </a:t>
            </a:r>
            <a:r>
              <a:rPr lang="en-US" sz="3500" dirty="0" err="1" smtClean="0"/>
              <a:t>Hàm</a:t>
            </a:r>
            <a:r>
              <a:rPr lang="en-US" sz="3500" dirty="0" smtClean="0"/>
              <a:t> </a:t>
            </a:r>
            <a:r>
              <a:rPr lang="en-US" sz="3500" dirty="0" err="1" smtClean="0"/>
              <a:t>sinh</a:t>
            </a:r>
            <a:endParaRPr lang="en-US" sz="3500" dirty="0"/>
          </a:p>
        </p:txBody>
      </p:sp>
    </p:spTree>
    <p:extLst>
      <p:ext uri="{BB962C8B-B14F-4D97-AF65-F5344CB8AC3E}">
        <p14:creationId xmlns:p14="http://schemas.microsoft.com/office/powerpoint/2010/main" val="37608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anim calcmode="lin" valueType="num">
                                      <p:cBhvr additive="base">
                                        <p:cTn id="7"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5" end="5"/>
                                            </p:txEl>
                                          </p:spTgt>
                                        </p:tgtEl>
                                        <p:attrNameLst>
                                          <p:attrName>style.visibility</p:attrName>
                                        </p:attrNameLst>
                                      </p:cBhvr>
                                      <p:to>
                                        <p:strVal val="visible"/>
                                      </p:to>
                                    </p:set>
                                    <p:anim calcmode="lin" valueType="num">
                                      <p:cBhvr additive="base">
                                        <p:cTn id="11"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anim calcmode="lin" valueType="num">
                                      <p:cBhvr additive="base">
                                        <p:cTn id="1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411">
                                            <p:txEl>
                                              <p:pRg st="7" end="7"/>
                                            </p:txEl>
                                          </p:spTgt>
                                        </p:tgtEl>
                                        <p:attrNameLst>
                                          <p:attrName>style.visibility</p:attrName>
                                        </p:attrNameLst>
                                      </p:cBhvr>
                                      <p:to>
                                        <p:strVal val="visible"/>
                                      </p:to>
                                    </p:set>
                                    <p:anim calcmode="lin" valueType="num">
                                      <p:cBhvr additive="base">
                                        <p:cTn id="1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411">
                                            <p:txEl>
                                              <p:pRg st="8" end="8"/>
                                            </p:txEl>
                                          </p:spTgt>
                                        </p:tgtEl>
                                        <p:attrNameLst>
                                          <p:attrName>style.visibility</p:attrName>
                                        </p:attrNameLst>
                                      </p:cBhvr>
                                      <p:to>
                                        <p:strVal val="visible"/>
                                      </p:to>
                                    </p:set>
                                    <p:anim calcmode="lin" valueType="num">
                                      <p:cBhvr additive="base">
                                        <p:cTn id="23"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11">
                                            <p:txEl>
                                              <p:pRg st="9" end="9"/>
                                            </p:txEl>
                                          </p:spTgt>
                                        </p:tgtEl>
                                        <p:attrNameLst>
                                          <p:attrName>style.visibility</p:attrName>
                                        </p:attrNameLst>
                                      </p:cBhvr>
                                      <p:to>
                                        <p:strVal val="visible"/>
                                      </p:to>
                                    </p:set>
                                    <p:anim calcmode="lin" valueType="num">
                                      <p:cBhvr additive="base">
                                        <p:cTn id="27"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411">
                                            <p:txEl>
                                              <p:pRg st="10" end="10"/>
                                            </p:txEl>
                                          </p:spTgt>
                                        </p:tgtEl>
                                        <p:attrNameLst>
                                          <p:attrName>style.visibility</p:attrName>
                                        </p:attrNameLst>
                                      </p:cBhvr>
                                      <p:to>
                                        <p:strVal val="visible"/>
                                      </p:to>
                                    </p:set>
                                    <p:anim calcmode="lin" valueType="num">
                                      <p:cBhvr additive="base">
                                        <p:cTn id="31" dur="500" fill="hold"/>
                                        <p:tgtEl>
                                          <p:spTgt spid="1741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11">
                                            <p:txEl>
                                              <p:pRg st="11" end="11"/>
                                            </p:txEl>
                                          </p:spTgt>
                                        </p:tgtEl>
                                        <p:attrNameLst>
                                          <p:attrName>style.visibility</p:attrName>
                                        </p:attrNameLst>
                                      </p:cBhvr>
                                      <p:to>
                                        <p:strVal val="visible"/>
                                      </p:to>
                                    </p:set>
                                    <p:anim calcmode="lin" valueType="num">
                                      <p:cBhvr additive="base">
                                        <p:cTn id="37" dur="500" fill="hold"/>
                                        <p:tgtEl>
                                          <p:spTgt spid="17411">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411">
                                            <p:txEl>
                                              <p:pRg st="12" end="12"/>
                                            </p:txEl>
                                          </p:spTgt>
                                        </p:tgtEl>
                                        <p:attrNameLst>
                                          <p:attrName>style.visibility</p:attrName>
                                        </p:attrNameLst>
                                      </p:cBhvr>
                                      <p:to>
                                        <p:strVal val="visible"/>
                                      </p:to>
                                    </p:set>
                                    <p:anim calcmode="lin" valueType="num">
                                      <p:cBhvr additive="base">
                                        <p:cTn id="45" dur="500" fill="hold"/>
                                        <p:tgtEl>
                                          <p:spTgt spid="17411">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411">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7411">
                                            <p:txEl>
                                              <p:pRg st="13" end="13"/>
                                            </p:txEl>
                                          </p:spTgt>
                                        </p:tgtEl>
                                        <p:attrNameLst>
                                          <p:attrName>style.visibility</p:attrName>
                                        </p:attrNameLst>
                                      </p:cBhvr>
                                      <p:to>
                                        <p:strVal val="visible"/>
                                      </p:to>
                                    </p:set>
                                    <p:anim calcmode="lin" valueType="num">
                                      <p:cBhvr additive="base">
                                        <p:cTn id="49" dur="500" fill="hold"/>
                                        <p:tgtEl>
                                          <p:spTgt spid="17411">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type="body" idx="1"/>
          </p:nvPr>
        </p:nvSpPr>
        <p:spPr>
          <a:xfrm>
            <a:off x="0" y="856009"/>
            <a:ext cx="9144000" cy="4858991"/>
          </a:xfrm>
        </p:spPr>
        <p:txBody>
          <a:bodyPr>
            <a:noAutofit/>
          </a:bodyPr>
          <a:lstStyle/>
          <a:p>
            <a:pPr marL="0" indent="0">
              <a:lnSpc>
                <a:spcPct val="90000"/>
              </a:lnSpc>
              <a:buNone/>
            </a:pPr>
            <a:r>
              <a:rPr lang="en-US" sz="2000" b="1" dirty="0" err="1" smtClean="0">
                <a:latin typeface="Times New Roman" panose="02020603050405020304" pitchFamily="18" charset="0"/>
                <a:cs typeface="Times New Roman" panose="02020603050405020304" pitchFamily="18" charset="0"/>
              </a:rPr>
              <a:t>Ví</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dụ</a:t>
            </a:r>
            <a:r>
              <a:rPr lang="en-US" sz="2000" b="1" dirty="0" smtClean="0">
                <a:latin typeface="Times New Roman" panose="02020603050405020304" pitchFamily="18" charset="0"/>
                <a:cs typeface="Times New Roman" panose="02020603050405020304" pitchFamily="18" charset="0"/>
              </a:rPr>
              <a:t> 3</a:t>
            </a:r>
            <a:r>
              <a:rPr lang="en-US" sz="2000" b="1"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4 </a:t>
            </a:r>
            <a:r>
              <a:rPr lang="en-US" sz="2000" dirty="0" err="1" smtClean="0">
                <a:latin typeface="Times New Roman" panose="02020603050405020304" pitchFamily="18" charset="0"/>
                <a:cs typeface="Times New Roman" panose="02020603050405020304" pitchFamily="18" charset="0"/>
              </a:rPr>
              <a:t>loại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bóng</a:t>
            </a:r>
            <a:r>
              <a:rPr lang="en-US" sz="2000" dirty="0" smtClean="0">
                <a:latin typeface="Times New Roman" panose="02020603050405020304" pitchFamily="18" charset="0"/>
                <a:cs typeface="Times New Roman" panose="02020603050405020304" pitchFamily="18" charset="0"/>
              </a:rPr>
              <a:t> bay</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đỏ</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xanh</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trắng</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đen</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Có</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bao</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nhiêu</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cách</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chọn</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ra</a:t>
            </a:r>
            <a:r>
              <a:rPr lang="en-US" altLang="zh-TW" sz="2000" dirty="0" smtClean="0">
                <a:latin typeface="Times New Roman" panose="02020603050405020304" pitchFamily="18" charset="0"/>
                <a:cs typeface="Times New Roman" panose="02020603050405020304" pitchFamily="18" charset="0"/>
              </a:rPr>
              <a:t> 24 </a:t>
            </a:r>
            <a:r>
              <a:rPr lang="en-US" altLang="zh-TW" sz="2000" dirty="0" err="1" smtClean="0">
                <a:latin typeface="Times New Roman" panose="02020603050405020304" pitchFamily="18" charset="0"/>
                <a:cs typeface="Times New Roman" panose="02020603050405020304" pitchFamily="18" charset="0"/>
              </a:rPr>
              <a:t>quả</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bóng</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sao</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cho</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số</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lượng</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bóng</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trắng</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là</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chẵn</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và</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có</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ít</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nhất</a:t>
            </a:r>
            <a:r>
              <a:rPr lang="en-US" altLang="zh-TW" sz="2000" dirty="0" smtClean="0">
                <a:latin typeface="Times New Roman" panose="02020603050405020304" pitchFamily="18" charset="0"/>
                <a:cs typeface="Times New Roman" panose="02020603050405020304" pitchFamily="18" charset="0"/>
              </a:rPr>
              <a:t> 6 </a:t>
            </a:r>
            <a:r>
              <a:rPr lang="en-US" altLang="zh-TW" sz="2000" dirty="0" err="1" smtClean="0">
                <a:latin typeface="Times New Roman" panose="02020603050405020304" pitchFamily="18" charset="0"/>
                <a:cs typeface="Times New Roman" panose="02020603050405020304" pitchFamily="18" charset="0"/>
              </a:rPr>
              <a:t>quả</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bóng</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đen</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a:lnSpc>
                <a:spcPct val="90000"/>
              </a:lnSpc>
            </a:pPr>
            <a:r>
              <a:rPr lang="en-US" altLang="zh-TW" sz="2000" dirty="0" err="1" smtClean="0">
                <a:latin typeface="Times New Roman" panose="02020603050405020304" pitchFamily="18" charset="0"/>
                <a:cs typeface="Times New Roman" panose="02020603050405020304" pitchFamily="18" charset="0"/>
              </a:rPr>
              <a:t>Trắng</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16</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30000" dirty="0" smtClean="0">
                <a:latin typeface="Times New Roman" panose="02020603050405020304" pitchFamily="18" charset="0"/>
                <a:cs typeface="Times New Roman" panose="02020603050405020304" pitchFamily="18" charset="0"/>
              </a:rPr>
              <a:t>18</a:t>
            </a:r>
            <a:endParaRPr lang="en-US" altLang="zh-TW" sz="2000" baseline="30000" dirty="0">
              <a:latin typeface="Times New Roman" panose="02020603050405020304" pitchFamily="18" charset="0"/>
              <a:cs typeface="Times New Roman" panose="02020603050405020304" pitchFamily="18" charset="0"/>
            </a:endParaRPr>
          </a:p>
          <a:p>
            <a:pPr>
              <a:lnSpc>
                <a:spcPct val="90000"/>
              </a:lnSpc>
            </a:pPr>
            <a:r>
              <a:rPr lang="en-US" altLang="zh-TW" sz="2000" dirty="0" err="1" smtClean="0">
                <a:latin typeface="Times New Roman" panose="02020603050405020304" pitchFamily="18" charset="0"/>
                <a:cs typeface="Times New Roman" panose="02020603050405020304" pitchFamily="18" charset="0"/>
              </a:rPr>
              <a:t>đen</a:t>
            </a:r>
            <a:r>
              <a:rPr lang="en-US" altLang="zh-TW" sz="2000" dirty="0" smtClean="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30000" dirty="0" smtClean="0">
                <a:latin typeface="Times New Roman" panose="02020603050405020304" pitchFamily="18" charset="0"/>
                <a:cs typeface="Times New Roman" panose="02020603050405020304" pitchFamily="18" charset="0"/>
              </a:rPr>
              <a:t>23</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30000" dirty="0" smtClean="0">
                <a:latin typeface="Times New Roman" panose="02020603050405020304" pitchFamily="18" charset="0"/>
                <a:cs typeface="Times New Roman" panose="02020603050405020304" pitchFamily="18" charset="0"/>
              </a:rPr>
              <a:t>24</a:t>
            </a:r>
            <a:endParaRPr lang="en-US" altLang="zh-TW" sz="2000" baseline="30000" dirty="0">
              <a:latin typeface="Times New Roman" panose="02020603050405020304" pitchFamily="18" charset="0"/>
              <a:cs typeface="Times New Roman" panose="02020603050405020304" pitchFamily="18" charset="0"/>
            </a:endParaRPr>
          </a:p>
          <a:p>
            <a:pPr>
              <a:lnSpc>
                <a:spcPct val="90000"/>
              </a:lnSpc>
            </a:pPr>
            <a:r>
              <a:rPr lang="en-US" altLang="zh-TW" sz="2000" dirty="0" err="1" smtClean="0">
                <a:latin typeface="Times New Roman" panose="02020603050405020304" pitchFamily="18" charset="0"/>
                <a:cs typeface="Times New Roman" panose="02020603050405020304" pitchFamily="18" charset="0"/>
              </a:rPr>
              <a:t>Đỏ</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xanh</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16</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18</a:t>
            </a:r>
          </a:p>
          <a:p>
            <a:pPr marL="0" indent="0">
              <a:lnSpc>
                <a:spcPct val="90000"/>
              </a:lnSpc>
              <a:buNone/>
            </a:pPr>
            <a:r>
              <a:rPr lang="en-US" altLang="zh-TW" sz="2000" i="1" dirty="0">
                <a:latin typeface="Times New Roman" panose="02020603050405020304" pitchFamily="18" charset="0"/>
                <a:cs typeface="Times New Roman" panose="02020603050405020304" pitchFamily="18" charset="0"/>
              </a:rPr>
              <a:t>g</a:t>
            </a:r>
            <a:r>
              <a:rPr lang="en-US" altLang="zh-TW" sz="2000" dirty="0">
                <a:latin typeface="Times New Roman" panose="02020603050405020304" pitchFamily="18" charset="0"/>
                <a:cs typeface="Times New Roman" panose="02020603050405020304" pitchFamily="18" charset="0"/>
              </a:rPr>
              <a:t>(</a:t>
            </a:r>
            <a:r>
              <a:rPr lang="en-US" altLang="zh-TW" sz="2000" i="1" dirty="0">
                <a:latin typeface="Times New Roman" panose="02020603050405020304" pitchFamily="18" charset="0"/>
                <a:cs typeface="Times New Roman" panose="02020603050405020304" pitchFamily="18" charset="0"/>
              </a:rPr>
              <a:t>x</a:t>
            </a:r>
            <a:r>
              <a:rPr lang="en-US" altLang="zh-TW" sz="2000" dirty="0">
                <a:latin typeface="Times New Roman" panose="02020603050405020304" pitchFamily="18" charset="0"/>
                <a:cs typeface="Times New Roman" panose="02020603050405020304" pitchFamily="18" charset="0"/>
              </a:rPr>
              <a:t>)=(1+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16</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18</a:t>
            </a:r>
            <a:r>
              <a:rPr lang="en-US" altLang="zh-TW" sz="2000" dirty="0">
                <a:latin typeface="Times New Roman" panose="02020603050405020304" pitchFamily="18" charset="0"/>
                <a:cs typeface="Times New Roman" panose="02020603050405020304" pitchFamily="18" charset="0"/>
              </a:rPr>
              <a:t>)(</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30000" dirty="0" smtClean="0">
                <a:latin typeface="Times New Roman" panose="02020603050405020304" pitchFamily="18" charset="0"/>
                <a:cs typeface="Times New Roman" panose="02020603050405020304" pitchFamily="18" charset="0"/>
              </a:rPr>
              <a:t>23</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30000" dirty="0" smtClean="0">
                <a:latin typeface="Times New Roman" panose="02020603050405020304" pitchFamily="18" charset="0"/>
                <a:cs typeface="Times New Roman" panose="02020603050405020304" pitchFamily="18" charset="0"/>
              </a:rPr>
              <a:t>24</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x</a:t>
            </a:r>
            <a:r>
              <a:rPr lang="en-US" altLang="zh-TW" sz="2000" baseline="30000" dirty="0">
                <a:latin typeface="Times New Roman" panose="02020603050405020304" pitchFamily="18" charset="0"/>
                <a:cs typeface="Times New Roman" panose="02020603050405020304" pitchFamily="18" charset="0"/>
              </a:rPr>
              <a:t>16</a:t>
            </a:r>
            <a:r>
              <a:rPr lang="en-US" altLang="zh-TW" sz="2000" dirty="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30000" dirty="0" smtClean="0">
                <a:latin typeface="Times New Roman" panose="02020603050405020304" pitchFamily="18" charset="0"/>
                <a:cs typeface="Times New Roman" panose="02020603050405020304" pitchFamily="18" charset="0"/>
              </a:rPr>
              <a:t>18</a:t>
            </a:r>
            <a:r>
              <a:rPr lang="en-US" altLang="zh-TW" sz="2000" dirty="0" smtClean="0">
                <a:latin typeface="Times New Roman" panose="02020603050405020304" pitchFamily="18" charset="0"/>
                <a:cs typeface="Times New Roman" panose="02020603050405020304" pitchFamily="18" charset="0"/>
              </a:rPr>
              <a:t>)</a:t>
            </a:r>
            <a:r>
              <a:rPr lang="en-US" altLang="zh-TW" sz="2000" baseline="30000" dirty="0" smtClean="0">
                <a:latin typeface="Times New Roman" panose="02020603050405020304" pitchFamily="18" charset="0"/>
                <a:cs typeface="Times New Roman" panose="02020603050405020304" pitchFamily="18" charset="0"/>
              </a:rPr>
              <a:t>2</a:t>
            </a:r>
            <a:endParaRPr lang="en-US" altLang="zh-TW" sz="2000" baseline="30000" dirty="0">
              <a:latin typeface="Times New Roman" panose="02020603050405020304" pitchFamily="18" charset="0"/>
              <a:cs typeface="Times New Roman" panose="02020603050405020304" pitchFamily="18" charset="0"/>
            </a:endParaRPr>
          </a:p>
          <a:p>
            <a:pPr marL="0" indent="0">
              <a:spcBef>
                <a:spcPts val="1200"/>
              </a:spcBef>
              <a:buNone/>
            </a:pP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Giả sử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rPr>
              <a:t>x</a:t>
            </a:r>
            <a:r>
              <a:rPr lang="vi-VN" altLang="en-US" sz="2000" i="1" baseline="30000" dirty="0">
                <a:latin typeface="Times New Roman" panose="02020603050405020304" pitchFamily="18" charset="0"/>
                <a:ea typeface="新細明體" panose="02020500000000000000" pitchFamily="18" charset="-120"/>
                <a:cs typeface="Times New Roman" panose="02020603050405020304" pitchFamily="18" charset="0"/>
              </a:rPr>
              <a:t>a</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rPr>
              <a:t>, x</a:t>
            </a:r>
            <a:r>
              <a:rPr lang="vi-VN" altLang="en-US" sz="2000" i="1" baseline="30000" dirty="0">
                <a:latin typeface="Times New Roman" panose="02020603050405020304" pitchFamily="18" charset="0"/>
                <a:ea typeface="新細明體" panose="02020500000000000000" pitchFamily="18" charset="-120"/>
                <a:cs typeface="Times New Roman" panose="02020603050405020304" pitchFamily="18" charset="0"/>
              </a:rPr>
              <a:t>b</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x</a:t>
            </a:r>
            <a:r>
              <a:rPr lang="vi-VN" altLang="en-US" sz="2000" i="1" baseline="30000" dirty="0" smtClean="0">
                <a:latin typeface="Times New Roman" panose="02020603050405020304" pitchFamily="18" charset="0"/>
                <a:ea typeface="新細明體" panose="02020500000000000000" pitchFamily="18" charset="-120"/>
                <a:cs typeface="Times New Roman" panose="02020603050405020304" pitchFamily="18" charset="0"/>
              </a:rPr>
              <a:t>c</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x</a:t>
            </a:r>
            <a:r>
              <a:rPr lang="en-US" altLang="en-US" sz="2000" i="1" baseline="30000" dirty="0" smtClean="0">
                <a:latin typeface="Times New Roman" panose="02020603050405020304" pitchFamily="18" charset="0"/>
                <a:ea typeface="新細明體" panose="02020500000000000000" pitchFamily="18" charset="-120"/>
                <a:cs typeface="Times New Roman" panose="02020603050405020304" pitchFamily="18" charset="0"/>
              </a:rPr>
              <a:t>d</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t</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ương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ứng là các số hạng lấy từ các thừa số thứ nhất, hai, </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ba</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tư</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của vế phải, điều đó có nghĩa là 0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18</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6</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b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24</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0 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c</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,d</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18</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Khi khai triển vế phải</a:t>
            </a:r>
            <a:r>
              <a:rPr lang="en-US"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các thừa số này sẽ cho ta số hạng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x</a:t>
            </a:r>
            <a:r>
              <a:rPr lang="en-US" altLang="en-US" sz="2000" i="1" baseline="30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24</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với</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24</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 + b +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c</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+d</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endParaRPr lang="en-US"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a:p>
            <a:pPr marL="0" indent="0">
              <a:spcBef>
                <a:spcPts val="1200"/>
              </a:spcBef>
              <a:buNone/>
            </a:pP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Như vậy hệ số của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x</a:t>
            </a:r>
            <a:r>
              <a:rPr lang="en-US" altLang="en-US" sz="2000" i="1" baseline="30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24</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trong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g</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x</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sẽ là số nghiệm nguyên không âm của phương</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trình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24</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b +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c</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 d</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thoả mãn 0 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18</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6</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b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24</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0 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c</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,d</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18</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endParaRPr lang="en-US"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a:p>
            <a:pPr marL="0" indent="0">
              <a:spcBef>
                <a:spcPts val="1200"/>
              </a:spcBef>
              <a:buNone/>
            </a:pP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Suy ra hệ số này cũng cho ta số cách chọn </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24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quả</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bóng</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zh-TW" sz="2000" dirty="0" err="1">
                <a:latin typeface="Times New Roman" panose="02020603050405020304" pitchFamily="18" charset="0"/>
                <a:cs typeface="Times New Roman" panose="02020603050405020304" pitchFamily="18" charset="0"/>
              </a:rPr>
              <a:t>sao</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cho</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số</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lượng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bóng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trắng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là</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chẵn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và</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có</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ít</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nhất</a:t>
            </a:r>
            <a:r>
              <a:rPr lang="en-US" altLang="zh-TW" sz="2000" dirty="0">
                <a:latin typeface="Times New Roman" panose="02020603050405020304" pitchFamily="18" charset="0"/>
                <a:cs typeface="Times New Roman" panose="02020603050405020304" pitchFamily="18" charset="0"/>
              </a:rPr>
              <a:t> 6 </a:t>
            </a:r>
            <a:r>
              <a:rPr lang="en-US" altLang="zh-TW" sz="2000" dirty="0" err="1">
                <a:latin typeface="Times New Roman" panose="02020603050405020304" pitchFamily="18" charset="0"/>
                <a:cs typeface="Times New Roman" panose="02020603050405020304" pitchFamily="18" charset="0"/>
              </a:rPr>
              <a:t>quả</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bóng</a:t>
            </a:r>
            <a:r>
              <a:rPr lang="en-US" altLang="zh-TW" sz="2000" dirty="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đen</a:t>
            </a:r>
            <a:endParaRPr lang="en-US" altLang="zh-TW" sz="2000" dirty="0" smtClean="0">
              <a:latin typeface="Times New Roman" panose="02020603050405020304" pitchFamily="18" charset="0"/>
              <a:cs typeface="Times New Roman" panose="02020603050405020304" pitchFamily="18" charset="0"/>
            </a:endParaRPr>
          </a:p>
          <a:p>
            <a:pPr marL="0" indent="0">
              <a:spcBef>
                <a:spcPts val="1200"/>
              </a:spcBef>
              <a:buNone/>
            </a:pP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Tuy là chúng ta không có câu trả lời bằng số, nhưng</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sử</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dụng</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hàm </a:t>
            </a:r>
            <a:r>
              <a:rPr lang="en-US" altLang="en-US" sz="2000" dirty="0" err="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sinh</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xây dựng được </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ta</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có thể lập trình trên máy tính </a:t>
            </a:r>
            <a:r>
              <a:rPr lang="en-US" altLang="en-US" sz="2000" dirty="0" err="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để</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đưa ra </a:t>
            </a:r>
            <a:r>
              <a:rPr lang="vi-VN" altLang="en-US" sz="2000" dirty="0"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đáp số</a:t>
            </a:r>
            <a:r>
              <a:rPr lang="en-US" altLang="en-US" sz="2000" dirty="0"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123</a:t>
            </a:fld>
            <a:endParaRPr lang="en-US" sz="1400">
              <a:solidFill>
                <a:schemeClr val="tx1"/>
              </a:solidFill>
              <a:latin typeface="Calibri" panose="020F0502020204030204" pitchFamily="34" charset="0"/>
            </a:endParaRPr>
          </a:p>
        </p:txBody>
      </p:sp>
      <p:sp>
        <p:nvSpPr>
          <p:cNvPr id="6" name="Title 1"/>
          <p:cNvSpPr>
            <a:spLocks noGrp="1"/>
          </p:cNvSpPr>
          <p:nvPr>
            <p:ph type="title"/>
          </p:nvPr>
        </p:nvSpPr>
        <p:spPr>
          <a:xfrm>
            <a:off x="0" y="0"/>
            <a:ext cx="8915400" cy="838200"/>
          </a:xfrm>
        </p:spPr>
        <p:txBody>
          <a:bodyPr>
            <a:normAutofit/>
          </a:bodyPr>
          <a:lstStyle/>
          <a:p>
            <a:r>
              <a:rPr lang="en-US" sz="3500" dirty="0" smtClean="0"/>
              <a:t>5. </a:t>
            </a:r>
            <a:r>
              <a:rPr lang="en-US" sz="3500" dirty="0" err="1" smtClean="0"/>
              <a:t>Hàm</a:t>
            </a:r>
            <a:r>
              <a:rPr lang="en-US" sz="3500" dirty="0" smtClean="0"/>
              <a:t> </a:t>
            </a:r>
            <a:r>
              <a:rPr lang="en-US" sz="3500" dirty="0" err="1" smtClean="0"/>
              <a:t>sinh</a:t>
            </a:r>
            <a:endParaRPr lang="en-US" sz="3500" dirty="0"/>
          </a:p>
        </p:txBody>
      </p:sp>
    </p:spTree>
    <p:extLst>
      <p:ext uri="{BB962C8B-B14F-4D97-AF65-F5344CB8AC3E}">
        <p14:creationId xmlns:p14="http://schemas.microsoft.com/office/powerpoint/2010/main" val="175302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additive="base">
                                        <p:cTn id="25"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anim calcmode="lin" valueType="num">
                                      <p:cBhvr additive="base">
                                        <p:cTn id="31"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 calcmode="lin" valueType="num">
                                      <p:cBhvr additive="base">
                                        <p:cTn id="37"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411">
                                            <p:txEl>
                                              <p:pRg st="7" end="7"/>
                                            </p:txEl>
                                          </p:spTgt>
                                        </p:tgtEl>
                                        <p:attrNameLst>
                                          <p:attrName>style.visibility</p:attrName>
                                        </p:attrNameLst>
                                      </p:cBhvr>
                                      <p:to>
                                        <p:strVal val="visible"/>
                                      </p:to>
                                    </p:set>
                                    <p:anim calcmode="lin" valueType="num">
                                      <p:cBhvr additive="base">
                                        <p:cTn id="43"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1">
                                            <p:txEl>
                                              <p:pRg st="8" end="8"/>
                                            </p:txEl>
                                          </p:spTgt>
                                        </p:tgtEl>
                                        <p:attrNameLst>
                                          <p:attrName>style.visibility</p:attrName>
                                        </p:attrNameLst>
                                      </p:cBhvr>
                                      <p:to>
                                        <p:strVal val="visible"/>
                                      </p:to>
                                    </p:set>
                                    <p:anim calcmode="lin" valueType="num">
                                      <p:cBhvr additive="base">
                                        <p:cTn id="47"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type="body" idx="1"/>
          </p:nvPr>
        </p:nvSpPr>
        <p:spPr>
          <a:xfrm>
            <a:off x="0" y="856009"/>
            <a:ext cx="9144000" cy="4858991"/>
          </a:xfrm>
        </p:spPr>
        <p:txBody>
          <a:bodyPr>
            <a:noAutofit/>
          </a:bodyPr>
          <a:lstStyle/>
          <a:p>
            <a:pPr marL="0" indent="0">
              <a:buNone/>
            </a:pPr>
            <a:r>
              <a:rPr lang="en-US" altLang="zh-TW" sz="2000" b="1" dirty="0" err="1" smtClean="0">
                <a:latin typeface="Times New Roman" panose="02020603050405020304" pitchFamily="18" charset="0"/>
                <a:cs typeface="Times New Roman" panose="02020603050405020304" pitchFamily="18" charset="0"/>
              </a:rPr>
              <a:t>Ví</a:t>
            </a:r>
            <a:r>
              <a:rPr lang="en-US" altLang="zh-TW" sz="2000" b="1" dirty="0" smtClean="0">
                <a:latin typeface="Times New Roman" panose="02020603050405020304" pitchFamily="18" charset="0"/>
                <a:cs typeface="Times New Roman" panose="02020603050405020304" pitchFamily="18" charset="0"/>
              </a:rPr>
              <a:t> </a:t>
            </a:r>
            <a:r>
              <a:rPr lang="en-US" altLang="zh-TW" sz="2000" b="1" dirty="0" err="1" smtClean="0">
                <a:latin typeface="Times New Roman" panose="02020603050405020304" pitchFamily="18" charset="0"/>
                <a:cs typeface="Times New Roman" panose="02020603050405020304" pitchFamily="18" charset="0"/>
              </a:rPr>
              <a:t>dụ</a:t>
            </a:r>
            <a:r>
              <a:rPr lang="en-US" altLang="zh-TW" sz="2000" b="1" dirty="0" smtClean="0">
                <a:latin typeface="Times New Roman" panose="02020603050405020304" pitchFamily="18" charset="0"/>
                <a:cs typeface="Times New Roman" panose="02020603050405020304" pitchFamily="18" charset="0"/>
              </a:rPr>
              <a:t> 4</a:t>
            </a:r>
            <a:r>
              <a:rPr lang="en-US" altLang="zh-TW" sz="2000" b="1" dirty="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Có</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bao</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nhiêu</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cách</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chọn</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n</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bông hoa từ 3 bông cúc, 2 bông layơn và 4 bông </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hồng</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p>
          <a:p>
            <a:pPr marL="0" indent="0">
              <a:buNone/>
            </a:pP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Giải</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p>
          <a:p>
            <a:pPr marL="0" indent="0">
              <a:spcBef>
                <a:spcPts val="1200"/>
              </a:spcBef>
              <a:buNone/>
            </a:pP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X</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ét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hàm </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sinh</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nn-NO"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g</a:t>
            </a:r>
            <a:r>
              <a:rPr lang="nn-NO" altLang="en-US" sz="2000" dirty="0">
                <a:latin typeface="Times New Roman" panose="02020603050405020304" pitchFamily="18" charset="0"/>
                <a:ea typeface="新細明體" panose="02020500000000000000" pitchFamily="18" charset="-120"/>
                <a:cs typeface="Times New Roman" panose="02020603050405020304" pitchFamily="18" charset="0"/>
              </a:rPr>
              <a:t>(</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x</a:t>
            </a:r>
            <a:r>
              <a:rPr lang="nn-NO" altLang="en-US" sz="2000" dirty="0">
                <a:latin typeface="Times New Roman" panose="02020603050405020304" pitchFamily="18" charset="0"/>
                <a:ea typeface="新細明體" panose="02020500000000000000" pitchFamily="18" charset="-120"/>
                <a:cs typeface="Times New Roman" panose="02020603050405020304" pitchFamily="18" charset="0"/>
              </a:rPr>
              <a:t>) = (1 </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 x + x</a:t>
            </a:r>
            <a:r>
              <a:rPr lang="nn-NO" altLang="en-US" sz="2000" baseline="30000" dirty="0">
                <a:latin typeface="Times New Roman" panose="02020603050405020304" pitchFamily="18" charset="0"/>
                <a:ea typeface="新細明體" panose="02020500000000000000" pitchFamily="18" charset="-120"/>
                <a:cs typeface="Times New Roman" panose="02020603050405020304" pitchFamily="18" charset="0"/>
              </a:rPr>
              <a:t>2</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 + x</a:t>
            </a:r>
            <a:r>
              <a:rPr lang="nn-NO" altLang="en-US" sz="2000" baseline="30000" dirty="0">
                <a:latin typeface="Times New Roman" panose="02020603050405020304" pitchFamily="18" charset="0"/>
                <a:ea typeface="新細明體" panose="02020500000000000000" pitchFamily="18" charset="-120"/>
                <a:cs typeface="Times New Roman" panose="02020603050405020304" pitchFamily="18" charset="0"/>
              </a:rPr>
              <a:t>3</a:t>
            </a:r>
            <a:r>
              <a:rPr lang="nn-NO" altLang="en-US" sz="2000" dirty="0">
                <a:latin typeface="Times New Roman" panose="02020603050405020304" pitchFamily="18" charset="0"/>
                <a:ea typeface="新細明體" panose="02020500000000000000" pitchFamily="18" charset="-120"/>
                <a:cs typeface="Times New Roman" panose="02020603050405020304" pitchFamily="18" charset="0"/>
              </a:rPr>
              <a:t>) (1 </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 x + x</a:t>
            </a:r>
            <a:r>
              <a:rPr lang="nn-NO" altLang="en-US" sz="2000" baseline="30000" dirty="0">
                <a:latin typeface="Times New Roman" panose="02020603050405020304" pitchFamily="18" charset="0"/>
                <a:ea typeface="新細明體" panose="02020500000000000000" pitchFamily="18" charset="-120"/>
                <a:cs typeface="Times New Roman" panose="02020603050405020304" pitchFamily="18" charset="0"/>
              </a:rPr>
              <a:t>2</a:t>
            </a:r>
            <a:r>
              <a:rPr lang="nn-NO" altLang="en-US" sz="2000" dirty="0">
                <a:latin typeface="Times New Roman" panose="02020603050405020304" pitchFamily="18" charset="0"/>
                <a:ea typeface="新細明體" panose="02020500000000000000" pitchFamily="18" charset="-120"/>
                <a:cs typeface="Times New Roman" panose="02020603050405020304" pitchFamily="18" charset="0"/>
              </a:rPr>
              <a:t>) (1 </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 x + x</a:t>
            </a:r>
            <a:r>
              <a:rPr lang="nn-NO" altLang="en-US" sz="2000" baseline="30000" dirty="0">
                <a:latin typeface="Times New Roman" panose="02020603050405020304" pitchFamily="18" charset="0"/>
                <a:ea typeface="新細明體" panose="02020500000000000000" pitchFamily="18" charset="-120"/>
                <a:cs typeface="Times New Roman" panose="02020603050405020304" pitchFamily="18" charset="0"/>
              </a:rPr>
              <a:t>2</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 + x</a:t>
            </a:r>
            <a:r>
              <a:rPr lang="nn-NO" altLang="en-US" sz="2000" baseline="30000" dirty="0">
                <a:latin typeface="Times New Roman" panose="02020603050405020304" pitchFamily="18" charset="0"/>
                <a:ea typeface="新細明體" panose="02020500000000000000" pitchFamily="18" charset="-120"/>
                <a:cs typeface="Times New Roman" panose="02020603050405020304" pitchFamily="18" charset="0"/>
              </a:rPr>
              <a:t>3</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 + x</a:t>
            </a:r>
            <a:r>
              <a:rPr lang="nn-NO" altLang="en-US" sz="2000" baseline="30000" dirty="0">
                <a:latin typeface="Times New Roman" panose="02020603050405020304" pitchFamily="18" charset="0"/>
                <a:ea typeface="新細明體" panose="02020500000000000000" pitchFamily="18" charset="-120"/>
                <a:cs typeface="Times New Roman" panose="02020603050405020304" pitchFamily="18" charset="0"/>
              </a:rPr>
              <a:t>4</a:t>
            </a:r>
            <a:r>
              <a:rPr lang="nn-NO" altLang="en-US" sz="2000" dirty="0">
                <a:latin typeface="Times New Roman" panose="02020603050405020304" pitchFamily="18" charset="0"/>
                <a:ea typeface="新細明體" panose="02020500000000000000" pitchFamily="18" charset="-120"/>
                <a:cs typeface="Times New Roman" panose="02020603050405020304" pitchFamily="18" charset="0"/>
              </a:rPr>
              <a:t>)</a:t>
            </a:r>
            <a:r>
              <a:rPr lang="nn-NO" altLang="en-US" sz="2000" i="1" dirty="0">
                <a:latin typeface="Times New Roman" panose="02020603050405020304" pitchFamily="18" charset="0"/>
                <a:ea typeface="新細明體" panose="02020500000000000000" pitchFamily="18" charset="-120"/>
                <a:cs typeface="Times New Roman" panose="02020603050405020304" pitchFamily="18" charset="0"/>
              </a:rPr>
              <a:t>.</a:t>
            </a:r>
          </a:p>
          <a:p>
            <a:pPr>
              <a:spcBef>
                <a:spcPts val="1200"/>
              </a:spcBef>
            </a:pP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Giả sử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rPr>
              <a:t>x</a:t>
            </a:r>
            <a:r>
              <a:rPr lang="vi-VN" altLang="en-US" sz="2000" i="1" baseline="30000" dirty="0">
                <a:latin typeface="Times New Roman" panose="02020603050405020304" pitchFamily="18" charset="0"/>
                <a:ea typeface="新細明體" panose="02020500000000000000" pitchFamily="18" charset="-120"/>
                <a:cs typeface="Times New Roman" panose="02020603050405020304" pitchFamily="18" charset="0"/>
              </a:rPr>
              <a:t>a</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rPr>
              <a:t>, x</a:t>
            </a:r>
            <a:r>
              <a:rPr lang="vi-VN" altLang="en-US" sz="2000" i="1" baseline="30000" dirty="0">
                <a:latin typeface="Times New Roman" panose="02020603050405020304" pitchFamily="18" charset="0"/>
                <a:ea typeface="新細明體" panose="02020500000000000000" pitchFamily="18" charset="-120"/>
                <a:cs typeface="Times New Roman" panose="02020603050405020304" pitchFamily="18" charset="0"/>
              </a:rPr>
              <a:t>b</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rPr>
              <a:t>, x</a:t>
            </a:r>
            <a:r>
              <a:rPr lang="vi-VN" altLang="en-US" sz="2000" i="1" baseline="30000" dirty="0">
                <a:latin typeface="Times New Roman" panose="02020603050405020304" pitchFamily="18" charset="0"/>
                <a:ea typeface="新細明體" panose="02020500000000000000" pitchFamily="18" charset="-120"/>
                <a:cs typeface="Times New Roman" panose="02020603050405020304" pitchFamily="18" charset="0"/>
              </a:rPr>
              <a:t>c</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tương ứng là các số hạng lấy từ các thừa số thứ nhất, hai, ba của vế phải, điều đó có nghĩa là 0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3, 0 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b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2, 0 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c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4. Khi khai triển vế phải</a:t>
            </a:r>
            <a:r>
              <a:rPr lang="en-US"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các thừa số này sẽ cho ta số hạng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x</a:t>
            </a:r>
            <a:r>
              <a:rPr lang="vi-VN" altLang="en-US" sz="2000" i="1" baseline="30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n</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với</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n = a + b + c. </a:t>
            </a:r>
            <a:endParaRPr lang="en-US"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a:p>
            <a:pPr>
              <a:spcBef>
                <a:spcPts val="1200"/>
              </a:spcBef>
            </a:pP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Như vậy hệ số của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x</a:t>
            </a:r>
            <a:r>
              <a:rPr lang="vi-VN" altLang="en-US" sz="2000" i="1" baseline="30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n</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trong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g</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x</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sẽ là số nghiệm nguyên không âm của phương</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trình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endParaRPr lang="en-US"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a:p>
            <a:pPr>
              <a:spcBef>
                <a:spcPts val="1200"/>
              </a:spcBef>
              <a:buFontTx/>
              <a:buNone/>
            </a:pPr>
            <a:r>
              <a:rPr lang="en-US"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n=a + b + c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thoả mãn 0 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a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3, 0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b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2, 0 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c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4</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endParaRPr lang="en-US"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a:p>
            <a:pPr marL="0" indent="0">
              <a:buNone/>
            </a:pP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H</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ệ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số này cũng cho ta số cách chọn </a:t>
            </a:r>
            <a:r>
              <a:rPr lang="vi-VN" altLang="en-US" sz="2000" i="1"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n</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bông hoa từ 3 bông cúc, 2 bông layơn và 4 bông hồng. </a:t>
            </a:r>
            <a:endPar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a:p>
            <a:pPr marL="0" indent="0">
              <a:buNone/>
            </a:pP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Tuy là chúng ta không có câu trả lời bằng số, nhưng</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sử</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dụng</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hàm </a:t>
            </a:r>
            <a:r>
              <a:rPr lang="en-US" altLang="en-US" sz="2000" dirty="0" err="1"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sinh</a:t>
            </a:r>
            <a:r>
              <a:rPr lang="en-US" altLang="en-US" sz="2000" dirty="0"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dirty="0" smtClean="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xây </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dựng được </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ta</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có thể lập trình trên máy tính </a:t>
            </a:r>
            <a:r>
              <a:rPr lang="en-US" altLang="en-US" sz="2000" dirty="0" err="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để</a:t>
            </a:r>
            <a:r>
              <a:rPr lang="en-US"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đưa ra bảng đáp số cho các giá trị của </a:t>
            </a:r>
            <a:r>
              <a:rPr lang="vi-VN" altLang="en-US" sz="2000" i="1"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n </a:t>
            </a:r>
            <a:r>
              <a:rPr lang="vi-VN" altLang="en-US" sz="2000" dirty="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mong muốn.</a:t>
            </a:r>
          </a:p>
          <a:p>
            <a:pPr marL="0" indent="0">
              <a:buNone/>
            </a:pPr>
            <a:endParaRPr lang="vi-VN" altLang="en-US" sz="2000" dirty="0">
              <a:solidFill>
                <a:srgbClr val="000066"/>
              </a:solidFill>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124</a:t>
            </a:fld>
            <a:endParaRPr lang="en-US" sz="1400">
              <a:solidFill>
                <a:schemeClr val="tx1"/>
              </a:solidFill>
              <a:latin typeface="Calibri" panose="020F0502020204030204" pitchFamily="34" charset="0"/>
            </a:endParaRPr>
          </a:p>
        </p:txBody>
      </p:sp>
      <p:sp>
        <p:nvSpPr>
          <p:cNvPr id="6" name="Title 1"/>
          <p:cNvSpPr>
            <a:spLocks noGrp="1"/>
          </p:cNvSpPr>
          <p:nvPr>
            <p:ph type="title"/>
          </p:nvPr>
        </p:nvSpPr>
        <p:spPr>
          <a:xfrm>
            <a:off x="0" y="0"/>
            <a:ext cx="8915400" cy="838200"/>
          </a:xfrm>
        </p:spPr>
        <p:txBody>
          <a:bodyPr>
            <a:normAutofit/>
          </a:bodyPr>
          <a:lstStyle/>
          <a:p>
            <a:r>
              <a:rPr lang="en-US" sz="3500" dirty="0" smtClean="0"/>
              <a:t>5. </a:t>
            </a:r>
            <a:r>
              <a:rPr lang="en-US" sz="3500" dirty="0" err="1" smtClean="0"/>
              <a:t>Hàm</a:t>
            </a:r>
            <a:r>
              <a:rPr lang="en-US" sz="3500" dirty="0" smtClean="0"/>
              <a:t> </a:t>
            </a:r>
            <a:r>
              <a:rPr lang="en-US" sz="3500" dirty="0" err="1" smtClean="0"/>
              <a:t>sinh</a:t>
            </a:r>
            <a:endParaRPr lang="en-US" sz="3500" dirty="0"/>
          </a:p>
        </p:txBody>
      </p:sp>
    </p:spTree>
    <p:extLst>
      <p:ext uri="{BB962C8B-B14F-4D97-AF65-F5344CB8AC3E}">
        <p14:creationId xmlns:p14="http://schemas.microsoft.com/office/powerpoint/2010/main" val="1432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additive="base">
                                        <p:cTn id="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 calcmode="lin" valueType="num">
                                      <p:cBhvr additive="base">
                                        <p:cTn id="13"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 calcmode="lin" valueType="num">
                                      <p:cBhvr additive="base">
                                        <p:cTn id="19"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anim calcmode="lin" valueType="num">
                                      <p:cBhvr additive="base">
                                        <p:cTn id="23"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 calcmode="lin" valueType="num">
                                      <p:cBhvr additive="base">
                                        <p:cTn id="27"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anim calcmode="lin" valueType="num">
                                      <p:cBhvr additive="base">
                                        <p:cTn id="31"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3941"/>
            <a:ext cx="8915400" cy="838200"/>
          </a:xfrm>
        </p:spPr>
        <p:txBody>
          <a:bodyPr>
            <a:normAutofit/>
          </a:bodyPr>
          <a:lstStyle/>
          <a:p>
            <a:r>
              <a:rPr lang="en-US" sz="3600" dirty="0" smtClean="0"/>
              <a:t>5. </a:t>
            </a:r>
            <a:r>
              <a:rPr lang="en-US" sz="3600" dirty="0" err="1" smtClean="0"/>
              <a:t>Hàm</a:t>
            </a:r>
            <a:r>
              <a:rPr lang="en-US" sz="3600" dirty="0" smtClean="0"/>
              <a:t> </a:t>
            </a:r>
            <a:r>
              <a:rPr lang="en-US" sz="3600" dirty="0" err="1" smtClean="0"/>
              <a:t>sinh</a:t>
            </a:r>
            <a:endParaRPr lang="en-US" sz="3600" dirty="0"/>
          </a:p>
        </p:txBody>
      </p:sp>
      <p:sp>
        <p:nvSpPr>
          <p:cNvPr id="17411" name="Content Placeholder 2"/>
          <p:cNvSpPr>
            <a:spLocks noGrp="1"/>
          </p:cNvSpPr>
          <p:nvPr>
            <p:ph type="body" idx="1"/>
          </p:nvPr>
        </p:nvSpPr>
        <p:spPr>
          <a:xfrm>
            <a:off x="0" y="856009"/>
            <a:ext cx="9144000" cy="1887191"/>
          </a:xfrm>
        </p:spPr>
        <p:txBody>
          <a:bodyPr>
            <a:normAutofit fontScale="92500" lnSpcReduction="10000"/>
          </a:bodyPr>
          <a:lstStyle/>
          <a:p>
            <a:pPr marL="0" indent="0">
              <a:buNone/>
            </a:pPr>
            <a:r>
              <a:rPr lang="en-US" altLang="zh-TW" sz="2300" b="1" dirty="0" err="1" smtClean="0">
                <a:latin typeface="Times New Roman" panose="02020603050405020304" pitchFamily="18" charset="0"/>
                <a:cs typeface="Times New Roman" panose="02020603050405020304" pitchFamily="18" charset="0"/>
              </a:rPr>
              <a:t>Ví</a:t>
            </a:r>
            <a:r>
              <a:rPr lang="en-US" altLang="zh-TW" sz="2300" b="1" dirty="0" smtClean="0">
                <a:latin typeface="Times New Roman" panose="02020603050405020304" pitchFamily="18" charset="0"/>
                <a:cs typeface="Times New Roman" panose="02020603050405020304" pitchFamily="18" charset="0"/>
              </a:rPr>
              <a:t> </a:t>
            </a:r>
            <a:r>
              <a:rPr lang="en-US" altLang="zh-TW" sz="2300" b="1" dirty="0" err="1" smtClean="0">
                <a:latin typeface="Times New Roman" panose="02020603050405020304" pitchFamily="18" charset="0"/>
                <a:cs typeface="Times New Roman" panose="02020603050405020304" pitchFamily="18" charset="0"/>
              </a:rPr>
              <a:t>dụ</a:t>
            </a:r>
            <a:r>
              <a:rPr lang="en-US" altLang="zh-TW" sz="2300" b="1" dirty="0" smtClean="0">
                <a:latin typeface="Times New Roman" panose="02020603050405020304" pitchFamily="18" charset="0"/>
                <a:cs typeface="Times New Roman" panose="02020603050405020304" pitchFamily="18" charset="0"/>
              </a:rPr>
              <a:t> 5.</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Phương</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trình</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sau</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có</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bao</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nhiêu</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nghiệm</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nguyên</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không</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âm</a:t>
            </a:r>
            <a:endParaRPr lang="en-US" altLang="zh-TW" sz="2300" dirty="0">
              <a:latin typeface="Times New Roman" panose="02020603050405020304" pitchFamily="18" charset="0"/>
              <a:cs typeface="Times New Roman" panose="02020603050405020304" pitchFamily="18" charset="0"/>
            </a:endParaRPr>
          </a:p>
          <a:p>
            <a:pPr marL="0" indent="0">
              <a:buNone/>
            </a:pPr>
            <a:r>
              <a:rPr lang="en-US" altLang="zh-TW" sz="2300" dirty="0">
                <a:latin typeface="Times New Roman" panose="02020603050405020304" pitchFamily="18" charset="0"/>
                <a:cs typeface="Times New Roman" panose="02020603050405020304" pitchFamily="18" charset="0"/>
              </a:rPr>
              <a:t>                                 c</a:t>
            </a:r>
            <a:r>
              <a:rPr lang="en-US" altLang="zh-TW" sz="2300" baseline="-25000" dirty="0">
                <a:latin typeface="Times New Roman" panose="02020603050405020304" pitchFamily="18" charset="0"/>
                <a:cs typeface="Times New Roman" panose="02020603050405020304" pitchFamily="18" charset="0"/>
              </a:rPr>
              <a:t>1</a:t>
            </a:r>
            <a:r>
              <a:rPr lang="en-US" altLang="zh-TW" sz="2300" dirty="0">
                <a:latin typeface="Times New Roman" panose="02020603050405020304" pitchFamily="18" charset="0"/>
                <a:cs typeface="Times New Roman" panose="02020603050405020304" pitchFamily="18" charset="0"/>
              </a:rPr>
              <a:t>+c</a:t>
            </a:r>
            <a:r>
              <a:rPr lang="en-US" altLang="zh-TW" sz="2300" baseline="-25000" dirty="0">
                <a:latin typeface="Times New Roman" panose="02020603050405020304" pitchFamily="18" charset="0"/>
                <a:cs typeface="Times New Roman" panose="02020603050405020304" pitchFamily="18" charset="0"/>
              </a:rPr>
              <a:t>2</a:t>
            </a:r>
            <a:r>
              <a:rPr lang="en-US" altLang="zh-TW" sz="2300" dirty="0">
                <a:latin typeface="Times New Roman" panose="02020603050405020304" pitchFamily="18" charset="0"/>
                <a:cs typeface="Times New Roman" panose="02020603050405020304" pitchFamily="18" charset="0"/>
              </a:rPr>
              <a:t>+c</a:t>
            </a:r>
            <a:r>
              <a:rPr lang="en-US" altLang="zh-TW" sz="2300" baseline="-25000" dirty="0">
                <a:latin typeface="Times New Roman" panose="02020603050405020304" pitchFamily="18" charset="0"/>
                <a:cs typeface="Times New Roman" panose="02020603050405020304" pitchFamily="18" charset="0"/>
              </a:rPr>
              <a:t>3</a:t>
            </a:r>
            <a:r>
              <a:rPr lang="en-US" altLang="zh-TW" sz="2300" dirty="0">
                <a:latin typeface="Times New Roman" panose="02020603050405020304" pitchFamily="18" charset="0"/>
                <a:cs typeface="Times New Roman" panose="02020603050405020304" pitchFamily="18" charset="0"/>
              </a:rPr>
              <a:t>+c</a:t>
            </a:r>
            <a:r>
              <a:rPr lang="en-US" altLang="zh-TW" sz="2300" baseline="-25000" dirty="0">
                <a:latin typeface="Times New Roman" panose="02020603050405020304" pitchFamily="18" charset="0"/>
                <a:cs typeface="Times New Roman" panose="02020603050405020304" pitchFamily="18" charset="0"/>
              </a:rPr>
              <a:t>4</a:t>
            </a:r>
            <a:r>
              <a:rPr lang="en-US" altLang="zh-TW" sz="2300" dirty="0">
                <a:latin typeface="Times New Roman" panose="02020603050405020304" pitchFamily="18" charset="0"/>
                <a:cs typeface="Times New Roman" panose="02020603050405020304" pitchFamily="18" charset="0"/>
              </a:rPr>
              <a:t>=25? </a:t>
            </a:r>
          </a:p>
          <a:p>
            <a:pPr marL="0" indent="0">
              <a:buNone/>
            </a:pPr>
            <a:r>
              <a:rPr lang="en-US" altLang="zh-TW" sz="2300" dirty="0" err="1" smtClean="0">
                <a:latin typeface="Times New Roman" panose="02020603050405020304" pitchFamily="18" charset="0"/>
                <a:cs typeface="Times New Roman" panose="02020603050405020304" pitchFamily="18" charset="0"/>
              </a:rPr>
              <a:t>Giải</a:t>
            </a:r>
            <a:r>
              <a:rPr lang="en-US" altLang="zh-TW" sz="2300" dirty="0" smtClean="0">
                <a:latin typeface="Times New Roman" panose="02020603050405020304" pitchFamily="18" charset="0"/>
                <a:cs typeface="Times New Roman" panose="02020603050405020304" pitchFamily="18" charset="0"/>
              </a:rPr>
              <a:t>:</a:t>
            </a:r>
          </a:p>
          <a:p>
            <a:pPr marL="0" indent="0">
              <a:buNone/>
            </a:pPr>
            <a:r>
              <a:rPr lang="en-US" altLang="zh-TW" sz="2300" dirty="0" err="1" smtClean="0">
                <a:latin typeface="Times New Roman" panose="02020603050405020304" pitchFamily="18" charset="0"/>
                <a:cs typeface="Times New Roman" panose="02020603050405020304" pitchFamily="18" charset="0"/>
              </a:rPr>
              <a:t>Xét</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hàm</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sinh</a:t>
            </a:r>
            <a:r>
              <a:rPr lang="en-US" altLang="zh-TW" sz="2300" i="1" dirty="0" smtClean="0">
                <a:latin typeface="Times New Roman" panose="02020603050405020304" pitchFamily="18" charset="0"/>
                <a:cs typeface="Times New Roman" panose="02020603050405020304" pitchFamily="18" charset="0"/>
              </a:rPr>
              <a:t>: g</a:t>
            </a:r>
            <a:r>
              <a:rPr lang="en-US" altLang="zh-TW" sz="2300" dirty="0" smtClean="0">
                <a:latin typeface="Times New Roman" panose="02020603050405020304" pitchFamily="18" charset="0"/>
                <a:cs typeface="Times New Roman" panose="02020603050405020304" pitchFamily="18" charset="0"/>
              </a:rPr>
              <a:t>(</a:t>
            </a:r>
            <a:r>
              <a:rPr lang="en-US" altLang="zh-TW" sz="2300" i="1" dirty="0" smtClean="0">
                <a:latin typeface="Times New Roman" panose="02020603050405020304" pitchFamily="18" charset="0"/>
                <a:cs typeface="Times New Roman" panose="02020603050405020304" pitchFamily="18" charset="0"/>
              </a:rPr>
              <a:t>x</a:t>
            </a:r>
            <a:r>
              <a:rPr lang="en-US" altLang="zh-TW" sz="2300" dirty="0">
                <a:latin typeface="Times New Roman" panose="02020603050405020304" pitchFamily="18" charset="0"/>
                <a:cs typeface="Times New Roman" panose="02020603050405020304" pitchFamily="18" charset="0"/>
              </a:rPr>
              <a:t>)=(1+ </a:t>
            </a:r>
            <a:r>
              <a:rPr lang="en-US" altLang="zh-TW" sz="2300" i="1" dirty="0">
                <a:latin typeface="Times New Roman" panose="02020603050405020304" pitchFamily="18" charset="0"/>
                <a:cs typeface="Times New Roman" panose="02020603050405020304" pitchFamily="18" charset="0"/>
              </a:rPr>
              <a:t>x</a:t>
            </a:r>
            <a:r>
              <a:rPr lang="en-US" altLang="zh-TW" sz="2300" baseline="30000" dirty="0">
                <a:latin typeface="Times New Roman" panose="02020603050405020304" pitchFamily="18" charset="0"/>
                <a:cs typeface="Times New Roman" panose="02020603050405020304" pitchFamily="18" charset="0"/>
              </a:rPr>
              <a:t>1</a:t>
            </a:r>
            <a:r>
              <a:rPr lang="en-US" altLang="zh-TW" sz="2300" dirty="0">
                <a:latin typeface="Times New Roman" panose="02020603050405020304" pitchFamily="18" charset="0"/>
                <a:cs typeface="Times New Roman" panose="02020603050405020304" pitchFamily="18" charset="0"/>
              </a:rPr>
              <a:t>+ </a:t>
            </a:r>
            <a:r>
              <a:rPr lang="en-US" altLang="zh-TW" sz="2300" i="1" dirty="0">
                <a:latin typeface="Times New Roman" panose="02020603050405020304" pitchFamily="18" charset="0"/>
                <a:cs typeface="Times New Roman" panose="02020603050405020304" pitchFamily="18" charset="0"/>
              </a:rPr>
              <a:t>x</a:t>
            </a:r>
            <a:r>
              <a:rPr lang="en-US" altLang="zh-TW" sz="2300" baseline="30000" dirty="0">
                <a:latin typeface="Times New Roman" panose="02020603050405020304" pitchFamily="18" charset="0"/>
                <a:cs typeface="Times New Roman" panose="02020603050405020304" pitchFamily="18" charset="0"/>
              </a:rPr>
              <a:t>2</a:t>
            </a:r>
            <a:r>
              <a:rPr lang="en-US" altLang="zh-TW" sz="2300" dirty="0">
                <a:latin typeface="Times New Roman" panose="02020603050405020304" pitchFamily="18" charset="0"/>
                <a:cs typeface="Times New Roman" panose="02020603050405020304" pitchFamily="18" charset="0"/>
              </a:rPr>
              <a:t>+….+ </a:t>
            </a:r>
            <a:r>
              <a:rPr lang="en-US" altLang="zh-TW" sz="2300" i="1" dirty="0">
                <a:latin typeface="Times New Roman" panose="02020603050405020304" pitchFamily="18" charset="0"/>
                <a:cs typeface="Times New Roman" panose="02020603050405020304" pitchFamily="18" charset="0"/>
              </a:rPr>
              <a:t>x</a:t>
            </a:r>
            <a:r>
              <a:rPr lang="en-US" altLang="zh-TW" sz="2300" baseline="30000" dirty="0">
                <a:latin typeface="Times New Roman" panose="02020603050405020304" pitchFamily="18" charset="0"/>
                <a:cs typeface="Times New Roman" panose="02020603050405020304" pitchFamily="18" charset="0"/>
              </a:rPr>
              <a:t>24</a:t>
            </a:r>
            <a:r>
              <a:rPr lang="en-US" altLang="zh-TW" sz="2300" dirty="0">
                <a:latin typeface="Times New Roman" panose="02020603050405020304" pitchFamily="18" charset="0"/>
                <a:cs typeface="Times New Roman" panose="02020603050405020304" pitchFamily="18" charset="0"/>
              </a:rPr>
              <a:t>+ </a:t>
            </a:r>
            <a:r>
              <a:rPr lang="en-US" altLang="zh-TW" sz="2300" i="1" dirty="0">
                <a:latin typeface="Times New Roman" panose="02020603050405020304" pitchFamily="18" charset="0"/>
                <a:cs typeface="Times New Roman" panose="02020603050405020304" pitchFamily="18" charset="0"/>
              </a:rPr>
              <a:t>x</a:t>
            </a:r>
            <a:r>
              <a:rPr lang="en-US" altLang="zh-TW" sz="2300" baseline="30000" dirty="0">
                <a:latin typeface="Times New Roman" panose="02020603050405020304" pitchFamily="18" charset="0"/>
                <a:cs typeface="Times New Roman" panose="02020603050405020304" pitchFamily="18" charset="0"/>
              </a:rPr>
              <a:t>25</a:t>
            </a:r>
            <a:r>
              <a:rPr lang="en-US" altLang="zh-TW" sz="2300" dirty="0">
                <a:latin typeface="Times New Roman" panose="02020603050405020304" pitchFamily="18" charset="0"/>
                <a:cs typeface="Times New Roman" panose="02020603050405020304" pitchFamily="18" charset="0"/>
              </a:rPr>
              <a:t>)</a:t>
            </a:r>
            <a:r>
              <a:rPr lang="en-US" altLang="zh-TW" sz="2300" baseline="30000" dirty="0">
                <a:latin typeface="Times New Roman" panose="02020603050405020304" pitchFamily="18" charset="0"/>
                <a:cs typeface="Times New Roman" panose="02020603050405020304" pitchFamily="18" charset="0"/>
              </a:rPr>
              <a:t>4</a:t>
            </a:r>
          </a:p>
          <a:p>
            <a:r>
              <a:rPr lang="en-US" altLang="zh-TW" sz="2300" dirty="0" err="1" smtClean="0">
                <a:latin typeface="Times New Roman" panose="02020603050405020304" pitchFamily="18" charset="0"/>
                <a:cs typeface="Times New Roman" panose="02020603050405020304" pitchFamily="18" charset="0"/>
              </a:rPr>
              <a:t>Hệ</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số</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của</a:t>
            </a:r>
            <a:r>
              <a:rPr lang="en-US" altLang="zh-TW" sz="2300" dirty="0" smtClean="0">
                <a:latin typeface="Times New Roman" panose="02020603050405020304" pitchFamily="18" charset="0"/>
                <a:cs typeface="Times New Roman" panose="02020603050405020304" pitchFamily="18" charset="0"/>
              </a:rPr>
              <a:t> </a:t>
            </a:r>
            <a:r>
              <a:rPr lang="en-US" altLang="zh-TW" sz="2300" i="1" dirty="0">
                <a:latin typeface="Times New Roman" panose="02020603050405020304" pitchFamily="18" charset="0"/>
                <a:cs typeface="Times New Roman" panose="02020603050405020304" pitchFamily="18" charset="0"/>
              </a:rPr>
              <a:t>x</a:t>
            </a:r>
            <a:r>
              <a:rPr lang="en-US" altLang="zh-TW" sz="2300" baseline="30000" dirty="0">
                <a:latin typeface="Times New Roman" panose="02020603050405020304" pitchFamily="18" charset="0"/>
                <a:cs typeface="Times New Roman" panose="02020603050405020304" pitchFamily="18" charset="0"/>
              </a:rPr>
              <a:t>25</a:t>
            </a:r>
            <a:r>
              <a:rPr lang="en-US" altLang="zh-TW" sz="2300" dirty="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trong</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khai</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triển</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vế</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phải</a:t>
            </a:r>
            <a:r>
              <a:rPr lang="en-US" altLang="zh-TW" sz="2300" dirty="0" smtClean="0">
                <a:latin typeface="Times New Roman" panose="02020603050405020304" pitchFamily="18" charset="0"/>
                <a:cs typeface="Times New Roman" panose="02020603050405020304" pitchFamily="18" charset="0"/>
              </a:rPr>
              <a:t> g(</a:t>
            </a:r>
            <a:r>
              <a:rPr lang="en-US" altLang="zh-TW" sz="2300" i="1" dirty="0" smtClean="0">
                <a:latin typeface="Times New Roman" panose="02020603050405020304" pitchFamily="18" charset="0"/>
                <a:cs typeface="Times New Roman" panose="02020603050405020304" pitchFamily="18" charset="0"/>
              </a:rPr>
              <a:t>x</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chính</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là</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lời</a:t>
            </a:r>
            <a:r>
              <a:rPr lang="en-US" altLang="zh-TW" sz="2300" dirty="0" smtClean="0">
                <a:latin typeface="Times New Roman" panose="02020603050405020304" pitchFamily="18" charset="0"/>
                <a:cs typeface="Times New Roman" panose="02020603050405020304" pitchFamily="18" charset="0"/>
              </a:rPr>
              <a:t> </a:t>
            </a:r>
            <a:r>
              <a:rPr lang="en-US" altLang="zh-TW" sz="2300" dirty="0" err="1" smtClean="0">
                <a:latin typeface="Times New Roman" panose="02020603050405020304" pitchFamily="18" charset="0"/>
                <a:cs typeface="Times New Roman" panose="02020603050405020304" pitchFamily="18" charset="0"/>
              </a:rPr>
              <a:t>giải</a:t>
            </a:r>
            <a:endParaRPr lang="en-US" altLang="zh-TW" sz="2300" dirty="0">
              <a:latin typeface="Times New Roman" panose="02020603050405020304" pitchFamily="18" charset="0"/>
              <a:cs typeface="Times New Roman" panose="02020603050405020304" pitchFamily="18" charset="0"/>
            </a:endParaRPr>
          </a:p>
          <a:p>
            <a:pPr marL="0" indent="0">
              <a:buNone/>
            </a:pPr>
            <a:endParaRPr lang="en-US" sz="22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2200"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125</a:t>
            </a:fld>
            <a:endParaRPr lang="en-US" sz="1400">
              <a:solidFill>
                <a:schemeClr val="tx1"/>
              </a:solidFill>
              <a:latin typeface="Calibri" panose="020F0502020204030204" pitchFamily="34" charset="0"/>
            </a:endParaRPr>
          </a:p>
        </p:txBody>
      </p:sp>
      <p:sp>
        <p:nvSpPr>
          <p:cNvPr id="2" name="Rectangle 1"/>
          <p:cNvSpPr/>
          <p:nvPr/>
        </p:nvSpPr>
        <p:spPr>
          <a:xfrm>
            <a:off x="-76200" y="3429000"/>
            <a:ext cx="9220200" cy="1323439"/>
          </a:xfrm>
          <a:prstGeom prst="rect">
            <a:avLst/>
          </a:prstGeom>
        </p:spPr>
        <p:txBody>
          <a:bodyPr wrap="square">
            <a:spAutoFit/>
          </a:bodyPr>
          <a:lstStyle/>
          <a:p>
            <a:pPr algn="just">
              <a:spcBef>
                <a:spcPts val="600"/>
              </a:spcBef>
            </a:pPr>
            <a:r>
              <a:rPr lang="en-US" altLang="en-US" sz="2000" dirty="0" smtClean="0">
                <a:latin typeface="Times New Roman" panose="02020603050405020304" pitchFamily="18" charset="0"/>
                <a:ea typeface="新細明體" pitchFamily="18" charset="-120"/>
                <a:cs typeface="Times New Roman" panose="02020603050405020304" pitchFamily="18" charset="0"/>
                <a:sym typeface="Wingdings" panose="05000000000000000000" pitchFamily="2" charset="2"/>
              </a:rPr>
              <a:t> </a:t>
            </a:r>
            <a:r>
              <a:rPr lang="vi-VN" altLang="en-US" sz="2000" dirty="0">
                <a:latin typeface="Times New Roman" panose="02020603050405020304" pitchFamily="18" charset="0"/>
                <a:ea typeface="新細明體" panose="02020500000000000000" pitchFamily="18" charset="-120"/>
                <a:cs typeface="Times New Roman" panose="02020603050405020304" pitchFamily="18" charset="0"/>
              </a:rPr>
              <a:t>việc sử dụng hàm sinh để giải bài toán đếm sẽ đòi hỏi nhiều tính toán khi thực hiện phép nhân các đa thức, và không thích hợp cho việc tính tay. Tuy nhiên, việc đó lại có thể thực hiện nhanh chóng trên máy tính, và vì thế hàm sinh sẽ là một công cụ hữu hiệu để giải nhiều bài toán đếm trên máy tính. </a:t>
            </a:r>
            <a:endParaRPr lang="en-US" altLang="en-US" sz="2000" dirty="0">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825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 calcmode="lin" valueType="num">
                                      <p:cBhvr additive="base">
                                        <p:cTn id="7"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 calcmode="lin" valueType="num">
                                      <p:cBhvr additive="base">
                                        <p:cTn id="1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Content Placeholder 2"/>
          <p:cNvSpPr>
            <a:spLocks noGrp="1" noChangeArrowheads="1"/>
          </p:cNvSpPr>
          <p:nvPr>
            <p:ph idx="1"/>
          </p:nvPr>
        </p:nvSpPr>
        <p:spPr>
          <a:xfrm>
            <a:off x="76200" y="838200"/>
            <a:ext cx="9067800" cy="5334000"/>
          </a:xfrm>
        </p:spPr>
        <p:txBody>
          <a:bodyPr>
            <a:normAutofit/>
          </a:bodyPr>
          <a:lstStyle/>
          <a:p>
            <a:pPr algn="just">
              <a:spcBef>
                <a:spcPts val="600"/>
              </a:spcBef>
            </a:pPr>
            <a:r>
              <a:rPr lang="en-US" altLang="en-US" sz="2000" dirty="0" smtClean="0">
                <a:latin typeface="Times New Roman" panose="02020603050405020304" pitchFamily="18" charset="0"/>
                <a:ea typeface="新細明體" pitchFamily="18" charset="-120"/>
                <a:cs typeface="Times New Roman" panose="02020603050405020304" pitchFamily="18" charset="0"/>
              </a:rPr>
              <a:t>V</a:t>
            </a:r>
            <a:r>
              <a:rPr lang="vi-VN" altLang="en-US" sz="2000" dirty="0" smtClean="0">
                <a:latin typeface="Times New Roman" panose="02020603050405020304" pitchFamily="18" charset="0"/>
                <a:ea typeface="新細明體" pitchFamily="18" charset="-120"/>
                <a:cs typeface="Times New Roman" panose="02020603050405020304" pitchFamily="18" charset="0"/>
              </a:rPr>
              <a:t>iệc sử dụng hàm sinh để giải bài toán đếm sẽ đòi hỏi nhiều tính toán khi thực hiện phép nhân các đa thức, và không thích hợp cho việc tính tay. Tuy nhiên, việc đó lại có thể thực hiện nhanh chóng trên máy tính, và vì thế hàm sinh sẽ là một công cụ hữu hiệu để giải nhiều bài toán đếm trên máy tính. </a:t>
            </a:r>
            <a:endParaRPr lang="en-US" altLang="en-US" sz="2000" dirty="0" smtClean="0">
              <a:latin typeface="Times New Roman" panose="02020603050405020304" pitchFamily="18" charset="0"/>
              <a:ea typeface="新細明體" pitchFamily="18" charset="-120"/>
              <a:cs typeface="Times New Roman" panose="02020603050405020304" pitchFamily="18" charset="0"/>
            </a:endParaRPr>
          </a:p>
          <a:p>
            <a:pPr algn="just">
              <a:spcBef>
                <a:spcPts val="600"/>
              </a:spcBef>
            </a:pPr>
            <a:r>
              <a:rPr lang="en-US" altLang="en-US" sz="2000" dirty="0" smtClean="0">
                <a:latin typeface="Times New Roman" panose="02020603050405020304" pitchFamily="18" charset="0"/>
                <a:ea typeface="新細明體" pitchFamily="18" charset="-120"/>
                <a:cs typeface="Times New Roman" panose="02020603050405020304" pitchFamily="18" charset="0"/>
              </a:rPr>
              <a:t>M</a:t>
            </a:r>
            <a:r>
              <a:rPr lang="vi-VN" altLang="en-US" sz="2000" dirty="0" smtClean="0">
                <a:latin typeface="Times New Roman" panose="02020603050405020304" pitchFamily="18" charset="0"/>
                <a:ea typeface="新細明體" pitchFamily="18" charset="-120"/>
                <a:cs typeface="Times New Roman" panose="02020603050405020304" pitchFamily="18" charset="0"/>
              </a:rPr>
              <a:t>ột số khai triển đại số rất hay sử dụng trong việc sử dụng hàm sinh:</a:t>
            </a:r>
          </a:p>
          <a:p>
            <a:pPr lvl="1">
              <a:spcBef>
                <a:spcPts val="1200"/>
              </a:spcBef>
              <a:buFont typeface="Wingdings" panose="05000000000000000000" pitchFamily="2" charset="2"/>
              <a:buChar char="§"/>
            </a:pP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i="1" baseline="30000" dirty="0">
                <a:solidFill>
                  <a:srgbClr val="C00000"/>
                </a:solidFill>
                <a:latin typeface="Times New Roman" panose="02020603050405020304" pitchFamily="18" charset="0"/>
                <a:ea typeface="新細明體" pitchFamily="18" charset="-120"/>
                <a:cs typeface="Times New Roman" panose="02020603050405020304" pitchFamily="18" charset="0"/>
              </a:rPr>
              <a:t>k+</a:t>
            </a:r>
            <a:r>
              <a:rPr lang="en-US" altLang="en-US" sz="2000" baseline="30000" dirty="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 = 1 + </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x + x</a:t>
            </a:r>
            <a:r>
              <a:rPr lang="en-US" altLang="en-US" sz="2000" baseline="30000" dirty="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baseline="30000" dirty="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 ... + </a:t>
            </a:r>
            <a:r>
              <a:rPr lang="en-US" altLang="en-US" sz="2000" i="1" dirty="0" err="1">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i="1" baseline="30000" dirty="0" err="1">
                <a:solidFill>
                  <a:srgbClr val="C00000"/>
                </a:solidFill>
                <a:latin typeface="Times New Roman" panose="02020603050405020304" pitchFamily="18" charset="0"/>
                <a:ea typeface="新細明體" pitchFamily="18" charset="-120"/>
                <a:cs typeface="Times New Roman" panose="02020603050405020304" pitchFamily="18" charset="0"/>
              </a:rPr>
              <a:t>k</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endPar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endParaRPr>
          </a:p>
          <a:p>
            <a:pPr lvl="1">
              <a:spcBef>
                <a:spcPts val="1200"/>
              </a:spcBef>
              <a:buFont typeface="Wingdings" panose="05000000000000000000" pitchFamily="2" charset="2"/>
              <a:buChar char="§"/>
            </a:pP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 </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 </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x + x</a:t>
            </a:r>
            <a:r>
              <a:rPr lang="en-US" altLang="en-US" sz="2000" baseline="30000" dirty="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endPar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endParaRPr>
          </a:p>
          <a:p>
            <a:pPr lvl="1">
              <a:spcBef>
                <a:spcPts val="1200"/>
              </a:spcBef>
              <a:buFont typeface="Wingdings" panose="05000000000000000000" pitchFamily="2" charset="2"/>
              <a:buChar char="§"/>
            </a:pP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1 </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2x </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3x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4</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 + ...</a:t>
            </a:r>
            <a:endPar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endParaRPr>
          </a:p>
          <a:p>
            <a:pPr lvl="1">
              <a:spcBef>
                <a:spcPts val="1200"/>
              </a:spcBef>
              <a:buFont typeface="Wingdings" panose="05000000000000000000" pitchFamily="2" charset="2"/>
              <a:buChar char="§"/>
            </a:pP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baseline="30000" dirty="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+ 4</a:t>
            </a:r>
            <a:r>
              <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4</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endParaRPr lang="en-US" altLang="en-US" sz="2000" i="1" dirty="0">
              <a:solidFill>
                <a:srgbClr val="C00000"/>
              </a:solidFill>
              <a:latin typeface="Times New Roman" panose="02020603050405020304" pitchFamily="18" charset="0"/>
              <a:ea typeface="新細明體" pitchFamily="18" charset="-120"/>
              <a:cs typeface="Times New Roman" panose="02020603050405020304" pitchFamily="18" charset="0"/>
            </a:endParaRPr>
          </a:p>
          <a:p>
            <a:pPr lvl="1">
              <a:spcBef>
                <a:spcPts val="1200"/>
              </a:spcBef>
              <a:buFont typeface="Wingdings" panose="05000000000000000000" pitchFamily="2" charset="2"/>
              <a:buChar char="§"/>
            </a:pPr>
            <a:r>
              <a:rPr lang="en-US" altLang="en-US" sz="2000" i="1" dirty="0" err="1"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i="1" baseline="30000" dirty="0" err="1" smtClean="0">
                <a:solidFill>
                  <a:srgbClr val="C00000"/>
                </a:solidFill>
                <a:latin typeface="Times New Roman" panose="02020603050405020304" pitchFamily="18" charset="0"/>
                <a:ea typeface="新細明體" pitchFamily="18" charset="-120"/>
                <a:cs typeface="Times New Roman" panose="02020603050405020304" pitchFamily="18" charset="0"/>
              </a:rPr>
              <a:t>k</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a:t>
            </a:r>
            <a:r>
              <a:rPr lang="en-US" altLang="en-US" sz="2000" i="1" dirty="0" err="1"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i="1" baseline="30000" dirty="0" err="1" smtClean="0">
                <a:solidFill>
                  <a:srgbClr val="C00000"/>
                </a:solidFill>
                <a:latin typeface="Times New Roman" panose="02020603050405020304" pitchFamily="18" charset="0"/>
                <a:ea typeface="新細明體" pitchFamily="18" charset="-120"/>
                <a:cs typeface="Times New Roman" panose="02020603050405020304" pitchFamily="18" charset="0"/>
              </a:rPr>
              <a:t>k</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x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 ...)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err="1"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i="1" baseline="30000" dirty="0" err="1" smtClean="0">
                <a:solidFill>
                  <a:srgbClr val="C00000"/>
                </a:solidFill>
                <a:latin typeface="Times New Roman" panose="02020603050405020304" pitchFamily="18" charset="0"/>
                <a:ea typeface="新細明體" pitchFamily="18" charset="-120"/>
                <a:cs typeface="Times New Roman" panose="02020603050405020304" pitchFamily="18" charset="0"/>
              </a:rPr>
              <a:t>k</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i="1"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k+</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i="1"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k+</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a:t>
            </a:r>
          </a:p>
          <a:p>
            <a:pPr lvl="1">
              <a:spcBef>
                <a:spcPts val="1200"/>
              </a:spcBef>
              <a:buFont typeface="Wingdings" panose="05000000000000000000" pitchFamily="2" charset="2"/>
              <a:buChar char="§"/>
            </a:pP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1/(1-</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 1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4</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6</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a:t>
            </a:r>
          </a:p>
          <a:p>
            <a:pPr lvl="1">
              <a:spcBef>
                <a:spcPts val="1200"/>
              </a:spcBef>
              <a:buFont typeface="Wingdings" panose="05000000000000000000" pitchFamily="2" charset="2"/>
              <a:buChar char="§"/>
            </a:pP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x</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(1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4</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6</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 ...)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x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5</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7</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 + ...</a:t>
            </a:r>
          </a:p>
          <a:p>
            <a:pPr lvl="1">
              <a:spcBef>
                <a:spcPts val="1200"/>
              </a:spcBef>
              <a:buFont typeface="Wingdings" panose="05000000000000000000" pitchFamily="2" charset="2"/>
              <a:buChar char="§"/>
            </a:pPr>
            <a:r>
              <a:rPr lang="pt-BR" altLang="en-US" sz="2000" dirty="0">
                <a:latin typeface="Times New Roman" panose="02020603050405020304" pitchFamily="18" charset="0"/>
                <a:cs typeface="Times New Roman" panose="02020603050405020304" pitchFamily="18" charset="0"/>
              </a:rPr>
              <a:t>1/(1 - </a:t>
            </a:r>
            <a:r>
              <a:rPr lang="pt-BR" altLang="en-US" sz="2000" i="1" dirty="0">
                <a:latin typeface="Times New Roman" panose="02020603050405020304" pitchFamily="18" charset="0"/>
                <a:cs typeface="Times New Roman" panose="02020603050405020304" pitchFamily="18" charset="0"/>
              </a:rPr>
              <a:t>rx</a:t>
            </a:r>
            <a:r>
              <a:rPr lang="pt-BR" altLang="en-US" sz="2000" dirty="0">
                <a:latin typeface="Times New Roman" panose="02020603050405020304" pitchFamily="18" charset="0"/>
                <a:cs typeface="Times New Roman" panose="02020603050405020304" pitchFamily="18" charset="0"/>
              </a:rPr>
              <a:t>) =  1</a:t>
            </a:r>
            <a:r>
              <a:rPr lang="pt-BR" altLang="en-US" sz="2000" i="1" dirty="0">
                <a:latin typeface="Times New Roman" panose="02020603050405020304" pitchFamily="18" charset="0"/>
                <a:cs typeface="Times New Roman" panose="02020603050405020304" pitchFamily="18" charset="0"/>
              </a:rPr>
              <a:t> + rx + r</a:t>
            </a:r>
            <a:r>
              <a:rPr lang="pt-BR" altLang="en-US" sz="2000" baseline="30000" dirty="0">
                <a:latin typeface="Times New Roman" panose="02020603050405020304" pitchFamily="18" charset="0"/>
                <a:cs typeface="Times New Roman" panose="02020603050405020304" pitchFamily="18" charset="0"/>
              </a:rPr>
              <a:t>2</a:t>
            </a:r>
            <a:r>
              <a:rPr lang="pt-BR" altLang="en-US" sz="2000" i="1" dirty="0">
                <a:latin typeface="Times New Roman" panose="02020603050405020304" pitchFamily="18" charset="0"/>
                <a:cs typeface="Times New Roman" panose="02020603050405020304" pitchFamily="18" charset="0"/>
              </a:rPr>
              <a:t> x</a:t>
            </a:r>
            <a:r>
              <a:rPr lang="pt-BR" altLang="en-US" sz="2000" baseline="30000" dirty="0">
                <a:latin typeface="Times New Roman" panose="02020603050405020304" pitchFamily="18" charset="0"/>
                <a:cs typeface="Times New Roman" panose="02020603050405020304" pitchFamily="18" charset="0"/>
              </a:rPr>
              <a:t>2</a:t>
            </a:r>
            <a:r>
              <a:rPr lang="pt-BR" altLang="en-US" sz="2000" i="1" dirty="0">
                <a:latin typeface="Times New Roman" panose="02020603050405020304" pitchFamily="18" charset="0"/>
                <a:cs typeface="Times New Roman" panose="02020603050405020304" pitchFamily="18" charset="0"/>
              </a:rPr>
              <a:t> + r</a:t>
            </a:r>
            <a:r>
              <a:rPr lang="pt-BR" altLang="en-US" sz="2000" baseline="30000" dirty="0">
                <a:latin typeface="Times New Roman" panose="02020603050405020304" pitchFamily="18" charset="0"/>
                <a:cs typeface="Times New Roman" panose="02020603050405020304" pitchFamily="18" charset="0"/>
              </a:rPr>
              <a:t>3</a:t>
            </a:r>
            <a:r>
              <a:rPr lang="pt-BR" altLang="en-US" sz="2000" i="1" dirty="0">
                <a:latin typeface="Times New Roman" panose="02020603050405020304" pitchFamily="18" charset="0"/>
                <a:cs typeface="Times New Roman" panose="02020603050405020304" pitchFamily="18" charset="0"/>
              </a:rPr>
              <a:t> x</a:t>
            </a:r>
            <a:r>
              <a:rPr lang="pt-BR" altLang="en-US" sz="2000" baseline="30000" dirty="0">
                <a:latin typeface="Times New Roman" panose="02020603050405020304" pitchFamily="18" charset="0"/>
                <a:cs typeface="Times New Roman" panose="02020603050405020304" pitchFamily="18" charset="0"/>
              </a:rPr>
              <a:t>3</a:t>
            </a:r>
            <a:r>
              <a:rPr lang="pt-BR" altLang="en-US" sz="2000" i="1" dirty="0">
                <a:latin typeface="Times New Roman" panose="02020603050405020304" pitchFamily="18" charset="0"/>
                <a:cs typeface="Times New Roman" panose="02020603050405020304" pitchFamily="18" charset="0"/>
              </a:rPr>
              <a:t> + ....</a:t>
            </a:r>
            <a:endParaRPr lang="en-US" altLang="en-US" sz="2000" dirty="0">
              <a:latin typeface="Times New Roman" panose="02020603050405020304" pitchFamily="18" charset="0"/>
              <a:cs typeface="Times New Roman" panose="02020603050405020304" pitchFamily="18" charset="0"/>
            </a:endParaRPr>
          </a:p>
          <a:p>
            <a:pPr lvl="1">
              <a:spcBef>
                <a:spcPts val="1200"/>
              </a:spcBef>
              <a:buFont typeface="Wingdings" panose="05000000000000000000" pitchFamily="2" charset="2"/>
              <a:buChar char="§"/>
            </a:pPr>
            <a:endPar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endParaRPr>
          </a:p>
          <a:p>
            <a:pPr lvl="1">
              <a:spcBef>
                <a:spcPts val="1200"/>
              </a:spcBef>
              <a:buFont typeface="Wingdings" panose="05000000000000000000" pitchFamily="2" charset="2"/>
              <a:buChar char="§"/>
            </a:pPr>
            <a:endPar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endParaRPr>
          </a:p>
          <a:p>
            <a:pPr lvl="1">
              <a:spcBef>
                <a:spcPts val="1200"/>
              </a:spcBef>
              <a:buFont typeface="Wingdings" panose="05000000000000000000" pitchFamily="2" charset="2"/>
              <a:buChar char="§"/>
            </a:pPr>
            <a:endPar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endParaRPr>
          </a:p>
          <a:p>
            <a:endParaRPr lang="en-US" altLang="en-US" sz="2000" dirty="0" smtClean="0">
              <a:latin typeface="Times New Roman" panose="02020603050405020304" pitchFamily="18" charset="0"/>
              <a:ea typeface="新細明體" pitchFamily="18" charset="-12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12929737"/>
              </p:ext>
            </p:extLst>
          </p:nvPr>
        </p:nvGraphicFramePr>
        <p:xfrm>
          <a:off x="5334000" y="5638800"/>
          <a:ext cx="2438400" cy="690374"/>
        </p:xfrm>
        <a:graphic>
          <a:graphicData uri="http://schemas.openxmlformats.org/presentationml/2006/ole">
            <mc:AlternateContent xmlns:mc="http://schemas.openxmlformats.org/markup-compatibility/2006">
              <mc:Choice xmlns:v="urn:schemas-microsoft-com:vml" Requires="v">
                <p:oleObj spid="_x0000_s135226" name="Equation" r:id="rId3" imgW="2803331" imgH="793865" progId="Equation.DSMT4">
                  <p:embed/>
                </p:oleObj>
              </mc:Choice>
              <mc:Fallback>
                <p:oleObj name="Equation" r:id="rId3" imgW="2803331" imgH="793865" progId="Equation.DSMT4">
                  <p:embed/>
                  <p:pic>
                    <p:nvPicPr>
                      <p:cNvPr id="2" name="Object 1"/>
                      <p:cNvPicPr/>
                      <p:nvPr/>
                    </p:nvPicPr>
                    <p:blipFill>
                      <a:blip r:embed="rId4"/>
                      <a:stretch>
                        <a:fillRect/>
                      </a:stretch>
                    </p:blipFill>
                    <p:spPr>
                      <a:xfrm>
                        <a:off x="5334000" y="5638800"/>
                        <a:ext cx="2438400" cy="690374"/>
                      </a:xfrm>
                      <a:prstGeom prst="rect">
                        <a:avLst/>
                      </a:prstGeom>
                    </p:spPr>
                  </p:pic>
                </p:oleObj>
              </mc:Fallback>
            </mc:AlternateContent>
          </a:graphicData>
        </a:graphic>
      </p:graphicFrame>
      <p:sp>
        <p:nvSpPr>
          <p:cNvPr id="6" name="Title 1"/>
          <p:cNvSpPr>
            <a:spLocks noGrp="1"/>
          </p:cNvSpPr>
          <p:nvPr>
            <p:ph type="title"/>
          </p:nvPr>
        </p:nvSpPr>
        <p:spPr>
          <a:xfrm>
            <a:off x="0" y="-13941"/>
            <a:ext cx="8915400" cy="838200"/>
          </a:xfrm>
        </p:spPr>
        <p:txBody>
          <a:bodyPr>
            <a:normAutofit/>
          </a:bodyPr>
          <a:lstStyle/>
          <a:p>
            <a:r>
              <a:rPr lang="en-US" sz="3600" dirty="0" smtClean="0"/>
              <a:t>5. </a:t>
            </a:r>
            <a:r>
              <a:rPr lang="en-US" sz="3600" dirty="0" err="1" smtClean="0"/>
              <a:t>Hàm</a:t>
            </a:r>
            <a:r>
              <a:rPr lang="en-US" sz="3600" dirty="0" smtClean="0"/>
              <a:t> </a:t>
            </a:r>
            <a:r>
              <a:rPr lang="en-US" sz="3600" dirty="0" err="1" smtClean="0"/>
              <a:t>sinh</a:t>
            </a:r>
            <a:endParaRPr lang="en-US" sz="3600" dirty="0"/>
          </a:p>
        </p:txBody>
      </p:sp>
    </p:spTree>
    <p:extLst>
      <p:ext uri="{BB962C8B-B14F-4D97-AF65-F5344CB8AC3E}">
        <p14:creationId xmlns:p14="http://schemas.microsoft.com/office/powerpoint/2010/main" val="220117424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noChangeArrowheads="1"/>
          </p:cNvSpPr>
          <p:nvPr>
            <p:ph type="title"/>
          </p:nvPr>
        </p:nvSpPr>
        <p:spPr>
          <a:xfrm>
            <a:off x="0" y="0"/>
            <a:ext cx="9144000" cy="838200"/>
          </a:xfrm>
        </p:spPr>
        <p:txBody>
          <a:bodyPr>
            <a:normAutofit/>
          </a:bodyPr>
          <a:lstStyle/>
          <a:p>
            <a:r>
              <a:rPr lang="en-US" sz="3600" dirty="0"/>
              <a:t>5. </a:t>
            </a:r>
            <a:r>
              <a:rPr lang="en-US" sz="3600" dirty="0" err="1"/>
              <a:t>Hàm</a:t>
            </a:r>
            <a:r>
              <a:rPr lang="en-US" sz="3600" dirty="0"/>
              <a:t> </a:t>
            </a:r>
            <a:r>
              <a:rPr lang="en-US" sz="3600" dirty="0" err="1"/>
              <a:t>sinh</a:t>
            </a:r>
            <a:endParaRPr lang="en-US" altLang="en-US" sz="3600" dirty="0" smtClean="0"/>
          </a:p>
        </p:txBody>
      </p:sp>
      <p:sp>
        <p:nvSpPr>
          <p:cNvPr id="146435" name="Content Placeholder 2"/>
          <p:cNvSpPr>
            <a:spLocks noGrp="1" noChangeArrowheads="1"/>
          </p:cNvSpPr>
          <p:nvPr>
            <p:ph idx="1"/>
          </p:nvPr>
        </p:nvSpPr>
        <p:spPr>
          <a:xfrm>
            <a:off x="0" y="838200"/>
            <a:ext cx="9144000" cy="5521325"/>
          </a:xfrm>
        </p:spPr>
        <p:txBody>
          <a:bodyPr/>
          <a:lstStyle/>
          <a:p>
            <a:pPr marL="0" indent="0" algn="just">
              <a:spcBef>
                <a:spcPts val="600"/>
              </a:spcBef>
              <a:buNone/>
            </a:pPr>
            <a:r>
              <a:rPr lang="en-US" altLang="en-US" sz="2000" b="1" dirty="0" err="1" smtClean="0">
                <a:latin typeface="Times New Roman" panose="02020603050405020304" pitchFamily="18" charset="0"/>
                <a:ea typeface="新細明體" pitchFamily="18" charset="-120"/>
                <a:cs typeface="Times New Roman" panose="02020603050405020304" pitchFamily="18" charset="0"/>
              </a:rPr>
              <a:t>Ví</a:t>
            </a:r>
            <a:r>
              <a:rPr lang="en-US" altLang="en-US" sz="2000" b="1" dirty="0" smtClean="0">
                <a:latin typeface="Times New Roman" panose="02020603050405020304" pitchFamily="18" charset="0"/>
                <a:ea typeface="新細明體" pitchFamily="18" charset="-120"/>
                <a:cs typeface="Times New Roman" panose="02020603050405020304" pitchFamily="18" charset="0"/>
              </a:rPr>
              <a:t> </a:t>
            </a:r>
            <a:r>
              <a:rPr lang="en-US" altLang="en-US" sz="2000" b="1" dirty="0" err="1" smtClean="0">
                <a:latin typeface="Times New Roman" panose="02020603050405020304" pitchFamily="18" charset="0"/>
                <a:ea typeface="新細明體" pitchFamily="18" charset="-120"/>
                <a:cs typeface="Times New Roman" panose="02020603050405020304" pitchFamily="18" charset="0"/>
              </a:rPr>
              <a:t>dụ</a:t>
            </a:r>
            <a:r>
              <a:rPr lang="vi-VN" altLang="en-US" sz="2000" b="1" dirty="0" smtClean="0">
                <a:latin typeface="Times New Roman" panose="02020603050405020304" pitchFamily="18" charset="0"/>
                <a:ea typeface="新細明體" pitchFamily="18" charset="-120"/>
                <a:cs typeface="Times New Roman" panose="02020603050405020304" pitchFamily="18" charset="0"/>
              </a:rPr>
              <a:t>. </a:t>
            </a:r>
            <a:r>
              <a:rPr lang="vi-VN" altLang="en-US" sz="2000" dirty="0" smtClean="0">
                <a:latin typeface="Times New Roman" panose="02020603050405020304" pitchFamily="18" charset="0"/>
                <a:ea typeface="新細明體" pitchFamily="18" charset="-120"/>
                <a:cs typeface="Times New Roman" panose="02020603050405020304" pitchFamily="18" charset="0"/>
              </a:rPr>
              <a:t>Có bao nhiêu cách chọn ra </a:t>
            </a:r>
            <a:r>
              <a:rPr lang="vi-VN" altLang="en-US" sz="2000" i="1" dirty="0" smtClean="0">
                <a:latin typeface="Times New Roman" panose="02020603050405020304" pitchFamily="18" charset="0"/>
                <a:ea typeface="新細明體" pitchFamily="18" charset="-120"/>
                <a:cs typeface="Times New Roman" panose="02020603050405020304" pitchFamily="18" charset="0"/>
              </a:rPr>
              <a:t>n </a:t>
            </a:r>
            <a:r>
              <a:rPr lang="vi-VN" altLang="en-US" sz="2000" dirty="0" smtClean="0">
                <a:latin typeface="Times New Roman" panose="02020603050405020304" pitchFamily="18" charset="0"/>
                <a:ea typeface="新細明體" pitchFamily="18" charset="-120"/>
                <a:cs typeface="Times New Roman" panose="02020603050405020304" pitchFamily="18" charset="0"/>
              </a:rPr>
              <a:t>quả từ 4 loại quả: táo, chuối, cam và đào (mỗi loại đều có số lượng ít ra là </a:t>
            </a:r>
            <a:r>
              <a:rPr lang="vi-VN" altLang="en-US" sz="2000" i="1" dirty="0" smtClean="0">
                <a:latin typeface="Times New Roman" panose="02020603050405020304" pitchFamily="18" charset="0"/>
                <a:ea typeface="新細明體" pitchFamily="18" charset="-120"/>
                <a:cs typeface="Times New Roman" panose="02020603050405020304" pitchFamily="18" charset="0"/>
              </a:rPr>
              <a:t>n</a:t>
            </a:r>
            <a:r>
              <a:rPr lang="vi-VN" altLang="en-US" sz="2000" dirty="0" smtClean="0">
                <a:latin typeface="Times New Roman" panose="02020603050405020304" pitchFamily="18" charset="0"/>
                <a:ea typeface="新細明體" pitchFamily="18" charset="-120"/>
                <a:cs typeface="Times New Roman" panose="02020603050405020304" pitchFamily="18" charset="0"/>
              </a:rPr>
              <a:t>) mà trong đó có một số chẵn quả táo, số lẻ quả chuối, không quá 4 quả cam và ít ra 2 quả đào? </a:t>
            </a:r>
          </a:p>
          <a:p>
            <a:pPr marL="0" indent="0">
              <a:spcBef>
                <a:spcPts val="600"/>
              </a:spcBef>
              <a:buNone/>
            </a:pPr>
            <a:r>
              <a:rPr lang="vi-VN" altLang="en-US" sz="2000" b="1" dirty="0" smtClean="0">
                <a:latin typeface="Times New Roman" panose="02020603050405020304" pitchFamily="18" charset="0"/>
                <a:ea typeface="新細明體" pitchFamily="18" charset="-120"/>
                <a:cs typeface="Times New Roman" panose="02020603050405020304" pitchFamily="18" charset="0"/>
              </a:rPr>
              <a:t>Giải.</a:t>
            </a:r>
            <a:r>
              <a:rPr lang="vi-VN" altLang="en-US" sz="2000" dirty="0" smtClean="0">
                <a:latin typeface="Times New Roman" panose="02020603050405020304" pitchFamily="18" charset="0"/>
                <a:ea typeface="新細明體" pitchFamily="18" charset="-120"/>
                <a:cs typeface="Times New Roman" panose="02020603050405020304" pitchFamily="18" charset="0"/>
              </a:rPr>
              <a:t> Hàm sinh để giải bài toán này là</a:t>
            </a:r>
          </a:p>
          <a:p>
            <a:pPr>
              <a:spcBef>
                <a:spcPts val="600"/>
              </a:spcBef>
              <a:buFontTx/>
              <a:buNone/>
            </a:pP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g</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 (1+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4</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6</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5</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7</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(1</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4</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 (</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2</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3</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+x</a:t>
            </a:r>
            <a:r>
              <a:rPr lang="en-US" altLang="en-US" sz="2000" baseline="30000" dirty="0" smtClean="0">
                <a:solidFill>
                  <a:srgbClr val="C00000"/>
                </a:solidFill>
                <a:latin typeface="Times New Roman" panose="02020603050405020304" pitchFamily="18" charset="0"/>
                <a:ea typeface="新細明體" pitchFamily="18" charset="-120"/>
                <a:cs typeface="Times New Roman" panose="02020603050405020304" pitchFamily="18" charset="0"/>
              </a:rPr>
              <a:t>4</a:t>
            </a:r>
            <a:r>
              <a:rPr lang="en-US" altLang="en-US" sz="2000" i="1"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r>
              <a:rPr lang="en-US" altLang="en-US" sz="2000" dirty="0" smtClean="0">
                <a:solidFill>
                  <a:srgbClr val="C00000"/>
                </a:solidFill>
                <a:latin typeface="Times New Roman" panose="02020603050405020304" pitchFamily="18" charset="0"/>
                <a:ea typeface="新細明體" pitchFamily="18" charset="-120"/>
                <a:cs typeface="Times New Roman" panose="02020603050405020304" pitchFamily="18" charset="0"/>
              </a:rPr>
              <a:t>).</a:t>
            </a:r>
          </a:p>
          <a:p>
            <a:pPr marL="0" indent="0" algn="just">
              <a:spcBef>
                <a:spcPts val="600"/>
              </a:spcBef>
              <a:buNone/>
            </a:pPr>
            <a:r>
              <a:rPr lang="vi-VN" altLang="en-US" sz="2000" dirty="0" smtClean="0">
                <a:latin typeface="Times New Roman" panose="02020603050405020304" pitchFamily="18" charset="0"/>
                <a:ea typeface="新細明體" pitchFamily="18" charset="-120"/>
                <a:cs typeface="Times New Roman" panose="02020603050405020304" pitchFamily="18" charset="0"/>
              </a:rPr>
              <a:t>Trong công thức trên có 4 thừa số</a:t>
            </a:r>
            <a:r>
              <a:rPr lang="en-US" altLang="en-US" sz="2000" dirty="0" smtClean="0">
                <a:latin typeface="Times New Roman" panose="02020603050405020304" pitchFamily="18" charset="0"/>
                <a:ea typeface="新細明體" pitchFamily="18" charset="-120"/>
                <a:cs typeface="Times New Roman" panose="02020603050405020304" pitchFamily="18" charset="0"/>
              </a:rPr>
              <a:t>:</a:t>
            </a:r>
          </a:p>
          <a:p>
            <a:pPr algn="just">
              <a:spcBef>
                <a:spcPts val="600"/>
              </a:spcBef>
            </a:pP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Thừa</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thứ</a:t>
            </a:r>
            <a:r>
              <a:rPr lang="en-US" altLang="en-US" sz="2000" dirty="0" smtClean="0">
                <a:latin typeface="Times New Roman" panose="02020603050405020304" pitchFamily="18" charset="0"/>
                <a:ea typeface="新細明體" pitchFamily="18" charset="-120"/>
                <a:cs typeface="Times New Roman" panose="02020603050405020304" pitchFamily="18" charset="0"/>
              </a:rPr>
              <a:t> 1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để</a:t>
            </a:r>
            <a:r>
              <a:rPr lang="vi-VN" altLang="en-US" sz="2000" dirty="0" smtClean="0">
                <a:latin typeface="Times New Roman" panose="02020603050405020304" pitchFamily="18" charset="0"/>
                <a:ea typeface="新細明體" pitchFamily="18" charset="-120"/>
                <a:cs typeface="Times New Roman" panose="02020603050405020304" pitchFamily="18" charset="0"/>
              </a:rPr>
              <a:t> đếm số quả táo (các số mũ chẵn),</a:t>
            </a:r>
            <a:endParaRPr lang="en-US" altLang="en-US" sz="2000" dirty="0" smtClean="0">
              <a:latin typeface="Times New Roman" panose="02020603050405020304" pitchFamily="18" charset="0"/>
              <a:ea typeface="新細明體" pitchFamily="18" charset="-120"/>
              <a:cs typeface="Times New Roman" panose="02020603050405020304" pitchFamily="18" charset="0"/>
            </a:endParaRPr>
          </a:p>
          <a:p>
            <a:pPr algn="just">
              <a:spcBef>
                <a:spcPts val="600"/>
              </a:spcBef>
            </a:pP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Thừa</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thứ</a:t>
            </a:r>
            <a:r>
              <a:rPr lang="en-US" altLang="en-US" sz="2000" dirty="0" smtClean="0">
                <a:latin typeface="Times New Roman" panose="02020603050405020304" pitchFamily="18" charset="0"/>
                <a:ea typeface="新細明體" pitchFamily="18" charset="-120"/>
                <a:cs typeface="Times New Roman" panose="02020603050405020304" pitchFamily="18" charset="0"/>
              </a:rPr>
              <a:t> 2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để</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đếm</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quả</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vi-VN" altLang="en-US" sz="2000" dirty="0" smtClean="0">
                <a:latin typeface="Times New Roman" panose="02020603050405020304" pitchFamily="18" charset="0"/>
                <a:ea typeface="新細明體" pitchFamily="18" charset="-120"/>
                <a:cs typeface="Times New Roman" panose="02020603050405020304" pitchFamily="18" charset="0"/>
              </a:rPr>
              <a:t>chuối (số mũ lẻ), </a:t>
            </a:r>
            <a:endParaRPr lang="en-US" altLang="en-US" sz="2000" dirty="0" smtClean="0">
              <a:latin typeface="Times New Roman" panose="02020603050405020304" pitchFamily="18" charset="0"/>
              <a:ea typeface="新細明體" pitchFamily="18" charset="-120"/>
              <a:cs typeface="Times New Roman" panose="02020603050405020304" pitchFamily="18" charset="0"/>
            </a:endParaRPr>
          </a:p>
          <a:p>
            <a:pPr algn="just">
              <a:spcBef>
                <a:spcPts val="600"/>
              </a:spcBef>
            </a:pP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Thừa</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thứ</a:t>
            </a:r>
            <a:r>
              <a:rPr lang="en-US" altLang="en-US" sz="2000" dirty="0" smtClean="0">
                <a:latin typeface="Times New Roman" panose="02020603050405020304" pitchFamily="18" charset="0"/>
                <a:ea typeface="新細明體" pitchFamily="18" charset="-120"/>
                <a:cs typeface="Times New Roman" panose="02020603050405020304" pitchFamily="18" charset="0"/>
              </a:rPr>
              <a:t> 3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để</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đếm</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quả</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vi-VN" altLang="en-US" sz="2000" dirty="0" smtClean="0">
                <a:latin typeface="Times New Roman" panose="02020603050405020304" pitchFamily="18" charset="0"/>
                <a:ea typeface="新細明體" pitchFamily="18" charset="-120"/>
                <a:cs typeface="Times New Roman" panose="02020603050405020304" pitchFamily="18" charset="0"/>
              </a:rPr>
              <a:t>cam (chỉ có đến số mũ 4)</a:t>
            </a:r>
            <a:endParaRPr lang="en-US" altLang="en-US" sz="2000" dirty="0" smtClean="0">
              <a:latin typeface="Times New Roman" panose="02020603050405020304" pitchFamily="18" charset="0"/>
              <a:ea typeface="新細明體" pitchFamily="18" charset="-120"/>
              <a:cs typeface="Times New Roman" panose="02020603050405020304" pitchFamily="18" charset="0"/>
            </a:endParaRPr>
          </a:p>
          <a:p>
            <a:pPr algn="just">
              <a:spcBef>
                <a:spcPts val="600"/>
              </a:spcBef>
            </a:pP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Thừa</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thứ</a:t>
            </a:r>
            <a:r>
              <a:rPr lang="en-US" altLang="en-US" sz="2000" dirty="0" smtClean="0">
                <a:latin typeface="Times New Roman" panose="02020603050405020304" pitchFamily="18" charset="0"/>
                <a:ea typeface="新細明體" pitchFamily="18" charset="-120"/>
                <a:cs typeface="Times New Roman" panose="02020603050405020304" pitchFamily="18" charset="0"/>
              </a:rPr>
              <a:t> 4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để</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đếm</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itchFamily="18" charset="-120"/>
                <a:cs typeface="Times New Roman" panose="02020603050405020304" pitchFamily="18" charset="0"/>
              </a:rPr>
              <a:t>quả</a:t>
            </a:r>
            <a:r>
              <a:rPr lang="vi-VN" altLang="en-US" sz="2000" dirty="0" smtClean="0">
                <a:latin typeface="Times New Roman" panose="02020603050405020304" pitchFamily="18" charset="0"/>
                <a:ea typeface="新細明體" pitchFamily="18" charset="-120"/>
                <a:cs typeface="Times New Roman" panose="02020603050405020304" pitchFamily="18" charset="0"/>
              </a:rPr>
              <a:t> đào (số mũ bắt đầu từ 2). </a:t>
            </a:r>
            <a:endParaRPr lang="en-US" altLang="en-US" sz="2000" dirty="0" smtClean="0">
              <a:latin typeface="Times New Roman" panose="02020603050405020304" pitchFamily="18" charset="0"/>
              <a:ea typeface="新細明體" pitchFamily="18" charset="-120"/>
              <a:cs typeface="Times New Roman" panose="02020603050405020304" pitchFamily="18" charset="0"/>
            </a:endParaRPr>
          </a:p>
          <a:p>
            <a:pPr marL="0" indent="0" algn="just">
              <a:spcBef>
                <a:spcPts val="600"/>
              </a:spcBef>
              <a:buNone/>
            </a:pPr>
            <a:r>
              <a:rPr lang="en-US" altLang="en-US" sz="1900" dirty="0" err="1" smtClean="0">
                <a:latin typeface="Times New Roman" panose="02020603050405020304" pitchFamily="18" charset="0"/>
                <a:ea typeface="新細明體" pitchFamily="18" charset="-120"/>
                <a:cs typeface="Times New Roman" panose="02020603050405020304" pitchFamily="18" charset="0"/>
              </a:rPr>
              <a:t>Từ</a:t>
            </a:r>
            <a:r>
              <a:rPr lang="en-US" altLang="en-US" sz="1900" dirty="0" smtClean="0">
                <a:latin typeface="Times New Roman" panose="02020603050405020304" pitchFamily="18" charset="0"/>
                <a:ea typeface="新細明體" pitchFamily="18" charset="-120"/>
                <a:cs typeface="Times New Roman" panose="02020603050405020304" pitchFamily="18" charset="0"/>
              </a:rPr>
              <a:t> </a:t>
            </a:r>
            <a:r>
              <a:rPr lang="en-US" altLang="en-US" sz="1900" dirty="0" err="1" smtClean="0">
                <a:latin typeface="Times New Roman" panose="02020603050405020304" pitchFamily="18" charset="0"/>
                <a:ea typeface="新細明體" pitchFamily="18" charset="-120"/>
                <a:cs typeface="Times New Roman" panose="02020603050405020304" pitchFamily="18" charset="0"/>
              </a:rPr>
              <a:t>đó</a:t>
            </a:r>
            <a:endParaRPr lang="vi-VN" altLang="en-US" sz="1900" dirty="0" smtClean="0">
              <a:latin typeface="Times New Roman" panose="02020603050405020304" pitchFamily="18" charset="0"/>
              <a:ea typeface="新細明體" pitchFamily="18" charset="-120"/>
              <a:cs typeface="Times New Roman" panose="02020603050405020304" pitchFamily="18" charset="0"/>
            </a:endParaRPr>
          </a:p>
          <a:p>
            <a:pPr>
              <a:spcBef>
                <a:spcPts val="600"/>
              </a:spcBef>
              <a:buFontTx/>
              <a:buNone/>
            </a:pPr>
            <a:r>
              <a:rPr lang="nn-NO" altLang="en-US" sz="1900" i="1" dirty="0" smtClean="0">
                <a:latin typeface="Times New Roman" panose="02020603050405020304" pitchFamily="18" charset="0"/>
                <a:ea typeface="新細明體" pitchFamily="18" charset="-120"/>
                <a:cs typeface="Times New Roman" panose="02020603050405020304" pitchFamily="18" charset="0"/>
              </a:rPr>
              <a:t>        g</a:t>
            </a:r>
            <a:r>
              <a:rPr lang="nn-NO" altLang="en-US" sz="1900" dirty="0" smtClean="0">
                <a:latin typeface="Times New Roman" panose="02020603050405020304" pitchFamily="18" charset="0"/>
                <a:ea typeface="新細明體" pitchFamily="18" charset="-120"/>
                <a:cs typeface="Times New Roman" panose="02020603050405020304" pitchFamily="18" charset="0"/>
              </a:rPr>
              <a:t>(</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dirty="0" smtClean="0">
                <a:latin typeface="Times New Roman" panose="02020603050405020304" pitchFamily="18" charset="0"/>
                <a:ea typeface="新細明體" pitchFamily="18" charset="-120"/>
                <a:cs typeface="Times New Roman" panose="02020603050405020304" pitchFamily="18" charset="0"/>
              </a:rPr>
              <a:t>)</a:t>
            </a:r>
            <a:r>
              <a:rPr lang="nn-NO" altLang="en-US" sz="1900" i="1" dirty="0" smtClean="0">
                <a:latin typeface="Times New Roman" panose="02020603050405020304" pitchFamily="18" charset="0"/>
                <a:ea typeface="新細明體" pitchFamily="18" charset="-120"/>
                <a:cs typeface="Times New Roman" panose="02020603050405020304" pitchFamily="18" charset="0"/>
              </a:rPr>
              <a:t> = </a:t>
            </a:r>
            <a:r>
              <a:rPr lang="nn-NO" altLang="en-US" sz="1900" dirty="0" smtClean="0">
                <a:latin typeface="Times New Roman" panose="02020603050405020304" pitchFamily="18" charset="0"/>
                <a:ea typeface="新細明體" pitchFamily="18" charset="-120"/>
                <a:cs typeface="Times New Roman" panose="02020603050405020304" pitchFamily="18" charset="0"/>
              </a:rPr>
              <a:t>[1/(1-</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baseline="30000" dirty="0" smtClean="0">
                <a:latin typeface="Times New Roman" panose="02020603050405020304" pitchFamily="18" charset="0"/>
                <a:ea typeface="新細明體" pitchFamily="18" charset="-120"/>
                <a:cs typeface="Times New Roman" panose="02020603050405020304" pitchFamily="18" charset="0"/>
              </a:rPr>
              <a:t>2</a:t>
            </a:r>
            <a:r>
              <a:rPr lang="nn-NO" altLang="en-US" sz="1900" dirty="0" smtClean="0">
                <a:latin typeface="Times New Roman" panose="02020603050405020304" pitchFamily="18" charset="0"/>
                <a:ea typeface="新細明體" pitchFamily="18" charset="-120"/>
                <a:cs typeface="Times New Roman" panose="02020603050405020304" pitchFamily="18" charset="0"/>
              </a:rPr>
              <a:t>)]  [</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dirty="0" smtClean="0">
                <a:latin typeface="Times New Roman" panose="02020603050405020304" pitchFamily="18" charset="0"/>
                <a:ea typeface="新細明體" pitchFamily="18" charset="-120"/>
                <a:cs typeface="Times New Roman" panose="02020603050405020304" pitchFamily="18" charset="0"/>
              </a:rPr>
              <a:t>/(1-</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baseline="30000" dirty="0" smtClean="0">
                <a:latin typeface="Times New Roman" panose="02020603050405020304" pitchFamily="18" charset="0"/>
                <a:ea typeface="新細明體" pitchFamily="18" charset="-120"/>
                <a:cs typeface="Times New Roman" panose="02020603050405020304" pitchFamily="18" charset="0"/>
              </a:rPr>
              <a:t>2</a:t>
            </a:r>
            <a:r>
              <a:rPr lang="nn-NO" altLang="en-US" sz="1900" dirty="0" smtClean="0">
                <a:latin typeface="Times New Roman" panose="02020603050405020304" pitchFamily="18" charset="0"/>
                <a:ea typeface="新細明體" pitchFamily="18" charset="-120"/>
                <a:cs typeface="Times New Roman" panose="02020603050405020304" pitchFamily="18" charset="0"/>
              </a:rPr>
              <a:t>)]</a:t>
            </a:r>
            <a:r>
              <a:rPr lang="nn-NO" altLang="en-US" sz="1900" i="1" dirty="0" smtClean="0">
                <a:latin typeface="Times New Roman" panose="02020603050405020304" pitchFamily="18" charset="0"/>
                <a:ea typeface="新細明體" pitchFamily="18" charset="-120"/>
                <a:cs typeface="Times New Roman" panose="02020603050405020304" pitchFamily="18" charset="0"/>
              </a:rPr>
              <a:t>  </a:t>
            </a:r>
            <a:r>
              <a:rPr lang="nn-NO" altLang="en-US" sz="1900" dirty="0" smtClean="0">
                <a:latin typeface="Times New Roman" panose="02020603050405020304" pitchFamily="18" charset="0"/>
                <a:ea typeface="新細明體" pitchFamily="18" charset="-120"/>
                <a:cs typeface="Times New Roman" panose="02020603050405020304" pitchFamily="18" charset="0"/>
              </a:rPr>
              <a:t>[(1-</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baseline="30000" dirty="0" smtClean="0">
                <a:latin typeface="Times New Roman" panose="02020603050405020304" pitchFamily="18" charset="0"/>
                <a:ea typeface="新細明體" pitchFamily="18" charset="-120"/>
                <a:cs typeface="Times New Roman" panose="02020603050405020304" pitchFamily="18" charset="0"/>
              </a:rPr>
              <a:t>5</a:t>
            </a:r>
            <a:r>
              <a:rPr lang="nn-NO" altLang="en-US" sz="1900" dirty="0" smtClean="0">
                <a:latin typeface="Times New Roman" panose="02020603050405020304" pitchFamily="18" charset="0"/>
                <a:ea typeface="新細明體" pitchFamily="18" charset="-120"/>
                <a:cs typeface="Times New Roman" panose="02020603050405020304" pitchFamily="18" charset="0"/>
              </a:rPr>
              <a:t>)/(1-</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dirty="0" smtClean="0">
                <a:latin typeface="Times New Roman" panose="02020603050405020304" pitchFamily="18" charset="0"/>
                <a:ea typeface="新細明體" pitchFamily="18" charset="-120"/>
                <a:cs typeface="Times New Roman" panose="02020603050405020304" pitchFamily="18" charset="0"/>
              </a:rPr>
              <a:t>)]  [</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baseline="30000" dirty="0" smtClean="0">
                <a:latin typeface="Times New Roman" panose="02020603050405020304" pitchFamily="18" charset="0"/>
                <a:ea typeface="新細明體" pitchFamily="18" charset="-120"/>
                <a:cs typeface="Times New Roman" panose="02020603050405020304" pitchFamily="18" charset="0"/>
              </a:rPr>
              <a:t>2</a:t>
            </a:r>
            <a:r>
              <a:rPr lang="nn-NO" altLang="en-US" sz="1900" dirty="0" smtClean="0">
                <a:latin typeface="Times New Roman" panose="02020603050405020304" pitchFamily="18" charset="0"/>
                <a:ea typeface="新細明體" pitchFamily="18" charset="-120"/>
                <a:cs typeface="Times New Roman" panose="02020603050405020304" pitchFamily="18" charset="0"/>
              </a:rPr>
              <a:t>/(1-</a:t>
            </a:r>
            <a:r>
              <a:rPr lang="nn-NO" altLang="en-US" sz="1900" i="1" dirty="0" smtClean="0">
                <a:latin typeface="Times New Roman" panose="02020603050405020304" pitchFamily="18" charset="0"/>
                <a:ea typeface="新細明體" pitchFamily="18" charset="-120"/>
                <a:cs typeface="Times New Roman" panose="02020603050405020304" pitchFamily="18" charset="0"/>
              </a:rPr>
              <a:t>x</a:t>
            </a:r>
            <a:r>
              <a:rPr lang="nn-NO" altLang="en-US" sz="1900" dirty="0" smtClean="0">
                <a:latin typeface="Times New Roman" panose="02020603050405020304" pitchFamily="18" charset="0"/>
                <a:ea typeface="新細明體" pitchFamily="18" charset="-120"/>
                <a:cs typeface="Times New Roman" panose="02020603050405020304" pitchFamily="18" charset="0"/>
              </a:rPr>
              <a:t>)]</a:t>
            </a:r>
          </a:p>
          <a:p>
            <a:pPr>
              <a:spcBef>
                <a:spcPts val="600"/>
              </a:spcBef>
              <a:buFontTx/>
              <a:buNone/>
            </a:pPr>
            <a:r>
              <a:rPr lang="en-US" altLang="en-US" sz="1900" dirty="0" smtClean="0">
                <a:latin typeface="Times New Roman" panose="02020603050405020304" pitchFamily="18" charset="0"/>
                <a:ea typeface="新細明體" pitchFamily="18" charset="-120"/>
                <a:cs typeface="Times New Roman" panose="02020603050405020304" pitchFamily="18" charset="0"/>
              </a:rPr>
              <a:t>                = [</a:t>
            </a:r>
            <a:r>
              <a:rPr lang="en-US" altLang="en-US" sz="1900" i="1" dirty="0" smtClean="0">
                <a:latin typeface="Times New Roman" panose="02020603050405020304" pitchFamily="18" charset="0"/>
                <a:ea typeface="新細明體" pitchFamily="18" charset="-120"/>
                <a:cs typeface="Times New Roman" panose="02020603050405020304" pitchFamily="18" charset="0"/>
              </a:rPr>
              <a:t>x</a:t>
            </a:r>
            <a:r>
              <a:rPr lang="en-US" altLang="en-US" sz="1900" baseline="30000" dirty="0" smtClean="0">
                <a:latin typeface="Times New Roman" panose="02020603050405020304" pitchFamily="18" charset="0"/>
                <a:ea typeface="新細明體" pitchFamily="18" charset="-120"/>
                <a:cs typeface="Times New Roman" panose="02020603050405020304" pitchFamily="18" charset="0"/>
              </a:rPr>
              <a:t>3</a:t>
            </a:r>
            <a:r>
              <a:rPr lang="en-US" altLang="en-US" sz="1900" dirty="0" smtClean="0">
                <a:latin typeface="Times New Roman" panose="02020603050405020304" pitchFamily="18" charset="0"/>
                <a:ea typeface="新細明體" pitchFamily="18" charset="-120"/>
                <a:cs typeface="Times New Roman" panose="02020603050405020304" pitchFamily="18" charset="0"/>
              </a:rPr>
              <a:t>(1</a:t>
            </a:r>
            <a:r>
              <a:rPr lang="en-US" altLang="en-US" sz="1900" i="1" dirty="0" smtClean="0">
                <a:latin typeface="Times New Roman" panose="02020603050405020304" pitchFamily="18" charset="0"/>
                <a:ea typeface="新細明體" pitchFamily="18" charset="-120"/>
                <a:cs typeface="Times New Roman" panose="02020603050405020304" pitchFamily="18" charset="0"/>
              </a:rPr>
              <a:t>-x</a:t>
            </a:r>
            <a:r>
              <a:rPr lang="en-US" altLang="en-US" sz="1900" baseline="30000" dirty="0" smtClean="0">
                <a:latin typeface="Times New Roman" panose="02020603050405020304" pitchFamily="18" charset="0"/>
                <a:ea typeface="新細明體" pitchFamily="18" charset="-120"/>
                <a:cs typeface="Times New Roman" panose="02020603050405020304" pitchFamily="18" charset="0"/>
              </a:rPr>
              <a:t>5</a:t>
            </a:r>
            <a:r>
              <a:rPr lang="en-US" altLang="en-US" sz="1900" dirty="0" smtClean="0">
                <a:latin typeface="Times New Roman" panose="02020603050405020304" pitchFamily="18" charset="0"/>
                <a:ea typeface="新細明體" pitchFamily="18" charset="-120"/>
                <a:cs typeface="Times New Roman" panose="02020603050405020304" pitchFamily="18" charset="0"/>
              </a:rPr>
              <a:t>)]/[(1-</a:t>
            </a:r>
            <a:r>
              <a:rPr lang="en-US" altLang="en-US" sz="1900" i="1" dirty="0" smtClean="0">
                <a:latin typeface="Times New Roman" panose="02020603050405020304" pitchFamily="18" charset="0"/>
                <a:ea typeface="新細明體" pitchFamily="18" charset="-120"/>
                <a:cs typeface="Times New Roman" panose="02020603050405020304" pitchFamily="18" charset="0"/>
              </a:rPr>
              <a:t>x</a:t>
            </a:r>
            <a:r>
              <a:rPr lang="en-US" altLang="en-US" sz="1900" baseline="30000" dirty="0" smtClean="0">
                <a:latin typeface="Times New Roman" panose="02020603050405020304" pitchFamily="18" charset="0"/>
                <a:ea typeface="新細明體" pitchFamily="18" charset="-120"/>
                <a:cs typeface="Times New Roman" panose="02020603050405020304" pitchFamily="18" charset="0"/>
              </a:rPr>
              <a:t>2</a:t>
            </a:r>
            <a:r>
              <a:rPr lang="en-US" altLang="en-US" sz="1900" dirty="0" smtClean="0">
                <a:latin typeface="Times New Roman" panose="02020603050405020304" pitchFamily="18" charset="0"/>
                <a:ea typeface="新細明體" pitchFamily="18" charset="-120"/>
                <a:cs typeface="Times New Roman" panose="02020603050405020304" pitchFamily="18" charset="0"/>
              </a:rPr>
              <a:t>)</a:t>
            </a:r>
            <a:r>
              <a:rPr lang="en-US" altLang="en-US" sz="1900" baseline="30000" dirty="0" smtClean="0">
                <a:latin typeface="Times New Roman" panose="02020603050405020304" pitchFamily="18" charset="0"/>
                <a:ea typeface="新細明體" pitchFamily="18" charset="-120"/>
                <a:cs typeface="Times New Roman" panose="02020603050405020304" pitchFamily="18" charset="0"/>
              </a:rPr>
              <a:t>2</a:t>
            </a:r>
            <a:r>
              <a:rPr lang="en-US" altLang="en-US" sz="1900" dirty="0" smtClean="0">
                <a:latin typeface="Times New Roman" panose="02020603050405020304" pitchFamily="18" charset="0"/>
                <a:ea typeface="新細明體" pitchFamily="18" charset="-120"/>
                <a:cs typeface="Times New Roman" panose="02020603050405020304" pitchFamily="18" charset="0"/>
              </a:rPr>
              <a:t>(1-</a:t>
            </a:r>
            <a:r>
              <a:rPr lang="en-US" altLang="en-US" sz="1900" i="1" dirty="0" smtClean="0">
                <a:latin typeface="Times New Roman" panose="02020603050405020304" pitchFamily="18" charset="0"/>
                <a:ea typeface="新細明體" pitchFamily="18" charset="-120"/>
                <a:cs typeface="Times New Roman" panose="02020603050405020304" pitchFamily="18" charset="0"/>
              </a:rPr>
              <a:t>x</a:t>
            </a:r>
            <a:r>
              <a:rPr lang="en-US" altLang="en-US" sz="1900" dirty="0" smtClean="0">
                <a:latin typeface="Times New Roman" panose="02020603050405020304" pitchFamily="18" charset="0"/>
                <a:ea typeface="新細明體" pitchFamily="18" charset="-120"/>
                <a:cs typeface="Times New Roman" panose="02020603050405020304" pitchFamily="18" charset="0"/>
              </a:rPr>
              <a:t>)</a:t>
            </a:r>
            <a:r>
              <a:rPr lang="en-US" altLang="en-US" sz="1900" baseline="30000" dirty="0" smtClean="0">
                <a:latin typeface="Times New Roman" panose="02020603050405020304" pitchFamily="18" charset="0"/>
                <a:ea typeface="新細明體" pitchFamily="18" charset="-120"/>
                <a:cs typeface="Times New Roman" panose="02020603050405020304" pitchFamily="18" charset="0"/>
              </a:rPr>
              <a:t>2</a:t>
            </a:r>
            <a:r>
              <a:rPr lang="en-US" altLang="en-US" sz="1900" dirty="0" smtClean="0">
                <a:latin typeface="Times New Roman" panose="02020603050405020304" pitchFamily="18" charset="0"/>
                <a:ea typeface="新細明體" pitchFamily="18" charset="-120"/>
                <a:cs typeface="Times New Roman" panose="02020603050405020304" pitchFamily="18" charset="0"/>
              </a:rPr>
              <a:t>].</a:t>
            </a:r>
          </a:p>
          <a:p>
            <a:pPr algn="just">
              <a:spcBef>
                <a:spcPts val="600"/>
              </a:spcBef>
            </a:pPr>
            <a:r>
              <a:rPr lang="vi-VN" altLang="en-US" sz="1900" b="1" dirty="0" smtClean="0">
                <a:latin typeface="Times New Roman" panose="02020603050405020304" pitchFamily="18" charset="0"/>
                <a:ea typeface="新細明體" pitchFamily="18" charset="-120"/>
                <a:cs typeface="Times New Roman" panose="02020603050405020304" pitchFamily="18" charset="0"/>
              </a:rPr>
              <a:t>Câu trả lời là:</a:t>
            </a:r>
            <a:r>
              <a:rPr lang="vi-VN" altLang="en-US" sz="1900" dirty="0" smtClean="0">
                <a:latin typeface="Times New Roman" panose="02020603050405020304" pitchFamily="18" charset="0"/>
                <a:ea typeface="新細明體" pitchFamily="18" charset="-120"/>
                <a:cs typeface="Times New Roman" panose="02020603050405020304" pitchFamily="18" charset="0"/>
              </a:rPr>
              <a:t> Số cách cần đếm là hệ số thứ </a:t>
            </a:r>
            <a:r>
              <a:rPr lang="vi-VN" altLang="en-US" sz="1900" i="1" dirty="0" smtClean="0">
                <a:latin typeface="Times New Roman" panose="02020603050405020304" pitchFamily="18" charset="0"/>
                <a:ea typeface="新細明體" pitchFamily="18" charset="-120"/>
                <a:cs typeface="Times New Roman" panose="02020603050405020304" pitchFamily="18" charset="0"/>
              </a:rPr>
              <a:t>n </a:t>
            </a:r>
            <a:r>
              <a:rPr lang="vi-VN" altLang="en-US" sz="1900" dirty="0" smtClean="0">
                <a:latin typeface="Times New Roman" panose="02020603050405020304" pitchFamily="18" charset="0"/>
                <a:ea typeface="新細明體" pitchFamily="18" charset="-120"/>
                <a:cs typeface="Times New Roman" panose="02020603050405020304" pitchFamily="18" charset="0"/>
              </a:rPr>
              <a:t>trong khai triển </a:t>
            </a:r>
            <a:r>
              <a:rPr lang="vi-VN" altLang="en-US" sz="1900" i="1" dirty="0" smtClean="0">
                <a:latin typeface="Times New Roman" panose="02020603050405020304" pitchFamily="18" charset="0"/>
                <a:ea typeface="新細明體" pitchFamily="18" charset="-120"/>
                <a:cs typeface="Times New Roman" panose="02020603050405020304" pitchFamily="18" charset="0"/>
              </a:rPr>
              <a:t>g</a:t>
            </a:r>
            <a:r>
              <a:rPr lang="vi-VN" altLang="en-US" sz="1900" dirty="0" smtClean="0">
                <a:latin typeface="Times New Roman" panose="02020603050405020304" pitchFamily="18" charset="0"/>
                <a:ea typeface="新細明體" pitchFamily="18" charset="-120"/>
                <a:cs typeface="Times New Roman" panose="02020603050405020304" pitchFamily="18" charset="0"/>
              </a:rPr>
              <a:t>(</a:t>
            </a:r>
            <a:r>
              <a:rPr lang="vi-VN" altLang="en-US" sz="1900" i="1" dirty="0" smtClean="0">
                <a:latin typeface="Times New Roman" panose="02020603050405020304" pitchFamily="18" charset="0"/>
                <a:ea typeface="新細明體" pitchFamily="18" charset="-120"/>
                <a:cs typeface="Times New Roman" panose="02020603050405020304" pitchFamily="18" charset="0"/>
              </a:rPr>
              <a:t>x</a:t>
            </a:r>
            <a:r>
              <a:rPr lang="vi-VN" altLang="en-US" sz="1900" dirty="0" smtClean="0">
                <a:latin typeface="Times New Roman" panose="02020603050405020304" pitchFamily="18" charset="0"/>
                <a:ea typeface="新細明體" pitchFamily="18" charset="-120"/>
                <a:cs typeface="Times New Roman" panose="02020603050405020304" pitchFamily="18" charset="0"/>
              </a:rPr>
              <a:t>) dưới dạng chuỗi luỹ thừa. Tuy là chúng ta không có câu trả lời bằng số, nhưng</a:t>
            </a:r>
            <a:r>
              <a:rPr lang="en-US" altLang="en-US" sz="1900" dirty="0" smtClean="0">
                <a:latin typeface="Times New Roman" panose="02020603050405020304" pitchFamily="18" charset="0"/>
                <a:ea typeface="新細明體" pitchFamily="18" charset="-120"/>
                <a:cs typeface="Times New Roman" panose="02020603050405020304" pitchFamily="18" charset="0"/>
              </a:rPr>
              <a:t> </a:t>
            </a:r>
            <a:r>
              <a:rPr lang="en-US" altLang="en-US" sz="1900" dirty="0" err="1" smtClean="0">
                <a:latin typeface="Times New Roman" panose="02020603050405020304" pitchFamily="18" charset="0"/>
                <a:ea typeface="新細明體" pitchFamily="18" charset="-120"/>
                <a:cs typeface="Times New Roman" panose="02020603050405020304" pitchFamily="18" charset="0"/>
              </a:rPr>
              <a:t>sử</a:t>
            </a:r>
            <a:r>
              <a:rPr lang="en-US" altLang="en-US" sz="1900" dirty="0" smtClean="0">
                <a:latin typeface="Times New Roman" panose="02020603050405020304" pitchFamily="18" charset="0"/>
                <a:ea typeface="新細明體" pitchFamily="18" charset="-120"/>
                <a:cs typeface="Times New Roman" panose="02020603050405020304" pitchFamily="18" charset="0"/>
              </a:rPr>
              <a:t> </a:t>
            </a:r>
            <a:r>
              <a:rPr lang="en-US" altLang="en-US" sz="1900" dirty="0" err="1" smtClean="0">
                <a:latin typeface="Times New Roman" panose="02020603050405020304" pitchFamily="18" charset="0"/>
                <a:ea typeface="新細明體" pitchFamily="18" charset="-120"/>
                <a:cs typeface="Times New Roman" panose="02020603050405020304" pitchFamily="18" charset="0"/>
              </a:rPr>
              <a:t>dụng</a:t>
            </a:r>
            <a:r>
              <a:rPr lang="vi-VN" altLang="en-US" sz="1900" dirty="0" smtClean="0">
                <a:latin typeface="Times New Roman" panose="02020603050405020304" pitchFamily="18" charset="0"/>
                <a:ea typeface="新細明體" pitchFamily="18" charset="-120"/>
                <a:cs typeface="Times New Roman" panose="02020603050405020304" pitchFamily="18" charset="0"/>
              </a:rPr>
              <a:t> hàm xây dựng được </a:t>
            </a:r>
            <a:r>
              <a:rPr lang="en-US" altLang="en-US" sz="1900" dirty="0" smtClean="0">
                <a:latin typeface="Times New Roman" panose="02020603050405020304" pitchFamily="18" charset="0"/>
                <a:ea typeface="新細明體" pitchFamily="18" charset="-120"/>
                <a:cs typeface="Times New Roman" panose="02020603050405020304" pitchFamily="18" charset="0"/>
              </a:rPr>
              <a:t>ta</a:t>
            </a:r>
            <a:r>
              <a:rPr lang="vi-VN" altLang="en-US" sz="1900" dirty="0" smtClean="0">
                <a:latin typeface="Times New Roman" panose="02020603050405020304" pitchFamily="18" charset="0"/>
                <a:ea typeface="新細明體" pitchFamily="18" charset="-120"/>
                <a:cs typeface="Times New Roman" panose="02020603050405020304" pitchFamily="18" charset="0"/>
              </a:rPr>
              <a:t> có thể lập trình trên máy tính </a:t>
            </a:r>
            <a:r>
              <a:rPr lang="en-US" altLang="en-US" sz="1900" dirty="0" err="1" smtClean="0">
                <a:latin typeface="Times New Roman" panose="02020603050405020304" pitchFamily="18" charset="0"/>
                <a:ea typeface="新細明體" pitchFamily="18" charset="-120"/>
                <a:cs typeface="Times New Roman" panose="02020603050405020304" pitchFamily="18" charset="0"/>
              </a:rPr>
              <a:t>để</a:t>
            </a:r>
            <a:r>
              <a:rPr lang="en-US" altLang="en-US" sz="1900" dirty="0" smtClean="0">
                <a:latin typeface="Times New Roman" panose="02020603050405020304" pitchFamily="18" charset="0"/>
                <a:ea typeface="新細明體" pitchFamily="18" charset="-120"/>
                <a:cs typeface="Times New Roman" panose="02020603050405020304" pitchFamily="18" charset="0"/>
              </a:rPr>
              <a:t> </a:t>
            </a:r>
            <a:r>
              <a:rPr lang="vi-VN" altLang="en-US" sz="1900" dirty="0" smtClean="0">
                <a:latin typeface="Times New Roman" panose="02020603050405020304" pitchFamily="18" charset="0"/>
                <a:ea typeface="新細明體" pitchFamily="18" charset="-120"/>
                <a:cs typeface="Times New Roman" panose="02020603050405020304" pitchFamily="18" charset="0"/>
              </a:rPr>
              <a:t>đưa ra bảng đáp số cho các giá trị của </a:t>
            </a:r>
            <a:r>
              <a:rPr lang="vi-VN" altLang="en-US" sz="1900" i="1" dirty="0" smtClean="0">
                <a:latin typeface="Times New Roman" panose="02020603050405020304" pitchFamily="18" charset="0"/>
                <a:ea typeface="新細明體" pitchFamily="18" charset="-120"/>
                <a:cs typeface="Times New Roman" panose="02020603050405020304" pitchFamily="18" charset="0"/>
              </a:rPr>
              <a:t>n </a:t>
            </a:r>
            <a:r>
              <a:rPr lang="vi-VN" altLang="en-US" sz="1900" dirty="0" smtClean="0">
                <a:latin typeface="Times New Roman" panose="02020603050405020304" pitchFamily="18" charset="0"/>
                <a:ea typeface="新細明體" pitchFamily="18" charset="-120"/>
                <a:cs typeface="Times New Roman" panose="02020603050405020304" pitchFamily="18" charset="0"/>
              </a:rPr>
              <a:t>mong muốn.</a:t>
            </a:r>
          </a:p>
        </p:txBody>
      </p:sp>
    </p:spTree>
    <p:extLst>
      <p:ext uri="{BB962C8B-B14F-4D97-AF65-F5344CB8AC3E}">
        <p14:creationId xmlns:p14="http://schemas.microsoft.com/office/powerpoint/2010/main" val="37539786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noChangeArrowheads="1"/>
          </p:cNvSpPr>
          <p:nvPr>
            <p:ph type="title"/>
          </p:nvPr>
        </p:nvSpPr>
        <p:spPr>
          <a:xfrm>
            <a:off x="0" y="0"/>
            <a:ext cx="9144000" cy="838200"/>
          </a:xfrm>
        </p:spPr>
        <p:txBody>
          <a:bodyPr/>
          <a:lstStyle/>
          <a:p>
            <a:r>
              <a:rPr lang="en-US" altLang="en-US" dirty="0" err="1" smtClean="0"/>
              <a:t>Hàm</a:t>
            </a:r>
            <a:r>
              <a:rPr lang="en-US" altLang="en-US" dirty="0" smtClean="0"/>
              <a:t> </a:t>
            </a:r>
            <a:r>
              <a:rPr lang="en-US" altLang="en-US" dirty="0" err="1" smtClean="0"/>
              <a:t>sinh</a:t>
            </a:r>
            <a:r>
              <a:rPr lang="en-US" altLang="en-US" dirty="0" smtClean="0"/>
              <a:t> </a:t>
            </a:r>
            <a:r>
              <a:rPr lang="en-US" altLang="en-US" dirty="0" err="1" smtClean="0"/>
              <a:t>và</a:t>
            </a:r>
            <a:r>
              <a:rPr lang="en-US" altLang="en-US" dirty="0" smtClean="0"/>
              <a:t> </a:t>
            </a:r>
            <a:r>
              <a:rPr lang="en-US" altLang="en-US" dirty="0" err="1" smtClean="0"/>
              <a:t>công</a:t>
            </a:r>
            <a:r>
              <a:rPr lang="en-US" altLang="en-US" dirty="0" smtClean="0"/>
              <a:t> </a:t>
            </a:r>
            <a:r>
              <a:rPr lang="en-US" altLang="en-US" dirty="0" err="1" smtClean="0"/>
              <a:t>thức</a:t>
            </a:r>
            <a:r>
              <a:rPr lang="en-US" altLang="en-US" dirty="0" smtClean="0"/>
              <a:t> </a:t>
            </a:r>
            <a:r>
              <a:rPr lang="en-US" altLang="en-US" dirty="0" err="1" smtClean="0"/>
              <a:t>đệ</a:t>
            </a:r>
            <a:r>
              <a:rPr lang="en-US" altLang="en-US" dirty="0" smtClean="0"/>
              <a:t> qui</a:t>
            </a:r>
          </a:p>
        </p:txBody>
      </p:sp>
      <p:sp>
        <p:nvSpPr>
          <p:cNvPr id="148483" name="Content Placeholder 2"/>
          <p:cNvSpPr>
            <a:spLocks noGrp="1" noChangeArrowheads="1"/>
          </p:cNvSpPr>
          <p:nvPr>
            <p:ph idx="1"/>
          </p:nvPr>
        </p:nvSpPr>
        <p:spPr>
          <a:xfrm>
            <a:off x="0" y="838200"/>
            <a:ext cx="9144000" cy="4267200"/>
          </a:xfrm>
        </p:spPr>
        <p:txBody>
          <a:bodyPr/>
          <a:lstStyle/>
          <a:p>
            <a:pPr marL="0" indent="0" algn="just">
              <a:buNone/>
            </a:pP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H</a:t>
            </a:r>
            <a:r>
              <a:rPr lang="vi-VN"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àm sinh</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200" dirty="0" err="1"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có</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200" dirty="0" err="1"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thể</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200" dirty="0" err="1"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sử</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200" dirty="0" err="1"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dụng</a:t>
            </a:r>
            <a:r>
              <a:rPr lang="vi-VN"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để tìm công thức dưới dạng hiện cho số hạng tổng quát của dãy số</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a:t>
            </a:r>
            <a:r>
              <a:rPr lang="vi-VN"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200" i="1"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a</a:t>
            </a:r>
            <a:r>
              <a:rPr lang="vi-VN" altLang="en-US" sz="2200" i="1" baseline="-250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n</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 </a:t>
            </a:r>
            <a:r>
              <a:rPr lang="en-US" altLang="en-US" sz="2200" i="1"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n</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=0,1,2,...}</a:t>
            </a:r>
            <a:r>
              <a:rPr lang="vi-VN"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xác định bởi công thức đệ qui. Nội dung của phương pháp có thể trình bày như sau</a:t>
            </a:r>
            <a:r>
              <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a:t>
            </a:r>
            <a:r>
              <a:rPr lang="vi-VN"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rPr>
              <a:t> </a:t>
            </a:r>
            <a:endParaRPr lang="en-US" altLang="en-US" sz="2200" dirty="0" smtClean="0">
              <a:solidFill>
                <a:srgbClr val="002060"/>
              </a:solidFill>
              <a:latin typeface="Times New Roman" panose="02020603050405020304" pitchFamily="18" charset="0"/>
              <a:ea typeface="新細明體" panose="02020500000000000000" pitchFamily="18" charset="-120"/>
              <a:cs typeface="Times New Roman" panose="02020603050405020304" pitchFamily="18" charset="0"/>
            </a:endParaRPr>
          </a:p>
          <a:p>
            <a:pPr marL="514350" indent="-514350" algn="just">
              <a:buFont typeface="+mj-lt"/>
              <a:buAutoNum type="arabicParenR"/>
            </a:pP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Xây dựng hàm sinh</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 g</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x</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của dãy số này theo công thức</a:t>
            </a:r>
            <a:endPar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endParaRPr>
          </a:p>
          <a:p>
            <a:pPr marL="514350" indent="-514350" algn="just">
              <a:buFont typeface="+mj-lt"/>
              <a:buAutoNum type="arabicParenR"/>
            </a:pPr>
            <a:endPar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endParaRPr>
          </a:p>
          <a:p>
            <a:pPr marL="514350" indent="-514350" algn="just">
              <a:buFont typeface="+mj-lt"/>
              <a:buAutoNum type="arabicParenR"/>
            </a:pPr>
            <a:endPar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endParaRPr>
          </a:p>
          <a:p>
            <a:pPr marL="514350" indent="-514350" algn="just">
              <a:buFont typeface="+mj-lt"/>
              <a:buAutoNum type="arabicParenR"/>
            </a:pP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T</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ìm công thức giải tích cho hàm sinh </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g</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x</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(s</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ử dụng các tính chất của dãy số suy từ công thức đệ qui xác định nó)</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a:t>
            </a:r>
          </a:p>
          <a:p>
            <a:pPr marL="514350" indent="-514350" algn="just">
              <a:buFont typeface="+mj-lt"/>
              <a:buAutoNum type="arabicParenR"/>
            </a:pP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Theo </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công thức tìm được</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tìm</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k</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hai triển hàm</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 g</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a:t>
            </a:r>
            <a:r>
              <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x</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dưới dạng chuỗi luỹ thừa</a:t>
            </a:r>
            <a:endPar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endParaRPr>
          </a:p>
          <a:p>
            <a:pPr marL="514350" indent="-514350" algn="just">
              <a:buFont typeface="+mj-lt"/>
              <a:buAutoNum type="arabicParenR"/>
            </a:pP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So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sánh</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hệ</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ở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các</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hạng</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với</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cùng</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số</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mũ</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dirty="0" err="1" smtClean="0">
                <a:latin typeface="Times New Roman" panose="02020603050405020304" pitchFamily="18" charset="0"/>
                <a:ea typeface="新細明體" panose="02020500000000000000" pitchFamily="18" charset="-120"/>
                <a:cs typeface="Times New Roman" panose="02020603050405020304" pitchFamily="18" charset="0"/>
              </a:rPr>
              <a:t>của</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x</a:t>
            </a:r>
            <a:r>
              <a:rPr lang="en-US"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 ta </a:t>
            </a:r>
            <a:r>
              <a:rPr lang="vi-VN" altLang="en-US" sz="2000" dirty="0" smtClean="0">
                <a:latin typeface="Times New Roman" panose="02020603050405020304" pitchFamily="18" charset="0"/>
                <a:ea typeface="新細明體" panose="02020500000000000000" pitchFamily="18" charset="-120"/>
                <a:cs typeface="Times New Roman" panose="02020603050405020304" pitchFamily="18" charset="0"/>
              </a:rPr>
              <a:t>tìm được công thức cho </a:t>
            </a:r>
            <a:r>
              <a:rPr lang="en-US" altLang="en-US" sz="2000" i="1" dirty="0" smtClean="0">
                <a:latin typeface="Times New Roman" panose="02020603050405020304" pitchFamily="18" charset="0"/>
                <a:ea typeface="新細明體" panose="02020500000000000000" pitchFamily="18" charset="-120"/>
                <a:cs typeface="Times New Roman" panose="02020603050405020304" pitchFamily="18" charset="0"/>
              </a:rPr>
              <a:t>a</a:t>
            </a:r>
            <a:r>
              <a:rPr lang="vi-VN" altLang="en-US" sz="2000" i="1" baseline="-25000" dirty="0" smtClean="0">
                <a:latin typeface="Times New Roman" panose="02020603050405020304" pitchFamily="18" charset="0"/>
                <a:ea typeface="新細明體" panose="02020500000000000000" pitchFamily="18" charset="-120"/>
                <a:cs typeface="Times New Roman" panose="02020603050405020304" pitchFamily="18" charset="0"/>
              </a:rPr>
              <a:t>n</a:t>
            </a:r>
            <a:endParaRPr lang="vi-VN" altLang="en-US" sz="2000" i="1" dirty="0" smtClean="0">
              <a:latin typeface="Times New Roman" panose="02020603050405020304" pitchFamily="18" charset="0"/>
              <a:ea typeface="新細明體" panose="02020500000000000000" pitchFamily="18" charset="-120"/>
              <a:cs typeface="Times New Roman" panose="02020603050405020304" pitchFamily="18" charset="0"/>
            </a:endParaRPr>
          </a:p>
          <a:p>
            <a:endParaRPr lang="en-US" altLang="en-US" sz="2200" dirty="0" smtClean="0">
              <a:latin typeface="Times New Roman" panose="02020603050405020304" pitchFamily="18" charset="0"/>
              <a:ea typeface="新細明體" panose="02020500000000000000" pitchFamily="18" charset="-12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2224311"/>
              </p:ext>
            </p:extLst>
          </p:nvPr>
        </p:nvGraphicFramePr>
        <p:xfrm>
          <a:off x="1524000" y="2209800"/>
          <a:ext cx="4851400" cy="876300"/>
        </p:xfrm>
        <a:graphic>
          <a:graphicData uri="http://schemas.openxmlformats.org/presentationml/2006/ole">
            <mc:AlternateContent xmlns:mc="http://schemas.openxmlformats.org/markup-compatibility/2006">
              <mc:Choice xmlns:v="urn:schemas-microsoft-com:vml" Requires="v">
                <p:oleObj spid="_x0000_s137273" name="Equation" r:id="rId3" imgW="4851504" imgH="876161" progId="Equation.DSMT4">
                  <p:embed/>
                </p:oleObj>
              </mc:Choice>
              <mc:Fallback>
                <p:oleObj name="Equation" r:id="rId3" imgW="4851504" imgH="876161" progId="Equation.DSMT4">
                  <p:embed/>
                  <p:pic>
                    <p:nvPicPr>
                      <p:cNvPr id="2" name="Object 1"/>
                      <p:cNvPicPr/>
                      <p:nvPr/>
                    </p:nvPicPr>
                    <p:blipFill>
                      <a:blip r:embed="rId4"/>
                      <a:stretch>
                        <a:fillRect/>
                      </a:stretch>
                    </p:blipFill>
                    <p:spPr>
                      <a:xfrm>
                        <a:off x="1524000" y="2209800"/>
                        <a:ext cx="4851400" cy="876300"/>
                      </a:xfrm>
                      <a:prstGeom prst="rect">
                        <a:avLst/>
                      </a:prstGeom>
                    </p:spPr>
                  </p:pic>
                </p:oleObj>
              </mc:Fallback>
            </mc:AlternateContent>
          </a:graphicData>
        </a:graphic>
      </p:graphicFrame>
    </p:spTree>
    <p:extLst>
      <p:ext uri="{BB962C8B-B14F-4D97-AF65-F5344CB8AC3E}">
        <p14:creationId xmlns:p14="http://schemas.microsoft.com/office/powerpoint/2010/main" val="117703446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rmAutofit/>
          </a:bodyPr>
          <a:lstStyle/>
          <a:p>
            <a:r>
              <a:rPr lang="en-US" sz="3800" dirty="0" err="1" smtClean="0"/>
              <a:t>Dùng</a:t>
            </a:r>
            <a:r>
              <a:rPr lang="en-US" sz="3800" dirty="0" smtClean="0"/>
              <a:t> </a:t>
            </a:r>
            <a:r>
              <a:rPr lang="en-US" sz="3800" dirty="0" err="1" smtClean="0"/>
              <a:t>hàm</a:t>
            </a:r>
            <a:r>
              <a:rPr lang="en-US" sz="3800" dirty="0" smtClean="0"/>
              <a:t> </a:t>
            </a:r>
            <a:r>
              <a:rPr lang="en-US" sz="3800" dirty="0" err="1" smtClean="0"/>
              <a:t>sinh</a:t>
            </a:r>
            <a:r>
              <a:rPr lang="en-US" sz="3800" dirty="0" smtClean="0"/>
              <a:t> </a:t>
            </a:r>
            <a:r>
              <a:rPr lang="en-US" sz="3800" dirty="0" err="1" smtClean="0"/>
              <a:t>giải</a:t>
            </a:r>
            <a:r>
              <a:rPr lang="en-US" sz="3800" dirty="0" smtClean="0"/>
              <a:t> </a:t>
            </a:r>
            <a:r>
              <a:rPr lang="en-US" sz="3800" dirty="0" err="1" smtClean="0"/>
              <a:t>công</a:t>
            </a:r>
            <a:r>
              <a:rPr lang="en-US" sz="3800" dirty="0" smtClean="0"/>
              <a:t> </a:t>
            </a:r>
            <a:r>
              <a:rPr lang="en-US" sz="3800" dirty="0" err="1" smtClean="0"/>
              <a:t>thức</a:t>
            </a:r>
            <a:r>
              <a:rPr lang="en-US" sz="3800" dirty="0" smtClean="0"/>
              <a:t> </a:t>
            </a:r>
            <a:r>
              <a:rPr lang="en-US" sz="3800" dirty="0" err="1" smtClean="0"/>
              <a:t>đệ</a:t>
            </a:r>
            <a:r>
              <a:rPr lang="en-US" sz="3800" dirty="0" smtClean="0"/>
              <a:t> </a:t>
            </a:r>
            <a:r>
              <a:rPr lang="en-US" sz="3800" dirty="0" err="1" smtClean="0"/>
              <a:t>quy</a:t>
            </a:r>
            <a:endParaRPr lang="en-US" sz="3800" dirty="0"/>
          </a:p>
        </p:txBody>
      </p:sp>
      <p:sp>
        <p:nvSpPr>
          <p:cNvPr id="17411" name="Content Placeholder 2"/>
          <p:cNvSpPr>
            <a:spLocks noGrp="1"/>
          </p:cNvSpPr>
          <p:nvPr>
            <p:ph type="body" idx="1"/>
          </p:nvPr>
        </p:nvSpPr>
        <p:spPr>
          <a:xfrm>
            <a:off x="0" y="856009"/>
            <a:ext cx="9296400" cy="1201391"/>
          </a:xfrm>
        </p:spPr>
        <p:txBody>
          <a:bodyPr>
            <a:noAutofit/>
          </a:bodyPr>
          <a:lstStyle/>
          <a:p>
            <a:pPr marL="0" indent="0">
              <a:buNone/>
            </a:pP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Ví</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Tower of Hanoi</a:t>
            </a:r>
          </a:p>
          <a:p>
            <a:pPr marL="0" indent="0">
              <a:buNone/>
            </a:pPr>
            <a:r>
              <a:rPr lang="en-US" altLang="zh-TW" sz="2200" dirty="0" err="1" smtClean="0">
                <a:latin typeface="Times New Roman" panose="02020603050405020304" pitchFamily="18" charset="0"/>
                <a:cs typeface="Times New Roman" panose="02020603050405020304" pitchFamily="18" charset="0"/>
              </a:rPr>
              <a:t>Giải</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công</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thức</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đệ</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quy</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của</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bài</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toán</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tháp</a:t>
            </a:r>
            <a:r>
              <a:rPr lang="en-US" altLang="zh-TW" sz="2200" dirty="0" smtClean="0">
                <a:latin typeface="Times New Roman" panose="02020603050405020304" pitchFamily="18" charset="0"/>
                <a:cs typeface="Times New Roman" panose="02020603050405020304" pitchFamily="18" charset="0"/>
              </a:rPr>
              <a:t> Hanoi </a:t>
            </a:r>
            <a:r>
              <a:rPr lang="en-US" sz="2200" i="1" dirty="0">
                <a:latin typeface="Times New Roman" panose="02020603050405020304" pitchFamily="18" charset="0"/>
              </a:rPr>
              <a:t>a</a:t>
            </a:r>
            <a:r>
              <a:rPr lang="en-US" sz="2200" i="1" baseline="-25000" dirty="0">
                <a:latin typeface="Times New Roman" panose="02020603050405020304" pitchFamily="18" charset="0"/>
              </a:rPr>
              <a:t>n</a:t>
            </a:r>
            <a:r>
              <a:rPr lang="en-US" sz="2200" dirty="0">
                <a:latin typeface="Times New Roman" panose="02020603050405020304" pitchFamily="18" charset="0"/>
              </a:rPr>
              <a:t> = 2 </a:t>
            </a:r>
            <a:r>
              <a:rPr lang="en-US" sz="2200" i="1" dirty="0">
                <a:latin typeface="Times New Roman" panose="02020603050405020304" pitchFamily="18" charset="0"/>
              </a:rPr>
              <a:t>a</a:t>
            </a:r>
            <a:r>
              <a:rPr lang="en-US" sz="2200" i="1" baseline="-25000" dirty="0">
                <a:latin typeface="Times New Roman" panose="02020603050405020304" pitchFamily="18" charset="0"/>
              </a:rPr>
              <a:t>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+ 1, </a:t>
            </a:r>
            <a:r>
              <a:rPr lang="en-US" altLang="zh-TW" sz="2200" i="1" dirty="0">
                <a:latin typeface="Times New Roman" panose="02020603050405020304" pitchFamily="18" charset="0"/>
                <a:cs typeface="Times New Roman" panose="02020603050405020304" pitchFamily="18" charset="0"/>
              </a:rPr>
              <a:t>n</a:t>
            </a:r>
            <a:r>
              <a:rPr lang="en-US" altLang="zh-TW"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TW" sz="2200" dirty="0">
                <a:latin typeface="Times New Roman" panose="02020603050405020304" pitchFamily="18" charset="0"/>
                <a:cs typeface="Times New Roman" panose="02020603050405020304" pitchFamily="18" charset="0"/>
              </a:rPr>
              <a:t>1, </a:t>
            </a:r>
            <a:r>
              <a:rPr lang="en-US" altLang="zh-TW" sz="2200" i="1" dirty="0" smtClean="0">
                <a:latin typeface="Times New Roman" panose="02020603050405020304" pitchFamily="18" charset="0"/>
                <a:cs typeface="Times New Roman" panose="02020603050405020304" pitchFamily="18" charset="0"/>
              </a:rPr>
              <a:t>a</a:t>
            </a:r>
            <a:r>
              <a:rPr lang="en-US" altLang="zh-TW" sz="2200" baseline="-25000" dirty="0" smtClean="0">
                <a:latin typeface="Times New Roman" panose="02020603050405020304" pitchFamily="18" charset="0"/>
                <a:cs typeface="Times New Roman" panose="02020603050405020304" pitchFamily="18" charset="0"/>
              </a:rPr>
              <a:t>0</a:t>
            </a:r>
            <a:r>
              <a:rPr lang="en-US" altLang="zh-TW" sz="2200" dirty="0" smtClean="0">
                <a:latin typeface="Times New Roman" panose="02020603050405020304" pitchFamily="18" charset="0"/>
                <a:cs typeface="Times New Roman" panose="02020603050405020304" pitchFamily="18" charset="0"/>
              </a:rPr>
              <a:t>=0</a:t>
            </a:r>
          </a:p>
          <a:p>
            <a:pPr marL="0" indent="0">
              <a:buNone/>
            </a:pPr>
            <a:r>
              <a:rPr lang="en-US" altLang="zh-TW" sz="2200" dirty="0" err="1" smtClean="0">
                <a:latin typeface="Times New Roman" panose="02020603050405020304" pitchFamily="18" charset="0"/>
                <a:cs typeface="Times New Roman" panose="02020603050405020304" pitchFamily="18" charset="0"/>
              </a:rPr>
              <a:t>Giải</a:t>
            </a:r>
            <a:r>
              <a:rPr lang="en-US" altLang="zh-TW" sz="2200" dirty="0" smtClean="0">
                <a:latin typeface="Times New Roman" panose="02020603050405020304" pitchFamily="18" charset="0"/>
                <a:cs typeface="Times New Roman" panose="02020603050405020304" pitchFamily="18" charset="0"/>
              </a:rPr>
              <a:t>:</a:t>
            </a:r>
          </a:p>
          <a:p>
            <a:pPr marL="0" indent="0">
              <a:buNone/>
            </a:pPr>
            <a:r>
              <a:rPr lang="en-US" altLang="zh-TW" sz="2000" b="1" dirty="0" err="1" smtClean="0">
                <a:latin typeface="Times New Roman" panose="02020603050405020304" pitchFamily="18" charset="0"/>
                <a:cs typeface="Times New Roman" panose="02020603050405020304" pitchFamily="18" charset="0"/>
              </a:rPr>
              <a:t>Bước</a:t>
            </a:r>
            <a:r>
              <a:rPr lang="en-US" altLang="zh-TW" sz="2000" b="1" dirty="0" smtClean="0">
                <a:latin typeface="Times New Roman" panose="02020603050405020304" pitchFamily="18" charset="0"/>
                <a:cs typeface="Times New Roman" panose="02020603050405020304" pitchFamily="18" charset="0"/>
              </a:rPr>
              <a:t> 1: </a:t>
            </a:r>
            <a:r>
              <a:rPr lang="en-US" altLang="zh-TW" sz="2000" dirty="0" err="1" smtClean="0">
                <a:latin typeface="Times New Roman" panose="02020603050405020304" pitchFamily="18" charset="0"/>
                <a:cs typeface="Times New Roman" panose="02020603050405020304" pitchFamily="18" charset="0"/>
              </a:rPr>
              <a:t>Xét</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hàm</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sinh</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của</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dãy</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số</a:t>
            </a:r>
            <a:r>
              <a:rPr lang="en-US" altLang="zh-TW" sz="2000" dirty="0" smtClean="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a</a:t>
            </a:r>
            <a:r>
              <a:rPr lang="en-US" altLang="zh-TW" sz="2000" baseline="-25000" dirty="0">
                <a:latin typeface="Times New Roman" panose="02020603050405020304" pitchFamily="18" charset="0"/>
                <a:cs typeface="Times New Roman" panose="02020603050405020304" pitchFamily="18" charset="0"/>
              </a:rPr>
              <a:t>0</a:t>
            </a:r>
            <a:r>
              <a:rPr lang="en-US" altLang="zh-TW" sz="2000" dirty="0">
                <a:latin typeface="Times New Roman" panose="02020603050405020304" pitchFamily="18" charset="0"/>
                <a:cs typeface="Times New Roman" panose="02020603050405020304" pitchFamily="18" charset="0"/>
              </a:rPr>
              <a:t>, </a:t>
            </a:r>
            <a:r>
              <a:rPr lang="en-US" altLang="zh-TW" sz="2000" i="1" dirty="0">
                <a:latin typeface="Times New Roman" panose="02020603050405020304" pitchFamily="18" charset="0"/>
                <a:cs typeface="Times New Roman" panose="02020603050405020304" pitchFamily="18" charset="0"/>
              </a:rPr>
              <a:t>a</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a</a:t>
            </a:r>
            <a:r>
              <a:rPr lang="en-US" altLang="zh-TW" sz="2000" i="1" baseline="-25000" dirty="0" smtClean="0">
                <a:latin typeface="Times New Roman" panose="02020603050405020304" pitchFamily="18" charset="0"/>
                <a:cs typeface="Times New Roman" panose="02020603050405020304" pitchFamily="18" charset="0"/>
              </a:rPr>
              <a:t>n</a:t>
            </a:r>
            <a:r>
              <a:rPr lang="en-US" altLang="zh-TW" sz="2000" i="1" dirty="0" smtClean="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 </a:t>
            </a:r>
          </a:p>
          <a:p>
            <a:pPr marL="0" indent="0">
              <a:buNone/>
            </a:pPr>
            <a:r>
              <a:rPr lang="en-US" altLang="zh-TW" sz="2000" b="1" dirty="0" err="1" smtClean="0">
                <a:latin typeface="Times New Roman" panose="02020603050405020304" pitchFamily="18" charset="0"/>
                <a:cs typeface="Times New Roman" panose="02020603050405020304" pitchFamily="18" charset="0"/>
              </a:rPr>
              <a:t>Bước</a:t>
            </a:r>
            <a:r>
              <a:rPr lang="en-US" altLang="zh-TW" sz="2000" b="1" dirty="0" smtClean="0">
                <a:latin typeface="Times New Roman" panose="02020603050405020304" pitchFamily="18" charset="0"/>
                <a:cs typeface="Times New Roman" panose="02020603050405020304" pitchFamily="18" charset="0"/>
              </a:rPr>
              <a:t> 2:</a:t>
            </a:r>
            <a:r>
              <a:rPr lang="en-US" altLang="zh-TW" sz="2000" dirty="0" smtClean="0">
                <a:latin typeface="Times New Roman" panose="02020603050405020304" pitchFamily="18" charset="0"/>
                <a:cs typeface="Times New Roman" panose="02020603050405020304" pitchFamily="18" charset="0"/>
              </a:rPr>
              <a:t> Ta </a:t>
            </a:r>
            <a:r>
              <a:rPr lang="en-US" altLang="zh-TW" sz="2000" dirty="0" err="1" smtClean="0">
                <a:latin typeface="Times New Roman" panose="02020603050405020304" pitchFamily="18" charset="0"/>
                <a:cs typeface="Times New Roman" panose="02020603050405020304" pitchFamily="18" charset="0"/>
              </a:rPr>
              <a:t>có</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marL="0" indent="0">
              <a:buNone/>
            </a:pPr>
            <a:endParaRPr lang="en-US" sz="20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sz="20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129</a:t>
            </a:fld>
            <a:endParaRPr lang="en-US" sz="1400">
              <a:solidFill>
                <a:schemeClr val="tx1"/>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BC62D6-B585-4629-91E7-DADB3EEBE247}"/>
                  </a:ext>
                </a:extLst>
              </p:cNvPr>
              <p:cNvSpPr txBox="1"/>
              <p:nvPr/>
            </p:nvSpPr>
            <p:spPr>
              <a:xfrm>
                <a:off x="2353845" y="1954126"/>
                <a:ext cx="1676400" cy="7135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𝑔</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𝑥</m:t>
                          </m:r>
                        </m:e>
                      </m:d>
                      <m:r>
                        <a:rPr lang="en-US" sz="1700" b="0" i="1" smtClean="0">
                          <a:latin typeface="Cambria Math" panose="02040503050406030204" pitchFamily="18" charset="0"/>
                        </a:rPr>
                        <m:t>=</m:t>
                      </m:r>
                      <m:nary>
                        <m:naryPr>
                          <m:chr m:val="∑"/>
                          <m:ctrlPr>
                            <a:rPr lang="en-US" sz="1700" b="0" i="1" smtClean="0">
                              <a:latin typeface="Cambria Math" panose="02040503050406030204" pitchFamily="18" charset="0"/>
                            </a:rPr>
                          </m:ctrlPr>
                        </m:naryPr>
                        <m:sub>
                          <m:r>
                            <m:rPr>
                              <m:brk m:alnAt="23"/>
                            </m:rPr>
                            <a:rPr lang="en-US" sz="1700" b="0" i="1" smtClean="0">
                              <a:latin typeface="Cambria Math" panose="02040503050406030204" pitchFamily="18" charset="0"/>
                            </a:rPr>
                            <m:t>𝑛</m:t>
                          </m:r>
                          <m:r>
                            <a:rPr lang="en-US" sz="1700" b="0" i="1" smtClean="0">
                              <a:latin typeface="Cambria Math" panose="02040503050406030204" pitchFamily="18" charset="0"/>
                            </a:rPr>
                            <m:t>=0</m:t>
                          </m:r>
                        </m:sub>
                        <m:sup>
                          <m:r>
                            <a:rPr lang="en-US" sz="1700" b="0" i="1" smtClean="0">
                              <a:latin typeface="Cambria Math" panose="02040503050406030204" pitchFamily="18" charset="0"/>
                              <a:ea typeface="Cambria Math" panose="02040503050406030204" pitchFamily="18" charset="0"/>
                            </a:rPr>
                            <m:t>∞</m:t>
                          </m:r>
                        </m:sup>
                        <m:e>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𝑎</m:t>
                              </m:r>
                            </m:e>
                            <m:sub>
                              <m:r>
                                <a:rPr lang="en-US" sz="1700" b="0" i="1" smtClean="0">
                                  <a:latin typeface="Cambria Math" panose="02040503050406030204" pitchFamily="18" charset="0"/>
                                </a:rPr>
                                <m:t>𝑛</m:t>
                              </m:r>
                            </m:sub>
                          </m:sSub>
                          <m:sSup>
                            <m:sSupPr>
                              <m:ctrlPr>
                                <a:rPr lang="en-US" sz="1700" b="0" i="1" smtClean="0">
                                  <a:latin typeface="Cambria Math" panose="02040503050406030204" pitchFamily="18" charset="0"/>
                                </a:rPr>
                              </m:ctrlPr>
                            </m:sSupPr>
                            <m:e>
                              <m:r>
                                <a:rPr lang="en-US" sz="1700" b="0" i="1" smtClean="0">
                                  <a:latin typeface="Cambria Math" panose="02040503050406030204" pitchFamily="18" charset="0"/>
                                </a:rPr>
                                <m:t>𝑥</m:t>
                              </m:r>
                            </m:e>
                            <m:sup>
                              <m:r>
                                <a:rPr lang="en-US" sz="1700" b="0" i="1" smtClean="0">
                                  <a:latin typeface="Cambria Math" panose="02040503050406030204" pitchFamily="18" charset="0"/>
                                </a:rPr>
                                <m:t>𝑛</m:t>
                              </m:r>
                            </m:sup>
                          </m:sSup>
                        </m:e>
                      </m:nary>
                    </m:oMath>
                  </m:oMathPara>
                </a14:m>
                <a:endParaRPr lang="en-US" sz="1700" dirty="0"/>
              </a:p>
            </p:txBody>
          </p:sp>
        </mc:Choice>
        <mc:Fallback xmlns="">
          <p:sp>
            <p:nvSpPr>
              <p:cNvPr id="10" name="TextBox 9">
                <a:extLst>
                  <a:ext uri="{FF2B5EF4-FFF2-40B4-BE49-F238E27FC236}">
                    <a16:creationId xmlns:a16="http://schemas.microsoft.com/office/drawing/2014/main" id="{3DBC62D6-B585-4629-91E7-DADB3EEBE247}"/>
                  </a:ext>
                </a:extLst>
              </p:cNvPr>
              <p:cNvSpPr txBox="1">
                <a:spLocks noRot="1" noChangeAspect="1" noMove="1" noResize="1" noEditPoints="1" noAdjustHandles="1" noChangeArrowheads="1" noChangeShapeType="1" noTextEdit="1"/>
              </p:cNvSpPr>
              <p:nvPr/>
            </p:nvSpPr>
            <p:spPr>
              <a:xfrm>
                <a:off x="2353845" y="1954126"/>
                <a:ext cx="1676400" cy="7135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F7E3EB-14C5-4B45-B072-49486B11FD9B}"/>
                  </a:ext>
                </a:extLst>
              </p:cNvPr>
              <p:cNvSpPr/>
              <p:nvPr/>
            </p:nvSpPr>
            <p:spPr>
              <a:xfrm>
                <a:off x="990600" y="2933432"/>
                <a:ext cx="5334000" cy="10154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2200" i="1" smtClean="0">
                              <a:latin typeface="Cambria Math" panose="02040503050406030204" pitchFamily="18" charset="0"/>
                            </a:rPr>
                          </m:ctrlPr>
                        </m:naryPr>
                        <m:sub>
                          <m:r>
                            <m:rPr>
                              <m:brk m:alnAt="23"/>
                            </m:rPr>
                            <a:rPr lang="en-US" sz="2200" i="1">
                              <a:latin typeface="Cambria Math" panose="02040503050406030204" pitchFamily="18" charset="0"/>
                            </a:rPr>
                            <m:t>𝑛</m:t>
                          </m:r>
                          <m:r>
                            <a:rPr lang="en-US" sz="2200" i="1">
                              <a:latin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m:t>
                          </m:r>
                        </m:sup>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𝑛</m:t>
                              </m:r>
                            </m:sub>
                          </m:sSub>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𝑛</m:t>
                              </m:r>
                            </m:sup>
                          </m:sSup>
                          <m:r>
                            <a:rPr lang="en-US" sz="2200" b="0" i="1" smtClean="0">
                              <a:latin typeface="Cambria Math" panose="02040503050406030204" pitchFamily="18" charset="0"/>
                            </a:rPr>
                            <m:t>=2</m:t>
                          </m:r>
                        </m:e>
                      </m:nary>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𝑛</m:t>
                          </m:r>
                          <m:r>
                            <a:rPr lang="en-US" sz="2200" i="1">
                              <a:latin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m:t>
                          </m:r>
                        </m:sup>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𝑛</m:t>
                              </m:r>
                              <m:r>
                                <a:rPr lang="en-US" sz="2200" i="1">
                                  <a:latin typeface="Cambria Math" panose="02040503050406030204" pitchFamily="18" charset="0"/>
                                </a:rPr>
                                <m:t>−1</m:t>
                              </m:r>
                            </m:sub>
                          </m:sSub>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𝑛</m:t>
                              </m:r>
                            </m:sup>
                          </m:sSup>
                          <m:r>
                            <a:rPr lang="en-US" sz="2200" i="1">
                              <a:latin typeface="Cambria Math" panose="02040503050406030204" pitchFamily="18" charset="0"/>
                            </a:rPr>
                            <m:t>   </m:t>
                          </m:r>
                          <m:r>
                            <a:rPr lang="en-US" sz="2200" b="0" i="1" smtClean="0">
                              <a:latin typeface="Cambria Math" panose="02040503050406030204" pitchFamily="18" charset="0"/>
                            </a:rPr>
                            <m:t>  +</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𝑛</m:t>
                              </m:r>
                              <m:r>
                                <a:rPr lang="en-US" sz="2200" i="1">
                                  <a:latin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m:t>
                              </m:r>
                            </m:sup>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𝑛</m:t>
                                  </m:r>
                                </m:sup>
                              </m:sSup>
                            </m:e>
                          </m:nary>
                        </m:e>
                      </m:nary>
                    </m:oMath>
                  </m:oMathPara>
                </a14:m>
                <a:endParaRPr lang="en-US" sz="2200"/>
              </a:p>
            </p:txBody>
          </p:sp>
        </mc:Choice>
        <mc:Fallback xmlns="">
          <p:sp>
            <p:nvSpPr>
              <p:cNvPr id="2" name="Rectangle 1">
                <a:extLst>
                  <a:ext uri="{FF2B5EF4-FFF2-40B4-BE49-F238E27FC236}">
                    <a16:creationId xmlns:a16="http://schemas.microsoft.com/office/drawing/2014/main" id="{ECF7E3EB-14C5-4B45-B072-49486B11FD9B}"/>
                  </a:ext>
                </a:extLst>
              </p:cNvPr>
              <p:cNvSpPr>
                <a:spLocks noRot="1" noChangeAspect="1" noMove="1" noResize="1" noEditPoints="1" noAdjustHandles="1" noChangeArrowheads="1" noChangeShapeType="1" noTextEdit="1"/>
              </p:cNvSpPr>
              <p:nvPr/>
            </p:nvSpPr>
            <p:spPr>
              <a:xfrm>
                <a:off x="990600" y="2933432"/>
                <a:ext cx="5334000" cy="1015471"/>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32BDD834-D55D-49C3-AB24-A9A7CF2B98EE}"/>
              </a:ext>
            </a:extLst>
          </p:cNvPr>
          <p:cNvSpPr/>
          <p:nvPr/>
        </p:nvSpPr>
        <p:spPr>
          <a:xfrm rot="5400000">
            <a:off x="1931233" y="3549653"/>
            <a:ext cx="252333"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1AE082C-11E3-4920-AB91-02B0C507F77B}"/>
                  </a:ext>
                </a:extLst>
              </p:cNvPr>
              <p:cNvSpPr txBox="1"/>
              <p:nvPr/>
            </p:nvSpPr>
            <p:spPr>
              <a:xfrm>
                <a:off x="990600" y="4274450"/>
                <a:ext cx="195713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e>
                      </m:d>
                    </m:oMath>
                  </m:oMathPara>
                </a14:m>
                <a:endParaRPr lang="en-US" sz="2000" dirty="0"/>
              </a:p>
            </p:txBody>
          </p:sp>
        </mc:Choice>
        <mc:Fallback xmlns="">
          <p:sp>
            <p:nvSpPr>
              <p:cNvPr id="13" name="TextBox 12">
                <a:extLst>
                  <a:ext uri="{FF2B5EF4-FFF2-40B4-BE49-F238E27FC236}">
                    <a16:creationId xmlns:a16="http://schemas.microsoft.com/office/drawing/2014/main" id="{71AE082C-11E3-4920-AB91-02B0C507F77B}"/>
                  </a:ext>
                </a:extLst>
              </p:cNvPr>
              <p:cNvSpPr txBox="1">
                <a:spLocks noRot="1" noChangeAspect="1" noMove="1" noResize="1" noEditPoints="1" noAdjustHandles="1" noChangeArrowheads="1" noChangeShapeType="1" noTextEdit="1"/>
              </p:cNvSpPr>
              <p:nvPr/>
            </p:nvSpPr>
            <p:spPr>
              <a:xfrm>
                <a:off x="990600" y="4274450"/>
                <a:ext cx="1957136" cy="307777"/>
              </a:xfrm>
              <a:prstGeom prst="rect">
                <a:avLst/>
              </a:prstGeom>
              <a:blipFill>
                <a:blip r:embed="rId5"/>
                <a:stretch>
                  <a:fillRect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CE8934-1614-4FEA-AC00-3199E29E0EC1}"/>
                  </a:ext>
                </a:extLst>
              </p:cNvPr>
              <p:cNvSpPr txBox="1"/>
              <p:nvPr/>
            </p:nvSpPr>
            <p:spPr>
              <a:xfrm>
                <a:off x="2677512" y="4008736"/>
                <a:ext cx="1676400" cy="83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e>
                      </m:nary>
                    </m:oMath>
                  </m:oMathPara>
                </a14:m>
                <a:endParaRPr lang="en-US" sz="2000" dirty="0"/>
              </a:p>
            </p:txBody>
          </p:sp>
        </mc:Choice>
        <mc:Fallback xmlns="">
          <p:sp>
            <p:nvSpPr>
              <p:cNvPr id="16" name="TextBox 15">
                <a:extLst>
                  <a:ext uri="{FF2B5EF4-FFF2-40B4-BE49-F238E27FC236}">
                    <a16:creationId xmlns:a16="http://schemas.microsoft.com/office/drawing/2014/main" id="{40CE8934-1614-4FEA-AC00-3199E29E0EC1}"/>
                  </a:ext>
                </a:extLst>
              </p:cNvPr>
              <p:cNvSpPr txBox="1">
                <a:spLocks noRot="1" noChangeAspect="1" noMove="1" noResize="1" noEditPoints="1" noAdjustHandles="1" noChangeArrowheads="1" noChangeShapeType="1" noTextEdit="1"/>
              </p:cNvSpPr>
              <p:nvPr/>
            </p:nvSpPr>
            <p:spPr>
              <a:xfrm>
                <a:off x="2677512" y="4008736"/>
                <a:ext cx="1676400" cy="839204"/>
              </a:xfrm>
              <a:prstGeom prst="rect">
                <a:avLst/>
              </a:prstGeom>
              <a:blipFill>
                <a:blip r:embed="rId6"/>
                <a:stretch>
                  <a:fillRect r="-20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6AEC57A-2A70-4C4E-80C5-D8B6985B7E9A}"/>
                  </a:ext>
                </a:extLst>
              </p:cNvPr>
              <p:cNvSpPr txBox="1"/>
              <p:nvPr/>
            </p:nvSpPr>
            <p:spPr>
              <a:xfrm>
                <a:off x="4572000" y="4032082"/>
                <a:ext cx="1676400" cy="83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𝑛</m:t>
                              </m:r>
                            </m:sup>
                          </m:sSup>
                        </m:e>
                      </m:nary>
                      <m:r>
                        <a:rPr lang="en-US" sz="2000" b="0" i="1" smtClean="0">
                          <a:latin typeface="Cambria Math" panose="02040503050406030204" pitchFamily="18" charset="0"/>
                        </a:rPr>
                        <m:t>)</m:t>
                      </m:r>
                    </m:oMath>
                  </m:oMathPara>
                </a14:m>
                <a:endParaRPr lang="en-US" sz="2000" dirty="0"/>
              </a:p>
            </p:txBody>
          </p:sp>
        </mc:Choice>
        <mc:Fallback xmlns="">
          <p:sp>
            <p:nvSpPr>
              <p:cNvPr id="17" name="TextBox 16">
                <a:extLst>
                  <a:ext uri="{FF2B5EF4-FFF2-40B4-BE49-F238E27FC236}">
                    <a16:creationId xmlns:a16="http://schemas.microsoft.com/office/drawing/2014/main" id="{06AEC57A-2A70-4C4E-80C5-D8B6985B7E9A}"/>
                  </a:ext>
                </a:extLst>
              </p:cNvPr>
              <p:cNvSpPr txBox="1">
                <a:spLocks noRot="1" noChangeAspect="1" noMove="1" noResize="1" noEditPoints="1" noAdjustHandles="1" noChangeArrowheads="1" noChangeShapeType="1" noTextEdit="1"/>
              </p:cNvSpPr>
              <p:nvPr/>
            </p:nvSpPr>
            <p:spPr>
              <a:xfrm>
                <a:off x="4572000" y="4032082"/>
                <a:ext cx="1676400" cy="8392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AF0C1B8-2A14-41D5-8B10-B25DBC1AB389}"/>
                  </a:ext>
                </a:extLst>
              </p:cNvPr>
              <p:cNvSpPr txBox="1"/>
              <p:nvPr/>
            </p:nvSpPr>
            <p:spPr>
              <a:xfrm>
                <a:off x="5410200" y="4316776"/>
                <a:ext cx="167640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m:t>
                          </m:r>
                        </m:sup>
                      </m:sSup>
                    </m:oMath>
                  </m:oMathPara>
                </a14:m>
                <a:endParaRPr lang="en-US" sz="2000"/>
              </a:p>
            </p:txBody>
          </p:sp>
        </mc:Choice>
        <mc:Fallback xmlns="">
          <p:sp>
            <p:nvSpPr>
              <p:cNvPr id="18" name="TextBox 17">
                <a:extLst>
                  <a:ext uri="{FF2B5EF4-FFF2-40B4-BE49-F238E27FC236}">
                    <a16:creationId xmlns:a16="http://schemas.microsoft.com/office/drawing/2014/main" id="{6AF0C1B8-2A14-41D5-8B10-B25DBC1AB389}"/>
                  </a:ext>
                </a:extLst>
              </p:cNvPr>
              <p:cNvSpPr txBox="1">
                <a:spLocks noRot="1" noChangeAspect="1" noMove="1" noResize="1" noEditPoints="1" noAdjustHandles="1" noChangeArrowheads="1" noChangeShapeType="1" noTextEdit="1"/>
              </p:cNvSpPr>
              <p:nvPr/>
            </p:nvSpPr>
            <p:spPr>
              <a:xfrm>
                <a:off x="5410200" y="4316776"/>
                <a:ext cx="1676400" cy="307777"/>
              </a:xfrm>
              <a:prstGeom prst="rect">
                <a:avLst/>
              </a:prstGeom>
              <a:blipFill>
                <a:blip r:embed="rId8"/>
                <a:stretch>
                  <a:fillRect t="-1961"/>
                </a:stretch>
              </a:blipFill>
            </p:spPr>
            <p:txBody>
              <a:bodyPr/>
              <a:lstStyle/>
              <a:p>
                <a:r>
                  <a:rPr lang="en-US">
                    <a:noFill/>
                  </a:rPr>
                  <a:t> </a:t>
                </a:r>
              </a:p>
            </p:txBody>
          </p:sp>
        </mc:Fallback>
      </mc:AlternateContent>
      <p:sp>
        <p:nvSpPr>
          <p:cNvPr id="19" name="Right Brace 18">
            <a:extLst>
              <a:ext uri="{FF2B5EF4-FFF2-40B4-BE49-F238E27FC236}">
                <a16:creationId xmlns:a16="http://schemas.microsoft.com/office/drawing/2014/main" id="{E191B1FC-30BD-44C9-848F-0D41F86468CE}"/>
              </a:ext>
            </a:extLst>
          </p:cNvPr>
          <p:cNvSpPr/>
          <p:nvPr/>
        </p:nvSpPr>
        <p:spPr>
          <a:xfrm rot="5400000">
            <a:off x="5303243" y="3334690"/>
            <a:ext cx="267782" cy="1207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7EF074-0F87-4345-B94F-23C9F74E00A7}"/>
                  </a:ext>
                </a:extLst>
              </p:cNvPr>
              <p:cNvSpPr txBox="1"/>
              <p:nvPr/>
            </p:nvSpPr>
            <p:spPr>
              <a:xfrm>
                <a:off x="4004153" y="5126172"/>
                <a:ext cx="3581400" cy="307777"/>
              </a:xfrm>
              <a:prstGeom prst="rect">
                <a:avLst/>
              </a:prstGeom>
              <a:no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(1+</m:t>
                    </m:r>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3</m:t>
                        </m:r>
                      </m:sup>
                    </m:sSup>
                    <m:r>
                      <a:rPr lang="en-US" sz="2000" i="1">
                        <a:latin typeface="Cambria Math" panose="02040503050406030204" pitchFamily="18" charset="0"/>
                      </a:rPr>
                      <m:t>+</m:t>
                    </m:r>
                    <m:r>
                      <a:rPr lang="en-US" sz="2000" b="0" i="1" smtClean="0">
                        <a:latin typeface="Cambria Math" panose="02040503050406030204" pitchFamily="18" charset="0"/>
                      </a:rPr>
                      <m:t>…</m:t>
                    </m:r>
                  </m:oMath>
                </a14:m>
                <a:r>
                  <a:rPr lang="en-US" sz="2000" dirty="0"/>
                  <a:t>)-1</a:t>
                </a:r>
              </a:p>
            </p:txBody>
          </p:sp>
        </mc:Choice>
        <mc:Fallback xmlns="">
          <p:sp>
            <p:nvSpPr>
              <p:cNvPr id="20" name="TextBox 19">
                <a:extLst>
                  <a:ext uri="{FF2B5EF4-FFF2-40B4-BE49-F238E27FC236}">
                    <a16:creationId xmlns:a16="http://schemas.microsoft.com/office/drawing/2014/main" id="{8A7EF074-0F87-4345-B94F-23C9F74E00A7}"/>
                  </a:ext>
                </a:extLst>
              </p:cNvPr>
              <p:cNvSpPr txBox="1">
                <a:spLocks noRot="1" noChangeAspect="1" noMove="1" noResize="1" noEditPoints="1" noAdjustHandles="1" noChangeArrowheads="1" noChangeShapeType="1" noTextEdit="1"/>
              </p:cNvSpPr>
              <p:nvPr/>
            </p:nvSpPr>
            <p:spPr>
              <a:xfrm>
                <a:off x="4004153" y="5126172"/>
                <a:ext cx="3581400" cy="307777"/>
              </a:xfrm>
              <a:prstGeom prst="rect">
                <a:avLst/>
              </a:prstGeom>
              <a:blipFill>
                <a:blip r:embed="rId9"/>
                <a:stretch>
                  <a:fillRect l="-2385" t="-26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FB3EBCB-EDDA-4750-9D57-D1EBD77D7389}"/>
                  </a:ext>
                </a:extLst>
              </p:cNvPr>
              <p:cNvSpPr txBox="1"/>
              <p:nvPr/>
            </p:nvSpPr>
            <p:spPr>
              <a:xfrm>
                <a:off x="1015583" y="5087543"/>
                <a:ext cx="195713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r>
                            <a:rPr lang="en-US" sz="2000" b="0" i="1" smtClean="0">
                              <a:latin typeface="Cambria Math" panose="02040503050406030204" pitchFamily="18" charset="0"/>
                            </a:rPr>
                            <m:t>0</m:t>
                          </m:r>
                        </m:e>
                      </m:d>
                    </m:oMath>
                  </m:oMathPara>
                </a14:m>
                <a:endParaRPr lang="en-US" sz="2000"/>
              </a:p>
            </p:txBody>
          </p:sp>
        </mc:Choice>
        <mc:Fallback xmlns="">
          <p:sp>
            <p:nvSpPr>
              <p:cNvPr id="21" name="TextBox 20">
                <a:extLst>
                  <a:ext uri="{FF2B5EF4-FFF2-40B4-BE49-F238E27FC236}">
                    <a16:creationId xmlns:a16="http://schemas.microsoft.com/office/drawing/2014/main" id="{7FB3EBCB-EDDA-4750-9D57-D1EBD77D7389}"/>
                  </a:ext>
                </a:extLst>
              </p:cNvPr>
              <p:cNvSpPr txBox="1">
                <a:spLocks noRot="1" noChangeAspect="1" noMove="1" noResize="1" noEditPoints="1" noAdjustHandles="1" noChangeArrowheads="1" noChangeShapeType="1" noTextEdit="1"/>
              </p:cNvSpPr>
              <p:nvPr/>
            </p:nvSpPr>
            <p:spPr>
              <a:xfrm>
                <a:off x="1015583" y="5087543"/>
                <a:ext cx="1957136" cy="307777"/>
              </a:xfrm>
              <a:prstGeom prst="rect">
                <a:avLst/>
              </a:prstGeom>
              <a:blipFill>
                <a:blip r:embed="rId10"/>
                <a:stretch>
                  <a:fillRect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B1AE1AB-9EB4-4DB5-8D9F-DA68640AB83F}"/>
                  </a:ext>
                </a:extLst>
              </p:cNvPr>
              <p:cNvSpPr txBox="1"/>
              <p:nvPr/>
            </p:nvSpPr>
            <p:spPr>
              <a:xfrm>
                <a:off x="2322095" y="5071501"/>
                <a:ext cx="1957136"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=2</m:t>
                      </m:r>
                      <m:r>
                        <a:rPr lang="en-US" sz="2200" b="0" i="1" smtClean="0">
                          <a:latin typeface="Cambria Math" panose="02040503050406030204" pitchFamily="18" charset="0"/>
                        </a:rPr>
                        <m:t>𝑥𝑔</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oMath>
                  </m:oMathPara>
                </a14:m>
                <a:endParaRPr lang="en-US" sz="2200"/>
              </a:p>
            </p:txBody>
          </p:sp>
        </mc:Choice>
        <mc:Fallback xmlns="">
          <p:sp>
            <p:nvSpPr>
              <p:cNvPr id="22" name="TextBox 21">
                <a:extLst>
                  <a:ext uri="{FF2B5EF4-FFF2-40B4-BE49-F238E27FC236}">
                    <a16:creationId xmlns:a16="http://schemas.microsoft.com/office/drawing/2014/main" id="{FB1AE1AB-9EB4-4DB5-8D9F-DA68640AB83F}"/>
                  </a:ext>
                </a:extLst>
              </p:cNvPr>
              <p:cNvSpPr txBox="1">
                <a:spLocks noRot="1" noChangeAspect="1" noMove="1" noResize="1" noEditPoints="1" noAdjustHandles="1" noChangeArrowheads="1" noChangeShapeType="1" noTextEdit="1"/>
              </p:cNvSpPr>
              <p:nvPr/>
            </p:nvSpPr>
            <p:spPr>
              <a:xfrm>
                <a:off x="2322095" y="5071501"/>
                <a:ext cx="1957136" cy="338554"/>
              </a:xfrm>
              <a:prstGeom prst="rect">
                <a:avLst/>
              </a:prstGeom>
              <a:blipFill>
                <a:blip r:embed="rId11"/>
                <a:stretch>
                  <a:fillRect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88F1E63-F4BC-48CD-A122-C3AD1276342C}"/>
                  </a:ext>
                </a:extLst>
              </p:cNvPr>
              <p:cNvSpPr txBox="1"/>
              <p:nvPr/>
            </p:nvSpPr>
            <p:spPr>
              <a:xfrm>
                <a:off x="1371600" y="5650840"/>
                <a:ext cx="6693568" cy="707886"/>
              </a:xfrm>
              <a:prstGeom prst="rect">
                <a:avLst/>
              </a:prstGeom>
              <a:noFill/>
            </p:spPr>
            <p:txBody>
              <a:bodyPr wrap="square" lIns="0" tIns="0" rIns="0" bIns="0" rtlCol="0">
                <a:spAutoFit/>
              </a:bodyPr>
              <a:lstStyle/>
              <a:p>
                <a:r>
                  <a:rPr lang="en-US" sz="2200" b="0" dirty="0"/>
                  <a:t>(</a:t>
                </a:r>
                <a14:m>
                  <m:oMath xmlns:m="http://schemas.openxmlformats.org/officeDocument/2006/math">
                    <m:r>
                      <a:rPr lang="en-US" sz="2200" b="0" i="1" smtClean="0">
                        <a:latin typeface="Cambria Math" panose="02040503050406030204" pitchFamily="18" charset="0"/>
                      </a:rPr>
                      <m:t>1−2</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𝑔</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)=(1+</m:t>
                    </m:r>
                    <m:r>
                      <a:rPr lang="en-US" sz="2200" b="0" i="1" smtClean="0">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3</m:t>
                        </m:r>
                      </m:sup>
                    </m:sSup>
                    <m:r>
                      <a:rPr lang="en-US" sz="2400" i="1">
                        <a:latin typeface="Cambria Math" panose="02040503050406030204" pitchFamily="18" charset="0"/>
                      </a:rPr>
                      <m:t>+…</m:t>
                    </m:r>
                  </m:oMath>
                </a14:m>
                <a:r>
                  <a:rPr lang="en-US" sz="2400" dirty="0"/>
                  <a:t>)-1</a:t>
                </a:r>
              </a:p>
              <a:p>
                <a:endParaRPr lang="en-US" sz="2200" dirty="0"/>
              </a:p>
            </p:txBody>
          </p:sp>
        </mc:Choice>
        <mc:Fallback xmlns="">
          <p:sp>
            <p:nvSpPr>
              <p:cNvPr id="23" name="TextBox 22">
                <a:extLst>
                  <a:ext uri="{FF2B5EF4-FFF2-40B4-BE49-F238E27FC236}">
                    <a16:creationId xmlns:a16="http://schemas.microsoft.com/office/drawing/2014/main" id="{F88F1E63-F4BC-48CD-A122-C3AD1276342C}"/>
                  </a:ext>
                </a:extLst>
              </p:cNvPr>
              <p:cNvSpPr txBox="1">
                <a:spLocks noRot="1" noChangeAspect="1" noMove="1" noResize="1" noEditPoints="1" noAdjustHandles="1" noChangeArrowheads="1" noChangeShapeType="1" noTextEdit="1"/>
              </p:cNvSpPr>
              <p:nvPr/>
            </p:nvSpPr>
            <p:spPr>
              <a:xfrm>
                <a:off x="1371600" y="5650840"/>
                <a:ext cx="6693568" cy="707886"/>
              </a:xfrm>
              <a:prstGeom prst="rect">
                <a:avLst/>
              </a:prstGeom>
              <a:blipFill>
                <a:blip r:embed="rId12"/>
                <a:stretch>
                  <a:fillRect l="-2550" t="-13793"/>
                </a:stretch>
              </a:blipFill>
            </p:spPr>
            <p:txBody>
              <a:bodyPr/>
              <a:lstStyle/>
              <a:p>
                <a:r>
                  <a:rPr lang="en-US">
                    <a:noFill/>
                  </a:rPr>
                  <a:t> </a:t>
                </a:r>
              </a:p>
            </p:txBody>
          </p:sp>
        </mc:Fallback>
      </mc:AlternateContent>
    </p:spTree>
    <p:extLst>
      <p:ext uri="{BB962C8B-B14F-4D97-AF65-F5344CB8AC3E}">
        <p14:creationId xmlns:p14="http://schemas.microsoft.com/office/powerpoint/2010/main" val="2800884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Autofit/>
          </a:bodyPr>
          <a:lstStyle/>
          <a:p>
            <a:r>
              <a:rPr lang="en-US" altLang="en-US" sz="3500" dirty="0"/>
              <a:t/>
            </a:r>
            <a:br>
              <a:rPr lang="en-US" altLang="en-US" sz="3500" dirty="0"/>
            </a:br>
            <a:r>
              <a:rPr lang="en-US" altLang="en-US" sz="3500" dirty="0" err="1"/>
              <a:t>Nguyên</a:t>
            </a:r>
            <a:r>
              <a:rPr lang="en-US" altLang="en-US" sz="3500" dirty="0"/>
              <a:t> </a:t>
            </a:r>
            <a:r>
              <a:rPr lang="en-US" altLang="en-US" sz="3500" dirty="0" err="1"/>
              <a:t>lý</a:t>
            </a:r>
            <a:r>
              <a:rPr lang="en-US" altLang="en-US" sz="3500" dirty="0"/>
              <a:t> </a:t>
            </a:r>
            <a:r>
              <a:rPr lang="en-US" altLang="en-US" sz="3500" dirty="0" err="1"/>
              <a:t>nhân</a:t>
            </a:r>
            <a:r>
              <a:rPr lang="en-US" altLang="en-US" sz="3500" dirty="0"/>
              <a:t>: </a:t>
            </a:r>
            <a:r>
              <a:rPr lang="en-US" altLang="en-US" sz="3500" dirty="0" err="1"/>
              <a:t>Ví</a:t>
            </a:r>
            <a:r>
              <a:rPr lang="en-US" altLang="en-US" sz="3500" dirty="0"/>
              <a:t> </a:t>
            </a:r>
            <a:r>
              <a:rPr lang="en-US" altLang="en-US" sz="3500" dirty="0" err="1" smtClean="0"/>
              <a:t>dụ</a:t>
            </a:r>
            <a:endParaRPr lang="en-US" sz="3500" dirty="0"/>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13</a:t>
            </a:fld>
            <a:endParaRPr lang="en-US" sz="1400">
              <a:solidFill>
                <a:schemeClr val="tx1"/>
              </a:solidFill>
              <a:latin typeface="Calibri" panose="020F0502020204030204" pitchFamily="34" charset="0"/>
            </a:endParaRPr>
          </a:p>
        </p:txBody>
      </p:sp>
      <p:sp>
        <p:nvSpPr>
          <p:cNvPr id="6" name="Content Placeholder 2">
            <a:extLst>
              <a:ext uri="{FF2B5EF4-FFF2-40B4-BE49-F238E27FC236}">
                <a16:creationId xmlns:a16="http://schemas.microsoft.com/office/drawing/2014/main" id="{77E06F85-91A4-4AE0-993B-F7294F7013FC}"/>
              </a:ext>
            </a:extLst>
          </p:cNvPr>
          <p:cNvSpPr txBox="1">
            <a:spLocks/>
          </p:cNvSpPr>
          <p:nvPr/>
        </p:nvSpPr>
        <p:spPr bwMode="auto">
          <a:xfrm>
            <a:off x="76200" y="829714"/>
            <a:ext cx="9067800" cy="534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eaLnBrk="1" hangingPunct="1">
              <a:buNone/>
            </a:pPr>
            <a:r>
              <a:rPr lang="en-US" sz="2400" b="1" dirty="0" err="1">
                <a:solidFill>
                  <a:schemeClr val="tx1"/>
                </a:solidFill>
                <a:latin typeface="Times New Roman" panose="02020603050405020304" pitchFamily="18" charset="0"/>
                <a:cs typeface="Times New Roman" panose="02020603050405020304" pitchFamily="18" charset="0"/>
              </a:rPr>
              <a:t>Ví</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dụ</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2. </a:t>
            </a:r>
            <a:r>
              <a:rPr lang="en-US" sz="2400" dirty="0" err="1">
                <a:solidFill>
                  <a:schemeClr val="tx1"/>
                </a:solidFill>
                <a:latin typeface="Times New Roman" panose="02020603050405020304" pitchFamily="18" charset="0"/>
                <a:cs typeface="Times New Roman" panose="02020603050405020304" pitchFamily="18" charset="0"/>
              </a:rPr>
              <a:t>Biển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số</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1 </a:t>
            </a:r>
            <a:r>
              <a:rPr lang="en-US" sz="2400" dirty="0" err="1">
                <a:solidFill>
                  <a:schemeClr val="tx1"/>
                </a:solidFill>
                <a:latin typeface="Times New Roman" panose="02020603050405020304" pitchFamily="18" charset="0"/>
                <a:cs typeface="Times New Roman" panose="02020603050405020304" pitchFamily="18" charset="0"/>
              </a:rPr>
              <a:t>thành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phố</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dạng</a:t>
            </a:r>
            <a:r>
              <a:rPr lang="en-US" altLang="zh-TW" sz="2400" dirty="0">
                <a:solidFill>
                  <a:schemeClr val="tx1"/>
                </a:solidFill>
                <a:latin typeface="Times New Roman" panose="02020603050405020304" pitchFamily="18" charset="0"/>
                <a:cs typeface="Times New Roman" panose="02020603050405020304" pitchFamily="18" charset="0"/>
              </a:rPr>
              <a:t>:  2 </a:t>
            </a:r>
            <a:r>
              <a:rPr lang="en-US" altLang="zh-TW" sz="2400" dirty="0" err="1">
                <a:solidFill>
                  <a:schemeClr val="tx1"/>
                </a:solidFill>
                <a:latin typeface="Times New Roman" panose="02020603050405020304" pitchFamily="18" charset="0"/>
                <a:cs typeface="Times New Roman" panose="02020603050405020304" pitchFamily="18" charset="0"/>
              </a:rPr>
              <a:t>chữ</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cái</a:t>
            </a:r>
            <a:r>
              <a:rPr lang="en-US" altLang="zh-TW" sz="2400" dirty="0">
                <a:solidFill>
                  <a:schemeClr val="tx1"/>
                </a:solidFill>
                <a:latin typeface="Times New Roman" panose="02020603050405020304" pitchFamily="18" charset="0"/>
                <a:cs typeface="Times New Roman" panose="02020603050405020304" pitchFamily="18" charset="0"/>
              </a:rPr>
              <a:t> – 4 </a:t>
            </a:r>
            <a:r>
              <a:rPr lang="en-US" altLang="zh-TW" sz="2400" dirty="0" err="1">
                <a:solidFill>
                  <a:schemeClr val="tx1"/>
                </a:solidFill>
                <a:latin typeface="Times New Roman" panose="02020603050405020304" pitchFamily="18" charset="0"/>
                <a:cs typeface="Times New Roman" panose="02020603050405020304" pitchFamily="18" charset="0"/>
              </a:rPr>
              <a:t>chữ</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số</a:t>
            </a:r>
            <a:endParaRPr lang="en-US" altLang="zh-TW" sz="2400" dirty="0">
              <a:solidFill>
                <a:schemeClr val="tx1"/>
              </a:solidFill>
              <a:latin typeface="Times New Roman" panose="02020603050405020304" pitchFamily="18" charset="0"/>
              <a:cs typeface="Times New Roman" panose="02020603050405020304" pitchFamily="18" charset="0"/>
            </a:endParaRPr>
          </a:p>
          <a:p>
            <a:pPr marL="0" indent="-400050" eaLnBrk="1" hangingPunct="1">
              <a:buNone/>
            </a:pPr>
            <a:r>
              <a:rPr lang="en-US" altLang="zh-TW" sz="2400" dirty="0" err="1">
                <a:solidFill>
                  <a:schemeClr val="tx1"/>
                </a:solidFill>
                <a:latin typeface="Times New Roman" panose="02020603050405020304" pitchFamily="18" charset="0"/>
                <a:cs typeface="Times New Roman" panose="02020603050405020304" pitchFamily="18" charset="0"/>
              </a:rPr>
              <a:t>Hỏi</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có</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thể</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tạo</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ra</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bao</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nhiêu</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biển</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số</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xe</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nếu</a:t>
            </a:r>
            <a:endParaRPr lang="en-US" altLang="zh-TW" sz="2400" dirty="0">
              <a:solidFill>
                <a:schemeClr val="tx1"/>
              </a:solidFill>
              <a:latin typeface="Times New Roman" panose="02020603050405020304" pitchFamily="18" charset="0"/>
              <a:cs typeface="Times New Roman" panose="02020603050405020304" pitchFamily="18" charset="0"/>
            </a:endParaRPr>
          </a:p>
          <a:p>
            <a:pPr marL="457200" indent="-457200" eaLnBrk="1" hangingPunct="1">
              <a:buAutoNum type="alphaLcParenBoth"/>
            </a:pPr>
            <a:r>
              <a:rPr lang="en-US" altLang="zh-TW" sz="2400" dirty="0" err="1">
                <a:solidFill>
                  <a:schemeClr val="tx1"/>
                </a:solidFill>
                <a:latin typeface="Times New Roman" panose="02020603050405020304" pitchFamily="18" charset="0"/>
                <a:cs typeface="Times New Roman" panose="02020603050405020304" pitchFamily="18" charset="0"/>
              </a:rPr>
              <a:t>Không</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có</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chữ</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cái</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và</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chữ</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số</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nào</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bị</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lặp</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lại</a:t>
            </a:r>
            <a:endParaRPr lang="en-US" altLang="zh-TW" sz="2400" dirty="0">
              <a:solidFill>
                <a:schemeClr val="tx1"/>
              </a:solidFill>
              <a:latin typeface="Times New Roman" panose="02020603050405020304" pitchFamily="18" charset="0"/>
              <a:cs typeface="Times New Roman" panose="02020603050405020304" pitchFamily="18" charset="0"/>
            </a:endParaRPr>
          </a:p>
          <a:p>
            <a:pPr marL="457200" indent="-457200" eaLnBrk="1" hangingPunct="1">
              <a:buAutoNum type="alphaLcParenBoth"/>
            </a:pPr>
            <a:endParaRPr lang="en-US" altLang="zh-TW" sz="2400" dirty="0">
              <a:solidFill>
                <a:schemeClr val="tx1"/>
              </a:solidFill>
              <a:latin typeface="Times New Roman" panose="02020603050405020304" pitchFamily="18" charset="0"/>
              <a:cs typeface="Times New Roman" panose="02020603050405020304" pitchFamily="18" charset="0"/>
            </a:endParaRPr>
          </a:p>
          <a:p>
            <a:pPr eaLnBrk="1" hangingPunct="1">
              <a:buNone/>
            </a:pPr>
            <a:r>
              <a:rPr lang="en-US" altLang="zh-TW" sz="2400" dirty="0">
                <a:solidFill>
                  <a:schemeClr val="tx1"/>
                </a:solidFill>
                <a:latin typeface="Times New Roman" panose="02020603050405020304" pitchFamily="18" charset="0"/>
                <a:cs typeface="Times New Roman" panose="02020603050405020304" pitchFamily="18" charset="0"/>
              </a:rPr>
              <a:t>(b) </a:t>
            </a:r>
            <a:r>
              <a:rPr lang="en-US" altLang="zh-TW" sz="2400" dirty="0" err="1">
                <a:solidFill>
                  <a:schemeClr val="tx1"/>
                </a:solidFill>
                <a:latin typeface="Times New Roman" panose="02020603050405020304" pitchFamily="18" charset="0"/>
                <a:cs typeface="Times New Roman" panose="02020603050405020304" pitchFamily="18" charset="0"/>
              </a:rPr>
              <a:t>Chữ</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cái</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và</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chữ</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số</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được</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phép</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lặp</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lại</a:t>
            </a:r>
            <a:endParaRPr lang="en-US" altLang="zh-TW" sz="2400" dirty="0">
              <a:solidFill>
                <a:schemeClr val="tx1"/>
              </a:solidFill>
              <a:latin typeface="Times New Roman" panose="02020603050405020304" pitchFamily="18" charset="0"/>
              <a:cs typeface="Times New Roman" panose="02020603050405020304" pitchFamily="18" charset="0"/>
            </a:endParaRPr>
          </a:p>
          <a:p>
            <a:pPr eaLnBrk="1" hangingPunct="1">
              <a:buNone/>
            </a:pPr>
            <a:endParaRPr lang="en-US" altLang="zh-TW" sz="2400" dirty="0">
              <a:solidFill>
                <a:schemeClr val="tx1"/>
              </a:solidFill>
              <a:latin typeface="Times New Roman" panose="02020603050405020304" pitchFamily="18" charset="0"/>
              <a:cs typeface="Times New Roman" panose="02020603050405020304" pitchFamily="18" charset="0"/>
            </a:endParaRPr>
          </a:p>
          <a:p>
            <a:pPr eaLnBrk="1" hangingPunct="1">
              <a:buNone/>
            </a:pPr>
            <a:r>
              <a:rPr lang="en-US" altLang="zh-TW" sz="2400" dirty="0">
                <a:solidFill>
                  <a:schemeClr val="tx1"/>
                </a:solidFill>
                <a:latin typeface="Times New Roman" panose="02020603050405020304" pitchFamily="18" charset="0"/>
                <a:cs typeface="Times New Roman" panose="02020603050405020304" pitchFamily="18" charset="0"/>
              </a:rPr>
              <a:t>(c) </a:t>
            </a:r>
            <a:r>
              <a:rPr lang="en-US" altLang="zh-TW" sz="2400" dirty="0" err="1">
                <a:solidFill>
                  <a:schemeClr val="tx1"/>
                </a:solidFill>
                <a:latin typeface="Times New Roman" panose="02020603050405020304" pitchFamily="18" charset="0"/>
                <a:cs typeface="Times New Roman" panose="02020603050405020304" pitchFamily="18" charset="0"/>
              </a:rPr>
              <a:t>được</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lặp</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lại</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nhưng</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biển</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số</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chỉ</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gồm</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các</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nguyên</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âm</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và</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số</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err="1">
                <a:solidFill>
                  <a:schemeClr val="tx1"/>
                </a:solidFill>
                <a:latin typeface="Times New Roman" panose="02020603050405020304" pitchFamily="18" charset="0"/>
                <a:cs typeface="Times New Roman" panose="02020603050405020304" pitchFamily="18" charset="0"/>
              </a:rPr>
              <a:t>lẻ</a:t>
            </a:r>
            <a:endParaRPr lang="en-US" altLang="zh-TW" sz="2400" dirty="0">
              <a:solidFill>
                <a:schemeClr val="tx1"/>
              </a:solidFill>
              <a:latin typeface="Times New Roman" panose="02020603050405020304" pitchFamily="18" charset="0"/>
              <a:cs typeface="Times New Roman" panose="02020603050405020304" pitchFamily="18" charset="0"/>
            </a:endParaRPr>
          </a:p>
          <a:p>
            <a:pPr eaLnBrk="1" hangingPunct="1">
              <a:buNone/>
            </a:pPr>
            <a:endParaRPr lang="en-US" sz="2600"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Object 8">
            <a:hlinkClick r:id="" action="ppaction://ole?verb=0"/>
          </p:cNvPr>
          <p:cNvGraphicFramePr>
            <a:graphicFrameLocks/>
          </p:cNvGraphicFramePr>
          <p:nvPr>
            <p:extLst/>
          </p:nvPr>
        </p:nvGraphicFramePr>
        <p:xfrm>
          <a:off x="651365" y="2237111"/>
          <a:ext cx="4403725" cy="484188"/>
        </p:xfrm>
        <a:graphic>
          <a:graphicData uri="http://schemas.openxmlformats.org/presentationml/2006/ole">
            <mc:AlternateContent xmlns:mc="http://schemas.openxmlformats.org/markup-compatibility/2006">
              <mc:Choice xmlns:v="urn:schemas-microsoft-com:vml" Requires="v">
                <p:oleObj spid="_x0000_s68866" name="Equation" r:id="rId4" imgW="4411732" imgH="494688" progId="Equation.2">
                  <p:embed/>
                </p:oleObj>
              </mc:Choice>
              <mc:Fallback>
                <p:oleObj name="Equation" r:id="rId4" imgW="4411732" imgH="494688" progId="Equation.2">
                  <p:embed/>
                  <p:pic>
                    <p:nvPicPr>
                      <p:cNvPr id="10" name="Object 8">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365" y="2237111"/>
                        <a:ext cx="4403725"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a:hlinkClick r:id="" action="ppaction://ole?verb=0"/>
          </p:cNvPr>
          <p:cNvGraphicFramePr>
            <a:graphicFrameLocks/>
          </p:cNvGraphicFramePr>
          <p:nvPr>
            <p:extLst/>
          </p:nvPr>
        </p:nvGraphicFramePr>
        <p:xfrm>
          <a:off x="573087" y="3083431"/>
          <a:ext cx="3846513" cy="233362"/>
        </p:xfrm>
        <a:graphic>
          <a:graphicData uri="http://schemas.openxmlformats.org/presentationml/2006/ole">
            <mc:AlternateContent xmlns:mc="http://schemas.openxmlformats.org/markup-compatibility/2006">
              <mc:Choice xmlns:v="urn:schemas-microsoft-com:vml" Requires="v">
                <p:oleObj spid="_x0000_s68867" name="Equation" r:id="rId6" imgW="3854365" imgH="243576" progId="Equation.2">
                  <p:embed/>
                </p:oleObj>
              </mc:Choice>
              <mc:Fallback>
                <p:oleObj name="Equation" r:id="rId6" imgW="3854365" imgH="243576" progId="Equation.2">
                  <p:embed/>
                  <p:pic>
                    <p:nvPicPr>
                      <p:cNvPr id="12" name="Object 10">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087" y="3083431"/>
                        <a:ext cx="3846513" cy="233362"/>
                      </a:xfrm>
                      <a:prstGeom prst="rect">
                        <a:avLst/>
                      </a:prstGeom>
                      <a:noFill/>
                      <a:ln>
                        <a:noFill/>
                      </a:ln>
                      <a:effectLst/>
                      <a:extLst/>
                    </p:spPr>
                  </p:pic>
                </p:oleObj>
              </mc:Fallback>
            </mc:AlternateContent>
          </a:graphicData>
        </a:graphic>
      </p:graphicFrame>
      <p:sp>
        <p:nvSpPr>
          <p:cNvPr id="14" name="Rectangle 13"/>
          <p:cNvSpPr>
            <a:spLocks noChangeArrowheads="1"/>
          </p:cNvSpPr>
          <p:nvPr/>
        </p:nvSpPr>
        <p:spPr bwMode="auto">
          <a:xfrm>
            <a:off x="573087" y="4028559"/>
            <a:ext cx="84959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5</a:t>
            </a:r>
            <a:r>
              <a:rPr lang="en-US" altLang="zh-TW" baseline="30000"/>
              <a:t>2</a:t>
            </a:r>
            <a:r>
              <a:rPr lang="en-US" altLang="zh-TW"/>
              <a:t>x5</a:t>
            </a:r>
            <a:r>
              <a:rPr lang="en-US" altLang="zh-TW" baseline="30000"/>
              <a:t>4</a:t>
            </a:r>
          </a:p>
        </p:txBody>
      </p:sp>
      <p:sp>
        <p:nvSpPr>
          <p:cNvPr id="9" name="Rounded Rectangle 4">
            <a:extLst>
              <a:ext uri="{FF2B5EF4-FFF2-40B4-BE49-F238E27FC236}">
                <a16:creationId xmlns:a16="http://schemas.microsoft.com/office/drawing/2014/main" id="{402E2414-F935-4C82-B161-916EF96A5436}"/>
              </a:ext>
            </a:extLst>
          </p:cNvPr>
          <p:cNvSpPr>
            <a:spLocks noChangeArrowheads="1"/>
          </p:cNvSpPr>
          <p:nvPr/>
        </p:nvSpPr>
        <p:spPr bwMode="auto">
          <a:xfrm>
            <a:off x="6172200" y="1282151"/>
            <a:ext cx="2895600" cy="771525"/>
          </a:xfrm>
          <a:prstGeom prst="roundRect">
            <a:avLst>
              <a:gd name="adj" fmla="val 16667"/>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4400"/>
              <a:t>LL-DDDD</a:t>
            </a:r>
          </a:p>
        </p:txBody>
      </p:sp>
    </p:spTree>
    <p:extLst>
      <p:ext uri="{BB962C8B-B14F-4D97-AF65-F5344CB8AC3E}">
        <p14:creationId xmlns:p14="http://schemas.microsoft.com/office/powerpoint/2010/main" val="187358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rmAutofit/>
          </a:bodyPr>
          <a:lstStyle/>
          <a:p>
            <a:r>
              <a:rPr lang="en-US" sz="3800" dirty="0" err="1"/>
              <a:t>Dùng</a:t>
            </a:r>
            <a:r>
              <a:rPr lang="en-US" sz="3800" dirty="0"/>
              <a:t> </a:t>
            </a:r>
            <a:r>
              <a:rPr lang="en-US" sz="3800" dirty="0" err="1"/>
              <a:t>hàm</a:t>
            </a:r>
            <a:r>
              <a:rPr lang="en-US" sz="3800" dirty="0"/>
              <a:t> </a:t>
            </a:r>
            <a:r>
              <a:rPr lang="en-US" sz="3800" dirty="0" err="1"/>
              <a:t>sinh</a:t>
            </a:r>
            <a:r>
              <a:rPr lang="en-US" sz="3800" dirty="0"/>
              <a:t> </a:t>
            </a:r>
            <a:r>
              <a:rPr lang="en-US" sz="3800" dirty="0" err="1"/>
              <a:t>giải</a:t>
            </a:r>
            <a:r>
              <a:rPr lang="en-US" sz="3800" dirty="0"/>
              <a:t> </a:t>
            </a:r>
            <a:r>
              <a:rPr lang="en-US" sz="3800" dirty="0" err="1"/>
              <a:t>công</a:t>
            </a:r>
            <a:r>
              <a:rPr lang="en-US" sz="3800" dirty="0"/>
              <a:t> </a:t>
            </a:r>
            <a:r>
              <a:rPr lang="en-US" sz="3800" dirty="0" err="1"/>
              <a:t>thức</a:t>
            </a:r>
            <a:r>
              <a:rPr lang="en-US" sz="3800" dirty="0"/>
              <a:t> </a:t>
            </a:r>
            <a:r>
              <a:rPr lang="en-US" sz="3800" dirty="0" err="1"/>
              <a:t>đệ</a:t>
            </a:r>
            <a:r>
              <a:rPr lang="en-US" sz="3800" dirty="0"/>
              <a:t> quy</a:t>
            </a:r>
          </a:p>
        </p:txBody>
      </p:sp>
      <p:sp>
        <p:nvSpPr>
          <p:cNvPr id="17411" name="Content Placeholder 2"/>
          <p:cNvSpPr>
            <a:spLocks noGrp="1"/>
          </p:cNvSpPr>
          <p:nvPr>
            <p:ph type="body" idx="1"/>
          </p:nvPr>
        </p:nvSpPr>
        <p:spPr>
          <a:xfrm>
            <a:off x="0" y="856009"/>
            <a:ext cx="9296400" cy="1810991"/>
          </a:xfrm>
        </p:spPr>
        <p:txBody>
          <a:bodyPr/>
          <a:lstStyle/>
          <a:p>
            <a:pPr marL="0" indent="0">
              <a:buNone/>
            </a:pP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Ví</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Tower of Hanoi</a:t>
            </a:r>
          </a:p>
          <a:p>
            <a:pPr marL="0" indent="0">
              <a:buNone/>
            </a:pPr>
            <a:r>
              <a:rPr lang="en-US" altLang="zh-TW" sz="2200" dirty="0" err="1" smtClean="0">
                <a:latin typeface="Times New Roman" panose="02020603050405020304" pitchFamily="18" charset="0"/>
                <a:cs typeface="Times New Roman" panose="02020603050405020304" pitchFamily="18" charset="0"/>
              </a:rPr>
              <a:t>Giải</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công</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thức</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đệ</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quy</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của</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bài</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toán</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tháp</a:t>
            </a:r>
            <a:r>
              <a:rPr lang="en-US" altLang="zh-TW" sz="2200" dirty="0" smtClean="0">
                <a:latin typeface="Times New Roman" panose="02020603050405020304" pitchFamily="18" charset="0"/>
                <a:cs typeface="Times New Roman" panose="02020603050405020304" pitchFamily="18" charset="0"/>
              </a:rPr>
              <a:t> Hanoi </a:t>
            </a:r>
            <a:r>
              <a:rPr lang="en-US" sz="2000" i="1" dirty="0">
                <a:latin typeface="Times New Roman" panose="02020603050405020304" pitchFamily="18" charset="0"/>
              </a:rPr>
              <a:t>a</a:t>
            </a:r>
            <a:r>
              <a:rPr lang="en-US" sz="2000" i="1" baseline="-25000" dirty="0">
                <a:latin typeface="Times New Roman" panose="02020603050405020304" pitchFamily="18" charset="0"/>
              </a:rPr>
              <a:t>n</a:t>
            </a:r>
            <a:r>
              <a:rPr lang="en-US" sz="2000" dirty="0">
                <a:latin typeface="Times New Roman" panose="02020603050405020304" pitchFamily="18" charset="0"/>
              </a:rPr>
              <a:t> = 2 </a:t>
            </a:r>
            <a:r>
              <a:rPr lang="en-US" sz="2000" i="1" dirty="0">
                <a:latin typeface="Times New Roman" panose="02020603050405020304" pitchFamily="18" charset="0"/>
              </a:rPr>
              <a:t>a</a:t>
            </a:r>
            <a:r>
              <a:rPr lang="en-US" sz="2000" i="1" baseline="-25000" dirty="0">
                <a:latin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a:t>
            </a:r>
            <a:r>
              <a:rPr lang="en-US" altLang="zh-TW" sz="2200" i="1" dirty="0">
                <a:latin typeface="Times New Roman" panose="02020603050405020304" pitchFamily="18" charset="0"/>
                <a:cs typeface="Times New Roman" panose="02020603050405020304" pitchFamily="18" charset="0"/>
              </a:rPr>
              <a:t>n</a:t>
            </a:r>
            <a:r>
              <a:rPr lang="en-US" altLang="zh-TW"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TW" sz="2200" dirty="0">
                <a:latin typeface="Times New Roman" panose="02020603050405020304" pitchFamily="18" charset="0"/>
                <a:cs typeface="Times New Roman" panose="02020603050405020304" pitchFamily="18" charset="0"/>
              </a:rPr>
              <a:t>1, </a:t>
            </a:r>
            <a:r>
              <a:rPr lang="en-US" altLang="zh-TW" sz="2200" i="1" dirty="0">
                <a:latin typeface="Times New Roman" panose="02020603050405020304" pitchFamily="18" charset="0"/>
                <a:cs typeface="Times New Roman" panose="02020603050405020304" pitchFamily="18" charset="0"/>
              </a:rPr>
              <a:t>a</a:t>
            </a:r>
            <a:r>
              <a:rPr lang="en-US" altLang="zh-TW" sz="2200" baseline="-25000" dirty="0">
                <a:latin typeface="Times New Roman" panose="02020603050405020304" pitchFamily="18" charset="0"/>
                <a:cs typeface="Times New Roman" panose="02020603050405020304" pitchFamily="18" charset="0"/>
              </a:rPr>
              <a:t>0</a:t>
            </a:r>
            <a:r>
              <a:rPr lang="en-US" altLang="zh-TW" sz="2200" dirty="0">
                <a:latin typeface="Times New Roman" panose="02020603050405020304" pitchFamily="18" charset="0"/>
                <a:cs typeface="Times New Roman" panose="02020603050405020304" pitchFamily="18" charset="0"/>
              </a:rPr>
              <a:t>=0</a:t>
            </a:r>
          </a:p>
          <a:p>
            <a:pPr marL="0" indent="0">
              <a:buNone/>
            </a:pPr>
            <a:endParaRPr lang="en-US" sz="22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altLang="zh-TW" sz="2200" dirty="0">
              <a:latin typeface="Times New Roman" panose="02020603050405020304" pitchFamily="18" charset="0"/>
              <a:cs typeface="Times New Roman" panose="02020603050405020304" pitchFamily="18" charset="0"/>
            </a:endParaRPr>
          </a:p>
          <a:p>
            <a:pPr marL="0" indent="0">
              <a:buNone/>
            </a:pPr>
            <a:endParaRPr lang="en-US" sz="22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2200" b="1"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130</a:t>
            </a:fld>
            <a:endParaRPr lang="en-US" sz="1400">
              <a:solidFill>
                <a:schemeClr val="tx1"/>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88F1E63-F4BC-48CD-A122-C3AD1276342C}"/>
                  </a:ext>
                </a:extLst>
              </p:cNvPr>
              <p:cNvSpPr txBox="1"/>
              <p:nvPr/>
            </p:nvSpPr>
            <p:spPr>
              <a:xfrm>
                <a:off x="685800" y="1959114"/>
                <a:ext cx="6693568" cy="707886"/>
              </a:xfrm>
              <a:prstGeom prst="rect">
                <a:avLst/>
              </a:prstGeom>
              <a:noFill/>
            </p:spPr>
            <p:txBody>
              <a:bodyPr wrap="square" lIns="0" tIns="0" rIns="0" bIns="0" rtlCol="0">
                <a:spAutoFit/>
              </a:bodyPr>
              <a:lstStyle/>
              <a:p>
                <a:r>
                  <a:rPr lang="en-US" sz="2200" b="0"/>
                  <a:t>(</a:t>
                </a:r>
                <a14:m>
                  <m:oMath xmlns:m="http://schemas.openxmlformats.org/officeDocument/2006/math">
                    <m:r>
                      <a:rPr lang="en-US" sz="2200" b="0" i="1" smtClean="0">
                        <a:latin typeface="Cambria Math" panose="02040503050406030204" pitchFamily="18" charset="0"/>
                      </a:rPr>
                      <m:t>1−2</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𝑔</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)=(1+</m:t>
                    </m:r>
                    <m:r>
                      <a:rPr lang="en-US" sz="2200" b="0" i="1" smtClean="0">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3</m:t>
                        </m:r>
                      </m:sup>
                    </m:sSup>
                    <m:r>
                      <a:rPr lang="en-US" sz="2400" i="1">
                        <a:latin typeface="Cambria Math" panose="02040503050406030204" pitchFamily="18" charset="0"/>
                      </a:rPr>
                      <m:t>+…</m:t>
                    </m:r>
                  </m:oMath>
                </a14:m>
                <a:r>
                  <a:rPr lang="en-US" sz="2400"/>
                  <a:t>)-1</a:t>
                </a:r>
              </a:p>
              <a:p>
                <a:endParaRPr lang="en-US" sz="2200"/>
              </a:p>
            </p:txBody>
          </p:sp>
        </mc:Choice>
        <mc:Fallback xmlns="">
          <p:sp>
            <p:nvSpPr>
              <p:cNvPr id="23" name="TextBox 22">
                <a:extLst>
                  <a:ext uri="{FF2B5EF4-FFF2-40B4-BE49-F238E27FC236}">
                    <a16:creationId xmlns:a16="http://schemas.microsoft.com/office/drawing/2014/main" id="{F88F1E63-F4BC-48CD-A122-C3AD1276342C}"/>
                  </a:ext>
                </a:extLst>
              </p:cNvPr>
              <p:cNvSpPr txBox="1">
                <a:spLocks noRot="1" noChangeAspect="1" noMove="1" noResize="1" noEditPoints="1" noAdjustHandles="1" noChangeArrowheads="1" noChangeShapeType="1" noTextEdit="1"/>
              </p:cNvSpPr>
              <p:nvPr/>
            </p:nvSpPr>
            <p:spPr>
              <a:xfrm>
                <a:off x="685800" y="1959114"/>
                <a:ext cx="6693568" cy="707886"/>
              </a:xfrm>
              <a:prstGeom prst="rect">
                <a:avLst/>
              </a:prstGeom>
              <a:blipFill>
                <a:blip r:embed="rId3"/>
                <a:stretch>
                  <a:fillRect l="-2550" t="-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BDE3FC2-26EA-4CD6-A9F3-6BF388218DF0}"/>
                  </a:ext>
                </a:extLst>
              </p:cNvPr>
              <p:cNvSpPr/>
              <p:nvPr/>
            </p:nvSpPr>
            <p:spPr>
              <a:xfrm>
                <a:off x="533400" y="2514600"/>
                <a:ext cx="7391400" cy="568297"/>
              </a:xfrm>
              <a:prstGeom prst="rect">
                <a:avLst/>
              </a:prstGeom>
            </p:spPr>
            <p:txBody>
              <a:bodyPr wrap="square">
                <a:spAutoFit/>
              </a:bodyPr>
              <a:lstStyle/>
              <a:p>
                <a:pPr marL="0" indent="0">
                  <a:buNone/>
                </a:pPr>
                <a:r>
                  <a:rPr lang="en-US" altLang="zh-TW" sz="2000" dirty="0" err="1" smtClean="0">
                    <a:latin typeface="Times New Roman" panose="02020603050405020304" pitchFamily="18" charset="0"/>
                    <a:cs typeface="Times New Roman" panose="02020603050405020304" pitchFamily="18" charset="0"/>
                  </a:rPr>
                  <a:t>Nhớ</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lại</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rằng</a:t>
                </a:r>
                <a:r>
                  <a:rPr lang="en-US" altLang="zh-TW" sz="2000" dirty="0" smtClean="0">
                    <a:latin typeface="Times New Roman" panose="02020603050405020304" pitchFamily="18" charset="0"/>
                    <a:cs typeface="Times New Roman" panose="02020603050405020304" pitchFamily="18" charset="0"/>
                  </a:rPr>
                  <a:t> </a:t>
                </a:r>
                <a:r>
                  <a:rPr lang="en-US" altLang="zh-TW" sz="2000" baseline="-250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latin typeface="Cambria Math" panose="02040503050406030204" pitchFamily="18" charset="0"/>
                            <a:cs typeface="Times New Roman" panose="02020603050405020304" pitchFamily="18" charset="0"/>
                            <a:sym typeface="Wingdings" panose="05000000000000000000" pitchFamily="2" charset="2"/>
                          </a:rPr>
                        </m:ctrlPr>
                      </m:fPr>
                      <m:num>
                        <m:r>
                          <a:rPr lang="en-US" sz="2000" b="0" i="1" smtClean="0">
                            <a:latin typeface="Cambria Math" panose="02040503050406030204" pitchFamily="18" charset="0"/>
                            <a:cs typeface="Times New Roman" panose="02020603050405020304" pitchFamily="18" charset="0"/>
                            <a:sym typeface="Wingdings" panose="05000000000000000000" pitchFamily="2" charset="2"/>
                          </a:rPr>
                          <m:t>1</m:t>
                        </m:r>
                      </m:num>
                      <m:den>
                        <m:sSup>
                          <m:sSupPr>
                            <m:ctrlPr>
                              <a:rPr lang="en-US" sz="2000" i="1">
                                <a:latin typeface="Cambria Math" panose="02040503050406030204" pitchFamily="18" charset="0"/>
                                <a:cs typeface="Times New Roman" panose="02020603050405020304" pitchFamily="18" charset="0"/>
                                <a:sym typeface="Wingdings" panose="05000000000000000000" pitchFamily="2" charset="2"/>
                              </a:rPr>
                            </m:ctrlPr>
                          </m:sSupPr>
                          <m:e>
                            <m:r>
                              <a:rPr lang="en-US" sz="2000" i="1">
                                <a:latin typeface="Cambria Math" panose="02040503050406030204" pitchFamily="18" charset="0"/>
                                <a:cs typeface="Times New Roman" panose="02020603050405020304" pitchFamily="18" charset="0"/>
                                <a:sym typeface="Wingdings" panose="05000000000000000000" pitchFamily="2" charset="2"/>
                              </a:rPr>
                              <m:t>(1−</m:t>
                            </m:r>
                            <m:r>
                              <a:rPr lang="en-US" sz="2000" i="1">
                                <a:latin typeface="Cambria Math" panose="02040503050406030204" pitchFamily="18" charset="0"/>
                                <a:cs typeface="Times New Roman" panose="02020603050405020304" pitchFamily="18" charset="0"/>
                                <a:sym typeface="Wingdings" panose="05000000000000000000" pitchFamily="2" charset="2"/>
                              </a:rPr>
                              <m:t>𝑥</m:t>
                            </m:r>
                            <m:r>
                              <a:rPr lang="en-US" sz="2000" i="1">
                                <a:latin typeface="Cambria Math" panose="02040503050406030204" pitchFamily="18" charset="0"/>
                                <a:cs typeface="Times New Roman" panose="02020603050405020304" pitchFamily="18" charset="0"/>
                                <a:sym typeface="Wingdings" panose="05000000000000000000" pitchFamily="2" charset="2"/>
                              </a:rPr>
                              <m:t>)</m:t>
                            </m:r>
                          </m:e>
                          <m:sup/>
                        </m:sSup>
                      </m:den>
                    </m:f>
                    <m:r>
                      <a:rPr lang="en-US" sz="2000" i="1">
                        <a:latin typeface="Cambria Math" panose="02040503050406030204" pitchFamily="18" charset="0"/>
                        <a:cs typeface="Times New Roman" panose="02020603050405020304" pitchFamily="18" charset="0"/>
                        <a:sym typeface="Wingdings" panose="05000000000000000000" pitchFamily="2" charset="2"/>
                      </a:rPr>
                      <m:t>=</m:t>
                    </m:r>
                    <m:r>
                      <a:rPr lang="en-US" sz="2000" b="0" i="1" smtClean="0">
                        <a:latin typeface="Cambria Math" panose="02040503050406030204" pitchFamily="18" charset="0"/>
                        <a:cs typeface="Times New Roman" panose="02020603050405020304" pitchFamily="18" charset="0"/>
                        <a:sym typeface="Wingdings" panose="05000000000000000000" pitchFamily="2" charset="2"/>
                      </a:rPr>
                      <m:t>1+</m:t>
                    </m:r>
                    <m:r>
                      <a:rPr lang="en-US" sz="2000" i="1">
                        <a:latin typeface="Cambria Math" panose="02040503050406030204" pitchFamily="18" charset="0"/>
                        <a:cs typeface="Times New Roman" panose="02020603050405020304" pitchFamily="18" charset="0"/>
                        <a:sym typeface="Wingdings" panose="05000000000000000000" pitchFamily="2" charset="2"/>
                      </a:rPr>
                      <m:t>𝑥</m:t>
                    </m:r>
                    <m:r>
                      <a:rPr lang="en-US" sz="2000" i="1">
                        <a:latin typeface="Cambria Math" panose="02040503050406030204" pitchFamily="18" charset="0"/>
                        <a:cs typeface="Times New Roman" panose="02020603050405020304" pitchFamily="18" charset="0"/>
                        <a:sym typeface="Wingdings" panose="05000000000000000000" pitchFamily="2" charset="2"/>
                      </a:rPr>
                      <m:t>+</m:t>
                    </m:r>
                    <m:sSup>
                      <m:sSupPr>
                        <m:ctrlPr>
                          <a:rPr lang="en-US" sz="2000" i="1">
                            <a:latin typeface="Cambria Math" panose="02040503050406030204" pitchFamily="18" charset="0"/>
                            <a:cs typeface="Times New Roman" panose="02020603050405020304" pitchFamily="18" charset="0"/>
                            <a:sym typeface="Wingdings" panose="05000000000000000000" pitchFamily="2" charset="2"/>
                          </a:rPr>
                        </m:ctrlPr>
                      </m:sSupPr>
                      <m:e>
                        <m:r>
                          <a:rPr lang="en-US" sz="2000" i="1">
                            <a:latin typeface="Cambria Math" panose="02040503050406030204" pitchFamily="18" charset="0"/>
                            <a:cs typeface="Times New Roman" panose="02020603050405020304" pitchFamily="18" charset="0"/>
                            <a:sym typeface="Wingdings" panose="05000000000000000000" pitchFamily="2" charset="2"/>
                          </a:rPr>
                          <m:t>𝑥</m:t>
                        </m:r>
                      </m:e>
                      <m:sup>
                        <m:r>
                          <a:rPr lang="en-US" sz="2000" i="1">
                            <a:latin typeface="Cambria Math" panose="02040503050406030204" pitchFamily="18" charset="0"/>
                            <a:cs typeface="Times New Roman" panose="02020603050405020304" pitchFamily="18" charset="0"/>
                            <a:sym typeface="Wingdings" panose="05000000000000000000" pitchFamily="2" charset="2"/>
                          </a:rPr>
                          <m:t>2</m:t>
                        </m:r>
                      </m:sup>
                    </m:sSup>
                    <m:r>
                      <a:rPr lang="en-US" sz="2000" i="1">
                        <a:latin typeface="Cambria Math" panose="02040503050406030204" pitchFamily="18" charset="0"/>
                        <a:cs typeface="Times New Roman" panose="02020603050405020304" pitchFamily="18" charset="0"/>
                        <a:sym typeface="Wingdings" panose="05000000000000000000" pitchFamily="2" charset="2"/>
                      </a:rPr>
                      <m:t>+</m:t>
                    </m:r>
                    <m:sSup>
                      <m:sSupPr>
                        <m:ctrlPr>
                          <a:rPr lang="en-US" sz="2000" i="1">
                            <a:latin typeface="Cambria Math" panose="02040503050406030204" pitchFamily="18" charset="0"/>
                            <a:cs typeface="Times New Roman" panose="02020603050405020304" pitchFamily="18" charset="0"/>
                            <a:sym typeface="Wingdings" panose="05000000000000000000" pitchFamily="2" charset="2"/>
                          </a:rPr>
                        </m:ctrlPr>
                      </m:sSupPr>
                      <m:e>
                        <m:r>
                          <a:rPr lang="en-US" sz="2000" i="1">
                            <a:latin typeface="Cambria Math" panose="02040503050406030204" pitchFamily="18" charset="0"/>
                            <a:cs typeface="Times New Roman" panose="02020603050405020304" pitchFamily="18" charset="0"/>
                            <a:sym typeface="Wingdings" panose="05000000000000000000" pitchFamily="2" charset="2"/>
                          </a:rPr>
                          <m:t>𝑥</m:t>
                        </m:r>
                      </m:e>
                      <m:sup>
                        <m:r>
                          <a:rPr lang="en-US" sz="2000" i="1">
                            <a:latin typeface="Cambria Math" panose="02040503050406030204" pitchFamily="18" charset="0"/>
                            <a:cs typeface="Times New Roman" panose="02020603050405020304" pitchFamily="18" charset="0"/>
                            <a:sym typeface="Wingdings" panose="05000000000000000000" pitchFamily="2" charset="2"/>
                          </a:rPr>
                          <m:t>3</m:t>
                        </m:r>
                      </m:sup>
                    </m:sSup>
                    <m:r>
                      <a:rPr lang="en-US" sz="2000" i="1">
                        <a:latin typeface="Cambria Math" panose="02040503050406030204" pitchFamily="18" charset="0"/>
                        <a:cs typeface="Times New Roman" panose="02020603050405020304" pitchFamily="18" charset="0"/>
                        <a:sym typeface="Wingdings" panose="05000000000000000000" pitchFamily="2" charset="2"/>
                      </a:rPr>
                      <m:t>+…</m:t>
                    </m:r>
                  </m:oMath>
                </a14:m>
                <a:endParaRPr lang="en-US" altLang="zh-TW" sz="20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DBDE3FC2-26EA-4CD6-A9F3-6BF388218DF0}"/>
                  </a:ext>
                </a:extLst>
              </p:cNvPr>
              <p:cNvSpPr>
                <a:spLocks noRot="1" noChangeAspect="1" noMove="1" noResize="1" noEditPoints="1" noAdjustHandles="1" noChangeArrowheads="1" noChangeShapeType="1" noTextEdit="1"/>
              </p:cNvSpPr>
              <p:nvPr/>
            </p:nvSpPr>
            <p:spPr>
              <a:xfrm>
                <a:off x="533400" y="2514600"/>
                <a:ext cx="7391400" cy="568297"/>
              </a:xfrm>
              <a:prstGeom prst="rect">
                <a:avLst/>
              </a:prstGeom>
              <a:blipFill>
                <a:blip r:embed="rId4"/>
                <a:stretch>
                  <a:fillRect l="-908" b="-7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03948D3-BC92-4AA1-BDA8-CD58A65794D6}"/>
                  </a:ext>
                </a:extLst>
              </p:cNvPr>
              <p:cNvSpPr txBox="1"/>
              <p:nvPr/>
            </p:nvSpPr>
            <p:spPr>
              <a:xfrm>
                <a:off x="685800" y="3194126"/>
                <a:ext cx="6693568" cy="968342"/>
              </a:xfrm>
              <a:prstGeom prst="rect">
                <a:avLst/>
              </a:prstGeom>
              <a:noFill/>
            </p:spPr>
            <p:txBody>
              <a:bodyPr wrap="square" lIns="0" tIns="0" rIns="0" bIns="0" rtlCol="0">
                <a:spAutoFit/>
              </a:bodyPr>
              <a:lstStyle/>
              <a:p>
                <a:r>
                  <a:rPr lang="en-US" sz="2600" b="0" dirty="0">
                    <a:latin typeface="+mj-lt"/>
                  </a:rPr>
                  <a:t>(</a:t>
                </a:r>
                <a14:m>
                  <m:oMath xmlns:m="http://schemas.openxmlformats.org/officeDocument/2006/math">
                    <m:r>
                      <a:rPr lang="en-US" sz="2600" b="0" i="1" smtClean="0">
                        <a:latin typeface="Cambria Math" panose="02040503050406030204" pitchFamily="18" charset="0"/>
                      </a:rPr>
                      <m:t>1−2</m:t>
                    </m:r>
                    <m:r>
                      <a:rPr lang="en-US" sz="2600" b="0" i="1" smtClean="0">
                        <a:latin typeface="Cambria Math" panose="02040503050406030204" pitchFamily="18" charset="0"/>
                      </a:rPr>
                      <m:t>𝑥</m:t>
                    </m:r>
                    <m:r>
                      <a:rPr lang="en-US" sz="2600" b="0" i="1" smtClean="0">
                        <a:latin typeface="Cambria Math" panose="02040503050406030204" pitchFamily="18" charset="0"/>
                      </a:rPr>
                      <m:t>)</m:t>
                    </m:r>
                    <m:r>
                      <a:rPr lang="en-US" sz="2600" b="0" i="1" smtClean="0">
                        <a:latin typeface="Cambria Math" panose="02040503050406030204" pitchFamily="18" charset="0"/>
                      </a:rPr>
                      <m:t>𝑔</m:t>
                    </m:r>
                    <m:r>
                      <a:rPr lang="en-US" sz="2600" b="0" i="1" smtClean="0">
                        <a:latin typeface="Cambria Math" panose="02040503050406030204" pitchFamily="18" charset="0"/>
                      </a:rPr>
                      <m:t>(</m:t>
                    </m:r>
                    <m:r>
                      <a:rPr lang="en-US" sz="2600" b="0" i="1" smtClean="0">
                        <a:latin typeface="Cambria Math" panose="02040503050406030204" pitchFamily="18" charset="0"/>
                      </a:rPr>
                      <m:t>𝑥</m:t>
                    </m:r>
                    <m:r>
                      <a:rPr lang="en-US" sz="2600" b="0" i="1" smtClean="0">
                        <a:latin typeface="Cambria Math" panose="02040503050406030204" pitchFamily="18" charset="0"/>
                      </a:rPr>
                      <m:t>)=</m:t>
                    </m:r>
                    <m:f>
                      <m:fPr>
                        <m:ctrlPr>
                          <a:rPr lang="en-US" sz="2600" i="1">
                            <a:latin typeface="Cambria Math" panose="02040503050406030204" pitchFamily="18" charset="0"/>
                            <a:cs typeface="Times New Roman" panose="02020603050405020304" pitchFamily="18" charset="0"/>
                            <a:sym typeface="Wingdings" panose="05000000000000000000" pitchFamily="2" charset="2"/>
                          </a:rPr>
                        </m:ctrlPr>
                      </m:fPr>
                      <m:num>
                        <m:r>
                          <a:rPr lang="en-US" sz="2600" i="1">
                            <a:latin typeface="Cambria Math" panose="02040503050406030204" pitchFamily="18" charset="0"/>
                            <a:cs typeface="Times New Roman" panose="02020603050405020304" pitchFamily="18" charset="0"/>
                            <a:sym typeface="Wingdings" panose="05000000000000000000" pitchFamily="2" charset="2"/>
                          </a:rPr>
                          <m:t>1</m:t>
                        </m:r>
                      </m:num>
                      <m:den>
                        <m:r>
                          <a:rPr lang="en-US" sz="2600" i="1">
                            <a:latin typeface="Cambria Math" panose="02040503050406030204" pitchFamily="18" charset="0"/>
                            <a:cs typeface="Times New Roman" panose="02020603050405020304" pitchFamily="18" charset="0"/>
                            <a:sym typeface="Wingdings" panose="05000000000000000000" pitchFamily="2" charset="2"/>
                          </a:rPr>
                          <m:t>(1−</m:t>
                        </m:r>
                        <m:r>
                          <a:rPr lang="en-US" sz="2600" i="1">
                            <a:latin typeface="Cambria Math" panose="02040503050406030204" pitchFamily="18" charset="0"/>
                            <a:cs typeface="Times New Roman" panose="02020603050405020304" pitchFamily="18" charset="0"/>
                            <a:sym typeface="Wingdings" panose="05000000000000000000" pitchFamily="2" charset="2"/>
                          </a:rPr>
                          <m:t>𝑥</m:t>
                        </m:r>
                        <m:r>
                          <a:rPr lang="en-US" sz="2600" i="1">
                            <a:latin typeface="Cambria Math" panose="02040503050406030204" pitchFamily="18" charset="0"/>
                            <a:cs typeface="Times New Roman" panose="02020603050405020304" pitchFamily="18" charset="0"/>
                            <a:sym typeface="Wingdings" panose="05000000000000000000" pitchFamily="2" charset="2"/>
                          </a:rPr>
                          <m:t>)</m:t>
                        </m:r>
                      </m:den>
                    </m:f>
                  </m:oMath>
                </a14:m>
                <a:r>
                  <a:rPr lang="en-US" sz="2600" dirty="0">
                    <a:latin typeface="+mj-lt"/>
                  </a:rPr>
                  <a:t> -1=</a:t>
                </a:r>
                <a:r>
                  <a:rPr lang="en-US" altLang="zh-TW" sz="2600" baseline="-25000" dirty="0">
                    <a:latin typeface="+mj-lt"/>
                    <a:cs typeface="Times New Roman" panose="02020603050405020304" pitchFamily="18" charset="0"/>
                  </a:rPr>
                  <a:t> </a:t>
                </a:r>
                <a14:m>
                  <m:oMath xmlns:m="http://schemas.openxmlformats.org/officeDocument/2006/math">
                    <m:f>
                      <m:fPr>
                        <m:ctrlPr>
                          <a:rPr lang="en-US" sz="2600" i="1">
                            <a:latin typeface="Cambria Math" panose="02040503050406030204" pitchFamily="18" charset="0"/>
                            <a:cs typeface="Times New Roman" panose="02020603050405020304" pitchFamily="18" charset="0"/>
                            <a:sym typeface="Wingdings" panose="05000000000000000000" pitchFamily="2" charset="2"/>
                          </a:rPr>
                        </m:ctrlPr>
                      </m:fPr>
                      <m:num>
                        <m:r>
                          <a:rPr lang="en-US" sz="2600" b="0" i="1" smtClean="0">
                            <a:latin typeface="Cambria Math" panose="02040503050406030204" pitchFamily="18" charset="0"/>
                            <a:cs typeface="Times New Roman" panose="02020603050405020304" pitchFamily="18" charset="0"/>
                            <a:sym typeface="Wingdings" panose="05000000000000000000" pitchFamily="2" charset="2"/>
                          </a:rPr>
                          <m:t>𝑥</m:t>
                        </m:r>
                      </m:num>
                      <m:den>
                        <m:r>
                          <a:rPr lang="en-US" sz="2600" b="0" i="1" smtClean="0">
                            <a:latin typeface="Cambria Math" panose="02040503050406030204" pitchFamily="18" charset="0"/>
                            <a:cs typeface="Times New Roman" panose="02020603050405020304" pitchFamily="18" charset="0"/>
                            <a:sym typeface="Wingdings" panose="05000000000000000000" pitchFamily="2" charset="2"/>
                          </a:rPr>
                          <m:t>1−</m:t>
                        </m:r>
                        <m:r>
                          <a:rPr lang="en-US" sz="2600" b="0" i="1" smtClean="0">
                            <a:latin typeface="Cambria Math" panose="02040503050406030204" pitchFamily="18" charset="0"/>
                            <a:cs typeface="Times New Roman" panose="02020603050405020304" pitchFamily="18" charset="0"/>
                            <a:sym typeface="Wingdings" panose="05000000000000000000" pitchFamily="2" charset="2"/>
                          </a:rPr>
                          <m:t>𝑥</m:t>
                        </m:r>
                      </m:den>
                    </m:f>
                  </m:oMath>
                </a14:m>
                <a:endParaRPr lang="en-US" sz="2600" dirty="0">
                  <a:latin typeface="+mj-lt"/>
                </a:endParaRPr>
              </a:p>
              <a:p>
                <a:endParaRPr lang="en-US" sz="2200" dirty="0"/>
              </a:p>
            </p:txBody>
          </p:sp>
        </mc:Choice>
        <mc:Fallback xmlns="">
          <p:sp>
            <p:nvSpPr>
              <p:cNvPr id="24" name="TextBox 23">
                <a:extLst>
                  <a:ext uri="{FF2B5EF4-FFF2-40B4-BE49-F238E27FC236}">
                    <a16:creationId xmlns:a16="http://schemas.microsoft.com/office/drawing/2014/main" id="{D03948D3-BC92-4AA1-BDA8-CD58A65794D6}"/>
                  </a:ext>
                </a:extLst>
              </p:cNvPr>
              <p:cNvSpPr txBox="1">
                <a:spLocks noRot="1" noChangeAspect="1" noMove="1" noResize="1" noEditPoints="1" noAdjustHandles="1" noChangeArrowheads="1" noChangeShapeType="1" noTextEdit="1"/>
              </p:cNvSpPr>
              <p:nvPr/>
            </p:nvSpPr>
            <p:spPr>
              <a:xfrm>
                <a:off x="685800" y="3194126"/>
                <a:ext cx="6693568" cy="968342"/>
              </a:xfrm>
              <a:prstGeom prst="rect">
                <a:avLst/>
              </a:prstGeom>
              <a:blipFill>
                <a:blip r:embed="rId5"/>
                <a:stretch>
                  <a:fillRect l="-3005" t="-1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738310-2478-4513-ADC9-351CF8244E99}"/>
                  </a:ext>
                </a:extLst>
              </p:cNvPr>
              <p:cNvSpPr txBox="1"/>
              <p:nvPr/>
            </p:nvSpPr>
            <p:spPr>
              <a:xfrm>
                <a:off x="685800" y="4022445"/>
                <a:ext cx="6693568" cy="65768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𝑔</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sym typeface="Wingdings" panose="05000000000000000000" pitchFamily="2" charset="2"/>
                            </a:rPr>
                          </m:ctrlPr>
                        </m:fPr>
                        <m:num>
                          <m:r>
                            <a:rPr lang="en-US" sz="2400" b="0" i="1" smtClean="0">
                              <a:latin typeface="Cambria Math" panose="02040503050406030204" pitchFamily="18" charset="0"/>
                              <a:cs typeface="Times New Roman" panose="02020603050405020304" pitchFamily="18" charset="0"/>
                              <a:sym typeface="Wingdings" panose="05000000000000000000" pitchFamily="2" charset="2"/>
                            </a:rPr>
                            <m:t>𝑥</m:t>
                          </m:r>
                        </m:num>
                        <m:den>
                          <m:r>
                            <m:rPr>
                              <m:nor/>
                            </m:rPr>
                            <a:rPr lang="en-US" sz="2400"/>
                            <m:t>(</m:t>
                          </m:r>
                          <m:r>
                            <a:rPr lang="en-US" sz="2400" i="1">
                              <a:latin typeface="Cambria Math" panose="02040503050406030204" pitchFamily="18" charset="0"/>
                            </a:rPr>
                            <m:t>1−2</m:t>
                          </m:r>
                          <m:r>
                            <a:rPr lang="en-US" sz="2400" i="1">
                              <a:latin typeface="Cambria Math" panose="02040503050406030204" pitchFamily="18" charset="0"/>
                            </a:rPr>
                            <m:t>𝑥</m:t>
                          </m:r>
                          <m:r>
                            <a:rPr lang="en-US" sz="2400" i="1">
                              <a:latin typeface="Cambria Math" panose="02040503050406030204" pitchFamily="18" charset="0"/>
                            </a:rPr>
                            <m:t>)</m:t>
                          </m:r>
                          <m:r>
                            <m:rPr>
                              <m:nor/>
                            </m:rPr>
                            <a:rPr lang="en-US" sz="2400"/>
                            <m:t>(</m:t>
                          </m:r>
                          <m:r>
                            <a:rPr lang="en-US" sz="2400" i="1">
                              <a:latin typeface="Cambria Math" panose="02040503050406030204" pitchFamily="18" charset="0"/>
                            </a:rPr>
                            <m:t>1−</m:t>
                          </m:r>
                          <m:r>
                            <a:rPr lang="en-US" sz="2400" i="1">
                              <a:latin typeface="Cambria Math" panose="02040503050406030204" pitchFamily="18" charset="0"/>
                            </a:rPr>
                            <m:t>𝑥</m:t>
                          </m:r>
                          <m:r>
                            <a:rPr lang="en-US" sz="2400" i="1">
                              <a:latin typeface="Cambria Math" panose="02040503050406030204" pitchFamily="18" charset="0"/>
                            </a:rPr>
                            <m:t>)</m:t>
                          </m:r>
                        </m:den>
                      </m:f>
                    </m:oMath>
                  </m:oMathPara>
                </a14:m>
                <a:endParaRPr lang="en-US" sz="2200" dirty="0"/>
              </a:p>
            </p:txBody>
          </p:sp>
        </mc:Choice>
        <mc:Fallback xmlns="">
          <p:sp>
            <p:nvSpPr>
              <p:cNvPr id="25" name="TextBox 24">
                <a:extLst>
                  <a:ext uri="{FF2B5EF4-FFF2-40B4-BE49-F238E27FC236}">
                    <a16:creationId xmlns:a16="http://schemas.microsoft.com/office/drawing/2014/main" id="{7F738310-2478-4513-ADC9-351CF8244E99}"/>
                  </a:ext>
                </a:extLst>
              </p:cNvPr>
              <p:cNvSpPr txBox="1">
                <a:spLocks noRot="1" noChangeAspect="1" noMove="1" noResize="1" noEditPoints="1" noAdjustHandles="1" noChangeArrowheads="1" noChangeShapeType="1" noTextEdit="1"/>
              </p:cNvSpPr>
              <p:nvPr/>
            </p:nvSpPr>
            <p:spPr>
              <a:xfrm>
                <a:off x="685800" y="4022445"/>
                <a:ext cx="6693568" cy="65768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8F83A8-94CB-4C1D-A366-30E27F9AA908}"/>
                  </a:ext>
                </a:extLst>
              </p:cNvPr>
              <p:cNvSpPr txBox="1"/>
              <p:nvPr/>
            </p:nvSpPr>
            <p:spPr>
              <a:xfrm>
                <a:off x="685800" y="4990787"/>
                <a:ext cx="3657600" cy="7190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𝑔</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sym typeface="Wingdings" panose="05000000000000000000" pitchFamily="2" charset="2"/>
                            </a:rPr>
                          </m:ctrlPr>
                        </m:fPr>
                        <m:num>
                          <m:r>
                            <a:rPr lang="en-US" sz="2400" b="0" i="1" smtClean="0">
                              <a:latin typeface="Cambria Math" panose="02040503050406030204" pitchFamily="18" charset="0"/>
                              <a:cs typeface="Times New Roman" panose="02020603050405020304" pitchFamily="18" charset="0"/>
                              <a:sym typeface="Wingdings" panose="05000000000000000000" pitchFamily="2" charset="2"/>
                            </a:rPr>
                            <m:t>𝐴</m:t>
                          </m:r>
                        </m:num>
                        <m:den>
                          <m:r>
                            <m:rPr>
                              <m:nor/>
                            </m:rPr>
                            <a:rPr lang="en-US" sz="2400"/>
                            <m:t>(</m:t>
                          </m:r>
                          <m:r>
                            <a:rPr lang="en-US" sz="2400" i="1">
                              <a:latin typeface="Cambria Math" panose="02040503050406030204" pitchFamily="18" charset="0"/>
                            </a:rPr>
                            <m:t>1−2</m:t>
                          </m:r>
                          <m:r>
                            <a:rPr lang="en-US" sz="2400" i="1">
                              <a:latin typeface="Cambria Math" panose="02040503050406030204" pitchFamily="18" charset="0"/>
                            </a:rPr>
                            <m:t>𝑥</m:t>
                          </m:r>
                          <m:r>
                            <a:rPr lang="en-US" sz="2400" i="1">
                              <a:latin typeface="Cambria Math" panose="02040503050406030204" pitchFamily="18" charset="0"/>
                            </a:rPr>
                            <m:t>) </m:t>
                          </m:r>
                        </m:den>
                      </m:f>
                      <m:r>
                        <a:rPr lang="en-US" sz="24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en-US" sz="2000" i="1">
                              <a:latin typeface="Cambria Math" panose="02040503050406030204" pitchFamily="18" charset="0"/>
                              <a:cs typeface="Times New Roman" panose="02020603050405020304" pitchFamily="18" charset="0"/>
                              <a:sym typeface="Wingdings" panose="05000000000000000000" pitchFamily="2" charset="2"/>
                            </a:rPr>
                          </m:ctrlPr>
                        </m:fPr>
                        <m:num>
                          <m:r>
                            <a:rPr lang="en-US" sz="2000" b="0" i="1" smtClean="0">
                              <a:latin typeface="Cambria Math" panose="02040503050406030204" pitchFamily="18" charset="0"/>
                              <a:cs typeface="Times New Roman" panose="02020603050405020304" pitchFamily="18" charset="0"/>
                              <a:sym typeface="Wingdings" panose="05000000000000000000" pitchFamily="2" charset="2"/>
                            </a:rPr>
                            <m:t>𝐵</m:t>
                          </m:r>
                        </m:num>
                        <m:den>
                          <m:r>
                            <m:rPr>
                              <m:nor/>
                            </m:rPr>
                            <a:rPr lang="en-US" sz="2000"/>
                            <m:t>(</m:t>
                          </m:r>
                          <m:r>
                            <a:rPr lang="en-US" sz="2000" i="1">
                              <a:latin typeface="Cambria Math" panose="02040503050406030204" pitchFamily="18" charset="0"/>
                            </a:rPr>
                            <m:t>1−</m:t>
                          </m:r>
                          <m:r>
                            <a:rPr lang="en-US" sz="2000" i="1">
                              <a:latin typeface="Cambria Math" panose="02040503050406030204" pitchFamily="18" charset="0"/>
                            </a:rPr>
                            <m:t>𝑥</m:t>
                          </m:r>
                          <m:r>
                            <a:rPr lang="en-US" sz="2000" i="1">
                              <a:latin typeface="Cambria Math" panose="02040503050406030204" pitchFamily="18" charset="0"/>
                            </a:rPr>
                            <m:t>) </m:t>
                          </m:r>
                        </m:den>
                      </m:f>
                    </m:oMath>
                  </m:oMathPara>
                </a14:m>
                <a:endParaRPr lang="en-US" sz="2200"/>
              </a:p>
            </p:txBody>
          </p:sp>
        </mc:Choice>
        <mc:Fallback xmlns="">
          <p:sp>
            <p:nvSpPr>
              <p:cNvPr id="26" name="TextBox 25">
                <a:extLst>
                  <a:ext uri="{FF2B5EF4-FFF2-40B4-BE49-F238E27FC236}">
                    <a16:creationId xmlns:a16="http://schemas.microsoft.com/office/drawing/2014/main" id="{C58F83A8-94CB-4C1D-A366-30E27F9AA908}"/>
                  </a:ext>
                </a:extLst>
              </p:cNvPr>
              <p:cNvSpPr txBox="1">
                <a:spLocks noRot="1" noChangeAspect="1" noMove="1" noResize="1" noEditPoints="1" noAdjustHandles="1" noChangeArrowheads="1" noChangeShapeType="1" noTextEdit="1"/>
              </p:cNvSpPr>
              <p:nvPr/>
            </p:nvSpPr>
            <p:spPr>
              <a:xfrm>
                <a:off x="685800" y="4990787"/>
                <a:ext cx="3657600" cy="7190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81C7D57-135A-4C47-B02A-426B2302DCD1}"/>
                  </a:ext>
                </a:extLst>
              </p:cNvPr>
              <p:cNvSpPr txBox="1"/>
              <p:nvPr/>
            </p:nvSpPr>
            <p:spPr>
              <a:xfrm>
                <a:off x="4229100" y="5196419"/>
                <a:ext cx="20145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rPr>
                        <m:t>𝐵</m:t>
                      </m:r>
                      <m:r>
                        <a:rPr lang="en-US" sz="2000" b="0" i="1" smtClean="0">
                          <a:latin typeface="Cambria Math" panose="02040503050406030204" pitchFamily="18" charset="0"/>
                        </a:rPr>
                        <m:t>=−1</m:t>
                      </m:r>
                    </m:oMath>
                  </m:oMathPara>
                </a14:m>
                <a:endParaRPr lang="en-US" sz="2000" b="0" i="1">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281C7D57-135A-4C47-B02A-426B2302DCD1}"/>
                  </a:ext>
                </a:extLst>
              </p:cNvPr>
              <p:cNvSpPr txBox="1">
                <a:spLocks noRot="1" noChangeAspect="1" noMove="1" noResize="1" noEditPoints="1" noAdjustHandles="1" noChangeArrowheads="1" noChangeShapeType="1" noTextEdit="1"/>
              </p:cNvSpPr>
              <p:nvPr/>
            </p:nvSpPr>
            <p:spPr>
              <a:xfrm>
                <a:off x="4229100" y="5196419"/>
                <a:ext cx="2014526" cy="307777"/>
              </a:xfrm>
              <a:prstGeom prst="rect">
                <a:avLst/>
              </a:prstGeom>
              <a:blipFill>
                <a:blip r:embed="rId8"/>
                <a:stretch>
                  <a:fillRect l="-303" r="-909" b="-15686"/>
                </a:stretch>
              </a:blipFill>
            </p:spPr>
            <p:txBody>
              <a:bodyPr/>
              <a:lstStyle/>
              <a:p>
                <a:r>
                  <a:rPr lang="en-US">
                    <a:noFill/>
                  </a:rPr>
                  <a:t> </a:t>
                </a:r>
              </a:p>
            </p:txBody>
          </p:sp>
        </mc:Fallback>
      </mc:AlternateContent>
    </p:spTree>
    <p:extLst>
      <p:ext uri="{BB962C8B-B14F-4D97-AF65-F5344CB8AC3E}">
        <p14:creationId xmlns:p14="http://schemas.microsoft.com/office/powerpoint/2010/main" val="419315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rmAutofit/>
          </a:bodyPr>
          <a:lstStyle/>
          <a:p>
            <a:r>
              <a:rPr lang="en-US" sz="3800" dirty="0" err="1"/>
              <a:t>Dùng</a:t>
            </a:r>
            <a:r>
              <a:rPr lang="en-US" sz="3800" dirty="0"/>
              <a:t> </a:t>
            </a:r>
            <a:r>
              <a:rPr lang="en-US" sz="3800" dirty="0" err="1"/>
              <a:t>hàm</a:t>
            </a:r>
            <a:r>
              <a:rPr lang="en-US" sz="3800" dirty="0"/>
              <a:t> </a:t>
            </a:r>
            <a:r>
              <a:rPr lang="en-US" sz="3800" dirty="0" err="1"/>
              <a:t>sinh</a:t>
            </a:r>
            <a:r>
              <a:rPr lang="en-US" sz="3800" dirty="0"/>
              <a:t> </a:t>
            </a:r>
            <a:r>
              <a:rPr lang="en-US" sz="3800" dirty="0" err="1"/>
              <a:t>giải</a:t>
            </a:r>
            <a:r>
              <a:rPr lang="en-US" sz="3800" dirty="0"/>
              <a:t> </a:t>
            </a:r>
            <a:r>
              <a:rPr lang="en-US" sz="3800" dirty="0" err="1"/>
              <a:t>công</a:t>
            </a:r>
            <a:r>
              <a:rPr lang="en-US" sz="3800" dirty="0"/>
              <a:t> </a:t>
            </a:r>
            <a:r>
              <a:rPr lang="en-US" sz="3800" dirty="0" err="1"/>
              <a:t>thức</a:t>
            </a:r>
            <a:r>
              <a:rPr lang="en-US" sz="3800" dirty="0"/>
              <a:t> </a:t>
            </a:r>
            <a:r>
              <a:rPr lang="en-US" sz="3800" dirty="0" err="1"/>
              <a:t>đệ</a:t>
            </a:r>
            <a:r>
              <a:rPr lang="en-US" sz="3800" dirty="0"/>
              <a:t> </a:t>
            </a:r>
            <a:r>
              <a:rPr lang="en-US" sz="3800" dirty="0" err="1"/>
              <a:t>quy</a:t>
            </a:r>
            <a:endParaRPr lang="en-US" sz="3800" dirty="0"/>
          </a:p>
        </p:txBody>
      </p:sp>
      <p:sp>
        <p:nvSpPr>
          <p:cNvPr id="17411" name="Content Placeholder 2"/>
          <p:cNvSpPr>
            <a:spLocks noGrp="1"/>
          </p:cNvSpPr>
          <p:nvPr>
            <p:ph type="body" idx="1"/>
          </p:nvPr>
        </p:nvSpPr>
        <p:spPr>
          <a:xfrm>
            <a:off x="0" y="856009"/>
            <a:ext cx="9296400" cy="1810991"/>
          </a:xfrm>
        </p:spPr>
        <p:txBody>
          <a:bodyPr/>
          <a:lstStyle/>
          <a:p>
            <a:pPr marL="0" indent="0">
              <a:buNone/>
            </a:pPr>
            <a:r>
              <a:rPr lang="en-US" sz="2200" b="1" dirty="0" err="1">
                <a:solidFill>
                  <a:schemeClr val="tx1">
                    <a:lumMod val="95000"/>
                    <a:lumOff val="5000"/>
                  </a:schemeClr>
                </a:solidFill>
                <a:latin typeface="Times New Roman" panose="02020603050405020304" pitchFamily="18" charset="0"/>
                <a:cs typeface="Times New Roman" panose="02020603050405020304" pitchFamily="18" charset="0"/>
              </a:rPr>
              <a:t>Ví</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Tower of Hanoi</a:t>
            </a:r>
          </a:p>
          <a:p>
            <a:pPr marL="0" indent="0">
              <a:buNone/>
            </a:pPr>
            <a:r>
              <a:rPr lang="en-US" altLang="zh-TW" sz="2200" dirty="0" err="1">
                <a:latin typeface="Times New Roman" panose="02020603050405020304" pitchFamily="18" charset="0"/>
                <a:cs typeface="Times New Roman" panose="02020603050405020304" pitchFamily="18" charset="0"/>
              </a:rPr>
              <a:t>Giải</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công</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thức</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đệ</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quy</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của</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bài</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toán</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tháp</a:t>
            </a:r>
            <a:r>
              <a:rPr lang="en-US" altLang="zh-TW" sz="2200" dirty="0">
                <a:latin typeface="Times New Roman" panose="02020603050405020304" pitchFamily="18" charset="0"/>
                <a:cs typeface="Times New Roman" panose="02020603050405020304" pitchFamily="18" charset="0"/>
              </a:rPr>
              <a:t> Hanoi </a:t>
            </a:r>
            <a:r>
              <a:rPr lang="en-US" sz="2000" i="1" dirty="0">
                <a:latin typeface="Times New Roman" panose="02020603050405020304" pitchFamily="18" charset="0"/>
              </a:rPr>
              <a:t>a</a:t>
            </a:r>
            <a:r>
              <a:rPr lang="en-US" sz="2000" i="1" baseline="-25000" dirty="0">
                <a:latin typeface="Times New Roman" panose="02020603050405020304" pitchFamily="18" charset="0"/>
              </a:rPr>
              <a:t>n</a:t>
            </a:r>
            <a:r>
              <a:rPr lang="en-US" sz="2000" dirty="0">
                <a:latin typeface="Times New Roman" panose="02020603050405020304" pitchFamily="18" charset="0"/>
              </a:rPr>
              <a:t> = 2 </a:t>
            </a:r>
            <a:r>
              <a:rPr lang="en-US" sz="2000" i="1" dirty="0">
                <a:latin typeface="Times New Roman" panose="02020603050405020304" pitchFamily="18" charset="0"/>
              </a:rPr>
              <a:t>a</a:t>
            </a:r>
            <a:r>
              <a:rPr lang="en-US" sz="2000" i="1" baseline="-25000" dirty="0">
                <a:latin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a:t>
            </a:r>
            <a:r>
              <a:rPr lang="en-US" altLang="zh-TW" sz="2200" i="1" dirty="0">
                <a:latin typeface="Times New Roman" panose="02020603050405020304" pitchFamily="18" charset="0"/>
                <a:cs typeface="Times New Roman" panose="02020603050405020304" pitchFamily="18" charset="0"/>
              </a:rPr>
              <a:t>n</a:t>
            </a:r>
            <a:r>
              <a:rPr lang="en-US" altLang="zh-TW"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TW" sz="2200" dirty="0">
                <a:latin typeface="Times New Roman" panose="02020603050405020304" pitchFamily="18" charset="0"/>
                <a:cs typeface="Times New Roman" panose="02020603050405020304" pitchFamily="18" charset="0"/>
              </a:rPr>
              <a:t>1, </a:t>
            </a:r>
            <a:r>
              <a:rPr lang="en-US" altLang="zh-TW" sz="2200" i="1" dirty="0">
                <a:latin typeface="Times New Roman" panose="02020603050405020304" pitchFamily="18" charset="0"/>
                <a:cs typeface="Times New Roman" panose="02020603050405020304" pitchFamily="18" charset="0"/>
              </a:rPr>
              <a:t>a</a:t>
            </a:r>
            <a:r>
              <a:rPr lang="en-US" altLang="zh-TW" sz="2200" baseline="-25000" dirty="0">
                <a:latin typeface="Times New Roman" panose="02020603050405020304" pitchFamily="18" charset="0"/>
                <a:cs typeface="Times New Roman" panose="02020603050405020304" pitchFamily="18" charset="0"/>
              </a:rPr>
              <a:t>0</a:t>
            </a:r>
            <a:r>
              <a:rPr lang="en-US" altLang="zh-TW" sz="2200" dirty="0">
                <a:latin typeface="Times New Roman" panose="02020603050405020304" pitchFamily="18" charset="0"/>
                <a:cs typeface="Times New Roman" panose="02020603050405020304" pitchFamily="18" charset="0"/>
              </a:rPr>
              <a:t>=0</a:t>
            </a:r>
          </a:p>
          <a:p>
            <a:pPr marL="0" indent="0">
              <a:buNone/>
            </a:pPr>
            <a:endParaRPr lang="en-US" sz="22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altLang="zh-TW" sz="2200" dirty="0">
              <a:latin typeface="Times New Roman" panose="02020603050405020304" pitchFamily="18" charset="0"/>
              <a:cs typeface="Times New Roman" panose="02020603050405020304" pitchFamily="18" charset="0"/>
            </a:endParaRPr>
          </a:p>
          <a:p>
            <a:pPr marL="0" indent="0">
              <a:buNone/>
            </a:pPr>
            <a:endParaRPr lang="en-US" sz="2200" b="1" dirty="0">
              <a:solidFill>
                <a:srgbClr val="000099"/>
              </a:solidFill>
              <a:latin typeface="Times New Roman" panose="02020603050405020304" pitchFamily="18" charset="0"/>
              <a:cs typeface="Times New Roman" panose="02020603050405020304" pitchFamily="18" charset="0"/>
            </a:endParaRPr>
          </a:p>
          <a:p>
            <a:pPr marL="0" indent="0">
              <a:buNone/>
            </a:pPr>
            <a:endParaRPr lang="en-US" sz="2200" b="1" dirty="0">
              <a:solidFill>
                <a:srgbClr val="FF0000"/>
              </a:solidFill>
              <a:latin typeface="Times New Roman" panose="02020603050405020304" pitchFamily="18" charset="0"/>
              <a:cs typeface="Times New Roman" panose="02020603050405020304" pitchFamily="18" charset="0"/>
            </a:endParaRPr>
          </a:p>
        </p:txBody>
      </p:sp>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131</a:t>
            </a:fld>
            <a:endParaRPr lang="en-US" sz="1400">
              <a:solidFill>
                <a:schemeClr val="tx1"/>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8F83A8-94CB-4C1D-A366-30E27F9AA908}"/>
                  </a:ext>
                </a:extLst>
              </p:cNvPr>
              <p:cNvSpPr txBox="1"/>
              <p:nvPr/>
            </p:nvSpPr>
            <p:spPr>
              <a:xfrm>
                <a:off x="535405" y="1789578"/>
                <a:ext cx="3657600" cy="7190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𝑔</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sym typeface="Wingdings" panose="05000000000000000000" pitchFamily="2" charset="2"/>
                            </a:rPr>
                          </m:ctrlPr>
                        </m:fPr>
                        <m:num>
                          <m:r>
                            <a:rPr lang="en-US" sz="2400" b="0" i="1" smtClean="0">
                              <a:latin typeface="Cambria Math" panose="02040503050406030204" pitchFamily="18" charset="0"/>
                              <a:cs typeface="Times New Roman" panose="02020603050405020304" pitchFamily="18" charset="0"/>
                              <a:sym typeface="Wingdings" panose="05000000000000000000" pitchFamily="2" charset="2"/>
                            </a:rPr>
                            <m:t>1</m:t>
                          </m:r>
                        </m:num>
                        <m:den>
                          <m:r>
                            <m:rPr>
                              <m:nor/>
                            </m:rPr>
                            <a:rPr lang="en-US" sz="2400"/>
                            <m:t>(</m:t>
                          </m:r>
                          <m:r>
                            <a:rPr lang="en-US" sz="2400" i="1">
                              <a:latin typeface="Cambria Math" panose="02040503050406030204" pitchFamily="18" charset="0"/>
                            </a:rPr>
                            <m:t>1−2</m:t>
                          </m:r>
                          <m:r>
                            <a:rPr lang="en-US" sz="2400" i="1">
                              <a:latin typeface="Cambria Math" panose="02040503050406030204" pitchFamily="18" charset="0"/>
                            </a:rPr>
                            <m:t>𝑥</m:t>
                          </m:r>
                          <m:r>
                            <a:rPr lang="en-US" sz="2400" i="1">
                              <a:latin typeface="Cambria Math" panose="02040503050406030204" pitchFamily="18" charset="0"/>
                            </a:rPr>
                            <m:t>) </m:t>
                          </m:r>
                        </m:den>
                      </m:f>
                      <m:r>
                        <a:rPr lang="en-US" sz="24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en-US" sz="2000" i="1">
                              <a:latin typeface="Cambria Math" panose="02040503050406030204" pitchFamily="18" charset="0"/>
                              <a:cs typeface="Times New Roman" panose="02020603050405020304" pitchFamily="18" charset="0"/>
                              <a:sym typeface="Wingdings" panose="05000000000000000000" pitchFamily="2" charset="2"/>
                            </a:rPr>
                          </m:ctrlPr>
                        </m:fPr>
                        <m:num>
                          <m:r>
                            <a:rPr lang="en-US" sz="2000" b="0" i="1" smtClean="0">
                              <a:latin typeface="Cambria Math" panose="02040503050406030204" pitchFamily="18" charset="0"/>
                              <a:cs typeface="Times New Roman" panose="02020603050405020304" pitchFamily="18" charset="0"/>
                              <a:sym typeface="Wingdings" panose="05000000000000000000" pitchFamily="2" charset="2"/>
                            </a:rPr>
                            <m:t>(−1)</m:t>
                          </m:r>
                        </m:num>
                        <m:den>
                          <m:r>
                            <m:rPr>
                              <m:nor/>
                            </m:rPr>
                            <a:rPr lang="en-US" sz="2000"/>
                            <m:t>(</m:t>
                          </m:r>
                          <m:r>
                            <a:rPr lang="en-US" sz="2000" i="1">
                              <a:latin typeface="Cambria Math" panose="02040503050406030204" pitchFamily="18" charset="0"/>
                            </a:rPr>
                            <m:t>1−</m:t>
                          </m:r>
                          <m:r>
                            <a:rPr lang="en-US" sz="2000" i="1">
                              <a:latin typeface="Cambria Math" panose="02040503050406030204" pitchFamily="18" charset="0"/>
                            </a:rPr>
                            <m:t>𝑥</m:t>
                          </m:r>
                          <m:r>
                            <a:rPr lang="en-US" sz="2000" i="1">
                              <a:latin typeface="Cambria Math" panose="02040503050406030204" pitchFamily="18" charset="0"/>
                            </a:rPr>
                            <m:t>) </m:t>
                          </m:r>
                        </m:den>
                      </m:f>
                    </m:oMath>
                  </m:oMathPara>
                </a14:m>
                <a:endParaRPr lang="en-US" sz="2200"/>
              </a:p>
            </p:txBody>
          </p:sp>
        </mc:Choice>
        <mc:Fallback xmlns="">
          <p:sp>
            <p:nvSpPr>
              <p:cNvPr id="26" name="TextBox 25">
                <a:extLst>
                  <a:ext uri="{FF2B5EF4-FFF2-40B4-BE49-F238E27FC236}">
                    <a16:creationId xmlns:a16="http://schemas.microsoft.com/office/drawing/2014/main" id="{C58F83A8-94CB-4C1D-A366-30E27F9AA908}"/>
                  </a:ext>
                </a:extLst>
              </p:cNvPr>
              <p:cNvSpPr txBox="1">
                <a:spLocks noRot="1" noChangeAspect="1" noMove="1" noResize="1" noEditPoints="1" noAdjustHandles="1" noChangeArrowheads="1" noChangeShapeType="1" noTextEdit="1"/>
              </p:cNvSpPr>
              <p:nvPr/>
            </p:nvSpPr>
            <p:spPr>
              <a:xfrm>
                <a:off x="535405" y="1789578"/>
                <a:ext cx="3657600" cy="719043"/>
              </a:xfrm>
              <a:prstGeom prst="rect">
                <a:avLst/>
              </a:prstGeom>
              <a:blipFill>
                <a:blip r:embed="rId3"/>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ED82DEF8-2BE3-49AD-BE3B-96503BB04B83}"/>
              </a:ext>
            </a:extLst>
          </p:cNvPr>
          <p:cNvSpPr/>
          <p:nvPr/>
        </p:nvSpPr>
        <p:spPr>
          <a:xfrm>
            <a:off x="16042" y="2702765"/>
            <a:ext cx="9144000" cy="2785378"/>
          </a:xfrm>
          <a:prstGeom prst="rect">
            <a:avLst/>
          </a:prstGeom>
        </p:spPr>
        <p:txBody>
          <a:bodyPr wrap="square">
            <a:spAutoFit/>
          </a:bodyPr>
          <a:lstStyle/>
          <a:p>
            <a:pPr marL="0" indent="0">
              <a:buFont typeface="Arial" panose="020B0604020202020204" pitchFamily="34" charset="0"/>
              <a:buNone/>
            </a:pPr>
            <a:r>
              <a:rPr lang="en-US" sz="2100" b="1" dirty="0" err="1" smtClean="0">
                <a:solidFill>
                  <a:schemeClr val="tx1">
                    <a:lumMod val="95000"/>
                    <a:lumOff val="5000"/>
                  </a:schemeClr>
                </a:solidFill>
                <a:latin typeface="Times New Roman" panose="02020603050405020304" pitchFamily="18" charset="0"/>
                <a:cs typeface="Times New Roman" panose="02020603050405020304" pitchFamily="18" charset="0"/>
              </a:rPr>
              <a:t>Bước</a:t>
            </a:r>
            <a:r>
              <a:rPr lang="en-US" sz="2100" b="1" dirty="0" smtClean="0">
                <a:solidFill>
                  <a:schemeClr val="tx1">
                    <a:lumMod val="95000"/>
                    <a:lumOff val="5000"/>
                  </a:schemeClr>
                </a:solidFill>
                <a:latin typeface="Times New Roman" panose="02020603050405020304" pitchFamily="18" charset="0"/>
                <a:cs typeface="Times New Roman" panose="02020603050405020304" pitchFamily="18" charset="0"/>
              </a:rPr>
              <a:t> 3:</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Tìm</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dạng</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hiện</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cho</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i="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100" i="1" baseline="-25000" dirty="0">
                <a:solidFill>
                  <a:schemeClr val="tx1">
                    <a:lumMod val="95000"/>
                    <a:lumOff val="5000"/>
                  </a:schemeClr>
                </a:solidFill>
                <a:latin typeface="Times New Roman" panose="02020603050405020304" pitchFamily="18" charset="0"/>
                <a:cs typeface="Times New Roman" panose="02020603050405020304" pitchFamily="18" charset="0"/>
              </a:rPr>
              <a:t>n</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bằng</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cách</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xác</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số</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i="1" dirty="0" err="1">
                <a:solidFill>
                  <a:schemeClr val="tx1">
                    <a:lumMod val="95000"/>
                    <a:lumOff val="5000"/>
                  </a:schemeClr>
                </a:solidFill>
                <a:latin typeface="Times New Roman" panose="02020603050405020304" pitchFamily="18" charset="0"/>
                <a:cs typeface="Times New Roman" panose="02020603050405020304" pitchFamily="18" charset="0"/>
              </a:rPr>
              <a:t>x</a:t>
            </a:r>
            <a:r>
              <a:rPr lang="en-US" sz="2100" i="1" baseline="30000" dirty="0" err="1">
                <a:solidFill>
                  <a:schemeClr val="tx1">
                    <a:lumMod val="95000"/>
                    <a:lumOff val="5000"/>
                  </a:schemeClr>
                </a:solidFill>
                <a:latin typeface="Times New Roman" panose="02020603050405020304" pitchFamily="18" charset="0"/>
                <a:cs typeface="Times New Roman" panose="02020603050405020304" pitchFamily="18" charset="0"/>
              </a:rPr>
              <a:t>n</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mỗi</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số</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00" dirty="0" err="1" smtClean="0">
                <a:solidFill>
                  <a:schemeClr val="tx1">
                    <a:lumMod val="95000"/>
                    <a:lumOff val="5000"/>
                  </a:schemeClr>
                </a:solidFill>
                <a:latin typeface="Times New Roman" panose="02020603050405020304" pitchFamily="18" charset="0"/>
                <a:cs typeface="Times New Roman" panose="02020603050405020304" pitchFamily="18" charset="0"/>
              </a:rPr>
              <a:t>hạng</a:t>
            </a: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TW" sz="2200" dirty="0">
                <a:solidFill>
                  <a:schemeClr val="tx1">
                    <a:lumMod val="95000"/>
                    <a:lumOff val="5000"/>
                  </a:schemeClr>
                </a:solidFill>
                <a:latin typeface="Times New Roman" panose="02020603050405020304" pitchFamily="18" charset="0"/>
                <a:cs typeface="Times New Roman" panose="02020603050405020304" pitchFamily="18" charset="0"/>
              </a:rPr>
              <a:t>(1)/(1-2</a:t>
            </a:r>
            <a:r>
              <a:rPr lang="en-US" altLang="zh-TW"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altLang="zh-TW" sz="2200" dirty="0">
                <a:solidFill>
                  <a:schemeClr val="tx1">
                    <a:lumMod val="95000"/>
                    <a:lumOff val="5000"/>
                  </a:schemeClr>
                </a:solidFill>
                <a:latin typeface="Times New Roman" panose="02020603050405020304" pitchFamily="18" charset="0"/>
                <a:cs typeface="Times New Roman" panose="02020603050405020304" pitchFamily="18" charset="0"/>
              </a:rPr>
              <a:t>) = (1) [1/(1-2</a:t>
            </a:r>
            <a:r>
              <a:rPr lang="en-US" altLang="zh-TW"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altLang="zh-TW" sz="22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 (1) [1 + 2</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 (2</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200" baseline="30000"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 (2</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200" baseline="30000"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è"/>
            </a:pP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Hệ</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số</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của</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i="1" dirty="0" err="1">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x</a:t>
            </a:r>
            <a:r>
              <a:rPr lang="en-US" sz="2200" i="1" baseline="30000" dirty="0" err="1">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n</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là</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(1)2</a:t>
            </a:r>
            <a:r>
              <a:rPr lang="en-US" sz="2200" i="1" baseline="30000"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n</a:t>
            </a:r>
          </a:p>
          <a:p>
            <a:pPr marL="457200" indent="-457200">
              <a:buFont typeface="+mj-lt"/>
              <a:buAutoNum type="arabicPeriod" startAt="2"/>
            </a:pPr>
            <a:r>
              <a:rPr lang="en-US" altLang="zh-TW" sz="2200" dirty="0">
                <a:solidFill>
                  <a:schemeClr val="tx1">
                    <a:lumMod val="95000"/>
                    <a:lumOff val="5000"/>
                  </a:schemeClr>
                </a:solidFill>
                <a:latin typeface="Times New Roman" panose="02020603050405020304" pitchFamily="18" charset="0"/>
                <a:cs typeface="Times New Roman" panose="02020603050405020304" pitchFamily="18" charset="0"/>
              </a:rPr>
              <a:t>(-1)/(1-</a:t>
            </a:r>
            <a:r>
              <a:rPr lang="en-US" altLang="zh-TW"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altLang="zh-TW" sz="2200" dirty="0">
                <a:solidFill>
                  <a:schemeClr val="tx1">
                    <a:lumMod val="95000"/>
                    <a:lumOff val="5000"/>
                  </a:schemeClr>
                </a:solidFill>
                <a:latin typeface="Times New Roman" panose="02020603050405020304" pitchFamily="18" charset="0"/>
                <a:cs typeface="Times New Roman" panose="02020603050405020304" pitchFamily="18" charset="0"/>
              </a:rPr>
              <a:t>) = (-1) [1/(1-</a:t>
            </a:r>
            <a:r>
              <a:rPr lang="en-US" altLang="zh-TW"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altLang="zh-TW" sz="22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 (-1) [1 + </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200" baseline="30000"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200" baseline="30000"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è"/>
            </a:pP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Hệ</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số</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của</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i="1" dirty="0" err="1">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x</a:t>
            </a:r>
            <a:r>
              <a:rPr lang="en-US" sz="2200" i="1" baseline="30000" dirty="0" err="1">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n</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là</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sym typeface="Wingdings" panose="05000000000000000000" pitchFamily="2" charset="2"/>
              </a:rPr>
              <a:t>(-1)</a:t>
            </a:r>
          </a:p>
          <a:p>
            <a:pPr marL="0" indent="0">
              <a:buFont typeface="Arial" panose="020B0604020202020204" pitchFamily="34" charset="0"/>
              <a:buNone/>
            </a:pPr>
            <a:r>
              <a:rPr lang="en-US" sz="2200" b="1" dirty="0" err="1" smtClean="0">
                <a:solidFill>
                  <a:schemeClr val="tx1">
                    <a:lumMod val="95000"/>
                    <a:lumOff val="5000"/>
                  </a:schemeClr>
                </a:solidFill>
                <a:latin typeface="Times New Roman" panose="02020603050405020304" pitchFamily="18" charset="0"/>
                <a:cs typeface="Times New Roman" panose="02020603050405020304" pitchFamily="18" charset="0"/>
              </a:rPr>
              <a:t>Bước</a:t>
            </a:r>
            <a:r>
              <a:rPr lang="en-US" sz="2200" b="1" dirty="0" smtClean="0">
                <a:solidFill>
                  <a:schemeClr val="tx1">
                    <a:lumMod val="95000"/>
                    <a:lumOff val="5000"/>
                  </a:schemeClr>
                </a:solidFill>
                <a:latin typeface="Times New Roman" panose="02020603050405020304" pitchFamily="18" charset="0"/>
                <a:cs typeface="Times New Roman" panose="02020603050405020304" pitchFamily="18" charset="0"/>
              </a:rPr>
              <a:t> 4</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Do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200" i="1" baseline="-25000" dirty="0">
                <a:solidFill>
                  <a:schemeClr val="tx1">
                    <a:lumMod val="95000"/>
                    <a:lumOff val="5000"/>
                  </a:schemeClr>
                </a:solidFill>
                <a:latin typeface="Times New Roman" panose="02020603050405020304" pitchFamily="18" charset="0"/>
                <a:cs typeface="Times New Roman" panose="02020603050405020304" pitchFamily="18" charset="0"/>
              </a:rPr>
              <a:t>n</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 2</a:t>
            </a:r>
            <a:r>
              <a:rPr lang="en-US" sz="2200" i="1" baseline="30000" dirty="0">
                <a:solidFill>
                  <a:schemeClr val="tx1">
                    <a:lumMod val="95000"/>
                    <a:lumOff val="5000"/>
                  </a:schemeClr>
                </a:solidFill>
                <a:latin typeface="Times New Roman" panose="02020603050405020304" pitchFamily="18" charset="0"/>
                <a:cs typeface="Times New Roman" panose="02020603050405020304" pitchFamily="18" charset="0"/>
              </a:rPr>
              <a:t>n</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-1, </a:t>
            </a:r>
            <a:r>
              <a:rPr lang="en-US" sz="2200" i="1" dirty="0">
                <a:solidFill>
                  <a:schemeClr val="tx1">
                    <a:lumMod val="95000"/>
                    <a:lumOff val="5000"/>
                  </a:schemeClr>
                </a:solidFill>
                <a:latin typeface="Times New Roman" panose="02020603050405020304" pitchFamily="18" charset="0"/>
                <a:cs typeface="Times New Roman" panose="02020603050405020304" pitchFamily="18" charset="0"/>
              </a:rPr>
              <a:t>n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0</a:t>
            </a:r>
          </a:p>
        </p:txBody>
      </p:sp>
    </p:spTree>
    <p:extLst>
      <p:ext uri="{BB962C8B-B14F-4D97-AF65-F5344CB8AC3E}">
        <p14:creationId xmlns:p14="http://schemas.microsoft.com/office/powerpoint/2010/main" val="2216685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3BC53ECA-D53D-487F-AA9B-0C838E47213F}"/>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nhân</a:t>
            </a:r>
            <a:r>
              <a:rPr lang="en-US" altLang="en-US" sz="3500" dirty="0"/>
              <a:t>: </a:t>
            </a:r>
            <a:r>
              <a:rPr lang="en-US" altLang="en-US" sz="3500" dirty="0" err="1"/>
              <a:t>Ví</a:t>
            </a:r>
            <a:r>
              <a:rPr lang="en-US" altLang="en-US" sz="3500" dirty="0"/>
              <a:t> </a:t>
            </a:r>
            <a:r>
              <a:rPr lang="en-US" altLang="en-US" sz="3500" dirty="0" err="1"/>
              <a:t>dụ</a:t>
            </a:r>
            <a:endParaRPr lang="en-US" altLang="en-US" sz="3500" dirty="0"/>
          </a:p>
        </p:txBody>
      </p:sp>
      <p:sp>
        <p:nvSpPr>
          <p:cNvPr id="651267" name="Rectangle 3">
            <a:extLst>
              <a:ext uri="{FF2B5EF4-FFF2-40B4-BE49-F238E27FC236}">
                <a16:creationId xmlns:a16="http://schemas.microsoft.com/office/drawing/2014/main" id="{30422E01-E152-4DE8-99FF-781ED7E8198B}"/>
              </a:ext>
            </a:extLst>
          </p:cNvPr>
          <p:cNvSpPr>
            <a:spLocks noGrp="1" noChangeArrowheads="1"/>
          </p:cNvSpPr>
          <p:nvPr>
            <p:ph idx="1"/>
          </p:nvPr>
        </p:nvSpPr>
        <p:spPr>
          <a:xfrm>
            <a:off x="-18012" y="857596"/>
            <a:ext cx="9162011" cy="5181600"/>
          </a:xfrm>
        </p:spPr>
        <p:txBody>
          <a:bodyPr/>
          <a:lstStyle/>
          <a:p>
            <a:pPr marL="609600" indent="-609600" eaLnBrk="1" hangingPunct="1">
              <a:lnSpc>
                <a:spcPct val="90000"/>
              </a:lnSpc>
              <a:buFont typeface="Wingdings" panose="05000000000000000000" pitchFamily="2" charset="2"/>
              <a:buNone/>
            </a:pPr>
            <a:r>
              <a:rPr lang="en-US" altLang="en-US" sz="2400" b="1" dirty="0" err="1">
                <a:latin typeface="Times New Roman" panose="02020603050405020304" pitchFamily="18" charset="0"/>
                <a:cs typeface="Times New Roman" panose="02020603050405020304" pitchFamily="18" charset="0"/>
              </a:rPr>
              <a:t>Ví</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dụ</a:t>
            </a:r>
            <a:r>
              <a:rPr lang="en-US" altLang="en-US" sz="2400" b="1" dirty="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3.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xâu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gồm</a:t>
            </a:r>
            <a:r>
              <a:rPr lang="en-US" altLang="en-US" sz="2400" dirty="0">
                <a:latin typeface="Times New Roman" panose="02020603050405020304" pitchFamily="18" charset="0"/>
                <a:cs typeface="Times New Roman" panose="02020603050405020304" pitchFamily="18" charset="0"/>
              </a:rPr>
              <a:t> 4 </a:t>
            </a:r>
            <a:r>
              <a:rPr lang="en-US" altLang="en-US" sz="2400" dirty="0" err="1">
                <a:latin typeface="Times New Roman" panose="02020603050405020304" pitchFamily="18" charset="0"/>
                <a:cs typeface="Times New Roman" panose="02020603050405020304" pitchFamily="18" charset="0"/>
              </a:rPr>
              <a:t>chữ</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thập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phân</a:t>
            </a:r>
            <a:endParaRPr lang="en-US" altLang="en-US" sz="24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None/>
            </a:pPr>
            <a:r>
              <a:rPr lang="en-US" altLang="en-US" sz="2400" b="1" i="1" dirty="0">
                <a:latin typeface="Times New Roman" panose="02020603050405020304" pitchFamily="18" charset="0"/>
                <a:cs typeface="Times New Roman" panose="02020603050405020304" pitchFamily="18" charset="0"/>
              </a:rPr>
              <a:t>a) </a:t>
            </a:r>
            <a:r>
              <a:rPr lang="en-US" altLang="en-US" sz="2400" b="1" i="1" dirty="0" err="1">
                <a:latin typeface="Times New Roman" panose="02020603050405020304" pitchFamily="18" charset="0"/>
                <a:cs typeface="Times New Roman" panose="02020603050405020304" pitchFamily="18" charset="0"/>
              </a:rPr>
              <a:t>không</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chứa</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một</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chữ</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số</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nào</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hai</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lần</a:t>
            </a:r>
            <a:r>
              <a:rPr lang="en-US" altLang="en-US" sz="2400" b="1" i="1" dirty="0">
                <a:latin typeface="Times New Roman" panose="02020603050405020304" pitchFamily="18" charset="0"/>
                <a:cs typeface="Times New Roman" panose="02020603050405020304" pitchFamily="18" charset="0"/>
              </a:rPr>
              <a:t>?</a:t>
            </a:r>
          </a:p>
          <a:p>
            <a:pPr marL="990600" lvl="1" indent="-533400" eaLnBrk="1" hangingPunct="1">
              <a:lnSpc>
                <a:spcPct val="90000"/>
              </a:lnSpc>
              <a:buFont typeface="Wingdings" panose="05000000000000000000" pitchFamily="2" charset="2"/>
              <a:buBlip>
                <a:blip r:embed="rId2"/>
              </a:buBlip>
            </a:pPr>
            <a:r>
              <a:rPr lang="en-US" altLang="en-US" sz="2400" dirty="0" err="1">
                <a:latin typeface="Times New Roman" panose="02020603050405020304" pitchFamily="18" charset="0"/>
                <a:cs typeface="Times New Roman" panose="02020603050405020304" pitchFamily="18" charset="0"/>
              </a:rPr>
              <a:t>Chúng</a:t>
            </a:r>
            <a:r>
              <a:rPr lang="en-US" altLang="en-US" sz="2400" dirty="0">
                <a:latin typeface="Times New Roman" panose="02020603050405020304" pitchFamily="18" charset="0"/>
                <a:cs typeface="Times New Roman" panose="02020603050405020304" pitchFamily="18" charset="0"/>
              </a:rPr>
              <a:t> ta </a:t>
            </a:r>
            <a:r>
              <a:rPr lang="en-US" altLang="en-US" sz="2400" dirty="0" err="1">
                <a:latin typeface="Times New Roman" panose="02020603050405020304" pitchFamily="18" charset="0"/>
                <a:cs typeface="Times New Roman" panose="02020603050405020304" pitchFamily="18" charset="0"/>
              </a:rPr>
              <a:t>sẽ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chọn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chữ</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vào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lượt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vị</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trí</a:t>
            </a:r>
            <a:endParaRPr lang="en-US" altLang="en-US" sz="2400" dirty="0">
              <a:latin typeface="Times New Roman" panose="02020603050405020304" pitchFamily="18" charset="0"/>
              <a:cs typeface="Times New Roman" panose="02020603050405020304" pitchFamily="18" charset="0"/>
            </a:endParaRPr>
          </a:p>
          <a:p>
            <a:pPr marL="1371600" lvl="2" indent="-457200" eaLnBrk="1" hangingPunct="1">
              <a:lnSpc>
                <a:spcPct val="90000"/>
              </a:lnSpc>
            </a:pP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nhất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10 </a:t>
            </a:r>
            <a:r>
              <a:rPr lang="en-US" altLang="en-US" sz="2000" dirty="0" err="1">
                <a:latin typeface="Times New Roman" panose="02020603050405020304" pitchFamily="18" charset="0"/>
                <a:cs typeface="Times New Roman" panose="02020603050405020304" pitchFamily="18" charset="0"/>
              </a:rPr>
              <a:t>cách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endParaRPr lang="en-US" altLang="en-US" sz="2000" dirty="0">
              <a:latin typeface="Times New Roman" panose="02020603050405020304" pitchFamily="18" charset="0"/>
              <a:cs typeface="Times New Roman" panose="02020603050405020304" pitchFamily="18" charset="0"/>
            </a:endParaRPr>
          </a:p>
          <a:p>
            <a:pPr marL="1371600" lvl="2" indent="-457200" eaLnBrk="1" hangingPunct="1">
              <a:lnSpc>
                <a:spcPct val="90000"/>
              </a:lnSpc>
            </a:pP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9 </a:t>
            </a:r>
            <a:r>
              <a:rPr lang="en-US" altLang="en-US" sz="2000" dirty="0" err="1">
                <a:latin typeface="Times New Roman" panose="02020603050405020304" pitchFamily="18" charset="0"/>
                <a:cs typeface="Times New Roman" panose="02020603050405020304" pitchFamily="18" charset="0"/>
              </a:rPr>
              <a:t>cách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trí</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nhất</a:t>
            </a:r>
            <a:r>
              <a:rPr lang="en-US" altLang="en-US" sz="2000" dirty="0">
                <a:latin typeface="Times New Roman" panose="02020603050405020304" pitchFamily="18" charset="0"/>
                <a:cs typeface="Times New Roman" panose="02020603050405020304" pitchFamily="18" charset="0"/>
              </a:rPr>
              <a:t>)</a:t>
            </a:r>
          </a:p>
          <a:p>
            <a:pPr marL="1371600" lvl="2" indent="-457200" eaLnBrk="1" hangingPunct="1">
              <a:lnSpc>
                <a:spcPct val="90000"/>
              </a:lnSpc>
            </a:pP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8 </a:t>
            </a:r>
            <a:r>
              <a:rPr lang="en-US" altLang="en-US" sz="2000" dirty="0" err="1">
                <a:latin typeface="Times New Roman" panose="02020603050405020304" pitchFamily="18" charset="0"/>
                <a:cs typeface="Times New Roman" panose="02020603050405020304" pitchFamily="18" charset="0"/>
              </a:rPr>
              <a:t>cách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endParaRPr lang="en-US" altLang="en-US" sz="2000" dirty="0">
              <a:latin typeface="Times New Roman" panose="02020603050405020304" pitchFamily="18" charset="0"/>
              <a:cs typeface="Times New Roman" panose="02020603050405020304" pitchFamily="18" charset="0"/>
            </a:endParaRPr>
          </a:p>
          <a:p>
            <a:pPr marL="1371600" lvl="2" indent="-457200" eaLnBrk="1" hangingPunct="1">
              <a:lnSpc>
                <a:spcPct val="90000"/>
              </a:lnSpc>
            </a:pP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tư</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7 </a:t>
            </a:r>
            <a:r>
              <a:rPr lang="en-US" altLang="en-US" sz="2000" dirty="0" err="1">
                <a:latin typeface="Times New Roman" panose="02020603050405020304" pitchFamily="18" charset="0"/>
                <a:cs typeface="Times New Roman" panose="02020603050405020304" pitchFamily="18" charset="0"/>
              </a:rPr>
              <a:t>cách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endParaRPr lang="en-US" altLang="en-US" sz="2000" dirty="0">
              <a:latin typeface="Times New Roman" panose="02020603050405020304" pitchFamily="18" charset="0"/>
              <a:cs typeface="Times New Roman" panose="02020603050405020304" pitchFamily="18" charset="0"/>
            </a:endParaRPr>
          </a:p>
          <a:p>
            <a:pPr marL="990600" lvl="1" indent="-533400" eaLnBrk="1" hangingPunct="1">
              <a:lnSpc>
                <a:spcPct val="90000"/>
              </a:lnSpc>
              <a:buFont typeface="Wingdings" panose="05000000000000000000" pitchFamily="2" charset="2"/>
              <a:buBlip>
                <a:blip r:embed="rId2"/>
              </a:buBlip>
            </a:pPr>
            <a:r>
              <a:rPr lang="en-US" altLang="en-US" sz="2400" dirty="0" err="1">
                <a:latin typeface="Times New Roman" panose="02020603050405020304" pitchFamily="18" charset="0"/>
                <a:cs typeface="Times New Roman" panose="02020603050405020304" pitchFamily="18" charset="0"/>
              </a:rPr>
              <a:t>Tổng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cộng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10*9*8*7 = 5040 </a:t>
            </a:r>
            <a:r>
              <a:rPr lang="en-US" altLang="en-US" sz="2400" dirty="0" err="1">
                <a:latin typeface="Times New Roman" panose="02020603050405020304" pitchFamily="18" charset="0"/>
                <a:cs typeface="Times New Roman" panose="02020603050405020304" pitchFamily="18" charset="0"/>
              </a:rPr>
              <a:t>xâu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đếm</a:t>
            </a:r>
            <a:r>
              <a:rPr lang="en-US" altLang="en-US" sz="2400" dirty="0">
                <a:latin typeface="Times New Roman" panose="02020603050405020304" pitchFamily="18" charset="0"/>
                <a:cs typeface="Times New Roman" panose="02020603050405020304" pitchFamily="18" charset="0"/>
              </a:rPr>
              <a:t>.</a:t>
            </a:r>
          </a:p>
          <a:p>
            <a:pPr marL="609600" indent="-609600" eaLnBrk="1" hangingPunct="1">
              <a:lnSpc>
                <a:spcPct val="90000"/>
              </a:lnSpc>
              <a:buFont typeface="Wingdings" panose="05000000000000000000" pitchFamily="2" charset="2"/>
              <a:buNone/>
            </a:pPr>
            <a:r>
              <a:rPr lang="en-US" altLang="en-US" sz="2400" b="1" i="1" dirty="0">
                <a:latin typeface="Times New Roman" panose="02020603050405020304" pitchFamily="18" charset="0"/>
                <a:cs typeface="Times New Roman" panose="02020603050405020304" pitchFamily="18" charset="0"/>
              </a:rPr>
              <a:t>b) </a:t>
            </a:r>
            <a:r>
              <a:rPr lang="en-US" altLang="en-US" sz="2400" b="1" i="1" dirty="0" err="1">
                <a:latin typeface="Times New Roman" panose="02020603050405020304" pitchFamily="18" charset="0"/>
                <a:cs typeface="Times New Roman" panose="02020603050405020304" pitchFamily="18" charset="0"/>
              </a:rPr>
              <a:t>kết</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thúc</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bởi</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chữ</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số</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chẵn</a:t>
            </a:r>
            <a:r>
              <a:rPr lang="en-US" altLang="en-US" sz="2400" b="1" i="1" dirty="0">
                <a:latin typeface="Times New Roman" panose="02020603050405020304" pitchFamily="18" charset="0"/>
                <a:cs typeface="Times New Roman" panose="02020603050405020304" pitchFamily="18" charset="0"/>
              </a:rPr>
              <a:t>?</a:t>
            </a:r>
          </a:p>
          <a:p>
            <a:pPr marL="990600" lvl="1" indent="-533400" eaLnBrk="1" hangingPunct="1">
              <a:lnSpc>
                <a:spcPct val="90000"/>
              </a:lnSpc>
              <a:buFont typeface="Wingdings" panose="05000000000000000000" pitchFamily="2" charset="2"/>
              <a:buBlip>
                <a:blip r:embed="rId2"/>
              </a:buBlip>
            </a:pPr>
            <a:r>
              <a:rPr lang="en-US" altLang="en-US" sz="2000" dirty="0">
                <a:latin typeface="Times New Roman" panose="02020603050405020304" pitchFamily="18" charset="0"/>
                <a:cs typeface="Times New Roman" panose="02020603050405020304" pitchFamily="18" charset="0"/>
              </a:rPr>
              <a:t>Ba </a:t>
            </a: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đầu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tiên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mỗi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10 </a:t>
            </a:r>
            <a:r>
              <a:rPr lang="en-US" altLang="en-US" sz="2000" dirty="0" err="1">
                <a:latin typeface="Times New Roman" panose="02020603050405020304" pitchFamily="18" charset="0"/>
                <a:cs typeface="Times New Roman" panose="02020603050405020304" pitchFamily="18" charset="0"/>
              </a:rPr>
              <a:t>cách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endParaRPr lang="en-US" altLang="en-US" sz="2000" dirty="0">
              <a:latin typeface="Times New Roman" panose="02020603050405020304" pitchFamily="18" charset="0"/>
              <a:cs typeface="Times New Roman" panose="02020603050405020304" pitchFamily="18" charset="0"/>
            </a:endParaRPr>
          </a:p>
          <a:p>
            <a:pPr marL="990600" lvl="1" indent="-533400" eaLnBrk="1" hangingPunct="1">
              <a:lnSpc>
                <a:spcPct val="90000"/>
              </a:lnSpc>
              <a:buFont typeface="Wingdings" panose="05000000000000000000" pitchFamily="2" charset="2"/>
              <a:buBlip>
                <a:blip r:embed="rId2"/>
              </a:buBlip>
            </a:pP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tự</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cuối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cùng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5 </a:t>
            </a:r>
            <a:r>
              <a:rPr lang="en-US" altLang="en-US" sz="2000" dirty="0" err="1">
                <a:latin typeface="Times New Roman" panose="02020603050405020304" pitchFamily="18" charset="0"/>
                <a:cs typeface="Times New Roman" panose="02020603050405020304" pitchFamily="18" charset="0"/>
              </a:rPr>
              <a:t>cách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endParaRPr lang="en-US" altLang="en-US" sz="2000" dirty="0">
              <a:latin typeface="Times New Roman" panose="02020603050405020304" pitchFamily="18" charset="0"/>
              <a:cs typeface="Times New Roman" panose="02020603050405020304" pitchFamily="18" charset="0"/>
            </a:endParaRPr>
          </a:p>
          <a:p>
            <a:pPr marL="990600" lvl="1" indent="-533400" eaLnBrk="1" hangingPunct="1">
              <a:lnSpc>
                <a:spcPct val="90000"/>
              </a:lnSpc>
              <a:buFont typeface="Wingdings" panose="05000000000000000000" pitchFamily="2" charset="2"/>
              <a:buBlip>
                <a:blip r:embed="rId2"/>
              </a:buBlip>
            </a:pPr>
            <a:r>
              <a:rPr lang="en-US" altLang="en-US" sz="2000" dirty="0" err="1">
                <a:latin typeface="Times New Roman" panose="02020603050405020304" pitchFamily="18" charset="0"/>
                <a:cs typeface="Times New Roman" panose="02020603050405020304" pitchFamily="18" charset="0"/>
              </a:rPr>
              <a:t>Tổng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10*10*10*5 = 5000 </a:t>
            </a:r>
            <a:r>
              <a:rPr lang="en-US" altLang="en-US" sz="2000" dirty="0" err="1">
                <a:latin typeface="Times New Roman" panose="02020603050405020304" pitchFamily="18" charset="0"/>
                <a:cs typeface="Times New Roman" panose="02020603050405020304" pitchFamily="18" charset="0"/>
              </a:rPr>
              <a:t>xâu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cần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đếm</a:t>
            </a:r>
            <a:r>
              <a:rPr lang="en-US" altLang="en-US" sz="20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B946A597-BAC5-4C0C-B105-C18228EEB277}"/>
              </a:ext>
            </a:extLst>
          </p:cNvPr>
          <p:cNvSpPr>
            <a:spLocks noGrp="1"/>
          </p:cNvSpPr>
          <p:nvPr>
            <p:ph type="sldNum" sz="quarter" idx="12"/>
          </p:nvPr>
        </p:nvSpPr>
        <p:spPr/>
        <p:txBody>
          <a:bodyPr/>
          <a:lstStyle/>
          <a:p>
            <a:pPr>
              <a:defRPr/>
            </a:pPr>
            <a:fld id="{519C8756-3B26-4146-A7C7-24F682EEB786}" type="slidenum">
              <a:rPr lang="en-US" smtClean="0"/>
              <a:pPr>
                <a:defRPr/>
              </a:pPr>
              <a:t>14</a:t>
            </a:fld>
            <a:endParaRPr lang="en-US"/>
          </a:p>
        </p:txBody>
      </p:sp>
    </p:spTree>
    <p:extLst>
      <p:ext uri="{BB962C8B-B14F-4D97-AF65-F5344CB8AC3E}">
        <p14:creationId xmlns:p14="http://schemas.microsoft.com/office/powerpoint/2010/main" val="3357920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12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512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512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5126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5126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51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A0B36CAF-C683-4912-9159-0FCB8E51689C}"/>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Các</a:t>
            </a:r>
            <a:r>
              <a:rPr lang="en-US" altLang="en-US" sz="3500" dirty="0"/>
              <a:t> </a:t>
            </a:r>
            <a:r>
              <a:rPr lang="en-US" altLang="en-US" sz="3500" dirty="0" err="1"/>
              <a:t>ví</a:t>
            </a:r>
            <a:r>
              <a:rPr lang="en-US" altLang="en-US" sz="3500" dirty="0"/>
              <a:t> </a:t>
            </a:r>
            <a:r>
              <a:rPr lang="en-US" altLang="en-US" sz="3500" dirty="0" err="1"/>
              <a:t>dụ</a:t>
            </a:r>
            <a:r>
              <a:rPr lang="en-US" altLang="en-US" sz="3500" dirty="0"/>
              <a:t> </a:t>
            </a:r>
            <a:r>
              <a:rPr lang="en-US" altLang="en-US" sz="3500" dirty="0" err="1"/>
              <a:t>phức</a:t>
            </a:r>
            <a:r>
              <a:rPr lang="en-US" altLang="en-US" sz="3500" dirty="0"/>
              <a:t> </a:t>
            </a:r>
            <a:r>
              <a:rPr lang="en-US" altLang="en-US" sz="3500" dirty="0" err="1"/>
              <a:t>tạp</a:t>
            </a:r>
            <a:r>
              <a:rPr lang="en-US" altLang="en-US" sz="3500" dirty="0"/>
              <a:t> </a:t>
            </a:r>
            <a:r>
              <a:rPr lang="en-US" altLang="en-US" sz="3500" dirty="0" err="1"/>
              <a:t>hơn</a:t>
            </a:r>
            <a:endParaRPr lang="en-US" altLang="en-US" sz="3500" dirty="0"/>
          </a:p>
        </p:txBody>
      </p:sp>
      <p:sp>
        <p:nvSpPr>
          <p:cNvPr id="656387" name="Rectangle 3">
            <a:extLst>
              <a:ext uri="{FF2B5EF4-FFF2-40B4-BE49-F238E27FC236}">
                <a16:creationId xmlns:a16="http://schemas.microsoft.com/office/drawing/2014/main" id="{C67ACBA9-FEF6-44A1-A3A2-BD4925F41C5E}"/>
              </a:ext>
            </a:extLst>
          </p:cNvPr>
          <p:cNvSpPr>
            <a:spLocks noGrp="1" noChangeArrowheads="1"/>
          </p:cNvSpPr>
          <p:nvPr>
            <p:ph idx="1"/>
          </p:nvPr>
        </p:nvSpPr>
        <p:spPr>
          <a:xfrm>
            <a:off x="0" y="1066800"/>
            <a:ext cx="9144000" cy="5181600"/>
          </a:xfrm>
        </p:spPr>
        <p:txBody>
          <a:bodyPr/>
          <a:lstStyle/>
          <a:p>
            <a:pPr eaLnBrk="1" hangingPunct="1">
              <a:spcBef>
                <a:spcPts val="1200"/>
              </a:spcBef>
            </a:pPr>
            <a:r>
              <a:rPr lang="en-US" altLang="en-US" sz="2800" dirty="0" err="1">
                <a:latin typeface="Times New Roman" panose="02020603050405020304" pitchFamily="18" charset="0"/>
                <a:cs typeface="Times New Roman" panose="02020603050405020304" pitchFamily="18" charset="0"/>
              </a:rPr>
              <a:t>Khi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nào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sử</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qui </a:t>
            </a:r>
            <a:r>
              <a:rPr lang="en-US" altLang="en-US" sz="2800" dirty="0" err="1">
                <a:latin typeface="Times New Roman" panose="02020603050405020304" pitchFamily="18" charset="0"/>
                <a:cs typeface="Times New Roman" panose="02020603050405020304" pitchFamily="18" charset="0"/>
              </a:rPr>
              <a:t>tắc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cộng</a:t>
            </a:r>
            <a:r>
              <a:rPr lang="en-US" altLang="en-US" sz="2800" dirty="0">
                <a:latin typeface="Times New Roman" panose="02020603050405020304" pitchFamily="18" charset="0"/>
                <a:cs typeface="Times New Roman" panose="02020603050405020304" pitchFamily="18" charset="0"/>
              </a:rPr>
              <a:t>? </a:t>
            </a:r>
          </a:p>
          <a:p>
            <a:pPr eaLnBrk="1" hangingPunct="1">
              <a:spcBef>
                <a:spcPts val="1200"/>
              </a:spcBef>
            </a:pPr>
            <a:r>
              <a:rPr lang="en-US" altLang="en-US" sz="2800" dirty="0" err="1">
                <a:latin typeface="Times New Roman" panose="02020603050405020304" pitchFamily="18" charset="0"/>
                <a:cs typeface="Times New Roman" panose="02020603050405020304" pitchFamily="18" charset="0"/>
              </a:rPr>
              <a:t>Khi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nào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sử</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qui </a:t>
            </a:r>
            <a:r>
              <a:rPr lang="en-US" altLang="en-US" sz="2800" dirty="0" err="1">
                <a:latin typeface="Times New Roman" panose="02020603050405020304" pitchFamily="18" charset="0"/>
                <a:cs typeface="Times New Roman" panose="02020603050405020304" pitchFamily="18" charset="0"/>
              </a:rPr>
              <a:t>tắc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nhân</a:t>
            </a:r>
            <a:r>
              <a:rPr lang="en-US" altLang="en-US" sz="2800" dirty="0">
                <a:latin typeface="Times New Roman" panose="02020603050405020304" pitchFamily="18" charset="0"/>
                <a:cs typeface="Times New Roman" panose="02020603050405020304" pitchFamily="18" charset="0"/>
              </a:rPr>
              <a:t>?</a:t>
            </a:r>
          </a:p>
          <a:p>
            <a:pPr eaLnBrk="1" hangingPunct="1">
              <a:spcBef>
                <a:spcPts val="1200"/>
              </a:spcBef>
            </a:pPr>
            <a:endParaRPr lang="en-US" altLang="en-US" sz="2800" dirty="0">
              <a:latin typeface="Times New Roman" panose="02020603050405020304" pitchFamily="18" charset="0"/>
              <a:cs typeface="Times New Roman" panose="02020603050405020304" pitchFamily="18" charset="0"/>
            </a:endParaRPr>
          </a:p>
          <a:p>
            <a:pPr eaLnBrk="1" hangingPunct="1">
              <a:spcBef>
                <a:spcPts val="1200"/>
              </a:spcBef>
            </a:pPr>
            <a:r>
              <a:rPr lang="en-US" altLang="en-US" sz="2800" dirty="0">
                <a:latin typeface="Times New Roman" panose="02020603050405020304" pitchFamily="18" charset="0"/>
                <a:cs typeface="Times New Roman" panose="02020603050405020304" pitchFamily="18" charset="0"/>
              </a:rPr>
              <a:t>Ta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sử</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phối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hợp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cả</a:t>
            </a:r>
            <a:r>
              <a:rPr lang="en-US" altLang="en-US" sz="2800" dirty="0">
                <a:latin typeface="Times New Roman" panose="02020603050405020304" pitchFamily="18" charset="0"/>
                <a:cs typeface="Times New Roman" panose="02020603050405020304" pitchFamily="18" charset="0"/>
              </a:rPr>
              <a:t> qui </a:t>
            </a:r>
            <a:r>
              <a:rPr lang="en-US" altLang="en-US" sz="2800" dirty="0" err="1">
                <a:latin typeface="Times New Roman" panose="02020603050405020304" pitchFamily="18" charset="0"/>
                <a:cs typeface="Times New Roman" panose="02020603050405020304" pitchFamily="18" charset="0"/>
              </a:rPr>
              <a:t>tắc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cộng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qui </a:t>
            </a:r>
            <a:r>
              <a:rPr lang="en-US" altLang="en-US" sz="2800" dirty="0" err="1">
                <a:latin typeface="Times New Roman" panose="02020603050405020304" pitchFamily="18" charset="0"/>
                <a:cs typeface="Times New Roman" panose="02020603050405020304" pitchFamily="18" charset="0"/>
              </a:rPr>
              <a:t>tắc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nhân</a:t>
            </a:r>
            <a:endParaRPr lang="en-US" altLang="en-US" sz="2800" dirty="0">
              <a:latin typeface="Times New Roman" panose="02020603050405020304" pitchFamily="18" charset="0"/>
              <a:cs typeface="Times New Roman" panose="02020603050405020304" pitchFamily="18" charset="0"/>
            </a:endParaRPr>
          </a:p>
          <a:p>
            <a:pPr eaLnBrk="1" hangingPunct="1">
              <a:spcBef>
                <a:spcPts val="1200"/>
              </a:spcBef>
            </a:pPr>
            <a:r>
              <a:rPr lang="en-US" altLang="en-US" sz="2800" dirty="0" err="1">
                <a:latin typeface="Times New Roman" panose="02020603050405020304" pitchFamily="18" charset="0"/>
                <a:cs typeface="Times New Roman" panose="02020603050405020304" pitchFamily="18" charset="0"/>
              </a:rPr>
              <a:t>Bằng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đó</a:t>
            </a:r>
            <a:r>
              <a:rPr lang="en-US" altLang="en-US" sz="2800" dirty="0">
                <a:latin typeface="Times New Roman" panose="02020603050405020304" pitchFamily="18" charset="0"/>
                <a:cs typeface="Times New Roman" panose="02020603050405020304" pitchFamily="18" charset="0"/>
              </a:rPr>
              <a:t> ta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giải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nhiều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bài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toán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thú</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vị</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phức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tạp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hơn</a:t>
            </a:r>
            <a:endParaRPr lang="en-US" alt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EBD4163-D45E-4C57-9F54-E9671BE80BE0}"/>
              </a:ext>
            </a:extLst>
          </p:cNvPr>
          <p:cNvSpPr>
            <a:spLocks noGrp="1"/>
          </p:cNvSpPr>
          <p:nvPr>
            <p:ph type="sldNum" sz="quarter" idx="12"/>
          </p:nvPr>
        </p:nvSpPr>
        <p:spPr/>
        <p:txBody>
          <a:bodyPr/>
          <a:lstStyle/>
          <a:p>
            <a:pPr>
              <a:defRPr/>
            </a:pPr>
            <a:fld id="{519C8756-3B26-4146-A7C7-24F682EEB786}" type="slidenum">
              <a:rPr lang="en-US" smtClean="0"/>
              <a:pPr>
                <a:defRPr/>
              </a:pPr>
              <a:t>15</a:t>
            </a:fld>
            <a:endParaRPr lang="en-US"/>
          </a:p>
        </p:txBody>
      </p:sp>
    </p:spTree>
    <p:extLst>
      <p:ext uri="{BB962C8B-B14F-4D97-AF65-F5344CB8AC3E}">
        <p14:creationId xmlns:p14="http://schemas.microsoft.com/office/powerpoint/2010/main" val="4114228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Effect transition="in" filter="diamond(in)">
                                      <p:cBhvr>
                                        <p:cTn id="7" dur="2000"/>
                                        <p:tgtEl>
                                          <p:spTgt spid="65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56387">
                                            <p:txEl>
                                              <p:pRg st="1" end="1"/>
                                            </p:txEl>
                                          </p:spTgt>
                                        </p:tgtEl>
                                        <p:attrNameLst>
                                          <p:attrName>style.visibility</p:attrName>
                                        </p:attrNameLst>
                                      </p:cBhvr>
                                      <p:to>
                                        <p:strVal val="visible"/>
                                      </p:to>
                                    </p:set>
                                    <p:animEffect transition="in" filter="checkerboard(across)">
                                      <p:cBhvr>
                                        <p:cTn id="12" dur="500"/>
                                        <p:tgtEl>
                                          <p:spTgt spid="65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box(in)">
                                      <p:cBhvr>
                                        <p:cTn id="17" dur="500"/>
                                        <p:tgtEl>
                                          <p:spTgt spid="65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656387">
                                            <p:txEl>
                                              <p:pRg st="4" end="4"/>
                                            </p:txEl>
                                          </p:spTgt>
                                        </p:tgtEl>
                                        <p:attrNameLst>
                                          <p:attrName>style.visibility</p:attrName>
                                        </p:attrNameLst>
                                      </p:cBhvr>
                                      <p:to>
                                        <p:strVal val="visible"/>
                                      </p:to>
                                    </p:set>
                                    <p:anim calcmode="lin" valueType="num">
                                      <p:cBhvr additive="base">
                                        <p:cTn id="22" dur="500" fill="hold"/>
                                        <p:tgtEl>
                                          <p:spTgt spid="65638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5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16</a:t>
            </a:fld>
            <a:endParaRPr lang="en-US" sz="1400">
              <a:solidFill>
                <a:schemeClr val="tx1"/>
              </a:solidFill>
              <a:latin typeface="Calibri" panose="020F0502020204030204" pitchFamily="34" charset="0"/>
            </a:endParaRPr>
          </a:p>
        </p:txBody>
      </p:sp>
      <p:sp>
        <p:nvSpPr>
          <p:cNvPr id="6" name="Content Placeholder 2">
            <a:extLst>
              <a:ext uri="{FF2B5EF4-FFF2-40B4-BE49-F238E27FC236}">
                <a16:creationId xmlns:a16="http://schemas.microsoft.com/office/drawing/2014/main" id="{77E06F85-91A4-4AE0-993B-F7294F7013FC}"/>
              </a:ext>
            </a:extLst>
          </p:cNvPr>
          <p:cNvSpPr txBox="1">
            <a:spLocks/>
          </p:cNvSpPr>
          <p:nvPr/>
        </p:nvSpPr>
        <p:spPr bwMode="auto">
          <a:xfrm>
            <a:off x="0" y="152400"/>
            <a:ext cx="9144000" cy="52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200" b="1" dirty="0" err="1">
                <a:solidFill>
                  <a:schemeClr val="tx1"/>
                </a:solidFill>
                <a:latin typeface="Times New Roman" panose="02020603050405020304" pitchFamily="18" charset="0"/>
                <a:cs typeface="Times New Roman" panose="02020603050405020304" pitchFamily="18" charset="0"/>
              </a:rPr>
              <a:t>Ví</a:t>
            </a:r>
            <a:r>
              <a:rPr lang="en-US" altLang="en-US" sz="2200" b="1" dirty="0">
                <a:solidFill>
                  <a:schemeClr val="tx1"/>
                </a:solidFill>
                <a:latin typeface="Times New Roman" panose="02020603050405020304" pitchFamily="18" charset="0"/>
                <a:cs typeface="Times New Roman" panose="02020603050405020304" pitchFamily="18" charset="0"/>
              </a:rPr>
              <a:t> </a:t>
            </a:r>
            <a:r>
              <a:rPr lang="en-US" altLang="en-US" sz="2200" b="1" dirty="0" err="1">
                <a:solidFill>
                  <a:schemeClr val="tx1"/>
                </a:solidFill>
                <a:latin typeface="Times New Roman" panose="02020603050405020304" pitchFamily="18" charset="0"/>
                <a:cs typeface="Times New Roman" panose="02020603050405020304" pitchFamily="18" charset="0"/>
              </a:rPr>
              <a:t>dụ</a:t>
            </a:r>
            <a:r>
              <a:rPr lang="en-US" altLang="en-US" sz="2200" b="1" dirty="0">
                <a:solidFill>
                  <a:schemeClr val="tx1"/>
                </a:solidFill>
                <a:latin typeface="Times New Roman" panose="02020603050405020304" pitchFamily="18" charset="0"/>
                <a:cs typeface="Times New Roman" panose="02020603050405020304" pitchFamily="18" charset="0"/>
              </a:rPr>
              <a:t> </a:t>
            </a:r>
            <a:r>
              <a:rPr lang="en-US" altLang="en-US" sz="2200" b="1" dirty="0" smtClean="0">
                <a:solidFill>
                  <a:schemeClr val="tx1"/>
                </a:solidFill>
                <a:latin typeface="Times New Roman" panose="02020603050405020304" pitchFamily="18" charset="0"/>
                <a:cs typeface="Times New Roman" panose="02020603050405020304" pitchFamily="18" charset="0"/>
              </a:rPr>
              <a:t>1.</a:t>
            </a:r>
            <a:r>
              <a:rPr lang="en-US" altLang="en-US" sz="2200" dirty="0" smtClean="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Có</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bao</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nhiêu</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cách</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đặt</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tên</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cho</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biến</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trong</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ngôn</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ngữ</a:t>
            </a:r>
            <a:r>
              <a:rPr lang="en-US" altLang="en-US" sz="2200" dirty="0">
                <a:solidFill>
                  <a:schemeClr val="tx1"/>
                </a:solidFill>
                <a:latin typeface="Times New Roman" panose="02020603050405020304" pitchFamily="18" charset="0"/>
                <a:cs typeface="Times New Roman" panose="02020603050405020304" pitchFamily="18" charset="0"/>
              </a:rPr>
              <a:t> BASIC </a:t>
            </a:r>
            <a:r>
              <a:rPr lang="en-US" altLang="en-US" sz="2200" dirty="0" err="1">
                <a:solidFill>
                  <a:schemeClr val="tx1"/>
                </a:solidFill>
                <a:latin typeface="Times New Roman" panose="02020603050405020304" pitchFamily="18" charset="0"/>
                <a:cs typeface="Times New Roman" panose="02020603050405020304" pitchFamily="18" charset="0"/>
              </a:rPr>
              <a:t>có</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dạng</a:t>
            </a:r>
            <a:r>
              <a:rPr lang="en-US" altLang="zh-TW" sz="2200" dirty="0">
                <a:solidFill>
                  <a:schemeClr val="tx1"/>
                </a:solidFill>
                <a:latin typeface="Times New Roman" panose="02020603050405020304" pitchFamily="18" charset="0"/>
                <a:cs typeface="Times New Roman" panose="02020603050405020304" pitchFamily="18" charset="0"/>
              </a:rPr>
              <a:t>: </a:t>
            </a:r>
          </a:p>
          <a:p>
            <a:r>
              <a:rPr lang="en-US" altLang="zh-TW" sz="2200" dirty="0" err="1">
                <a:solidFill>
                  <a:schemeClr val="tx1"/>
                </a:solidFill>
                <a:latin typeface="Times New Roman" panose="02020603050405020304" pitchFamily="18" charset="0"/>
                <a:cs typeface="Times New Roman" panose="02020603050405020304" pitchFamily="18" charset="0"/>
              </a:rPr>
              <a:t>một</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chữ</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cái</a:t>
            </a:r>
            <a:endParaRPr lang="en-US" altLang="zh-TW" sz="2200" dirty="0">
              <a:solidFill>
                <a:schemeClr val="tx1"/>
              </a:solidFill>
              <a:latin typeface="Times New Roman" panose="02020603050405020304" pitchFamily="18" charset="0"/>
              <a:cs typeface="Times New Roman" panose="02020603050405020304" pitchFamily="18" charset="0"/>
            </a:endParaRPr>
          </a:p>
          <a:p>
            <a:r>
              <a:rPr lang="en-US" altLang="zh-TW" sz="2200" dirty="0" err="1">
                <a:solidFill>
                  <a:schemeClr val="tx1"/>
                </a:solidFill>
                <a:latin typeface="Times New Roman" panose="02020603050405020304" pitchFamily="18" charset="0"/>
                <a:cs typeface="Times New Roman" panose="02020603050405020304" pitchFamily="18" charset="0"/>
              </a:rPr>
              <a:t>hoặc</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bắt</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đầu</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là</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một</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chữ</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cái</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và</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sau</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đó</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là</a:t>
            </a:r>
            <a:r>
              <a:rPr lang="en-US" altLang="zh-TW" sz="2200" dirty="0">
                <a:solidFill>
                  <a:schemeClr val="tx1"/>
                </a:solidFill>
                <a:latin typeface="Times New Roman" panose="02020603050405020304" pitchFamily="18" charset="0"/>
                <a:cs typeface="Times New Roman" panose="02020603050405020304" pitchFamily="18" charset="0"/>
              </a:rPr>
              <a:t> 1 </a:t>
            </a:r>
            <a:r>
              <a:rPr lang="en-US" altLang="zh-TW" sz="2200" dirty="0" err="1">
                <a:solidFill>
                  <a:schemeClr val="tx1"/>
                </a:solidFill>
                <a:latin typeface="Times New Roman" panose="02020603050405020304" pitchFamily="18" charset="0"/>
                <a:cs typeface="Times New Roman" panose="02020603050405020304" pitchFamily="18" charset="0"/>
              </a:rPr>
              <a:t>chữ</a:t>
            </a:r>
            <a:r>
              <a:rPr lang="en-US" altLang="zh-TW" sz="2200" dirty="0">
                <a:solidFill>
                  <a:schemeClr val="tx1"/>
                </a:solidFill>
                <a:latin typeface="Times New Roman" panose="02020603050405020304" pitchFamily="18" charset="0"/>
                <a:cs typeface="Times New Roman" panose="02020603050405020304" pitchFamily="18" charset="0"/>
              </a:rPr>
              <a:t> </a:t>
            </a:r>
            <a:r>
              <a:rPr lang="en-US" altLang="zh-TW" sz="2200" dirty="0" err="1">
                <a:solidFill>
                  <a:schemeClr val="tx1"/>
                </a:solidFill>
                <a:latin typeface="Times New Roman" panose="02020603050405020304" pitchFamily="18" charset="0"/>
                <a:cs typeface="Times New Roman" panose="02020603050405020304" pitchFamily="18" charset="0"/>
              </a:rPr>
              <a:t>số</a:t>
            </a:r>
            <a:r>
              <a:rPr lang="en-US" altLang="zh-TW" sz="2200" dirty="0">
                <a:solidFill>
                  <a:schemeClr val="tx1"/>
                </a:solidFill>
                <a:latin typeface="Times New Roman" panose="02020603050405020304" pitchFamily="18" charset="0"/>
                <a:cs typeface="Times New Roman" panose="02020603050405020304" pitchFamily="18" charset="0"/>
              </a:rPr>
              <a:t>                                                            </a:t>
            </a:r>
          </a:p>
          <a:p>
            <a:pPr marL="0" indent="0" eaLnBrk="1" hangingPunct="1">
              <a:buNone/>
            </a:pPr>
            <a:r>
              <a:rPr lang="en-US" altLang="zh-TW" sz="2200" dirty="0">
                <a:solidFill>
                  <a:schemeClr val="tx1"/>
                </a:solidFill>
                <a:latin typeface="Times New Roman" panose="02020603050405020304" pitchFamily="18" charset="0"/>
                <a:cs typeface="Times New Roman" panose="02020603050405020304" pitchFamily="18" charset="0"/>
              </a:rPr>
              <a:t>                         26 + 26 * 10=286</a:t>
            </a:r>
          </a:p>
          <a:p>
            <a:pPr marL="0" indent="0" eaLnBrk="1" hangingPunct="1">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eaLnBrk="1" hangingPunct="1">
              <a:buNone/>
            </a:pPr>
            <a:endParaRPr lang="en-US" sz="2200" dirty="0">
              <a:solidFill>
                <a:schemeClr val="tx1"/>
              </a:solidFill>
              <a:latin typeface="Times New Roman" panose="02020603050405020304" pitchFamily="18" charset="0"/>
              <a:cs typeface="Times New Roman" panose="02020603050405020304" pitchFamily="18" charset="0"/>
            </a:endParaRPr>
          </a:p>
          <a:p>
            <a:pPr marL="0" lvl="0" indent="0" eaLnBrk="1" hangingPunct="1">
              <a:buNone/>
            </a:pPr>
            <a:r>
              <a:rPr lang="en-US" sz="2100" b="1" dirty="0" err="1">
                <a:solidFill>
                  <a:schemeClr val="tx1"/>
                </a:solidFill>
                <a:latin typeface="Times New Roman" panose="02020603050405020304" pitchFamily="18" charset="0"/>
                <a:cs typeface="Times New Roman" panose="02020603050405020304" pitchFamily="18" charset="0"/>
              </a:rPr>
              <a:t>Ví</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dụ</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smtClean="0">
                <a:solidFill>
                  <a:schemeClr val="tx1"/>
                </a:solidFill>
                <a:latin typeface="Times New Roman" panose="02020603050405020304" pitchFamily="18" charset="0"/>
                <a:cs typeface="Times New Roman" panose="02020603050405020304" pitchFamily="18" charset="0"/>
              </a:rPr>
              <a:t>2.</a:t>
            </a:r>
            <a:r>
              <a:rPr lang="en-US" sz="2100" dirty="0" smtClean="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Có</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bao</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nhiêu</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số</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nguyên</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từ</a:t>
            </a:r>
            <a:r>
              <a:rPr lang="en-US" sz="2100" dirty="0">
                <a:solidFill>
                  <a:schemeClr val="tx1"/>
                </a:solidFill>
                <a:latin typeface="Times New Roman" panose="02020603050405020304" pitchFamily="18" charset="0"/>
                <a:cs typeface="Times New Roman" panose="02020603050405020304" pitchFamily="18" charset="0"/>
              </a:rPr>
              <a:t> 1 </a:t>
            </a:r>
            <a:r>
              <a:rPr lang="en-US" sz="2100" dirty="0" err="1">
                <a:solidFill>
                  <a:schemeClr val="tx1"/>
                </a:solidFill>
                <a:latin typeface="Times New Roman" panose="02020603050405020304" pitchFamily="18" charset="0"/>
                <a:cs typeface="Times New Roman" panose="02020603050405020304" pitchFamily="18" charset="0"/>
              </a:rPr>
              <a:t>đến</a:t>
            </a:r>
            <a:r>
              <a:rPr lang="en-US" sz="2100" dirty="0">
                <a:solidFill>
                  <a:schemeClr val="tx1"/>
                </a:solidFill>
                <a:latin typeface="Times New Roman" panose="02020603050405020304" pitchFamily="18" charset="0"/>
                <a:cs typeface="Times New Roman" panose="02020603050405020304" pitchFamily="18" charset="0"/>
              </a:rPr>
              <a:t> 999 </a:t>
            </a:r>
            <a:r>
              <a:rPr lang="en-US" sz="2100" dirty="0" err="1">
                <a:solidFill>
                  <a:schemeClr val="tx1"/>
                </a:solidFill>
                <a:latin typeface="Times New Roman" panose="02020603050405020304" pitchFamily="18" charset="0"/>
                <a:cs typeface="Times New Roman" panose="02020603050405020304" pitchFamily="18" charset="0"/>
              </a:rPr>
              <a:t>không</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chứa</a:t>
            </a:r>
            <a:r>
              <a:rPr lang="en-US" sz="2100" dirty="0">
                <a:solidFill>
                  <a:schemeClr val="tx1"/>
                </a:solidFill>
                <a:latin typeface="Times New Roman" panose="02020603050405020304" pitchFamily="18" charset="0"/>
                <a:cs typeface="Times New Roman" panose="02020603050405020304" pitchFamily="18" charset="0"/>
              </a:rPr>
              <a:t> 1 </a:t>
            </a:r>
            <a:r>
              <a:rPr lang="en-US" sz="2100" dirty="0" err="1">
                <a:solidFill>
                  <a:schemeClr val="tx1"/>
                </a:solidFill>
                <a:latin typeface="Times New Roman" panose="02020603050405020304" pitchFamily="18" charset="0"/>
                <a:cs typeface="Times New Roman" panose="02020603050405020304" pitchFamily="18" charset="0"/>
              </a:rPr>
              <a:t>chữ</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số</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nào</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quá</a:t>
            </a:r>
            <a:r>
              <a:rPr lang="en-US" sz="2100" dirty="0">
                <a:solidFill>
                  <a:schemeClr val="tx1"/>
                </a:solidFill>
                <a:latin typeface="Times New Roman" panose="02020603050405020304" pitchFamily="18" charset="0"/>
                <a:cs typeface="Times New Roman" panose="02020603050405020304" pitchFamily="18" charset="0"/>
              </a:rPr>
              <a:t> 1 </a:t>
            </a:r>
            <a:r>
              <a:rPr lang="en-US" sz="2100" dirty="0" err="1">
                <a:solidFill>
                  <a:schemeClr val="tx1"/>
                </a:solidFill>
                <a:latin typeface="Times New Roman" panose="02020603050405020304" pitchFamily="18" charset="0"/>
                <a:cs typeface="Times New Roman" panose="02020603050405020304" pitchFamily="18" charset="0"/>
              </a:rPr>
              <a:t>lần</a:t>
            </a:r>
            <a:r>
              <a:rPr lang="en-US" sz="21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200" dirty="0" err="1">
                <a:solidFill>
                  <a:schemeClr val="tx1"/>
                </a:solidFill>
                <a:latin typeface="Times New Roman" panose="02020603050405020304" pitchFamily="18" charset="0"/>
                <a:cs typeface="Times New Roman" panose="02020603050405020304" pitchFamily="18" charset="0"/>
              </a:rPr>
              <a:t>Gọi</a:t>
            </a:r>
            <a:r>
              <a:rPr lang="en-US" sz="2200" dirty="0">
                <a:solidFill>
                  <a:schemeClr val="tx1"/>
                </a:solidFill>
                <a:latin typeface="Times New Roman" panose="02020603050405020304" pitchFamily="18" charset="0"/>
                <a:cs typeface="Times New Roman" panose="02020603050405020304" pitchFamily="18" charset="0"/>
              </a:rPr>
              <a:t> A </a:t>
            </a:r>
            <a:r>
              <a:rPr lang="en-US" sz="2200" dirty="0" err="1">
                <a:solidFill>
                  <a:schemeClr val="tx1"/>
                </a:solidFill>
                <a:latin typeface="Times New Roman" panose="02020603050405020304" pitchFamily="18" charset="0"/>
                <a:cs typeface="Times New Roman" panose="02020603050405020304" pitchFamily="18" charset="0"/>
              </a:rPr>
              <a:t>là</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tập</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các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cần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đếm</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a:solidFill>
                  <a:schemeClr val="tx1"/>
                </a:solidFill>
                <a:latin typeface="Times New Roman" panose="02020603050405020304" pitchFamily="18" charset="0"/>
                <a:cs typeface="Times New Roman" panose="02020603050405020304" pitchFamily="18" charset="0"/>
              </a:rPr>
              <a:t>Chia A </a:t>
            </a:r>
            <a:r>
              <a:rPr lang="en-US" sz="2200" dirty="0" err="1">
                <a:solidFill>
                  <a:schemeClr val="tx1"/>
                </a:solidFill>
                <a:latin typeface="Times New Roman" panose="02020603050405020304" pitchFamily="18" charset="0"/>
                <a:cs typeface="Times New Roman" panose="02020603050405020304" pitchFamily="18" charset="0"/>
              </a:rPr>
              <a:t>thành</a:t>
            </a:r>
            <a:r>
              <a:rPr lang="en-US" sz="2200" dirty="0">
                <a:solidFill>
                  <a:schemeClr val="tx1"/>
                </a:solidFill>
                <a:latin typeface="Times New Roman" panose="02020603050405020304" pitchFamily="18" charset="0"/>
                <a:cs typeface="Times New Roman" panose="02020603050405020304" pitchFamily="18" charset="0"/>
              </a:rPr>
              <a:t> 3 </a:t>
            </a:r>
            <a:r>
              <a:rPr lang="en-US" sz="2200" dirty="0" err="1">
                <a:solidFill>
                  <a:schemeClr val="tx1"/>
                </a:solidFill>
                <a:latin typeface="Times New Roman" panose="02020603050405020304" pitchFamily="18" charset="0"/>
                <a:cs typeface="Times New Roman" panose="02020603050405020304" pitchFamily="18" charset="0"/>
              </a:rPr>
              <a:t>tập</a:t>
            </a:r>
            <a:r>
              <a:rPr lang="en-US" sz="2200" dirty="0">
                <a:solidFill>
                  <a:schemeClr val="tx1"/>
                </a:solidFill>
                <a:latin typeface="Times New Roman" panose="02020603050405020304" pitchFamily="18" charset="0"/>
                <a:cs typeface="Times New Roman" panose="02020603050405020304" pitchFamily="18" charset="0"/>
              </a:rPr>
              <a:t>:</a:t>
            </a:r>
          </a:p>
          <a:p>
            <a:r>
              <a:rPr lang="en-US" sz="2200" i="1" dirty="0">
                <a:solidFill>
                  <a:schemeClr val="tx1"/>
                </a:solidFill>
                <a:latin typeface="Times New Roman" panose="02020603050405020304" pitchFamily="18" charset="0"/>
                <a:cs typeface="Times New Roman" panose="02020603050405020304" pitchFamily="18" charset="0"/>
              </a:rPr>
              <a:t>A</a:t>
            </a:r>
            <a:r>
              <a:rPr lang="en-US" sz="2200" baseline="-25000" dirty="0">
                <a:solidFill>
                  <a:schemeClr val="tx1"/>
                </a:solidFill>
                <a:latin typeface="Times New Roman" panose="02020603050405020304" pitchFamily="18" charset="0"/>
                <a:cs typeface="Times New Roman" panose="02020603050405020304" pitchFamily="18" charset="0"/>
              </a:rPr>
              <a:t>1</a:t>
            </a:r>
            <a:r>
              <a:rPr lang="en-US" sz="2200" dirty="0">
                <a:solidFill>
                  <a:schemeClr val="tx1"/>
                </a:solidFill>
                <a:latin typeface="Times New Roman" panose="02020603050405020304" pitchFamily="18" charset="0"/>
                <a:cs typeface="Times New Roman" panose="02020603050405020304" pitchFamily="18" charset="0"/>
              </a:rPr>
              <a:t>=</a:t>
            </a:r>
            <a:r>
              <a:rPr lang="en-US" sz="2200" dirty="0" err="1">
                <a:solidFill>
                  <a:schemeClr val="tx1"/>
                </a:solidFill>
                <a:latin typeface="Times New Roman" panose="02020603050405020304" pitchFamily="18" charset="0"/>
                <a:cs typeface="Times New Roman" panose="02020603050405020304" pitchFamily="18" charset="0"/>
              </a:rPr>
              <a:t>tập</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các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nguyên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có</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chữ</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không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chứa</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chữ</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nào</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quá</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lần</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i="1" dirty="0">
                <a:solidFill>
                  <a:schemeClr val="tx1"/>
                </a:solidFill>
                <a:latin typeface="Times New Roman" panose="02020603050405020304" pitchFamily="18" charset="0"/>
                <a:cs typeface="Times New Roman" panose="02020603050405020304" pitchFamily="18" charset="0"/>
              </a:rPr>
              <a:t>A</a:t>
            </a:r>
            <a:r>
              <a:rPr lang="en-US" sz="2200" baseline="-25000" dirty="0">
                <a:solidFill>
                  <a:schemeClr val="tx1"/>
                </a:solidFill>
                <a:latin typeface="Times New Roman" panose="02020603050405020304" pitchFamily="18" charset="0"/>
                <a:cs typeface="Times New Roman" panose="02020603050405020304" pitchFamily="18" charset="0"/>
              </a:rPr>
              <a:t>2</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tập</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các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nguyên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có</a:t>
            </a:r>
            <a:r>
              <a:rPr lang="en-US" sz="2200" dirty="0">
                <a:solidFill>
                  <a:schemeClr val="tx1"/>
                </a:solidFill>
                <a:latin typeface="Times New Roman" panose="02020603050405020304" pitchFamily="18" charset="0"/>
                <a:cs typeface="Times New Roman" panose="02020603050405020304" pitchFamily="18" charset="0"/>
              </a:rPr>
              <a:t> 2 </a:t>
            </a:r>
            <a:r>
              <a:rPr lang="en-US" sz="2200" dirty="0" err="1">
                <a:solidFill>
                  <a:schemeClr val="tx1"/>
                </a:solidFill>
                <a:latin typeface="Times New Roman" panose="02020603050405020304" pitchFamily="18" charset="0"/>
                <a:cs typeface="Times New Roman" panose="02020603050405020304" pitchFamily="18" charset="0"/>
              </a:rPr>
              <a:t>chữ</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không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chứa</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chữ</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nào</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quá</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lần</a:t>
            </a:r>
            <a:r>
              <a:rPr lang="en-US" sz="2200" dirty="0">
                <a:solidFill>
                  <a:schemeClr val="tx1"/>
                </a:solidFill>
                <a:latin typeface="Times New Roman" panose="02020603050405020304" pitchFamily="18" charset="0"/>
                <a:cs typeface="Times New Roman" panose="02020603050405020304" pitchFamily="18" charset="0"/>
              </a:rPr>
              <a:t>;</a:t>
            </a:r>
          </a:p>
          <a:p>
            <a:r>
              <a:rPr lang="en-US" sz="2200" i="1" dirty="0">
                <a:solidFill>
                  <a:schemeClr val="tx1"/>
                </a:solidFill>
                <a:latin typeface="Times New Roman" panose="02020603050405020304" pitchFamily="18" charset="0"/>
                <a:cs typeface="Times New Roman" panose="02020603050405020304" pitchFamily="18" charset="0"/>
              </a:rPr>
              <a:t>A</a:t>
            </a:r>
            <a:r>
              <a:rPr lang="en-US" sz="2200" baseline="-25000" dirty="0">
                <a:solidFill>
                  <a:schemeClr val="tx1"/>
                </a:solidFill>
                <a:latin typeface="Times New Roman" panose="02020603050405020304" pitchFamily="18" charset="0"/>
                <a:cs typeface="Times New Roman" panose="02020603050405020304" pitchFamily="18" charset="0"/>
              </a:rPr>
              <a:t>3</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tập</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các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nguyên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có</a:t>
            </a:r>
            <a:r>
              <a:rPr lang="en-US" sz="2200" dirty="0">
                <a:solidFill>
                  <a:schemeClr val="tx1"/>
                </a:solidFill>
                <a:latin typeface="Times New Roman" panose="02020603050405020304" pitchFamily="18" charset="0"/>
                <a:cs typeface="Times New Roman" panose="02020603050405020304" pitchFamily="18" charset="0"/>
              </a:rPr>
              <a:t> 3 </a:t>
            </a:r>
            <a:r>
              <a:rPr lang="en-US" sz="2200" dirty="0" err="1">
                <a:solidFill>
                  <a:schemeClr val="tx1"/>
                </a:solidFill>
                <a:latin typeface="Times New Roman" panose="02020603050405020304" pitchFamily="18" charset="0"/>
                <a:cs typeface="Times New Roman" panose="02020603050405020304" pitchFamily="18" charset="0"/>
              </a:rPr>
              <a:t>chữ</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không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chứa</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chữ</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số</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nào</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quá</a:t>
            </a:r>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lần</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a:t>
            </a:r>
            <a:r>
              <a:rPr lang="en-US" sz="2200" dirty="0">
                <a:solidFill>
                  <a:schemeClr val="tx1"/>
                </a:solidFill>
                <a:latin typeface="Times New Roman" panose="02020603050405020304" pitchFamily="18" charset="0"/>
                <a:cs typeface="Times New Roman" panose="02020603050405020304" pitchFamily="18" charset="0"/>
              </a:rPr>
              <a:t>   = |</a:t>
            </a:r>
            <a:r>
              <a:rPr lang="en-US" sz="2200" i="1" dirty="0">
                <a:solidFill>
                  <a:schemeClr val="tx1"/>
                </a:solidFill>
                <a:latin typeface="Times New Roman" panose="02020603050405020304" pitchFamily="18" charset="0"/>
                <a:cs typeface="Times New Roman" panose="02020603050405020304" pitchFamily="18" charset="0"/>
              </a:rPr>
              <a:t>A</a:t>
            </a:r>
            <a:r>
              <a:rPr lang="en-US" sz="2200" baseline="-25000" dirty="0">
                <a:solidFill>
                  <a:schemeClr val="tx1"/>
                </a:solidFill>
                <a:latin typeface="Times New Roman" panose="02020603050405020304" pitchFamily="18" charset="0"/>
                <a:cs typeface="Times New Roman" panose="02020603050405020304" pitchFamily="18" charset="0"/>
              </a:rPr>
              <a:t>1</a:t>
            </a:r>
            <a:r>
              <a:rPr lang="en-US" sz="2200" dirty="0">
                <a:solidFill>
                  <a:schemeClr val="tx1"/>
                </a:solidFill>
                <a:latin typeface="Times New Roman" panose="02020603050405020304" pitchFamily="18" charset="0"/>
                <a:cs typeface="Times New Roman" panose="02020603050405020304" pitchFamily="18" charset="0"/>
              </a:rPr>
              <a:t>| +    |</a:t>
            </a:r>
            <a:r>
              <a:rPr lang="en-US" sz="2200" i="1" dirty="0">
                <a:solidFill>
                  <a:schemeClr val="tx1"/>
                </a:solidFill>
                <a:latin typeface="Times New Roman" panose="02020603050405020304" pitchFamily="18" charset="0"/>
                <a:cs typeface="Times New Roman" panose="02020603050405020304" pitchFamily="18" charset="0"/>
              </a:rPr>
              <a:t>A</a:t>
            </a:r>
            <a:r>
              <a:rPr lang="en-US" sz="2200" baseline="-25000" dirty="0">
                <a:solidFill>
                  <a:schemeClr val="tx1"/>
                </a:solidFill>
                <a:latin typeface="Times New Roman" panose="02020603050405020304" pitchFamily="18" charset="0"/>
                <a:cs typeface="Times New Roman" panose="02020603050405020304" pitchFamily="18" charset="0"/>
              </a:rPr>
              <a:t>2</a:t>
            </a:r>
            <a:r>
              <a:rPr lang="en-US" sz="2200" dirty="0">
                <a:solidFill>
                  <a:schemeClr val="tx1"/>
                </a:solidFill>
                <a:latin typeface="Times New Roman" panose="02020603050405020304" pitchFamily="18" charset="0"/>
                <a:cs typeface="Times New Roman" panose="02020603050405020304" pitchFamily="18" charset="0"/>
              </a:rPr>
              <a:t>|  +   |</a:t>
            </a:r>
            <a:r>
              <a:rPr lang="en-US" sz="2200" i="1" dirty="0">
                <a:solidFill>
                  <a:schemeClr val="tx1"/>
                </a:solidFill>
                <a:latin typeface="Times New Roman" panose="02020603050405020304" pitchFamily="18" charset="0"/>
                <a:cs typeface="Times New Roman" panose="02020603050405020304" pitchFamily="18" charset="0"/>
              </a:rPr>
              <a:t>A</a:t>
            </a:r>
            <a:r>
              <a:rPr lang="en-US" sz="2200" baseline="-25000" dirty="0">
                <a:solidFill>
                  <a:schemeClr val="tx1"/>
                </a:solidFill>
                <a:latin typeface="Times New Roman" panose="02020603050405020304" pitchFamily="18" charset="0"/>
                <a:cs typeface="Times New Roman" panose="02020603050405020304" pitchFamily="18" charset="0"/>
              </a:rPr>
              <a:t>3</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theo</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quy</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tắc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cộng</a:t>
            </a:r>
            <a:r>
              <a:rPr lang="en-US" sz="22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 9    + 9×9  + 9×9×8 = 738   (</a:t>
            </a:r>
            <a:r>
              <a:rPr lang="en-US" sz="2200" dirty="0" err="1">
                <a:solidFill>
                  <a:schemeClr val="tx1"/>
                </a:solidFill>
                <a:latin typeface="Times New Roman" panose="02020603050405020304" pitchFamily="18" charset="0"/>
                <a:cs typeface="Times New Roman" panose="02020603050405020304" pitchFamily="18" charset="0"/>
              </a:rPr>
              <a:t>theo</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quy</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tắc</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nhân</a:t>
            </a:r>
            <a:r>
              <a:rPr lang="en-US" sz="2200" dirty="0" smtClean="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a:p>
            <a:pPr marL="0" indent="0" eaLnBrk="1" hangingPunct="1">
              <a:buNone/>
            </a:pP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3543" y="1943879"/>
            <a:ext cx="201872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Quy tắc cộng</a:t>
            </a:r>
          </a:p>
        </p:txBody>
      </p:sp>
      <p:sp>
        <p:nvSpPr>
          <p:cNvPr id="8" name="Rectangle 7"/>
          <p:cNvSpPr>
            <a:spLocks noChangeArrowheads="1"/>
          </p:cNvSpPr>
          <p:nvPr/>
        </p:nvSpPr>
        <p:spPr bwMode="auto">
          <a:xfrm>
            <a:off x="3160222" y="1979300"/>
            <a:ext cx="25622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Quy tắc nhân</a:t>
            </a:r>
          </a:p>
        </p:txBody>
      </p:sp>
      <p:sp>
        <p:nvSpPr>
          <p:cNvPr id="9" name="Line 8"/>
          <p:cNvSpPr>
            <a:spLocks noChangeShapeType="1"/>
          </p:cNvSpPr>
          <p:nvPr/>
        </p:nvSpPr>
        <p:spPr bwMode="auto">
          <a:xfrm flipV="1">
            <a:off x="1676400" y="1724164"/>
            <a:ext cx="571091" cy="3332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flipH="1" flipV="1">
            <a:off x="2855422" y="1690514"/>
            <a:ext cx="304800" cy="36688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8E6652F8-56C2-44E2-BC86-3A69EBBE13AB}"/>
              </a:ext>
            </a:extLst>
          </p:cNvPr>
          <p:cNvSpPr>
            <a:spLocks noGrp="1"/>
          </p:cNvSpPr>
          <p:nvPr>
            <p:ph type="sldNum" sz="quarter" idx="12"/>
          </p:nvPr>
        </p:nvSpPr>
        <p:spPr/>
        <p:txBody>
          <a:bodyPr/>
          <a:lstStyle/>
          <a:p>
            <a:pPr>
              <a:defRPr/>
            </a:pPr>
            <a:fld id="{89681101-023D-40BD-A2D5-1BE569FA9ED1}" type="slidenum">
              <a:rPr lang="en-US" smtClean="0"/>
              <a:pPr>
                <a:defRPr/>
              </a:pPr>
              <a:t>16</a:t>
            </a:fld>
            <a:endParaRPr lang="en-US"/>
          </a:p>
        </p:txBody>
      </p:sp>
    </p:spTree>
    <p:extLst>
      <p:ext uri="{BB962C8B-B14F-4D97-AF65-F5344CB8AC3E}">
        <p14:creationId xmlns:p14="http://schemas.microsoft.com/office/powerpoint/2010/main" val="35120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 calcmode="lin" valueType="num">
                                      <p:cBhvr additive="base">
                                        <p:cTn id="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 calcmode="lin" valueType="num">
                                      <p:cBhvr additive="base">
                                        <p:cTn id="1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 calcmode="lin" valueType="num">
                                      <p:cBhvr additive="base">
                                        <p:cTn id="1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 calcmode="lin" valueType="num">
                                      <p:cBhvr additive="base">
                                        <p:cTn id="2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anim calcmode="lin" valueType="num">
                                      <p:cBhvr additive="base">
                                        <p:cTn id="2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 calcmode="lin" valueType="num">
                                      <p:cBhvr additive="base">
                                        <p:cTn id="2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 calcmode="lin" valueType="num">
                                      <p:cBhvr additive="base">
                                        <p:cTn id="3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anim calcmode="lin" valueType="num">
                                      <p:cBhvr additive="base">
                                        <p:cTn id="3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17</a:t>
            </a:fld>
            <a:endParaRPr lang="en-US" sz="1400">
              <a:solidFill>
                <a:schemeClr val="tx1"/>
              </a:solidFill>
              <a:latin typeface="Calibri" panose="020F0502020204030204" pitchFamily="34" charset="0"/>
            </a:endParaRPr>
          </a:p>
        </p:txBody>
      </p:sp>
      <p:sp>
        <p:nvSpPr>
          <p:cNvPr id="6" name="Content Placeholder 2">
            <a:extLst>
              <a:ext uri="{FF2B5EF4-FFF2-40B4-BE49-F238E27FC236}">
                <a16:creationId xmlns:a16="http://schemas.microsoft.com/office/drawing/2014/main" id="{77E06F85-91A4-4AE0-993B-F7294F7013FC}"/>
              </a:ext>
            </a:extLst>
          </p:cNvPr>
          <p:cNvSpPr txBox="1">
            <a:spLocks/>
          </p:cNvSpPr>
          <p:nvPr/>
        </p:nvSpPr>
        <p:spPr bwMode="auto">
          <a:xfrm>
            <a:off x="0" y="76201"/>
            <a:ext cx="9143999"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000" b="1" dirty="0" err="1">
                <a:solidFill>
                  <a:schemeClr val="tx1"/>
                </a:solidFill>
                <a:latin typeface="Times New Roman" panose="02020603050405020304" pitchFamily="18" charset="0"/>
                <a:cs typeface="Times New Roman" panose="02020603050405020304" pitchFamily="18" charset="0"/>
              </a:rPr>
              <a:t>Ví</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dụ</a:t>
            </a:r>
            <a:r>
              <a:rPr lang="en-US" altLang="en-US" sz="2000" b="1" dirty="0">
                <a:solidFill>
                  <a:schemeClr val="tx1"/>
                </a:solidFill>
                <a:latin typeface="Times New Roman" panose="02020603050405020304" pitchFamily="18" charset="0"/>
                <a:cs typeface="Times New Roman" panose="02020603050405020304" pitchFamily="18" charset="0"/>
              </a:rPr>
              <a:t> 3</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Mỗi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cá</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nhân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sử</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dụng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máy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tính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đều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gồm</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từ</a:t>
            </a:r>
            <a:r>
              <a:rPr lang="en-US" altLang="en-US" sz="2000" dirty="0">
                <a:solidFill>
                  <a:schemeClr val="tx1"/>
                </a:solidFill>
                <a:latin typeface="Times New Roman" panose="02020603050405020304" pitchFamily="18" charset="0"/>
                <a:cs typeface="Times New Roman" panose="02020603050405020304" pitchFamily="18" charset="0"/>
              </a:rPr>
              <a:t> 6 </a:t>
            </a:r>
            <a:r>
              <a:rPr lang="en-US" altLang="en-US" sz="2000" dirty="0" err="1">
                <a:solidFill>
                  <a:schemeClr val="tx1"/>
                </a:solidFill>
                <a:latin typeface="Times New Roman" panose="02020603050405020304" pitchFamily="18" charset="0"/>
                <a:cs typeface="Times New Roman" panose="02020603050405020304" pitchFamily="18" charset="0"/>
              </a:rPr>
              <a:t>đến</a:t>
            </a:r>
            <a:r>
              <a:rPr lang="en-US" altLang="en-US" sz="2000" dirty="0">
                <a:solidFill>
                  <a:schemeClr val="tx1"/>
                </a:solidFill>
                <a:latin typeface="Times New Roman" panose="02020603050405020304" pitchFamily="18" charset="0"/>
                <a:cs typeface="Times New Roman" panose="02020603050405020304" pitchFamily="18" charset="0"/>
              </a:rPr>
              <a:t> 8 </a:t>
            </a:r>
            <a:r>
              <a:rPr lang="en-US" altLang="en-US" sz="2000" dirty="0" err="1">
                <a:solidFill>
                  <a:schemeClr val="tx1"/>
                </a:solidFill>
                <a:latin typeface="Times New Roman" panose="02020603050405020304" pitchFamily="18" charset="0"/>
                <a:cs typeface="Times New Roman" panose="02020603050405020304" pitchFamily="18" charset="0"/>
              </a:rPr>
              <a:t>ký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mỗi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chữ</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cái</a:t>
            </a:r>
            <a:r>
              <a:rPr lang="en-US" altLang="en-US" sz="2000" dirty="0">
                <a:solidFill>
                  <a:schemeClr val="tx1"/>
                </a:solidFill>
                <a:latin typeface="Times New Roman" panose="02020603050405020304" pitchFamily="18" charset="0"/>
                <a:cs typeface="Times New Roman" panose="02020603050405020304" pitchFamily="18" charset="0"/>
              </a:rPr>
              <a:t> in </a:t>
            </a:r>
            <a:r>
              <a:rPr lang="en-US" altLang="en-US" sz="2000" dirty="0" err="1">
                <a:solidFill>
                  <a:schemeClr val="tx1"/>
                </a:solidFill>
                <a:latin typeface="Times New Roman" panose="02020603050405020304" pitchFamily="18" charset="0"/>
                <a:cs typeface="Times New Roman" panose="02020603050405020304" pitchFamily="18" charset="0"/>
              </a:rPr>
              <a:t>hoa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hoặc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chữ</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phải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chứa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nhất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một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chữ</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Có</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bao</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nhiêu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nhau</a:t>
            </a:r>
            <a:r>
              <a:rPr lang="en-US" altLang="en-US" sz="2000" dirty="0">
                <a:solidFill>
                  <a:schemeClr val="tx1"/>
                </a:solidFill>
                <a:latin typeface="Times New Roman" panose="02020603050405020304" pitchFamily="18" charset="0"/>
                <a:cs typeface="Times New Roman" panose="02020603050405020304" pitchFamily="18" charset="0"/>
              </a:rPr>
              <a:t>?</a:t>
            </a:r>
          </a:p>
          <a:p>
            <a:pPr marL="0" indent="0" algn="just" eaLnBrk="1" hangingPunct="1">
              <a:lnSpc>
                <a:spcPct val="120000"/>
              </a:lnSpc>
              <a:spcBef>
                <a:spcPts val="1200"/>
              </a:spcBef>
              <a:buNone/>
            </a:pPr>
            <a:r>
              <a:rPr lang="en-US" altLang="en-US" sz="2000" dirty="0" err="1">
                <a:solidFill>
                  <a:schemeClr val="tx1"/>
                </a:solidFill>
                <a:latin typeface="Times New Roman" panose="02020603050405020304" pitchFamily="18" charset="0"/>
                <a:cs typeface="Times New Roman" panose="02020603050405020304" pitchFamily="18" charset="0"/>
              </a:rPr>
              <a:t>Giải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Gọi</a:t>
            </a:r>
            <a:r>
              <a:rPr lang="en-US" altLang="en-US" sz="2000" dirty="0">
                <a:solidFill>
                  <a:schemeClr val="tx1"/>
                </a:solidFill>
                <a:latin typeface="Times New Roman" panose="02020603050405020304" pitchFamily="18" charset="0"/>
                <a:cs typeface="Times New Roman" panose="02020603050405020304" pitchFamily="18" charset="0"/>
              </a:rPr>
              <a:t> P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P</a:t>
            </a:r>
            <a:r>
              <a:rPr lang="en-US" altLang="en-US" sz="2000" baseline="-25000" dirty="0">
                <a:solidFill>
                  <a:schemeClr val="tx1"/>
                </a:solidFill>
                <a:latin typeface="Times New Roman" panose="02020603050405020304" pitchFamily="18" charset="0"/>
                <a:cs typeface="Times New Roman" panose="02020603050405020304" pitchFamily="18" charset="0"/>
              </a:rPr>
              <a:t>6</a:t>
            </a:r>
            <a:r>
              <a:rPr lang="en-US" altLang="en-US" sz="2000" dirty="0">
                <a:solidFill>
                  <a:schemeClr val="tx1"/>
                </a:solidFill>
                <a:latin typeface="Times New Roman" panose="02020603050405020304" pitchFamily="18" charset="0"/>
                <a:cs typeface="Times New Roman" panose="02020603050405020304" pitchFamily="18" charset="0"/>
              </a:rPr>
              <a:t>, P</a:t>
            </a:r>
            <a:r>
              <a:rPr lang="en-US" altLang="en-US" sz="2000" baseline="-25000" dirty="0">
                <a:solidFill>
                  <a:schemeClr val="tx1"/>
                </a:solidFill>
                <a:latin typeface="Times New Roman" panose="02020603050405020304" pitchFamily="18" charset="0"/>
                <a:cs typeface="Times New Roman" panose="02020603050405020304" pitchFamily="18" charset="0"/>
              </a:rPr>
              <a:t>7</a:t>
            </a:r>
            <a:r>
              <a:rPr lang="en-US" altLang="en-US" sz="2000" dirty="0">
                <a:solidFill>
                  <a:schemeClr val="tx1"/>
                </a:solidFill>
                <a:latin typeface="Times New Roman" panose="02020603050405020304" pitchFamily="18" charset="0"/>
                <a:cs typeface="Times New Roman" panose="02020603050405020304" pitchFamily="18" charset="0"/>
              </a:rPr>
              <a:t>, P</a:t>
            </a:r>
            <a:r>
              <a:rPr lang="en-US" altLang="en-US" sz="2000" baseline="-25000" dirty="0">
                <a:solidFill>
                  <a:schemeClr val="tx1"/>
                </a:solidFill>
                <a:latin typeface="Times New Roman" panose="02020603050405020304" pitchFamily="18" charset="0"/>
                <a:cs typeface="Times New Roman" panose="02020603050405020304" pitchFamily="18" charset="0"/>
              </a:rPr>
              <a:t>8</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độ</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dài</a:t>
            </a:r>
            <a:r>
              <a:rPr lang="en-US" altLang="en-US" sz="2000" dirty="0">
                <a:solidFill>
                  <a:schemeClr val="tx1"/>
                </a:solidFill>
                <a:latin typeface="Times New Roman" panose="02020603050405020304" pitchFamily="18" charset="0"/>
                <a:cs typeface="Times New Roman" panose="02020603050405020304" pitchFamily="18" charset="0"/>
              </a:rPr>
              <a:t> 6, 7, </a:t>
            </a:r>
            <a:r>
              <a:rPr lang="en-US" altLang="en-US" sz="2000" dirty="0" err="1">
                <a:solidFill>
                  <a:schemeClr val="tx1"/>
                </a:solidFill>
                <a:latin typeface="Times New Roman" panose="02020603050405020304" pitchFamily="18" charset="0"/>
                <a:cs typeface="Times New Roman" panose="02020603050405020304" pitchFamily="18" charset="0"/>
              </a:rPr>
              <a:t>và</a:t>
            </a:r>
            <a:r>
              <a:rPr lang="en-US" altLang="en-US" sz="2000" dirty="0">
                <a:solidFill>
                  <a:schemeClr val="tx1"/>
                </a:solidFill>
                <a:latin typeface="Times New Roman" panose="02020603050405020304" pitchFamily="18" charset="0"/>
                <a:cs typeface="Times New Roman" panose="02020603050405020304" pitchFamily="18" charset="0"/>
              </a:rPr>
              <a:t> 8, </a:t>
            </a:r>
            <a:r>
              <a:rPr lang="en-US" altLang="en-US" sz="2000" dirty="0" err="1">
                <a:solidFill>
                  <a:schemeClr val="tx1"/>
                </a:solidFill>
                <a:latin typeface="Times New Roman" panose="02020603050405020304" pitchFamily="18" charset="0"/>
                <a:cs typeface="Times New Roman" panose="02020603050405020304" pitchFamily="18" charset="0"/>
              </a:rPr>
              <a:t>tương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ứng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P = P</a:t>
            </a:r>
            <a:r>
              <a:rPr lang="en-US" altLang="ko-KR" sz="2000" baseline="-25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6</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 P</a:t>
            </a:r>
            <a:r>
              <a:rPr lang="en-US" altLang="ko-KR" sz="2000" baseline="-25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7</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 P</a:t>
            </a:r>
            <a:r>
              <a:rPr lang="en-US" altLang="ko-KR" sz="2000" baseline="-25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8      </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a:t>
            </a:r>
            <a:r>
              <a:rPr lang="en-US" altLang="ko-KR" sz="2000" dirty="0" err="1">
                <a:solidFill>
                  <a:schemeClr val="tx1"/>
                </a:solidFill>
                <a:latin typeface="Times New Roman" panose="02020603050405020304" pitchFamily="18" charset="0"/>
                <a:ea typeface="굴림" panose="020B0600000101010101" pitchFamily="34" charset="-127"/>
                <a:cs typeface="Times New Roman" panose="02020603050405020304" pitchFamily="18" charset="0"/>
              </a:rPr>
              <a:t>theo</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dirty="0" err="1">
                <a:solidFill>
                  <a:schemeClr val="tx1"/>
                </a:solidFill>
                <a:latin typeface="Times New Roman" panose="02020603050405020304" pitchFamily="18" charset="0"/>
                <a:ea typeface="굴림" panose="020B0600000101010101" pitchFamily="34" charset="-127"/>
                <a:cs typeface="Times New Roman" panose="02020603050405020304" pitchFamily="18" charset="0"/>
              </a:rPr>
              <a:t>nguyên</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dirty="0" err="1">
                <a:solidFill>
                  <a:schemeClr val="tx1"/>
                </a:solidFill>
                <a:latin typeface="Times New Roman" panose="02020603050405020304" pitchFamily="18" charset="0"/>
                <a:ea typeface="굴림" panose="020B0600000101010101" pitchFamily="34" charset="-127"/>
                <a:cs typeface="Times New Roman" panose="02020603050405020304" pitchFamily="18" charset="0"/>
              </a:rPr>
              <a:t>lý</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dirty="0" err="1">
                <a:solidFill>
                  <a:schemeClr val="tx1"/>
                </a:solidFill>
                <a:latin typeface="Times New Roman" panose="02020603050405020304" pitchFamily="18" charset="0"/>
                <a:ea typeface="굴림" panose="020B0600000101010101" pitchFamily="34" charset="-127"/>
                <a:cs typeface="Times New Roman" panose="02020603050405020304" pitchFamily="18" charset="0"/>
              </a:rPr>
              <a:t>cộng</a:t>
            </a:r>
            <a:r>
              <a:rPr lang="en-US" altLang="ko-KR" sz="2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a:t>
            </a:r>
          </a:p>
          <a:p>
            <a:pPr marL="457200" lvl="1" indent="0" eaLnBrk="1" hangingPunct="1">
              <a:buNone/>
            </a:pPr>
            <a:r>
              <a:rPr lang="en-US" altLang="ko-KR" sz="2000" b="1"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P</a:t>
            </a:r>
            <a:r>
              <a:rPr lang="en-US" altLang="ko-KR" sz="2000" b="1" baseline="-25000"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6</a:t>
            </a:r>
            <a:r>
              <a:rPr lang="en-US" altLang="ko-KR" sz="2000" b="1"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 </a:t>
            </a:r>
            <a:r>
              <a:rPr lang="en-US" altLang="ko-KR" sz="2000" b="1" dirty="0" err="1">
                <a:solidFill>
                  <a:schemeClr val="tx1"/>
                </a:solidFill>
                <a:latin typeface="Times New Roman" panose="02020603050405020304" pitchFamily="18" charset="0"/>
                <a:ea typeface="굴림" panose="020B0600000101010101" pitchFamily="34" charset="-127"/>
                <a:cs typeface="Times New Roman" panose="02020603050405020304" pitchFamily="18" charset="0"/>
              </a:rPr>
              <a:t>tính</a:t>
            </a:r>
            <a:r>
              <a:rPr lang="en-US" altLang="ko-KR" sz="2000" b="1"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chemeClr val="tx1"/>
                </a:solidFill>
                <a:latin typeface="Times New Roman" panose="02020603050405020304" pitchFamily="18" charset="0"/>
                <a:ea typeface="굴림" panose="020B0600000101010101" pitchFamily="34" charset="-127"/>
                <a:cs typeface="Times New Roman" panose="02020603050405020304" pitchFamily="18" charset="0"/>
              </a:rPr>
              <a:t>thế</a:t>
            </a:r>
            <a:r>
              <a:rPr lang="en-US" altLang="ko-KR" sz="2000" b="1"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chemeClr val="tx1"/>
                </a:solidFill>
                <a:latin typeface="Times New Roman" panose="02020603050405020304" pitchFamily="18" charset="0"/>
                <a:ea typeface="굴림" panose="020B0600000101010101" pitchFamily="34" charset="-127"/>
                <a:cs typeface="Times New Roman" panose="02020603050405020304" pitchFamily="18" charset="0"/>
              </a:rPr>
              <a:t>nào</a:t>
            </a:r>
            <a:r>
              <a:rPr lang="en-US" altLang="ko-KR" sz="2000" b="1" dirty="0">
                <a:solidFill>
                  <a:schemeClr val="tx1"/>
                </a:solidFill>
                <a:latin typeface="Times New Roman" panose="02020603050405020304" pitchFamily="18" charset="0"/>
                <a:ea typeface="굴림" panose="020B0600000101010101" pitchFamily="34" charset="-127"/>
                <a:cs typeface="Times New Roman" panose="02020603050405020304" pitchFamily="18" charset="0"/>
              </a:rPr>
              <a:t>??</a:t>
            </a:r>
          </a:p>
          <a:p>
            <a:pPr lvl="1" eaLnBrk="1" hangingPunct="1"/>
            <a:r>
              <a:rPr lang="en-US" altLang="ko-KR" sz="2000" b="1" dirty="0" err="1">
                <a:solidFill>
                  <a:srgbClr val="FF0000"/>
                </a:solidFill>
                <a:latin typeface="Times New Roman" panose="02020603050405020304" pitchFamily="18" charset="0"/>
                <a:ea typeface="굴림" panose="020B0600000101010101" pitchFamily="34" charset="-127"/>
                <a:cs typeface="Times New Roman" panose="02020603050405020304" pitchFamily="18" charset="0"/>
              </a:rPr>
              <a:t>Cách</a:t>
            </a:r>
            <a:r>
              <a:rPr lang="en-US" altLang="ko-KR" sz="2000" b="1" dirty="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FF0000"/>
                </a:solidFill>
                <a:latin typeface="Times New Roman" panose="02020603050405020304" pitchFamily="18" charset="0"/>
                <a:ea typeface="굴림" panose="020B0600000101010101" pitchFamily="34" charset="-127"/>
                <a:cs typeface="Times New Roman" panose="02020603050405020304" pitchFamily="18" charset="0"/>
              </a:rPr>
              <a:t>thông</a:t>
            </a:r>
            <a:r>
              <a:rPr lang="en-US" altLang="ko-KR" sz="2000" b="1" dirty="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FF0000"/>
                </a:solidFill>
                <a:latin typeface="Times New Roman" panose="02020603050405020304" pitchFamily="18" charset="0"/>
                <a:ea typeface="굴림" panose="020B0600000101010101" pitchFamily="34" charset="-127"/>
                <a:cs typeface="Times New Roman" panose="02020603050405020304" pitchFamily="18" charset="0"/>
              </a:rPr>
              <a:t>dụng</a:t>
            </a:r>
            <a:r>
              <a:rPr lang="en-US" altLang="ko-KR" sz="2000" b="1" dirty="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tính</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toàn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bộ</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số</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mật</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khẩu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bỏ</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qua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điều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kiện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số</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mật</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khẩu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không</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thỏa</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mãn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điều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rPr>
              <a:t>kiện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số</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mật</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khẩu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thỏa</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mãn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điều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kiện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số</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mật</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khẩu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bỏ</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qua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điều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kiện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số</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mật</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khẩu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không</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thỏa</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mãn</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điều</a:t>
            </a:r>
            <a:r>
              <a:rPr lang="en-US" altLang="ko-KR" sz="2000" b="1"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 </a:t>
            </a:r>
            <a:r>
              <a:rPr lang="en-US" altLang="ko-KR" sz="2000" b="1" dirty="0" err="1">
                <a:solidFill>
                  <a:srgbClr val="006600"/>
                </a:solidFill>
                <a:latin typeface="Times New Roman" panose="02020603050405020304" pitchFamily="18" charset="0"/>
                <a:ea typeface="굴림" panose="020B0600000101010101" pitchFamily="34" charset="-127"/>
                <a:cs typeface="Times New Roman" panose="02020603050405020304" pitchFamily="18" charset="0"/>
                <a:sym typeface="Wingdings" panose="05000000000000000000" pitchFamily="2" charset="2"/>
              </a:rPr>
              <a:t>kiện</a:t>
            </a:r>
            <a:endParaRPr lang="en-US" altLang="ko-KR" sz="2000" b="1" baseline="-25000" dirty="0">
              <a:solidFill>
                <a:srgbClr val="006600"/>
              </a:solidFill>
              <a:latin typeface="Times New Roman" panose="02020603050405020304" pitchFamily="18" charset="0"/>
              <a:ea typeface="굴림" panose="020B0600000101010101" pitchFamily="34" charset="-127"/>
              <a:cs typeface="Times New Roman" panose="02020603050405020304" pitchFamily="18" charset="0"/>
            </a:endParaRPr>
          </a:p>
          <a:p>
            <a:pPr eaLnBrk="1" hangingPunct="1">
              <a:lnSpc>
                <a:spcPct val="120000"/>
              </a:lnSpc>
              <a:spcBef>
                <a:spcPts val="1200"/>
              </a:spcBef>
              <a:buFont typeface="Wingdings" panose="05000000000000000000" pitchFamily="2" charset="2"/>
              <a:buNone/>
            </a:pPr>
            <a:r>
              <a:rPr lang="en-US" altLang="en-US" sz="2000" dirty="0">
                <a:solidFill>
                  <a:schemeClr val="tx1"/>
                </a:solidFill>
                <a:latin typeface="Times New Roman" panose="02020603050405020304" pitchFamily="18" charset="0"/>
                <a:cs typeface="Times New Roman" panose="02020603050405020304" pitchFamily="18" charset="0"/>
              </a:rPr>
              <a:t>P</a:t>
            </a:r>
            <a:r>
              <a:rPr lang="en-US" altLang="en-US" sz="2000" baseline="-25000" dirty="0">
                <a:solidFill>
                  <a:schemeClr val="tx1"/>
                </a:solidFill>
                <a:latin typeface="Times New Roman" panose="02020603050405020304" pitchFamily="18" charset="0"/>
                <a:cs typeface="Times New Roman" panose="02020603050405020304" pitchFamily="18" charset="0"/>
              </a:rPr>
              <a:t>6</a:t>
            </a:r>
            <a:r>
              <a:rPr lang="en-US" altLang="en-US" sz="2000" dirty="0">
                <a:solidFill>
                  <a:schemeClr val="tx1"/>
                </a:solidFill>
                <a:latin typeface="Times New Roman" panose="02020603050405020304" pitchFamily="18" charset="0"/>
                <a:cs typeface="Times New Roman" panose="02020603050405020304" pitchFamily="18" charset="0"/>
              </a:rPr>
              <a:t> =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lượng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gồm</a:t>
            </a:r>
            <a:r>
              <a:rPr lang="en-US" altLang="en-US" sz="2000" dirty="0">
                <a:solidFill>
                  <a:schemeClr val="tx1"/>
                </a:solidFill>
                <a:latin typeface="Times New Roman" panose="02020603050405020304" pitchFamily="18" charset="0"/>
                <a:cs typeface="Times New Roman" panose="02020603050405020304" pitchFamily="18" charset="0"/>
              </a:rPr>
              <a:t> 6 </a:t>
            </a:r>
            <a:r>
              <a:rPr lang="en-US" altLang="en-US" sz="2000" dirty="0" err="1">
                <a:solidFill>
                  <a:schemeClr val="tx1"/>
                </a:solidFill>
                <a:latin typeface="Times New Roman" panose="02020603050405020304" pitchFamily="18" charset="0"/>
                <a:cs typeface="Times New Roman" panose="02020603050405020304" pitchFamily="18" charset="0"/>
              </a:rPr>
              <a:t>ký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chứa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nhất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một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chữ</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endParaRPr lang="en-US" altLang="en-US" sz="2000" dirty="0">
              <a:solidFill>
                <a:schemeClr val="tx1"/>
              </a:solidFill>
              <a:latin typeface="Times New Roman" panose="02020603050405020304" pitchFamily="18" charset="0"/>
              <a:cs typeface="Times New Roman" panose="02020603050405020304" pitchFamily="18" charset="0"/>
            </a:endParaRPr>
          </a:p>
          <a:p>
            <a:pPr eaLnBrk="1" hangingPunct="1">
              <a:lnSpc>
                <a:spcPct val="120000"/>
              </a:lnSpc>
              <a:spcBef>
                <a:spcPts val="1200"/>
              </a:spcBef>
              <a:buFont typeface="Wingdings" panose="05000000000000000000" pitchFamily="2" charset="2"/>
              <a:buNone/>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tổng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gồm</a:t>
            </a:r>
            <a:r>
              <a:rPr lang="en-US" altLang="en-US" sz="2000" dirty="0">
                <a:solidFill>
                  <a:schemeClr val="tx1"/>
                </a:solidFill>
                <a:latin typeface="Times New Roman" panose="02020603050405020304" pitchFamily="18" charset="0"/>
                <a:cs typeface="Times New Roman" panose="02020603050405020304" pitchFamily="18" charset="0"/>
              </a:rPr>
              <a:t> 6 </a:t>
            </a:r>
            <a:r>
              <a:rPr lang="en-US" altLang="en-US" sz="2000" dirty="0" err="1">
                <a:solidFill>
                  <a:schemeClr val="tx1"/>
                </a:solidFill>
                <a:latin typeface="Times New Roman" panose="02020603050405020304" pitchFamily="18" charset="0"/>
                <a:cs typeface="Times New Roman" panose="02020603050405020304" pitchFamily="18" charset="0"/>
              </a:rPr>
              <a:t>ký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mật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khẩu</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gồm</a:t>
            </a:r>
            <a:r>
              <a:rPr lang="en-US" altLang="en-US" sz="2000" dirty="0">
                <a:solidFill>
                  <a:schemeClr val="tx1"/>
                </a:solidFill>
                <a:latin typeface="Times New Roman" panose="02020603050405020304" pitchFamily="18" charset="0"/>
                <a:cs typeface="Times New Roman" panose="02020603050405020304" pitchFamily="18" charset="0"/>
              </a:rPr>
              <a:t> 6 </a:t>
            </a:r>
            <a:r>
              <a:rPr lang="en-US" altLang="en-US" sz="2000" dirty="0" err="1">
                <a:solidFill>
                  <a:schemeClr val="tx1"/>
                </a:solidFill>
                <a:latin typeface="Times New Roman" panose="02020603050405020304" pitchFamily="18" charset="0"/>
                <a:cs typeface="Times New Roman" panose="02020603050405020304" pitchFamily="18" charset="0"/>
              </a:rPr>
              <a:t>ký</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không</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chứa</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chữ</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số</a:t>
            </a:r>
            <a:r>
              <a:rPr lang="en-US" altLang="en-US" sz="2000" dirty="0">
                <a:solidFill>
                  <a:schemeClr val="tx1"/>
                </a:solidFill>
                <a:latin typeface="Times New Roman" panose="02020603050405020304" pitchFamily="18" charset="0"/>
                <a:cs typeface="Times New Roman" panose="02020603050405020304" pitchFamily="18" charset="0"/>
              </a:rPr>
              <a:t>)</a:t>
            </a:r>
          </a:p>
          <a:p>
            <a:pPr eaLnBrk="1" hangingPunct="1">
              <a:lnSpc>
                <a:spcPct val="120000"/>
              </a:lnSpc>
              <a:spcBef>
                <a:spcPts val="1200"/>
              </a:spcBef>
              <a:buFont typeface="Wingdings" panose="05000000000000000000" pitchFamily="2" charset="2"/>
              <a:buNone/>
            </a:pPr>
            <a:r>
              <a:rPr lang="en-US" altLang="en-US" sz="2000" dirty="0">
                <a:solidFill>
                  <a:schemeClr val="tx1"/>
                </a:solidFill>
                <a:latin typeface="Times New Roman" panose="02020603050405020304" pitchFamily="18" charset="0"/>
                <a:cs typeface="Times New Roman" panose="02020603050405020304" pitchFamily="18" charset="0"/>
              </a:rPr>
              <a:t>= (26+10)(26+10)(26+10)(26+10)(26+10) (26+10) – (26)(26)(26)(26)(26)(26) </a:t>
            </a:r>
          </a:p>
          <a:p>
            <a:pPr eaLnBrk="1" hangingPunct="1">
              <a:lnSpc>
                <a:spcPct val="120000"/>
              </a:lnSpc>
              <a:spcBef>
                <a:spcPts val="1200"/>
              </a:spcBef>
              <a:buFont typeface="Wingdings" panose="05000000000000000000" pitchFamily="2" charset="2"/>
              <a:buNone/>
            </a:pPr>
            <a:r>
              <a:rPr lang="en-US" altLang="en-US" sz="2000" dirty="0">
                <a:solidFill>
                  <a:schemeClr val="tx1"/>
                </a:solidFill>
                <a:latin typeface="Times New Roman" panose="02020603050405020304" pitchFamily="18" charset="0"/>
                <a:cs typeface="Times New Roman" panose="02020603050405020304" pitchFamily="18" charset="0"/>
              </a:rPr>
              <a:t>= 36</a:t>
            </a:r>
            <a:r>
              <a:rPr lang="en-US" altLang="en-US" sz="2000" baseline="30000" dirty="0">
                <a:solidFill>
                  <a:schemeClr val="tx1"/>
                </a:solidFill>
                <a:latin typeface="Times New Roman" panose="02020603050405020304" pitchFamily="18" charset="0"/>
                <a:cs typeface="Times New Roman" panose="02020603050405020304" pitchFamily="18" charset="0"/>
              </a:rPr>
              <a:t>6 </a:t>
            </a:r>
            <a:r>
              <a:rPr lang="en-US" altLang="en-US" sz="2000" dirty="0">
                <a:solidFill>
                  <a:schemeClr val="tx1"/>
                </a:solidFill>
                <a:latin typeface="Times New Roman" panose="02020603050405020304" pitchFamily="18" charset="0"/>
                <a:cs typeface="Times New Roman" panose="02020603050405020304" pitchFamily="18" charset="0"/>
              </a:rPr>
              <a:t>– 26</a:t>
            </a:r>
            <a:r>
              <a:rPr lang="en-US" altLang="en-US" sz="2000" baseline="30000" dirty="0">
                <a:solidFill>
                  <a:schemeClr val="tx1"/>
                </a:solidFill>
                <a:latin typeface="Times New Roman" panose="02020603050405020304" pitchFamily="18" charset="0"/>
                <a:cs typeface="Times New Roman" panose="02020603050405020304" pitchFamily="18" charset="0"/>
              </a:rPr>
              <a:t>6</a:t>
            </a:r>
            <a:r>
              <a:rPr lang="en-US" altLang="en-US" sz="2000" dirty="0">
                <a:solidFill>
                  <a:schemeClr val="tx1"/>
                </a:solidFill>
                <a:latin typeface="Times New Roman" panose="02020603050405020304" pitchFamily="18" charset="0"/>
                <a:cs typeface="Times New Roman" panose="02020603050405020304" pitchFamily="18" charset="0"/>
              </a:rPr>
              <a:t>  = </a:t>
            </a:r>
            <a:r>
              <a:rPr lang="en-US" altLang="en-US" sz="2000" b="1" dirty="0">
                <a:solidFill>
                  <a:schemeClr val="tx1"/>
                </a:solidFill>
                <a:latin typeface="Times New Roman" panose="02020603050405020304" pitchFamily="18" charset="0"/>
                <a:cs typeface="Times New Roman" panose="02020603050405020304" pitchFamily="18" charset="0"/>
              </a:rPr>
              <a:t>1 867 866 560</a:t>
            </a:r>
          </a:p>
          <a:p>
            <a:pPr marL="0" lvl="0" indent="0">
              <a:buNone/>
            </a:pPr>
            <a:endParaRPr lang="en-US" sz="2000" baseline="30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ounded Rectangle 1"/>
          <p:cNvSpPr/>
          <p:nvPr/>
        </p:nvSpPr>
        <p:spPr>
          <a:xfrm>
            <a:off x="31749" y="1435875"/>
            <a:ext cx="4114800" cy="4896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89586" y="847641"/>
            <a:ext cx="1371600" cy="430887"/>
          </a:xfrm>
          <a:prstGeom prst="rect">
            <a:avLst/>
          </a:prstGeom>
          <a:noFill/>
        </p:spPr>
        <p:txBody>
          <a:bodyPr wrap="square" rtlCol="0">
            <a:spAutoFit/>
          </a:bodyPr>
          <a:lstStyle/>
          <a:p>
            <a:r>
              <a:rPr lang="en-US" sz="2200" b="1" dirty="0">
                <a:solidFill>
                  <a:srgbClr val="FF0000"/>
                </a:solidFill>
              </a:rPr>
              <a:t>26</a:t>
            </a:r>
            <a:r>
              <a:rPr lang="en-US" sz="2200" dirty="0"/>
              <a:t> (A-Z)</a:t>
            </a:r>
          </a:p>
        </p:txBody>
      </p:sp>
      <p:sp>
        <p:nvSpPr>
          <p:cNvPr id="12" name="TextBox 11"/>
          <p:cNvSpPr txBox="1"/>
          <p:nvPr/>
        </p:nvSpPr>
        <p:spPr>
          <a:xfrm>
            <a:off x="3276600" y="766947"/>
            <a:ext cx="1371600" cy="430887"/>
          </a:xfrm>
          <a:prstGeom prst="rect">
            <a:avLst/>
          </a:prstGeom>
          <a:noFill/>
        </p:spPr>
        <p:txBody>
          <a:bodyPr wrap="square" rtlCol="0">
            <a:spAutoFit/>
          </a:bodyPr>
          <a:lstStyle/>
          <a:p>
            <a:r>
              <a:rPr lang="en-US" sz="2200" b="1" dirty="0">
                <a:solidFill>
                  <a:srgbClr val="FF0000"/>
                </a:solidFill>
              </a:rPr>
              <a:t>10</a:t>
            </a:r>
            <a:r>
              <a:rPr lang="en-US" sz="2200" dirty="0"/>
              <a:t> (0-9)</a:t>
            </a:r>
          </a:p>
        </p:txBody>
      </p:sp>
      <p:sp>
        <p:nvSpPr>
          <p:cNvPr id="4" name="Right Brace 3"/>
          <p:cNvSpPr/>
          <p:nvPr/>
        </p:nvSpPr>
        <p:spPr>
          <a:xfrm rot="5400000">
            <a:off x="1957410" y="84205"/>
            <a:ext cx="263477" cy="144527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14" name="Right Brace 13"/>
          <p:cNvSpPr/>
          <p:nvPr/>
        </p:nvSpPr>
        <p:spPr>
          <a:xfrm rot="5400000">
            <a:off x="3686047" y="347847"/>
            <a:ext cx="135795" cy="838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13" name="TextBox 12">
            <a:extLst>
              <a:ext uri="{FF2B5EF4-FFF2-40B4-BE49-F238E27FC236}">
                <a16:creationId xmlns:a16="http://schemas.microsoft.com/office/drawing/2014/main" id="{A63ED0B3-AA03-4A6A-A525-582185136409}"/>
              </a:ext>
            </a:extLst>
          </p:cNvPr>
          <p:cNvSpPr txBox="1"/>
          <p:nvPr/>
        </p:nvSpPr>
        <p:spPr>
          <a:xfrm>
            <a:off x="5252" y="925864"/>
            <a:ext cx="1371600" cy="430887"/>
          </a:xfrm>
          <a:prstGeom prst="rect">
            <a:avLst/>
          </a:prstGeom>
          <a:noFill/>
        </p:spPr>
        <p:txBody>
          <a:bodyPr wrap="square" rtlCol="0">
            <a:spAutoFit/>
          </a:bodyPr>
          <a:lstStyle/>
          <a:p>
            <a:r>
              <a:rPr lang="en-US" sz="2200"/>
              <a:t>Điều kiện</a:t>
            </a:r>
          </a:p>
        </p:txBody>
      </p:sp>
      <p:sp>
        <p:nvSpPr>
          <p:cNvPr id="3" name="Slide Number Placeholder 2">
            <a:extLst>
              <a:ext uri="{FF2B5EF4-FFF2-40B4-BE49-F238E27FC236}">
                <a16:creationId xmlns:a16="http://schemas.microsoft.com/office/drawing/2014/main" id="{192DA524-7793-40E3-87A3-7D3D2D139460}"/>
              </a:ext>
            </a:extLst>
          </p:cNvPr>
          <p:cNvSpPr>
            <a:spLocks noGrp="1"/>
          </p:cNvSpPr>
          <p:nvPr>
            <p:ph type="sldNum" sz="quarter" idx="12"/>
          </p:nvPr>
        </p:nvSpPr>
        <p:spPr/>
        <p:txBody>
          <a:bodyPr/>
          <a:lstStyle/>
          <a:p>
            <a:pPr>
              <a:defRPr/>
            </a:pPr>
            <a:fld id="{89681101-023D-40BD-A2D5-1BE569FA9ED1}" type="slidenum">
              <a:rPr lang="en-US" smtClean="0"/>
              <a:pPr>
                <a:defRPr/>
              </a:pPr>
              <a:t>17</a:t>
            </a:fld>
            <a:endParaRPr lang="en-US"/>
          </a:p>
        </p:txBody>
      </p:sp>
    </p:spTree>
    <p:extLst>
      <p:ext uri="{BB962C8B-B14F-4D97-AF65-F5344CB8AC3E}">
        <p14:creationId xmlns:p14="http://schemas.microsoft.com/office/powerpoint/2010/main" val="21263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 calcmode="lin" valueType="num">
                                      <p:cBhvr additive="base">
                                        <p:cTn id="1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 calcmode="lin" valueType="num">
                                      <p:cBhvr additive="base">
                                        <p:cTn id="22"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 calcmode="lin" valueType="num">
                                      <p:cBhvr additive="base">
                                        <p:cTn id="28"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 calcmode="lin" valueType="num">
                                      <p:cBhvr additive="base">
                                        <p:cTn id="5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 calcmode="lin" valueType="num">
                                      <p:cBhvr additive="base">
                                        <p:cTn id="5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p:bldP spid="4" grpId="0" animBg="1"/>
      <p:bldP spid="14"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23" name="Rectangle 3">
            <a:extLst>
              <a:ext uri="{FF2B5EF4-FFF2-40B4-BE49-F238E27FC236}">
                <a16:creationId xmlns:a16="http://schemas.microsoft.com/office/drawing/2014/main" id="{AB679E99-B427-4E8A-9710-02AA71661E21}"/>
              </a:ext>
            </a:extLst>
          </p:cNvPr>
          <p:cNvSpPr>
            <a:spLocks noGrp="1" noChangeArrowheads="1"/>
          </p:cNvSpPr>
          <p:nvPr>
            <p:ph idx="1"/>
          </p:nvPr>
        </p:nvSpPr>
        <p:spPr>
          <a:xfrm>
            <a:off x="0" y="838200"/>
            <a:ext cx="9144000" cy="5181600"/>
          </a:xfrm>
        </p:spPr>
        <p:txBody>
          <a:bodyPr/>
          <a:lstStyle/>
          <a:p>
            <a:pPr eaLnBrk="1" hangingPunct="1">
              <a:lnSpc>
                <a:spcPct val="120000"/>
              </a:lnSpc>
              <a:spcBef>
                <a:spcPts val="600"/>
              </a:spcBef>
              <a:buFont typeface="Wingdings" panose="05000000000000000000" pitchFamily="2" charset="2"/>
              <a:buNone/>
            </a:pPr>
            <a:r>
              <a:rPr lang="en-US" altLang="en-US" sz="2400" dirty="0" err="1">
                <a:latin typeface="Times New Roman" panose="02020603050405020304" pitchFamily="18" charset="0"/>
                <a:cs typeface="Times New Roman" panose="02020603050405020304" pitchFamily="18" charset="0"/>
              </a:rPr>
              <a:t>Tương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tự</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như</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vậy</a:t>
            </a:r>
            <a:r>
              <a:rPr lang="en-US" altLang="en-US" sz="2400" dirty="0">
                <a:latin typeface="Times New Roman" panose="02020603050405020304" pitchFamily="18" charset="0"/>
                <a:cs typeface="Times New Roman" panose="02020603050405020304" pitchFamily="18" charset="0"/>
              </a:rPr>
              <a:t>, ta </a:t>
            </a:r>
            <a:r>
              <a:rPr lang="en-US" altLang="en-US" sz="2400" dirty="0" err="1">
                <a:latin typeface="Times New Roman" panose="02020603050405020304" pitchFamily="18" charset="0"/>
                <a:cs typeface="Times New Roman" panose="02020603050405020304" pitchFamily="18" charset="0"/>
              </a:rPr>
              <a:t>có</a:t>
            </a:r>
            <a:endParaRPr lang="en-US" altLang="en-US" sz="2400" dirty="0">
              <a:latin typeface="Times New Roman" panose="02020603050405020304" pitchFamily="18" charset="0"/>
              <a:cs typeface="Times New Roman" panose="02020603050405020304" pitchFamily="18" charset="0"/>
            </a:endParaRPr>
          </a:p>
          <a:p>
            <a:pPr eaLnBrk="1" hangingPunct="1">
              <a:lnSpc>
                <a:spcPct val="120000"/>
              </a:lnSpc>
              <a:spcBef>
                <a:spcPts val="6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7</a:t>
            </a:r>
            <a:r>
              <a:rPr lang="en-US" altLang="en-US" sz="2400" dirty="0">
                <a:latin typeface="Times New Roman" panose="02020603050405020304" pitchFamily="18" charset="0"/>
                <a:cs typeface="Times New Roman" panose="02020603050405020304" pitchFamily="18" charset="0"/>
              </a:rPr>
              <a:t> = 36</a:t>
            </a:r>
            <a:r>
              <a:rPr lang="en-US" altLang="en-US" sz="2400" baseline="30000" dirty="0">
                <a:latin typeface="Times New Roman" panose="02020603050405020304" pitchFamily="18" charset="0"/>
                <a:cs typeface="Times New Roman" panose="02020603050405020304" pitchFamily="18" charset="0"/>
              </a:rPr>
              <a:t>7</a:t>
            </a:r>
            <a:r>
              <a:rPr lang="en-US" altLang="en-US" sz="2400" dirty="0">
                <a:latin typeface="Times New Roman" panose="02020603050405020304" pitchFamily="18" charset="0"/>
                <a:cs typeface="Times New Roman" panose="02020603050405020304" pitchFamily="18" charset="0"/>
              </a:rPr>
              <a:t> – 26</a:t>
            </a:r>
            <a:r>
              <a:rPr lang="en-US" altLang="en-US" sz="2400" baseline="30000" dirty="0">
                <a:latin typeface="Times New Roman" panose="02020603050405020304" pitchFamily="18" charset="0"/>
                <a:cs typeface="Times New Roman" panose="02020603050405020304" pitchFamily="18" charset="0"/>
              </a:rPr>
              <a:t>7</a:t>
            </a:r>
            <a:r>
              <a:rPr lang="en-US" altLang="en-US" sz="2400" dirty="0">
                <a:latin typeface="Times New Roman" panose="02020603050405020304" pitchFamily="18" charset="0"/>
                <a:cs typeface="Times New Roman" panose="02020603050405020304" pitchFamily="18" charset="0"/>
              </a:rPr>
              <a:t>= 70 332 353 920</a:t>
            </a:r>
          </a:p>
          <a:p>
            <a:pPr eaLnBrk="1" hangingPunct="1">
              <a:lnSpc>
                <a:spcPct val="120000"/>
              </a:lnSpc>
              <a:spcBef>
                <a:spcPts val="6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8</a:t>
            </a:r>
            <a:r>
              <a:rPr lang="en-US" altLang="en-US" sz="2400" dirty="0">
                <a:latin typeface="Times New Roman" panose="02020603050405020304" pitchFamily="18" charset="0"/>
                <a:cs typeface="Times New Roman" panose="02020603050405020304" pitchFamily="18" charset="0"/>
              </a:rPr>
              <a:t> = 36</a:t>
            </a:r>
            <a:r>
              <a:rPr lang="en-US" altLang="en-US" sz="2400" baseline="30000" dirty="0">
                <a:latin typeface="Times New Roman" panose="02020603050405020304" pitchFamily="18" charset="0"/>
                <a:cs typeface="Times New Roman" panose="02020603050405020304" pitchFamily="18" charset="0"/>
              </a:rPr>
              <a:t>8</a:t>
            </a:r>
            <a:r>
              <a:rPr lang="en-US" altLang="en-US" sz="2400" dirty="0">
                <a:latin typeface="Times New Roman" panose="02020603050405020304" pitchFamily="18" charset="0"/>
                <a:cs typeface="Times New Roman" panose="02020603050405020304" pitchFamily="18" charset="0"/>
              </a:rPr>
              <a:t> – 26</a:t>
            </a:r>
            <a:r>
              <a:rPr lang="en-US" altLang="en-US" sz="2400" baseline="30000" dirty="0">
                <a:latin typeface="Times New Roman" panose="02020603050405020304" pitchFamily="18" charset="0"/>
                <a:cs typeface="Times New Roman" panose="02020603050405020304" pitchFamily="18" charset="0"/>
              </a:rPr>
              <a:t>8</a:t>
            </a:r>
            <a:r>
              <a:rPr lang="en-US" altLang="en-US" sz="2400" dirty="0">
                <a:latin typeface="Times New Roman" panose="02020603050405020304" pitchFamily="18" charset="0"/>
                <a:cs typeface="Times New Roman" panose="02020603050405020304" pitchFamily="18" charset="0"/>
              </a:rPr>
              <a:t>= 2 612 282 842 880</a:t>
            </a:r>
          </a:p>
          <a:p>
            <a:pPr eaLnBrk="1" hangingPunct="1">
              <a:lnSpc>
                <a:spcPct val="120000"/>
              </a:lnSpc>
              <a:spcBef>
                <a:spcPts val="6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P</a:t>
            </a:r>
            <a:r>
              <a:rPr lang="en-US" altLang="en-US" sz="2400" baseline="-25000" dirty="0">
                <a:latin typeface="Times New Roman" panose="02020603050405020304" pitchFamily="18" charset="0"/>
                <a:cs typeface="Times New Roman" panose="02020603050405020304" pitchFamily="18" charset="0"/>
              </a:rPr>
              <a:t>6 </a:t>
            </a:r>
            <a:r>
              <a:rPr lang="en-US" altLang="en-US" sz="2400" dirty="0">
                <a:latin typeface="Times New Roman" panose="02020603050405020304" pitchFamily="18" charset="0"/>
                <a:cs typeface="Times New Roman" panose="02020603050405020304" pitchFamily="18" charset="0"/>
              </a:rPr>
              <a:t>+ P</a:t>
            </a:r>
            <a:r>
              <a:rPr lang="en-US" altLang="en-US" sz="2400" baseline="-25000" dirty="0">
                <a:latin typeface="Times New Roman" panose="02020603050405020304" pitchFamily="18" charset="0"/>
                <a:cs typeface="Times New Roman" panose="02020603050405020304" pitchFamily="18" charset="0"/>
              </a:rPr>
              <a:t>7 </a:t>
            </a:r>
            <a:r>
              <a:rPr lang="en-US" altLang="en-US" sz="2400" dirty="0">
                <a:latin typeface="Times New Roman" panose="02020603050405020304" pitchFamily="18" charset="0"/>
                <a:cs typeface="Times New Roman" panose="02020603050405020304" pitchFamily="18" charset="0"/>
              </a:rPr>
              <a:t>+ P</a:t>
            </a:r>
            <a:r>
              <a:rPr lang="en-US" altLang="en-US" sz="2400" baseline="-25000" dirty="0">
                <a:latin typeface="Times New Roman" panose="02020603050405020304" pitchFamily="18" charset="0"/>
                <a:cs typeface="Times New Roman" panose="02020603050405020304" pitchFamily="18" charset="0"/>
              </a:rPr>
              <a:t>8</a:t>
            </a:r>
            <a:r>
              <a:rPr lang="en-US" altLang="en-US" sz="2400" dirty="0">
                <a:latin typeface="Times New Roman" panose="02020603050405020304" pitchFamily="18" charset="0"/>
                <a:cs typeface="Times New Roman" panose="02020603050405020304" pitchFamily="18" charset="0"/>
              </a:rPr>
              <a:t> = 2 684 483 063 </a:t>
            </a:r>
            <a:r>
              <a:rPr lang="en-US" altLang="en-US" sz="2400" dirty="0" smtClean="0">
                <a:latin typeface="Times New Roman" panose="02020603050405020304" pitchFamily="18" charset="0"/>
                <a:cs typeface="Times New Roman" panose="02020603050405020304" pitchFamily="18" charset="0"/>
              </a:rPr>
              <a:t>360</a:t>
            </a:r>
          </a:p>
          <a:p>
            <a:pPr algn="just" eaLnBrk="1" hangingPunct="1">
              <a:lnSpc>
                <a:spcPct val="120000"/>
              </a:lnSpc>
              <a:spcBef>
                <a:spcPts val="600"/>
              </a:spcBef>
              <a:buFont typeface="Wingdings" panose="05000000000000000000" pitchFamily="2" charset="2"/>
              <a:buNone/>
            </a:pPr>
            <a:r>
              <a:rPr lang="en-US" altLang="en-US" sz="2400" b="1" dirty="0" smtClean="0">
                <a:solidFill>
                  <a:srgbClr val="FF0000"/>
                </a:solidFill>
                <a:latin typeface="Times New Roman" panose="02020603050405020304" pitchFamily="18" charset="0"/>
                <a:cs typeface="Times New Roman" panose="02020603050405020304" pitchFamily="18" charset="0"/>
              </a:rPr>
              <a:t>Comment: </a:t>
            </a:r>
            <a:r>
              <a:rPr lang="en-US" altLang="en-US" sz="2400" dirty="0" err="1">
                <a:solidFill>
                  <a:srgbClr val="FF0000"/>
                </a:solidFill>
                <a:latin typeface="Times New Roman" panose="02020603050405020304" pitchFamily="18" charset="0"/>
                <a:cs typeface="Times New Roman" panose="02020603050405020304" pitchFamily="18" charset="0"/>
              </a:rPr>
              <a:t>Nếu</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máy</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tính</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smtClean="0">
                <a:solidFill>
                  <a:srgbClr val="FF0000"/>
                </a:solidFill>
                <a:latin typeface="Times New Roman" panose="02020603050405020304" pitchFamily="18" charset="0"/>
                <a:cs typeface="Times New Roman" panose="02020603050405020304" pitchFamily="18" charset="0"/>
              </a:rPr>
              <a:t>của</a:t>
            </a:r>
            <a:r>
              <a:rPr lang="en-US" altLang="en-US" sz="2400" dirty="0" smtClean="0">
                <a:solidFill>
                  <a:srgbClr val="FF0000"/>
                </a:solidFill>
                <a:latin typeface="Times New Roman" panose="02020603050405020304" pitchFamily="18" charset="0"/>
                <a:cs typeface="Times New Roman" panose="02020603050405020304" pitchFamily="18" charset="0"/>
              </a:rPr>
              <a:t> </a:t>
            </a:r>
            <a:r>
              <a:rPr lang="en-US" altLang="en-US" sz="2400" dirty="0" err="1" smtClean="0">
                <a:solidFill>
                  <a:srgbClr val="FF0000"/>
                </a:solidFill>
                <a:latin typeface="Times New Roman" panose="02020603050405020304" pitchFamily="18" charset="0"/>
                <a:cs typeface="Times New Roman" panose="02020603050405020304" pitchFamily="18" charset="0"/>
              </a:rPr>
              <a:t>bạn</a:t>
            </a:r>
            <a:r>
              <a:rPr lang="en-US" altLang="en-US" sz="2400" dirty="0" smtClean="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có</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thể</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thử</a:t>
            </a:r>
            <a:r>
              <a:rPr lang="en-US" altLang="en-US" sz="2400" dirty="0">
                <a:solidFill>
                  <a:srgbClr val="FF0000"/>
                </a:solidFill>
                <a:latin typeface="Times New Roman" panose="02020603050405020304" pitchFamily="18" charset="0"/>
                <a:cs typeface="Times New Roman" panose="02020603050405020304" pitchFamily="18" charset="0"/>
              </a:rPr>
              <a:t> 200 </a:t>
            </a:r>
            <a:r>
              <a:rPr lang="en-US" altLang="en-US" sz="2400" dirty="0" err="1">
                <a:solidFill>
                  <a:srgbClr val="FF0000"/>
                </a:solidFill>
                <a:latin typeface="Times New Roman" panose="02020603050405020304" pitchFamily="18" charset="0"/>
                <a:cs typeface="Times New Roman" panose="02020603050405020304" pitchFamily="18" charset="0"/>
              </a:rPr>
              <a:t>triệu</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mật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khẩu</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trong</a:t>
            </a:r>
            <a:r>
              <a:rPr lang="en-US" altLang="en-US" sz="2400" dirty="0">
                <a:solidFill>
                  <a:srgbClr val="FF0000"/>
                </a:solidFill>
                <a:latin typeface="Times New Roman" panose="02020603050405020304" pitchFamily="18" charset="0"/>
                <a:cs typeface="Times New Roman" panose="02020603050405020304" pitchFamily="18" charset="0"/>
              </a:rPr>
              <a:t> </a:t>
            </a:r>
            <a:endParaRPr lang="en-US" altLang="en-US" sz="2400" dirty="0" smtClean="0">
              <a:solidFill>
                <a:srgbClr val="FF0000"/>
              </a:solidFill>
              <a:latin typeface="Times New Roman" panose="02020603050405020304" pitchFamily="18" charset="0"/>
              <a:cs typeface="Times New Roman" panose="02020603050405020304" pitchFamily="18" charset="0"/>
            </a:endParaRPr>
          </a:p>
          <a:p>
            <a:pPr algn="just" eaLnBrk="1" hangingPunct="1">
              <a:lnSpc>
                <a:spcPct val="120000"/>
              </a:lnSpc>
              <a:spcBef>
                <a:spcPts val="600"/>
              </a:spcBef>
              <a:buFont typeface="Wingdings" panose="05000000000000000000" pitchFamily="2" charset="2"/>
              <a:buNone/>
            </a:pPr>
            <a:r>
              <a:rPr lang="en-US" altLang="en-US" sz="2400" dirty="0" err="1" smtClean="0">
                <a:solidFill>
                  <a:srgbClr val="FF0000"/>
                </a:solidFill>
                <a:latin typeface="Times New Roman" panose="02020603050405020304" pitchFamily="18" charset="0"/>
                <a:cs typeface="Times New Roman" panose="02020603050405020304" pitchFamily="18" charset="0"/>
              </a:rPr>
              <a:t>một</a:t>
            </a:r>
            <a:r>
              <a:rPr lang="en-US" altLang="en-US" sz="2400" dirty="0" smtClean="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giây</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thì</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trong</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thời</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gian</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bao</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nhiêu</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lâu</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có</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thể</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xác</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định</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được</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mật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khẩu</a:t>
            </a:r>
            <a:r>
              <a:rPr lang="en-US" altLang="en-US" sz="2400" dirty="0">
                <a:solidFill>
                  <a:srgbClr val="FF0000"/>
                </a:solidFill>
                <a:latin typeface="Times New Roman" panose="02020603050405020304" pitchFamily="18" charset="0"/>
                <a:cs typeface="Times New Roman" panose="02020603050405020304" pitchFamily="18" charset="0"/>
              </a:rPr>
              <a:t> </a:t>
            </a:r>
            <a:endParaRPr lang="en-US" altLang="en-US" sz="2400" dirty="0" smtClean="0">
              <a:solidFill>
                <a:srgbClr val="FF0000"/>
              </a:solidFill>
              <a:latin typeface="Times New Roman" panose="02020603050405020304" pitchFamily="18" charset="0"/>
              <a:cs typeface="Times New Roman" panose="02020603050405020304" pitchFamily="18" charset="0"/>
            </a:endParaRPr>
          </a:p>
          <a:p>
            <a:pPr algn="just" eaLnBrk="1" hangingPunct="1">
              <a:lnSpc>
                <a:spcPct val="120000"/>
              </a:lnSpc>
              <a:spcBef>
                <a:spcPts val="600"/>
              </a:spcBef>
              <a:buFont typeface="Wingdings" panose="05000000000000000000" pitchFamily="2" charset="2"/>
              <a:buNone/>
            </a:pPr>
            <a:r>
              <a:rPr lang="en-US" altLang="en-US" sz="2400" dirty="0" err="1" smtClean="0">
                <a:solidFill>
                  <a:srgbClr val="FF0000"/>
                </a:solidFill>
                <a:latin typeface="Times New Roman" panose="02020603050405020304" pitchFamily="18" charset="0"/>
                <a:cs typeface="Times New Roman" panose="02020603050405020304" pitchFamily="18" charset="0"/>
              </a:rPr>
              <a:t>để</a:t>
            </a:r>
            <a:r>
              <a:rPr lang="en-US" altLang="en-US" sz="2400" dirty="0" smtClean="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thâm</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nhập</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hệ</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thống</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máy</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tính</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này</a:t>
            </a:r>
            <a:r>
              <a:rPr lang="en-US" altLang="en-US" sz="2400" dirty="0">
                <a:solidFill>
                  <a:srgbClr val="FF0000"/>
                </a:solidFill>
                <a:latin typeface="Times New Roman" panose="02020603050405020304" pitchFamily="18" charset="0"/>
                <a:cs typeface="Times New Roman" panose="02020603050405020304" pitchFamily="18" charset="0"/>
              </a:rPr>
              <a:t>?</a:t>
            </a:r>
          </a:p>
          <a:p>
            <a:pPr eaLnBrk="1" hangingPunct="1">
              <a:lnSpc>
                <a:spcPct val="120000"/>
              </a:lnSpc>
              <a:spcBef>
                <a:spcPts val="600"/>
              </a:spcBef>
              <a:buFont typeface="Wingdings" panose="05000000000000000000" pitchFamily="2" charset="2"/>
              <a:buNone/>
            </a:pPr>
            <a:r>
              <a:rPr lang="en-US" altLang="en-US" sz="2400" dirty="0">
                <a:solidFill>
                  <a:srgbClr val="FF0000"/>
                </a:solidFill>
                <a:latin typeface="Times New Roman" panose="02020603050405020304" pitchFamily="18" charset="0"/>
                <a:cs typeface="Times New Roman" panose="02020603050405020304" pitchFamily="18" charset="0"/>
              </a:rPr>
              <a:t>(2 684 483 063 360/200 000 000)/(60*60) </a:t>
            </a:r>
            <a:r>
              <a:rPr lang="en-US" altLang="en-US" sz="2400" dirty="0" err="1">
                <a:solidFill>
                  <a:srgbClr val="FF0000"/>
                </a:solidFill>
                <a:latin typeface="Times New Roman" panose="02020603050405020304" pitchFamily="18" charset="0"/>
                <a:cs typeface="Times New Roman" panose="02020603050405020304" pitchFamily="18" charset="0"/>
              </a:rPr>
              <a:t>giờ</a:t>
            </a:r>
            <a:r>
              <a:rPr lang="en-US" altLang="en-US" sz="2400" dirty="0">
                <a:solidFill>
                  <a:srgbClr val="FF0000"/>
                </a:solidFill>
                <a:latin typeface="Times New Roman" panose="02020603050405020304" pitchFamily="18" charset="0"/>
                <a:cs typeface="Times New Roman" panose="02020603050405020304" pitchFamily="18" charset="0"/>
              </a:rPr>
              <a:t> </a:t>
            </a:r>
          </a:p>
          <a:p>
            <a:pPr eaLnBrk="1" hangingPunct="1">
              <a:lnSpc>
                <a:spcPct val="120000"/>
              </a:lnSpc>
              <a:spcBef>
                <a:spcPts val="600"/>
              </a:spcBef>
              <a:buFont typeface="Wingdings" panose="05000000000000000000" pitchFamily="2" charset="2"/>
              <a:buNone/>
            </a:pPr>
            <a:r>
              <a:rPr lang="en-US" altLang="en-US" sz="2400" b="1" dirty="0" err="1">
                <a:solidFill>
                  <a:srgbClr val="FF0000"/>
                </a:solidFill>
                <a:latin typeface="Times New Roman" panose="02020603050405020304" pitchFamily="18" charset="0"/>
                <a:cs typeface="Times New Roman" panose="02020603050405020304" pitchFamily="18" charset="0"/>
              </a:rPr>
              <a:t>Gần</a:t>
            </a:r>
            <a:r>
              <a:rPr lang="en-US" altLang="en-US" sz="2400" b="1" dirty="0">
                <a:solidFill>
                  <a:srgbClr val="FF0000"/>
                </a:solidFill>
                <a:latin typeface="Times New Roman" panose="02020603050405020304" pitchFamily="18" charset="0"/>
                <a:cs typeface="Times New Roman" panose="02020603050405020304" pitchFamily="18" charset="0"/>
              </a:rPr>
              <a:t> 4 </a:t>
            </a:r>
            <a:r>
              <a:rPr lang="en-US" altLang="en-US" sz="2400" b="1" dirty="0" err="1">
                <a:solidFill>
                  <a:srgbClr val="FF0000"/>
                </a:solidFill>
                <a:latin typeface="Times New Roman" panose="02020603050405020304" pitchFamily="18" charset="0"/>
                <a:cs typeface="Times New Roman" panose="02020603050405020304" pitchFamily="18" charset="0"/>
              </a:rPr>
              <a:t>tiếng</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đồng</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hồ</a:t>
            </a:r>
            <a:r>
              <a:rPr lang="en-US" altLang="en-US" sz="2400" b="1" dirty="0">
                <a:solidFill>
                  <a:srgbClr val="FF0000"/>
                </a:solidFill>
                <a:latin typeface="Times New Roman" panose="02020603050405020304" pitchFamily="18" charset="0"/>
                <a:cs typeface="Times New Roman" panose="02020603050405020304" pitchFamily="18" charset="0"/>
              </a:rPr>
              <a:t>!</a:t>
            </a:r>
          </a:p>
          <a:p>
            <a:pPr eaLnBrk="1" hangingPunct="1">
              <a:lnSpc>
                <a:spcPct val="120000"/>
              </a:lnSpc>
              <a:spcBef>
                <a:spcPts val="600"/>
              </a:spcBef>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BD0BA11-98A3-4BC8-93E1-DF3DC41B5D7E}"/>
              </a:ext>
            </a:extLst>
          </p:cNvPr>
          <p:cNvSpPr>
            <a:spLocks noGrp="1"/>
          </p:cNvSpPr>
          <p:nvPr>
            <p:ph type="sldNum" sz="quarter" idx="12"/>
          </p:nvPr>
        </p:nvSpPr>
        <p:spPr/>
        <p:txBody>
          <a:bodyPr/>
          <a:lstStyle/>
          <a:p>
            <a:pPr>
              <a:defRPr/>
            </a:pPr>
            <a:fld id="{519C8756-3B26-4146-A7C7-24F682EEB786}" type="slidenum">
              <a:rPr lang="en-US" smtClean="0"/>
              <a:pPr>
                <a:defRPr/>
              </a:pPr>
              <a:t>18</a:t>
            </a:fld>
            <a:endParaRPr lang="en-US"/>
          </a:p>
        </p:txBody>
      </p:sp>
    </p:spTree>
    <p:extLst>
      <p:ext uri="{BB962C8B-B14F-4D97-AF65-F5344CB8AC3E}">
        <p14:creationId xmlns:p14="http://schemas.microsoft.com/office/powerpoint/2010/main" val="74958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696323">
                                            <p:txEl>
                                              <p:pRg st="0" end="0"/>
                                            </p:txEl>
                                          </p:spTgt>
                                        </p:tgtEl>
                                        <p:attrNameLst>
                                          <p:attrName>style.visibility</p:attrName>
                                        </p:attrNameLst>
                                      </p:cBhvr>
                                      <p:to>
                                        <p:strVal val="visible"/>
                                      </p:to>
                                    </p:set>
                                    <p:anim to="" calcmode="lin" valueType="num">
                                      <p:cBhvr>
                                        <p:cTn id="7" dur="1" fill="hold"/>
                                        <p:tgtEl>
                                          <p:spTgt spid="69632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96323">
                                            <p:txEl>
                                              <p:pRg st="1" end="1"/>
                                            </p:txEl>
                                          </p:spTgt>
                                        </p:tgtEl>
                                        <p:attrNameLst>
                                          <p:attrName>style.visibility</p:attrName>
                                        </p:attrNameLst>
                                      </p:cBhvr>
                                      <p:to>
                                        <p:strVal val="visible"/>
                                      </p:to>
                                    </p:set>
                                    <p:anim to="" calcmode="lin" valueType="num">
                                      <p:cBhvr>
                                        <p:cTn id="12" dur="1" fill="hold"/>
                                        <p:tgtEl>
                                          <p:spTgt spid="696323">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96323">
                                            <p:txEl>
                                              <p:pRg st="2" end="2"/>
                                            </p:txEl>
                                          </p:spTgt>
                                        </p:tgtEl>
                                        <p:attrNameLst>
                                          <p:attrName>style.visibility</p:attrName>
                                        </p:attrNameLst>
                                      </p:cBhvr>
                                      <p:to>
                                        <p:strVal val="visible"/>
                                      </p:to>
                                    </p:set>
                                    <p:anim to="" calcmode="lin" valueType="num">
                                      <p:cBhvr>
                                        <p:cTn id="17" dur="1" fill="hold"/>
                                        <p:tgtEl>
                                          <p:spTgt spid="696323">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96323">
                                            <p:txEl>
                                              <p:pRg st="3" end="3"/>
                                            </p:txEl>
                                          </p:spTgt>
                                        </p:tgtEl>
                                        <p:attrNameLst>
                                          <p:attrName>style.visibility</p:attrName>
                                        </p:attrNameLst>
                                      </p:cBhvr>
                                      <p:to>
                                        <p:strVal val="visible"/>
                                      </p:to>
                                    </p:set>
                                    <p:anim to="" calcmode="lin" valueType="num">
                                      <p:cBhvr>
                                        <p:cTn id="22" dur="1" fill="hold"/>
                                        <p:tgtEl>
                                          <p:spTgt spid="69632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696323">
                                            <p:txEl>
                                              <p:pRg st="4" end="4"/>
                                            </p:txEl>
                                          </p:spTgt>
                                        </p:tgtEl>
                                        <p:attrNameLst>
                                          <p:attrName>style.visibility</p:attrName>
                                        </p:attrNameLst>
                                      </p:cBhvr>
                                      <p:to>
                                        <p:strVal val="visible"/>
                                      </p:to>
                                    </p:set>
                                    <p:anim to="" calcmode="lin" valueType="num">
                                      <p:cBhvr>
                                        <p:cTn id="27" dur="1" fill="hold"/>
                                        <p:tgtEl>
                                          <p:spTgt spid="69632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696323">
                                            <p:txEl>
                                              <p:pRg st="5" end="5"/>
                                            </p:txEl>
                                          </p:spTgt>
                                        </p:tgtEl>
                                        <p:attrNameLst>
                                          <p:attrName>style.visibility</p:attrName>
                                        </p:attrNameLst>
                                      </p:cBhvr>
                                      <p:to>
                                        <p:strVal val="visible"/>
                                      </p:to>
                                    </p:set>
                                    <p:anim to="" calcmode="lin" valueType="num">
                                      <p:cBhvr>
                                        <p:cTn id="32" dur="1" fill="hold"/>
                                        <p:tgtEl>
                                          <p:spTgt spid="69632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696323">
                                            <p:txEl>
                                              <p:pRg st="6" end="6"/>
                                            </p:txEl>
                                          </p:spTgt>
                                        </p:tgtEl>
                                        <p:attrNameLst>
                                          <p:attrName>style.visibility</p:attrName>
                                        </p:attrNameLst>
                                      </p:cBhvr>
                                      <p:to>
                                        <p:strVal val="visible"/>
                                      </p:to>
                                    </p:set>
                                    <p:anim to="" calcmode="lin" valueType="num">
                                      <p:cBhvr>
                                        <p:cTn id="37" dur="1" fill="hold"/>
                                        <p:tgtEl>
                                          <p:spTgt spid="696323">
                                            <p:txEl>
                                              <p:pRg st="6" end="6"/>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696323">
                                            <p:txEl>
                                              <p:pRg st="7" end="7"/>
                                            </p:txEl>
                                          </p:spTgt>
                                        </p:tgtEl>
                                        <p:attrNameLst>
                                          <p:attrName>style.visibility</p:attrName>
                                        </p:attrNameLst>
                                      </p:cBhvr>
                                      <p:to>
                                        <p:strVal val="visible"/>
                                      </p:to>
                                    </p:set>
                                    <p:anim to="" calcmode="lin" valueType="num">
                                      <p:cBhvr>
                                        <p:cTn id="42" dur="1" fill="hold"/>
                                        <p:tgtEl>
                                          <p:spTgt spid="696323">
                                            <p:txEl>
                                              <p:pRg st="7" end="7"/>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696323">
                                            <p:txEl>
                                              <p:pRg st="8" end="8"/>
                                            </p:txEl>
                                          </p:spTgt>
                                        </p:tgtEl>
                                        <p:attrNameLst>
                                          <p:attrName>style.visibility</p:attrName>
                                        </p:attrNameLst>
                                      </p:cBhvr>
                                      <p:to>
                                        <p:strVal val="visible"/>
                                      </p:to>
                                    </p:set>
                                    <p:anim to="" calcmode="lin" valueType="num">
                                      <p:cBhvr>
                                        <p:cTn id="47" dur="1" fill="hold"/>
                                        <p:tgtEl>
                                          <p:spTgt spid="69632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uiExpand="1"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72E8248-9349-4665-A391-FAD483D5D7D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Chụp</a:t>
            </a:r>
            <a:r>
              <a:rPr lang="en-US" altLang="en-US" sz="3500" dirty="0"/>
              <a:t> </a:t>
            </a:r>
            <a:r>
              <a:rPr lang="en-US" altLang="en-US" sz="3500" dirty="0" err="1"/>
              <a:t>ảnh</a:t>
            </a:r>
            <a:r>
              <a:rPr lang="en-US" altLang="en-US" sz="3500" dirty="0"/>
              <a:t> </a:t>
            </a:r>
            <a:r>
              <a:rPr lang="en-US" altLang="en-US" sz="3500" dirty="0" err="1"/>
              <a:t>đám</a:t>
            </a:r>
            <a:r>
              <a:rPr lang="en-US" altLang="en-US" sz="3500" dirty="0"/>
              <a:t> </a:t>
            </a:r>
            <a:r>
              <a:rPr lang="en-US" altLang="en-US" sz="3500" dirty="0" err="1"/>
              <a:t>cưới</a:t>
            </a:r>
            <a:endParaRPr lang="en-US" altLang="en-US" sz="3500" dirty="0"/>
          </a:p>
        </p:txBody>
      </p:sp>
      <p:sp>
        <p:nvSpPr>
          <p:cNvPr id="657411" name="Rectangle 3">
            <a:extLst>
              <a:ext uri="{FF2B5EF4-FFF2-40B4-BE49-F238E27FC236}">
                <a16:creationId xmlns:a16="http://schemas.microsoft.com/office/drawing/2014/main" id="{2A2655BA-6CC7-4F13-B854-6BBCD83C59F1}"/>
              </a:ext>
            </a:extLst>
          </p:cNvPr>
          <p:cNvSpPr>
            <a:spLocks noGrp="1" noChangeArrowheads="1"/>
          </p:cNvSpPr>
          <p:nvPr>
            <p:ph idx="1"/>
          </p:nvPr>
        </p:nvSpPr>
        <p:spPr>
          <a:xfrm>
            <a:off x="0" y="838200"/>
            <a:ext cx="9144000" cy="4613275"/>
          </a:xfrm>
        </p:spPr>
        <p:txBody>
          <a:bodyPr>
            <a:noAutofit/>
          </a:bodyPr>
          <a:lstStyle/>
          <a:p>
            <a:pPr marL="609600" indent="-609600" algn="just" eaLnBrk="1" hangingPunct="1">
              <a:spcBef>
                <a:spcPts val="1200"/>
              </a:spcBef>
              <a:buFont typeface="Wingdings" panose="05000000000000000000" pitchFamily="2" charset="2"/>
              <a:buNone/>
            </a:pPr>
            <a:r>
              <a:rPr lang="en-US" altLang="en-US" sz="2100" b="1" dirty="0" err="1">
                <a:latin typeface="Times New Roman" panose="02020603050405020304" pitchFamily="18" charset="0"/>
                <a:cs typeface="Times New Roman" panose="02020603050405020304" pitchFamily="18" charset="0"/>
              </a:rPr>
              <a:t>Ví</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dụ</a:t>
            </a:r>
            <a:r>
              <a:rPr lang="en-US" altLang="en-US" sz="2100" b="1" dirty="0">
                <a:latin typeface="Times New Roman" panose="02020603050405020304" pitchFamily="18" charset="0"/>
                <a:cs typeface="Times New Roman" panose="02020603050405020304" pitchFamily="18" charset="0"/>
              </a:rPr>
              <a:t> 4</a:t>
            </a:r>
            <a:r>
              <a:rPr lang="en-US" altLang="en-US" sz="2100" b="1" dirty="0" smtClean="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Có</a:t>
            </a:r>
            <a:r>
              <a:rPr lang="en-US" altLang="en-US" sz="2100" dirty="0">
                <a:latin typeface="Times New Roman" panose="02020603050405020304" pitchFamily="18" charset="0"/>
                <a:cs typeface="Times New Roman" panose="02020603050405020304" pitchFamily="18" charset="0"/>
              </a:rPr>
              <a:t> 10 </a:t>
            </a:r>
            <a:r>
              <a:rPr lang="en-US" altLang="en-US" sz="2100" dirty="0" err="1">
                <a:latin typeface="Times New Roman" panose="02020603050405020304" pitchFamily="18" charset="0"/>
                <a:cs typeface="Times New Roman" panose="02020603050405020304" pitchFamily="18" charset="0"/>
              </a:rPr>
              <a:t>người</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tham</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gia</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vào</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việc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chụp</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ảnh</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kỷ</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niệm</a:t>
            </a:r>
            <a:r>
              <a:rPr lang="en-US" altLang="en-US" sz="2100" dirty="0">
                <a:latin typeface="Times New Roman" panose="02020603050405020304" pitchFamily="18" charset="0"/>
                <a:cs typeface="Times New Roman" panose="02020603050405020304" pitchFamily="18" charset="0"/>
              </a:rPr>
              <a:t> ở </a:t>
            </a:r>
            <a:r>
              <a:rPr lang="en-US" altLang="en-US" sz="2100" dirty="0" err="1">
                <a:latin typeface="Times New Roman" panose="02020603050405020304" pitchFamily="18" charset="0"/>
                <a:cs typeface="Times New Roman" panose="02020603050405020304" pitchFamily="18" charset="0"/>
              </a:rPr>
              <a:t>một</a:t>
            </a:r>
            <a:r>
              <a:rPr lang="en-US" altLang="en-US" sz="2100" dirty="0">
                <a:latin typeface="Times New Roman" panose="02020603050405020304" pitchFamily="18" charset="0"/>
                <a:cs typeface="Times New Roman" panose="02020603050405020304" pitchFamily="18" charset="0"/>
              </a:rPr>
              <a:t> </a:t>
            </a:r>
            <a:r>
              <a:rPr lang="en-US" altLang="en-US" sz="2100" dirty="0" err="1" smtClean="0">
                <a:latin typeface="Times New Roman" panose="02020603050405020304" pitchFamily="18" charset="0"/>
                <a:cs typeface="Times New Roman" panose="02020603050405020304" pitchFamily="18" charset="0"/>
              </a:rPr>
              <a:t>đám</a:t>
            </a:r>
            <a:r>
              <a:rPr lang="en-US" altLang="en-US" sz="2100" dirty="0" smtClean="0">
                <a:latin typeface="Times New Roman" panose="02020603050405020304" pitchFamily="18" charset="0"/>
                <a:cs typeface="Times New Roman" panose="02020603050405020304" pitchFamily="18" charset="0"/>
              </a:rPr>
              <a:t> </a:t>
            </a:r>
            <a:r>
              <a:rPr lang="en-US" altLang="en-US" sz="2100" dirty="0" err="1" smtClean="0">
                <a:latin typeface="Times New Roman" panose="02020603050405020304" pitchFamily="18" charset="0"/>
                <a:cs typeface="Times New Roman" panose="02020603050405020304" pitchFamily="18" charset="0"/>
              </a:rPr>
              <a:t>cưới</a:t>
            </a:r>
            <a:r>
              <a:rPr lang="en-US" altLang="en-US" sz="2100" dirty="0" smtClean="0">
                <a:latin typeface="Times New Roman" panose="02020603050405020304" pitchFamily="18" charset="0"/>
                <a:cs typeface="Times New Roman" panose="02020603050405020304" pitchFamily="18" charset="0"/>
              </a:rPr>
              <a:t>,</a:t>
            </a:r>
          </a:p>
          <a:p>
            <a:pPr marL="609600" indent="-609600" algn="just" eaLnBrk="1" hangingPunct="1">
              <a:spcBef>
                <a:spcPts val="1200"/>
              </a:spcBef>
              <a:buFont typeface="Wingdings" panose="05000000000000000000" pitchFamily="2" charset="2"/>
              <a:buNone/>
            </a:pPr>
            <a:r>
              <a:rPr lang="en-US" altLang="en-US" sz="2100" dirty="0" err="1" smtClean="0">
                <a:latin typeface="Times New Roman" panose="02020603050405020304" pitchFamily="18" charset="0"/>
                <a:cs typeface="Times New Roman" panose="02020603050405020304" pitchFamily="18" charset="0"/>
              </a:rPr>
              <a:t>trong</a:t>
            </a:r>
            <a:r>
              <a:rPr lang="en-US" altLang="en-US" sz="2100" dirty="0" smtClean="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đó</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có</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cô</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dâu</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và</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chú</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rể</a:t>
            </a:r>
            <a:r>
              <a:rPr lang="en-US" altLang="en-US" sz="2100" dirty="0">
                <a:latin typeface="Times New Roman" panose="02020603050405020304" pitchFamily="18" charset="0"/>
                <a:cs typeface="Times New Roman" panose="02020603050405020304" pitchFamily="18" charset="0"/>
              </a:rPr>
              <a:t>. Ta </a:t>
            </a:r>
            <a:r>
              <a:rPr lang="en-US" altLang="en-US" sz="2100" dirty="0" err="1">
                <a:latin typeface="Times New Roman" panose="02020603050405020304" pitchFamily="18" charset="0"/>
                <a:cs typeface="Times New Roman" panose="02020603050405020304" pitchFamily="18" charset="0"/>
              </a:rPr>
              <a:t>xét</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bức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ảnh</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chỉ</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gồm</a:t>
            </a:r>
            <a:r>
              <a:rPr lang="en-US" altLang="en-US" sz="2100" dirty="0">
                <a:latin typeface="Times New Roman" panose="02020603050405020304" pitchFamily="18" charset="0"/>
                <a:cs typeface="Times New Roman" panose="02020603050405020304" pitchFamily="18" charset="0"/>
              </a:rPr>
              <a:t> 6 </a:t>
            </a:r>
            <a:r>
              <a:rPr lang="en-US" altLang="en-US" sz="2100" dirty="0" err="1">
                <a:latin typeface="Times New Roman" panose="02020603050405020304" pitchFamily="18" charset="0"/>
                <a:cs typeface="Times New Roman" panose="02020603050405020304" pitchFamily="18" charset="0"/>
              </a:rPr>
              <a:t>người</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trong</a:t>
            </a:r>
            <a:r>
              <a:rPr lang="en-US" altLang="en-US" sz="2100" dirty="0">
                <a:latin typeface="Times New Roman" panose="02020603050405020304" pitchFamily="18" charset="0"/>
                <a:cs typeface="Times New Roman" panose="02020603050405020304" pitchFamily="18" charset="0"/>
              </a:rPr>
              <a:t> </a:t>
            </a:r>
            <a:r>
              <a:rPr lang="en-US" altLang="en-US" sz="2100" dirty="0" err="1" smtClean="0">
                <a:latin typeface="Times New Roman" panose="02020603050405020304" pitchFamily="18" charset="0"/>
                <a:cs typeface="Times New Roman" panose="02020603050405020304" pitchFamily="18" charset="0"/>
              </a:rPr>
              <a:t>họ</a:t>
            </a:r>
            <a:r>
              <a:rPr lang="en-US" altLang="en-US" sz="2100" dirty="0">
                <a:latin typeface="Times New Roman" panose="02020603050405020304" pitchFamily="18" charset="0"/>
                <a:cs typeface="Times New Roman" panose="02020603050405020304" pitchFamily="18" charset="0"/>
              </a:rPr>
              <a:t>.</a:t>
            </a:r>
          </a:p>
          <a:p>
            <a:pPr marL="609600" indent="-609600" algn="just" eaLnBrk="1" hangingPunct="1">
              <a:spcBef>
                <a:spcPts val="1200"/>
              </a:spcBef>
              <a:buFont typeface="Wingdings" panose="05000000000000000000" pitchFamily="2" charset="2"/>
              <a:buNone/>
            </a:pPr>
            <a:r>
              <a:rPr lang="en-US" altLang="en-US" sz="2100" b="1" dirty="0">
                <a:latin typeface="Times New Roman" panose="02020603050405020304" pitchFamily="18" charset="0"/>
                <a:cs typeface="Times New Roman" panose="02020603050405020304" pitchFamily="18" charset="0"/>
              </a:rPr>
              <a:t>a) </a:t>
            </a:r>
            <a:r>
              <a:rPr lang="en-US" altLang="en-US" sz="2100" b="1" dirty="0" err="1">
                <a:latin typeface="Times New Roman" panose="02020603050405020304" pitchFamily="18" charset="0"/>
                <a:cs typeface="Times New Roman" panose="02020603050405020304" pitchFamily="18" charset="0"/>
              </a:rPr>
              <a:t>Có</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bao</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nhiêu</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bức</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ảnh</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trong</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đó</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có</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mặt</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cô</a:t>
            </a:r>
            <a:r>
              <a:rPr lang="en-US" altLang="en-US" sz="2100" b="1"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dâu</a:t>
            </a:r>
            <a:r>
              <a:rPr lang="en-US" altLang="en-US" sz="2100" b="1" dirty="0">
                <a:latin typeface="Times New Roman" panose="02020603050405020304" pitchFamily="18" charset="0"/>
                <a:cs typeface="Times New Roman" panose="02020603050405020304" pitchFamily="18" charset="0"/>
              </a:rPr>
              <a:t>?</a:t>
            </a:r>
          </a:p>
          <a:p>
            <a:pPr marL="990600" lvl="1" indent="-533400" algn="just" eaLnBrk="1" hangingPunct="1">
              <a:spcBef>
                <a:spcPts val="1200"/>
              </a:spcBef>
              <a:buFontTx/>
              <a:buNone/>
            </a:pPr>
            <a:r>
              <a:rPr lang="en-US" altLang="en-US" sz="2100" dirty="0">
                <a:latin typeface="Times New Roman" panose="02020603050405020304" pitchFamily="18" charset="0"/>
                <a:cs typeface="Times New Roman" panose="02020603050405020304" pitchFamily="18" charset="0"/>
              </a:rPr>
              <a:t>Qui </a:t>
            </a:r>
            <a:r>
              <a:rPr lang="en-US" altLang="en-US" sz="2100" dirty="0" err="1">
                <a:latin typeface="Times New Roman" panose="02020603050405020304" pitchFamily="18" charset="0"/>
                <a:cs typeface="Times New Roman" panose="02020603050405020304" pitchFamily="18" charset="0"/>
              </a:rPr>
              <a:t>tắc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Xếp</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chỗ</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cho</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cô</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dâu</a:t>
            </a:r>
            <a:r>
              <a:rPr lang="en-US" altLang="en-US" sz="2100" dirty="0">
                <a:latin typeface="Times New Roman" panose="02020603050405020304" pitchFamily="18" charset="0"/>
                <a:cs typeface="Times New Roman" panose="02020603050405020304" pitchFamily="18" charset="0"/>
              </a:rPr>
              <a:t> </a:t>
            </a:r>
            <a:r>
              <a:rPr lang="en-US" altLang="en-US" sz="2100" b="1" dirty="0">
                <a:latin typeface="Times New Roman" panose="02020603050405020304" pitchFamily="18" charset="0"/>
                <a:cs typeface="Times New Roman" panose="02020603050405020304" pitchFamily="18" charset="0"/>
              </a:rPr>
              <a:t>VÀ</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sau</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đó</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xếp</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chỗ</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cho</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những</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smtClean="0">
                <a:latin typeface="Times New Roman" panose="02020603050405020304" pitchFamily="18" charset="0"/>
                <a:cs typeface="Times New Roman" panose="02020603050405020304" pitchFamily="18" charset="0"/>
              </a:rPr>
              <a:t>vật</a:t>
            </a:r>
            <a:endParaRPr lang="en-US" altLang="en-US" sz="2100" dirty="0">
              <a:latin typeface="Times New Roman" panose="02020603050405020304" pitchFamily="18" charset="0"/>
              <a:cs typeface="Times New Roman" panose="02020603050405020304" pitchFamily="18" charset="0"/>
            </a:endParaRPr>
          </a:p>
          <a:p>
            <a:pPr marL="990600" lvl="1" indent="-533400" algn="just" eaLnBrk="1" hangingPunct="1">
              <a:spcBef>
                <a:spcPts val="1200"/>
              </a:spcBef>
              <a:buFontTx/>
              <a:buNone/>
            </a:pPr>
            <a:r>
              <a:rPr lang="en-US" altLang="en-US" sz="2100" dirty="0" err="1" smtClean="0">
                <a:latin typeface="Times New Roman" panose="02020603050405020304" pitchFamily="18" charset="0"/>
                <a:cs typeface="Times New Roman" panose="02020603050405020304" pitchFamily="18" charset="0"/>
              </a:rPr>
              <a:t>còn</a:t>
            </a:r>
            <a:r>
              <a:rPr lang="en-US" altLang="en-US" sz="2100" dirty="0" smtClean="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lại</a:t>
            </a:r>
            <a:r>
              <a:rPr lang="en-US" altLang="en-US" sz="2100" dirty="0">
                <a:latin typeface="Times New Roman" panose="02020603050405020304" pitchFamily="18" charset="0"/>
                <a:cs typeface="Times New Roman" panose="02020603050405020304" pitchFamily="18" charset="0"/>
              </a:rPr>
              <a:t> </a:t>
            </a:r>
            <a:r>
              <a:rPr lang="en-US" altLang="en-US" sz="2100" dirty="0" err="1" smtClean="0">
                <a:latin typeface="Times New Roman" panose="02020603050405020304" pitchFamily="18" charset="0"/>
                <a:cs typeface="Times New Roman" panose="02020603050405020304" pitchFamily="18" charset="0"/>
              </a:rPr>
              <a:t>trong</a:t>
            </a:r>
            <a:r>
              <a:rPr lang="en-US" altLang="en-US" sz="2100" dirty="0" smtClean="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bức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ảnh</a:t>
            </a:r>
            <a:r>
              <a:rPr lang="en-US" altLang="en-US" sz="2100" dirty="0">
                <a:latin typeface="Times New Roman" panose="02020603050405020304" pitchFamily="18" charset="0"/>
                <a:cs typeface="Times New Roman" panose="02020603050405020304" pitchFamily="18" charset="0"/>
              </a:rPr>
              <a:t>.</a:t>
            </a:r>
          </a:p>
          <a:p>
            <a:pPr marL="990600" lvl="1" indent="-533400" algn="just" eaLnBrk="1" hangingPunct="1">
              <a:spcBef>
                <a:spcPts val="1200"/>
              </a:spcBef>
              <a:buFontTx/>
              <a:buNone/>
            </a:pPr>
            <a:r>
              <a:rPr lang="en-US" altLang="en-US" sz="2100" dirty="0" err="1">
                <a:latin typeface="Times New Roman" panose="02020603050405020304" pitchFamily="18" charset="0"/>
                <a:cs typeface="Times New Roman" panose="02020603050405020304" pitchFamily="18" charset="0"/>
              </a:rPr>
              <a:t>Trước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hết</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xếp</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chỗ</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cho</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cô</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dâu</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Cô</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dâu</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có</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thể</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đứng</a:t>
            </a:r>
            <a:r>
              <a:rPr lang="en-US" altLang="en-US" sz="2100" dirty="0">
                <a:latin typeface="Times New Roman" panose="02020603050405020304" pitchFamily="18" charset="0"/>
                <a:cs typeface="Times New Roman" panose="02020603050405020304" pitchFamily="18" charset="0"/>
              </a:rPr>
              <a:t> ở 1 </a:t>
            </a:r>
            <a:r>
              <a:rPr lang="en-US" altLang="en-US" sz="2100" dirty="0" err="1">
                <a:latin typeface="Times New Roman" panose="02020603050405020304" pitchFamily="18" charset="0"/>
                <a:cs typeface="Times New Roman" panose="02020603050405020304" pitchFamily="18" charset="0"/>
              </a:rPr>
              <a:t>trong</a:t>
            </a:r>
            <a:r>
              <a:rPr lang="en-US" altLang="en-US" sz="2100" dirty="0">
                <a:latin typeface="Times New Roman" panose="02020603050405020304" pitchFamily="18" charset="0"/>
                <a:cs typeface="Times New Roman" panose="02020603050405020304" pitchFamily="18" charset="0"/>
              </a:rPr>
              <a:t> 6 </a:t>
            </a:r>
            <a:r>
              <a:rPr lang="en-US" altLang="en-US" sz="2100" dirty="0" err="1">
                <a:latin typeface="Times New Roman" panose="02020603050405020304" pitchFamily="18" charset="0"/>
                <a:cs typeface="Times New Roman" panose="02020603050405020304" pitchFamily="18" charset="0"/>
              </a:rPr>
              <a:t>vị</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trí</a:t>
            </a:r>
            <a:endParaRPr lang="en-US" altLang="en-US" sz="2100" dirty="0">
              <a:latin typeface="Times New Roman" panose="02020603050405020304" pitchFamily="18" charset="0"/>
              <a:cs typeface="Times New Roman" panose="02020603050405020304" pitchFamily="18" charset="0"/>
            </a:endParaRPr>
          </a:p>
          <a:p>
            <a:pPr marL="990600" lvl="1" indent="-533400" algn="just" eaLnBrk="1" hangingPunct="1">
              <a:spcBef>
                <a:spcPts val="1200"/>
              </a:spcBef>
              <a:buFontTx/>
              <a:buNone/>
            </a:pPr>
            <a:r>
              <a:rPr lang="en-US" altLang="en-US" sz="2100" dirty="0" err="1">
                <a:latin typeface="Times New Roman" panose="02020603050405020304" pitchFamily="18" charset="0"/>
                <a:cs typeface="Times New Roman" panose="02020603050405020304" pitchFamily="18" charset="0"/>
              </a:rPr>
              <a:t>Tiếp</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đến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xếp</a:t>
            </a:r>
            <a:r>
              <a:rPr lang="en-US" altLang="en-US" sz="2100" dirty="0">
                <a:latin typeface="Times New Roman" panose="02020603050405020304" pitchFamily="18" charset="0"/>
                <a:cs typeface="Times New Roman" panose="02020603050405020304" pitchFamily="18" charset="0"/>
              </a:rPr>
              <a:t> 5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vật</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còn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lại</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của</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bức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ảnh</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nhờ</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sử</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dụng</a:t>
            </a:r>
            <a:r>
              <a:rPr lang="en-US" altLang="en-US" sz="2100" dirty="0">
                <a:latin typeface="Times New Roman" panose="02020603050405020304" pitchFamily="18" charset="0"/>
                <a:cs typeface="Times New Roman" panose="02020603050405020304" pitchFamily="18" charset="0"/>
              </a:rPr>
              <a:t> qui </a:t>
            </a:r>
            <a:r>
              <a:rPr lang="en-US" altLang="en-US" sz="2100" dirty="0" err="1">
                <a:latin typeface="Times New Roman" panose="02020603050405020304" pitchFamily="18" charset="0"/>
                <a:cs typeface="Times New Roman" panose="02020603050405020304" pitchFamily="18" charset="0"/>
              </a:rPr>
              <a:t>tắc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Có</a:t>
            </a:r>
            <a:r>
              <a:rPr lang="en-US" altLang="en-US" sz="2100" dirty="0">
                <a:latin typeface="Times New Roman" panose="02020603050405020304" pitchFamily="18" charset="0"/>
                <a:cs typeface="Times New Roman" panose="02020603050405020304" pitchFamily="18" charset="0"/>
              </a:rPr>
              <a:t> </a:t>
            </a:r>
            <a:endParaRPr lang="en-US" altLang="en-US" sz="2100" dirty="0" smtClean="0">
              <a:latin typeface="Times New Roman" panose="02020603050405020304" pitchFamily="18" charset="0"/>
              <a:cs typeface="Times New Roman" panose="02020603050405020304" pitchFamily="18" charset="0"/>
            </a:endParaRPr>
          </a:p>
          <a:p>
            <a:pPr marL="990600" lvl="1" indent="-533400" algn="just" eaLnBrk="1" hangingPunct="1">
              <a:spcBef>
                <a:spcPts val="1200"/>
              </a:spcBef>
              <a:buFontTx/>
              <a:buNone/>
            </a:pPr>
            <a:r>
              <a:rPr lang="en-US" altLang="en-US" sz="2100" dirty="0" smtClean="0">
                <a:latin typeface="Times New Roman" panose="02020603050405020304" pitchFamily="18" charset="0"/>
                <a:cs typeface="Times New Roman" panose="02020603050405020304" pitchFamily="18" charset="0"/>
              </a:rPr>
              <a:t>9 </a:t>
            </a:r>
            <a:r>
              <a:rPr lang="en-US" altLang="en-US" sz="2100" dirty="0" err="1">
                <a:latin typeface="Times New Roman" panose="02020603050405020304" pitchFamily="18" charset="0"/>
                <a:cs typeface="Times New Roman" panose="02020603050405020304" pitchFamily="18" charset="0"/>
              </a:rPr>
              <a:t>người</a:t>
            </a:r>
            <a:r>
              <a:rPr lang="en-US" altLang="en-US" sz="2100" dirty="0">
                <a:latin typeface="Times New Roman" panose="02020603050405020304" pitchFamily="18" charset="0"/>
                <a:cs typeface="Times New Roman" panose="02020603050405020304" pitchFamily="18" charset="0"/>
              </a:rPr>
              <a:t> </a:t>
            </a:r>
            <a:r>
              <a:rPr lang="en-US" altLang="en-US" sz="2100" dirty="0" err="1" smtClean="0">
                <a:latin typeface="Times New Roman" panose="02020603050405020304" pitchFamily="18" charset="0"/>
                <a:cs typeface="Times New Roman" panose="02020603050405020304" pitchFamily="18" charset="0"/>
              </a:rPr>
              <a:t>để</a:t>
            </a:r>
            <a:r>
              <a:rPr lang="en-US" altLang="en-US" sz="2100" dirty="0" smtClean="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chọn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vật</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thứ</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hai</a:t>
            </a:r>
            <a:r>
              <a:rPr lang="en-US" altLang="en-US" sz="2100" dirty="0">
                <a:latin typeface="Times New Roman" panose="02020603050405020304" pitchFamily="18" charset="0"/>
                <a:cs typeface="Times New Roman" panose="02020603050405020304" pitchFamily="18" charset="0"/>
              </a:rPr>
              <a:t>, 8 </a:t>
            </a:r>
            <a:r>
              <a:rPr lang="en-US" altLang="en-US" sz="2100" dirty="0" err="1">
                <a:latin typeface="Times New Roman" panose="02020603050405020304" pitchFamily="18" charset="0"/>
                <a:cs typeface="Times New Roman" panose="02020603050405020304" pitchFamily="18" charset="0"/>
              </a:rPr>
              <a:t>người</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để</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chọn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vật</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thứ</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ba</a:t>
            </a:r>
            <a:r>
              <a:rPr lang="en-US" altLang="en-US" sz="2100" dirty="0">
                <a:latin typeface="Times New Roman" panose="02020603050405020304" pitchFamily="18" charset="0"/>
                <a:cs typeface="Times New Roman" panose="02020603050405020304" pitchFamily="18" charset="0"/>
              </a:rPr>
              <a:t>, ... </a:t>
            </a:r>
            <a:endParaRPr lang="en-US" altLang="en-US" sz="2100" dirty="0" smtClean="0">
              <a:latin typeface="Times New Roman" panose="02020603050405020304" pitchFamily="18" charset="0"/>
              <a:cs typeface="Times New Roman" panose="02020603050405020304" pitchFamily="18" charset="0"/>
            </a:endParaRPr>
          </a:p>
          <a:p>
            <a:pPr marL="990600" lvl="1" indent="-533400" algn="just" eaLnBrk="1" hangingPunct="1">
              <a:spcBef>
                <a:spcPts val="1200"/>
              </a:spcBef>
              <a:buFontTx/>
              <a:buNone/>
            </a:pPr>
            <a:r>
              <a:rPr lang="en-US" altLang="en-US" sz="2100" dirty="0" err="1" smtClean="0">
                <a:latin typeface="Times New Roman" panose="02020603050405020304" pitchFamily="18" charset="0"/>
                <a:cs typeface="Times New Roman" panose="02020603050405020304" pitchFamily="18" charset="0"/>
              </a:rPr>
              <a:t>Tổng</a:t>
            </a:r>
            <a:r>
              <a:rPr lang="en-US" altLang="en-US" sz="2100" dirty="0">
                <a:latin typeface="Times New Roman" panose="02020603050405020304" pitchFamily="18" charset="0"/>
                <a:cs typeface="Times New Roman" panose="02020603050405020304" pitchFamily="18" charset="0"/>
              </a:rPr>
              <a:t> </a:t>
            </a:r>
            <a:r>
              <a:rPr lang="en-US" altLang="en-US" sz="2100" dirty="0" err="1" smtClean="0">
                <a:latin typeface="Times New Roman" panose="02020603050405020304" pitchFamily="18" charset="0"/>
                <a:cs typeface="Times New Roman" panose="02020603050405020304" pitchFamily="18" charset="0"/>
              </a:rPr>
              <a:t>cộng</a:t>
            </a:r>
            <a:r>
              <a:rPr lang="en-US" altLang="en-US" sz="2100" dirty="0" smtClean="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có</a:t>
            </a:r>
            <a:r>
              <a:rPr lang="en-US" altLang="en-US" sz="2100" dirty="0">
                <a:latin typeface="Times New Roman" panose="02020603050405020304" pitchFamily="18" charset="0"/>
                <a:cs typeface="Times New Roman" panose="02020603050405020304" pitchFamily="18" charset="0"/>
              </a:rPr>
              <a:t> </a:t>
            </a:r>
            <a:r>
              <a:rPr lang="en-US" altLang="en-US" sz="2100" dirty="0" smtClean="0">
                <a:latin typeface="Times New Roman" panose="02020603050405020304" pitchFamily="18" charset="0"/>
                <a:cs typeface="Times New Roman" panose="02020603050405020304" pitchFamily="18" charset="0"/>
              </a:rPr>
              <a:t> 9*8*7*6*5 </a:t>
            </a:r>
            <a:r>
              <a:rPr lang="en-US" altLang="en-US" sz="2100" dirty="0">
                <a:latin typeface="Times New Roman" panose="02020603050405020304" pitchFamily="18" charset="0"/>
                <a:cs typeface="Times New Roman" panose="02020603050405020304" pitchFamily="18" charset="0"/>
              </a:rPr>
              <a:t>= 15120 </a:t>
            </a:r>
            <a:r>
              <a:rPr lang="en-US" altLang="en-US" sz="2100" dirty="0" err="1">
                <a:latin typeface="Times New Roman" panose="02020603050405020304" pitchFamily="18" charset="0"/>
                <a:cs typeface="Times New Roman" panose="02020603050405020304" pitchFamily="18" charset="0"/>
              </a:rPr>
              <a:t>cách</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xếp</a:t>
            </a:r>
            <a:r>
              <a:rPr lang="en-US" altLang="en-US" sz="2100" dirty="0">
                <a:latin typeface="Times New Roman" panose="02020603050405020304" pitchFamily="18" charset="0"/>
                <a:cs typeface="Times New Roman" panose="02020603050405020304" pitchFamily="18" charset="0"/>
              </a:rPr>
              <a:t> 5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vật</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còn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lại</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của</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bức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ảnh</a:t>
            </a:r>
            <a:r>
              <a:rPr lang="en-US" altLang="en-US" sz="2100" dirty="0">
                <a:latin typeface="Times New Roman" panose="02020603050405020304" pitchFamily="18" charset="0"/>
                <a:cs typeface="Times New Roman" panose="02020603050405020304" pitchFamily="18" charset="0"/>
              </a:rPr>
              <a:t>.</a:t>
            </a:r>
          </a:p>
          <a:p>
            <a:pPr marL="990600" lvl="1" indent="-533400" algn="just" eaLnBrk="1" hangingPunct="1">
              <a:spcBef>
                <a:spcPts val="1200"/>
              </a:spcBef>
              <a:buFontTx/>
              <a:buNone/>
            </a:pPr>
            <a:r>
              <a:rPr lang="en-US" altLang="en-US" sz="2100" dirty="0">
                <a:latin typeface="Times New Roman" panose="02020603050405020304" pitchFamily="18" charset="0"/>
                <a:cs typeface="Times New Roman" panose="02020603050405020304" pitchFamily="18" charset="0"/>
              </a:rPr>
              <a:t>Qui </a:t>
            </a:r>
            <a:r>
              <a:rPr lang="en-US" altLang="en-US" sz="2100" dirty="0" err="1">
                <a:latin typeface="Times New Roman" panose="02020603050405020304" pitchFamily="18" charset="0"/>
                <a:cs typeface="Times New Roman" panose="02020603050405020304" pitchFamily="18" charset="0"/>
              </a:rPr>
              <a:t>tắc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nhân</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cho</a:t>
            </a:r>
            <a:r>
              <a:rPr lang="en-US" altLang="en-US" sz="2100" dirty="0">
                <a:latin typeface="Times New Roman" panose="02020603050405020304" pitchFamily="18" charset="0"/>
                <a:cs typeface="Times New Roman" panose="02020603050405020304" pitchFamily="18" charset="0"/>
              </a:rPr>
              <a:t> ta 6 * 15120 = 90 720 </a:t>
            </a:r>
            <a:r>
              <a:rPr lang="en-US" altLang="en-US" sz="2100" dirty="0" err="1">
                <a:latin typeface="Times New Roman" panose="02020603050405020304" pitchFamily="18" charset="0"/>
                <a:cs typeface="Times New Roman" panose="02020603050405020304" pitchFamily="18" charset="0"/>
              </a:rPr>
              <a:t>bức</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ảnh</a:t>
            </a:r>
            <a:endParaRPr lang="en-US" alt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9AC959F-C286-437E-833F-CFD398A0E669}"/>
              </a:ext>
            </a:extLst>
          </p:cNvPr>
          <p:cNvSpPr>
            <a:spLocks noGrp="1"/>
          </p:cNvSpPr>
          <p:nvPr>
            <p:ph type="sldNum" sz="quarter" idx="12"/>
          </p:nvPr>
        </p:nvSpPr>
        <p:spPr/>
        <p:txBody>
          <a:bodyPr/>
          <a:lstStyle/>
          <a:p>
            <a:pPr>
              <a:defRPr/>
            </a:pPr>
            <a:fld id="{519C8756-3B26-4146-A7C7-24F682EEB786}" type="slidenum">
              <a:rPr lang="en-US" smtClean="0"/>
              <a:pPr>
                <a:defRPr/>
              </a:pPr>
              <a:t>19</a:t>
            </a:fld>
            <a:endParaRPr lang="en-US"/>
          </a:p>
        </p:txBody>
      </p:sp>
    </p:spTree>
    <p:extLst>
      <p:ext uri="{BB962C8B-B14F-4D97-AF65-F5344CB8AC3E}">
        <p14:creationId xmlns:p14="http://schemas.microsoft.com/office/powerpoint/2010/main" val="4199094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57411">
                                            <p:txEl>
                                              <p:pRg st="1" end="1"/>
                                            </p:txEl>
                                          </p:spTgt>
                                        </p:tgtEl>
                                        <p:attrNameLst>
                                          <p:attrName>style.visibility</p:attrName>
                                        </p:attrNameLst>
                                      </p:cBhvr>
                                      <p:to>
                                        <p:strVal val="visible"/>
                                      </p:to>
                                    </p:set>
                                  </p:childTnLst>
                                </p:cTn>
                              </p:par>
                            </p:childTnLst>
                          </p:cTn>
                        </p:par>
                        <p:par>
                          <p:cTn id="10" fill="hold" nodeType="with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74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741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574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74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74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7411">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5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F26354B-C3AF-4BB2-BD26-2B1B09D7F645}"/>
              </a:ext>
            </a:extLst>
          </p:cNvPr>
          <p:cNvSpPr>
            <a:spLocks noGrp="1" noChangeArrowheads="1"/>
          </p:cNvSpPr>
          <p:nvPr>
            <p:ph type="title"/>
          </p:nvPr>
        </p:nvSpPr>
        <p:spPr/>
        <p:txBody>
          <a:bodyPr/>
          <a:lstStyle/>
          <a:p>
            <a:pPr eaLnBrk="1" hangingPunct="1"/>
            <a:r>
              <a:rPr lang="en-US" altLang="zh-TW" sz="3600" b="0" dirty="0" err="1">
                <a:ea typeface="PMingLiU" panose="02020500000000000000" pitchFamily="18" charset="-120"/>
              </a:rPr>
              <a:t>Phần</a:t>
            </a:r>
            <a:r>
              <a:rPr lang="en-US" altLang="zh-TW" sz="3600" b="0" dirty="0">
                <a:ea typeface="PMingLiU" panose="02020500000000000000" pitchFamily="18" charset="-120"/>
              </a:rPr>
              <a:t> </a:t>
            </a:r>
            <a:r>
              <a:rPr lang="en-US" altLang="zh-TW" sz="3600" b="0" dirty="0" err="1">
                <a:ea typeface="PMingLiU" panose="02020500000000000000" pitchFamily="18" charset="-120"/>
              </a:rPr>
              <a:t>thứ</a:t>
            </a:r>
            <a:r>
              <a:rPr lang="en-US" altLang="zh-TW" sz="3600" b="0" dirty="0">
                <a:ea typeface="PMingLiU" panose="02020500000000000000" pitchFamily="18" charset="-120"/>
              </a:rPr>
              <a:t> </a:t>
            </a:r>
            <a:r>
              <a:rPr lang="en-US" altLang="zh-TW" sz="3600" dirty="0" err="1" smtClean="0">
                <a:ea typeface="PMingLiU" panose="02020500000000000000" pitchFamily="18" charset="-120"/>
              </a:rPr>
              <a:t>nhất</a:t>
            </a:r>
            <a:endParaRPr lang="en-US" altLang="zh-TW" sz="3600" b="0" dirty="0">
              <a:ea typeface="PMingLiU" panose="02020500000000000000" pitchFamily="18" charset="-120"/>
            </a:endParaRPr>
          </a:p>
        </p:txBody>
      </p:sp>
      <p:sp>
        <p:nvSpPr>
          <p:cNvPr id="17411" name="Rectangle 3">
            <a:extLst>
              <a:ext uri="{FF2B5EF4-FFF2-40B4-BE49-F238E27FC236}">
                <a16:creationId xmlns:a16="http://schemas.microsoft.com/office/drawing/2014/main" id="{097A7308-2EAF-4B8A-9E2C-96AFF2C77D7F}"/>
              </a:ext>
            </a:extLst>
          </p:cNvPr>
          <p:cNvSpPr>
            <a:spLocks noGrp="1" noChangeArrowheads="1"/>
          </p:cNvSpPr>
          <p:nvPr>
            <p:ph idx="1"/>
          </p:nvPr>
        </p:nvSpPr>
        <p:spPr>
          <a:xfrm>
            <a:off x="806450" y="1812925"/>
            <a:ext cx="7735888" cy="4768850"/>
          </a:xfrm>
        </p:spPr>
        <p:txBody>
          <a:bodyPr/>
          <a:lstStyle/>
          <a:p>
            <a:pPr algn="ctr" eaLnBrk="1" hangingPunct="1">
              <a:buFont typeface="Wingdings" panose="05000000000000000000" pitchFamily="2" charset="2"/>
              <a:buNone/>
            </a:pPr>
            <a:endParaRPr lang="en-US" altLang="en-US" sz="1900" dirty="0">
              <a:solidFill>
                <a:srgbClr val="660066"/>
              </a:solidFill>
            </a:endParaRPr>
          </a:p>
          <a:p>
            <a:pPr algn="ctr" eaLnBrk="1" hangingPunct="1">
              <a:buFont typeface="Wingdings" panose="05000000000000000000" pitchFamily="2" charset="2"/>
              <a:buNone/>
            </a:pPr>
            <a:r>
              <a:rPr lang="en-US" altLang="en-US" sz="4400" b="1" dirty="0">
                <a:solidFill>
                  <a:srgbClr val="660066"/>
                </a:solidFill>
              </a:rPr>
              <a:t>LÝ THUYẾT </a:t>
            </a:r>
            <a:r>
              <a:rPr lang="en-US" altLang="en-US" sz="4400" b="1" dirty="0" smtClean="0">
                <a:solidFill>
                  <a:srgbClr val="660066"/>
                </a:solidFill>
              </a:rPr>
              <a:t>TỔ HỢP</a:t>
            </a:r>
            <a:endParaRPr lang="en-US" altLang="en-US" sz="1500" dirty="0">
              <a:solidFill>
                <a:schemeClr val="accent2"/>
              </a:solidFill>
              <a:latin typeface=".VnTifani HeavyH" panose="020B7200000000000000" pitchFamily="34" charset="0"/>
            </a:endParaRPr>
          </a:p>
          <a:p>
            <a:pPr algn="ctr" eaLnBrk="1" hangingPunct="1">
              <a:buFont typeface="Wingdings" panose="05000000000000000000" pitchFamily="2" charset="2"/>
              <a:buNone/>
            </a:pPr>
            <a:r>
              <a:rPr lang="en-US" altLang="zh-TW" sz="3600" b="1" dirty="0">
                <a:solidFill>
                  <a:schemeClr val="accent2"/>
                </a:solidFill>
                <a:ea typeface="新細明體" panose="02020500000000000000" pitchFamily="18" charset="-120"/>
              </a:rPr>
              <a:t>Combinatorial Theory</a:t>
            </a:r>
            <a:endParaRPr lang="en-US" altLang="zh-TW" sz="3600" b="1" dirty="0">
              <a:solidFill>
                <a:schemeClr val="accent2"/>
              </a:solidFill>
              <a:ea typeface="PMingLiU" panose="02020500000000000000" pitchFamily="18" charset="-120"/>
            </a:endParaRPr>
          </a:p>
          <a:p>
            <a:pPr algn="ctr" eaLnBrk="1" hangingPunct="1">
              <a:buFont typeface="Wingdings" panose="05000000000000000000" pitchFamily="2" charset="2"/>
              <a:buNone/>
            </a:pPr>
            <a:endParaRPr lang="en-US" altLang="zh-TW" sz="3600" b="1" dirty="0">
              <a:solidFill>
                <a:schemeClr val="accent2"/>
              </a:solidFill>
              <a:ea typeface="PMingLiU" panose="02020500000000000000" pitchFamily="18" charset="-120"/>
            </a:endParaRPr>
          </a:p>
          <a:p>
            <a:pPr algn="ctr" eaLnBrk="1" hangingPunct="1">
              <a:buFont typeface="Wingdings" panose="05000000000000000000" pitchFamily="2" charset="2"/>
              <a:buNone/>
            </a:pPr>
            <a:r>
              <a:rPr lang="en-US" altLang="zh-TW" sz="2400" dirty="0">
                <a:solidFill>
                  <a:schemeClr val="accent1"/>
                </a:solidFill>
                <a:ea typeface="PMingLiU" panose="02020500000000000000" pitchFamily="18" charset="-120"/>
              </a:rPr>
              <a:t>  </a:t>
            </a:r>
          </a:p>
          <a:p>
            <a:pPr algn="ctr" eaLnBrk="1" hangingPunct="1">
              <a:buFont typeface="Wingdings" panose="05000000000000000000" pitchFamily="2" charset="2"/>
              <a:buNone/>
            </a:pPr>
            <a:endParaRPr lang="en-US" altLang="zh-TW" sz="2400" dirty="0">
              <a:solidFill>
                <a:schemeClr val="accent1"/>
              </a:solidFill>
              <a:ea typeface="PMingLiU" panose="02020500000000000000" pitchFamily="18" charset="-120"/>
            </a:endParaRPr>
          </a:p>
          <a:p>
            <a:pPr algn="ctr" eaLnBrk="1" hangingPunct="1">
              <a:buFont typeface="Wingdings" panose="05000000000000000000" pitchFamily="2" charset="2"/>
              <a:buNone/>
            </a:pPr>
            <a:endParaRPr lang="en-US" altLang="zh-TW" sz="700" dirty="0">
              <a:solidFill>
                <a:schemeClr val="accent1"/>
              </a:solidFill>
              <a:ea typeface="PMingLiU" panose="02020500000000000000" pitchFamily="18" charset="-120"/>
            </a:endParaRPr>
          </a:p>
        </p:txBody>
      </p:sp>
      <p:pic>
        <p:nvPicPr>
          <p:cNvPr id="17412" name="Picture 6" descr="cat">
            <a:extLst>
              <a:ext uri="{FF2B5EF4-FFF2-40B4-BE49-F238E27FC236}">
                <a16:creationId xmlns:a16="http://schemas.microsoft.com/office/drawing/2014/main" id="{23F76EC2-52D2-4C14-8F9B-4050E2175B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cat">
            <a:extLst>
              <a:ext uri="{FF2B5EF4-FFF2-40B4-BE49-F238E27FC236}">
                <a16:creationId xmlns:a16="http://schemas.microsoft.com/office/drawing/2014/main" id="{C933F868-0C36-48D8-993C-EC37D93B10B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98675"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673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1900EEFB-3C72-4369-9E98-EEE5100C5491}"/>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Chụp</a:t>
            </a:r>
            <a:r>
              <a:rPr lang="en-US" altLang="en-US" sz="3500" dirty="0"/>
              <a:t> </a:t>
            </a:r>
            <a:r>
              <a:rPr lang="en-US" altLang="en-US" sz="3500" dirty="0" err="1"/>
              <a:t>ảnh</a:t>
            </a:r>
            <a:r>
              <a:rPr lang="en-US" altLang="en-US" sz="3500" dirty="0"/>
              <a:t> </a:t>
            </a:r>
            <a:r>
              <a:rPr lang="en-US" altLang="en-US" sz="3500" dirty="0" err="1"/>
              <a:t>đám</a:t>
            </a:r>
            <a:r>
              <a:rPr lang="en-US" altLang="en-US" sz="3500" dirty="0"/>
              <a:t> </a:t>
            </a:r>
            <a:r>
              <a:rPr lang="en-US" altLang="en-US" sz="3500" dirty="0" err="1"/>
              <a:t>cưới</a:t>
            </a:r>
            <a:endParaRPr lang="en-US" altLang="en-US" sz="3500" dirty="0"/>
          </a:p>
        </p:txBody>
      </p:sp>
      <p:sp>
        <p:nvSpPr>
          <p:cNvPr id="658435" name="Rectangle 3">
            <a:extLst>
              <a:ext uri="{FF2B5EF4-FFF2-40B4-BE49-F238E27FC236}">
                <a16:creationId xmlns:a16="http://schemas.microsoft.com/office/drawing/2014/main" id="{EC14AEC8-7BF0-4807-8C0C-E55A523B5B1D}"/>
              </a:ext>
            </a:extLst>
          </p:cNvPr>
          <p:cNvSpPr>
            <a:spLocks noGrp="1" noChangeArrowheads="1"/>
          </p:cNvSpPr>
          <p:nvPr>
            <p:ph idx="1"/>
          </p:nvPr>
        </p:nvSpPr>
        <p:spPr>
          <a:xfrm>
            <a:off x="0" y="842356"/>
            <a:ext cx="9144000" cy="4595813"/>
          </a:xfrm>
        </p:spPr>
        <p:txBody>
          <a:bodyPr/>
          <a:lstStyle/>
          <a:p>
            <a:pPr marL="609600" indent="-609600" algn="just" eaLnBrk="1" hangingPunct="1">
              <a:spcBef>
                <a:spcPts val="1200"/>
              </a:spcBef>
              <a:buFont typeface="Wingdings" panose="05000000000000000000" pitchFamily="2" charset="2"/>
              <a:buNone/>
            </a:pPr>
            <a:r>
              <a:rPr lang="en-US" altLang="en-US" sz="2200" b="1" dirty="0" err="1">
                <a:latin typeface="Times New Roman" panose="02020603050405020304" pitchFamily="18" charset="0"/>
                <a:cs typeface="Times New Roman" panose="02020603050405020304" pitchFamily="18" charset="0"/>
              </a:rPr>
              <a:t>Ví</a:t>
            </a:r>
            <a:r>
              <a:rPr lang="en-US" altLang="en-US" sz="2200" b="1" dirty="0">
                <a:latin typeface="Times New Roman" panose="02020603050405020304" pitchFamily="18" charset="0"/>
                <a:cs typeface="Times New Roman" panose="02020603050405020304" pitchFamily="18" charset="0"/>
              </a:rPr>
              <a:t> </a:t>
            </a:r>
            <a:r>
              <a:rPr lang="en-US" altLang="en-US" sz="2200" b="1" dirty="0" err="1">
                <a:latin typeface="Times New Roman" panose="02020603050405020304" pitchFamily="18" charset="0"/>
                <a:cs typeface="Times New Roman" panose="02020603050405020304" pitchFamily="18" charset="0"/>
              </a:rPr>
              <a:t>dụ</a:t>
            </a:r>
            <a:r>
              <a:rPr lang="en-US" altLang="en-US" sz="2200" b="1" dirty="0">
                <a:latin typeface="Times New Roman" panose="02020603050405020304" pitchFamily="18" charset="0"/>
                <a:cs typeface="Times New Roman" panose="02020603050405020304" pitchFamily="18" charset="0"/>
              </a:rPr>
              <a:t> </a:t>
            </a:r>
            <a:r>
              <a:rPr lang="en-US" altLang="en-US" sz="2200" b="1" dirty="0" smtClean="0">
                <a:latin typeface="Times New Roman" panose="02020603050405020304" pitchFamily="18" charset="0"/>
                <a:cs typeface="Times New Roman" panose="02020603050405020304" pitchFamily="18" charset="0"/>
              </a:rPr>
              <a:t>4.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10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tham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việc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chụp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ảnh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kỷ</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niệm</a:t>
            </a:r>
            <a:r>
              <a:rPr lang="en-US" altLang="en-US" sz="2200" dirty="0">
                <a:latin typeface="Times New Roman" panose="02020603050405020304" pitchFamily="18" charset="0"/>
                <a:cs typeface="Times New Roman" panose="02020603050405020304" pitchFamily="18" charset="0"/>
              </a:rPr>
              <a:t> ở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đám</a:t>
            </a:r>
            <a:r>
              <a:rPr lang="en-US" altLang="en-US" sz="2200" dirty="0" smtClean="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cưới</a:t>
            </a:r>
            <a:r>
              <a:rPr lang="en-US" altLang="en-US" sz="2200" dirty="0" smtClean="0">
                <a:latin typeface="Times New Roman" panose="02020603050405020304" pitchFamily="18" charset="0"/>
                <a:cs typeface="Times New Roman" panose="02020603050405020304" pitchFamily="18" charset="0"/>
              </a:rPr>
              <a:t>,</a:t>
            </a:r>
          </a:p>
          <a:p>
            <a:pPr marL="609600" indent="-609600" algn="just" eaLnBrk="1" hangingPunct="1">
              <a:spcBef>
                <a:spcPts val="1200"/>
              </a:spcBef>
              <a:buFont typeface="Wingdings" panose="05000000000000000000" pitchFamily="2" charset="2"/>
              <a:buNone/>
            </a:pPr>
            <a:r>
              <a:rPr lang="en-US" altLang="en-US" sz="2200" dirty="0" err="1" smtClean="0">
                <a:latin typeface="Times New Roman" panose="02020603050405020304" pitchFamily="18" charset="0"/>
                <a:cs typeface="Times New Roman" panose="02020603050405020304" pitchFamily="18" charset="0"/>
              </a:rPr>
              <a:t>trong</a:t>
            </a:r>
            <a:r>
              <a:rPr lang="en-US" altLang="en-US" sz="2200" dirty="0" smtClean="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cô</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dâu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chú</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rể</a:t>
            </a:r>
            <a:r>
              <a:rPr lang="en-US" altLang="en-US" sz="2200" dirty="0">
                <a:latin typeface="Times New Roman" panose="02020603050405020304" pitchFamily="18" charset="0"/>
                <a:cs typeface="Times New Roman" panose="02020603050405020304" pitchFamily="18" charset="0"/>
              </a:rPr>
              <a:t>. Ta </a:t>
            </a:r>
            <a:r>
              <a:rPr lang="en-US" altLang="en-US" sz="2200" dirty="0" err="1">
                <a:latin typeface="Times New Roman" panose="02020603050405020304" pitchFamily="18" charset="0"/>
                <a:cs typeface="Times New Roman" panose="02020603050405020304" pitchFamily="18" charset="0"/>
              </a:rPr>
              <a:t>xét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bức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ảnh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chỉ</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gồm</a:t>
            </a:r>
            <a:r>
              <a:rPr lang="en-US" altLang="en-US" sz="2200" dirty="0">
                <a:latin typeface="Times New Roman" panose="02020603050405020304" pitchFamily="18" charset="0"/>
                <a:cs typeface="Times New Roman" panose="02020603050405020304" pitchFamily="18" charset="0"/>
              </a:rPr>
              <a:t> 6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họ</a:t>
            </a:r>
            <a:r>
              <a:rPr lang="en-US" altLang="en-US" sz="2200" dirty="0">
                <a:latin typeface="Times New Roman" panose="02020603050405020304" pitchFamily="18" charset="0"/>
                <a:cs typeface="Times New Roman" panose="02020603050405020304" pitchFamily="18" charset="0"/>
              </a:rPr>
              <a:t>.</a:t>
            </a:r>
          </a:p>
          <a:p>
            <a:pPr marL="590550" indent="-533400" algn="just" eaLnBrk="1" hangingPunct="1">
              <a:buFontTx/>
              <a:buNone/>
            </a:pPr>
            <a:r>
              <a:rPr lang="en-US" altLang="en-US" sz="2000" b="1" dirty="0" smtClean="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Có</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thể</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chụp</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bao</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nhiêu</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bức</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ảnh</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mà</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trong</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đó</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có</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mặt</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cả</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cô</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dâu</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lẫn</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chú</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rể</a:t>
            </a:r>
            <a:r>
              <a:rPr lang="en-US" altLang="en-US" sz="2000" b="1" dirty="0">
                <a:latin typeface="Times New Roman" panose="02020603050405020304" pitchFamily="18" charset="0"/>
                <a:cs typeface="Times New Roman" panose="02020603050405020304" pitchFamily="18" charset="0"/>
              </a:rPr>
              <a:t>?</a:t>
            </a:r>
          </a:p>
          <a:p>
            <a:pPr marL="590550" indent="-533400" algn="just" eaLnBrk="1" hangingPunct="1">
              <a:spcBef>
                <a:spcPts val="600"/>
              </a:spcBef>
              <a:buFont typeface="Wingdings" panose="05000000000000000000" pitchFamily="2" charset="2"/>
              <a:buBlip>
                <a:blip r:embed="rId2"/>
              </a:buBlip>
            </a:pPr>
            <a:r>
              <a:rPr lang="en-US" altLang="en-US" sz="2000" dirty="0">
                <a:latin typeface="Times New Roman" panose="02020603050405020304" pitchFamily="18" charset="0"/>
                <a:cs typeface="Times New Roman" panose="02020603050405020304" pitchFamily="18" charset="0"/>
              </a:rPr>
              <a:t>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rể</a:t>
            </a:r>
            <a:r>
              <a:rPr lang="en-US" altLang="en-US" sz="2000" dirty="0">
                <a:latin typeface="Times New Roman" panose="02020603050405020304" pitchFamily="18" charset="0"/>
                <a:cs typeface="Times New Roman" panose="02020603050405020304" pitchFamily="18" charset="0"/>
              </a:rPr>
              <a:t> VÀ </a:t>
            </a:r>
            <a:r>
              <a:rPr lang="en-US" altLang="en-US" sz="2000" dirty="0" err="1">
                <a:latin typeface="Times New Roman" panose="02020603050405020304" pitchFamily="18" charset="0"/>
                <a:cs typeface="Times New Roman" panose="02020603050405020304" pitchFamily="18" charset="0"/>
              </a:rPr>
              <a:t>sau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những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còn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bức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ảnh</a:t>
            </a:r>
            <a:endParaRPr lang="en-US" altLang="en-US" sz="2000" dirty="0">
              <a:latin typeface="Times New Roman" panose="02020603050405020304" pitchFamily="18" charset="0"/>
              <a:cs typeface="Times New Roman" panose="02020603050405020304" pitchFamily="18" charset="0"/>
            </a:endParaRPr>
          </a:p>
          <a:p>
            <a:pPr marL="590550" indent="-533400" algn="just" eaLnBrk="1" hangingPunct="1">
              <a:spcBef>
                <a:spcPts val="600"/>
              </a:spcBef>
              <a:buFont typeface="Wingdings" panose="05000000000000000000" pitchFamily="2" charset="2"/>
              <a:buBlip>
                <a:blip r:embed="rId2"/>
              </a:buBlip>
            </a:pPr>
            <a:r>
              <a:rPr lang="en-US" altLang="en-US" sz="2000" dirty="0" err="1">
                <a:latin typeface="Times New Roman" panose="02020603050405020304" pitchFamily="18" charset="0"/>
                <a:cs typeface="Times New Roman" panose="02020603050405020304" pitchFamily="18" charset="0"/>
              </a:rPr>
              <a:t>Trước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hết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rể</a:t>
            </a:r>
            <a:endParaRPr lang="en-US" altLang="en-US" sz="2000" dirty="0">
              <a:latin typeface="Times New Roman" panose="02020603050405020304" pitchFamily="18" charset="0"/>
              <a:cs typeface="Times New Roman" panose="02020603050405020304" pitchFamily="18" charset="0"/>
            </a:endParaRPr>
          </a:p>
          <a:p>
            <a:pPr marL="971550" lvl="1" indent="-457200" algn="just" eaLnBrk="1" hangingPunct="1">
              <a:spcBef>
                <a:spcPts val="600"/>
              </a:spcBef>
            </a:pPr>
            <a:r>
              <a:rPr lang="en-US" altLang="en-US" sz="2000" dirty="0" err="1">
                <a:latin typeface="Times New Roman" panose="02020603050405020304" pitchFamily="18" charset="0"/>
                <a:cs typeface="Times New Roman" panose="02020603050405020304" pitchFamily="18" charset="0"/>
              </a:rPr>
              <a:t>Cô</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vào</a:t>
            </a:r>
            <a:r>
              <a:rPr lang="en-US" altLang="en-US" sz="2000" dirty="0">
                <a:latin typeface="Times New Roman" panose="02020603050405020304" pitchFamily="18" charset="0"/>
                <a:cs typeface="Times New Roman" panose="02020603050405020304" pitchFamily="18" charset="0"/>
              </a:rPr>
              <a:t> 1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6 </a:t>
            </a:r>
            <a:r>
              <a:rPr lang="en-US" altLang="en-US" sz="2000" dirty="0" err="1">
                <a:latin typeface="Times New Roman" panose="02020603050405020304" pitchFamily="18" charset="0"/>
                <a:cs typeface="Times New Roman" panose="02020603050405020304" pitchFamily="18" charset="0"/>
              </a:rPr>
              <a:t>vị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trí</a:t>
            </a:r>
            <a:endParaRPr lang="en-US" altLang="en-US" sz="2000" dirty="0">
              <a:latin typeface="Times New Roman" panose="02020603050405020304" pitchFamily="18" charset="0"/>
              <a:cs typeface="Times New Roman" panose="02020603050405020304" pitchFamily="18" charset="0"/>
            </a:endParaRPr>
          </a:p>
          <a:p>
            <a:pPr marL="971550" lvl="1" indent="-457200" algn="just" eaLnBrk="1" hangingPunct="1">
              <a:spcBef>
                <a:spcPts val="600"/>
              </a:spcBef>
            </a:pPr>
            <a:r>
              <a:rPr lang="en-US" altLang="en-US" sz="2000" dirty="0" err="1">
                <a:latin typeface="Times New Roman" panose="02020603050405020304" pitchFamily="18" charset="0"/>
                <a:cs typeface="Times New Roman" panose="02020603050405020304" pitchFamily="18" charset="0"/>
              </a:rPr>
              <a:t>Chú</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vào</a:t>
            </a:r>
            <a:r>
              <a:rPr lang="en-US" altLang="en-US" sz="2000" dirty="0">
                <a:latin typeface="Times New Roman" panose="02020603050405020304" pitchFamily="18" charset="0"/>
                <a:cs typeface="Times New Roman" panose="02020603050405020304" pitchFamily="18" charset="0"/>
              </a:rPr>
              <a:t> 1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5 </a:t>
            </a:r>
            <a:r>
              <a:rPr lang="en-US" altLang="en-US" sz="2000" dirty="0" err="1">
                <a:latin typeface="Times New Roman" panose="02020603050405020304" pitchFamily="18" charset="0"/>
                <a:cs typeface="Times New Roman" panose="02020603050405020304" pitchFamily="18" charset="0"/>
              </a:rPr>
              <a:t>vị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trí</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còn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lại</a:t>
            </a:r>
            <a:endParaRPr lang="en-US" altLang="en-US" sz="2000" dirty="0">
              <a:latin typeface="Times New Roman" panose="02020603050405020304" pitchFamily="18" charset="0"/>
              <a:cs typeface="Times New Roman" panose="02020603050405020304" pitchFamily="18" charset="0"/>
            </a:endParaRPr>
          </a:p>
          <a:p>
            <a:pPr marL="971550" lvl="1" indent="-457200" algn="just" eaLnBrk="1" hangingPunct="1">
              <a:spcBef>
                <a:spcPts val="600"/>
              </a:spcBef>
            </a:pPr>
            <a:r>
              <a:rPr lang="en-US" altLang="en-US" sz="2000" dirty="0" err="1">
                <a:latin typeface="Times New Roman" panose="02020603050405020304" pitchFamily="18" charset="0"/>
                <a:cs typeface="Times New Roman" panose="02020603050405020304" pitchFamily="18" charset="0"/>
              </a:rPr>
              <a:t>Tổng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30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endParaRPr lang="en-US" altLang="en-US" sz="2000" dirty="0">
              <a:latin typeface="Times New Roman" panose="02020603050405020304" pitchFamily="18" charset="0"/>
              <a:cs typeface="Times New Roman" panose="02020603050405020304" pitchFamily="18" charset="0"/>
            </a:endParaRPr>
          </a:p>
          <a:p>
            <a:pPr marL="590550" indent="-533400" algn="just" eaLnBrk="1" hangingPunct="1">
              <a:spcBef>
                <a:spcPts val="600"/>
              </a:spcBef>
              <a:buFont typeface="Wingdings" panose="05000000000000000000" pitchFamily="2" charset="2"/>
              <a:buBlip>
                <a:blip r:embed="rId2"/>
              </a:buBlip>
            </a:pPr>
            <a:r>
              <a:rPr lang="en-US" altLang="en-US" sz="2000" dirty="0" err="1">
                <a:latin typeface="Times New Roman" panose="02020603050405020304" pitchFamily="18" charset="0"/>
                <a:cs typeface="Times New Roman" panose="02020603050405020304" pitchFamily="18" charset="0"/>
              </a:rPr>
              <a:t>Tiếp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theo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chỗ</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4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còn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lại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bức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ảnh</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theo</a:t>
            </a:r>
            <a:r>
              <a:rPr lang="en-US" altLang="en-US" sz="2000" dirty="0">
                <a:latin typeface="Times New Roman" panose="02020603050405020304" pitchFamily="18" charset="0"/>
                <a:cs typeface="Times New Roman" panose="02020603050405020304" pitchFamily="18" charset="0"/>
              </a:rPr>
              <a:t> 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endParaRPr lang="en-US" altLang="en-US" sz="2000" dirty="0">
              <a:latin typeface="Times New Roman" panose="02020603050405020304" pitchFamily="18" charset="0"/>
              <a:cs typeface="Times New Roman" panose="02020603050405020304" pitchFamily="18" charset="0"/>
            </a:endParaRPr>
          </a:p>
          <a:p>
            <a:pPr marL="971550" lvl="1" indent="-457200" algn="just" eaLnBrk="1" hangingPunct="1">
              <a:spcBef>
                <a:spcPts val="600"/>
              </a:spcBef>
            </a:pP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8 </a:t>
            </a:r>
            <a:r>
              <a:rPr lang="en-US" altLang="en-US" sz="2000" dirty="0" err="1">
                <a:latin typeface="Times New Roman" panose="02020603050405020304" pitchFamily="18" charset="0"/>
                <a:cs typeface="Times New Roman" panose="02020603050405020304" pitchFamily="18" charset="0"/>
              </a:rPr>
              <a:t>người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ba</a:t>
            </a:r>
            <a:r>
              <a:rPr lang="en-US" altLang="en-US" sz="2000" dirty="0">
                <a:latin typeface="Times New Roman" panose="02020603050405020304" pitchFamily="18" charset="0"/>
                <a:cs typeface="Times New Roman" panose="02020603050405020304" pitchFamily="18" charset="0"/>
              </a:rPr>
              <a:t>, 7 </a:t>
            </a:r>
            <a:r>
              <a:rPr lang="en-US" altLang="en-US" sz="2000" dirty="0" err="1">
                <a:latin typeface="Times New Roman" panose="02020603050405020304" pitchFamily="18" charset="0"/>
                <a:cs typeface="Times New Roman" panose="02020603050405020304" pitchFamily="18" charset="0"/>
              </a:rPr>
              <a:t>người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tư</a:t>
            </a:r>
            <a:r>
              <a:rPr lang="en-US" altLang="en-US" sz="2000" dirty="0">
                <a:latin typeface="Times New Roman" panose="02020603050405020304" pitchFamily="18" charset="0"/>
                <a:cs typeface="Times New Roman" panose="02020603050405020304" pitchFamily="18" charset="0"/>
              </a:rPr>
              <a:t>, ...</a:t>
            </a:r>
          </a:p>
          <a:p>
            <a:pPr marL="971550" lvl="1" indent="-457200" algn="just" eaLnBrk="1" hangingPunct="1">
              <a:spcBef>
                <a:spcPts val="600"/>
              </a:spcBef>
            </a:pPr>
            <a:r>
              <a:rPr lang="en-US" altLang="en-US" sz="2000" dirty="0" err="1">
                <a:latin typeface="Times New Roman" panose="02020603050405020304" pitchFamily="18" charset="0"/>
                <a:cs typeface="Times New Roman" panose="02020603050405020304" pitchFamily="18" charset="0"/>
              </a:rPr>
              <a:t>Tổng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8*7*6*5 = 1680</a:t>
            </a:r>
          </a:p>
          <a:p>
            <a:pPr marL="590550" indent="-533400" algn="just" eaLnBrk="1" hangingPunct="1">
              <a:spcBef>
                <a:spcPts val="600"/>
              </a:spcBef>
              <a:buFont typeface="Wingdings" panose="05000000000000000000" pitchFamily="2" charset="2"/>
              <a:buBlip>
                <a:blip r:embed="rId2"/>
              </a:buBlip>
            </a:pPr>
            <a:r>
              <a:rPr lang="en-US" altLang="en-US" sz="2000" dirty="0">
                <a:latin typeface="Times New Roman" panose="02020603050405020304" pitchFamily="18" charset="0"/>
                <a:cs typeface="Times New Roman" panose="02020603050405020304" pitchFamily="18" charset="0"/>
              </a:rPr>
              <a:t>Theo 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30 * 1680 = 50 400 </a:t>
            </a:r>
            <a:r>
              <a:rPr lang="en-US" altLang="en-US" sz="2000" dirty="0" err="1">
                <a:latin typeface="Times New Roman" panose="02020603050405020304" pitchFamily="18" charset="0"/>
                <a:cs typeface="Times New Roman" panose="02020603050405020304" pitchFamily="18" charset="0"/>
              </a:rPr>
              <a:t>bức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ảnh</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45DAB3-E42F-4D66-B12D-862DD0C6484F}"/>
              </a:ext>
            </a:extLst>
          </p:cNvPr>
          <p:cNvSpPr>
            <a:spLocks noGrp="1"/>
          </p:cNvSpPr>
          <p:nvPr>
            <p:ph type="sldNum" sz="quarter" idx="12"/>
          </p:nvPr>
        </p:nvSpPr>
        <p:spPr/>
        <p:txBody>
          <a:bodyPr/>
          <a:lstStyle/>
          <a:p>
            <a:pPr>
              <a:defRPr/>
            </a:pPr>
            <a:fld id="{519C8756-3B26-4146-A7C7-24F682EEB786}" type="slidenum">
              <a:rPr lang="en-US" smtClean="0"/>
              <a:pPr>
                <a:defRPr/>
              </a:pPr>
              <a:t>20</a:t>
            </a:fld>
            <a:endParaRPr lang="en-US"/>
          </a:p>
        </p:txBody>
      </p:sp>
    </p:spTree>
    <p:extLst>
      <p:ext uri="{BB962C8B-B14F-4D97-AF65-F5344CB8AC3E}">
        <p14:creationId xmlns:p14="http://schemas.microsoft.com/office/powerpoint/2010/main" val="230872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84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8435">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84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5843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58435">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58435">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58435">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5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F8C695BF-B688-4856-966C-C7AC7D816F69}"/>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Chụp</a:t>
            </a:r>
            <a:r>
              <a:rPr lang="en-US" altLang="en-US" sz="3500" dirty="0"/>
              <a:t> </a:t>
            </a:r>
            <a:r>
              <a:rPr lang="en-US" altLang="en-US" sz="3500" dirty="0" err="1"/>
              <a:t>ảnh</a:t>
            </a:r>
            <a:r>
              <a:rPr lang="en-US" altLang="en-US" sz="3500" dirty="0"/>
              <a:t> </a:t>
            </a:r>
            <a:r>
              <a:rPr lang="en-US" altLang="en-US" sz="3500" dirty="0" err="1"/>
              <a:t>đám</a:t>
            </a:r>
            <a:r>
              <a:rPr lang="en-US" altLang="en-US" sz="3500" dirty="0"/>
              <a:t> </a:t>
            </a:r>
            <a:r>
              <a:rPr lang="en-US" altLang="en-US" sz="3500" dirty="0" err="1"/>
              <a:t>cưới</a:t>
            </a:r>
            <a:endParaRPr lang="en-US" altLang="en-US" sz="3500" dirty="0"/>
          </a:p>
        </p:txBody>
      </p:sp>
      <p:sp>
        <p:nvSpPr>
          <p:cNvPr id="659459" name="Rectangle 3">
            <a:extLst>
              <a:ext uri="{FF2B5EF4-FFF2-40B4-BE49-F238E27FC236}">
                <a16:creationId xmlns:a16="http://schemas.microsoft.com/office/drawing/2014/main" id="{B4E5D276-F0EF-4BC7-9C88-EBA8B3917A9D}"/>
              </a:ext>
            </a:extLst>
          </p:cNvPr>
          <p:cNvSpPr>
            <a:spLocks noGrp="1" noChangeArrowheads="1"/>
          </p:cNvSpPr>
          <p:nvPr>
            <p:ph idx="1"/>
          </p:nvPr>
        </p:nvSpPr>
        <p:spPr>
          <a:xfrm>
            <a:off x="11084" y="875607"/>
            <a:ext cx="9132916" cy="4689475"/>
          </a:xfrm>
        </p:spPr>
        <p:txBody>
          <a:bodyPr>
            <a:normAutofit lnSpcReduction="10000"/>
          </a:bodyPr>
          <a:lstStyle/>
          <a:p>
            <a:pPr marL="590550" indent="-533400" eaLnBrk="1" hangingPunct="1">
              <a:spcBef>
                <a:spcPts val="600"/>
              </a:spcBef>
              <a:buNone/>
            </a:pPr>
            <a:r>
              <a:rPr lang="en-US" altLang="en-US" sz="2200" b="1" dirty="0" err="1">
                <a:latin typeface="Times New Roman" panose="02020603050405020304" pitchFamily="18" charset="0"/>
                <a:cs typeface="Times New Roman" panose="02020603050405020304" pitchFamily="18" charset="0"/>
              </a:rPr>
              <a:t>Ví</a:t>
            </a:r>
            <a:r>
              <a:rPr lang="en-US" altLang="en-US" sz="2200" b="1" dirty="0">
                <a:latin typeface="Times New Roman" panose="02020603050405020304" pitchFamily="18" charset="0"/>
                <a:cs typeface="Times New Roman" panose="02020603050405020304" pitchFamily="18" charset="0"/>
              </a:rPr>
              <a:t> </a:t>
            </a:r>
            <a:r>
              <a:rPr lang="en-US" altLang="en-US" sz="2200" b="1" dirty="0" err="1">
                <a:latin typeface="Times New Roman" panose="02020603050405020304" pitchFamily="18" charset="0"/>
                <a:cs typeface="Times New Roman" panose="02020603050405020304" pitchFamily="18" charset="0"/>
              </a:rPr>
              <a:t>dụ</a:t>
            </a:r>
            <a:r>
              <a:rPr lang="en-US" altLang="en-US" sz="2200" b="1" dirty="0">
                <a:latin typeface="Times New Roman" panose="02020603050405020304" pitchFamily="18" charset="0"/>
                <a:cs typeface="Times New Roman" panose="02020603050405020304" pitchFamily="18" charset="0"/>
              </a:rPr>
              <a:t> </a:t>
            </a:r>
            <a:r>
              <a:rPr lang="en-US" altLang="en-US" sz="2200" b="1" dirty="0" smtClean="0">
                <a:latin typeface="Times New Roman" panose="02020603050405020304" pitchFamily="18" charset="0"/>
                <a:cs typeface="Times New Roman" panose="02020603050405020304" pitchFamily="18" charset="0"/>
              </a:rPr>
              <a:t>4.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10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tham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việc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chụp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ảnh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kỷ</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niệm</a:t>
            </a:r>
            <a:r>
              <a:rPr lang="en-US" altLang="en-US" sz="2200" dirty="0">
                <a:latin typeface="Times New Roman" panose="02020603050405020304" pitchFamily="18" charset="0"/>
                <a:cs typeface="Times New Roman" panose="02020603050405020304" pitchFamily="18" charset="0"/>
              </a:rPr>
              <a:t> ở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đám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cưới</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marL="590550" indent="-533400" eaLnBrk="1" hangingPunct="1">
              <a:spcBef>
                <a:spcPts val="600"/>
              </a:spcBef>
              <a:buNone/>
            </a:pPr>
            <a:r>
              <a:rPr lang="en-US" altLang="en-US" sz="2200" dirty="0" err="1" smtClean="0">
                <a:latin typeface="Times New Roman" panose="02020603050405020304" pitchFamily="18" charset="0"/>
                <a:cs typeface="Times New Roman" panose="02020603050405020304" pitchFamily="18" charset="0"/>
              </a:rPr>
              <a:t>trong</a:t>
            </a:r>
            <a:r>
              <a:rPr lang="en-US" altLang="en-US" sz="2200" dirty="0" smtClean="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cô</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dâu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chú</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rể</a:t>
            </a:r>
            <a:r>
              <a:rPr lang="en-US" altLang="en-US" sz="2200" dirty="0">
                <a:latin typeface="Times New Roman" panose="02020603050405020304" pitchFamily="18" charset="0"/>
                <a:cs typeface="Times New Roman" panose="02020603050405020304" pitchFamily="18" charset="0"/>
              </a:rPr>
              <a:t>. Ta </a:t>
            </a:r>
            <a:r>
              <a:rPr lang="en-US" altLang="en-US" sz="2200" dirty="0" err="1">
                <a:latin typeface="Times New Roman" panose="02020603050405020304" pitchFamily="18" charset="0"/>
                <a:cs typeface="Times New Roman" panose="02020603050405020304" pitchFamily="18" charset="0"/>
              </a:rPr>
              <a:t>xét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bức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ảnh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chỉ</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gồm</a:t>
            </a:r>
            <a:r>
              <a:rPr lang="en-US" altLang="en-US" sz="2200" dirty="0">
                <a:latin typeface="Times New Roman" panose="02020603050405020304" pitchFamily="18" charset="0"/>
                <a:cs typeface="Times New Roman" panose="02020603050405020304" pitchFamily="18" charset="0"/>
              </a:rPr>
              <a:t> 6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a:t>
            </a:r>
            <a:r>
              <a:rPr lang="en-US" altLang="en-US" sz="2200" dirty="0">
                <a:latin typeface="Times New Roman" panose="02020603050405020304" pitchFamily="18" charset="0"/>
                <a:cs typeface="Times New Roman" panose="02020603050405020304" pitchFamily="18" charset="0"/>
              </a:rPr>
              <a:t>.</a:t>
            </a:r>
          </a:p>
          <a:p>
            <a:pPr marL="590550" indent="-533400" eaLnBrk="1" hangingPunct="1">
              <a:spcBef>
                <a:spcPts val="600"/>
              </a:spcBef>
              <a:buFontTx/>
              <a:buNone/>
            </a:pPr>
            <a:r>
              <a:rPr lang="en-US" altLang="en-US" sz="2000" b="1" dirty="0">
                <a:latin typeface="Times New Roman" panose="02020603050405020304" pitchFamily="18" charset="0"/>
                <a:cs typeface="Times New Roman" panose="02020603050405020304" pitchFamily="18" charset="0"/>
              </a:rPr>
              <a:t>c) </a:t>
            </a:r>
            <a:r>
              <a:rPr lang="en-US" altLang="en-US" sz="2000" b="1" dirty="0" err="1">
                <a:latin typeface="Times New Roman" panose="02020603050405020304" pitchFamily="18" charset="0"/>
                <a:cs typeface="Times New Roman" panose="02020603050405020304" pitchFamily="18" charset="0"/>
              </a:rPr>
              <a:t>Có</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bao</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nhiêu</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bức</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ảnh</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mà</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trong</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đó</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có</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mặt</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chỉ</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một</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người</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trong</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cặp</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tân</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hôn</a:t>
            </a:r>
            <a:r>
              <a:rPr lang="en-US" altLang="en-US" sz="2000" b="1" dirty="0">
                <a:latin typeface="Times New Roman" panose="02020603050405020304" pitchFamily="18" charset="0"/>
                <a:cs typeface="Times New Roman" panose="02020603050405020304" pitchFamily="18" charset="0"/>
              </a:rPr>
              <a:t>?</a:t>
            </a:r>
          </a:p>
          <a:p>
            <a:pPr marL="590550" indent="-533400" eaLnBrk="1" hangingPunct="1">
              <a:spcBef>
                <a:spcPts val="600"/>
              </a:spcBef>
              <a:buFont typeface="Wingdings" panose="05000000000000000000" pitchFamily="2" charset="2"/>
              <a:buBlip>
                <a:blip r:embed="rId2"/>
              </a:buBlip>
            </a:pPr>
            <a:r>
              <a:rPr lang="en-US" altLang="en-US" sz="2000" dirty="0">
                <a:latin typeface="Times New Roman" panose="02020603050405020304" pitchFamily="18" charset="0"/>
                <a:cs typeface="Times New Roman" panose="02020603050405020304" pitchFamily="18" charset="0"/>
              </a:rPr>
              <a:t>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Chỉ</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cô</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endParaRPr lang="en-US" altLang="en-US" sz="2000" dirty="0">
              <a:latin typeface="Times New Roman" panose="02020603050405020304" pitchFamily="18" charset="0"/>
              <a:cs typeface="Times New Roman" panose="02020603050405020304" pitchFamily="18" charset="0"/>
            </a:endParaRPr>
          </a:p>
          <a:p>
            <a:pPr marL="971550" lvl="1" indent="-457200" eaLnBrk="1" hangingPunct="1">
              <a:spcBef>
                <a:spcPts val="600"/>
              </a:spcBef>
            </a:pPr>
            <a:r>
              <a:rPr lang="en-US" altLang="en-US" sz="2000" dirty="0">
                <a:latin typeface="Times New Roman" panose="02020603050405020304" pitchFamily="18" charset="0"/>
                <a:cs typeface="Times New Roman" panose="02020603050405020304" pitchFamily="18" charset="0"/>
              </a:rPr>
              <a:t>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cô</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sau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còn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lại</a:t>
            </a:r>
            <a:endParaRPr lang="en-US" altLang="en-US" sz="2000" dirty="0">
              <a:latin typeface="Times New Roman" panose="02020603050405020304" pitchFamily="18" charset="0"/>
              <a:cs typeface="Times New Roman" panose="02020603050405020304" pitchFamily="18" charset="0"/>
            </a:endParaRPr>
          </a:p>
          <a:p>
            <a:pPr marL="971550" lvl="1" indent="-457200" eaLnBrk="1" hangingPunct="1">
              <a:spcBef>
                <a:spcPts val="600"/>
              </a:spcBef>
            </a:pPr>
            <a:r>
              <a:rPr lang="en-US" altLang="en-US" sz="2000" dirty="0" err="1">
                <a:latin typeface="Times New Roman" panose="02020603050405020304" pitchFamily="18" charset="0"/>
                <a:cs typeface="Times New Roman" panose="02020603050405020304" pitchFamily="18" charset="0"/>
              </a:rPr>
              <a:t>Trước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hết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cô</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Cô</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đứng</a:t>
            </a:r>
            <a:r>
              <a:rPr lang="en-US" altLang="en-US" sz="2000" dirty="0">
                <a:latin typeface="Times New Roman" panose="02020603050405020304" pitchFamily="18" charset="0"/>
                <a:cs typeface="Times New Roman" panose="02020603050405020304" pitchFamily="18" charset="0"/>
              </a:rPr>
              <a:t> ở </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6 </a:t>
            </a:r>
            <a:r>
              <a:rPr lang="en-US" altLang="en-US" sz="2000" dirty="0" err="1">
                <a:latin typeface="Times New Roman" panose="02020603050405020304" pitchFamily="18" charset="0"/>
                <a:cs typeface="Times New Roman" panose="02020603050405020304" pitchFamily="18" charset="0"/>
              </a:rPr>
              <a:t>vị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trí</a:t>
            </a:r>
            <a:endParaRPr lang="en-US" altLang="en-US" sz="2000" dirty="0">
              <a:latin typeface="Times New Roman" panose="02020603050405020304" pitchFamily="18" charset="0"/>
              <a:cs typeface="Times New Roman" panose="02020603050405020304" pitchFamily="18" charset="0"/>
            </a:endParaRPr>
          </a:p>
          <a:p>
            <a:pPr marL="971550" lvl="1" indent="-457200" eaLnBrk="1" hangingPunct="1">
              <a:spcBef>
                <a:spcPts val="600"/>
              </a:spcBef>
            </a:pPr>
            <a:r>
              <a:rPr lang="en-US" altLang="en-US" sz="2000" dirty="0" err="1">
                <a:latin typeface="Times New Roman" panose="02020603050405020304" pitchFamily="18" charset="0"/>
                <a:cs typeface="Times New Roman" panose="02020603050405020304" pitchFamily="18" charset="0"/>
              </a:rPr>
              <a:t>Tiếp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đến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những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theo</a:t>
            </a:r>
            <a:r>
              <a:rPr lang="en-US" altLang="en-US" sz="2000" dirty="0">
                <a:latin typeface="Times New Roman" panose="02020603050405020304" pitchFamily="18" charset="0"/>
                <a:cs typeface="Times New Roman" panose="02020603050405020304" pitchFamily="18" charset="0"/>
              </a:rPr>
              <a:t> 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8 </a:t>
            </a:r>
            <a:r>
              <a:rPr lang="en-US" altLang="en-US" sz="2000" dirty="0" err="1">
                <a:latin typeface="Times New Roman" panose="02020603050405020304" pitchFamily="18" charset="0"/>
                <a:cs typeface="Times New Roman" panose="02020603050405020304" pitchFamily="18" charset="0"/>
              </a:rPr>
              <a:t>người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hai</a:t>
            </a:r>
            <a:r>
              <a:rPr lang="en-US" altLang="en-US" sz="2000" dirty="0">
                <a:latin typeface="Times New Roman" panose="02020603050405020304" pitchFamily="18" charset="0"/>
                <a:cs typeface="Times New Roman" panose="02020603050405020304" pitchFamily="18" charset="0"/>
              </a:rPr>
              <a:t>, 7 </a:t>
            </a:r>
            <a:r>
              <a:rPr lang="en-US" altLang="en-US" sz="2000" dirty="0" err="1">
                <a:latin typeface="Times New Roman" panose="02020603050405020304" pitchFamily="18" charset="0"/>
                <a:cs typeface="Times New Roman" panose="02020603050405020304" pitchFamily="18" charset="0"/>
              </a:rPr>
              <a:t>để</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ba</a:t>
            </a:r>
            <a:r>
              <a:rPr lang="en-US" altLang="en-US" sz="2000" dirty="0">
                <a:latin typeface="Times New Roman" panose="02020603050405020304" pitchFamily="18" charset="0"/>
                <a:cs typeface="Times New Roman" panose="02020603050405020304" pitchFamily="18" charset="0"/>
              </a:rPr>
              <a:t>, v.v. (Ta </a:t>
            </a:r>
            <a:r>
              <a:rPr lang="en-US" altLang="en-US" sz="2000" dirty="0" err="1">
                <a:latin typeface="Times New Roman" panose="02020603050405020304" pitchFamily="18" charset="0"/>
                <a:cs typeface="Times New Roman" panose="02020603050405020304" pitchFamily="18" charset="0"/>
              </a:rPr>
              <a:t>không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được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chọn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chú</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rể</a:t>
            </a:r>
            <a:r>
              <a:rPr lang="en-US" altLang="en-US" sz="2000"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1295400" lvl="2" indent="-381000" eaLnBrk="1" hangingPunct="1">
              <a:spcBef>
                <a:spcPts val="600"/>
              </a:spcBef>
              <a:buFont typeface="Wingdings" panose="05000000000000000000" pitchFamily="2" charset="2"/>
              <a:buBlip>
                <a:blip r:embed="rId2"/>
              </a:buBlip>
            </a:pPr>
            <a:r>
              <a:rPr lang="en-US" altLang="en-US" sz="2000" dirty="0" err="1">
                <a:latin typeface="Times New Roman" panose="02020603050405020304" pitchFamily="18" charset="0"/>
                <a:cs typeface="Times New Roman" panose="02020603050405020304" pitchFamily="18" charset="0"/>
              </a:rPr>
              <a:t>Tổng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 = 8*7*6*5*4 = 6720</a:t>
            </a:r>
          </a:p>
          <a:p>
            <a:pPr marL="971550" lvl="1" indent="-457200" eaLnBrk="1" hangingPunct="1">
              <a:spcBef>
                <a:spcPts val="600"/>
              </a:spcBef>
            </a:pPr>
            <a:r>
              <a:rPr lang="en-US" altLang="en-US" sz="2000" dirty="0">
                <a:latin typeface="Times New Roman" panose="02020603050405020304" pitchFamily="18" charset="0"/>
                <a:cs typeface="Times New Roman" panose="02020603050405020304" pitchFamily="18" charset="0"/>
              </a:rPr>
              <a:t>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nhân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6 * 6720 = 40 320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endParaRPr lang="en-US" altLang="en-US" sz="2000" dirty="0">
              <a:latin typeface="Times New Roman" panose="02020603050405020304" pitchFamily="18" charset="0"/>
              <a:cs typeface="Times New Roman" panose="02020603050405020304" pitchFamily="18" charset="0"/>
            </a:endParaRPr>
          </a:p>
          <a:p>
            <a:pPr marL="590550" indent="-533400" eaLnBrk="1" hangingPunct="1">
              <a:spcBef>
                <a:spcPts val="600"/>
              </a:spcBef>
            </a:pPr>
            <a:r>
              <a:rPr lang="en-US" altLang="en-US" sz="2000" b="1" dirty="0" err="1">
                <a:solidFill>
                  <a:srgbClr val="FF0000"/>
                </a:solidFill>
                <a:latin typeface="Times New Roman" panose="02020603050405020304" pitchFamily="18" charset="0"/>
                <a:cs typeface="Times New Roman" panose="02020603050405020304" pitchFamily="18" charset="0"/>
              </a:rPr>
              <a:t>hoặc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chỉ</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xếp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chú</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rể</a:t>
            </a:r>
            <a:endParaRPr lang="en-US" altLang="en-US" sz="2000" dirty="0">
              <a:latin typeface="Times New Roman" panose="02020603050405020304" pitchFamily="18" charset="0"/>
              <a:cs typeface="Times New Roman" panose="02020603050405020304" pitchFamily="18" charset="0"/>
            </a:endParaRPr>
          </a:p>
          <a:p>
            <a:pPr marL="971550" lvl="1" indent="-457200" eaLnBrk="1" hangingPunct="1">
              <a:spcBef>
                <a:spcPts val="600"/>
              </a:spcBef>
            </a:pP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lượng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cũng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giống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như</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cô</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dâu</a:t>
            </a:r>
            <a:r>
              <a:rPr lang="en-US" altLang="en-US" sz="2000" dirty="0">
                <a:latin typeface="Times New Roman" panose="02020603050405020304" pitchFamily="18" charset="0"/>
                <a:cs typeface="Times New Roman" panose="02020603050405020304" pitchFamily="18" charset="0"/>
              </a:rPr>
              <a:t>: 40 320</a:t>
            </a:r>
          </a:p>
          <a:p>
            <a:pPr marL="590550" indent="-533400" eaLnBrk="1" hangingPunct="1">
              <a:spcBef>
                <a:spcPts val="600"/>
              </a:spcBef>
              <a:buFont typeface="Wingdings" panose="05000000000000000000" pitchFamily="2" charset="2"/>
              <a:buBlip>
                <a:blip r:embed="rId2"/>
              </a:buBlip>
            </a:pPr>
            <a:r>
              <a:rPr lang="en-US" altLang="en-US" sz="2000" dirty="0">
                <a:latin typeface="Times New Roman" panose="02020603050405020304" pitchFamily="18" charset="0"/>
                <a:cs typeface="Times New Roman" panose="02020603050405020304" pitchFamily="18" charset="0"/>
              </a:rPr>
              <a:t>Qui </a:t>
            </a:r>
            <a:r>
              <a:rPr lang="en-US" altLang="en-US" sz="2000" dirty="0" err="1">
                <a:latin typeface="Times New Roman" panose="02020603050405020304" pitchFamily="18" charset="0"/>
                <a:cs typeface="Times New Roman" panose="02020603050405020304" pitchFamily="18" charset="0"/>
              </a:rPr>
              <a:t>tắc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40 320 + 40 320 = 80 640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endParaRPr lang="en-US" altLang="en-US" sz="2000" dirty="0">
              <a:latin typeface="Times New Roman" panose="02020603050405020304" pitchFamily="18" charset="0"/>
              <a:cs typeface="Times New Roman" panose="02020603050405020304" pitchFamily="18" charset="0"/>
            </a:endParaRPr>
          </a:p>
          <a:p>
            <a:pPr marL="57150" indent="0" algn="ctr" eaLnBrk="1" hangingPunct="1">
              <a:spcBef>
                <a:spcPts val="600"/>
              </a:spcBef>
              <a:buNone/>
            </a:pPr>
            <a:r>
              <a:rPr lang="en-US" altLang="en-US" sz="2000" b="1" dirty="0" err="1"/>
              <a:t>Cách</a:t>
            </a:r>
            <a:r>
              <a:rPr lang="en-US" altLang="en-US" sz="2000" b="1" dirty="0"/>
              <a:t> </a:t>
            </a:r>
            <a:r>
              <a:rPr lang="en-US" altLang="en-US" sz="2000" b="1" dirty="0" err="1"/>
              <a:t>khác</a:t>
            </a:r>
            <a:r>
              <a:rPr lang="en-US" altLang="en-US" sz="2000" b="1" dirty="0"/>
              <a:t> </a:t>
            </a:r>
            <a:r>
              <a:rPr lang="en-US" altLang="en-US" sz="2000" b="1" dirty="0" err="1"/>
              <a:t>giải</a:t>
            </a:r>
            <a:r>
              <a:rPr lang="en-US" altLang="en-US" sz="2000" b="1" dirty="0"/>
              <a:t> </a:t>
            </a:r>
            <a:r>
              <a:rPr lang="en-US" altLang="en-US" sz="2000" b="1" dirty="0" err="1"/>
              <a:t>câu</a:t>
            </a:r>
            <a:r>
              <a:rPr lang="en-US" altLang="en-US" sz="2000" b="1" dirty="0"/>
              <a:t> c ???</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51AA829-0B00-47E7-B158-DAC8F6650037}"/>
              </a:ext>
            </a:extLst>
          </p:cNvPr>
          <p:cNvSpPr>
            <a:spLocks noGrp="1"/>
          </p:cNvSpPr>
          <p:nvPr>
            <p:ph type="sldNum" sz="quarter" idx="12"/>
          </p:nvPr>
        </p:nvSpPr>
        <p:spPr/>
        <p:txBody>
          <a:bodyPr/>
          <a:lstStyle/>
          <a:p>
            <a:pPr>
              <a:defRPr/>
            </a:pPr>
            <a:fld id="{519C8756-3B26-4146-A7C7-24F682EEB786}" type="slidenum">
              <a:rPr lang="en-US" smtClean="0"/>
              <a:pPr>
                <a:defRPr/>
              </a:pPr>
              <a:t>21</a:t>
            </a:fld>
            <a:endParaRPr lang="en-US"/>
          </a:p>
        </p:txBody>
      </p:sp>
    </p:spTree>
    <p:extLst>
      <p:ext uri="{BB962C8B-B14F-4D97-AF65-F5344CB8AC3E}">
        <p14:creationId xmlns:p14="http://schemas.microsoft.com/office/powerpoint/2010/main" val="55710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594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94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9459">
                                            <p:txEl>
                                              <p:pRg st="9" end="9"/>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94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945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945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945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945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5945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5945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94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F8C695BF-B688-4856-966C-C7AC7D816F69}"/>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Chụp</a:t>
            </a:r>
            <a:r>
              <a:rPr lang="en-US" altLang="en-US" sz="3500" dirty="0"/>
              <a:t> </a:t>
            </a:r>
            <a:r>
              <a:rPr lang="en-US" altLang="en-US" sz="3500" dirty="0" err="1"/>
              <a:t>ảnh</a:t>
            </a:r>
            <a:r>
              <a:rPr lang="en-US" altLang="en-US" sz="3500" dirty="0"/>
              <a:t> </a:t>
            </a:r>
            <a:r>
              <a:rPr lang="en-US" altLang="en-US" sz="3500" dirty="0" err="1"/>
              <a:t>đám</a:t>
            </a:r>
            <a:r>
              <a:rPr lang="en-US" altLang="en-US" sz="3500" dirty="0"/>
              <a:t> </a:t>
            </a:r>
            <a:r>
              <a:rPr lang="en-US" altLang="en-US" sz="3500" dirty="0" err="1"/>
              <a:t>cưới</a:t>
            </a:r>
            <a:endParaRPr lang="en-US" altLang="en-US" sz="3500" dirty="0"/>
          </a:p>
        </p:txBody>
      </p:sp>
      <p:sp>
        <p:nvSpPr>
          <p:cNvPr id="659459" name="Rectangle 3">
            <a:extLst>
              <a:ext uri="{FF2B5EF4-FFF2-40B4-BE49-F238E27FC236}">
                <a16:creationId xmlns:a16="http://schemas.microsoft.com/office/drawing/2014/main" id="{B4E5D276-F0EF-4BC7-9C88-EBA8B3917A9D}"/>
              </a:ext>
            </a:extLst>
          </p:cNvPr>
          <p:cNvSpPr>
            <a:spLocks noGrp="1" noChangeArrowheads="1"/>
          </p:cNvSpPr>
          <p:nvPr>
            <p:ph idx="1"/>
          </p:nvPr>
        </p:nvSpPr>
        <p:spPr>
          <a:xfrm>
            <a:off x="11084" y="875607"/>
            <a:ext cx="9132916" cy="4689475"/>
          </a:xfrm>
        </p:spPr>
        <p:txBody>
          <a:bodyPr>
            <a:noAutofit/>
          </a:bodyPr>
          <a:lstStyle/>
          <a:p>
            <a:pPr marL="590550" indent="-533400" eaLnBrk="1" hangingPunct="1">
              <a:spcBef>
                <a:spcPts val="600"/>
              </a:spcBef>
              <a:buNone/>
            </a:pPr>
            <a:r>
              <a:rPr lang="en-US" altLang="en-US" sz="1900" b="1" dirty="0" err="1">
                <a:latin typeface="Times New Roman" panose="02020603050405020304" pitchFamily="18" charset="0"/>
                <a:cs typeface="Times New Roman" panose="02020603050405020304" pitchFamily="18" charset="0"/>
              </a:rPr>
              <a:t>Ví</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dụ</a:t>
            </a:r>
            <a:r>
              <a:rPr lang="en-US" altLang="en-US" sz="1900" b="1" dirty="0">
                <a:latin typeface="Times New Roman" panose="02020603050405020304" pitchFamily="18" charset="0"/>
                <a:cs typeface="Times New Roman" panose="02020603050405020304" pitchFamily="18" charset="0"/>
              </a:rPr>
              <a:t> </a:t>
            </a:r>
            <a:r>
              <a:rPr lang="en-US" altLang="en-US" sz="1900" b="1" dirty="0" smtClean="0">
                <a:latin typeface="Times New Roman" panose="02020603050405020304" pitchFamily="18" charset="0"/>
                <a:cs typeface="Times New Roman" panose="02020603050405020304" pitchFamily="18" charset="0"/>
              </a:rPr>
              <a:t>4. </a:t>
            </a:r>
            <a:r>
              <a:rPr lang="en-US" altLang="en-US" sz="1900" dirty="0" err="1">
                <a:latin typeface="Times New Roman" panose="02020603050405020304" pitchFamily="18" charset="0"/>
                <a:cs typeface="Times New Roman" panose="02020603050405020304" pitchFamily="18" charset="0"/>
              </a:rPr>
              <a:t>Có</a:t>
            </a:r>
            <a:r>
              <a:rPr lang="en-US" altLang="en-US" sz="1900" dirty="0">
                <a:latin typeface="Times New Roman" panose="02020603050405020304" pitchFamily="18" charset="0"/>
                <a:cs typeface="Times New Roman" panose="02020603050405020304" pitchFamily="18" charset="0"/>
              </a:rPr>
              <a:t> 10 </a:t>
            </a:r>
            <a:r>
              <a:rPr lang="en-US" altLang="en-US" sz="1900" dirty="0" err="1">
                <a:latin typeface="Times New Roman" panose="02020603050405020304" pitchFamily="18" charset="0"/>
                <a:cs typeface="Times New Roman" panose="02020603050405020304" pitchFamily="18" charset="0"/>
              </a:rPr>
              <a:t>người</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tham</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gia</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vào</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việc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chụp</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kỷ</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niệm</a:t>
            </a:r>
            <a:r>
              <a:rPr lang="en-US" altLang="en-US" sz="1900" dirty="0">
                <a:latin typeface="Times New Roman" panose="02020603050405020304" pitchFamily="18" charset="0"/>
                <a:cs typeface="Times New Roman" panose="02020603050405020304" pitchFamily="18" charset="0"/>
              </a:rPr>
              <a:t> ở </a:t>
            </a:r>
            <a:r>
              <a:rPr lang="en-US" altLang="en-US" sz="1900" dirty="0" err="1">
                <a:latin typeface="Times New Roman" panose="02020603050405020304" pitchFamily="18" charset="0"/>
                <a:cs typeface="Times New Roman" panose="02020603050405020304" pitchFamily="18" charset="0"/>
              </a:rPr>
              <a:t>một</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đám</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cưới</a:t>
            </a:r>
            <a:r>
              <a:rPr lang="en-US" altLang="en-US" sz="1900" dirty="0">
                <a:latin typeface="Times New Roman" panose="02020603050405020304" pitchFamily="18" charset="0"/>
                <a:cs typeface="Times New Roman" panose="02020603050405020304" pitchFamily="18" charset="0"/>
              </a:rPr>
              <a:t>, </a:t>
            </a:r>
            <a:endParaRPr lang="en-US" altLang="en-US" sz="1900" dirty="0" smtClean="0">
              <a:latin typeface="Times New Roman" panose="02020603050405020304" pitchFamily="18" charset="0"/>
              <a:cs typeface="Times New Roman" panose="02020603050405020304" pitchFamily="18" charset="0"/>
            </a:endParaRPr>
          </a:p>
          <a:p>
            <a:pPr marL="590550" indent="-533400" eaLnBrk="1" hangingPunct="1">
              <a:spcBef>
                <a:spcPts val="600"/>
              </a:spcBef>
              <a:buNone/>
            </a:pPr>
            <a:r>
              <a:rPr lang="en-US" altLang="en-US" sz="1900" dirty="0" err="1" smtClean="0">
                <a:latin typeface="Times New Roman" panose="02020603050405020304" pitchFamily="18" charset="0"/>
                <a:cs typeface="Times New Roman" panose="02020603050405020304" pitchFamily="18" charset="0"/>
              </a:rPr>
              <a:t>trong</a:t>
            </a:r>
            <a:r>
              <a:rPr lang="en-US" altLang="en-US" sz="1900" dirty="0" smtClean="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đó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cô</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dâu</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và</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chú</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rể</a:t>
            </a:r>
            <a:r>
              <a:rPr lang="en-US" altLang="en-US" sz="1900" dirty="0">
                <a:latin typeface="Times New Roman" panose="02020603050405020304" pitchFamily="18" charset="0"/>
                <a:cs typeface="Times New Roman" panose="02020603050405020304" pitchFamily="18" charset="0"/>
              </a:rPr>
              <a:t>. Ta </a:t>
            </a:r>
            <a:r>
              <a:rPr lang="en-US" altLang="en-US" sz="1900" dirty="0" err="1">
                <a:latin typeface="Times New Roman" panose="02020603050405020304" pitchFamily="18" charset="0"/>
                <a:cs typeface="Times New Roman" panose="02020603050405020304" pitchFamily="18" charset="0"/>
              </a:rPr>
              <a:t>xét</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bức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chỉ</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gồm</a:t>
            </a:r>
            <a:r>
              <a:rPr lang="en-US" altLang="en-US" sz="1900" dirty="0">
                <a:latin typeface="Times New Roman" panose="02020603050405020304" pitchFamily="18" charset="0"/>
                <a:cs typeface="Times New Roman" panose="02020603050405020304" pitchFamily="18" charset="0"/>
              </a:rPr>
              <a:t> 6 </a:t>
            </a:r>
            <a:r>
              <a:rPr lang="en-US" altLang="en-US" sz="1900" dirty="0" err="1">
                <a:latin typeface="Times New Roman" panose="02020603050405020304" pitchFamily="18" charset="0"/>
                <a:cs typeface="Times New Roman" panose="02020603050405020304" pitchFamily="18" charset="0"/>
              </a:rPr>
              <a:t>người</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trong</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họ</a:t>
            </a:r>
            <a:r>
              <a:rPr lang="en-US" altLang="en-US" sz="1900" dirty="0">
                <a:latin typeface="Times New Roman" panose="02020603050405020304" pitchFamily="18" charset="0"/>
                <a:cs typeface="Times New Roman" panose="02020603050405020304" pitchFamily="18" charset="0"/>
              </a:rPr>
              <a:t>.</a:t>
            </a:r>
          </a:p>
          <a:p>
            <a:pPr marL="57150" indent="0" eaLnBrk="1" hangingPunct="1">
              <a:spcBef>
                <a:spcPts val="600"/>
              </a:spcBef>
              <a:buNone/>
            </a:pPr>
            <a:r>
              <a:rPr lang="en-US" altLang="en-US" sz="1900" b="1" dirty="0">
                <a:latin typeface="Times New Roman" panose="02020603050405020304" pitchFamily="18" charset="0"/>
                <a:cs typeface="Times New Roman" panose="02020603050405020304" pitchFamily="18" charset="0"/>
              </a:rPr>
              <a:t>a) </a:t>
            </a:r>
            <a:r>
              <a:rPr lang="en-US" altLang="en-US" sz="1900" b="1" dirty="0" err="1">
                <a:latin typeface="Times New Roman" panose="02020603050405020304" pitchFamily="18" charset="0"/>
                <a:cs typeface="Times New Roman" panose="02020603050405020304" pitchFamily="18" charset="0"/>
              </a:rPr>
              <a:t>Có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bao</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nhiêu</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bức</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ảnh</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trong</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đó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mặt</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cô</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dâu</a:t>
            </a:r>
            <a:r>
              <a:rPr lang="en-US" altLang="en-US" sz="1900" b="1" dirty="0">
                <a:latin typeface="Times New Roman" panose="02020603050405020304" pitchFamily="18" charset="0"/>
                <a:cs typeface="Times New Roman" panose="02020603050405020304" pitchFamily="18" charset="0"/>
              </a:rPr>
              <a:t>?</a:t>
            </a:r>
          </a:p>
          <a:p>
            <a:pPr marL="57150" indent="0" eaLnBrk="1" hangingPunct="1">
              <a:spcBef>
                <a:spcPts val="600"/>
              </a:spcBef>
              <a:buNone/>
            </a:pPr>
            <a:r>
              <a:rPr lang="en-US" altLang="en-US" sz="1900" dirty="0">
                <a:latin typeface="Times New Roman" panose="02020603050405020304" pitchFamily="18" charset="0"/>
                <a:cs typeface="Times New Roman" panose="02020603050405020304" pitchFamily="18" charset="0"/>
              </a:rPr>
              <a:t>90 720 </a:t>
            </a:r>
            <a:r>
              <a:rPr lang="en-US" altLang="en-US" sz="1900" dirty="0" err="1">
                <a:latin typeface="Times New Roman" panose="02020603050405020304" pitchFamily="18" charset="0"/>
                <a:cs typeface="Times New Roman" panose="02020603050405020304" pitchFamily="18" charset="0"/>
              </a:rPr>
              <a:t>bức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endParaRPr lang="en-US" altLang="en-US" sz="1900" b="1" dirty="0">
              <a:latin typeface="Times New Roman" panose="02020603050405020304" pitchFamily="18" charset="0"/>
              <a:cs typeface="Times New Roman" panose="02020603050405020304" pitchFamily="18" charset="0"/>
            </a:endParaRPr>
          </a:p>
          <a:p>
            <a:pPr marL="590550" indent="-533400" eaLnBrk="1" hangingPunct="1">
              <a:spcBef>
                <a:spcPts val="600"/>
              </a:spcBef>
              <a:buNone/>
            </a:pPr>
            <a:r>
              <a:rPr lang="en-US" altLang="en-US" sz="1900" b="1" dirty="0">
                <a:latin typeface="Times New Roman" panose="02020603050405020304" pitchFamily="18" charset="0"/>
                <a:cs typeface="Times New Roman" panose="02020603050405020304" pitchFamily="18" charset="0"/>
              </a:rPr>
              <a:t>b) </a:t>
            </a:r>
            <a:r>
              <a:rPr lang="en-US" altLang="en-US" sz="1900" b="1" dirty="0" err="1">
                <a:latin typeface="Times New Roman" panose="02020603050405020304" pitchFamily="18" charset="0"/>
                <a:cs typeface="Times New Roman" panose="02020603050405020304" pitchFamily="18" charset="0"/>
              </a:rPr>
              <a:t>Có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thể</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chụp</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bao</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nhiêu</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bức</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ảnh</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mà</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trong</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đó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mặt</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cả</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cô</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dâu</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lẫn</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chú</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rể</a:t>
            </a:r>
            <a:r>
              <a:rPr lang="en-US" altLang="en-US" sz="1900" b="1" dirty="0">
                <a:latin typeface="Times New Roman" panose="02020603050405020304" pitchFamily="18" charset="0"/>
                <a:cs typeface="Times New Roman" panose="02020603050405020304" pitchFamily="18" charset="0"/>
              </a:rPr>
              <a:t>?</a:t>
            </a:r>
          </a:p>
          <a:p>
            <a:pPr marL="590550" indent="-533400" eaLnBrk="1" hangingPunct="1">
              <a:spcBef>
                <a:spcPts val="600"/>
              </a:spcBef>
              <a:buNone/>
            </a:pPr>
            <a:r>
              <a:rPr lang="en-US" altLang="en-US" sz="1900" dirty="0">
                <a:latin typeface="Times New Roman" panose="02020603050405020304" pitchFamily="18" charset="0"/>
                <a:cs typeface="Times New Roman" panose="02020603050405020304" pitchFamily="18" charset="0"/>
              </a:rPr>
              <a:t>50 400 </a:t>
            </a:r>
            <a:r>
              <a:rPr lang="en-US" altLang="en-US" sz="1900" dirty="0" err="1">
                <a:latin typeface="Times New Roman" panose="02020603050405020304" pitchFamily="18" charset="0"/>
                <a:cs typeface="Times New Roman" panose="02020603050405020304" pitchFamily="18" charset="0"/>
              </a:rPr>
              <a:t>bức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endParaRPr lang="en-US" altLang="en-US" sz="1900" b="1" dirty="0">
              <a:latin typeface="Times New Roman" panose="02020603050405020304" pitchFamily="18" charset="0"/>
              <a:cs typeface="Times New Roman" panose="02020603050405020304" pitchFamily="18" charset="0"/>
            </a:endParaRPr>
          </a:p>
          <a:p>
            <a:pPr marL="590550" indent="-533400" eaLnBrk="1" hangingPunct="1">
              <a:spcBef>
                <a:spcPts val="600"/>
              </a:spcBef>
              <a:buFontTx/>
              <a:buNone/>
            </a:pPr>
            <a:r>
              <a:rPr lang="en-US" altLang="en-US" sz="1900" b="1" dirty="0">
                <a:latin typeface="Times New Roman" panose="02020603050405020304" pitchFamily="18" charset="0"/>
                <a:cs typeface="Times New Roman" panose="02020603050405020304" pitchFamily="18" charset="0"/>
              </a:rPr>
              <a:t>c) </a:t>
            </a:r>
            <a:r>
              <a:rPr lang="en-US" altLang="en-US" sz="1900" b="1" dirty="0" err="1">
                <a:latin typeface="Times New Roman" panose="02020603050405020304" pitchFamily="18" charset="0"/>
                <a:cs typeface="Times New Roman" panose="02020603050405020304" pitchFamily="18" charset="0"/>
              </a:rPr>
              <a:t>Có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bao</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nhiêu</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bức</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ảnh</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mà</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trong</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đó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có</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mặt</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chỉ</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một</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người</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trong</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cặp</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tân</a:t>
            </a:r>
            <a:r>
              <a:rPr lang="en-US" altLang="en-US" sz="1900" b="1" dirty="0">
                <a:latin typeface="Times New Roman" panose="02020603050405020304" pitchFamily="18" charset="0"/>
                <a:cs typeface="Times New Roman" panose="02020603050405020304" pitchFamily="18" charset="0"/>
              </a:rPr>
              <a:t> </a:t>
            </a:r>
            <a:r>
              <a:rPr lang="en-US" altLang="en-US" sz="1900" b="1" dirty="0" err="1">
                <a:latin typeface="Times New Roman" panose="02020603050405020304" pitchFamily="18" charset="0"/>
                <a:cs typeface="Times New Roman" panose="02020603050405020304" pitchFamily="18" charset="0"/>
              </a:rPr>
              <a:t>hôn</a:t>
            </a:r>
            <a:r>
              <a:rPr lang="en-US" altLang="en-US" sz="1900" b="1" dirty="0">
                <a:latin typeface="Times New Roman" panose="02020603050405020304" pitchFamily="18" charset="0"/>
                <a:cs typeface="Times New Roman" panose="02020603050405020304" pitchFamily="18" charset="0"/>
              </a:rPr>
              <a:t>?</a:t>
            </a:r>
          </a:p>
          <a:p>
            <a:pPr marL="590550" indent="-533400" eaLnBrk="1" hangingPunct="1">
              <a:lnSpc>
                <a:spcPct val="90000"/>
              </a:lnSpc>
            </a:pPr>
            <a:r>
              <a:rPr lang="en-US" altLang="en-US" sz="1900" dirty="0" err="1">
                <a:latin typeface="Times New Roman" panose="02020603050405020304" pitchFamily="18" charset="0"/>
                <a:cs typeface="Times New Roman" panose="02020603050405020304" pitchFamily="18" charset="0"/>
              </a:rPr>
              <a:t>Tổng</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số</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bức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trong</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đó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cô</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dâu</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hoặc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không</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chú</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rể</a:t>
            </a:r>
            <a:r>
              <a:rPr lang="en-US" altLang="en-US" sz="1900" dirty="0">
                <a:latin typeface="Times New Roman" panose="02020603050405020304" pitchFamily="18" charset="0"/>
                <a:cs typeface="Times New Roman" panose="02020603050405020304" pitchFamily="18" charset="0"/>
              </a:rPr>
              <a:t>): 90 720 </a:t>
            </a:r>
          </a:p>
          <a:p>
            <a:pPr marL="971550" lvl="1" indent="-457200" eaLnBrk="1" hangingPunct="1">
              <a:lnSpc>
                <a:spcPct val="90000"/>
              </a:lnSpc>
              <a:buFont typeface="Wingdings" panose="05000000000000000000" pitchFamily="2" charset="2"/>
              <a:buChar char="§"/>
            </a:pPr>
            <a:r>
              <a:rPr lang="en-US" altLang="en-US" sz="1900" dirty="0" err="1">
                <a:latin typeface="Times New Roman" panose="02020603050405020304" pitchFamily="18" charset="0"/>
                <a:cs typeface="Times New Roman" panose="02020603050405020304" pitchFamily="18" charset="0"/>
              </a:rPr>
              <a:t>Xem</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câu</a:t>
            </a:r>
            <a:r>
              <a:rPr lang="en-US" altLang="en-US" sz="1900" dirty="0">
                <a:latin typeface="Times New Roman" panose="02020603050405020304" pitchFamily="18" charset="0"/>
                <a:cs typeface="Times New Roman" panose="02020603050405020304" pitchFamily="18" charset="0"/>
              </a:rPr>
              <a:t> (a).</a:t>
            </a:r>
          </a:p>
          <a:p>
            <a:pPr marL="571500" indent="-457200" eaLnBrk="1" hangingPunct="1">
              <a:lnSpc>
                <a:spcPct val="90000"/>
              </a:lnSpc>
            </a:pPr>
            <a:r>
              <a:rPr lang="en-US" altLang="en-US" sz="1900" dirty="0" err="1">
                <a:latin typeface="Times New Roman" panose="02020603050405020304" pitchFamily="18" charset="0"/>
                <a:cs typeface="Times New Roman" panose="02020603050405020304" pitchFamily="18" charset="0"/>
              </a:rPr>
              <a:t>Tổng</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số</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bức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mặt</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cả</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dâu</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lẫn</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rể</a:t>
            </a:r>
            <a:r>
              <a:rPr lang="en-US" altLang="en-US" sz="1900" dirty="0">
                <a:latin typeface="Times New Roman" panose="02020603050405020304" pitchFamily="18" charset="0"/>
                <a:cs typeface="Times New Roman" panose="02020603050405020304" pitchFamily="18" charset="0"/>
              </a:rPr>
              <a:t>: 50 400</a:t>
            </a:r>
          </a:p>
          <a:p>
            <a:pPr marL="971550" lvl="1" indent="-457200" eaLnBrk="1" hangingPunct="1">
              <a:lnSpc>
                <a:spcPct val="90000"/>
              </a:lnSpc>
              <a:buFont typeface="Wingdings" panose="05000000000000000000" pitchFamily="2" charset="2"/>
              <a:buChar char="§"/>
            </a:pPr>
            <a:r>
              <a:rPr lang="en-US" altLang="en-US" sz="1900" dirty="0" err="1">
                <a:latin typeface="Times New Roman" panose="02020603050405020304" pitchFamily="18" charset="0"/>
                <a:cs typeface="Times New Roman" panose="02020603050405020304" pitchFamily="18" charset="0"/>
              </a:rPr>
              <a:t>Xem</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câu</a:t>
            </a:r>
            <a:r>
              <a:rPr lang="en-US" altLang="en-US" sz="1900" dirty="0">
                <a:latin typeface="Times New Roman" panose="02020603050405020304" pitchFamily="18" charset="0"/>
                <a:cs typeface="Times New Roman" panose="02020603050405020304" pitchFamily="18" charset="0"/>
              </a:rPr>
              <a:t> (b).</a:t>
            </a:r>
          </a:p>
          <a:p>
            <a:pPr marL="590550" indent="-533400" eaLnBrk="1" hangingPunct="1">
              <a:lnSpc>
                <a:spcPct val="90000"/>
              </a:lnSpc>
            </a:pPr>
            <a:r>
              <a:rPr lang="en-US" altLang="en-US" sz="1900" dirty="0" err="1">
                <a:latin typeface="Times New Roman" panose="02020603050405020304" pitchFamily="18" charset="0"/>
                <a:cs typeface="Times New Roman" panose="02020603050405020304" pitchFamily="18" charset="0"/>
              </a:rPr>
              <a:t>Số</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bức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r>
              <a:rPr lang="en-US" altLang="en-US" sz="1900" dirty="0">
                <a:latin typeface="Times New Roman" panose="02020603050405020304" pitchFamily="18" charset="0"/>
                <a:cs typeface="Times New Roman" panose="02020603050405020304" pitchFamily="18" charset="0"/>
              </a:rPr>
              <a:t> </a:t>
            </a:r>
            <a:r>
              <a:rPr lang="en-US" altLang="en-US" sz="1900" b="1" dirty="0">
                <a:solidFill>
                  <a:srgbClr val="FF0000"/>
                </a:solidFill>
                <a:latin typeface="Times New Roman" panose="02020603050405020304" pitchFamily="18" charset="0"/>
                <a:cs typeface="Times New Roman" panose="02020603050405020304" pitchFamily="18" charset="0"/>
              </a:rPr>
              <a:t>CHỈ CÓ</a:t>
            </a:r>
            <a:r>
              <a:rPr lang="en-US" altLang="en-US" sz="1900" dirty="0">
                <a:solidFill>
                  <a:srgbClr val="FF0000"/>
                </a:solidFill>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cô</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dâu</a:t>
            </a:r>
            <a:r>
              <a:rPr lang="en-US" altLang="en-US" sz="1900" dirty="0">
                <a:latin typeface="Times New Roman" panose="02020603050405020304" pitchFamily="18" charset="0"/>
                <a:cs typeface="Times New Roman" panose="02020603050405020304" pitchFamily="18" charset="0"/>
              </a:rPr>
              <a:t>: </a:t>
            </a:r>
          </a:p>
          <a:p>
            <a:pPr marL="57150" indent="0" eaLnBrk="1" hangingPunct="1">
              <a:lnSpc>
                <a:spcPct val="90000"/>
              </a:lnSpc>
              <a:buNone/>
            </a:pPr>
            <a:r>
              <a:rPr lang="en-US" altLang="en-US" sz="1900" dirty="0">
                <a:latin typeface="Times New Roman" panose="02020603050405020304" pitchFamily="18" charset="0"/>
                <a:cs typeface="Times New Roman" panose="02020603050405020304" pitchFamily="18" charset="0"/>
              </a:rPr>
              <a:t>                      90720 – 50400 = 40320</a:t>
            </a:r>
          </a:p>
          <a:p>
            <a:pPr marL="590550" indent="-533400" eaLnBrk="1" hangingPunct="1">
              <a:lnSpc>
                <a:spcPct val="90000"/>
              </a:lnSpc>
            </a:pPr>
            <a:r>
              <a:rPr lang="en-US" altLang="en-US" sz="1900" dirty="0" err="1">
                <a:latin typeface="Times New Roman" panose="02020603050405020304" pitchFamily="18" charset="0"/>
                <a:cs typeface="Times New Roman" panose="02020603050405020304" pitchFamily="18" charset="0"/>
              </a:rPr>
              <a:t>Đó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cũng</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là</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số</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bức</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ảnh</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chỉ</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có</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mặt</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chú</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rể</a:t>
            </a:r>
            <a:endParaRPr lang="en-US" altLang="en-US" sz="1900" dirty="0">
              <a:latin typeface="Times New Roman" panose="02020603050405020304" pitchFamily="18" charset="0"/>
              <a:cs typeface="Times New Roman" panose="02020603050405020304" pitchFamily="18" charset="0"/>
            </a:endParaRPr>
          </a:p>
          <a:p>
            <a:pPr marL="57150" indent="0" eaLnBrk="1" hangingPunct="1">
              <a:lnSpc>
                <a:spcPct val="90000"/>
              </a:lnSpc>
              <a:buNone/>
            </a:pPr>
            <a:r>
              <a:rPr lang="en-US" altLang="en-US" sz="19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900" dirty="0" err="1">
                <a:latin typeface="Times New Roman" panose="02020603050405020304" pitchFamily="18" charset="0"/>
                <a:cs typeface="Times New Roman" panose="02020603050405020304" pitchFamily="18" charset="0"/>
              </a:rPr>
              <a:t>Tổng</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cộng</a:t>
            </a:r>
            <a:r>
              <a:rPr lang="en-US" altLang="en-US" sz="1900" dirty="0">
                <a:latin typeface="Times New Roman" panose="02020603050405020304" pitchFamily="18" charset="0"/>
                <a:cs typeface="Times New Roman" panose="02020603050405020304" pitchFamily="18" charset="0"/>
              </a:rPr>
              <a:t> = 40 320 + 40 320 = 80 640</a:t>
            </a:r>
          </a:p>
          <a:p>
            <a:pPr marL="590550" indent="-533400" eaLnBrk="1" hangingPunct="1">
              <a:spcBef>
                <a:spcPts val="600"/>
              </a:spcBef>
              <a:buFontTx/>
              <a:buNone/>
            </a:pPr>
            <a:endParaRPr lang="en-US" altLang="en-US" sz="19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95D1EFF-6DBF-42E4-AD8C-84D9A4943B17}"/>
              </a:ext>
            </a:extLst>
          </p:cNvPr>
          <p:cNvSpPr>
            <a:spLocks noGrp="1"/>
          </p:cNvSpPr>
          <p:nvPr>
            <p:ph type="sldNum" sz="quarter" idx="12"/>
          </p:nvPr>
        </p:nvSpPr>
        <p:spPr/>
        <p:txBody>
          <a:bodyPr/>
          <a:lstStyle/>
          <a:p>
            <a:pPr>
              <a:defRPr/>
            </a:pPr>
            <a:fld id="{519C8756-3B26-4146-A7C7-24F682EEB786}" type="slidenum">
              <a:rPr lang="en-US" smtClean="0"/>
              <a:pPr>
                <a:defRPr/>
              </a:pPr>
              <a:t>22</a:t>
            </a:fld>
            <a:endParaRPr lang="en-US"/>
          </a:p>
        </p:txBody>
      </p:sp>
    </p:spTree>
    <p:extLst>
      <p:ext uri="{BB962C8B-B14F-4D97-AF65-F5344CB8AC3E}">
        <p14:creationId xmlns:p14="http://schemas.microsoft.com/office/powerpoint/2010/main" val="17802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9459">
                                            <p:txEl>
                                              <p:pRg st="7" end="7"/>
                                            </p:txEl>
                                          </p:spTgt>
                                        </p:tgtEl>
                                        <p:attrNameLst>
                                          <p:attrName>style.visibility</p:attrName>
                                        </p:attrNameLst>
                                      </p:cBhvr>
                                      <p:to>
                                        <p:strVal val="visible"/>
                                      </p:to>
                                    </p:set>
                                    <p:anim calcmode="lin" valueType="num">
                                      <p:cBhvr additive="base">
                                        <p:cTn id="7" dur="500" fill="hold"/>
                                        <p:tgtEl>
                                          <p:spTgt spid="65945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945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9459">
                                            <p:txEl>
                                              <p:pRg st="8" end="8"/>
                                            </p:txEl>
                                          </p:spTgt>
                                        </p:tgtEl>
                                        <p:attrNameLst>
                                          <p:attrName>style.visibility</p:attrName>
                                        </p:attrNameLst>
                                      </p:cBhvr>
                                      <p:to>
                                        <p:strVal val="visible"/>
                                      </p:to>
                                    </p:set>
                                    <p:anim calcmode="lin" valueType="num">
                                      <p:cBhvr additive="base">
                                        <p:cTn id="11" dur="500" fill="hold"/>
                                        <p:tgtEl>
                                          <p:spTgt spid="65945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9459">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9459">
                                            <p:txEl>
                                              <p:pRg st="9" end="9"/>
                                            </p:txEl>
                                          </p:spTgt>
                                        </p:tgtEl>
                                        <p:attrNameLst>
                                          <p:attrName>style.visibility</p:attrName>
                                        </p:attrNameLst>
                                      </p:cBhvr>
                                      <p:to>
                                        <p:strVal val="visible"/>
                                      </p:to>
                                    </p:set>
                                    <p:anim calcmode="lin" valueType="num">
                                      <p:cBhvr additive="base">
                                        <p:cTn id="15" dur="500" fill="hold"/>
                                        <p:tgtEl>
                                          <p:spTgt spid="659459">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9459">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9459">
                                            <p:txEl>
                                              <p:pRg st="10" end="10"/>
                                            </p:txEl>
                                          </p:spTgt>
                                        </p:tgtEl>
                                        <p:attrNameLst>
                                          <p:attrName>style.visibility</p:attrName>
                                        </p:attrNameLst>
                                      </p:cBhvr>
                                      <p:to>
                                        <p:strVal val="visible"/>
                                      </p:to>
                                    </p:set>
                                    <p:anim calcmode="lin" valueType="num">
                                      <p:cBhvr additive="base">
                                        <p:cTn id="19" dur="500" fill="hold"/>
                                        <p:tgtEl>
                                          <p:spTgt spid="659459">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9459">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9459">
                                            <p:txEl>
                                              <p:pRg st="11" end="11"/>
                                            </p:txEl>
                                          </p:spTgt>
                                        </p:tgtEl>
                                        <p:attrNameLst>
                                          <p:attrName>style.visibility</p:attrName>
                                        </p:attrNameLst>
                                      </p:cBhvr>
                                      <p:to>
                                        <p:strVal val="visible"/>
                                      </p:to>
                                    </p:set>
                                    <p:anim calcmode="lin" valueType="num">
                                      <p:cBhvr additive="base">
                                        <p:cTn id="23" dur="500" fill="hold"/>
                                        <p:tgtEl>
                                          <p:spTgt spid="659459">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94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9459">
                                            <p:txEl>
                                              <p:pRg st="12" end="12"/>
                                            </p:txEl>
                                          </p:spTgt>
                                        </p:tgtEl>
                                        <p:attrNameLst>
                                          <p:attrName>style.visibility</p:attrName>
                                        </p:attrNameLst>
                                      </p:cBhvr>
                                      <p:to>
                                        <p:strVal val="visible"/>
                                      </p:to>
                                    </p:set>
                                    <p:anim calcmode="lin" valueType="num">
                                      <p:cBhvr additive="base">
                                        <p:cTn id="29" dur="500" fill="hold"/>
                                        <p:tgtEl>
                                          <p:spTgt spid="659459">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945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9459">
                                            <p:txEl>
                                              <p:pRg st="13" end="13"/>
                                            </p:txEl>
                                          </p:spTgt>
                                        </p:tgtEl>
                                        <p:attrNameLst>
                                          <p:attrName>style.visibility</p:attrName>
                                        </p:attrNameLst>
                                      </p:cBhvr>
                                      <p:to>
                                        <p:strVal val="visible"/>
                                      </p:to>
                                    </p:set>
                                    <p:anim calcmode="lin" valueType="num">
                                      <p:cBhvr additive="base">
                                        <p:cTn id="35" dur="500" fill="hold"/>
                                        <p:tgtEl>
                                          <p:spTgt spid="659459">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9459">
                                            <p:txEl>
                                              <p:pRg st="13" end="1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9459">
                                            <p:txEl>
                                              <p:pRg st="14" end="14"/>
                                            </p:txEl>
                                          </p:spTgt>
                                        </p:tgtEl>
                                        <p:attrNameLst>
                                          <p:attrName>style.visibility</p:attrName>
                                        </p:attrNameLst>
                                      </p:cBhvr>
                                      <p:to>
                                        <p:strVal val="visible"/>
                                      </p:to>
                                    </p:set>
                                    <p:anim calcmode="lin" valueType="num">
                                      <p:cBhvr additive="base">
                                        <p:cTn id="39" dur="500" fill="hold"/>
                                        <p:tgtEl>
                                          <p:spTgt spid="659459">
                                            <p:txEl>
                                              <p:pRg st="14" end="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945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628650" y="76200"/>
            <a:ext cx="7886700" cy="1325563"/>
          </a:xfrm>
        </p:spPr>
        <p:txBody>
          <a:bodyPr/>
          <a:lstStyle/>
          <a:p>
            <a:pPr eaLnBrk="1" hangingPunct="1"/>
            <a:r>
              <a:rPr lang="en-US" altLang="en-US" dirty="0" err="1"/>
              <a:t>Chương</a:t>
            </a:r>
            <a:r>
              <a:rPr lang="en-US" altLang="en-US" dirty="0"/>
              <a:t> 1. BÀI TOÁN ĐẾM</a:t>
            </a:r>
          </a:p>
        </p:txBody>
      </p:sp>
      <p:sp>
        <p:nvSpPr>
          <p:cNvPr id="26629" name="Rectangle 3">
            <a:extLst>
              <a:ext uri="{FF2B5EF4-FFF2-40B4-BE49-F238E27FC236}">
                <a16:creationId xmlns:a16="http://schemas.microsoft.com/office/drawing/2014/main" id="{D75923CE-E0BF-4C4E-9468-CAE0CA1B18BC}"/>
              </a:ext>
            </a:extLst>
          </p:cNvPr>
          <p:cNvSpPr>
            <a:spLocks noGrp="1" noChangeArrowheads="1"/>
          </p:cNvSpPr>
          <p:nvPr>
            <p:ph idx="1"/>
          </p:nvPr>
        </p:nvSpPr>
        <p:spPr>
          <a:xfrm>
            <a:off x="0" y="1362075"/>
            <a:ext cx="8229600" cy="5181600"/>
          </a:xfrm>
        </p:spPr>
        <p:txBody>
          <a:bodyPr/>
          <a:lstStyle/>
          <a:p>
            <a:pPr marL="590550" indent="-590550" eaLnBrk="1" hangingPunct="1">
              <a:buFont typeface="Wingdings" panose="05000000000000000000" pitchFamily="2" charset="2"/>
              <a:buAutoNum type="arabicPeriod"/>
              <a:defRPr/>
            </a:pP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cộng</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và</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nhân</a:t>
            </a:r>
            <a:endParaRPr lang="en-US" sz="38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b="1" dirty="0" err="1">
                <a:solidFill>
                  <a:srgbClr val="FF0000"/>
                </a:solidFill>
                <a:latin typeface="Times New Roman" panose="02020603050405020304" pitchFamily="18" charset="0"/>
                <a:cs typeface="Times New Roman" panose="02020603050405020304" pitchFamily="18" charset="0"/>
              </a:rPr>
              <a:t>Các</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cấu</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hình</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tổ</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hợp</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cơ</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bản</a:t>
            </a:r>
            <a:endParaRPr lang="en-US" sz="38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latin typeface="Times New Roman" panose="02020603050405020304" pitchFamily="18" charset="0"/>
                <a:cs typeface="Times New Roman" panose="02020603050405020304" pitchFamily="18" charset="0"/>
              </a:rPr>
              <a:t>Nguyên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lý</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bù</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trừ</a:t>
            </a:r>
            <a:endParaRPr lang="en-US" sz="38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latin typeface="Times New Roman" panose="02020603050405020304" pitchFamily="18" charset="0"/>
                <a:cs typeface="Times New Roman" panose="02020603050405020304" pitchFamily="18" charset="0"/>
              </a:rPr>
              <a:t>Công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thức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đệ</a:t>
            </a:r>
            <a:r>
              <a:rPr lang="en-US" sz="3800" dirty="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quy</a:t>
            </a:r>
            <a:endParaRPr lang="en-US" sz="3800" dirty="0" smtClean="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smtClean="0">
                <a:latin typeface="Times New Roman" panose="02020603050405020304" pitchFamily="18" charset="0"/>
                <a:cs typeface="Times New Roman" panose="02020603050405020304" pitchFamily="18" charset="0"/>
              </a:rPr>
              <a:t>Hàm</a:t>
            </a:r>
            <a:r>
              <a:rPr lang="en-US" sz="3800" dirty="0" smtClean="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sinh</a:t>
            </a:r>
            <a:endParaRPr lang="en-US" sz="38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defRPr/>
            </a:pPr>
            <a:endParaRPr lang="en-US" sz="3800" dirty="0">
              <a:solidFill>
                <a:srgbClr val="6A74FA"/>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2F3E8B0-5925-4B6F-9DBE-1444D52BFB0D}"/>
              </a:ext>
            </a:extLst>
          </p:cNvPr>
          <p:cNvSpPr>
            <a:spLocks noGrp="1"/>
          </p:cNvSpPr>
          <p:nvPr>
            <p:ph type="sldNum" sz="quarter" idx="12"/>
          </p:nvPr>
        </p:nvSpPr>
        <p:spPr/>
        <p:txBody>
          <a:bodyPr/>
          <a:lstStyle/>
          <a:p>
            <a:pPr>
              <a:defRPr/>
            </a:pPr>
            <a:fld id="{519C8756-3B26-4146-A7C7-24F682EEB786}" type="slidenum">
              <a:rPr lang="en-US" smtClean="0"/>
              <a:pPr>
                <a:defRPr/>
              </a:pPr>
              <a:t>23</a:t>
            </a:fld>
            <a:endParaRPr lang="en-US"/>
          </a:p>
        </p:txBody>
      </p:sp>
    </p:spTree>
    <p:extLst>
      <p:ext uri="{BB962C8B-B14F-4D97-AF65-F5344CB8AC3E}">
        <p14:creationId xmlns:p14="http://schemas.microsoft.com/office/powerpoint/2010/main" val="2108181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2480C24C-39C2-4B33-AC5A-6D3FC3FE5A19}"/>
              </a:ext>
            </a:extLst>
          </p:cNvPr>
          <p:cNvSpPr>
            <a:spLocks noGrp="1" noChangeArrowheads="1"/>
          </p:cNvSpPr>
          <p:nvPr>
            <p:ph type="title"/>
          </p:nvPr>
        </p:nvSpPr>
        <p:spPr>
          <a:xfrm>
            <a:off x="1384" y="0"/>
            <a:ext cx="9142616" cy="838200"/>
          </a:xfrm>
        </p:spPr>
        <p:txBody>
          <a:bodyPr>
            <a:normAutofit/>
          </a:bodyPr>
          <a:lstStyle/>
          <a:p>
            <a:pPr marL="628650" indent="-628650" eaLnBrk="1" hangingPunct="1"/>
            <a:r>
              <a:rPr lang="en-US" altLang="en-US" sz="3500" dirty="0"/>
              <a:t>2. </a:t>
            </a:r>
            <a:r>
              <a:rPr lang="en-US" altLang="en-US" sz="3500" dirty="0" err="1"/>
              <a:t>Các</a:t>
            </a:r>
            <a:r>
              <a:rPr lang="en-US" altLang="en-US" sz="3500" dirty="0"/>
              <a:t> </a:t>
            </a:r>
            <a:r>
              <a:rPr lang="en-US" altLang="en-US" sz="3500" dirty="0" err="1"/>
              <a:t>cấu</a:t>
            </a:r>
            <a:r>
              <a:rPr lang="en-US" altLang="en-US" sz="3500" dirty="0"/>
              <a:t> </a:t>
            </a:r>
            <a:r>
              <a:rPr lang="en-US" altLang="en-US" sz="3500" dirty="0" err="1"/>
              <a:t>hình</a:t>
            </a:r>
            <a:r>
              <a:rPr lang="en-US" altLang="en-US" sz="3500" dirty="0"/>
              <a:t> </a:t>
            </a:r>
            <a:r>
              <a:rPr lang="en-US" altLang="en-US" sz="3500" dirty="0" err="1"/>
              <a:t>tổ</a:t>
            </a:r>
            <a:r>
              <a:rPr lang="en-US" altLang="en-US" sz="3500" dirty="0"/>
              <a:t> </a:t>
            </a:r>
            <a:r>
              <a:rPr lang="en-US" altLang="en-US" sz="3500" dirty="0" err="1"/>
              <a:t>hợp</a:t>
            </a:r>
            <a:r>
              <a:rPr lang="en-US" altLang="en-US" sz="3500" dirty="0"/>
              <a:t> </a:t>
            </a:r>
            <a:r>
              <a:rPr lang="en-US" altLang="en-US" sz="3500" dirty="0" err="1"/>
              <a:t>cơ</a:t>
            </a:r>
            <a:r>
              <a:rPr lang="en-US" altLang="en-US" sz="3500" dirty="0"/>
              <a:t> </a:t>
            </a:r>
            <a:r>
              <a:rPr lang="en-US" altLang="en-US" sz="3500" dirty="0" err="1"/>
              <a:t>bản</a:t>
            </a:r>
            <a:endParaRPr lang="en-US" altLang="en-US" sz="3500" dirty="0"/>
          </a:p>
        </p:txBody>
      </p:sp>
      <p:sp>
        <p:nvSpPr>
          <p:cNvPr id="31748" name="Rectangle 3">
            <a:extLst>
              <a:ext uri="{FF2B5EF4-FFF2-40B4-BE49-F238E27FC236}">
                <a16:creationId xmlns:a16="http://schemas.microsoft.com/office/drawing/2014/main" id="{14DCD8C7-C606-4951-A3C7-7500F693377B}"/>
              </a:ext>
            </a:extLst>
          </p:cNvPr>
          <p:cNvSpPr>
            <a:spLocks noGrp="1" noChangeArrowheads="1"/>
          </p:cNvSpPr>
          <p:nvPr>
            <p:ph idx="1"/>
          </p:nvPr>
        </p:nvSpPr>
        <p:spPr>
          <a:xfrm>
            <a:off x="1384" y="857596"/>
            <a:ext cx="9142615" cy="5181600"/>
          </a:xfrm>
        </p:spPr>
        <p:txBody>
          <a:bodyPr/>
          <a:lstStyle/>
          <a:p>
            <a:pPr eaLnBrk="1" hangingPunct="1">
              <a:spcBef>
                <a:spcPts val="1200"/>
              </a:spcBef>
            </a:pP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cấu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tổ</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bản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p>
          <a:p>
            <a:pPr lvl="1" eaLnBrk="1" hangingPunct="1">
              <a:spcBef>
                <a:spcPts val="1200"/>
              </a:spcBef>
            </a:pPr>
            <a:r>
              <a:rPr lang="en-US" altLang="en-US" b="1" i="1" dirty="0" err="1">
                <a:latin typeface="Times New Roman" panose="02020603050405020304" pitchFamily="18" charset="0"/>
                <a:cs typeface="Times New Roman" panose="02020603050405020304" pitchFamily="18" charset="0"/>
              </a:rPr>
              <a:t>Hoán</a:t>
            </a:r>
            <a:r>
              <a:rPr lang="en-US" altLang="en-US" b="1" i="1" dirty="0">
                <a:latin typeface="Times New Roman" panose="02020603050405020304" pitchFamily="18" charset="0"/>
                <a:cs typeface="Times New Roman" panose="02020603050405020304" pitchFamily="18" charset="0"/>
              </a:rPr>
              <a:t> </a:t>
            </a:r>
            <a:r>
              <a:rPr lang="en-US" altLang="en-US" b="1" i="1" dirty="0" err="1">
                <a:latin typeface="Times New Roman" panose="02020603050405020304" pitchFamily="18" charset="0"/>
                <a:cs typeface="Times New Roman" panose="02020603050405020304" pitchFamily="18" charset="0"/>
              </a:rPr>
              <a:t>vị</a:t>
            </a:r>
            <a:endParaRPr lang="en-US" altLang="en-US" b="1" i="1" dirty="0">
              <a:latin typeface="Times New Roman" panose="02020603050405020304" pitchFamily="18" charset="0"/>
              <a:cs typeface="Times New Roman" panose="02020603050405020304" pitchFamily="18" charset="0"/>
            </a:endParaRPr>
          </a:p>
          <a:p>
            <a:pPr lvl="1" eaLnBrk="1" hangingPunct="1">
              <a:spcBef>
                <a:spcPts val="1200"/>
              </a:spcBef>
            </a:pPr>
            <a:r>
              <a:rPr lang="en-US" altLang="en-US" sz="2400" b="1" i="1" dirty="0" err="1">
                <a:latin typeface="Times New Roman" panose="02020603050405020304" pitchFamily="18" charset="0"/>
                <a:cs typeface="Times New Roman" panose="02020603050405020304" pitchFamily="18" charset="0"/>
              </a:rPr>
              <a:t>Chỉnh</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hợp</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lặp</a:t>
            </a:r>
            <a:r>
              <a:rPr lang="en-US" altLang="en-US" sz="2400" b="1" i="1" dirty="0">
                <a:latin typeface="Times New Roman" panose="02020603050405020304" pitchFamily="18" charset="0"/>
                <a:cs typeface="Times New Roman" panose="02020603050405020304" pitchFamily="18" charset="0"/>
              </a:rPr>
              <a:t> </a:t>
            </a:r>
          </a:p>
          <a:p>
            <a:pPr lvl="1" eaLnBrk="1" hangingPunct="1">
              <a:spcBef>
                <a:spcPts val="1200"/>
              </a:spcBef>
            </a:pPr>
            <a:r>
              <a:rPr lang="en-US" altLang="en-US" sz="2400" b="1" i="1" dirty="0" err="1">
                <a:latin typeface="Times New Roman" panose="02020603050405020304" pitchFamily="18" charset="0"/>
                <a:cs typeface="Times New Roman" panose="02020603050405020304" pitchFamily="18" charset="0"/>
              </a:rPr>
              <a:t>Chỉnh</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hợp</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không</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lặp</a:t>
            </a:r>
            <a:r>
              <a:rPr lang="en-US" altLang="en-US" sz="2400" b="1" i="1" dirty="0">
                <a:latin typeface="Times New Roman" panose="02020603050405020304" pitchFamily="18" charset="0"/>
                <a:cs typeface="Times New Roman" panose="02020603050405020304" pitchFamily="18" charset="0"/>
              </a:rPr>
              <a:t> </a:t>
            </a:r>
          </a:p>
          <a:p>
            <a:pPr lvl="1" eaLnBrk="1" hangingPunct="1">
              <a:spcBef>
                <a:spcPts val="1200"/>
              </a:spcBef>
            </a:pPr>
            <a:r>
              <a:rPr lang="en-US" altLang="en-US" sz="2400" b="1" i="1" dirty="0" err="1">
                <a:latin typeface="Times New Roman" panose="02020603050405020304" pitchFamily="18" charset="0"/>
                <a:cs typeface="Times New Roman" panose="02020603050405020304" pitchFamily="18" charset="0"/>
              </a:rPr>
              <a:t>Tổ</a:t>
            </a:r>
            <a:r>
              <a:rPr lang="en-US" altLang="en-US" sz="2400" b="1" i="1" dirty="0">
                <a:latin typeface="Times New Roman" panose="02020603050405020304" pitchFamily="18" charset="0"/>
                <a:cs typeface="Times New Roman" panose="02020603050405020304" pitchFamily="18" charset="0"/>
              </a:rPr>
              <a:t> </a:t>
            </a:r>
            <a:r>
              <a:rPr lang="en-US" altLang="en-US" sz="2400" b="1" i="1" dirty="0" err="1">
                <a:latin typeface="Times New Roman" panose="02020603050405020304" pitchFamily="18" charset="0"/>
                <a:cs typeface="Times New Roman" panose="02020603050405020304" pitchFamily="18" charset="0"/>
              </a:rPr>
              <a:t>hợp</a:t>
            </a:r>
            <a:endParaRPr lang="en-US" altLang="en-US" sz="2400" b="1" i="1" dirty="0">
              <a:latin typeface="Times New Roman" panose="02020603050405020304" pitchFamily="18" charset="0"/>
              <a:cs typeface="Times New Roman" panose="02020603050405020304" pitchFamily="18" charset="0"/>
            </a:endParaRPr>
          </a:p>
          <a:p>
            <a:pPr algn="just" eaLnBrk="1" hangingPunct="1">
              <a:spcBef>
                <a:spcPts val="1200"/>
              </a:spcBef>
            </a:pPr>
            <a:r>
              <a:rPr lang="en-US" altLang="en-US" sz="2400" dirty="0" err="1">
                <a:latin typeface="Times New Roman" panose="02020603050405020304" pitchFamily="18" charset="0"/>
                <a:cs typeface="Times New Roman" panose="02020603050405020304" pitchFamily="18" charset="0"/>
              </a:rPr>
              <a:t>Phép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cấu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tổ</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bản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giải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bài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toán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tạp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hơn</a:t>
            </a:r>
            <a:endParaRPr lang="en-US" altLang="en-US" sz="2400" dirty="0">
              <a:latin typeface="Times New Roman" panose="02020603050405020304" pitchFamily="18" charset="0"/>
              <a:cs typeface="Times New Roman" panose="02020603050405020304" pitchFamily="18" charset="0"/>
            </a:endParaRPr>
          </a:p>
          <a:p>
            <a:pPr algn="just" eaLnBrk="1" hangingPunct="1">
              <a:spcBef>
                <a:spcPts val="1200"/>
              </a:spcBef>
            </a:pPr>
            <a:r>
              <a:rPr lang="en-US" altLang="en-US" sz="2400" dirty="0" err="1">
                <a:solidFill>
                  <a:srgbClr val="990000"/>
                </a:solidFill>
                <a:latin typeface="Times New Roman" panose="02020603050405020304" pitchFamily="18" charset="0"/>
                <a:cs typeface="Times New Roman" panose="02020603050405020304" pitchFamily="18" charset="0"/>
              </a:rPr>
              <a:t>Giả</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sử</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i="1" dirty="0">
                <a:solidFill>
                  <a:srgbClr val="990000"/>
                </a:solidFill>
                <a:latin typeface="Times New Roman" panose="02020603050405020304" pitchFamily="18" charset="0"/>
                <a:cs typeface="Times New Roman" panose="02020603050405020304" pitchFamily="18" charset="0"/>
              </a:rPr>
              <a:t>X</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là</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tập</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i="1" dirty="0">
                <a:solidFill>
                  <a:srgbClr val="990000"/>
                </a:solidFill>
                <a:latin typeface="Times New Roman" panose="02020603050405020304" pitchFamily="18" charset="0"/>
                <a:cs typeface="Times New Roman" panose="02020603050405020304" pitchFamily="18" charset="0"/>
              </a:rPr>
              <a:t>n</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phần</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tử</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mà</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không</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giảm</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tổng</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quát</a:t>
            </a:r>
            <a:r>
              <a:rPr lang="en-US" altLang="en-US" sz="2400" dirty="0">
                <a:solidFill>
                  <a:srgbClr val="990000"/>
                </a:solidFill>
                <a:latin typeface="Times New Roman" panose="02020603050405020304" pitchFamily="18" charset="0"/>
                <a:cs typeface="Times New Roman" panose="02020603050405020304" pitchFamily="18" charset="0"/>
              </a:rPr>
              <a:t> ta </a:t>
            </a:r>
            <a:r>
              <a:rPr lang="en-US" altLang="en-US" sz="2400" dirty="0" err="1">
                <a:solidFill>
                  <a:srgbClr val="990000"/>
                </a:solidFill>
                <a:latin typeface="Times New Roman" panose="02020603050405020304" pitchFamily="18" charset="0"/>
                <a:cs typeface="Times New Roman" panose="02020603050405020304" pitchFamily="18" charset="0"/>
              </a:rPr>
              <a:t>có</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thể</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coi</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i="1" dirty="0">
                <a:solidFill>
                  <a:srgbClr val="990000"/>
                </a:solidFill>
                <a:latin typeface="Times New Roman" panose="02020603050405020304" pitchFamily="18" charset="0"/>
                <a:cs typeface="Times New Roman" panose="02020603050405020304" pitchFamily="18" charset="0"/>
              </a:rPr>
              <a:t>X</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là</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tập</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gồm</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các</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số</a:t>
            </a:r>
            <a:r>
              <a:rPr lang="en-US" altLang="en-US" sz="2400" dirty="0">
                <a:solidFill>
                  <a:srgbClr val="990000"/>
                </a:solidFill>
                <a:latin typeface="Times New Roman" panose="02020603050405020304" pitchFamily="18" charset="0"/>
                <a:cs typeface="Times New Roman" panose="02020603050405020304" pitchFamily="18" charset="0"/>
              </a:rPr>
              <a:t> 1, 2, ..., </a:t>
            </a:r>
            <a:r>
              <a:rPr lang="en-US" altLang="en-US" sz="2400" i="1" dirty="0">
                <a:solidFill>
                  <a:srgbClr val="990000"/>
                </a:solidFill>
                <a:latin typeface="Times New Roman" panose="02020603050405020304" pitchFamily="18" charset="0"/>
                <a:cs typeface="Times New Roman" panose="02020603050405020304" pitchFamily="18" charset="0"/>
              </a:rPr>
              <a:t>n</a:t>
            </a:r>
            <a:r>
              <a:rPr lang="en-US" altLang="en-US" sz="2400" dirty="0">
                <a:solidFill>
                  <a:srgbClr val="990000"/>
                </a:solidFill>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B675466D-13F3-43C5-A322-4DD77E89ADCA}"/>
              </a:ext>
            </a:extLst>
          </p:cNvPr>
          <p:cNvSpPr>
            <a:spLocks noGrp="1"/>
          </p:cNvSpPr>
          <p:nvPr>
            <p:ph type="sldNum" sz="quarter" idx="12"/>
          </p:nvPr>
        </p:nvSpPr>
        <p:spPr/>
        <p:txBody>
          <a:bodyPr/>
          <a:lstStyle/>
          <a:p>
            <a:pPr>
              <a:defRPr/>
            </a:pPr>
            <a:fld id="{519C8756-3B26-4146-A7C7-24F682EEB786}" type="slidenum">
              <a:rPr lang="en-US" smtClean="0"/>
              <a:pPr>
                <a:defRPr/>
              </a:pPr>
              <a:t>24</a:t>
            </a:fld>
            <a:endParaRPr lang="en-US"/>
          </a:p>
        </p:txBody>
      </p:sp>
    </p:spTree>
    <p:extLst>
      <p:ext uri="{BB962C8B-B14F-4D97-AF65-F5344CB8AC3E}">
        <p14:creationId xmlns:p14="http://schemas.microsoft.com/office/powerpoint/2010/main" val="2026750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C20BE7C8-2755-459E-97FD-33338555233D}"/>
              </a:ext>
            </a:extLst>
          </p:cNvPr>
          <p:cNvSpPr>
            <a:spLocks noGrp="1" noChangeArrowheads="1"/>
          </p:cNvSpPr>
          <p:nvPr>
            <p:ph type="title"/>
          </p:nvPr>
        </p:nvSpPr>
        <p:spPr>
          <a:xfrm>
            <a:off x="0" y="-1385"/>
            <a:ext cx="7696200" cy="990600"/>
          </a:xfrm>
        </p:spPr>
        <p:txBody>
          <a:bodyPr>
            <a:normAutofit/>
          </a:bodyPr>
          <a:lstStyle/>
          <a:p>
            <a:pPr eaLnBrk="1" hangingPunct="1"/>
            <a:r>
              <a:rPr lang="en-US" altLang="en-US" sz="3500" dirty="0" err="1"/>
              <a:t>Hoán</a:t>
            </a:r>
            <a:r>
              <a:rPr lang="en-US" altLang="en-US" sz="3500" dirty="0"/>
              <a:t> </a:t>
            </a:r>
            <a:r>
              <a:rPr lang="en-US" altLang="en-US" sz="3500" dirty="0" err="1"/>
              <a:t>vị</a:t>
            </a:r>
            <a:endParaRPr lang="en-US" altLang="en-US" sz="3500" dirty="0"/>
          </a:p>
        </p:txBody>
      </p:sp>
      <p:sp>
        <p:nvSpPr>
          <p:cNvPr id="38916" name="Rectangle 3">
            <a:extLst>
              <a:ext uri="{FF2B5EF4-FFF2-40B4-BE49-F238E27FC236}">
                <a16:creationId xmlns:a16="http://schemas.microsoft.com/office/drawing/2014/main" id="{C2966528-A9AD-4A8B-8987-D26504D5FB98}"/>
              </a:ext>
            </a:extLst>
          </p:cNvPr>
          <p:cNvSpPr>
            <a:spLocks noGrp="1" noChangeArrowheads="1"/>
          </p:cNvSpPr>
          <p:nvPr>
            <p:ph type="body" sz="half" idx="1"/>
          </p:nvPr>
        </p:nvSpPr>
        <p:spPr>
          <a:xfrm>
            <a:off x="19050" y="1665490"/>
            <a:ext cx="9144000" cy="4495800"/>
          </a:xfrm>
        </p:spPr>
        <p:txBody>
          <a:bodyPr/>
          <a:lstStyle/>
          <a:p>
            <a:pPr marL="0" lvl="0" indent="0">
              <a:buNone/>
            </a:pPr>
            <a:r>
              <a:rPr lang="en-US" altLang="en-US" sz="2400" b="1" dirty="0" err="1">
                <a:latin typeface="Times New Roman" panose="02020603050405020304" pitchFamily="18" charset="0"/>
                <a:cs typeface="Times New Roman" panose="02020603050405020304" pitchFamily="18" charset="0"/>
              </a:rPr>
              <a:t>Định</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nghĩa</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Ta </a:t>
            </a:r>
            <a:r>
              <a:rPr lang="en-US" altLang="en-US" sz="2400" dirty="0" err="1">
                <a:latin typeface="Times New Roman" panose="02020603050405020304" pitchFamily="18" charset="0"/>
                <a:cs typeface="Times New Roman" panose="02020603050405020304" pitchFamily="18" charset="0"/>
              </a:rPr>
              <a:t>gọi</a:t>
            </a:r>
            <a:r>
              <a:rPr lang="en-US" altLang="en-US" sz="2400" dirty="0">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hoán</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vị</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từ</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i="1" dirty="0">
                <a:solidFill>
                  <a:srgbClr val="990000"/>
                </a:solidFill>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bộ</a:t>
            </a:r>
            <a:r>
              <a:rPr lang="en-US" altLang="en-US" sz="2400" dirty="0">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có</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thứ</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tự</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gồm</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mỗi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 </a:t>
            </a:r>
            <a:r>
              <a:rPr lang="en-US" altLang="en-US" sz="2400" i="1" dirty="0" err="1">
                <a:solidFill>
                  <a:srgbClr val="FF0000"/>
                </a:solidFill>
                <a:latin typeface="Times New Roman" panose="02020603050405020304" pitchFamily="18" charset="0"/>
                <a:cs typeface="Times New Roman" panose="02020603050405020304" pitchFamily="18" charset="0"/>
              </a:rPr>
              <a:t>các</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thành</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phần</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khác</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nhau</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từng</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đôi</a:t>
            </a:r>
            <a:r>
              <a:rPr lang="en-US" altLang="en-US" sz="2400" dirty="0">
                <a:latin typeface="Times New Roman" panose="02020603050405020304" pitchFamily="18" charset="0"/>
                <a:cs typeface="Times New Roman" panose="02020603050405020304" pitchFamily="18" charset="0"/>
              </a:rPr>
              <a:t>.</a:t>
            </a:r>
          </a:p>
          <a:p>
            <a:pPr marL="0" lvl="0" indent="0">
              <a:buNone/>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 b, 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b,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c, 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a,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c,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a, 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b,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algn="just" eaLnBrk="1" hangingPunct="1">
              <a:spcBef>
                <a:spcPts val="1200"/>
              </a:spcBef>
            </a:pPr>
            <a:endParaRPr lang="en-US" alt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DABD445-5DCB-48A3-AE8B-1011FFD03140}"/>
              </a:ext>
            </a:extLst>
          </p:cNvPr>
          <p:cNvSpPr/>
          <p:nvPr/>
        </p:nvSpPr>
        <p:spPr>
          <a:xfrm>
            <a:off x="-19050" y="989215"/>
            <a:ext cx="8991600" cy="477054"/>
          </a:xfrm>
          <a:prstGeom prst="rect">
            <a:avLst/>
          </a:prstGeom>
        </p:spPr>
        <p:txBody>
          <a:bodyPr wrap="square">
            <a:spAutoFit/>
          </a:bodyPr>
          <a:lstStyle/>
          <a:p>
            <a:r>
              <a:rPr lang="en-IE" altLang="en-US" sz="2500">
                <a:latin typeface="Times New Roman" panose="02020603050405020304" pitchFamily="18" charset="0"/>
                <a:cs typeface="Times New Roman" panose="02020603050405020304" pitchFamily="18" charset="0"/>
              </a:rPr>
              <a:t>Hoán vị có thể m</a:t>
            </a:r>
            <a:r>
              <a:rPr lang="en-US" altLang="en-US" sz="2500">
                <a:latin typeface="Times New Roman" panose="02020603050405020304" pitchFamily="18" charset="0"/>
                <a:cs typeface="Times New Roman" panose="02020603050405020304" pitchFamily="18" charset="0"/>
              </a:rPr>
              <a:t>ở két sắt là</a:t>
            </a:r>
            <a:r>
              <a:rPr lang="en-IE" altLang="en-US" sz="2500">
                <a:latin typeface="Times New Roman" panose="02020603050405020304" pitchFamily="18" charset="0"/>
                <a:cs typeface="Times New Roman" panose="02020603050405020304" pitchFamily="18" charset="0"/>
              </a:rPr>
              <a:t> 924 </a:t>
            </a:r>
            <a:r>
              <a:rPr lang="en-IE" altLang="en-US" sz="2500">
                <a:latin typeface="Times New Roman" panose="02020603050405020304" pitchFamily="18" charset="0"/>
                <a:cs typeface="Times New Roman" panose="02020603050405020304" pitchFamily="18" charset="0"/>
                <a:sym typeface="Wingdings" panose="05000000000000000000" pitchFamily="2" charset="2"/>
              </a:rPr>
              <a:t> quan tâm đến </a:t>
            </a:r>
            <a:r>
              <a:rPr lang="en-IE" altLang="en-US" sz="2500" b="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a:t>
            </a:r>
            <a:r>
              <a:rPr lang="en-US" altLang="en-US" sz="2500" b="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ứ tự</a:t>
            </a:r>
            <a:endParaRPr lang="en-IE" altLang="en-US" sz="2500" b="1">
              <a:solidFill>
                <a:srgbClr val="FF0000"/>
              </a:solidFill>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a16="http://schemas.microsoft.com/office/drawing/2014/main" id="{21FA98F0-7DFC-4792-8B70-3D52F12D4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89919"/>
            <a:ext cx="14287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58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additive="base">
                                        <p:cTn id="7" dur="500" fill="hold"/>
                                        <p:tgtEl>
                                          <p:spTgt spid="389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xEl>
                                              <p:pRg st="1" end="1"/>
                                            </p:txEl>
                                          </p:spTgt>
                                        </p:tgtEl>
                                        <p:attrNameLst>
                                          <p:attrName>style.visibility</p:attrName>
                                        </p:attrNameLst>
                                      </p:cBhvr>
                                      <p:to>
                                        <p:strVal val="visible"/>
                                      </p:to>
                                    </p:set>
                                    <p:anim calcmode="lin" valueType="num">
                                      <p:cBhvr additive="base">
                                        <p:cTn id="13" dur="5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6">
                                            <p:txEl>
                                              <p:pRg st="2" end="2"/>
                                            </p:txEl>
                                          </p:spTgt>
                                        </p:tgtEl>
                                        <p:attrNameLst>
                                          <p:attrName>style.visibility</p:attrName>
                                        </p:attrNameLst>
                                      </p:cBhvr>
                                      <p:to>
                                        <p:strVal val="visible"/>
                                      </p:to>
                                    </p:set>
                                    <p:anim calcmode="lin" valueType="num">
                                      <p:cBhvr additive="base">
                                        <p:cTn id="19"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6">
                                            <p:txEl>
                                              <p:pRg st="3" end="3"/>
                                            </p:txEl>
                                          </p:spTgt>
                                        </p:tgtEl>
                                        <p:attrNameLst>
                                          <p:attrName>style.visibility</p:attrName>
                                        </p:attrNameLst>
                                      </p:cBhvr>
                                      <p:to>
                                        <p:strVal val="visible"/>
                                      </p:to>
                                    </p:set>
                                    <p:anim calcmode="lin" valueType="num">
                                      <p:cBhvr additive="base">
                                        <p:cTn id="25" dur="500" fill="hold"/>
                                        <p:tgtEl>
                                          <p:spTgt spid="389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6">
                                            <p:txEl>
                                              <p:pRg st="4" end="4"/>
                                            </p:txEl>
                                          </p:spTgt>
                                        </p:tgtEl>
                                        <p:attrNameLst>
                                          <p:attrName>style.visibility</p:attrName>
                                        </p:attrNameLst>
                                      </p:cBhvr>
                                      <p:to>
                                        <p:strVal val="visible"/>
                                      </p:to>
                                    </p:set>
                                    <p:anim calcmode="lin" valueType="num">
                                      <p:cBhvr additive="base">
                                        <p:cTn id="31" dur="500" fill="hold"/>
                                        <p:tgtEl>
                                          <p:spTgt spid="3891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916">
                                            <p:txEl>
                                              <p:pRg st="5" end="5"/>
                                            </p:txEl>
                                          </p:spTgt>
                                        </p:tgtEl>
                                        <p:attrNameLst>
                                          <p:attrName>style.visibility</p:attrName>
                                        </p:attrNameLst>
                                      </p:cBhvr>
                                      <p:to>
                                        <p:strVal val="visible"/>
                                      </p:to>
                                    </p:set>
                                    <p:anim calcmode="lin" valueType="num">
                                      <p:cBhvr additive="base">
                                        <p:cTn id="37" dur="500" fill="hold"/>
                                        <p:tgtEl>
                                          <p:spTgt spid="3891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8916">
                                            <p:txEl>
                                              <p:pRg st="6" end="6"/>
                                            </p:txEl>
                                          </p:spTgt>
                                        </p:tgtEl>
                                        <p:attrNameLst>
                                          <p:attrName>style.visibility</p:attrName>
                                        </p:attrNameLst>
                                      </p:cBhvr>
                                      <p:to>
                                        <p:strVal val="visible"/>
                                      </p:to>
                                    </p:set>
                                    <p:anim calcmode="lin" valueType="num">
                                      <p:cBhvr additive="base">
                                        <p:cTn id="43" dur="500" fill="hold"/>
                                        <p:tgtEl>
                                          <p:spTgt spid="3891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89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916">
                                            <p:txEl>
                                              <p:pRg st="7" end="7"/>
                                            </p:txEl>
                                          </p:spTgt>
                                        </p:tgtEl>
                                        <p:attrNameLst>
                                          <p:attrName>style.visibility</p:attrName>
                                        </p:attrNameLst>
                                      </p:cBhvr>
                                      <p:to>
                                        <p:strVal val="visible"/>
                                      </p:to>
                                    </p:set>
                                    <p:anim calcmode="lin" valueType="num">
                                      <p:cBhvr additive="base">
                                        <p:cTn id="49" dur="500" fill="hold"/>
                                        <p:tgtEl>
                                          <p:spTgt spid="3891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891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C20BE7C8-2755-459E-97FD-33338555233D}"/>
              </a:ext>
            </a:extLst>
          </p:cNvPr>
          <p:cNvSpPr>
            <a:spLocks noGrp="1" noChangeArrowheads="1"/>
          </p:cNvSpPr>
          <p:nvPr>
            <p:ph type="title"/>
          </p:nvPr>
        </p:nvSpPr>
        <p:spPr>
          <a:xfrm>
            <a:off x="0" y="-1385"/>
            <a:ext cx="7696200" cy="990600"/>
          </a:xfrm>
        </p:spPr>
        <p:txBody>
          <a:bodyPr>
            <a:normAutofit/>
          </a:bodyPr>
          <a:lstStyle/>
          <a:p>
            <a:pPr eaLnBrk="1" hangingPunct="1"/>
            <a:r>
              <a:rPr lang="en-US" altLang="en-US" sz="3500" dirty="0" err="1"/>
              <a:t>Hoán</a:t>
            </a:r>
            <a:r>
              <a:rPr lang="en-US" altLang="en-US" sz="3500" dirty="0"/>
              <a:t> </a:t>
            </a:r>
            <a:r>
              <a:rPr lang="en-US" altLang="en-US" sz="3500" dirty="0" err="1"/>
              <a:t>vị</a:t>
            </a:r>
            <a:endParaRPr lang="en-US" altLang="en-US" sz="3500" dirty="0"/>
          </a:p>
        </p:txBody>
      </p:sp>
      <p:sp>
        <p:nvSpPr>
          <p:cNvPr id="38916" name="Rectangle 3">
            <a:extLst>
              <a:ext uri="{FF2B5EF4-FFF2-40B4-BE49-F238E27FC236}">
                <a16:creationId xmlns:a16="http://schemas.microsoft.com/office/drawing/2014/main" id="{C2966528-A9AD-4A8B-8987-D26504D5FB98}"/>
              </a:ext>
            </a:extLst>
          </p:cNvPr>
          <p:cNvSpPr>
            <a:spLocks noGrp="1" noChangeArrowheads="1"/>
          </p:cNvSpPr>
          <p:nvPr>
            <p:ph type="body" sz="half" idx="1"/>
          </p:nvPr>
        </p:nvSpPr>
        <p:spPr>
          <a:xfrm>
            <a:off x="0" y="838200"/>
            <a:ext cx="9144000" cy="4495800"/>
          </a:xfrm>
        </p:spPr>
        <p:txBody>
          <a:bodyPr/>
          <a:lstStyle/>
          <a:p>
            <a:pPr algn="just" eaLnBrk="1" hangingPunct="1">
              <a:spcBef>
                <a:spcPts val="1200"/>
              </a:spcBef>
            </a:pPr>
            <a:r>
              <a:rPr lang="en-US" altLang="en-US" sz="2400" b="1" dirty="0" err="1">
                <a:latin typeface="Times New Roman" panose="02020603050405020304" pitchFamily="18" charset="0"/>
                <a:cs typeface="Times New Roman" panose="02020603050405020304" pitchFamily="18" charset="0"/>
              </a:rPr>
              <a:t>Định</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nghĩa</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Ta </a:t>
            </a:r>
            <a:r>
              <a:rPr lang="en-US" altLang="en-US" sz="2400" dirty="0" err="1">
                <a:latin typeface="Times New Roman" panose="02020603050405020304" pitchFamily="18" charset="0"/>
                <a:cs typeface="Times New Roman" panose="02020603050405020304" pitchFamily="18" charset="0"/>
              </a:rPr>
              <a:t>gọi</a:t>
            </a:r>
            <a:r>
              <a:rPr lang="en-US" altLang="en-US" sz="2400" dirty="0">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hoán</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vị</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dirty="0" err="1">
                <a:solidFill>
                  <a:srgbClr val="990000"/>
                </a:solidFill>
                <a:latin typeface="Times New Roman" panose="02020603050405020304" pitchFamily="18" charset="0"/>
                <a:cs typeface="Times New Roman" panose="02020603050405020304" pitchFamily="18" charset="0"/>
              </a:rPr>
              <a:t>từ</a:t>
            </a:r>
            <a:r>
              <a:rPr lang="en-US" altLang="en-US" sz="2400" dirty="0">
                <a:solidFill>
                  <a:srgbClr val="990000"/>
                </a:solidFill>
                <a:latin typeface="Times New Roman" panose="02020603050405020304" pitchFamily="18" charset="0"/>
                <a:cs typeface="Times New Roman" panose="02020603050405020304" pitchFamily="18" charset="0"/>
              </a:rPr>
              <a:t> </a:t>
            </a:r>
            <a:r>
              <a:rPr lang="en-US" altLang="en-US" sz="2400" i="1" dirty="0">
                <a:solidFill>
                  <a:srgbClr val="990000"/>
                </a:solidFill>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bộ</a:t>
            </a:r>
            <a:r>
              <a:rPr lang="en-US" altLang="en-US" sz="2400" dirty="0">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có</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thứ</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tự</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gồm</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mỗi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 </a:t>
            </a:r>
            <a:r>
              <a:rPr lang="en-US" altLang="en-US" sz="2400" i="1" dirty="0" err="1">
                <a:solidFill>
                  <a:srgbClr val="FF0000"/>
                </a:solidFill>
                <a:latin typeface="Times New Roman" panose="02020603050405020304" pitchFamily="18" charset="0"/>
                <a:cs typeface="Times New Roman" panose="02020603050405020304" pitchFamily="18" charset="0"/>
              </a:rPr>
              <a:t>các</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thành</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phần</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khác</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nhau</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từng</a:t>
            </a: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đôi</a:t>
            </a:r>
            <a:r>
              <a:rPr lang="en-US" altLang="en-US" sz="2400" dirty="0">
                <a:latin typeface="Times New Roman" panose="02020603050405020304" pitchFamily="18" charset="0"/>
                <a:cs typeface="Times New Roman" panose="02020603050405020304" pitchFamily="18" charset="0"/>
              </a:rPr>
              <a:t>.</a:t>
            </a:r>
          </a:p>
          <a:p>
            <a:pPr eaLnBrk="1" hangingPunct="1">
              <a:spcBef>
                <a:spcPts val="1200"/>
              </a:spcBef>
            </a:pPr>
            <a:r>
              <a:rPr lang="en-US" altLang="en-US" sz="2400" dirty="0" err="1">
                <a:latin typeface="Times New Roman" panose="02020603050405020304" pitchFamily="18" charset="0"/>
                <a:cs typeface="Times New Roman" panose="02020603050405020304" pitchFamily="18" charset="0"/>
              </a:rPr>
              <a:t>Ký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hiệu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lượng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hoán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vị</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P</a:t>
            </a:r>
            <a:r>
              <a:rPr lang="en-US" altLang="en-US" sz="2400" i="1" baseline="-25000" dirty="0" err="1">
                <a:latin typeface="Times New Roman" panose="02020603050405020304" pitchFamily="18" charset="0"/>
                <a:cs typeface="Times New Roman" panose="02020603050405020304" pitchFamily="18" charset="0"/>
              </a:rPr>
              <a:t>n</a:t>
            </a:r>
            <a:r>
              <a:rPr lang="en-US" altLang="en-US" sz="2400" i="1" dirty="0">
                <a:latin typeface="Times New Roman" panose="02020603050405020304" pitchFamily="18" charset="0"/>
                <a:cs typeface="Times New Roman" panose="02020603050405020304" pitchFamily="18" charset="0"/>
              </a:rPr>
              <a:t>. </a:t>
            </a:r>
            <a:endParaRPr lang="en-US" altLang="en-US" sz="2400" i="1"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ts val="1200"/>
              </a:spcBef>
            </a:pPr>
            <a:r>
              <a:rPr lang="en-US" altLang="en-US" sz="2400" dirty="0">
                <a:latin typeface="Times New Roman" panose="02020603050405020304" pitchFamily="18" charset="0"/>
                <a:cs typeface="Times New Roman" panose="02020603050405020304" pitchFamily="18" charset="0"/>
              </a:rPr>
              <a:t>Theo </a:t>
            </a:r>
            <a:r>
              <a:rPr lang="en-US" altLang="en-US" sz="2400" dirty="0" err="1">
                <a:latin typeface="Times New Roman" panose="02020603050405020304" pitchFamily="18" charset="0"/>
                <a:cs typeface="Times New Roman" panose="02020603050405020304" pitchFamily="18" charset="0"/>
              </a:rPr>
              <a:t>định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nghĩa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hoán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vị</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biểu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diễn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bởi</a:t>
            </a:r>
            <a:r>
              <a:rPr lang="en-US" altLang="en-US" sz="2400" dirty="0">
                <a:latin typeface="Times New Roman" panose="02020603050405020304" pitchFamily="18" charset="0"/>
                <a:cs typeface="Times New Roman" panose="02020603050405020304" pitchFamily="18" charset="0"/>
              </a:rPr>
              <a:t> </a:t>
            </a:r>
          </a:p>
          <a:p>
            <a:pPr eaLnBrk="1" hangingPunct="1">
              <a:spcBef>
                <a:spcPts val="12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a</a:t>
            </a:r>
            <a:r>
              <a:rPr lang="en-US" altLang="en-US" sz="2400" i="1"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a</a:t>
            </a:r>
            <a:r>
              <a:rPr lang="en-US" altLang="en-US" sz="2400" i="1" baseline="-250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1, 2,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n, </a:t>
            </a:r>
            <a:r>
              <a:rPr lang="en-US" altLang="en-US" sz="2400" i="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  j.</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ts val="1200"/>
              </a:spcBef>
            </a:pPr>
            <a:r>
              <a:rPr lang="en-US" altLang="en-US" sz="2400" dirty="0" err="1">
                <a:solidFill>
                  <a:srgbClr val="990000"/>
                </a:solidFill>
                <a:latin typeface="Times New Roman" panose="02020603050405020304" pitchFamily="18" charset="0"/>
                <a:cs typeface="Times New Roman" panose="02020603050405020304" pitchFamily="18" charset="0"/>
                <a:sym typeface="Symbol" panose="05050102010706020507" pitchFamily="18" charset="2"/>
              </a:rPr>
              <a:t>Định</a:t>
            </a:r>
            <a:r>
              <a:rPr lang="en-US" altLang="en-US" sz="2400" dirty="0">
                <a:solidFill>
                  <a:srgbClr val="99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err="1">
                <a:solidFill>
                  <a:srgbClr val="990000"/>
                </a:solidFill>
                <a:latin typeface="Times New Roman" panose="02020603050405020304" pitchFamily="18" charset="0"/>
                <a:cs typeface="Times New Roman" panose="02020603050405020304" pitchFamily="18" charset="0"/>
                <a:sym typeface="Symbol" panose="05050102010706020507" pitchFamily="18" charset="2"/>
              </a:rPr>
              <a:t>lý</a:t>
            </a:r>
            <a:r>
              <a:rPr lang="en-US" altLang="en-US" sz="2400" dirty="0">
                <a:solidFill>
                  <a:srgbClr val="990000"/>
                </a:solidFill>
                <a:latin typeface="Times New Roman" panose="02020603050405020304" pitchFamily="18" charset="0"/>
                <a:cs typeface="Times New Roman" panose="02020603050405020304" pitchFamily="18" charset="0"/>
                <a:sym typeface="Symbol" panose="05050102010706020507" pitchFamily="18" charset="2"/>
              </a:rPr>
              <a:t> 1. </a:t>
            </a:r>
          </a:p>
          <a:p>
            <a:pPr eaLnBrk="1" hangingPunct="1">
              <a:spcBef>
                <a:spcPts val="1200"/>
              </a:spcBef>
            </a:pPr>
            <a:endParaRPr lang="en-US" altLang="en-US" sz="2400" i="1" dirty="0">
              <a:solidFill>
                <a:srgbClr val="990000"/>
              </a:solidFill>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spcBef>
                <a:spcPts val="1200"/>
              </a:spcBef>
              <a:buNone/>
            </a:pPr>
            <a:endParaRPr lang="en-US" altLang="en-US" sz="2400" i="1" dirty="0">
              <a:solidFill>
                <a:srgbClr val="990000"/>
              </a:solidFill>
              <a:latin typeface="Times New Roman" panose="02020603050405020304" pitchFamily="18" charset="0"/>
              <a:cs typeface="Times New Roman" panose="02020603050405020304" pitchFamily="18" charset="0"/>
            </a:endParaRPr>
          </a:p>
        </p:txBody>
      </p:sp>
      <p:graphicFrame>
        <p:nvGraphicFramePr>
          <p:cNvPr id="38917" name="Object 4">
            <a:extLst>
              <a:ext uri="{FF2B5EF4-FFF2-40B4-BE49-F238E27FC236}">
                <a16:creationId xmlns:a16="http://schemas.microsoft.com/office/drawing/2014/main" id="{CD57E175-4073-4E5F-9EA3-373792CDD7DC}"/>
              </a:ext>
            </a:extLst>
          </p:cNvPr>
          <p:cNvGraphicFramePr>
            <a:graphicFrameLocks noGrp="1" noChangeAspect="1"/>
          </p:cNvGraphicFramePr>
          <p:nvPr>
            <p:ph sz="half" idx="2"/>
            <p:extLst>
              <p:ext uri="{D42A27DB-BD31-4B8C-83A1-F6EECF244321}">
                <p14:modId xmlns:p14="http://schemas.microsoft.com/office/powerpoint/2010/main" val="352506194"/>
              </p:ext>
            </p:extLst>
          </p:nvPr>
        </p:nvGraphicFramePr>
        <p:xfrm>
          <a:off x="1524000" y="3810000"/>
          <a:ext cx="4008438" cy="519113"/>
        </p:xfrm>
        <a:graphic>
          <a:graphicData uri="http://schemas.openxmlformats.org/presentationml/2006/ole">
            <mc:AlternateContent xmlns:mc="http://schemas.openxmlformats.org/markup-compatibility/2006">
              <mc:Choice xmlns:v="urn:schemas-microsoft-com:vml" Requires="v">
                <p:oleObj spid="_x0000_s69764" name="Equation" r:id="rId3" imgW="1765080" imgH="228600" progId="Equation.DSMT4">
                  <p:embed/>
                </p:oleObj>
              </mc:Choice>
              <mc:Fallback>
                <p:oleObj name="Equation" r:id="rId3" imgW="1765080" imgH="228600" progId="Equation.DSMT4">
                  <p:embed/>
                  <p:pic>
                    <p:nvPicPr>
                      <p:cNvPr id="38917" name="Object 4">
                        <a:extLst>
                          <a:ext uri="{FF2B5EF4-FFF2-40B4-BE49-F238E27FC236}">
                            <a16:creationId xmlns:a16="http://schemas.microsoft.com/office/drawing/2014/main" id="{CD57E175-4073-4E5F-9EA3-373792CDD7DC}"/>
                          </a:ext>
                        </a:extLst>
                      </p:cNvPr>
                      <p:cNvPicPr>
                        <a:picLocks noGrp="1" noChangeAspect="1" noChangeArrowheads="1"/>
                      </p:cNvPicPr>
                      <p:nvPr/>
                    </p:nvPicPr>
                    <p:blipFill>
                      <a:blip r:embed="rId4"/>
                      <a:srcRect/>
                      <a:stretch>
                        <a:fillRect/>
                      </a:stretch>
                    </p:blipFill>
                    <p:spPr bwMode="auto">
                      <a:xfrm>
                        <a:off x="1524000" y="3810000"/>
                        <a:ext cx="40084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521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anim calcmode="lin" valueType="num">
                                      <p:cBhvr additive="base">
                                        <p:cTn id="7"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6">
                                            <p:txEl>
                                              <p:pRg st="3" end="3"/>
                                            </p:txEl>
                                          </p:spTgt>
                                        </p:tgtEl>
                                        <p:attrNameLst>
                                          <p:attrName>style.visibility</p:attrName>
                                        </p:attrNameLst>
                                      </p:cBhvr>
                                      <p:to>
                                        <p:strVal val="visible"/>
                                      </p:to>
                                    </p:set>
                                    <p:anim calcmode="lin" valueType="num">
                                      <p:cBhvr additive="base">
                                        <p:cTn id="11" dur="500" fill="hold"/>
                                        <p:tgtEl>
                                          <p:spTgt spid="3891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anim calcmode="lin" valueType="num">
                                      <p:cBhvr additive="base">
                                        <p:cTn id="15" dur="500" fill="hold"/>
                                        <p:tgtEl>
                                          <p:spTgt spid="3891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6">
                                            <p:txEl>
                                              <p:pRg st="4" end="4"/>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38917"/>
                                        </p:tgtEl>
                                        <p:attrNameLst>
                                          <p:attrName>style.visibility</p:attrName>
                                        </p:attrNameLst>
                                      </p:cBhvr>
                                      <p:to>
                                        <p:strVal val="visible"/>
                                      </p:to>
                                    </p:set>
                                    <p:anim calcmode="lin" valueType="num">
                                      <p:cBhvr additive="base">
                                        <p:cTn id="20" dur="500" fill="hold"/>
                                        <p:tgtEl>
                                          <p:spTgt spid="38917"/>
                                        </p:tgtEl>
                                        <p:attrNameLst>
                                          <p:attrName>ppt_x</p:attrName>
                                        </p:attrNameLst>
                                      </p:cBhvr>
                                      <p:tavLst>
                                        <p:tav tm="0">
                                          <p:val>
                                            <p:strVal val="#ppt_x"/>
                                          </p:val>
                                        </p:tav>
                                        <p:tav tm="100000">
                                          <p:val>
                                            <p:strVal val="#ppt_x"/>
                                          </p:val>
                                        </p:tav>
                                      </p:tavLst>
                                    </p:anim>
                                    <p:anim calcmode="lin" valueType="num">
                                      <p:cBhvr additive="base">
                                        <p:cTn id="21"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3F5647EC-9298-44D1-A763-53E791990A49}"/>
              </a:ext>
            </a:extLst>
          </p:cNvPr>
          <p:cNvSpPr>
            <a:spLocks noGrp="1" noChangeArrowheads="1"/>
          </p:cNvSpPr>
          <p:nvPr>
            <p:ph type="title"/>
          </p:nvPr>
        </p:nvSpPr>
        <p:spPr>
          <a:xfrm>
            <a:off x="0" y="0"/>
            <a:ext cx="8686800" cy="838200"/>
          </a:xfrm>
        </p:spPr>
        <p:txBody>
          <a:bodyPr>
            <a:normAutofit/>
          </a:bodyPr>
          <a:lstStyle/>
          <a:p>
            <a:pPr eaLnBrk="1" hangingPunct="1"/>
            <a:r>
              <a:rPr lang="en-US" altLang="en-US" sz="3500" dirty="0" err="1"/>
              <a:t>Hoán</a:t>
            </a:r>
            <a:r>
              <a:rPr lang="en-US" altLang="en-US" sz="3500" dirty="0"/>
              <a:t> </a:t>
            </a:r>
            <a:r>
              <a:rPr lang="en-US" altLang="en-US" sz="3500" dirty="0" err="1"/>
              <a:t>vị</a:t>
            </a:r>
            <a:endParaRPr lang="en-US" altLang="en-US" sz="3500" dirty="0"/>
          </a:p>
        </p:txBody>
      </p:sp>
      <p:sp>
        <p:nvSpPr>
          <p:cNvPr id="39940" name="Rectangle 3">
            <a:extLst>
              <a:ext uri="{FF2B5EF4-FFF2-40B4-BE49-F238E27FC236}">
                <a16:creationId xmlns:a16="http://schemas.microsoft.com/office/drawing/2014/main" id="{B48F31C3-61B8-4DA2-A8F3-96561DAA8D90}"/>
              </a:ext>
            </a:extLst>
          </p:cNvPr>
          <p:cNvSpPr>
            <a:spLocks noGrp="1" noChangeArrowheads="1"/>
          </p:cNvSpPr>
          <p:nvPr>
            <p:ph idx="1"/>
          </p:nvPr>
        </p:nvSpPr>
        <p:spPr>
          <a:xfrm>
            <a:off x="4156" y="838200"/>
            <a:ext cx="9139844" cy="5181600"/>
          </a:xfrm>
        </p:spPr>
        <p:txBody>
          <a:bodyPr/>
          <a:lstStyle/>
          <a:p>
            <a:pPr marL="0" indent="0" algn="just" eaLnBrk="1" hangingPunct="1">
              <a:spcBef>
                <a:spcPts val="1200"/>
              </a:spcBef>
              <a:buNone/>
            </a:pPr>
            <a:r>
              <a:rPr lang="en-US" altLang="en-US" sz="2400" b="1" dirty="0" err="1">
                <a:latin typeface="Times New Roman" panose="02020603050405020304" pitchFamily="18" charset="0"/>
                <a:cs typeface="Times New Roman" panose="02020603050405020304" pitchFamily="18" charset="0"/>
              </a:rPr>
              <a:t>Ví</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dụ</a:t>
            </a:r>
            <a:r>
              <a:rPr lang="en-US" altLang="en-US" sz="2400" b="1" dirty="0">
                <a:latin typeface="Times New Roman" panose="02020603050405020304" pitchFamily="18" charset="0"/>
                <a:cs typeface="Times New Roman" panose="02020603050405020304" pitchFamily="18" charset="0"/>
              </a:rPr>
              <a:t> 1. </a:t>
            </a:r>
            <a:r>
              <a:rPr lang="en-US" altLang="en-US" sz="2400" dirty="0">
                <a:latin typeface="Times New Roman" panose="02020603050405020304" pitchFamily="18" charset="0"/>
                <a:cs typeface="Times New Roman" panose="02020603050405020304" pitchFamily="18" charset="0"/>
              </a:rPr>
              <a:t>6 ng</a:t>
            </a:r>
            <a:r>
              <a:rPr lang="vi-VN" altLang="en-US" sz="2400" dirty="0">
                <a:latin typeface="Times New Roman" panose="02020603050405020304" pitchFamily="18" charset="0"/>
                <a:cs typeface="Times New Roman" panose="02020603050405020304" pitchFamily="18" charset="0"/>
              </a:rPr>
              <a:t>ư</a:t>
            </a:r>
            <a:r>
              <a:rPr lang="en-US" altLang="en-US" sz="2400" dirty="0" err="1">
                <a:latin typeface="Times New Roman" panose="02020603050405020304" pitchFamily="18" charset="0"/>
                <a:cs typeface="Times New Roman" panose="02020603050405020304" pitchFamily="18" charset="0"/>
              </a:rPr>
              <a:t>ời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đứng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xếp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hàng</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ngang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chụp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ảnh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Hỏi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kiểu</a:t>
            </a:r>
            <a:r>
              <a:rPr lang="en-US" altLang="en-US" sz="2400" dirty="0">
                <a:latin typeface="Times New Roman" panose="02020603050405020304" pitchFamily="18" charset="0"/>
                <a:cs typeface="Times New Roman" panose="02020603050405020304" pitchFamily="18" charset="0"/>
              </a:rPr>
              <a:t>?</a:t>
            </a:r>
          </a:p>
          <a:p>
            <a:pPr marL="0" indent="0" algn="just" eaLnBrk="1" hangingPunct="1">
              <a:spcBef>
                <a:spcPts val="1200"/>
              </a:spcBef>
              <a:buNone/>
            </a:pPr>
            <a:r>
              <a:rPr lang="en-US" altLang="en-US" sz="2400" b="1" dirty="0" err="1">
                <a:latin typeface="Times New Roman" panose="02020603050405020304" pitchFamily="18" charset="0"/>
                <a:cs typeface="Times New Roman" panose="02020603050405020304" pitchFamily="18" charset="0"/>
              </a:rPr>
              <a:t>Giải</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Mỗi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kiểu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ảnh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hoán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vị</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6 ng</a:t>
            </a:r>
            <a:r>
              <a:rPr lang="vi-VN" altLang="en-US" sz="2400" dirty="0">
                <a:latin typeface="Times New Roman" panose="02020603050405020304" pitchFamily="18" charset="0"/>
                <a:cs typeface="Times New Roman" panose="02020603050405020304" pitchFamily="18" charset="0"/>
              </a:rPr>
              <a:t>ư</a:t>
            </a:r>
            <a:r>
              <a:rPr lang="en-US" altLang="en-US" sz="2400" dirty="0" err="1">
                <a:latin typeface="Times New Roman" panose="02020603050405020304" pitchFamily="18" charset="0"/>
                <a:cs typeface="Times New Roman" panose="02020603050405020304" pitchFamily="18" charset="0"/>
              </a:rPr>
              <a:t>ời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nhận</a:t>
            </a:r>
            <a:r>
              <a:rPr lang="en-US" altLang="en-US" sz="2400" dirty="0">
                <a:latin typeface="Times New Roman" panose="02020603050405020304" pitchFamily="18" charset="0"/>
                <a:cs typeface="Times New Roman" panose="02020603050405020304" pitchFamily="18" charset="0"/>
              </a:rPr>
              <a:t> đ</a:t>
            </a:r>
            <a:r>
              <a:rPr lang="vi-VN" altLang="en-US" sz="2400" dirty="0">
                <a:latin typeface="Times New Roman" panose="02020603050405020304" pitchFamily="18" charset="0"/>
                <a:cs typeface="Times New Roman" panose="02020603050405020304" pitchFamily="18" charset="0"/>
              </a:rPr>
              <a:t>ư</a:t>
            </a:r>
            <a:r>
              <a:rPr lang="en-US" altLang="en-US" sz="2400" dirty="0" err="1">
                <a:latin typeface="Times New Roman" panose="02020603050405020304" pitchFamily="18" charset="0"/>
                <a:cs typeface="Times New Roman" panose="02020603050405020304" pitchFamily="18" charset="0"/>
              </a:rPr>
              <a:t>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kiểu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ảnh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6! = 720.</a:t>
            </a:r>
          </a:p>
          <a:p>
            <a:pPr marL="0" indent="0" algn="just" eaLnBrk="1" hangingPunct="1">
              <a:spcBef>
                <a:spcPts val="1200"/>
              </a:spcBef>
              <a:buNone/>
            </a:pPr>
            <a:r>
              <a:rPr lang="en-US" altLang="en-US" sz="2400" b="1" dirty="0" err="1">
                <a:latin typeface="Times New Roman" panose="02020603050405020304" pitchFamily="18" charset="0"/>
                <a:cs typeface="Times New Roman" panose="02020603050405020304" pitchFamily="18" charset="0"/>
              </a:rPr>
              <a:t>Ví</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dụ</a:t>
            </a:r>
            <a:r>
              <a:rPr lang="en-US" altLang="en-US" sz="2400" b="1" dirty="0">
                <a:latin typeface="Times New Roman" panose="02020603050405020304" pitchFamily="18" charset="0"/>
                <a:cs typeface="Times New Roman" panose="02020603050405020304" pitchFamily="18" charset="0"/>
              </a:rPr>
              <a:t> 2. </a:t>
            </a:r>
            <a:r>
              <a:rPr lang="en-US" altLang="en-US" sz="2400" dirty="0" err="1">
                <a:latin typeface="Times New Roman" panose="02020603050405020304" pitchFamily="18" charset="0"/>
                <a:cs typeface="Times New Roman" panose="02020603050405020304" pitchFamily="18" charset="0"/>
              </a:rPr>
              <a:t>Cần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việc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thực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hiện</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a:t>
            </a:r>
            <a:r>
              <a:rPr lang="vi-VN" altLang="en-US" sz="2400" dirty="0">
                <a:latin typeface="Times New Roman" panose="02020603050405020304" pitchFamily="18" charset="0"/>
                <a:cs typeface="Times New Roman" panose="02020603050405020304" pitchFamily="18" charset="0"/>
              </a:rPr>
              <a:t>ư</a:t>
            </a:r>
            <a:r>
              <a:rPr lang="en-US" altLang="en-US" sz="2400" dirty="0" err="1">
                <a:latin typeface="Times New Roman" panose="02020603050405020304" pitchFamily="18" charset="0"/>
                <a:cs typeface="Times New Roman" panose="02020603050405020304" pitchFamily="18" charset="0"/>
              </a:rPr>
              <a:t>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vi </a:t>
            </a:r>
            <a:r>
              <a:rPr lang="en-US" altLang="en-US" sz="2400" dirty="0" err="1">
                <a:latin typeface="Times New Roman" panose="02020603050405020304" pitchFamily="18" charset="0"/>
                <a:cs typeface="Times New Roman" panose="02020603050405020304" pitchFamily="18" charset="0"/>
              </a:rPr>
              <a:t>tính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Hỏi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a:t>
            </a:r>
          </a:p>
          <a:p>
            <a:pPr marL="0" indent="0" algn="just" eaLnBrk="1" hangingPunct="1">
              <a:spcBef>
                <a:spcPts val="1200"/>
              </a:spcBef>
              <a:buNone/>
            </a:pPr>
            <a:r>
              <a:rPr lang="en-US" altLang="en-US" sz="2400" b="1" dirty="0" err="1">
                <a:latin typeface="Times New Roman" panose="02020603050405020304" pitchFamily="18" charset="0"/>
                <a:cs typeface="Times New Roman" panose="02020603050405020304" pitchFamily="18" charset="0"/>
              </a:rPr>
              <a:t>Giải</a:t>
            </a:r>
            <a:r>
              <a:rPr lang="en-US" altLang="en-US" sz="2400" b="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đánh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a:t>
            </a:r>
            <a:r>
              <a:rPr lang="vi-VN" altLang="en-US" sz="2400" dirty="0">
                <a:latin typeface="Times New Roman" panose="02020603050405020304" pitchFamily="18" charset="0"/>
                <a:cs typeface="Times New Roman" panose="02020603050405020304" pitchFamily="18" charset="0"/>
              </a:rPr>
              <a:t>ư</a:t>
            </a:r>
            <a:r>
              <a:rPr lang="en-US" altLang="en-US" sz="2400" dirty="0" err="1">
                <a:latin typeface="Times New Roman" panose="02020603050405020304" pitchFamily="18" charset="0"/>
                <a:cs typeface="Times New Roman" panose="02020603050405020304" pitchFamily="18" charset="0"/>
              </a:rPr>
              <a:t>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bởi</a:t>
            </a:r>
            <a:r>
              <a:rPr lang="en-US" altLang="en-US" sz="2400" dirty="0">
                <a:latin typeface="Times New Roman" panose="02020603050405020304" pitchFamily="18" charset="0"/>
                <a:cs typeface="Times New Roman" panose="02020603050405020304" pitchFamily="18" charset="0"/>
              </a:rPr>
              <a:t> 1, 2,..., </a:t>
            </a:r>
            <a:r>
              <a:rPr lang="en-US" altLang="en-US" sz="2400" i="1" dirty="0">
                <a:latin typeface="Times New Roman" panose="02020603050405020304" pitchFamily="18" charset="0"/>
                <a:cs typeface="Times New Roman" panose="02020603050405020304" pitchFamily="18" charset="0"/>
              </a:rPr>
              <a:t>n. </a:t>
            </a:r>
            <a:r>
              <a:rPr lang="en-US" altLang="en-US" sz="2400" dirty="0" err="1">
                <a:latin typeface="Times New Roman" panose="02020603050405020304" pitchFamily="18" charset="0"/>
                <a:cs typeface="Times New Roman" panose="02020603050405020304" pitchFamily="18" charset="0"/>
              </a:rPr>
              <a:t>Mỗi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việc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thực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hiện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a:t>
            </a:r>
            <a:r>
              <a:rPr lang="vi-VN" altLang="en-US" sz="2400" dirty="0">
                <a:latin typeface="Times New Roman" panose="02020603050405020304" pitchFamily="18" charset="0"/>
                <a:cs typeface="Times New Roman" panose="02020603050405020304" pitchFamily="18" charset="0"/>
              </a:rPr>
              <a:t>ư</a:t>
            </a:r>
            <a:r>
              <a:rPr lang="en-US" altLang="en-US" sz="2400" dirty="0" err="1">
                <a:latin typeface="Times New Roman" panose="02020603050405020304" pitchFamily="18" charset="0"/>
                <a:cs typeface="Times New Roman" panose="02020603050405020304" pitchFamily="18" charset="0"/>
              </a:rPr>
              <a:t>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máy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thể</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biểu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diễn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bởi</a:t>
            </a:r>
            <a:r>
              <a:rPr lang="en-US" altLang="en-US" sz="2400"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hoán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vị</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1, 2, …,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suy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trí</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tìm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a:t>
            </a:r>
          </a:p>
          <a:p>
            <a:pPr marL="0" indent="0" algn="just" eaLnBrk="1" hangingPunct="1">
              <a:spcBef>
                <a:spcPts val="1200"/>
              </a:spcBef>
              <a:buNone/>
            </a:pPr>
            <a:r>
              <a:rPr lang="en-US" altLang="en-US" sz="2400" b="1" dirty="0" err="1">
                <a:latin typeface="Times New Roman" panose="02020603050405020304" pitchFamily="18" charset="0"/>
              </a:rPr>
              <a:t>Ví</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dụ</a:t>
            </a:r>
            <a:r>
              <a:rPr lang="en-US" altLang="en-US" sz="2400" b="1" dirty="0">
                <a:latin typeface="Times New Roman" panose="02020603050405020304" pitchFamily="18" charset="0"/>
              </a:rPr>
              <a:t> 3.</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bao</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nhiêu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cách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trí</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thợ</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thực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hiện</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việc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sao</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cho</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thợ</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thực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việc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việc</a:t>
            </a:r>
            <a:r>
              <a:rPr lang="en-US" altLang="en-US" sz="2400" dirty="0">
                <a:latin typeface="Times New Roman" panose="02020603050405020304" pitchFamily="18" charset="0"/>
              </a:rPr>
              <a:t> do </a:t>
            </a:r>
            <a:r>
              <a:rPr lang="en-US" altLang="en-US" sz="2400" dirty="0" err="1">
                <a:latin typeface="Times New Roman" panose="02020603050405020304" pitchFamily="18" charset="0"/>
              </a:rPr>
              <a:t>đúng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thợ</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thực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hiện</a:t>
            </a:r>
            <a:endParaRPr lang="en-US" altLang="en-US" sz="2400" dirty="0">
              <a:latin typeface="Times New Roman" panose="02020603050405020304" pitchFamily="18" charset="0"/>
            </a:endParaRPr>
          </a:p>
          <a:p>
            <a:pPr marL="0" indent="0" algn="just" eaLnBrk="1" hangingPunct="1">
              <a:spcBef>
                <a:spcPts val="1200"/>
              </a:spcBef>
              <a:buNone/>
            </a:pPr>
            <a:r>
              <a:rPr lang="en-US" altLang="en-US" sz="2400" b="1" dirty="0" err="1">
                <a:latin typeface="Times New Roman" panose="02020603050405020304" pitchFamily="18" charset="0"/>
              </a:rPr>
              <a:t>Giải</a:t>
            </a:r>
            <a:r>
              <a:rPr lang="en-US" altLang="en-US" sz="2400" b="1" dirty="0">
                <a:latin typeface="Times New Roman" panose="02020603050405020304" pitchFamily="18" charset="0"/>
              </a:rPr>
              <a:t>:</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E0C8B1-D0E2-47EC-A321-1CB6C1FC5015}"/>
              </a:ext>
            </a:extLst>
          </p:cNvPr>
          <p:cNvSpPr>
            <a:spLocks noGrp="1"/>
          </p:cNvSpPr>
          <p:nvPr>
            <p:ph type="sldNum" sz="quarter" idx="12"/>
          </p:nvPr>
        </p:nvSpPr>
        <p:spPr/>
        <p:txBody>
          <a:bodyPr/>
          <a:lstStyle/>
          <a:p>
            <a:pPr>
              <a:defRPr/>
            </a:pPr>
            <a:fld id="{519C8756-3B26-4146-A7C7-24F682EEB786}" type="slidenum">
              <a:rPr lang="en-US" smtClean="0"/>
              <a:pPr>
                <a:defRPr/>
              </a:pPr>
              <a:t>27</a:t>
            </a:fld>
            <a:endParaRPr lang="en-US"/>
          </a:p>
        </p:txBody>
      </p:sp>
    </p:spTree>
    <p:extLst>
      <p:ext uri="{BB962C8B-B14F-4D97-AF65-F5344CB8AC3E}">
        <p14:creationId xmlns:p14="http://schemas.microsoft.com/office/powerpoint/2010/main" val="10413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1" end="1"/>
                                            </p:txEl>
                                          </p:spTgt>
                                        </p:tgtEl>
                                        <p:attrNameLst>
                                          <p:attrName>style.visibility</p:attrName>
                                        </p:attrNameLst>
                                      </p:cBhvr>
                                      <p:to>
                                        <p:strVal val="visible"/>
                                      </p:to>
                                    </p:set>
                                    <p:anim calcmode="lin" valueType="num">
                                      <p:cBhvr additive="base">
                                        <p:cTn id="7"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anim calcmode="lin" valueType="num">
                                      <p:cBhvr additive="base">
                                        <p:cTn id="13"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3" end="3"/>
                                            </p:txEl>
                                          </p:spTgt>
                                        </p:tgtEl>
                                        <p:attrNameLst>
                                          <p:attrName>style.visibility</p:attrName>
                                        </p:attrNameLst>
                                      </p:cBhvr>
                                      <p:to>
                                        <p:strVal val="visible"/>
                                      </p:to>
                                    </p:set>
                                    <p:anim calcmode="lin" valueType="num">
                                      <p:cBhvr additive="base">
                                        <p:cTn id="19"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0">
                                            <p:txEl>
                                              <p:pRg st="4" end="4"/>
                                            </p:txEl>
                                          </p:spTgt>
                                        </p:tgtEl>
                                        <p:attrNameLst>
                                          <p:attrName>style.visibility</p:attrName>
                                        </p:attrNameLst>
                                      </p:cBhvr>
                                      <p:to>
                                        <p:strVal val="visible"/>
                                      </p:to>
                                    </p:set>
                                    <p:anim calcmode="lin" valueType="num">
                                      <p:cBhvr additive="base">
                                        <p:cTn id="25"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0">
                                            <p:txEl>
                                              <p:pRg st="5" end="5"/>
                                            </p:txEl>
                                          </p:spTgt>
                                        </p:tgtEl>
                                        <p:attrNameLst>
                                          <p:attrName>style.visibility</p:attrName>
                                        </p:attrNameLst>
                                      </p:cBhvr>
                                      <p:to>
                                        <p:strVal val="visible"/>
                                      </p:to>
                                    </p:set>
                                    <p:anim calcmode="lin" valueType="num">
                                      <p:cBhvr additive="base">
                                        <p:cTn id="31" dur="500" fill="hold"/>
                                        <p:tgtEl>
                                          <p:spTgt spid="3994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3F5647EC-9298-44D1-A763-53E791990A49}"/>
              </a:ext>
            </a:extLst>
          </p:cNvPr>
          <p:cNvSpPr>
            <a:spLocks noGrp="1" noChangeArrowheads="1"/>
          </p:cNvSpPr>
          <p:nvPr>
            <p:ph type="title"/>
          </p:nvPr>
        </p:nvSpPr>
        <p:spPr>
          <a:xfrm>
            <a:off x="0" y="0"/>
            <a:ext cx="8686800" cy="838200"/>
          </a:xfrm>
        </p:spPr>
        <p:txBody>
          <a:bodyPr>
            <a:normAutofit/>
          </a:bodyPr>
          <a:lstStyle/>
          <a:p>
            <a:pPr eaLnBrk="1" hangingPunct="1"/>
            <a:r>
              <a:rPr lang="en-US" altLang="en-US" sz="3500" dirty="0" err="1"/>
              <a:t>Hoán</a:t>
            </a:r>
            <a:r>
              <a:rPr lang="en-US" altLang="en-US" sz="3500" dirty="0"/>
              <a:t> </a:t>
            </a:r>
            <a:r>
              <a:rPr lang="en-US" altLang="en-US" sz="3500" dirty="0" err="1" smtClean="0"/>
              <a:t>vị</a:t>
            </a:r>
            <a:r>
              <a:rPr lang="en-US" altLang="en-US" sz="3500" dirty="0" smtClean="0"/>
              <a:t> </a:t>
            </a:r>
            <a:r>
              <a:rPr lang="en-US" altLang="en-US" sz="3500" dirty="0" err="1" smtClean="0"/>
              <a:t>vòng</a:t>
            </a:r>
            <a:r>
              <a:rPr lang="en-US" altLang="en-US" sz="3500" dirty="0" smtClean="0"/>
              <a:t> </a:t>
            </a:r>
            <a:r>
              <a:rPr lang="en-US" altLang="en-US" sz="3500" dirty="0" err="1" smtClean="0"/>
              <a:t>tròn</a:t>
            </a:r>
            <a:endParaRPr lang="en-US" altLang="en-US" sz="3500" dirty="0"/>
          </a:p>
        </p:txBody>
      </p:sp>
      <p:sp>
        <p:nvSpPr>
          <p:cNvPr id="39940" name="Rectangle 3">
            <a:extLst>
              <a:ext uri="{FF2B5EF4-FFF2-40B4-BE49-F238E27FC236}">
                <a16:creationId xmlns:a16="http://schemas.microsoft.com/office/drawing/2014/main" id="{B48F31C3-61B8-4DA2-A8F3-96561DAA8D90}"/>
              </a:ext>
            </a:extLst>
          </p:cNvPr>
          <p:cNvSpPr>
            <a:spLocks noGrp="1" noChangeArrowheads="1"/>
          </p:cNvSpPr>
          <p:nvPr>
            <p:ph idx="1"/>
          </p:nvPr>
        </p:nvSpPr>
        <p:spPr>
          <a:xfrm>
            <a:off x="4156" y="838200"/>
            <a:ext cx="9139844" cy="5181600"/>
          </a:xfrm>
        </p:spPr>
        <p:txBody>
          <a:bodyPr/>
          <a:lstStyle/>
          <a:p>
            <a:pPr marL="0" indent="0">
              <a:buNone/>
            </a:pPr>
            <a:r>
              <a:rPr lang="en-US" altLang="ko-KR" sz="2400" dirty="0" err="1" smtClean="0">
                <a:latin typeface="Times New Roman" panose="02020603050405020304" pitchFamily="18" charset="0"/>
                <a:ea typeface="굴림" panose="020B0600000101010101" pitchFamily="34" charset="-127"/>
                <a:cs typeface="Times New Roman" panose="02020603050405020304" pitchFamily="18" charset="0"/>
              </a:rPr>
              <a:t>Ví</a:t>
            </a:r>
            <a:r>
              <a:rPr lang="en-US" altLang="ko-KR" sz="2400" dirty="0" smtClean="0">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smtClean="0">
                <a:latin typeface="Times New Roman" panose="02020603050405020304" pitchFamily="18" charset="0"/>
                <a:ea typeface="굴림" panose="020B0600000101010101" pitchFamily="34" charset="-127"/>
                <a:cs typeface="Times New Roman" panose="02020603050405020304" pitchFamily="18" charset="0"/>
              </a:rPr>
              <a:t>dụ</a:t>
            </a: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a:t>
            </a:r>
            <a:r>
              <a:rPr lang="en-US" altLang="ko-KR" sz="2400" dirty="0" smtClean="0">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smtClean="0">
                <a:latin typeface="Times New Roman" panose="02020603050405020304" pitchFamily="18" charset="0"/>
                <a:ea typeface="굴림" panose="020B0600000101010101" pitchFamily="34" charset="-127"/>
                <a:cs typeface="Times New Roman" panose="02020603050405020304" pitchFamily="18" charset="0"/>
              </a:rPr>
              <a:t>Xếp</a:t>
            </a:r>
            <a:r>
              <a:rPr lang="en-US" altLang="ko-KR" sz="2400" dirty="0" smtClean="0">
                <a:latin typeface="Times New Roman" panose="02020603050405020304" pitchFamily="18" charset="0"/>
                <a:ea typeface="굴림" panose="020B0600000101010101" pitchFamily="34" charset="-127"/>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6 </a:t>
            </a:r>
            <a:r>
              <a:rPr lang="en-US" altLang="zh-TW" sz="2400" dirty="0" err="1" smtClean="0">
                <a:latin typeface="Times New Roman" panose="02020603050405020304" pitchFamily="18" charset="0"/>
                <a:cs typeface="Times New Roman" panose="02020603050405020304" pitchFamily="18" charset="0"/>
              </a:rPr>
              <a:t>người</a:t>
            </a:r>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 B, C, D, E, F </a:t>
            </a:r>
            <a:r>
              <a:rPr lang="en-US" altLang="zh-TW" sz="2400" dirty="0" err="1" smtClean="0">
                <a:latin typeface="Times New Roman" panose="02020603050405020304" pitchFamily="18" charset="0"/>
                <a:cs typeface="Times New Roman" panose="02020603050405020304" pitchFamily="18" charset="0"/>
              </a:rPr>
              <a:t>ngồi</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quanh</a:t>
            </a:r>
            <a:r>
              <a:rPr lang="en-US" altLang="zh-TW" sz="2400" dirty="0" smtClean="0">
                <a:latin typeface="Times New Roman" panose="02020603050405020304" pitchFamily="18" charset="0"/>
                <a:cs typeface="Times New Roman" panose="02020603050405020304" pitchFamily="18" charset="0"/>
              </a:rPr>
              <a:t> 1 </a:t>
            </a:r>
            <a:r>
              <a:rPr lang="en-US" altLang="zh-TW" sz="2400" dirty="0" err="1" smtClean="0">
                <a:latin typeface="Times New Roman" panose="02020603050405020304" pitchFamily="18" charset="0"/>
                <a:cs typeface="Times New Roman" panose="02020603050405020304" pitchFamily="18" charset="0"/>
              </a:rPr>
              <a:t>cái</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bàn</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tròn</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hỏi</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có</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bao</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nhiêu</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cách</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xếp</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nếu</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cách</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sắp</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xếp</a:t>
            </a:r>
            <a:r>
              <a:rPr lang="en-US" altLang="zh-TW" sz="2400" dirty="0" smtClean="0">
                <a:latin typeface="Times New Roman" panose="02020603050405020304" pitchFamily="18" charset="0"/>
                <a:cs typeface="Times New Roman" panose="02020603050405020304" pitchFamily="18" charset="0"/>
              </a:rPr>
              <a:t> </a:t>
            </a:r>
            <a:r>
              <a:rPr lang="en-US" altLang="zh-TW" sz="2400" i="1" dirty="0" smtClean="0">
                <a:latin typeface="Times New Roman" panose="02020603050405020304" pitchFamily="18" charset="0"/>
                <a:cs typeface="Times New Roman" panose="02020603050405020304" pitchFamily="18" charset="0"/>
              </a:rPr>
              <a:t>x</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được</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coi</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là</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giống</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cách</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sắp</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xếp</a:t>
            </a:r>
            <a:r>
              <a:rPr lang="en-US" altLang="zh-TW" sz="2400" dirty="0" smtClean="0">
                <a:latin typeface="Times New Roman" panose="02020603050405020304" pitchFamily="18" charset="0"/>
                <a:cs typeface="Times New Roman" panose="02020603050405020304" pitchFamily="18" charset="0"/>
              </a:rPr>
              <a:t> </a:t>
            </a:r>
            <a:r>
              <a:rPr lang="en-US" altLang="zh-TW" sz="2400" i="1" dirty="0" smtClean="0">
                <a:latin typeface="Times New Roman" panose="02020603050405020304" pitchFamily="18" charset="0"/>
                <a:cs typeface="Times New Roman" panose="02020603050405020304" pitchFamily="18" charset="0"/>
              </a:rPr>
              <a:t>y</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khi</a:t>
            </a:r>
            <a:r>
              <a:rPr lang="en-US" altLang="zh-TW" sz="2400" dirty="0" smtClean="0">
                <a:latin typeface="Times New Roman" panose="02020603050405020304" pitchFamily="18" charset="0"/>
                <a:cs typeface="Times New Roman" panose="02020603050405020304" pitchFamily="18" charset="0"/>
              </a:rPr>
              <a:t> ta </a:t>
            </a:r>
            <a:r>
              <a:rPr lang="en-US" altLang="zh-TW" sz="2400" dirty="0" err="1" smtClean="0">
                <a:latin typeface="Times New Roman" panose="02020603050405020304" pitchFamily="18" charset="0"/>
                <a:cs typeface="Times New Roman" panose="02020603050405020304" pitchFamily="18" charset="0"/>
              </a:rPr>
              <a:t>có</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thể</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thu</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được</a:t>
            </a:r>
            <a:r>
              <a:rPr lang="en-US" altLang="zh-TW" sz="2400" dirty="0" smtClean="0">
                <a:latin typeface="Times New Roman" panose="02020603050405020304" pitchFamily="18" charset="0"/>
                <a:cs typeface="Times New Roman" panose="02020603050405020304" pitchFamily="18" charset="0"/>
              </a:rPr>
              <a:t> x </a:t>
            </a:r>
            <a:r>
              <a:rPr lang="en-US" altLang="zh-TW" sz="2400" dirty="0" err="1" smtClean="0">
                <a:latin typeface="Times New Roman" panose="02020603050405020304" pitchFamily="18" charset="0"/>
                <a:cs typeface="Times New Roman" panose="02020603050405020304" pitchFamily="18" charset="0"/>
              </a:rPr>
              <a:t>từ</a:t>
            </a:r>
            <a:r>
              <a:rPr lang="en-US" altLang="zh-TW" sz="2400" dirty="0" smtClean="0">
                <a:latin typeface="Times New Roman" panose="02020603050405020304" pitchFamily="18" charset="0"/>
                <a:cs typeface="Times New Roman" panose="02020603050405020304" pitchFamily="18" charset="0"/>
              </a:rPr>
              <a:t> y </a:t>
            </a:r>
            <a:r>
              <a:rPr lang="en-US" altLang="zh-TW" sz="2400" dirty="0" err="1" smtClean="0">
                <a:latin typeface="Times New Roman" panose="02020603050405020304" pitchFamily="18" charset="0"/>
                <a:cs typeface="Times New Roman" panose="02020603050405020304" pitchFamily="18" charset="0"/>
              </a:rPr>
              <a:t>bằng</a:t>
            </a:r>
            <a:r>
              <a:rPr lang="en-US" altLang="zh-TW" sz="2400" dirty="0" smtClean="0">
                <a:latin typeface="Times New Roman" panose="02020603050405020304" pitchFamily="18" charset="0"/>
                <a:cs typeface="Times New Roman" panose="02020603050405020304" pitchFamily="18" charset="0"/>
              </a:rPr>
              <a:t> 1 </a:t>
            </a:r>
            <a:r>
              <a:rPr lang="en-US" altLang="zh-TW" sz="2400" dirty="0" err="1" smtClean="0">
                <a:latin typeface="Times New Roman" panose="02020603050405020304" pitchFamily="18" charset="0"/>
                <a:cs typeface="Times New Roman" panose="02020603050405020304" pitchFamily="18" charset="0"/>
              </a:rPr>
              <a:t>phép</a:t>
            </a:r>
            <a:r>
              <a:rPr lang="en-US" altLang="zh-TW" sz="2400" dirty="0" smtClean="0">
                <a:latin typeface="Times New Roman" panose="02020603050405020304" pitchFamily="18" charset="0"/>
                <a:cs typeface="Times New Roman" panose="02020603050405020304" pitchFamily="18" charset="0"/>
              </a:rPr>
              <a:t> quay</a:t>
            </a:r>
            <a:endParaRPr lang="en-US" altLang="ko-KR" sz="2600" dirty="0">
              <a:latin typeface="Times New Roman" panose="02020603050405020304" pitchFamily="18" charset="0"/>
              <a:ea typeface="굴림" panose="020B0600000101010101" pitchFamily="34" charset="-127"/>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E0C8B1-D0E2-47EC-A321-1CB6C1FC5015}"/>
              </a:ext>
            </a:extLst>
          </p:cNvPr>
          <p:cNvSpPr>
            <a:spLocks noGrp="1"/>
          </p:cNvSpPr>
          <p:nvPr>
            <p:ph type="sldNum" sz="quarter" idx="12"/>
          </p:nvPr>
        </p:nvSpPr>
        <p:spPr/>
        <p:txBody>
          <a:bodyPr/>
          <a:lstStyle/>
          <a:p>
            <a:pPr>
              <a:defRPr/>
            </a:pPr>
            <a:fld id="{519C8756-3B26-4146-A7C7-24F682EEB786}" type="slidenum">
              <a:rPr lang="en-US" smtClean="0"/>
              <a:pPr>
                <a:defRPr/>
              </a:pPr>
              <a:t>28</a:t>
            </a:fld>
            <a:endParaRPr lang="en-US"/>
          </a:p>
        </p:txBody>
      </p:sp>
      <p:sp>
        <p:nvSpPr>
          <p:cNvPr id="5" name="Rectangle 4"/>
          <p:cNvSpPr/>
          <p:nvPr/>
        </p:nvSpPr>
        <p:spPr>
          <a:xfrm>
            <a:off x="114300" y="2169616"/>
            <a:ext cx="9029700" cy="4154984"/>
          </a:xfrm>
          <a:prstGeom prst="rect">
            <a:avLst/>
          </a:prstGeom>
        </p:spPr>
        <p:txBody>
          <a:bodyPr wrap="square">
            <a:spAutoFit/>
          </a:bodyPr>
          <a:lstStyle/>
          <a:p>
            <a:r>
              <a:rPr lang="en-US" altLang="zh-TW" sz="2400" dirty="0">
                <a:latin typeface="Times New Roman" panose="02020603050405020304" pitchFamily="18" charset="0"/>
                <a:cs typeface="Times New Roman" panose="02020603050405020304" pitchFamily="18" charset="0"/>
              </a:rPr>
              <a:t>ABCDEF,</a:t>
            </a:r>
          </a:p>
          <a:p>
            <a:r>
              <a:rPr lang="en-US" altLang="zh-TW" sz="2400" dirty="0">
                <a:latin typeface="Times New Roman" panose="02020603050405020304" pitchFamily="18" charset="0"/>
                <a:cs typeface="Times New Roman" panose="02020603050405020304" pitchFamily="18" charset="0"/>
              </a:rPr>
              <a:t>BCDEFA,</a:t>
            </a:r>
          </a:p>
          <a:p>
            <a:r>
              <a:rPr lang="en-US" altLang="zh-TW" sz="2400" dirty="0">
                <a:latin typeface="Times New Roman" panose="02020603050405020304" pitchFamily="18" charset="0"/>
                <a:cs typeface="Times New Roman" panose="02020603050405020304" pitchFamily="18" charset="0"/>
              </a:rPr>
              <a:t>CDEFAB,</a:t>
            </a:r>
          </a:p>
          <a:p>
            <a:r>
              <a:rPr lang="en-US" altLang="zh-TW" sz="2400" dirty="0">
                <a:latin typeface="Times New Roman" panose="02020603050405020304" pitchFamily="18" charset="0"/>
                <a:cs typeface="Times New Roman" panose="02020603050405020304" pitchFamily="18" charset="0"/>
              </a:rPr>
              <a:t>DEFABC,</a:t>
            </a:r>
          </a:p>
          <a:p>
            <a:r>
              <a:rPr lang="en-US" altLang="zh-TW" sz="2400" dirty="0">
                <a:latin typeface="Times New Roman" panose="02020603050405020304" pitchFamily="18" charset="0"/>
                <a:cs typeface="Times New Roman" panose="02020603050405020304" pitchFamily="18" charset="0"/>
              </a:rPr>
              <a:t>EFABCD,</a:t>
            </a:r>
          </a:p>
          <a:p>
            <a:r>
              <a:rPr lang="en-US" altLang="zh-TW" sz="2400" dirty="0">
                <a:latin typeface="Times New Roman" panose="02020603050405020304" pitchFamily="18" charset="0"/>
                <a:cs typeface="Times New Roman" panose="02020603050405020304" pitchFamily="18" charset="0"/>
              </a:rPr>
              <a:t>FABCDE</a:t>
            </a:r>
          </a:p>
          <a:p>
            <a:endParaRPr lang="en-US" altLang="zh-TW" sz="2400" dirty="0" smtClean="0"/>
          </a:p>
          <a:p>
            <a:r>
              <a:rPr lang="en-US" altLang="zh-TW" sz="2400" dirty="0" err="1" smtClean="0">
                <a:latin typeface="Times" panose="02020603050405020304" pitchFamily="18" charset="0"/>
                <a:cs typeface="Times" panose="02020603050405020304" pitchFamily="18" charset="0"/>
              </a:rPr>
              <a:t>được</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coi</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là</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các</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cách</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sắp</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xếp</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giống</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nhau</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theo</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vòng</a:t>
            </a:r>
            <a:r>
              <a:rPr lang="en-US" altLang="zh-TW" sz="2400" dirty="0" smtClean="0">
                <a:latin typeface="Times" panose="02020603050405020304" pitchFamily="18" charset="0"/>
                <a:cs typeface="Times" panose="02020603050405020304" pitchFamily="18" charset="0"/>
              </a:rPr>
              <a:t> </a:t>
            </a:r>
            <a:r>
              <a:rPr lang="en-US" altLang="zh-TW" sz="2400" dirty="0" err="1" smtClean="0">
                <a:latin typeface="Times" panose="02020603050405020304" pitchFamily="18" charset="0"/>
                <a:cs typeface="Times" panose="02020603050405020304" pitchFamily="18" charset="0"/>
              </a:rPr>
              <a:t>tròn</a:t>
            </a:r>
            <a:endParaRPr lang="en-US" altLang="zh-TW" sz="2400" dirty="0">
              <a:latin typeface="Times" panose="02020603050405020304" pitchFamily="18" charset="0"/>
              <a:cs typeface="Times" panose="02020603050405020304" pitchFamily="18" charset="0"/>
            </a:endParaRPr>
          </a:p>
          <a:p>
            <a:r>
              <a:rPr lang="en-US" altLang="zh-TW" sz="2400" dirty="0">
                <a:latin typeface="Times" panose="02020603050405020304" pitchFamily="18" charset="0"/>
                <a:cs typeface="Times" panose="02020603050405020304" pitchFamily="18" charset="0"/>
                <a:sym typeface="Wingdings" panose="05000000000000000000" pitchFamily="2" charset="2"/>
              </a:rPr>
              <a:t> </a:t>
            </a:r>
            <a:r>
              <a:rPr lang="en-US" altLang="en-US" sz="2400" dirty="0" err="1" smtClean="0">
                <a:latin typeface="Times" panose="02020603050405020304" pitchFamily="18" charset="0"/>
                <a:cs typeface="Times" panose="02020603050405020304" pitchFamily="18" charset="0"/>
              </a:rPr>
              <a:t>Với</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mỗi</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cách</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xếp</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có</a:t>
            </a:r>
            <a:r>
              <a:rPr lang="en-US" altLang="en-US" sz="2400" dirty="0" smtClean="0">
                <a:latin typeface="Times" panose="02020603050405020304" pitchFamily="18" charset="0"/>
                <a:cs typeface="Times" panose="02020603050405020304" pitchFamily="18" charset="0"/>
              </a:rPr>
              <a:t> 6 </a:t>
            </a:r>
            <a:r>
              <a:rPr lang="en-US" altLang="en-US" sz="2400" dirty="0" err="1" smtClean="0">
                <a:latin typeface="Times" panose="02020603050405020304" pitchFamily="18" charset="0"/>
                <a:cs typeface="Times" panose="02020603050405020304" pitchFamily="18" charset="0"/>
              </a:rPr>
              <a:t>cách</a:t>
            </a:r>
            <a:r>
              <a:rPr lang="en-US" altLang="en-US" sz="2400" dirty="0" smtClean="0">
                <a:latin typeface="Times" panose="02020603050405020304" pitchFamily="18" charset="0"/>
                <a:cs typeface="Times" panose="02020603050405020304" pitchFamily="18" charset="0"/>
              </a:rPr>
              <a:t> ‘quay’</a:t>
            </a:r>
            <a:endParaRPr lang="en-US" altLang="en-US" sz="2400" dirty="0">
              <a:latin typeface="Times" panose="02020603050405020304" pitchFamily="18" charset="0"/>
              <a:cs typeface="Times" panose="02020603050405020304" pitchFamily="18" charset="0"/>
            </a:endParaRPr>
          </a:p>
          <a:p>
            <a:r>
              <a:rPr lang="en-US" altLang="en-US" sz="2400" dirty="0" smtClean="0">
                <a:latin typeface="Times" panose="02020603050405020304" pitchFamily="18" charset="0"/>
                <a:cs typeface="Times" panose="02020603050405020304" pitchFamily="18" charset="0"/>
              </a:rPr>
              <a:t>Do </a:t>
            </a:r>
            <a:r>
              <a:rPr lang="en-US" altLang="en-US" sz="2400" dirty="0" err="1" smtClean="0">
                <a:latin typeface="Times" panose="02020603050405020304" pitchFamily="18" charset="0"/>
                <a:cs typeface="Times" panose="02020603050405020304" pitchFamily="18" charset="0"/>
              </a:rPr>
              <a:t>đó</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tổng</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cộng</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có</a:t>
            </a:r>
            <a:r>
              <a:rPr lang="en-US" altLang="en-US" sz="2400" dirty="0" smtClean="0">
                <a:latin typeface="Times" panose="02020603050405020304" pitchFamily="18" charset="0"/>
                <a:cs typeface="Times" panose="02020603050405020304" pitchFamily="18" charset="0"/>
              </a:rPr>
              <a:t> </a:t>
            </a:r>
            <a:r>
              <a:rPr lang="en-US" altLang="en-US" sz="2400" dirty="0">
                <a:latin typeface="Times" panose="02020603050405020304" pitchFamily="18" charset="0"/>
                <a:cs typeface="Times" panose="02020603050405020304" pitchFamily="18" charset="0"/>
              </a:rPr>
              <a:t>6!/6 = 5! = 120</a:t>
            </a:r>
          </a:p>
          <a:p>
            <a:endParaRPr lang="en-US" altLang="zh-TW" sz="2400"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2667000" y="2057400"/>
            <a:ext cx="2333932" cy="2525280"/>
            <a:chOff x="3311796" y="2580120"/>
            <a:chExt cx="2333932" cy="2525280"/>
          </a:xfrm>
        </p:grpSpPr>
        <p:sp>
          <p:nvSpPr>
            <p:cNvPr id="7" name="Oval 5">
              <a:extLst>
                <a:ext uri="{FF2B5EF4-FFF2-40B4-BE49-F238E27FC236}">
                  <a16:creationId xmlns:a16="http://schemas.microsoft.com/office/drawing/2014/main" id="{27E55161-CB33-4DB9-BE99-D0F2AD081E88}"/>
                </a:ext>
              </a:extLst>
            </p:cNvPr>
            <p:cNvSpPr>
              <a:spLocks noChangeArrowheads="1"/>
            </p:cNvSpPr>
            <p:nvPr/>
          </p:nvSpPr>
          <p:spPr bwMode="auto">
            <a:xfrm>
              <a:off x="3640875" y="3048000"/>
              <a:ext cx="1663700" cy="1663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endParaRPr lang="en-US"/>
            </a:p>
          </p:txBody>
        </p:sp>
        <p:sp>
          <p:nvSpPr>
            <p:cNvPr id="8" name="Rectangle 6">
              <a:extLst>
                <a:ext uri="{FF2B5EF4-FFF2-40B4-BE49-F238E27FC236}">
                  <a16:creationId xmlns:a16="http://schemas.microsoft.com/office/drawing/2014/main" id="{BA76B112-39E2-4647-9D97-86A58307E783}"/>
                </a:ext>
              </a:extLst>
            </p:cNvPr>
            <p:cNvSpPr>
              <a:spLocks noChangeArrowheads="1"/>
            </p:cNvSpPr>
            <p:nvPr/>
          </p:nvSpPr>
          <p:spPr bwMode="auto">
            <a:xfrm>
              <a:off x="4254414" y="2580120"/>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dirty="0"/>
                <a:t>A</a:t>
              </a:r>
            </a:p>
          </p:txBody>
        </p:sp>
        <p:sp>
          <p:nvSpPr>
            <p:cNvPr id="9" name="Rectangle 6">
              <a:extLst>
                <a:ext uri="{FF2B5EF4-FFF2-40B4-BE49-F238E27FC236}">
                  <a16:creationId xmlns:a16="http://schemas.microsoft.com/office/drawing/2014/main" id="{DAEDB49B-966C-473C-AB1E-0CA2B6D62C5C}"/>
                </a:ext>
              </a:extLst>
            </p:cNvPr>
            <p:cNvSpPr>
              <a:spLocks noChangeArrowheads="1"/>
            </p:cNvSpPr>
            <p:nvPr/>
          </p:nvSpPr>
          <p:spPr bwMode="auto">
            <a:xfrm>
              <a:off x="5157039" y="3046100"/>
              <a:ext cx="3879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B</a:t>
              </a:r>
            </a:p>
          </p:txBody>
        </p:sp>
        <p:sp>
          <p:nvSpPr>
            <p:cNvPr id="10" name="Rectangle 6">
              <a:extLst>
                <a:ext uri="{FF2B5EF4-FFF2-40B4-BE49-F238E27FC236}">
                  <a16:creationId xmlns:a16="http://schemas.microsoft.com/office/drawing/2014/main" id="{CE06C9F3-2F40-4C3C-A12A-63A2FA1EC7DB}"/>
                </a:ext>
              </a:extLst>
            </p:cNvPr>
            <p:cNvSpPr>
              <a:spLocks noChangeArrowheads="1"/>
            </p:cNvSpPr>
            <p:nvPr/>
          </p:nvSpPr>
          <p:spPr bwMode="auto">
            <a:xfrm>
              <a:off x="5257800" y="3960500"/>
              <a:ext cx="3879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C</a:t>
              </a:r>
            </a:p>
          </p:txBody>
        </p:sp>
        <p:sp>
          <p:nvSpPr>
            <p:cNvPr id="11" name="Rectangle 6">
              <a:extLst>
                <a:ext uri="{FF2B5EF4-FFF2-40B4-BE49-F238E27FC236}">
                  <a16:creationId xmlns:a16="http://schemas.microsoft.com/office/drawing/2014/main" id="{52E18214-77B6-49D1-A72A-1CDF305B0020}"/>
                </a:ext>
              </a:extLst>
            </p:cNvPr>
            <p:cNvSpPr>
              <a:spLocks noChangeArrowheads="1"/>
            </p:cNvSpPr>
            <p:nvPr/>
          </p:nvSpPr>
          <p:spPr bwMode="auto">
            <a:xfrm>
              <a:off x="4343400" y="4646300"/>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D</a:t>
              </a:r>
            </a:p>
          </p:txBody>
        </p:sp>
        <p:sp>
          <p:nvSpPr>
            <p:cNvPr id="12" name="Rectangle 6">
              <a:extLst>
                <a:ext uri="{FF2B5EF4-FFF2-40B4-BE49-F238E27FC236}">
                  <a16:creationId xmlns:a16="http://schemas.microsoft.com/office/drawing/2014/main" id="{C36348B6-1923-4D91-A9E8-CBBC31FBB409}"/>
                </a:ext>
              </a:extLst>
            </p:cNvPr>
            <p:cNvSpPr>
              <a:spLocks noChangeArrowheads="1"/>
            </p:cNvSpPr>
            <p:nvPr/>
          </p:nvSpPr>
          <p:spPr bwMode="auto">
            <a:xfrm>
              <a:off x="3311796" y="3960500"/>
              <a:ext cx="3702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E</a:t>
              </a:r>
            </a:p>
          </p:txBody>
        </p:sp>
        <p:sp>
          <p:nvSpPr>
            <p:cNvPr id="13" name="Rectangle 6">
              <a:extLst>
                <a:ext uri="{FF2B5EF4-FFF2-40B4-BE49-F238E27FC236}">
                  <a16:creationId xmlns:a16="http://schemas.microsoft.com/office/drawing/2014/main" id="{46EE5647-D5B2-403F-90F7-9C8221D97EB1}"/>
                </a:ext>
              </a:extLst>
            </p:cNvPr>
            <p:cNvSpPr>
              <a:spLocks noChangeArrowheads="1"/>
            </p:cNvSpPr>
            <p:nvPr/>
          </p:nvSpPr>
          <p:spPr bwMode="auto">
            <a:xfrm>
              <a:off x="3353012" y="3116344"/>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F</a:t>
              </a:r>
            </a:p>
          </p:txBody>
        </p:sp>
      </p:grpSp>
    </p:spTree>
    <p:extLst>
      <p:ext uri="{BB962C8B-B14F-4D97-AF65-F5344CB8AC3E}">
        <p14:creationId xmlns:p14="http://schemas.microsoft.com/office/powerpoint/2010/main" val="31328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3F5647EC-9298-44D1-A763-53E791990A49}"/>
              </a:ext>
            </a:extLst>
          </p:cNvPr>
          <p:cNvSpPr>
            <a:spLocks noGrp="1" noChangeArrowheads="1"/>
          </p:cNvSpPr>
          <p:nvPr>
            <p:ph type="title"/>
          </p:nvPr>
        </p:nvSpPr>
        <p:spPr>
          <a:xfrm>
            <a:off x="0" y="0"/>
            <a:ext cx="8686800" cy="838200"/>
          </a:xfrm>
        </p:spPr>
        <p:txBody>
          <a:bodyPr>
            <a:normAutofit/>
          </a:bodyPr>
          <a:lstStyle/>
          <a:p>
            <a:pPr eaLnBrk="1" hangingPunct="1"/>
            <a:r>
              <a:rPr lang="en-US" altLang="en-US" sz="3500" dirty="0" err="1"/>
              <a:t>Hoán</a:t>
            </a:r>
            <a:r>
              <a:rPr lang="en-US" altLang="en-US" sz="3500" dirty="0"/>
              <a:t> </a:t>
            </a:r>
            <a:r>
              <a:rPr lang="en-US" altLang="en-US" sz="3500" dirty="0" err="1" smtClean="0"/>
              <a:t>vị</a:t>
            </a:r>
            <a:r>
              <a:rPr lang="en-US" altLang="en-US" sz="3500" dirty="0" smtClean="0"/>
              <a:t> </a:t>
            </a:r>
            <a:r>
              <a:rPr lang="en-US" altLang="en-US" sz="3500" dirty="0" err="1" smtClean="0"/>
              <a:t>vòng</a:t>
            </a:r>
            <a:r>
              <a:rPr lang="en-US" altLang="en-US" sz="3500" dirty="0" smtClean="0"/>
              <a:t> </a:t>
            </a:r>
            <a:r>
              <a:rPr lang="en-US" altLang="en-US" sz="3500" dirty="0" err="1" smtClean="0"/>
              <a:t>tròn</a:t>
            </a:r>
            <a:endParaRPr lang="en-US" altLang="en-US" sz="3500" dirty="0"/>
          </a:p>
        </p:txBody>
      </p:sp>
      <p:sp>
        <p:nvSpPr>
          <p:cNvPr id="39940" name="Rectangle 3">
            <a:extLst>
              <a:ext uri="{FF2B5EF4-FFF2-40B4-BE49-F238E27FC236}">
                <a16:creationId xmlns:a16="http://schemas.microsoft.com/office/drawing/2014/main" id="{B48F31C3-61B8-4DA2-A8F3-96561DAA8D90}"/>
              </a:ext>
            </a:extLst>
          </p:cNvPr>
          <p:cNvSpPr>
            <a:spLocks noGrp="1" noChangeArrowheads="1"/>
          </p:cNvSpPr>
          <p:nvPr>
            <p:ph idx="1"/>
          </p:nvPr>
        </p:nvSpPr>
        <p:spPr>
          <a:xfrm>
            <a:off x="4156" y="838200"/>
            <a:ext cx="9139844" cy="5181600"/>
          </a:xfrm>
        </p:spPr>
        <p:txBody>
          <a:bodyPr/>
          <a:lstStyle/>
          <a:p>
            <a:r>
              <a:rPr lang="en-US" altLang="ko-KR" sz="2400" dirty="0" err="1" smtClean="0">
                <a:latin typeface="Times New Roman" panose="02020603050405020304" pitchFamily="18" charset="0"/>
                <a:ea typeface="굴림" panose="020B0600000101010101" pitchFamily="34" charset="-127"/>
                <a:cs typeface="Times New Roman" panose="02020603050405020304" pitchFamily="18" charset="0"/>
              </a:rPr>
              <a:t>Một</a:t>
            </a:r>
            <a:r>
              <a:rPr lang="en-US" altLang="ko-KR" sz="2400" i="1" dirty="0"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i="1" dirty="0" err="1"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hoán</a:t>
            </a:r>
            <a:r>
              <a:rPr lang="en-US" altLang="ko-KR" sz="2400" i="1" dirty="0"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i="1" dirty="0" err="1"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vị</a:t>
            </a:r>
            <a:r>
              <a:rPr lang="en-US" altLang="ko-KR" sz="2400" i="1" dirty="0"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i="1" dirty="0" err="1"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vòng</a:t>
            </a:r>
            <a:r>
              <a:rPr lang="en-US" altLang="ko-KR" sz="2400" i="1" dirty="0"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i="1" dirty="0" err="1"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tròn</a:t>
            </a:r>
            <a:r>
              <a:rPr lang="en-US" altLang="ko-KR" sz="2400" i="1" dirty="0" smtClean="0">
                <a:solidFill>
                  <a:srgbClr val="FF0000"/>
                </a:solidFill>
                <a:latin typeface="Times New Roman" panose="02020603050405020304" pitchFamily="18" charset="0"/>
                <a:ea typeface="굴림" panose="020B0600000101010101" pitchFamily="34" charset="-127"/>
                <a:cs typeface="Times New Roman" panose="02020603050405020304" pitchFamily="18" charset="0"/>
              </a:rPr>
              <a:t> </a:t>
            </a:r>
            <a:r>
              <a:rPr lang="en-US" altLang="ko-KR" sz="2400" dirty="0" err="1" smtClean="0">
                <a:latin typeface="Times New Roman" panose="02020603050405020304" pitchFamily="18" charset="0"/>
                <a:cs typeface="Times New Roman" panose="02020603050405020304" pitchFamily="18" charset="0"/>
              </a:rPr>
              <a:t>của</a:t>
            </a:r>
            <a:r>
              <a:rPr lang="en-US" altLang="ko-KR" sz="2400" dirty="0" smtClean="0">
                <a:latin typeface="Times New Roman" panose="02020603050405020304" pitchFamily="18" charset="0"/>
                <a:cs typeface="Times New Roman" panose="02020603050405020304" pitchFamily="18" charset="0"/>
              </a:rPr>
              <a:t> </a:t>
            </a:r>
            <a:r>
              <a:rPr lang="en-US" altLang="ko-KR" sz="2400" dirty="0" err="1" smtClean="0">
                <a:latin typeface="Times New Roman" panose="02020603050405020304" pitchFamily="18" charset="0"/>
                <a:cs typeface="Times New Roman" panose="02020603050405020304" pitchFamily="18" charset="0"/>
              </a:rPr>
              <a:t>tập</a:t>
            </a:r>
            <a:r>
              <a:rPr lang="en-US" altLang="ko-KR"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X </a:t>
            </a:r>
            <a:r>
              <a:rPr lang="en-US" sz="2400" i="1" dirty="0" err="1" smtClean="0">
                <a:latin typeface="Times New Roman" panose="02020603050405020304" pitchFamily="18" charset="0"/>
                <a:cs typeface="Times New Roman" panose="02020603050405020304" pitchFamily="18" charset="0"/>
              </a:rPr>
              <a:t>gồm</a:t>
            </a: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 </a:t>
            </a:r>
            <a:r>
              <a:rPr lang="en-US" sz="2400" i="1" dirty="0" err="1" smtClean="0">
                <a:latin typeface="Times New Roman" panose="02020603050405020304" pitchFamily="18" charset="0"/>
                <a:cs typeface="Times New Roman" panose="02020603050405020304" pitchFamily="18" charset="0"/>
              </a:rPr>
              <a:t>thành</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phần</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của</a:t>
            </a:r>
            <a:r>
              <a:rPr lang="en-US" sz="2400" i="1" dirty="0" smtClean="0">
                <a:latin typeface="Times New Roman" panose="02020603050405020304" pitchFamily="18" charset="0"/>
                <a:cs typeface="Times New Roman" panose="02020603050405020304" pitchFamily="18" charset="0"/>
              </a:rPr>
              <a:t> X </a:t>
            </a:r>
            <a:r>
              <a:rPr lang="en-US" sz="2400" dirty="0" err="1" smtClean="0">
                <a:latin typeface="Times New Roman" panose="02020603050405020304" pitchFamily="18" charset="0"/>
                <a:cs typeface="Times New Roman" panose="02020603050405020304" pitchFamily="18" charset="0"/>
              </a:rPr>
              <a:t>sắp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thúc</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tập</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 </a:t>
            </a:r>
            <a:r>
              <a:rPr lang="en-US" sz="2300" i="1" dirty="0" smtClean="0">
                <a:latin typeface="Times New Roman" panose="02020603050405020304" pitchFamily="18" charset="0"/>
                <a:cs typeface="Times New Roman" panose="02020603050405020304" pitchFamily="18" charset="0"/>
              </a:rPr>
              <a:t>n</a:t>
            </a:r>
            <a:r>
              <a:rPr lang="en-US" sz="2300" i="1" dirty="0">
                <a:latin typeface="Times New Roman" panose="02020603050405020304" pitchFamily="18" charset="0"/>
                <a:cs typeface="Times New Roman" panose="02020603050405020304" pitchFamily="18" charset="0"/>
              </a:rPr>
              <a:t>!/n = (n-1</a:t>
            </a:r>
            <a:r>
              <a:rPr lang="en-US" sz="2300" i="1" dirty="0" smtClean="0">
                <a:latin typeface="Times New Roman" panose="02020603050405020304" pitchFamily="18" charset="0"/>
                <a:cs typeface="Times New Roman" panose="02020603050405020304" pitchFamily="18" charset="0"/>
              </a:rPr>
              <a:t>)!</a:t>
            </a:r>
          </a:p>
          <a:p>
            <a:pPr marL="0" indent="0">
              <a:buNone/>
            </a:pPr>
            <a:r>
              <a:rPr lang="en-US" sz="2300" i="1" dirty="0" err="1" smtClean="0">
                <a:latin typeface="Times New Roman" panose="02020603050405020304" pitchFamily="18" charset="0"/>
                <a:cs typeface="Times New Roman" panose="02020603050405020304" pitchFamily="18" charset="0"/>
              </a:rPr>
              <a:t>Chứng</a:t>
            </a:r>
            <a:r>
              <a:rPr lang="en-US" sz="2300" i="1" dirty="0" smtClean="0">
                <a:latin typeface="Times New Roman" panose="02020603050405020304" pitchFamily="18" charset="0"/>
                <a:cs typeface="Times New Roman" panose="02020603050405020304" pitchFamily="18" charset="0"/>
              </a:rPr>
              <a:t> minh ????</a:t>
            </a:r>
            <a:endParaRPr lang="en-US" sz="23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40319" y="2743200"/>
            <a:ext cx="3751795" cy="1219200"/>
          </a:xfrm>
          <a:prstGeom prst="rect">
            <a:avLst/>
          </a:prstGeom>
        </p:spPr>
      </p:pic>
      <p:pic>
        <p:nvPicPr>
          <p:cNvPr id="4" name="Picture 3"/>
          <p:cNvPicPr>
            <a:picLocks noChangeAspect="1"/>
          </p:cNvPicPr>
          <p:nvPr/>
        </p:nvPicPr>
        <p:blipFill>
          <a:blip r:embed="rId4"/>
          <a:stretch>
            <a:fillRect/>
          </a:stretch>
        </p:blipFill>
        <p:spPr>
          <a:xfrm>
            <a:off x="925091" y="4191000"/>
            <a:ext cx="6430225" cy="1800225"/>
          </a:xfrm>
          <a:prstGeom prst="rect">
            <a:avLst/>
          </a:prstGeom>
        </p:spPr>
      </p:pic>
      <p:sp>
        <p:nvSpPr>
          <p:cNvPr id="5" name="Oval 4"/>
          <p:cNvSpPr/>
          <p:nvPr/>
        </p:nvSpPr>
        <p:spPr>
          <a:xfrm>
            <a:off x="1371600" y="3047999"/>
            <a:ext cx="685800" cy="65722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Oval 7"/>
          <p:cNvSpPr/>
          <p:nvPr/>
        </p:nvSpPr>
        <p:spPr>
          <a:xfrm>
            <a:off x="2667000" y="3019425"/>
            <a:ext cx="685800" cy="65722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Oval 8"/>
          <p:cNvSpPr/>
          <p:nvPr/>
        </p:nvSpPr>
        <p:spPr>
          <a:xfrm>
            <a:off x="3962400" y="3019425"/>
            <a:ext cx="685800" cy="65722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p:cNvSpPr/>
          <p:nvPr/>
        </p:nvSpPr>
        <p:spPr>
          <a:xfrm>
            <a:off x="1232572" y="4572000"/>
            <a:ext cx="838200" cy="762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Oval 11"/>
          <p:cNvSpPr/>
          <p:nvPr/>
        </p:nvSpPr>
        <p:spPr>
          <a:xfrm>
            <a:off x="2908972" y="4572000"/>
            <a:ext cx="838200" cy="762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Oval 12"/>
          <p:cNvSpPr/>
          <p:nvPr/>
        </p:nvSpPr>
        <p:spPr>
          <a:xfrm>
            <a:off x="4509172" y="4572000"/>
            <a:ext cx="838200" cy="762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Oval 13"/>
          <p:cNvSpPr/>
          <p:nvPr/>
        </p:nvSpPr>
        <p:spPr>
          <a:xfrm>
            <a:off x="6185572" y="4572000"/>
            <a:ext cx="838200" cy="762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914400" y="5791200"/>
            <a:ext cx="6440916" cy="304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914400" y="4191000"/>
            <a:ext cx="6440916" cy="1524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7328572" y="5742057"/>
            <a:ext cx="1572701" cy="738664"/>
          </a:xfrm>
          <a:prstGeom prst="rect">
            <a:avLst/>
          </a:prstGeom>
          <a:noFill/>
        </p:spPr>
        <p:txBody>
          <a:bodyPr wrap="square" rtlCol="0">
            <a:spAutoFit/>
          </a:bodyPr>
          <a:lstStyle/>
          <a:p>
            <a:r>
              <a:rPr lang="en-US" sz="1400" dirty="0" smtClean="0"/>
              <a:t>4 </a:t>
            </a:r>
            <a:r>
              <a:rPr lang="en-US" sz="1400" dirty="0" err="1" smtClean="0"/>
              <a:t>hoán</a:t>
            </a:r>
            <a:r>
              <a:rPr lang="en-US" sz="1400" dirty="0" smtClean="0"/>
              <a:t> </a:t>
            </a:r>
            <a:r>
              <a:rPr lang="en-US" sz="1400" dirty="0" err="1" smtClean="0"/>
              <a:t>vị</a:t>
            </a:r>
            <a:r>
              <a:rPr lang="en-US" sz="1400" dirty="0" smtClean="0"/>
              <a:t> </a:t>
            </a:r>
            <a:r>
              <a:rPr lang="en-US" sz="1400" dirty="0" err="1" smtClean="0"/>
              <a:t>khác</a:t>
            </a:r>
            <a:r>
              <a:rPr lang="en-US" sz="1400" dirty="0" smtClean="0"/>
              <a:t> </a:t>
            </a:r>
            <a:r>
              <a:rPr lang="en-US" sz="1400" dirty="0" err="1" smtClean="0"/>
              <a:t>nhau</a:t>
            </a:r>
            <a:r>
              <a:rPr lang="en-US" sz="1400" dirty="0" smtClean="0"/>
              <a:t> </a:t>
            </a:r>
            <a:r>
              <a:rPr lang="en-US" sz="1400" dirty="0" err="1" smtClean="0"/>
              <a:t>của</a:t>
            </a:r>
            <a:r>
              <a:rPr lang="en-US" sz="1400" dirty="0" smtClean="0"/>
              <a:t> </a:t>
            </a:r>
            <a:r>
              <a:rPr lang="en-US" sz="1400" dirty="0" err="1" smtClean="0"/>
              <a:t>tập</a:t>
            </a:r>
            <a:r>
              <a:rPr lang="en-US" sz="1400" dirty="0" smtClean="0"/>
              <a:t> 4 </a:t>
            </a:r>
            <a:r>
              <a:rPr lang="en-US" sz="1400" dirty="0" err="1" smtClean="0"/>
              <a:t>phần</a:t>
            </a:r>
            <a:r>
              <a:rPr lang="en-US" sz="1400" dirty="0" smtClean="0"/>
              <a:t> </a:t>
            </a:r>
            <a:r>
              <a:rPr lang="en-US" sz="1400" dirty="0" err="1" smtClean="0"/>
              <a:t>tử</a:t>
            </a:r>
            <a:r>
              <a:rPr lang="en-US" sz="1400" dirty="0" smtClean="0"/>
              <a:t> A, B, C, D</a:t>
            </a:r>
            <a:endParaRPr lang="en-US" sz="1400" dirty="0"/>
          </a:p>
        </p:txBody>
      </p:sp>
      <p:sp>
        <p:nvSpPr>
          <p:cNvPr id="19" name="TextBox 18"/>
          <p:cNvSpPr txBox="1"/>
          <p:nvPr/>
        </p:nvSpPr>
        <p:spPr>
          <a:xfrm>
            <a:off x="7324407" y="4595336"/>
            <a:ext cx="1576866" cy="738664"/>
          </a:xfrm>
          <a:prstGeom prst="rect">
            <a:avLst/>
          </a:prstGeom>
          <a:noFill/>
        </p:spPr>
        <p:txBody>
          <a:bodyPr wrap="square" rtlCol="0">
            <a:spAutoFit/>
          </a:bodyPr>
          <a:lstStyle/>
          <a:p>
            <a:r>
              <a:rPr lang="en-US" sz="1400" dirty="0"/>
              <a:t>1</a:t>
            </a:r>
            <a:r>
              <a:rPr lang="en-US" sz="1400" dirty="0" smtClean="0"/>
              <a:t> </a:t>
            </a:r>
            <a:r>
              <a:rPr lang="en-US" sz="1400" dirty="0" err="1" smtClean="0"/>
              <a:t>hoán</a:t>
            </a:r>
            <a:r>
              <a:rPr lang="en-US" sz="1400" dirty="0" smtClean="0"/>
              <a:t> </a:t>
            </a:r>
            <a:r>
              <a:rPr lang="en-US" sz="1400" dirty="0" err="1" smtClean="0"/>
              <a:t>vị</a:t>
            </a:r>
            <a:r>
              <a:rPr lang="en-US" sz="1400" dirty="0" smtClean="0"/>
              <a:t> </a:t>
            </a:r>
            <a:r>
              <a:rPr lang="en-US" sz="1400" dirty="0" err="1" smtClean="0"/>
              <a:t>vòng</a:t>
            </a:r>
            <a:r>
              <a:rPr lang="en-US" sz="1400" dirty="0" smtClean="0"/>
              <a:t> </a:t>
            </a:r>
            <a:r>
              <a:rPr lang="en-US" sz="1400" dirty="0" err="1" smtClean="0"/>
              <a:t>tròn</a:t>
            </a:r>
            <a:r>
              <a:rPr lang="en-US" sz="1400" dirty="0"/>
              <a:t> </a:t>
            </a:r>
            <a:r>
              <a:rPr lang="en-US" sz="1400" dirty="0" err="1" smtClean="0"/>
              <a:t>của</a:t>
            </a:r>
            <a:r>
              <a:rPr lang="en-US" sz="1400" dirty="0" smtClean="0"/>
              <a:t> </a:t>
            </a:r>
            <a:r>
              <a:rPr lang="en-US" sz="1400" dirty="0" err="1" smtClean="0"/>
              <a:t>tập</a:t>
            </a:r>
            <a:r>
              <a:rPr lang="en-US" sz="1400" dirty="0" smtClean="0"/>
              <a:t> 4 </a:t>
            </a:r>
            <a:r>
              <a:rPr lang="en-US" sz="1400" dirty="0" err="1" smtClean="0"/>
              <a:t>phần</a:t>
            </a:r>
            <a:r>
              <a:rPr lang="en-US" sz="1400" dirty="0" smtClean="0"/>
              <a:t> </a:t>
            </a:r>
            <a:r>
              <a:rPr lang="en-US" sz="1400" dirty="0" err="1" smtClean="0"/>
              <a:t>tử</a:t>
            </a:r>
            <a:r>
              <a:rPr lang="en-US" sz="1400" dirty="0" smtClean="0"/>
              <a:t> A, B, C, D</a:t>
            </a:r>
            <a:endParaRPr lang="en-US" sz="1400" dirty="0"/>
          </a:p>
        </p:txBody>
      </p:sp>
    </p:spTree>
    <p:extLst>
      <p:ext uri="{BB962C8B-B14F-4D97-AF65-F5344CB8AC3E}">
        <p14:creationId xmlns:p14="http://schemas.microsoft.com/office/powerpoint/2010/main" val="90794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ppt_x"/>
                                          </p:val>
                                        </p:tav>
                                        <p:tav tm="100000">
                                          <p:val>
                                            <p:strVal val="#ppt_x"/>
                                          </p:val>
                                        </p:tav>
                                      </p:tavLst>
                                    </p:anim>
                                    <p:anim calcmode="lin" valueType="num">
                                      <p:cBhvr additive="base">
                                        <p:cTn id="11" dur="500" fill="hold"/>
                                        <p:tgtEl>
                                          <p:spTgt spid="19"/>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628650" y="-76200"/>
            <a:ext cx="7886700" cy="1325563"/>
          </a:xfrm>
        </p:spPr>
        <p:txBody>
          <a:bodyPr/>
          <a:lstStyle/>
          <a:p>
            <a:pPr algn="ctr" eaLnBrk="1" hangingPunct="1"/>
            <a:r>
              <a:rPr lang="en-US" altLang="en-US" dirty="0" err="1"/>
              <a:t>Nội</a:t>
            </a:r>
            <a:r>
              <a:rPr lang="en-US" altLang="en-US" dirty="0"/>
              <a:t> dung </a:t>
            </a:r>
            <a:r>
              <a:rPr lang="en-US" altLang="en-US" dirty="0" err="1"/>
              <a:t>phần</a:t>
            </a:r>
            <a:r>
              <a:rPr lang="en-US" altLang="en-US" dirty="0"/>
              <a:t> 1: </a:t>
            </a:r>
            <a:r>
              <a:rPr lang="en-US" altLang="en-US" dirty="0" err="1"/>
              <a:t>Lý</a:t>
            </a:r>
            <a:r>
              <a:rPr lang="en-US" altLang="en-US" dirty="0"/>
              <a:t> </a:t>
            </a:r>
            <a:r>
              <a:rPr lang="en-US" altLang="en-US" dirty="0" err="1"/>
              <a:t>thuyết</a:t>
            </a:r>
            <a:r>
              <a:rPr lang="en-US" altLang="en-US" dirty="0"/>
              <a:t> </a:t>
            </a:r>
            <a:r>
              <a:rPr lang="en-US" altLang="en-US" dirty="0" err="1"/>
              <a:t>tổ</a:t>
            </a:r>
            <a:r>
              <a:rPr lang="en-US" altLang="en-US" dirty="0"/>
              <a:t> </a:t>
            </a:r>
            <a:r>
              <a:rPr lang="en-US" altLang="en-US" dirty="0" err="1"/>
              <a:t>hợp</a:t>
            </a:r>
            <a:endParaRPr lang="en-US" altLang="en-US" dirty="0"/>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0" y="1142999"/>
            <a:ext cx="9144000" cy="4879571"/>
          </a:xfrm>
        </p:spPr>
        <p:txBody>
          <a:bodyPr/>
          <a:lstStyle/>
          <a:p>
            <a:pPr marL="590550" indent="-590550" eaLnBrk="1" hangingPunct="1">
              <a:buFont typeface="Wingdings" panose="05000000000000000000" pitchFamily="2" charset="2"/>
              <a:buNone/>
            </a:pPr>
            <a:r>
              <a:rPr lang="en-US" altLang="en-US" sz="4000" dirty="0" err="1" smtClean="0">
                <a:latin typeface="Times New Roman" panose="02020603050405020304" pitchFamily="18" charset="0"/>
                <a:cs typeface="Times New Roman" panose="02020603050405020304" pitchFamily="18" charset="0"/>
              </a:rPr>
              <a:t>Chương</a:t>
            </a:r>
            <a:r>
              <a:rPr lang="en-US" altLang="en-US" sz="4000" dirty="0" smtClean="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1.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đếm</a:t>
            </a:r>
            <a:endParaRPr lang="en-US" altLang="en-US" sz="40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2.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tồn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tại</a:t>
            </a:r>
            <a:r>
              <a:rPr lang="en-US" altLang="en-US" sz="4000" dirty="0">
                <a:latin typeface="Times New Roman" panose="02020603050405020304" pitchFamily="18" charset="0"/>
                <a:cs typeface="Times New Roman" panose="02020603050405020304" pitchFamily="18" charset="0"/>
              </a:rPr>
              <a:t> </a:t>
            </a: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3.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liệt</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kê</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tổ</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hợp</a:t>
            </a:r>
            <a:endParaRPr lang="en-US" altLang="en-US" sz="40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4.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tối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ưu</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tổ</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hợp</a:t>
            </a:r>
            <a:endParaRPr lang="en-US" alt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1107996"/>
          </a:xfrm>
          <a:prstGeom prst="rect">
            <a:avLst/>
          </a:prstGeom>
        </p:spPr>
        <p:txBody>
          <a:bodyPr wrap="square">
            <a:spAutoFit/>
          </a:bodyPr>
          <a:lstStyle/>
          <a:p>
            <a:r>
              <a:rPr lang="vi-VN" altLang="en-US" sz="2200" dirty="0">
                <a:solidFill>
                  <a:srgbClr val="FF0000"/>
                </a:solidFill>
                <a:latin typeface="Times New Roman" panose="02020603050405020304" pitchFamily="18" charset="0"/>
                <a:cs typeface="Times New Roman" panose="02020603050405020304" pitchFamily="18" charset="0"/>
              </a:rPr>
              <a:t>Lý thuyết tổ hợp gắn liền với việc nghiên cứu </a:t>
            </a:r>
            <a:r>
              <a:rPr lang="vi-VN" altLang="en-US" sz="2200" b="1" i="1" dirty="0">
                <a:solidFill>
                  <a:srgbClr val="FF0000"/>
                </a:solidFill>
                <a:latin typeface="Times New Roman" panose="02020603050405020304" pitchFamily="18" charset="0"/>
                <a:cs typeface="Times New Roman" panose="02020603050405020304" pitchFamily="18" charset="0"/>
              </a:rPr>
              <a:t>sự sắp xếp </a:t>
            </a:r>
            <a:r>
              <a:rPr lang="vi-VN" altLang="en-US" sz="2200" dirty="0">
                <a:solidFill>
                  <a:srgbClr val="FF0000"/>
                </a:solidFill>
                <a:latin typeface="Times New Roman" panose="02020603050405020304" pitchFamily="18" charset="0"/>
                <a:cs typeface="Times New Roman" panose="02020603050405020304" pitchFamily="18" charset="0"/>
              </a:rPr>
              <a:t>của các phần tử trong các tập hữu hạn và </a:t>
            </a:r>
            <a:r>
              <a:rPr lang="vi-VN" altLang="en-US" sz="2200" b="1" i="1" dirty="0">
                <a:solidFill>
                  <a:srgbClr val="FF0000"/>
                </a:solidFill>
                <a:latin typeface="Times New Roman" panose="02020603050405020304" pitchFamily="18" charset="0"/>
                <a:cs typeface="Times New Roman" panose="02020603050405020304" pitchFamily="18" charset="0"/>
              </a:rPr>
              <a:t>sự phân bố </a:t>
            </a:r>
            <a:r>
              <a:rPr lang="vi-VN" altLang="en-US" sz="2200" dirty="0">
                <a:solidFill>
                  <a:srgbClr val="FF0000"/>
                </a:solidFill>
                <a:latin typeface="Times New Roman" panose="02020603050405020304" pitchFamily="18" charset="0"/>
                <a:cs typeface="Times New Roman" panose="02020603050405020304" pitchFamily="18" charset="0"/>
              </a:rPr>
              <a:t>của các phần tử vào các tập hữu hạn</a:t>
            </a:r>
            <a:r>
              <a:rPr lang="en-US" altLang="en-US" sz="2200" dirty="0">
                <a:solidFill>
                  <a:srgbClr val="FF0000"/>
                </a:solidFill>
                <a:latin typeface="Times New Roman" panose="02020603050405020304" pitchFamily="18" charset="0"/>
                <a:cs typeface="Times New Roman" panose="02020603050405020304" pitchFamily="18" charset="0"/>
              </a:rPr>
              <a:t>. </a:t>
            </a:r>
            <a:r>
              <a:rPr lang="vi-VN" altLang="en-US" sz="2200" dirty="0">
                <a:latin typeface="Times New Roman" panose="02020603050405020304" pitchFamily="18" charset="0"/>
                <a:cs typeface="Times New Roman" panose="02020603050405020304" pitchFamily="18" charset="0"/>
              </a:rPr>
              <a:t>Mỗi cách sắp xếp hoặc phân bố như thế được gọi là một </a:t>
            </a:r>
            <a:r>
              <a:rPr lang="vi-VN" altLang="en-US" sz="2200" b="1" i="1" dirty="0">
                <a:latin typeface="Times New Roman" panose="02020603050405020304" pitchFamily="18" charset="0"/>
                <a:cs typeface="Times New Roman" panose="02020603050405020304" pitchFamily="18" charset="0"/>
              </a:rPr>
              <a:t>cấu hình tổ hợp.</a:t>
            </a:r>
            <a:endParaRPr lang="en-US" sz="2200" dirty="0">
              <a:solidFill>
                <a:srgbClr val="FF0000"/>
              </a:solidFill>
            </a:endParaRPr>
          </a:p>
        </p:txBody>
      </p:sp>
    </p:spTree>
    <p:extLst>
      <p:ext uri="{BB962C8B-B14F-4D97-AF65-F5344CB8AC3E}">
        <p14:creationId xmlns:p14="http://schemas.microsoft.com/office/powerpoint/2010/main" val="1467217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CDC18141-724D-4A85-91B8-6D78C79B8F69}"/>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lặp</a:t>
            </a:r>
            <a:endParaRPr lang="en-US" altLang="en-US" sz="3500" dirty="0"/>
          </a:p>
        </p:txBody>
      </p:sp>
      <p:sp>
        <p:nvSpPr>
          <p:cNvPr id="32772" name="Rectangle 3">
            <a:extLst>
              <a:ext uri="{FF2B5EF4-FFF2-40B4-BE49-F238E27FC236}">
                <a16:creationId xmlns:a16="http://schemas.microsoft.com/office/drawing/2014/main" id="{3A8D6344-5ECB-4216-AA86-3E657607C516}"/>
              </a:ext>
            </a:extLst>
          </p:cNvPr>
          <p:cNvSpPr>
            <a:spLocks noGrp="1" noChangeArrowheads="1"/>
          </p:cNvSpPr>
          <p:nvPr>
            <p:ph idx="1"/>
          </p:nvPr>
        </p:nvSpPr>
        <p:spPr>
          <a:xfrm>
            <a:off x="0" y="840971"/>
            <a:ext cx="9144000" cy="5181600"/>
          </a:xfrm>
        </p:spPr>
        <p:txBody>
          <a:bodyPr>
            <a:normAutofit fontScale="92500" lnSpcReduction="10000"/>
          </a:bodyPr>
          <a:lstStyle/>
          <a:p>
            <a:pPr marL="0" indent="0" algn="just" eaLnBrk="1" hangingPunct="1">
              <a:spcBef>
                <a:spcPts val="1200"/>
              </a:spcBef>
              <a:buNone/>
            </a:pPr>
            <a:r>
              <a:rPr lang="en-US" altLang="en-US" sz="2400" b="1" dirty="0" err="1">
                <a:latin typeface="Times New Roman" panose="02020603050405020304" pitchFamily="18" charset="0"/>
              </a:rPr>
              <a:t>Định</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nghĩa</a:t>
            </a:r>
            <a:r>
              <a:rPr lang="en-US" altLang="en-US" sz="2400" b="1" dirty="0">
                <a:latin typeface="Times New Roman" panose="02020603050405020304" pitchFamily="18" charset="0"/>
              </a:rPr>
              <a:t>.</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gọi</a:t>
            </a:r>
            <a:r>
              <a:rPr lang="en-US" altLang="en-US" sz="2400" dirty="0">
                <a:latin typeface="Times New Roman" panose="02020603050405020304" pitchFamily="18" charset="0"/>
              </a:rPr>
              <a:t> </a:t>
            </a:r>
            <a:r>
              <a:rPr lang="en-US" altLang="en-US" sz="2400" i="1" dirty="0" err="1">
                <a:solidFill>
                  <a:srgbClr val="990000"/>
                </a:solidFill>
                <a:latin typeface="Times New Roman" panose="02020603050405020304" pitchFamily="18" charset="0"/>
              </a:rPr>
              <a:t>chỉnh</a:t>
            </a:r>
            <a:r>
              <a:rPr lang="en-US" altLang="en-US" sz="2400" i="1" dirty="0">
                <a:solidFill>
                  <a:srgbClr val="990000"/>
                </a:solidFill>
                <a:latin typeface="Times New Roman" panose="02020603050405020304" pitchFamily="18" charset="0"/>
              </a:rPr>
              <a:t> </a:t>
            </a:r>
            <a:r>
              <a:rPr lang="en-US" altLang="en-US" sz="2400" i="1" dirty="0" err="1">
                <a:solidFill>
                  <a:srgbClr val="990000"/>
                </a:solidFill>
                <a:latin typeface="Times New Roman" panose="02020603050405020304" pitchFamily="18" charset="0"/>
              </a:rPr>
              <a:t>hợp</a:t>
            </a:r>
            <a:r>
              <a:rPr lang="en-US" altLang="en-US" sz="2400" i="1" dirty="0">
                <a:solidFill>
                  <a:srgbClr val="990000"/>
                </a:solidFill>
                <a:latin typeface="Times New Roman" panose="02020603050405020304" pitchFamily="18" charset="0"/>
              </a:rPr>
              <a:t> </a:t>
            </a:r>
            <a:r>
              <a:rPr lang="en-US" altLang="en-US" sz="2400" i="1" dirty="0" err="1">
                <a:solidFill>
                  <a:srgbClr val="990000"/>
                </a:solidFill>
                <a:latin typeface="Times New Roman" panose="02020603050405020304" pitchFamily="18" charset="0"/>
              </a:rPr>
              <a:t>lặp</a:t>
            </a:r>
            <a:r>
              <a:rPr lang="en-US" altLang="en-US" sz="2400" i="1" dirty="0">
                <a:solidFill>
                  <a:srgbClr val="990000"/>
                </a:solidFill>
                <a:latin typeface="Times New Roman" panose="02020603050405020304" pitchFamily="18" charset="0"/>
              </a:rPr>
              <a:t> </a:t>
            </a:r>
            <a:r>
              <a:rPr lang="en-US" altLang="en-US" sz="2400" i="1" dirty="0" err="1">
                <a:solidFill>
                  <a:srgbClr val="990000"/>
                </a:solidFill>
                <a:latin typeface="Times New Roman" panose="02020603050405020304" pitchFamily="18" charset="0"/>
              </a:rPr>
              <a:t>chập</a:t>
            </a:r>
            <a:r>
              <a:rPr lang="en-US" altLang="en-US" sz="2400" i="1" dirty="0">
                <a:solidFill>
                  <a:srgbClr val="990000"/>
                </a:solidFill>
                <a:latin typeface="Times New Roman" panose="02020603050405020304" pitchFamily="18" charset="0"/>
              </a:rPr>
              <a:t> </a:t>
            </a:r>
            <a:r>
              <a:rPr lang="en-US" altLang="en-US" sz="2400" i="1" dirty="0" smtClean="0">
                <a:solidFill>
                  <a:srgbClr val="990000"/>
                </a:solidFill>
                <a:latin typeface="Times New Roman" panose="02020603050405020304" pitchFamily="18" charset="0"/>
              </a:rPr>
              <a:t>k </a:t>
            </a:r>
            <a:r>
              <a:rPr lang="en-US" altLang="en-US" sz="2400" i="1" dirty="0" err="1">
                <a:solidFill>
                  <a:srgbClr val="990000"/>
                </a:solidFill>
                <a:latin typeface="Times New Roman" panose="02020603050405020304" pitchFamily="18" charset="0"/>
              </a:rPr>
              <a:t>từ</a:t>
            </a:r>
            <a:r>
              <a:rPr lang="en-US" altLang="en-US" sz="2400" i="1" dirty="0">
                <a:solidFill>
                  <a:srgbClr val="990000"/>
                </a:solidFill>
                <a:latin typeface="Times New Roman" panose="02020603050405020304" pitchFamily="18" charset="0"/>
              </a:rPr>
              <a:t> 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bộ</a:t>
            </a:r>
            <a:r>
              <a:rPr lang="en-US" altLang="en-US" sz="2400" dirty="0">
                <a:latin typeface="Times New Roman" panose="02020603050405020304" pitchFamily="18" charset="0"/>
              </a:rPr>
              <a:t> </a:t>
            </a:r>
            <a:r>
              <a:rPr lang="en-US" altLang="en-US" sz="2400" dirty="0" err="1">
                <a:solidFill>
                  <a:srgbClr val="FF0000"/>
                </a:solidFill>
                <a:latin typeface="Times New Roman" panose="02020603050405020304" pitchFamily="18" charset="0"/>
              </a:rPr>
              <a:t>có</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thứ</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tự</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X, </a:t>
            </a:r>
            <a:r>
              <a:rPr lang="en-US" altLang="en-US" sz="2400" i="1" dirty="0" err="1" smtClean="0">
                <a:latin typeface="Times New Roman" panose="02020603050405020304" pitchFamily="18" charset="0"/>
              </a:rPr>
              <a:t>các</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thành</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phần</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có</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thể</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lặp</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lại</a:t>
            </a:r>
            <a:r>
              <a:rPr lang="en-US" altLang="en-US" sz="2400" dirty="0" smtClean="0">
                <a:latin typeface="Times New Roman" panose="02020603050405020304" pitchFamily="18" charset="0"/>
              </a:rPr>
              <a:t>.</a:t>
            </a:r>
            <a:endParaRPr lang="en-US" altLang="en-US" sz="2400" dirty="0">
              <a:latin typeface="Times New Roman" panose="02020603050405020304" pitchFamily="18" charset="0"/>
            </a:endParaRPr>
          </a:p>
          <a:p>
            <a:pPr algn="just" eaLnBrk="1" hangingPunct="1">
              <a:spcBef>
                <a:spcPts val="1200"/>
              </a:spcBef>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 b, 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chập</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3phần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b</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a</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b</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algn="just" eaLnBrk="1" hangingPunct="1">
              <a:spcBef>
                <a:spcPts val="1200"/>
              </a:spcBef>
              <a:buNone/>
            </a:pPr>
            <a:endParaRPr lang="en-US" sz="2400" dirty="0">
              <a:latin typeface="Times New Roman" panose="02020603050405020304" pitchFamily="18" charset="0"/>
              <a:cs typeface="Times New Roman" panose="02020603050405020304" pitchFamily="18" charset="0"/>
            </a:endParaRPr>
          </a:p>
          <a:p>
            <a:pPr algn="just" eaLnBrk="1" hangingPunct="1">
              <a:spcBef>
                <a:spcPts val="1200"/>
              </a:spcBef>
            </a:pPr>
            <a:endParaRPr lang="en-US" altLang="en-US" sz="2400" dirty="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6894A0D3-9111-4BAE-A836-52F4B58CF665}"/>
              </a:ext>
            </a:extLst>
          </p:cNvPr>
          <p:cNvSpPr>
            <a:spLocks noGrp="1"/>
          </p:cNvSpPr>
          <p:nvPr>
            <p:ph type="sldNum" sz="quarter" idx="12"/>
          </p:nvPr>
        </p:nvSpPr>
        <p:spPr/>
        <p:txBody>
          <a:bodyPr/>
          <a:lstStyle/>
          <a:p>
            <a:pPr>
              <a:defRPr/>
            </a:pPr>
            <a:fld id="{519C8756-3B26-4146-A7C7-24F682EEB786}" type="slidenum">
              <a:rPr lang="en-US" smtClean="0"/>
              <a:pPr>
                <a:defRPr/>
              </a:pPr>
              <a:t>30</a:t>
            </a:fld>
            <a:endParaRPr lang="en-US"/>
          </a:p>
        </p:txBody>
      </p:sp>
    </p:spTree>
    <p:extLst>
      <p:ext uri="{BB962C8B-B14F-4D97-AF65-F5344CB8AC3E}">
        <p14:creationId xmlns:p14="http://schemas.microsoft.com/office/powerpoint/2010/main" val="78189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anim calcmode="lin" valueType="num">
                                      <p:cBhvr additive="base">
                                        <p:cTn id="7"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anim calcmode="lin" valueType="num">
                                      <p:cBhvr additive="base">
                                        <p:cTn id="11" dur="5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anim calcmode="lin" valueType="num">
                                      <p:cBhvr additive="base">
                                        <p:cTn id="15" dur="5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2">
                                            <p:txEl>
                                              <p:pRg st="5" end="5"/>
                                            </p:txEl>
                                          </p:spTgt>
                                        </p:tgtEl>
                                        <p:attrNameLst>
                                          <p:attrName>style.visibility</p:attrName>
                                        </p:attrNameLst>
                                      </p:cBhvr>
                                      <p:to>
                                        <p:strVal val="visible"/>
                                      </p:to>
                                    </p:set>
                                    <p:anim calcmode="lin" valueType="num">
                                      <p:cBhvr additive="base">
                                        <p:cTn id="19" dur="5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2">
                                            <p:txEl>
                                              <p:pRg st="6" end="6"/>
                                            </p:txEl>
                                          </p:spTgt>
                                        </p:tgtEl>
                                        <p:attrNameLst>
                                          <p:attrName>style.visibility</p:attrName>
                                        </p:attrNameLst>
                                      </p:cBhvr>
                                      <p:to>
                                        <p:strVal val="visible"/>
                                      </p:to>
                                    </p:set>
                                    <p:anim calcmode="lin" valueType="num">
                                      <p:cBhvr additive="base">
                                        <p:cTn id="23" dur="500" fill="hold"/>
                                        <p:tgtEl>
                                          <p:spTgt spid="3277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2">
                                            <p:txEl>
                                              <p:pRg st="7" end="7"/>
                                            </p:txEl>
                                          </p:spTgt>
                                        </p:tgtEl>
                                        <p:attrNameLst>
                                          <p:attrName>style.visibility</p:attrName>
                                        </p:attrNameLst>
                                      </p:cBhvr>
                                      <p:to>
                                        <p:strVal val="visible"/>
                                      </p:to>
                                    </p:set>
                                    <p:anim calcmode="lin" valueType="num">
                                      <p:cBhvr additive="base">
                                        <p:cTn id="27" dur="500" fill="hold"/>
                                        <p:tgtEl>
                                          <p:spTgt spid="3277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2">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772">
                                            <p:txEl>
                                              <p:pRg st="8" end="8"/>
                                            </p:txEl>
                                          </p:spTgt>
                                        </p:tgtEl>
                                        <p:attrNameLst>
                                          <p:attrName>style.visibility</p:attrName>
                                        </p:attrNameLst>
                                      </p:cBhvr>
                                      <p:to>
                                        <p:strVal val="visible"/>
                                      </p:to>
                                    </p:set>
                                    <p:anim calcmode="lin" valueType="num">
                                      <p:cBhvr additive="base">
                                        <p:cTn id="31" dur="500" fill="hold"/>
                                        <p:tgtEl>
                                          <p:spTgt spid="3277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772">
                                            <p:txEl>
                                              <p:pRg st="9" end="9"/>
                                            </p:txEl>
                                          </p:spTgt>
                                        </p:tgtEl>
                                        <p:attrNameLst>
                                          <p:attrName>style.visibility</p:attrName>
                                        </p:attrNameLst>
                                      </p:cBhvr>
                                      <p:to>
                                        <p:strVal val="visible"/>
                                      </p:to>
                                    </p:set>
                                    <p:anim calcmode="lin" valueType="num">
                                      <p:cBhvr additive="base">
                                        <p:cTn id="35" dur="500" fill="hold"/>
                                        <p:tgtEl>
                                          <p:spTgt spid="3277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72">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772">
                                            <p:txEl>
                                              <p:pRg st="10" end="10"/>
                                            </p:txEl>
                                          </p:spTgt>
                                        </p:tgtEl>
                                        <p:attrNameLst>
                                          <p:attrName>style.visibility</p:attrName>
                                        </p:attrNameLst>
                                      </p:cBhvr>
                                      <p:to>
                                        <p:strVal val="visible"/>
                                      </p:to>
                                    </p:set>
                                    <p:anim calcmode="lin" valueType="num">
                                      <p:cBhvr additive="base">
                                        <p:cTn id="39" dur="500" fill="hold"/>
                                        <p:tgtEl>
                                          <p:spTgt spid="3277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77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CDC18141-724D-4A85-91B8-6D78C79B8F69}"/>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lặp</a:t>
            </a:r>
            <a:endParaRPr lang="en-US" altLang="en-US" sz="3500" dirty="0"/>
          </a:p>
        </p:txBody>
      </p:sp>
      <mc:AlternateContent xmlns:mc="http://schemas.openxmlformats.org/markup-compatibility/2006" xmlns:a14="http://schemas.microsoft.com/office/drawing/2010/main">
        <mc:Choice Requires="a14">
          <p:sp>
            <p:nvSpPr>
              <p:cNvPr id="32772" name="Rectangle 3">
                <a:extLst>
                  <a:ext uri="{FF2B5EF4-FFF2-40B4-BE49-F238E27FC236}">
                    <a16:creationId xmlns:a16="http://schemas.microsoft.com/office/drawing/2014/main" id="{3A8D6344-5ECB-4216-AA86-3E657607C516}"/>
                  </a:ext>
                </a:extLst>
              </p:cNvPr>
              <p:cNvSpPr>
                <a:spLocks noGrp="1" noChangeArrowheads="1"/>
              </p:cNvSpPr>
              <p:nvPr>
                <p:ph idx="1"/>
              </p:nvPr>
            </p:nvSpPr>
            <p:spPr>
              <a:xfrm>
                <a:off x="0" y="840971"/>
                <a:ext cx="9144000" cy="5181600"/>
              </a:xfrm>
            </p:spPr>
            <p:txBody>
              <a:bodyPr/>
              <a:lstStyle/>
              <a:p>
                <a:pPr algn="just" eaLnBrk="1" hangingPunct="1">
                  <a:spcBef>
                    <a:spcPts val="1200"/>
                  </a:spcBef>
                </a:pPr>
                <a:r>
                  <a:rPr lang="en-US" altLang="en-US" sz="2400" b="1" dirty="0" smtClean="0">
                    <a:latin typeface="Times New Roman" panose="02020603050405020304" pitchFamily="18" charset="0"/>
                  </a:rPr>
                  <a:t>Định</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nghĩa</a:t>
                </a:r>
                <a:r>
                  <a:rPr lang="en-US" altLang="en-US" sz="2400" b="1" dirty="0">
                    <a:latin typeface="Times New Roman" panose="02020603050405020304" pitchFamily="18" charset="0"/>
                  </a:rPr>
                  <a:t>.</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gọi</a:t>
                </a:r>
                <a:r>
                  <a:rPr lang="en-US" altLang="en-US" sz="2400" dirty="0">
                    <a:latin typeface="Times New Roman" panose="02020603050405020304" pitchFamily="18" charset="0"/>
                  </a:rPr>
                  <a:t> </a:t>
                </a:r>
                <a:r>
                  <a:rPr lang="en-US" altLang="en-US" sz="2400" i="1" dirty="0" err="1">
                    <a:solidFill>
                      <a:srgbClr val="990000"/>
                    </a:solidFill>
                    <a:latin typeface="Times New Roman" panose="02020603050405020304" pitchFamily="18" charset="0"/>
                  </a:rPr>
                  <a:t>chỉnh</a:t>
                </a:r>
                <a:r>
                  <a:rPr lang="en-US" altLang="en-US" sz="2400" i="1" dirty="0">
                    <a:solidFill>
                      <a:srgbClr val="990000"/>
                    </a:solidFill>
                    <a:latin typeface="Times New Roman" panose="02020603050405020304" pitchFamily="18" charset="0"/>
                  </a:rPr>
                  <a:t> </a:t>
                </a:r>
                <a:r>
                  <a:rPr lang="en-US" altLang="en-US" sz="2400" i="1" dirty="0" err="1">
                    <a:solidFill>
                      <a:srgbClr val="990000"/>
                    </a:solidFill>
                    <a:latin typeface="Times New Roman" panose="02020603050405020304" pitchFamily="18" charset="0"/>
                  </a:rPr>
                  <a:t>hợp</a:t>
                </a:r>
                <a:r>
                  <a:rPr lang="en-US" altLang="en-US" sz="2400" i="1" dirty="0">
                    <a:solidFill>
                      <a:srgbClr val="990000"/>
                    </a:solidFill>
                    <a:latin typeface="Times New Roman" panose="02020603050405020304" pitchFamily="18" charset="0"/>
                  </a:rPr>
                  <a:t> </a:t>
                </a:r>
                <a:r>
                  <a:rPr lang="en-US" altLang="en-US" sz="2400" i="1" dirty="0" err="1">
                    <a:solidFill>
                      <a:srgbClr val="990000"/>
                    </a:solidFill>
                    <a:latin typeface="Times New Roman" panose="02020603050405020304" pitchFamily="18" charset="0"/>
                  </a:rPr>
                  <a:t>lặp</a:t>
                </a:r>
                <a:r>
                  <a:rPr lang="en-US" altLang="en-US" sz="2400" i="1" dirty="0">
                    <a:solidFill>
                      <a:srgbClr val="990000"/>
                    </a:solidFill>
                    <a:latin typeface="Times New Roman" panose="02020603050405020304" pitchFamily="18" charset="0"/>
                  </a:rPr>
                  <a:t> </a:t>
                </a:r>
                <a:r>
                  <a:rPr lang="en-US" altLang="en-US" sz="2400" i="1" dirty="0" err="1">
                    <a:solidFill>
                      <a:srgbClr val="990000"/>
                    </a:solidFill>
                    <a:latin typeface="Times New Roman" panose="02020603050405020304" pitchFamily="18" charset="0"/>
                  </a:rPr>
                  <a:t>chập</a:t>
                </a:r>
                <a:r>
                  <a:rPr lang="en-US" altLang="en-US" sz="2400" i="1" dirty="0">
                    <a:solidFill>
                      <a:srgbClr val="990000"/>
                    </a:solidFill>
                    <a:latin typeface="Times New Roman" panose="02020603050405020304" pitchFamily="18" charset="0"/>
                  </a:rPr>
                  <a:t> </a:t>
                </a:r>
                <a:r>
                  <a:rPr lang="en-US" altLang="en-US" sz="2400" i="1" dirty="0" smtClean="0">
                    <a:solidFill>
                      <a:srgbClr val="990000"/>
                    </a:solidFill>
                    <a:latin typeface="Times New Roman" panose="02020603050405020304" pitchFamily="18" charset="0"/>
                  </a:rPr>
                  <a:t>k </a:t>
                </a:r>
                <a:r>
                  <a:rPr lang="en-US" altLang="en-US" sz="2400" i="1" dirty="0" err="1">
                    <a:solidFill>
                      <a:srgbClr val="990000"/>
                    </a:solidFill>
                    <a:latin typeface="Times New Roman" panose="02020603050405020304" pitchFamily="18" charset="0"/>
                  </a:rPr>
                  <a:t>từ</a:t>
                </a:r>
                <a:r>
                  <a:rPr lang="en-US" altLang="en-US" sz="2400" i="1" dirty="0">
                    <a:solidFill>
                      <a:srgbClr val="990000"/>
                    </a:solidFill>
                    <a:latin typeface="Times New Roman" panose="02020603050405020304" pitchFamily="18" charset="0"/>
                  </a:rPr>
                  <a:t> 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bộ</a:t>
                </a:r>
                <a:r>
                  <a:rPr lang="en-US" altLang="en-US" sz="2400" dirty="0">
                    <a:latin typeface="Times New Roman" panose="02020603050405020304" pitchFamily="18" charset="0"/>
                  </a:rPr>
                  <a:t> </a:t>
                </a:r>
                <a:r>
                  <a:rPr lang="en-US" altLang="en-US" sz="2400" dirty="0" err="1">
                    <a:solidFill>
                      <a:srgbClr val="FF0000"/>
                    </a:solidFill>
                    <a:latin typeface="Times New Roman" panose="02020603050405020304" pitchFamily="18" charset="0"/>
                  </a:rPr>
                  <a:t>có</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thứ</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tự</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X, </a:t>
                </a:r>
                <a:r>
                  <a:rPr lang="en-US" altLang="en-US" sz="2400" i="1" dirty="0" err="1" smtClean="0">
                    <a:latin typeface="Times New Roman" panose="02020603050405020304" pitchFamily="18" charset="0"/>
                  </a:rPr>
                  <a:t>các</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thành</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phần</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có</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thể</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lặp</a:t>
                </a:r>
                <a:r>
                  <a:rPr lang="en-US" altLang="en-US" sz="2400" i="1" dirty="0" smtClean="0">
                    <a:latin typeface="Times New Roman" panose="02020603050405020304" pitchFamily="18" charset="0"/>
                  </a:rPr>
                  <a:t> </a:t>
                </a:r>
                <a:r>
                  <a:rPr lang="en-US" altLang="en-US" sz="2400" i="1" dirty="0" err="1" smtClean="0">
                    <a:latin typeface="Times New Roman" panose="02020603050405020304" pitchFamily="18" charset="0"/>
                  </a:rPr>
                  <a:t>lại</a:t>
                </a:r>
                <a:r>
                  <a:rPr lang="en-US" altLang="en-US" sz="2400" dirty="0" smtClean="0">
                    <a:latin typeface="Times New Roman" panose="02020603050405020304" pitchFamily="18" charset="0"/>
                  </a:rPr>
                  <a:t>.</a:t>
                </a:r>
                <a:endParaRPr lang="en-US" altLang="en-US" sz="2400" dirty="0">
                  <a:latin typeface="Times New Roman" panose="02020603050405020304" pitchFamily="18" charset="0"/>
                </a:endParaRPr>
              </a:p>
              <a:p>
                <a:pPr algn="just" eaLnBrk="1" hangingPunct="1">
                  <a:spcBef>
                    <a:spcPts val="1200"/>
                  </a:spcBef>
                </a:pPr>
                <a:r>
                  <a:rPr lang="en-US" altLang="en-US" sz="2400" dirty="0" err="1">
                    <a:latin typeface="Times New Roman" panose="02020603050405020304" pitchFamily="18" charset="0"/>
                  </a:rPr>
                  <a:t>Ký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lượng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chỉnh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lặp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i="1" dirty="0" err="1" smtClean="0">
                    <a:latin typeface="Times New Roman" panose="02020603050405020304" pitchFamily="18" charset="0"/>
                  </a:rPr>
                  <a:t>A</a:t>
                </a:r>
                <a:r>
                  <a:rPr lang="en-US" altLang="en-US" sz="2400" i="1" baseline="-25000" dirty="0" err="1" smtClean="0">
                    <a:latin typeface="Times New Roman" panose="02020603050405020304" pitchFamily="18" charset="0"/>
                  </a:rPr>
                  <a:t>n</a:t>
                </a:r>
                <a:r>
                  <a:rPr lang="en-US" altLang="en-US" sz="2400" i="1" baseline="30000" dirty="0" err="1" smtClean="0">
                    <a:latin typeface="Times New Roman" panose="02020603050405020304" pitchFamily="18" charset="0"/>
                  </a:rPr>
                  <a:t>k</a:t>
                </a:r>
                <a:endParaRPr lang="en-US" altLang="en-US" sz="2400" i="1" dirty="0">
                  <a:latin typeface="Times New Roman" panose="02020603050405020304" pitchFamily="18" charset="0"/>
                </a:endParaRPr>
              </a:p>
              <a:p>
                <a:pPr algn="just" eaLnBrk="1" hangingPunct="1">
                  <a:spcBef>
                    <a:spcPts val="1200"/>
                  </a:spcBef>
                </a:pPr>
                <a:r>
                  <a:rPr lang="en-US" altLang="en-US" sz="2400" dirty="0">
                    <a:latin typeface="Times New Roman" panose="02020603050405020304" pitchFamily="18" charset="0"/>
                  </a:rPr>
                  <a:t>Theo </a:t>
                </a:r>
                <a:r>
                  <a:rPr lang="en-US" altLang="en-US" sz="2400" dirty="0" err="1">
                    <a:latin typeface="Times New Roman" panose="02020603050405020304" pitchFamily="18" charset="0"/>
                  </a:rPr>
                  <a:t>định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nghĩa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chỉnh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lặp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biểu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diễn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bởi</a:t>
                </a:r>
                <a:r>
                  <a:rPr lang="en-US" altLang="en-US" sz="2400" dirty="0">
                    <a:latin typeface="Times New Roman" panose="02020603050405020304" pitchFamily="18" charset="0"/>
                  </a:rPr>
                  <a:t> </a:t>
                </a:r>
              </a:p>
              <a:p>
                <a:pPr algn="just" eaLnBrk="1" hangingPunct="1">
                  <a:spcBef>
                    <a:spcPts val="1200"/>
                  </a:spcBef>
                  <a:buFont typeface="Wingdings" panose="05000000000000000000" pitchFamily="2" charset="2"/>
                  <a:buNone/>
                </a:pPr>
                <a:r>
                  <a:rPr lang="en-US" altLang="en-US" sz="2400" dirty="0">
                    <a:latin typeface="Times New Roman" panose="02020603050405020304" pitchFamily="18" charset="0"/>
                  </a:rPr>
                  <a:t>         (</a:t>
                </a:r>
                <a:r>
                  <a:rPr lang="en-US" altLang="en-US" sz="2400" i="1" dirty="0">
                    <a:latin typeface="Times New Roman" panose="02020603050405020304" pitchFamily="18" charset="0"/>
                  </a:rPr>
                  <a:t>a</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a:t>
                </a:r>
                <a:r>
                  <a:rPr lang="en-US" altLang="en-US" sz="2400" i="1" dirty="0">
                    <a:latin typeface="Times New Roman" panose="02020603050405020304" pitchFamily="18" charset="0"/>
                  </a:rPr>
                  <a:t>a</a:t>
                </a:r>
                <a:r>
                  <a:rPr lang="en-US" altLang="en-US" sz="2400" baseline="-25000" dirty="0">
                    <a:latin typeface="Times New Roman" panose="02020603050405020304" pitchFamily="18" charset="0"/>
                  </a:rPr>
                  <a:t>2</a:t>
                </a:r>
                <a:r>
                  <a:rPr lang="en-US" altLang="en-US" sz="2400" dirty="0">
                    <a:latin typeface="Times New Roman" panose="02020603050405020304" pitchFamily="18" charset="0"/>
                  </a:rPr>
                  <a:t>, ..., </a:t>
                </a:r>
                <a:r>
                  <a:rPr lang="en-US" altLang="en-US" sz="2400" i="1" dirty="0" err="1" smtClean="0">
                    <a:latin typeface="Times New Roman" panose="02020603050405020304" pitchFamily="18" charset="0"/>
                  </a:rPr>
                  <a:t>a</a:t>
                </a:r>
                <a:r>
                  <a:rPr lang="en-US" altLang="en-US" sz="2400" i="1" baseline="-25000" dirty="0" err="1"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i="1" dirty="0" err="1">
                    <a:latin typeface="Times New Roman" panose="02020603050405020304" pitchFamily="18" charset="0"/>
                  </a:rPr>
                  <a:t>a</a:t>
                </a:r>
                <a:r>
                  <a:rPr lang="en-US" altLang="en-US" sz="2400" i="1" baseline="-25000" dirty="0" err="1">
                    <a:latin typeface="Times New Roman" panose="02020603050405020304" pitchFamily="18" charset="0"/>
                  </a:rPr>
                  <a:t>i</a:t>
                </a:r>
                <a:r>
                  <a:rPr lang="en-US" altLang="en-US" sz="2400" dirty="0">
                    <a:latin typeface="Times New Roman" panose="02020603050405020304" pitchFamily="18" charset="0"/>
                  </a:rPr>
                  <a:t> </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X</a:t>
                </a:r>
                <a:r>
                  <a:rPr lang="en-US" altLang="en-US" sz="2400" dirty="0">
                    <a:latin typeface="Times New Roman" panose="02020603050405020304" pitchFamily="18" charset="0"/>
                    <a:sym typeface="Symbol" panose="05050102010706020507" pitchFamily="18" charset="2"/>
                  </a:rPr>
                  <a:t>, </a:t>
                </a:r>
                <a:r>
                  <a:rPr lang="en-US" altLang="en-US" sz="2400" i="1" dirty="0" err="1">
                    <a:latin typeface="Times New Roman" panose="02020603050405020304" pitchFamily="18" charset="0"/>
                    <a:sym typeface="Symbol" panose="05050102010706020507" pitchFamily="18" charset="2"/>
                  </a:rPr>
                  <a:t>i</a:t>
                </a:r>
                <a:r>
                  <a:rPr lang="en-US" altLang="en-US" sz="2400" dirty="0">
                    <a:latin typeface="Times New Roman" panose="02020603050405020304" pitchFamily="18" charset="0"/>
                    <a:sym typeface="Symbol" panose="05050102010706020507" pitchFamily="18" charset="2"/>
                  </a:rPr>
                  <a:t> = 1, 2, ..., </a:t>
                </a:r>
                <a:r>
                  <a:rPr lang="en-US" altLang="en-US" sz="2400" i="1" dirty="0" smtClean="0">
                    <a:latin typeface="Times New Roman" panose="02020603050405020304" pitchFamily="18" charset="0"/>
                    <a:sym typeface="Symbol" panose="05050102010706020507" pitchFamily="18" charset="2"/>
                  </a:rPr>
                  <a:t>k</a:t>
                </a:r>
                <a:r>
                  <a:rPr lang="en-US" altLang="en-US" sz="2400" dirty="0" smtClean="0">
                    <a:latin typeface="Times New Roman" panose="02020603050405020304" pitchFamily="18" charset="0"/>
                    <a:sym typeface="Symbol" panose="05050102010706020507" pitchFamily="18" charset="2"/>
                  </a:rPr>
                  <a:t>.</a:t>
                </a:r>
                <a:endParaRPr lang="en-US" altLang="en-US" sz="2400" dirty="0">
                  <a:latin typeface="Times New Roman" panose="02020603050405020304" pitchFamily="18" charset="0"/>
                  <a:sym typeface="Symbol" panose="05050102010706020507" pitchFamily="18" charset="2"/>
                </a:endParaRPr>
              </a:p>
              <a:p>
                <a:pPr algn="just" eaLnBrk="1" hangingPunct="1">
                  <a:spcBef>
                    <a:spcPts val="1200"/>
                  </a:spcBef>
                </a:pPr>
                <a:r>
                  <a:rPr lang="en-US" altLang="en-US" sz="2400" dirty="0" err="1">
                    <a:latin typeface="Times New Roman" panose="02020603050405020304" pitchFamily="18" charset="0"/>
                    <a:sym typeface="Symbol" panose="05050102010706020507" pitchFamily="18" charset="2"/>
                  </a:rPr>
                  <a:t>Dễ</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thấy</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tập</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tất</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cả</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các</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chỉnh</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hợp</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lặp</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chập</a:t>
                </a:r>
                <a:r>
                  <a:rPr lang="en-US" altLang="en-US" sz="2400" dirty="0">
                    <a:latin typeface="Times New Roman" panose="02020603050405020304" pitchFamily="18" charset="0"/>
                    <a:sym typeface="Symbol" panose="05050102010706020507" pitchFamily="18" charset="2"/>
                  </a:rPr>
                  <a:t> </a:t>
                </a:r>
                <a:r>
                  <a:rPr lang="en-US" altLang="en-US" sz="2400" i="1" dirty="0" smtClean="0">
                    <a:latin typeface="Times New Roman" panose="02020603050405020304" pitchFamily="18" charset="0"/>
                    <a:sym typeface="Symbol" panose="05050102010706020507" pitchFamily="18" charset="2"/>
                  </a:rPr>
                  <a:t>k</a:t>
                </a:r>
                <a:r>
                  <a:rPr lang="en-US" altLang="en-US" sz="2400" dirty="0" smtClean="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từ</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phần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tử</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của</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X</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chính</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là</a:t>
                </a:r>
                <a:r>
                  <a:rPr lang="en-US" altLang="en-US" sz="2400" dirty="0">
                    <a:latin typeface="Times New Roman" panose="02020603050405020304" pitchFamily="18" charset="0"/>
                    <a:sym typeface="Symbol" panose="05050102010706020507" pitchFamily="18" charset="2"/>
                  </a:rPr>
                  <a:t> </a:t>
                </a:r>
                <a:r>
                  <a:rPr lang="en-US" altLang="en-US" sz="2400" i="1" dirty="0" err="1" smtClean="0">
                    <a:latin typeface="Times New Roman" panose="02020603050405020304" pitchFamily="18" charset="0"/>
                    <a:sym typeface="Symbol" panose="05050102010706020507" pitchFamily="18" charset="2"/>
                  </a:rPr>
                  <a:t>X</a:t>
                </a:r>
                <a:r>
                  <a:rPr lang="en-US" altLang="en-US" sz="2400" i="1" baseline="30000" dirty="0" err="1" smtClean="0">
                    <a:latin typeface="Times New Roman" panose="02020603050405020304" pitchFamily="18" charset="0"/>
                    <a:sym typeface="Symbol" panose="05050102010706020507" pitchFamily="18" charset="2"/>
                  </a:rPr>
                  <a:t>k</a:t>
                </a:r>
                <a:r>
                  <a:rPr lang="en-US" altLang="en-US" sz="2400" dirty="0" smtClean="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Vì</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vậy</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theo</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nguyên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lý</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nhân</a:t>
                </a:r>
                <a:r>
                  <a:rPr lang="en-US" altLang="en-US" sz="2400" dirty="0">
                    <a:latin typeface="Times New Roman" panose="02020603050405020304" pitchFamily="18" charset="0"/>
                    <a:sym typeface="Symbol" panose="05050102010706020507" pitchFamily="18" charset="2"/>
                  </a:rPr>
                  <a:t> ta </a:t>
                </a:r>
                <a:r>
                  <a:rPr lang="en-US" altLang="en-US" sz="2400" dirty="0" err="1">
                    <a:latin typeface="Times New Roman" panose="02020603050405020304" pitchFamily="18" charset="0"/>
                    <a:sym typeface="Symbol" panose="05050102010706020507" pitchFamily="18" charset="2"/>
                  </a:rPr>
                  <a:t>có</a:t>
                </a:r>
                <a:endParaRPr lang="en-US" altLang="en-US" sz="2400" dirty="0">
                  <a:latin typeface="Times New Roman" panose="02020603050405020304" pitchFamily="18" charset="0"/>
                  <a:sym typeface="Symbol" panose="05050102010706020507" pitchFamily="18" charset="2"/>
                </a:endParaRPr>
              </a:p>
              <a:p>
                <a:pPr marL="0" indent="0" eaLnBrk="1" hangingPunct="1">
                  <a:spcBef>
                    <a:spcPts val="1200"/>
                  </a:spcBef>
                  <a:buNone/>
                </a:pPr>
                <a:r>
                  <a:rPr lang="en-US" altLang="en-US" sz="2400" b="1" dirty="0" err="1">
                    <a:solidFill>
                      <a:srgbClr val="990000"/>
                    </a:solidFill>
                    <a:latin typeface="Times New Roman" panose="02020603050405020304" pitchFamily="18" charset="0"/>
                    <a:sym typeface="Symbol" panose="05050102010706020507" pitchFamily="18" charset="2"/>
                  </a:rPr>
                  <a:t>Định</a:t>
                </a:r>
                <a:r>
                  <a:rPr lang="en-US" altLang="en-US" sz="2400" b="1" dirty="0">
                    <a:solidFill>
                      <a:srgbClr val="990000"/>
                    </a:solidFill>
                    <a:latin typeface="Times New Roman" panose="02020603050405020304" pitchFamily="18" charset="0"/>
                    <a:sym typeface="Symbol" panose="05050102010706020507" pitchFamily="18" charset="2"/>
                  </a:rPr>
                  <a:t> </a:t>
                </a:r>
                <a:r>
                  <a:rPr lang="en-US" altLang="en-US" sz="2400" b="1" dirty="0" err="1">
                    <a:solidFill>
                      <a:srgbClr val="990000"/>
                    </a:solidFill>
                    <a:latin typeface="Times New Roman" panose="02020603050405020304" pitchFamily="18" charset="0"/>
                    <a:sym typeface="Symbol" panose="05050102010706020507" pitchFamily="18" charset="2"/>
                  </a:rPr>
                  <a:t>lý</a:t>
                </a:r>
                <a:r>
                  <a:rPr lang="en-US" altLang="en-US" sz="2400" b="1" dirty="0">
                    <a:solidFill>
                      <a:srgbClr val="990000"/>
                    </a:solidFill>
                    <a:latin typeface="Times New Roman" panose="02020603050405020304" pitchFamily="18" charset="0"/>
                    <a:sym typeface="Symbol" panose="05050102010706020507" pitchFamily="18" charset="2"/>
                  </a:rPr>
                  <a:t> 2.</a:t>
                </a:r>
                <a:r>
                  <a:rPr lang="en-US" altLang="en-US" sz="2400" dirty="0">
                    <a:solidFill>
                      <a:srgbClr val="990000"/>
                    </a:solidFill>
                    <a:latin typeface="Times New Roman" panose="02020603050405020304" pitchFamily="18" charset="0"/>
                    <a:sym typeface="Symbol" panose="05050102010706020507" pitchFamily="18" charset="2"/>
                  </a:rPr>
                  <a:t> </a:t>
                </a:r>
                <a14:m>
                  <m:oMath xmlns:m="http://schemas.openxmlformats.org/officeDocument/2006/math">
                    <m:sSubSup>
                      <m:sSubSupPr>
                        <m:ctrlPr>
                          <a:rPr lang="en-US" altLang="en-US" sz="2400" i="1" smtClean="0">
                            <a:solidFill>
                              <a:srgbClr val="990000"/>
                            </a:solidFill>
                            <a:latin typeface="Cambria Math" panose="02040503050406030204" pitchFamily="18" charset="0"/>
                            <a:sym typeface="Symbol" panose="05050102010706020507" pitchFamily="18" charset="2"/>
                          </a:rPr>
                        </m:ctrlPr>
                      </m:sSubSupPr>
                      <m:e>
                        <m:r>
                          <a:rPr lang="en-US" altLang="en-US" sz="2400" b="0" i="1" smtClean="0">
                            <a:solidFill>
                              <a:srgbClr val="990000"/>
                            </a:solidFill>
                            <a:latin typeface="Cambria Math" panose="02040503050406030204" pitchFamily="18" charset="0"/>
                            <a:sym typeface="Symbol" panose="05050102010706020507" pitchFamily="18" charset="2"/>
                          </a:rPr>
                          <m:t>𝐴</m:t>
                        </m:r>
                      </m:e>
                      <m:sub>
                        <m:r>
                          <a:rPr lang="en-US" altLang="en-US" sz="2400" b="0" i="1" smtClean="0">
                            <a:solidFill>
                              <a:srgbClr val="990000"/>
                            </a:solidFill>
                            <a:latin typeface="Cambria Math" panose="02040503050406030204" pitchFamily="18" charset="0"/>
                            <a:sym typeface="Symbol" panose="05050102010706020507" pitchFamily="18" charset="2"/>
                          </a:rPr>
                          <m:t>𝑛</m:t>
                        </m:r>
                      </m:sub>
                      <m:sup>
                        <m:r>
                          <a:rPr lang="en-US" altLang="en-US" sz="2400" b="0" i="1" smtClean="0">
                            <a:solidFill>
                              <a:srgbClr val="990000"/>
                            </a:solidFill>
                            <a:latin typeface="Cambria Math" panose="02040503050406030204" pitchFamily="18" charset="0"/>
                            <a:sym typeface="Symbol" panose="05050102010706020507" pitchFamily="18" charset="2"/>
                          </a:rPr>
                          <m:t>𝑘</m:t>
                        </m:r>
                      </m:sup>
                    </m:sSubSup>
                    <m:r>
                      <a:rPr lang="en-US" altLang="en-US" sz="2400" b="0" i="1" smtClean="0">
                        <a:solidFill>
                          <a:srgbClr val="990000"/>
                        </a:solidFill>
                        <a:latin typeface="Cambria Math" panose="02040503050406030204" pitchFamily="18" charset="0"/>
                        <a:sym typeface="Symbol" panose="05050102010706020507" pitchFamily="18" charset="2"/>
                      </a:rPr>
                      <m:t>=</m:t>
                    </m:r>
                    <m:sSup>
                      <m:sSupPr>
                        <m:ctrlPr>
                          <a:rPr lang="en-US" altLang="en-US" sz="2400" b="0" i="1" smtClean="0">
                            <a:solidFill>
                              <a:srgbClr val="990000"/>
                            </a:solidFill>
                            <a:latin typeface="Cambria Math" panose="02040503050406030204" pitchFamily="18" charset="0"/>
                            <a:sym typeface="Symbol" panose="05050102010706020507" pitchFamily="18" charset="2"/>
                          </a:rPr>
                        </m:ctrlPr>
                      </m:sSupPr>
                      <m:e>
                        <m:r>
                          <a:rPr lang="en-US" altLang="en-US" sz="2400" b="0" i="1" smtClean="0">
                            <a:solidFill>
                              <a:srgbClr val="990000"/>
                            </a:solidFill>
                            <a:latin typeface="Cambria Math" panose="02040503050406030204" pitchFamily="18" charset="0"/>
                            <a:sym typeface="Symbol" panose="05050102010706020507" pitchFamily="18" charset="2"/>
                          </a:rPr>
                          <m:t>𝑛</m:t>
                        </m:r>
                      </m:e>
                      <m:sup>
                        <m:r>
                          <a:rPr lang="en-US" altLang="en-US" sz="2400" b="0" i="1" smtClean="0">
                            <a:solidFill>
                              <a:srgbClr val="990000"/>
                            </a:solidFill>
                            <a:latin typeface="Cambria Math" panose="02040503050406030204" pitchFamily="18" charset="0"/>
                            <a:sym typeface="Symbol" panose="05050102010706020507" pitchFamily="18" charset="2"/>
                          </a:rPr>
                          <m:t>𝑘</m:t>
                        </m:r>
                      </m:sup>
                    </m:sSup>
                  </m:oMath>
                </a14:m>
                <a:endParaRPr lang="en-US" altLang="en-US" sz="2400" i="1" baseline="30000" dirty="0">
                  <a:solidFill>
                    <a:srgbClr val="990000"/>
                  </a:solidFill>
                  <a:latin typeface="Times New Roman" panose="02020603050405020304" pitchFamily="18" charset="0"/>
                </a:endParaRPr>
              </a:p>
              <a:p>
                <a:pPr marL="0" indent="0" eaLnBrk="1" hangingPunct="1">
                  <a:spcBef>
                    <a:spcPts val="1200"/>
                  </a:spcBef>
                  <a:buNone/>
                </a:pPr>
                <a:endParaRPr lang="en-US" altLang="en-US" sz="2400" i="1" dirty="0">
                  <a:solidFill>
                    <a:srgbClr val="990000"/>
                  </a:solidFill>
                  <a:latin typeface="Times New Roman" panose="02020603050405020304" pitchFamily="18" charset="0"/>
                </a:endParaRPr>
              </a:p>
            </p:txBody>
          </p:sp>
        </mc:Choice>
        <mc:Fallback xmlns="">
          <p:sp>
            <p:nvSpPr>
              <p:cNvPr id="32772" name="Rectangle 3">
                <a:extLst>
                  <a:ext uri="{FF2B5EF4-FFF2-40B4-BE49-F238E27FC236}">
                    <a16:creationId xmlns:a16="http://schemas.microsoft.com/office/drawing/2014/main" id="{3A8D6344-5ECB-4216-AA86-3E657607C516}"/>
                  </a:ext>
                </a:extLst>
              </p:cNvPr>
              <p:cNvSpPr>
                <a:spLocks noGrp="1" noRot="1" noChangeAspect="1" noMove="1" noResize="1" noEditPoints="1" noAdjustHandles="1" noChangeArrowheads="1" noChangeShapeType="1" noTextEdit="1"/>
              </p:cNvSpPr>
              <p:nvPr>
                <p:ph idx="1"/>
              </p:nvPr>
            </p:nvSpPr>
            <p:spPr>
              <a:xfrm>
                <a:off x="0" y="840971"/>
                <a:ext cx="9144000" cy="5181600"/>
              </a:xfrm>
              <a:blipFill>
                <a:blip r:embed="rId2"/>
                <a:stretch>
                  <a:fillRect l="-1000" t="-1647" r="-10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04E7768-590E-4BFF-9E89-F9466FD62F00}"/>
              </a:ext>
            </a:extLst>
          </p:cNvPr>
          <p:cNvSpPr>
            <a:spLocks noGrp="1"/>
          </p:cNvSpPr>
          <p:nvPr>
            <p:ph type="sldNum" sz="quarter" idx="12"/>
          </p:nvPr>
        </p:nvSpPr>
        <p:spPr/>
        <p:txBody>
          <a:bodyPr/>
          <a:lstStyle/>
          <a:p>
            <a:pPr>
              <a:defRPr/>
            </a:pPr>
            <a:fld id="{519C8756-3B26-4146-A7C7-24F682EEB786}" type="slidenum">
              <a:rPr lang="en-US" smtClean="0"/>
              <a:pPr>
                <a:defRPr/>
              </a:pPr>
              <a:t>31</a:t>
            </a:fld>
            <a:endParaRPr lang="en-US"/>
          </a:p>
        </p:txBody>
      </p:sp>
    </p:spTree>
    <p:extLst>
      <p:ext uri="{BB962C8B-B14F-4D97-AF65-F5344CB8AC3E}">
        <p14:creationId xmlns:p14="http://schemas.microsoft.com/office/powerpoint/2010/main" val="332410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 calcmode="lin" valueType="num">
                                      <p:cBhvr additive="base">
                                        <p:cTn id="7" dur="5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2">
                                            <p:txEl>
                                              <p:pRg st="2" end="2"/>
                                            </p:txEl>
                                          </p:spTgt>
                                        </p:tgtEl>
                                        <p:attrNameLst>
                                          <p:attrName>style.visibility</p:attrName>
                                        </p:attrNameLst>
                                      </p:cBhvr>
                                      <p:to>
                                        <p:strVal val="visible"/>
                                      </p:to>
                                    </p:set>
                                    <p:anim calcmode="lin" valueType="num">
                                      <p:cBhvr additive="base">
                                        <p:cTn id="11"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2">
                                            <p:txEl>
                                              <p:pRg st="3" end="3"/>
                                            </p:txEl>
                                          </p:spTgt>
                                        </p:tgtEl>
                                        <p:attrNameLst>
                                          <p:attrName>style.visibility</p:attrName>
                                        </p:attrNameLst>
                                      </p:cBhvr>
                                      <p:to>
                                        <p:strVal val="visible"/>
                                      </p:to>
                                    </p:set>
                                    <p:anim calcmode="lin" valueType="num">
                                      <p:cBhvr additive="base">
                                        <p:cTn id="15" dur="5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2">
                                            <p:txEl>
                                              <p:pRg st="4" end="4"/>
                                            </p:txEl>
                                          </p:spTgt>
                                        </p:tgtEl>
                                        <p:attrNameLst>
                                          <p:attrName>style.visibility</p:attrName>
                                        </p:attrNameLst>
                                      </p:cBhvr>
                                      <p:to>
                                        <p:strVal val="visible"/>
                                      </p:to>
                                    </p:set>
                                    <p:anim calcmode="lin" valueType="num">
                                      <p:cBhvr additive="base">
                                        <p:cTn id="19" dur="5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2">
                                            <p:txEl>
                                              <p:pRg st="5" end="5"/>
                                            </p:txEl>
                                          </p:spTgt>
                                        </p:tgtEl>
                                        <p:attrNameLst>
                                          <p:attrName>style.visibility</p:attrName>
                                        </p:attrNameLst>
                                      </p:cBhvr>
                                      <p:to>
                                        <p:strVal val="visible"/>
                                      </p:to>
                                    </p:set>
                                    <p:anim calcmode="lin" valueType="num">
                                      <p:cBhvr additive="base">
                                        <p:cTn id="23" dur="5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DAE88A50-4D22-4589-B92E-D3A08594ECC4}"/>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lặp</a:t>
            </a:r>
            <a:endParaRPr lang="en-US" altLang="en-US" sz="3500" dirty="0"/>
          </a:p>
        </p:txBody>
      </p:sp>
      <p:sp>
        <p:nvSpPr>
          <p:cNvPr id="699395" name="Rectangle 3">
            <a:extLst>
              <a:ext uri="{FF2B5EF4-FFF2-40B4-BE49-F238E27FC236}">
                <a16:creationId xmlns:a16="http://schemas.microsoft.com/office/drawing/2014/main" id="{BC9C43B0-F16B-4FC3-8123-837FD763AAF9}"/>
              </a:ext>
            </a:extLst>
          </p:cNvPr>
          <p:cNvSpPr>
            <a:spLocks noGrp="1" noChangeArrowheads="1"/>
          </p:cNvSpPr>
          <p:nvPr>
            <p:ph idx="1"/>
          </p:nvPr>
        </p:nvSpPr>
        <p:spPr>
          <a:xfrm>
            <a:off x="0" y="857596"/>
            <a:ext cx="9144000" cy="5181600"/>
          </a:xfrm>
        </p:spPr>
        <p:txBody>
          <a:bodyPr/>
          <a:lstStyle/>
          <a:p>
            <a:pPr marL="0" indent="0" algn="just" eaLnBrk="1" hangingPunct="1">
              <a:spcBef>
                <a:spcPts val="600"/>
              </a:spcBef>
              <a:buNone/>
            </a:pPr>
            <a:r>
              <a:rPr lang="en-US" altLang="en-US" sz="2200" b="1">
                <a:latin typeface=".VnTime" panose="020B7200000000000000" pitchFamily="34" charset="0"/>
              </a:rPr>
              <a:t>VÝ dô 1</a:t>
            </a:r>
            <a:r>
              <a:rPr lang="en-US" altLang="en-US" sz="2200">
                <a:latin typeface=".VnTime" panose="020B7200000000000000" pitchFamily="34" charset="0"/>
              </a:rPr>
              <a:t>.  TÝnh sè d·y nhÞ ph©n ®é dµi </a:t>
            </a:r>
            <a:r>
              <a:rPr lang="en-US" altLang="en-US" sz="2200" i="1">
                <a:latin typeface=".VnTime" panose="020B7200000000000000" pitchFamily="34" charset="0"/>
              </a:rPr>
              <a:t>n</a:t>
            </a:r>
            <a:r>
              <a:rPr lang="en-US" altLang="en-US" sz="2200">
                <a:latin typeface=".VnTime" panose="020B7200000000000000" pitchFamily="34" charset="0"/>
              </a:rPr>
              <a:t>.</a:t>
            </a:r>
            <a:endParaRPr lang="en-US" altLang="en-US" sz="2200" b="1">
              <a:latin typeface=".VnTime" panose="020B7200000000000000" pitchFamily="34" charset="0"/>
            </a:endParaRPr>
          </a:p>
          <a:p>
            <a:pPr algn="just" eaLnBrk="1" hangingPunct="1">
              <a:spcBef>
                <a:spcPts val="600"/>
              </a:spcBef>
            </a:pPr>
            <a:r>
              <a:rPr lang="en-US" altLang="en-US" sz="2200" b="1">
                <a:latin typeface=".VnTime" panose="020B7200000000000000" pitchFamily="34" charset="0"/>
              </a:rPr>
              <a:t>Gi¶i</a:t>
            </a:r>
            <a:r>
              <a:rPr lang="en-US" altLang="en-US" sz="2200">
                <a:latin typeface=".VnTime" panose="020B7200000000000000" pitchFamily="34" charset="0"/>
              </a:rPr>
              <a:t>:  Mçi d·y nhÞ ph©n ®é dµi </a:t>
            </a:r>
            <a:r>
              <a:rPr lang="en-US" altLang="en-US" sz="2200" i="1">
                <a:latin typeface=".VnTime" panose="020B7200000000000000" pitchFamily="34" charset="0"/>
              </a:rPr>
              <a:t>n</a:t>
            </a:r>
            <a:r>
              <a:rPr lang="en-US" altLang="en-US" sz="2200">
                <a:latin typeface=".VnTime" panose="020B7200000000000000" pitchFamily="34" charset="0"/>
              </a:rPr>
              <a:t> lµ mét bé gåm </a:t>
            </a:r>
            <a:r>
              <a:rPr lang="en-US" altLang="en-US" sz="2200" i="1">
                <a:latin typeface=".VnTime" panose="020B7200000000000000" pitchFamily="34" charset="0"/>
              </a:rPr>
              <a:t>n</a:t>
            </a:r>
            <a:r>
              <a:rPr lang="en-US" altLang="en-US" sz="2200">
                <a:latin typeface=".VnTime" panose="020B7200000000000000" pitchFamily="34" charset="0"/>
              </a:rPr>
              <a:t> thµnh phÇn, trong ®ã mçi thµnh phÇn chØ nhËn mét trong hai gi¸ trÞ (1 hoÆc 0). Tõ ®ã suy ra sè c¸c d·y nhÞ ph©n ®é dµi </a:t>
            </a:r>
            <a:r>
              <a:rPr lang="en-US" altLang="en-US" sz="2200" i="1">
                <a:latin typeface=".VnTime" panose="020B7200000000000000" pitchFamily="34" charset="0"/>
              </a:rPr>
              <a:t>n</a:t>
            </a:r>
            <a:r>
              <a:rPr lang="en-US" altLang="en-US" sz="2200">
                <a:latin typeface=".VnTime" panose="020B7200000000000000" pitchFamily="34" charset="0"/>
              </a:rPr>
              <a:t>  lµ </a:t>
            </a:r>
            <a:r>
              <a:rPr lang="en-US" altLang="en-US" sz="2200" i="1">
                <a:latin typeface=".VnTime" panose="020B7200000000000000" pitchFamily="34" charset="0"/>
              </a:rPr>
              <a:t>2</a:t>
            </a:r>
            <a:r>
              <a:rPr lang="en-US" altLang="en-US" sz="2200" i="1" baseline="30000">
                <a:latin typeface=".VnTime" panose="020B7200000000000000" pitchFamily="34" charset="0"/>
              </a:rPr>
              <a:t>n</a:t>
            </a:r>
            <a:r>
              <a:rPr lang="en-US" altLang="en-US" sz="2200">
                <a:latin typeface=".VnTime" panose="020B7200000000000000" pitchFamily="34" charset="0"/>
              </a:rPr>
              <a:t>.</a:t>
            </a:r>
          </a:p>
          <a:p>
            <a:pPr marL="0" indent="0" algn="just" eaLnBrk="1" hangingPunct="1">
              <a:spcBef>
                <a:spcPts val="600"/>
              </a:spcBef>
              <a:buNone/>
            </a:pPr>
            <a:r>
              <a:rPr lang="en-US" altLang="en-US" sz="2200">
                <a:latin typeface=".VnTime" panose="020B7200000000000000" pitchFamily="34" charset="0"/>
              </a:rPr>
              <a:t>Do mçi tËp con cña tËp </a:t>
            </a:r>
            <a:r>
              <a:rPr lang="en-US" altLang="en-US" sz="2200" i="1">
                <a:latin typeface=".VnTime" panose="020B7200000000000000" pitchFamily="34" charset="0"/>
              </a:rPr>
              <a:t>n</a:t>
            </a:r>
            <a:r>
              <a:rPr lang="en-US" altLang="en-US" sz="2200">
                <a:latin typeface=".VnTime" panose="020B7200000000000000" pitchFamily="34" charset="0"/>
              </a:rPr>
              <a:t> phÇn tö t­ư¬ng øng víi mét vect¬ ®Æc trư­ng lµ mét x©u nhÞ ph©n ®é dµi </a:t>
            </a:r>
            <a:r>
              <a:rPr lang="en-US" altLang="en-US" sz="2200" i="1">
                <a:latin typeface=".VnTime" panose="020B7200000000000000" pitchFamily="34" charset="0"/>
              </a:rPr>
              <a:t>n</a:t>
            </a:r>
            <a:r>
              <a:rPr lang="en-US" altLang="en-US" sz="2200">
                <a:latin typeface=".VnTime" panose="020B7200000000000000" pitchFamily="34" charset="0"/>
              </a:rPr>
              <a:t>, nªn ta cã</a:t>
            </a:r>
          </a:p>
          <a:p>
            <a:pPr marL="0" indent="0" algn="just" eaLnBrk="1" hangingPunct="1">
              <a:spcBef>
                <a:spcPts val="600"/>
              </a:spcBef>
              <a:buNone/>
            </a:pPr>
            <a:r>
              <a:rPr lang="en-US" altLang="en-US" sz="2200" b="1">
                <a:latin typeface=".VnTime" panose="020B7200000000000000" pitchFamily="34" charset="0"/>
              </a:rPr>
              <a:t>HÖ qu¶: </a:t>
            </a:r>
            <a:r>
              <a:rPr lang="en-US" altLang="en-US" sz="2200">
                <a:latin typeface=".VnTime" panose="020B7200000000000000" pitchFamily="34" charset="0"/>
              </a:rPr>
              <a:t>Sè lư­îng tËp con cña tËp </a:t>
            </a:r>
            <a:r>
              <a:rPr lang="en-US" altLang="en-US" sz="2200" i="1">
                <a:latin typeface=".VnTime" panose="020B7200000000000000" pitchFamily="34" charset="0"/>
              </a:rPr>
              <a:t>n</a:t>
            </a:r>
            <a:r>
              <a:rPr lang="en-US" altLang="en-US" sz="2200">
                <a:latin typeface=".VnTime" panose="020B7200000000000000" pitchFamily="34" charset="0"/>
              </a:rPr>
              <a:t> phÇn tö lµ 2</a:t>
            </a:r>
            <a:r>
              <a:rPr lang="en-US" altLang="en-US" sz="2200" i="1" baseline="30000">
                <a:latin typeface=".VnTime" panose="020B7200000000000000" pitchFamily="34" charset="0"/>
              </a:rPr>
              <a:t>n</a:t>
            </a:r>
            <a:r>
              <a:rPr lang="en-US" altLang="en-US" sz="2200">
                <a:latin typeface=".VnTime" panose="020B7200000000000000" pitchFamily="34" charset="0"/>
              </a:rPr>
              <a:t>.</a:t>
            </a:r>
          </a:p>
        </p:txBody>
      </p:sp>
      <p:sp>
        <p:nvSpPr>
          <p:cNvPr id="2" name="Slide Number Placeholder 1">
            <a:extLst>
              <a:ext uri="{FF2B5EF4-FFF2-40B4-BE49-F238E27FC236}">
                <a16:creationId xmlns:a16="http://schemas.microsoft.com/office/drawing/2014/main" id="{5B56F431-13A8-4D28-9EA3-7CF001349C3E}"/>
              </a:ext>
            </a:extLst>
          </p:cNvPr>
          <p:cNvSpPr>
            <a:spLocks noGrp="1"/>
          </p:cNvSpPr>
          <p:nvPr>
            <p:ph type="sldNum" sz="quarter" idx="12"/>
          </p:nvPr>
        </p:nvSpPr>
        <p:spPr/>
        <p:txBody>
          <a:bodyPr/>
          <a:lstStyle/>
          <a:p>
            <a:pPr>
              <a:defRPr/>
            </a:pPr>
            <a:fld id="{519C8756-3B26-4146-A7C7-24F682EEB786}" type="slidenum">
              <a:rPr lang="en-US" smtClean="0"/>
              <a:pPr>
                <a:defRPr/>
              </a:pPr>
              <a:t>32</a:t>
            </a:fld>
            <a:endParaRPr lang="en-US"/>
          </a:p>
        </p:txBody>
      </p:sp>
    </p:spTree>
    <p:extLst>
      <p:ext uri="{BB962C8B-B14F-4D97-AF65-F5344CB8AC3E}">
        <p14:creationId xmlns:p14="http://schemas.microsoft.com/office/powerpoint/2010/main" val="2955173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blinds(horizontal)">
                                      <p:cBhvr>
                                        <p:cTn id="7" dur="500"/>
                                        <p:tgtEl>
                                          <p:spTgt spid="69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99395">
                                            <p:txEl>
                                              <p:pRg st="1" end="1"/>
                                            </p:txEl>
                                          </p:spTgt>
                                        </p:tgtEl>
                                        <p:attrNameLst>
                                          <p:attrName>style.visibility</p:attrName>
                                        </p:attrNameLst>
                                      </p:cBhvr>
                                      <p:to>
                                        <p:strVal val="visible"/>
                                      </p:to>
                                    </p:set>
                                    <p:anim calcmode="lin" valueType="num">
                                      <p:cBhvr additive="base">
                                        <p:cTn id="12" dur="500" fill="hold"/>
                                        <p:tgtEl>
                                          <p:spTgt spid="6993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699395">
                                            <p:txEl>
                                              <p:pRg st="2" end="2"/>
                                            </p:txEl>
                                          </p:spTgt>
                                        </p:tgtEl>
                                        <p:attrNameLst>
                                          <p:attrName>style.visibility</p:attrName>
                                        </p:attrNameLst>
                                      </p:cBhvr>
                                      <p:to>
                                        <p:strVal val="visible"/>
                                      </p:to>
                                    </p:set>
                                    <p:animEffect transition="in" filter="diamond(in)">
                                      <p:cBhvr>
                                        <p:cTn id="18" dur="2000"/>
                                        <p:tgtEl>
                                          <p:spTgt spid="699395">
                                            <p:txEl>
                                              <p:pRg st="2" end="2"/>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699395">
                                            <p:txEl>
                                              <p:pRg st="3" end="3"/>
                                            </p:txEl>
                                          </p:spTgt>
                                        </p:tgtEl>
                                        <p:attrNameLst>
                                          <p:attrName>style.visibility</p:attrName>
                                        </p:attrNameLst>
                                      </p:cBhvr>
                                      <p:to>
                                        <p:strVal val="visible"/>
                                      </p:to>
                                    </p:set>
                                    <p:animEffect transition="in" filter="diamond(in)">
                                      <p:cBhvr>
                                        <p:cTn id="21" dur="2000"/>
                                        <p:tgtEl>
                                          <p:spTgt spid="69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16ECE6FF-10AC-49F5-B0D1-B3121C7D2BC4}"/>
              </a:ext>
            </a:extLst>
          </p:cNvPr>
          <p:cNvSpPr>
            <a:spLocks noGrp="1" noChangeArrowheads="1"/>
          </p:cNvSpPr>
          <p:nvPr>
            <p:ph type="title"/>
          </p:nvPr>
        </p:nvSpPr>
        <p:spPr>
          <a:xfrm>
            <a:off x="24938" y="0"/>
            <a:ext cx="9119062" cy="8382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lặp</a:t>
            </a:r>
            <a:endParaRPr lang="en-US" altLang="en-US" sz="3500" dirty="0"/>
          </a:p>
        </p:txBody>
      </p:sp>
      <p:sp>
        <p:nvSpPr>
          <p:cNvPr id="700419" name="Rectangle 3">
            <a:extLst>
              <a:ext uri="{FF2B5EF4-FFF2-40B4-BE49-F238E27FC236}">
                <a16:creationId xmlns:a16="http://schemas.microsoft.com/office/drawing/2014/main" id="{6C8F3C72-7220-4FE7-B7E1-30157C1F53AC}"/>
              </a:ext>
            </a:extLst>
          </p:cNvPr>
          <p:cNvSpPr>
            <a:spLocks noGrp="1" noChangeArrowheads="1"/>
          </p:cNvSpPr>
          <p:nvPr>
            <p:ph idx="1"/>
          </p:nvPr>
        </p:nvSpPr>
        <p:spPr>
          <a:xfrm>
            <a:off x="24938" y="840971"/>
            <a:ext cx="9119062" cy="5181600"/>
          </a:xfrm>
        </p:spPr>
        <p:txBody>
          <a:bodyPr/>
          <a:lstStyle/>
          <a:p>
            <a:pPr marL="0" indent="0" algn="just" eaLnBrk="1" hangingPunct="1">
              <a:spcBef>
                <a:spcPts val="1200"/>
              </a:spcBef>
              <a:buNone/>
            </a:pPr>
            <a:r>
              <a:rPr lang="en-US" altLang="en-US" sz="2400" b="1" dirty="0" err="1">
                <a:latin typeface="Times New Roman" panose="02020603050405020304" pitchFamily="18" charset="0"/>
              </a:rPr>
              <a:t>Ví</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dụ</a:t>
            </a:r>
            <a:r>
              <a:rPr lang="en-US" altLang="en-US" sz="2400" b="1" dirty="0">
                <a:latin typeface="Times New Roman" panose="02020603050405020304" pitchFamily="18" charset="0"/>
              </a:rPr>
              <a:t> 2.</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phải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phân</a:t>
            </a:r>
            <a:r>
              <a:rPr lang="en-US" altLang="en-US" sz="2400" dirty="0">
                <a:latin typeface="Times New Roman" panose="02020603050405020304" pitchFamily="18" charset="0"/>
              </a:rPr>
              <a:t> </a:t>
            </a:r>
            <a:r>
              <a:rPr lang="en-US" altLang="en-US" sz="2400" dirty="0" err="1" smtClean="0">
                <a:latin typeface="Times New Roman" panose="02020603050405020304" pitchFamily="18" charset="0"/>
              </a:rPr>
              <a:t>bổ</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100 </a:t>
            </a:r>
            <a:r>
              <a:rPr lang="en-US" altLang="en-US" sz="2400" dirty="0" err="1">
                <a:latin typeface="Times New Roman" panose="02020603050405020304" pitchFamily="18" charset="0"/>
              </a:rPr>
              <a:t>sinh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viên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vào</a:t>
            </a:r>
            <a:r>
              <a:rPr lang="en-US" altLang="en-US" sz="2400" dirty="0">
                <a:latin typeface="Times New Roman" panose="02020603050405020304" pitchFamily="18" charset="0"/>
              </a:rPr>
              <a:t> 4 </a:t>
            </a:r>
            <a:r>
              <a:rPr lang="en-US" altLang="en-US" sz="2400" dirty="0" err="1">
                <a:latin typeface="Times New Roman" panose="02020603050405020304" pitchFamily="18" charset="0"/>
              </a:rPr>
              <a:t>nhóm</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thực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tập</a:t>
            </a:r>
            <a:r>
              <a:rPr lang="en-US" altLang="en-US" sz="2400" dirty="0">
                <a:latin typeface="Times New Roman" panose="02020603050405020304" pitchFamily="18" charset="0"/>
              </a:rPr>
              <a:t> ACCESS, FOXPRO, EXCEL, LOTUS.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sinh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viên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phải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tham</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gia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vào</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đúng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nhóm</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nhóm</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nhận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lượng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hạn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chế</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sinh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viên</a:t>
            </a:r>
            <a:endParaRPr lang="en-US" altLang="en-US" sz="2400" dirty="0">
              <a:latin typeface="Times New Roman" panose="02020603050405020304" pitchFamily="18" charset="0"/>
            </a:endParaRPr>
          </a:p>
          <a:p>
            <a:pPr algn="just" eaLnBrk="1" hangingPunct="1">
              <a:spcBef>
                <a:spcPts val="1200"/>
              </a:spcBef>
            </a:pPr>
            <a:r>
              <a:rPr lang="en-US" altLang="en-US" sz="2400" b="1" dirty="0" err="1">
                <a:latin typeface="Times New Roman" panose="02020603050405020304" pitchFamily="18" charset="0"/>
              </a:rPr>
              <a:t>Giải</a:t>
            </a:r>
            <a:r>
              <a:rPr lang="en-US" altLang="en-US" sz="2400" b="1" dirty="0">
                <a:latin typeface="Times New Roman" panose="02020603050405020304" pitchFamily="18" charset="0"/>
              </a:rPr>
              <a:t>:</a:t>
            </a:r>
            <a:r>
              <a:rPr lang="en-US" altLang="en-US" sz="2400" dirty="0">
                <a:latin typeface="Times New Roman" panose="02020603050405020304" pitchFamily="18" charset="0"/>
              </a:rPr>
              <a:t>   4</a:t>
            </a:r>
            <a:r>
              <a:rPr lang="en-US" altLang="en-US" sz="2400" baseline="30000" dirty="0">
                <a:latin typeface="Times New Roman" panose="02020603050405020304" pitchFamily="18" charset="0"/>
              </a:rPr>
              <a:t>100  </a:t>
            </a:r>
            <a:r>
              <a:rPr lang="en-US" altLang="en-US" sz="2400" dirty="0">
                <a:latin typeface="Times New Roman" panose="02020603050405020304" pitchFamily="18" charset="0"/>
              </a:rPr>
              <a:t>hay  100</a:t>
            </a:r>
            <a:r>
              <a:rPr lang="en-US" altLang="en-US" sz="2400" baseline="30000" dirty="0">
                <a:latin typeface="Times New Roman" panose="02020603050405020304" pitchFamily="18" charset="0"/>
              </a:rPr>
              <a:t>4 </a:t>
            </a:r>
            <a:r>
              <a:rPr lang="en-US" altLang="en-US" sz="2400" dirty="0">
                <a:latin typeface="Times New Roman" panose="02020603050405020304" pitchFamily="18" charset="0"/>
              </a:rPr>
              <a:t>?</a:t>
            </a:r>
          </a:p>
          <a:p>
            <a:pPr algn="just" eaLnBrk="1" hangingPunct="1">
              <a:spcBef>
                <a:spcPts val="1200"/>
              </a:spcBef>
            </a:pP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cách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phân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tìm</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biểu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diễn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bởi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bộ</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thứ</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tự</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100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(b</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 b</a:t>
            </a:r>
            <a:r>
              <a:rPr lang="en-US" altLang="en-US" sz="2400" baseline="-25000" dirty="0">
                <a:latin typeface="Times New Roman" panose="02020603050405020304" pitchFamily="18" charset="0"/>
              </a:rPr>
              <a:t>100</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trong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đó</a:t>
            </a:r>
            <a:r>
              <a:rPr lang="en-US" altLang="en-US" sz="2400" dirty="0">
                <a:latin typeface="Times New Roman" panose="02020603050405020304" pitchFamily="18" charset="0"/>
              </a:rPr>
              <a:t> b</a:t>
            </a:r>
            <a:r>
              <a:rPr lang="en-US" altLang="en-US" sz="2400" baseline="-25000" dirty="0">
                <a:latin typeface="Times New Roman" panose="02020603050405020304" pitchFamily="18" charset="0"/>
              </a:rPr>
              <a:t>i</a:t>
            </a:r>
            <a:r>
              <a:rPr lang="en-US" altLang="en-US" sz="2400" dirty="0">
                <a:latin typeface="Times New Roman" panose="02020603050405020304" pitchFamily="18" charset="0"/>
              </a:rPr>
              <a:t> </a:t>
            </a:r>
            <a:r>
              <a:rPr lang="en-US" altLang="en-US" sz="2400" dirty="0">
                <a:latin typeface="Times New Roman" panose="02020603050405020304" pitchFamily="18" charset="0"/>
                <a:sym typeface="Symbol" panose="05050102010706020507" pitchFamily="18" charset="2"/>
              </a:rPr>
              <a:t> {ACESS, </a:t>
            </a:r>
            <a:r>
              <a:rPr lang="en-US" altLang="en-US" sz="2400" dirty="0">
                <a:latin typeface="Times New Roman" panose="02020603050405020304" pitchFamily="18" charset="0"/>
              </a:rPr>
              <a:t>FOXPRO, EXCEL, LOTUS</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là</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nhóm</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thực</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tập</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của</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sinh</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viên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thứ</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i</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Từ</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đó</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suy</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ra</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số</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cách</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phân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bố</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cần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đếm</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là</a:t>
            </a:r>
            <a:r>
              <a:rPr lang="en-US" altLang="en-US" sz="2400" dirty="0">
                <a:latin typeface="Times New Roman" panose="02020603050405020304" pitchFamily="18" charset="0"/>
                <a:sym typeface="Symbol" panose="05050102010706020507" pitchFamily="18" charset="2"/>
              </a:rPr>
              <a:t> 4</a:t>
            </a:r>
            <a:r>
              <a:rPr lang="en-US" altLang="en-US" sz="2400" baseline="30000" dirty="0">
                <a:latin typeface="Times New Roman" panose="02020603050405020304" pitchFamily="18" charset="0"/>
                <a:sym typeface="Symbol" panose="05050102010706020507" pitchFamily="18" charset="2"/>
              </a:rPr>
              <a:t>100</a:t>
            </a:r>
            <a:r>
              <a:rPr lang="en-US" altLang="en-US" sz="2400" dirty="0">
                <a:latin typeface="Times New Roman" panose="02020603050405020304" pitchFamily="18" charset="0"/>
                <a:sym typeface="Symbol" panose="05050102010706020507" pitchFamily="18" charset="2"/>
              </a:rPr>
              <a:t>.</a:t>
            </a:r>
          </a:p>
        </p:txBody>
      </p:sp>
      <p:sp>
        <p:nvSpPr>
          <p:cNvPr id="2" name="Slide Number Placeholder 1">
            <a:extLst>
              <a:ext uri="{FF2B5EF4-FFF2-40B4-BE49-F238E27FC236}">
                <a16:creationId xmlns:a16="http://schemas.microsoft.com/office/drawing/2014/main" id="{D5B08A00-80A0-4D6B-A08D-94880FD0B904}"/>
              </a:ext>
            </a:extLst>
          </p:cNvPr>
          <p:cNvSpPr>
            <a:spLocks noGrp="1"/>
          </p:cNvSpPr>
          <p:nvPr>
            <p:ph type="sldNum" sz="quarter" idx="12"/>
          </p:nvPr>
        </p:nvSpPr>
        <p:spPr/>
        <p:txBody>
          <a:bodyPr/>
          <a:lstStyle/>
          <a:p>
            <a:pPr>
              <a:defRPr/>
            </a:pPr>
            <a:fld id="{519C8756-3B26-4146-A7C7-24F682EEB786}" type="slidenum">
              <a:rPr lang="en-US" smtClean="0"/>
              <a:pPr>
                <a:defRPr/>
              </a:pPr>
              <a:t>33</a:t>
            </a:fld>
            <a:endParaRPr lang="en-US"/>
          </a:p>
        </p:txBody>
      </p:sp>
    </p:spTree>
    <p:extLst>
      <p:ext uri="{BB962C8B-B14F-4D97-AF65-F5344CB8AC3E}">
        <p14:creationId xmlns:p14="http://schemas.microsoft.com/office/powerpoint/2010/main" val="471852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00419">
                                            <p:txEl>
                                              <p:pRg st="1" end="1"/>
                                            </p:txEl>
                                          </p:spTgt>
                                        </p:tgtEl>
                                        <p:attrNameLst>
                                          <p:attrName>style.visibility</p:attrName>
                                        </p:attrNameLst>
                                      </p:cBhvr>
                                      <p:to>
                                        <p:strVal val="visible"/>
                                      </p:to>
                                    </p:set>
                                    <p:animEffect transition="in" filter="diamond(in)">
                                      <p:cBhvr>
                                        <p:cTn id="7" dur="2000"/>
                                        <p:tgtEl>
                                          <p:spTgt spid="700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00419">
                                            <p:txEl>
                                              <p:pRg st="2" end="2"/>
                                            </p:txEl>
                                          </p:spTgt>
                                        </p:tgtEl>
                                        <p:attrNameLst>
                                          <p:attrName>style.visibility</p:attrName>
                                        </p:attrNameLst>
                                      </p:cBhvr>
                                      <p:to>
                                        <p:strVal val="visible"/>
                                      </p:to>
                                    </p:set>
                                    <p:anim calcmode="lin" valueType="num">
                                      <p:cBhvr additive="base">
                                        <p:cTn id="12" dur="500" fill="hold"/>
                                        <p:tgtEl>
                                          <p:spTgt spid="70041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620EF938-6B92-42B3-BCF6-72F3A516C4E0}"/>
              </a:ext>
            </a:extLst>
          </p:cNvPr>
          <p:cNvSpPr>
            <a:spLocks noGrp="1" noChangeArrowheads="1"/>
          </p:cNvSpPr>
          <p:nvPr>
            <p:ph type="title"/>
          </p:nvPr>
        </p:nvSpPr>
        <p:spPr>
          <a:xfrm>
            <a:off x="0" y="0"/>
            <a:ext cx="9144000" cy="9906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không</a:t>
            </a:r>
            <a:r>
              <a:rPr lang="en-US" altLang="en-US" sz="3500" dirty="0"/>
              <a:t> </a:t>
            </a:r>
            <a:r>
              <a:rPr lang="en-US" altLang="en-US" sz="3500" dirty="0" err="1"/>
              <a:t>lặp</a:t>
            </a:r>
            <a:endParaRPr lang="en-US" altLang="en-US" sz="3500" dirty="0"/>
          </a:p>
        </p:txBody>
      </p:sp>
      <p:sp>
        <p:nvSpPr>
          <p:cNvPr id="35844" name="Rectangle 3">
            <a:extLst>
              <a:ext uri="{FF2B5EF4-FFF2-40B4-BE49-F238E27FC236}">
                <a16:creationId xmlns:a16="http://schemas.microsoft.com/office/drawing/2014/main" id="{5DE9344B-714F-4245-9441-49C9D0060444}"/>
              </a:ext>
            </a:extLst>
          </p:cNvPr>
          <p:cNvSpPr>
            <a:spLocks noGrp="1" noChangeArrowheads="1"/>
          </p:cNvSpPr>
          <p:nvPr>
            <p:ph type="body" sz="half" idx="1"/>
          </p:nvPr>
        </p:nvSpPr>
        <p:spPr>
          <a:xfrm>
            <a:off x="0" y="838200"/>
            <a:ext cx="9144000" cy="4495800"/>
          </a:xfrm>
        </p:spPr>
        <p:txBody>
          <a:bodyPr>
            <a:normAutofit fontScale="92500" lnSpcReduction="10000"/>
          </a:bodyPr>
          <a:lstStyle/>
          <a:p>
            <a:pPr algn="just" eaLnBrk="1" hangingPunct="1">
              <a:spcBef>
                <a:spcPts val="600"/>
              </a:spcBef>
            </a:pPr>
            <a:r>
              <a:rPr lang="en-US" altLang="en-US" sz="2400" b="1" dirty="0" err="1">
                <a:latin typeface="Times New Roman" panose="02020603050405020304" pitchFamily="18" charset="0"/>
              </a:rPr>
              <a:t>Định</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nghĩa</a:t>
            </a:r>
            <a:r>
              <a:rPr lang="en-US" altLang="en-US" sz="2400" b="1" dirty="0">
                <a:latin typeface="Times New Roman" panose="02020603050405020304" pitchFamily="18" charset="0"/>
              </a:rPr>
              <a:t>.</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gọi</a:t>
            </a:r>
            <a:r>
              <a:rPr lang="en-US" altLang="en-US" sz="2400" dirty="0">
                <a:latin typeface="Times New Roman" panose="02020603050405020304" pitchFamily="18" charset="0"/>
              </a:rPr>
              <a:t> </a:t>
            </a:r>
            <a:r>
              <a:rPr lang="en-US" altLang="en-US" sz="2400" dirty="0" err="1">
                <a:solidFill>
                  <a:srgbClr val="990000"/>
                </a:solidFill>
                <a:latin typeface="Times New Roman" panose="02020603050405020304" pitchFamily="18" charset="0"/>
              </a:rPr>
              <a:t>chỉnh</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hợp</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không</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lặp</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chập</a:t>
            </a:r>
            <a:r>
              <a:rPr lang="en-US" altLang="en-US" sz="2400" dirty="0">
                <a:solidFill>
                  <a:srgbClr val="990000"/>
                </a:solidFill>
                <a:latin typeface="Times New Roman" panose="02020603050405020304" pitchFamily="18" charset="0"/>
              </a:rPr>
              <a:t> </a:t>
            </a:r>
            <a:r>
              <a:rPr lang="en-US" altLang="en-US" sz="2400" i="1" dirty="0" smtClean="0">
                <a:solidFill>
                  <a:srgbClr val="990000"/>
                </a:solidFill>
                <a:latin typeface="Times New Roman" panose="02020603050405020304" pitchFamily="18" charset="0"/>
              </a:rPr>
              <a:t>k</a:t>
            </a:r>
            <a:r>
              <a:rPr lang="en-US" altLang="en-US" sz="2400" dirty="0" smtClean="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từ</a:t>
            </a:r>
            <a:r>
              <a:rPr lang="en-US" altLang="en-US" sz="2400" dirty="0">
                <a:solidFill>
                  <a:srgbClr val="990000"/>
                </a:solidFill>
                <a:latin typeface="Times New Roman" panose="02020603050405020304" pitchFamily="18" charset="0"/>
              </a:rPr>
              <a:t> </a:t>
            </a:r>
            <a:r>
              <a:rPr lang="en-US" altLang="en-US" sz="2400" i="1" dirty="0">
                <a:solidFill>
                  <a:srgbClr val="990000"/>
                </a:solidFill>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bộ</a:t>
            </a:r>
            <a:r>
              <a:rPr lang="en-US" altLang="en-US" sz="2400" dirty="0">
                <a:latin typeface="Times New Roman" panose="02020603050405020304" pitchFamily="18" charset="0"/>
              </a:rPr>
              <a:t> </a:t>
            </a:r>
            <a:r>
              <a:rPr lang="en-US" altLang="en-US" sz="2400" dirty="0" err="1">
                <a:solidFill>
                  <a:srgbClr val="FF0000"/>
                </a:solidFill>
                <a:latin typeface="Times New Roman" panose="02020603050405020304" pitchFamily="18" charset="0"/>
              </a:rPr>
              <a:t>có</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thứ</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tự</a:t>
            </a:r>
            <a:r>
              <a:rPr lang="en-US" altLang="en-US" sz="2400" dirty="0">
                <a:solidFill>
                  <a:srgbClr val="FF0000"/>
                </a:solidFill>
                <a:latin typeface="Times New Roman" panose="02020603050405020304" pitchFamily="18" charset="0"/>
              </a:rPr>
              <a:t>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 </a:t>
            </a:r>
            <a:r>
              <a:rPr lang="en-US" altLang="en-US" sz="2400" i="1" dirty="0" err="1">
                <a:solidFill>
                  <a:srgbClr val="FF0000"/>
                </a:solidFill>
                <a:latin typeface="Times New Roman" panose="02020603050405020304" pitchFamily="18" charset="0"/>
              </a:rPr>
              <a:t>các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thành</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phần</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khác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nhau</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từng</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đôi</a:t>
            </a:r>
            <a:r>
              <a:rPr lang="en-US" altLang="en-US" sz="2400" dirty="0">
                <a:latin typeface="Times New Roman" panose="02020603050405020304" pitchFamily="18" charset="0"/>
              </a:rPr>
              <a:t>.</a:t>
            </a:r>
          </a:p>
          <a:p>
            <a:pPr algn="just" eaLnBrk="1" hangingPunct="1">
              <a:spcBef>
                <a:spcPts val="600"/>
              </a:spcBef>
            </a:pPr>
            <a:r>
              <a:rPr lang="en-US" altLang="en-US" sz="2400" dirty="0" err="1">
                <a:latin typeface="Times New Roman" panose="02020603050405020304" pitchFamily="18" charset="0"/>
              </a:rPr>
              <a:t>Ký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lượng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chỉnh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lặp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i="1" dirty="0" err="1" smtClean="0">
                <a:latin typeface="Times New Roman" panose="02020603050405020304" pitchFamily="18" charset="0"/>
              </a:rPr>
              <a:t>P</a:t>
            </a:r>
            <a:r>
              <a:rPr lang="en-US" altLang="en-US" sz="2400" i="1" baseline="-25000" dirty="0" err="1" smtClean="0">
                <a:latin typeface="Times New Roman" panose="02020603050405020304" pitchFamily="18" charset="0"/>
              </a:rPr>
              <a:t>n</a:t>
            </a:r>
            <a:r>
              <a:rPr lang="en-US" altLang="en-US" sz="2400" i="1" baseline="30000" dirty="0" err="1" smtClean="0">
                <a:latin typeface="Times New Roman" panose="02020603050405020304" pitchFamily="18" charset="0"/>
              </a:rPr>
              <a:t>k</a:t>
            </a:r>
            <a:r>
              <a:rPr lang="en-US" altLang="en-US" sz="2400" i="1" dirty="0" smtClean="0">
                <a:latin typeface="Times New Roman" panose="02020603050405020304" pitchFamily="18" charset="0"/>
              </a:rPr>
              <a:t>. </a:t>
            </a:r>
            <a:r>
              <a:rPr lang="en-US" altLang="en-US" sz="2400" dirty="0" err="1">
                <a:latin typeface="Times New Roman" panose="02020603050405020304" pitchFamily="18" charset="0"/>
              </a:rPr>
              <a:t>Rõ</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ràng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tồn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tại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chỉnh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lặp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thì</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 </a:t>
            </a:r>
            <a:r>
              <a:rPr lang="en-US" altLang="en-US" sz="2400" dirty="0">
                <a:latin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sym typeface="Symbol" panose="05050102010706020507" pitchFamily="18" charset="2"/>
              </a:rPr>
              <a:t> n.</a:t>
            </a:r>
          </a:p>
          <a:p>
            <a:pPr marL="0" indent="0" algn="just" eaLnBrk="1" hangingPunct="1">
              <a:spcBef>
                <a:spcPts val="1200"/>
              </a:spcBef>
              <a:buNone/>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 b, 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chập</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b</a:t>
            </a:r>
            <a:r>
              <a:rPr lang="en-US" sz="2400" dirty="0">
                <a:latin typeface="Times New Roman" panose="02020603050405020304" pitchFamily="18" charset="0"/>
                <a:cs typeface="Times New Roman" panose="02020603050405020304" pitchFamily="18" charset="0"/>
              </a:rPr>
              <a:t>)</a:t>
            </a:r>
          </a:p>
          <a:p>
            <a:pPr algn="just" eaLnBrk="1" hangingPunct="1">
              <a:spcBef>
                <a:spcPts val="600"/>
              </a:spcBef>
            </a:pPr>
            <a:endParaRPr lang="en-US" altLang="en-US" sz="2400" i="1" dirty="0">
              <a:latin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731222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620EF938-6B92-42B3-BCF6-72F3A516C4E0}"/>
              </a:ext>
            </a:extLst>
          </p:cNvPr>
          <p:cNvSpPr>
            <a:spLocks noGrp="1" noChangeArrowheads="1"/>
          </p:cNvSpPr>
          <p:nvPr>
            <p:ph type="title"/>
          </p:nvPr>
        </p:nvSpPr>
        <p:spPr>
          <a:xfrm>
            <a:off x="0" y="0"/>
            <a:ext cx="9144000" cy="9906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không</a:t>
            </a:r>
            <a:r>
              <a:rPr lang="en-US" altLang="en-US" sz="3500" dirty="0"/>
              <a:t> </a:t>
            </a:r>
            <a:r>
              <a:rPr lang="en-US" altLang="en-US" sz="3500" dirty="0" err="1"/>
              <a:t>lặp</a:t>
            </a:r>
            <a:endParaRPr lang="en-US" altLang="en-US" sz="3500" dirty="0"/>
          </a:p>
        </p:txBody>
      </p:sp>
      <p:sp>
        <p:nvSpPr>
          <p:cNvPr id="35844" name="Rectangle 3">
            <a:extLst>
              <a:ext uri="{FF2B5EF4-FFF2-40B4-BE49-F238E27FC236}">
                <a16:creationId xmlns:a16="http://schemas.microsoft.com/office/drawing/2014/main" id="{5DE9344B-714F-4245-9441-49C9D0060444}"/>
              </a:ext>
            </a:extLst>
          </p:cNvPr>
          <p:cNvSpPr>
            <a:spLocks noGrp="1" noChangeArrowheads="1"/>
          </p:cNvSpPr>
          <p:nvPr>
            <p:ph type="body" sz="half" idx="1"/>
          </p:nvPr>
        </p:nvSpPr>
        <p:spPr>
          <a:xfrm>
            <a:off x="0" y="838200"/>
            <a:ext cx="9144000" cy="4495800"/>
          </a:xfrm>
        </p:spPr>
        <p:txBody>
          <a:bodyPr/>
          <a:lstStyle/>
          <a:p>
            <a:pPr algn="just" eaLnBrk="1" hangingPunct="1">
              <a:spcBef>
                <a:spcPts val="600"/>
              </a:spcBef>
            </a:pPr>
            <a:r>
              <a:rPr lang="en-US" altLang="en-US" sz="2400" b="1" dirty="0" err="1">
                <a:latin typeface="Times New Roman" panose="02020603050405020304" pitchFamily="18" charset="0"/>
              </a:rPr>
              <a:t>Định</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nghĩa</a:t>
            </a:r>
            <a:r>
              <a:rPr lang="en-US" altLang="en-US" sz="2400" b="1" dirty="0">
                <a:latin typeface="Times New Roman" panose="02020603050405020304" pitchFamily="18" charset="0"/>
              </a:rPr>
              <a:t>.</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gọi</a:t>
            </a:r>
            <a:r>
              <a:rPr lang="en-US" altLang="en-US" sz="2400" dirty="0">
                <a:latin typeface="Times New Roman" panose="02020603050405020304" pitchFamily="18" charset="0"/>
              </a:rPr>
              <a:t> </a:t>
            </a:r>
            <a:r>
              <a:rPr lang="en-US" altLang="en-US" sz="2400" dirty="0" err="1">
                <a:solidFill>
                  <a:srgbClr val="990000"/>
                </a:solidFill>
                <a:latin typeface="Times New Roman" panose="02020603050405020304" pitchFamily="18" charset="0"/>
              </a:rPr>
              <a:t>chỉnh</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hợp</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không</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lặp</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chập</a:t>
            </a:r>
            <a:r>
              <a:rPr lang="en-US" altLang="en-US" sz="2400" dirty="0">
                <a:solidFill>
                  <a:srgbClr val="990000"/>
                </a:solidFill>
                <a:latin typeface="Times New Roman" panose="02020603050405020304" pitchFamily="18" charset="0"/>
              </a:rPr>
              <a:t> </a:t>
            </a:r>
            <a:r>
              <a:rPr lang="en-US" altLang="en-US" sz="2400" i="1" dirty="0" smtClean="0">
                <a:solidFill>
                  <a:srgbClr val="990000"/>
                </a:solidFill>
                <a:latin typeface="Times New Roman" panose="02020603050405020304" pitchFamily="18" charset="0"/>
              </a:rPr>
              <a:t>k</a:t>
            </a:r>
            <a:r>
              <a:rPr lang="en-US" altLang="en-US" sz="2400" dirty="0" smtClean="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từ</a:t>
            </a:r>
            <a:r>
              <a:rPr lang="en-US" altLang="en-US" sz="2400" dirty="0">
                <a:solidFill>
                  <a:srgbClr val="990000"/>
                </a:solidFill>
                <a:latin typeface="Times New Roman" panose="02020603050405020304" pitchFamily="18" charset="0"/>
              </a:rPr>
              <a:t> </a:t>
            </a:r>
            <a:r>
              <a:rPr lang="en-US" altLang="en-US" sz="2400" i="1" dirty="0">
                <a:solidFill>
                  <a:srgbClr val="990000"/>
                </a:solidFill>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bộ</a:t>
            </a:r>
            <a:r>
              <a:rPr lang="en-US" altLang="en-US" sz="2400" dirty="0">
                <a:latin typeface="Times New Roman" panose="02020603050405020304" pitchFamily="18" charset="0"/>
              </a:rPr>
              <a:t> </a:t>
            </a:r>
            <a:r>
              <a:rPr lang="en-US" altLang="en-US" sz="2400" dirty="0" err="1">
                <a:solidFill>
                  <a:srgbClr val="FF0000"/>
                </a:solidFill>
                <a:latin typeface="Times New Roman" panose="02020603050405020304" pitchFamily="18" charset="0"/>
              </a:rPr>
              <a:t>có</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thứ</a:t>
            </a:r>
            <a:r>
              <a:rPr lang="en-US" altLang="en-US" sz="2400" dirty="0">
                <a:solidFill>
                  <a:srgbClr val="FF0000"/>
                </a:solidFill>
                <a:latin typeface="Times New Roman" panose="02020603050405020304" pitchFamily="18" charset="0"/>
              </a:rPr>
              <a:t> </a:t>
            </a:r>
            <a:r>
              <a:rPr lang="en-US" altLang="en-US" sz="2400" dirty="0" err="1">
                <a:solidFill>
                  <a:srgbClr val="FF0000"/>
                </a:solidFill>
                <a:latin typeface="Times New Roman" panose="02020603050405020304" pitchFamily="18" charset="0"/>
              </a:rPr>
              <a:t>tự</a:t>
            </a:r>
            <a:r>
              <a:rPr lang="en-US" altLang="en-US" sz="2400" dirty="0">
                <a:solidFill>
                  <a:srgbClr val="FF0000"/>
                </a:solidFill>
                <a:latin typeface="Times New Roman" panose="02020603050405020304" pitchFamily="18" charset="0"/>
              </a:rPr>
              <a:t>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 </a:t>
            </a:r>
            <a:r>
              <a:rPr lang="en-US" altLang="en-US" sz="2400" i="1" dirty="0" err="1">
                <a:solidFill>
                  <a:srgbClr val="FF0000"/>
                </a:solidFill>
                <a:latin typeface="Times New Roman" panose="02020603050405020304" pitchFamily="18" charset="0"/>
              </a:rPr>
              <a:t>các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thành</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phần</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khác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nhau</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từng</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đôi</a:t>
            </a:r>
            <a:r>
              <a:rPr lang="en-US" altLang="en-US" sz="2400" dirty="0">
                <a:latin typeface="Times New Roman" panose="02020603050405020304" pitchFamily="18" charset="0"/>
              </a:rPr>
              <a:t>.</a:t>
            </a:r>
          </a:p>
          <a:p>
            <a:pPr algn="just" eaLnBrk="1" hangingPunct="1">
              <a:spcBef>
                <a:spcPts val="600"/>
              </a:spcBef>
            </a:pPr>
            <a:r>
              <a:rPr lang="en-US" altLang="en-US" sz="2400" dirty="0" err="1">
                <a:latin typeface="Times New Roman" panose="02020603050405020304" pitchFamily="18" charset="0"/>
              </a:rPr>
              <a:t>Ký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lượng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chỉnh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lặp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i="1" dirty="0" err="1" smtClean="0">
                <a:latin typeface="Times New Roman" panose="02020603050405020304" pitchFamily="18" charset="0"/>
              </a:rPr>
              <a:t>P</a:t>
            </a:r>
            <a:r>
              <a:rPr lang="en-US" altLang="en-US" sz="2400" i="1" baseline="-25000" dirty="0" err="1" smtClean="0">
                <a:latin typeface="Times New Roman" panose="02020603050405020304" pitchFamily="18" charset="0"/>
              </a:rPr>
              <a:t>n</a:t>
            </a:r>
            <a:r>
              <a:rPr lang="en-US" altLang="en-US" sz="2400" i="1" baseline="30000" dirty="0" err="1" smtClean="0">
                <a:latin typeface="Times New Roman" panose="02020603050405020304" pitchFamily="18" charset="0"/>
              </a:rPr>
              <a:t>k</a:t>
            </a:r>
            <a:r>
              <a:rPr lang="en-US" altLang="en-US" sz="2400" i="1" dirty="0" smtClean="0">
                <a:latin typeface="Times New Roman" panose="02020603050405020304" pitchFamily="18" charset="0"/>
              </a:rPr>
              <a:t>. </a:t>
            </a:r>
            <a:r>
              <a:rPr lang="en-US" altLang="en-US" sz="2400" dirty="0" err="1">
                <a:latin typeface="Times New Roman" panose="02020603050405020304" pitchFamily="18" charset="0"/>
              </a:rPr>
              <a:t>Rõ</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ràng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tồn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tại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chỉnh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lặp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thì</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 </a:t>
            </a:r>
            <a:r>
              <a:rPr lang="en-US" altLang="en-US" sz="2400" dirty="0">
                <a:latin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sym typeface="Symbol" panose="05050102010706020507" pitchFamily="18" charset="2"/>
              </a:rPr>
              <a:t> n.</a:t>
            </a:r>
          </a:p>
          <a:p>
            <a:pPr algn="just" eaLnBrk="1" hangingPunct="1">
              <a:spcBef>
                <a:spcPts val="600"/>
              </a:spcBef>
            </a:pPr>
            <a:r>
              <a:rPr lang="en-US" altLang="en-US" sz="2400" dirty="0">
                <a:latin typeface="Times New Roman" panose="02020603050405020304" pitchFamily="18" charset="0"/>
              </a:rPr>
              <a:t>Theo </a:t>
            </a:r>
            <a:r>
              <a:rPr lang="en-US" altLang="en-US" sz="2400" dirty="0" err="1">
                <a:latin typeface="Times New Roman" panose="02020603050405020304" pitchFamily="18" charset="0"/>
              </a:rPr>
              <a:t>định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nghĩa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chỉnh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lặp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biểu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diễn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bởi</a:t>
            </a:r>
            <a:r>
              <a:rPr lang="en-US" altLang="en-US" sz="2400" dirty="0">
                <a:latin typeface="Times New Roman" panose="02020603050405020304" pitchFamily="18" charset="0"/>
              </a:rPr>
              <a:t> </a:t>
            </a:r>
          </a:p>
          <a:p>
            <a:pPr algn="just" eaLnBrk="1" hangingPunct="1">
              <a:spcBef>
                <a:spcPts val="600"/>
              </a:spcBef>
              <a:buFont typeface="Wingdings" panose="05000000000000000000" pitchFamily="2" charset="2"/>
              <a:buNone/>
            </a:pPr>
            <a:r>
              <a:rPr lang="en-US" altLang="en-US" sz="2400" dirty="0">
                <a:latin typeface="Times New Roman" panose="02020603050405020304" pitchFamily="18" charset="0"/>
              </a:rPr>
              <a:t>         (</a:t>
            </a:r>
            <a:r>
              <a:rPr lang="en-US" altLang="en-US" sz="2400" i="1" dirty="0">
                <a:latin typeface="Times New Roman" panose="02020603050405020304" pitchFamily="18" charset="0"/>
              </a:rPr>
              <a:t>a</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a:t>
            </a:r>
            <a:r>
              <a:rPr lang="en-US" altLang="en-US" sz="2400" i="1" dirty="0">
                <a:latin typeface="Times New Roman" panose="02020603050405020304" pitchFamily="18" charset="0"/>
              </a:rPr>
              <a:t>a</a:t>
            </a:r>
            <a:r>
              <a:rPr lang="en-US" altLang="en-US" sz="2400" baseline="-25000" dirty="0">
                <a:latin typeface="Times New Roman" panose="02020603050405020304" pitchFamily="18" charset="0"/>
              </a:rPr>
              <a:t>2</a:t>
            </a:r>
            <a:r>
              <a:rPr lang="en-US" altLang="en-US" sz="2400" dirty="0">
                <a:latin typeface="Times New Roman" panose="02020603050405020304" pitchFamily="18" charset="0"/>
              </a:rPr>
              <a:t>, ..., </a:t>
            </a:r>
            <a:r>
              <a:rPr lang="en-US" altLang="en-US" sz="2400" i="1" dirty="0" err="1" smtClean="0">
                <a:latin typeface="Times New Roman" panose="02020603050405020304" pitchFamily="18" charset="0"/>
              </a:rPr>
              <a:t>a</a:t>
            </a:r>
            <a:r>
              <a:rPr lang="en-US" altLang="en-US" sz="2400" i="1" baseline="-25000" dirty="0" err="1"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i="1" dirty="0" err="1">
                <a:latin typeface="Times New Roman" panose="02020603050405020304" pitchFamily="18" charset="0"/>
              </a:rPr>
              <a:t>a</a:t>
            </a:r>
            <a:r>
              <a:rPr lang="en-US" altLang="en-US" sz="2400" i="1" baseline="-25000" dirty="0" err="1">
                <a:latin typeface="Times New Roman" panose="02020603050405020304" pitchFamily="18" charset="0"/>
              </a:rPr>
              <a:t>i</a:t>
            </a:r>
            <a:r>
              <a:rPr lang="en-US" altLang="en-US" sz="2400" dirty="0">
                <a:latin typeface="Times New Roman" panose="02020603050405020304" pitchFamily="18" charset="0"/>
              </a:rPr>
              <a:t> </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X</a:t>
            </a:r>
            <a:r>
              <a:rPr lang="en-US" altLang="en-US" sz="2400" dirty="0">
                <a:latin typeface="Times New Roman" panose="02020603050405020304" pitchFamily="18" charset="0"/>
                <a:sym typeface="Symbol" panose="05050102010706020507" pitchFamily="18" charset="2"/>
              </a:rPr>
              <a:t>, </a:t>
            </a:r>
            <a:r>
              <a:rPr lang="en-US" altLang="en-US" sz="2400" i="1" dirty="0" err="1">
                <a:latin typeface="Times New Roman" panose="02020603050405020304" pitchFamily="18" charset="0"/>
                <a:sym typeface="Symbol" panose="05050102010706020507" pitchFamily="18" charset="2"/>
              </a:rPr>
              <a:t>i</a:t>
            </a:r>
            <a:r>
              <a:rPr lang="en-US" altLang="en-US" sz="2400" dirty="0">
                <a:latin typeface="Times New Roman" panose="02020603050405020304" pitchFamily="18" charset="0"/>
                <a:sym typeface="Symbol" panose="05050102010706020507" pitchFamily="18" charset="2"/>
              </a:rPr>
              <a:t> = 1, 2, ..., </a:t>
            </a:r>
            <a:r>
              <a:rPr lang="en-US" altLang="en-US" sz="2400" i="1" dirty="0" smtClean="0">
                <a:latin typeface="Times New Roman" panose="02020603050405020304" pitchFamily="18" charset="0"/>
                <a:sym typeface="Symbol" panose="05050102010706020507" pitchFamily="18" charset="2"/>
              </a:rPr>
              <a:t>k, </a:t>
            </a:r>
            <a:r>
              <a:rPr lang="en-US" altLang="en-US" sz="2400" i="1" dirty="0" err="1">
                <a:latin typeface="Times New Roman" panose="02020603050405020304" pitchFamily="18" charset="0"/>
                <a:sym typeface="Symbol" panose="05050102010706020507" pitchFamily="18" charset="2"/>
              </a:rPr>
              <a:t>a</a:t>
            </a:r>
            <a:r>
              <a:rPr lang="en-US" altLang="en-US" sz="2400" i="1" baseline="-25000" dirty="0" err="1">
                <a:latin typeface="Times New Roman" panose="02020603050405020304" pitchFamily="18" charset="0"/>
                <a:sym typeface="Symbol" panose="05050102010706020507" pitchFamily="18" charset="2"/>
              </a:rPr>
              <a:t>i</a:t>
            </a:r>
            <a:r>
              <a:rPr lang="en-US" altLang="en-US" sz="2400" i="1" dirty="0">
                <a:latin typeface="Times New Roman" panose="02020603050405020304" pitchFamily="18" charset="0"/>
                <a:sym typeface="Symbol" panose="05050102010706020507" pitchFamily="18" charset="2"/>
              </a:rPr>
              <a:t>  </a:t>
            </a:r>
            <a:r>
              <a:rPr lang="en-US" altLang="en-US" sz="2400" i="1" dirty="0" err="1">
                <a:latin typeface="Times New Roman" panose="02020603050405020304" pitchFamily="18" charset="0"/>
                <a:sym typeface="Symbol" panose="05050102010706020507" pitchFamily="18" charset="2"/>
              </a:rPr>
              <a:t>a</a:t>
            </a:r>
            <a:r>
              <a:rPr lang="en-US" altLang="en-US" sz="2400" i="1" baseline="-25000" dirty="0" err="1">
                <a:latin typeface="Times New Roman" panose="02020603050405020304" pitchFamily="18" charset="0"/>
                <a:sym typeface="Symbol" panose="05050102010706020507" pitchFamily="18" charset="2"/>
              </a:rPr>
              <a:t>j</a:t>
            </a:r>
            <a:r>
              <a:rPr lang="en-US" altLang="en-US" sz="2400" i="1" dirty="0">
                <a:latin typeface="Times New Roman" panose="02020603050405020304" pitchFamily="18" charset="0"/>
                <a:sym typeface="Symbol" panose="05050102010706020507" pitchFamily="18" charset="2"/>
              </a:rPr>
              <a:t>, </a:t>
            </a:r>
            <a:r>
              <a:rPr lang="en-US" altLang="en-US" sz="2400" i="1" dirty="0" err="1">
                <a:latin typeface="Times New Roman" panose="02020603050405020304" pitchFamily="18" charset="0"/>
                <a:sym typeface="Symbol" panose="05050102010706020507" pitchFamily="18" charset="2"/>
              </a:rPr>
              <a:t>i</a:t>
            </a:r>
            <a:r>
              <a:rPr lang="en-US" altLang="en-US" sz="2400" i="1" dirty="0">
                <a:latin typeface="Times New Roman" panose="02020603050405020304" pitchFamily="18" charset="0"/>
                <a:sym typeface="Symbol" panose="05050102010706020507" pitchFamily="18" charset="2"/>
              </a:rPr>
              <a:t>  j.</a:t>
            </a:r>
            <a:endParaRPr lang="en-US" altLang="en-US" sz="2400" dirty="0">
              <a:latin typeface="Times New Roman" panose="02020603050405020304" pitchFamily="18" charset="0"/>
              <a:sym typeface="Symbol" panose="05050102010706020507" pitchFamily="18" charset="2"/>
            </a:endParaRPr>
          </a:p>
          <a:p>
            <a:pPr algn="just" eaLnBrk="1" hangingPunct="1">
              <a:spcBef>
                <a:spcPts val="600"/>
              </a:spcBef>
            </a:pPr>
            <a:r>
              <a:rPr lang="en-US" altLang="en-US" sz="2400" dirty="0" err="1">
                <a:latin typeface="Times New Roman" panose="02020603050405020304" pitchFamily="18" charset="0"/>
                <a:sym typeface="Symbol" panose="05050102010706020507" pitchFamily="18" charset="2"/>
              </a:rPr>
              <a:t>Việc</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đếm</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số</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lượng</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chỉnh</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hợp</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không</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lặp</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chập</a:t>
            </a:r>
            <a:r>
              <a:rPr lang="en-US" altLang="en-US" sz="2400" dirty="0">
                <a:latin typeface="Times New Roman" panose="02020603050405020304" pitchFamily="18" charset="0"/>
                <a:sym typeface="Symbol" panose="05050102010706020507" pitchFamily="18" charset="2"/>
              </a:rPr>
              <a:t> </a:t>
            </a:r>
            <a:r>
              <a:rPr lang="en-US" altLang="en-US" sz="2400" i="1" dirty="0" smtClean="0">
                <a:latin typeface="Times New Roman" panose="02020603050405020304" pitchFamily="18" charset="0"/>
                <a:sym typeface="Symbol" panose="05050102010706020507" pitchFamily="18" charset="2"/>
              </a:rPr>
              <a:t>k</a:t>
            </a:r>
            <a:r>
              <a:rPr lang="en-US" altLang="en-US" sz="2400" dirty="0" smtClean="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từ</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phần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tử</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có</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thể</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thực</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hiện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theo</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nguyên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lý</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nhân</a:t>
            </a:r>
            <a:r>
              <a:rPr lang="en-US" altLang="en-US" sz="2400" dirty="0">
                <a:latin typeface="Times New Roman" panose="02020603050405020304" pitchFamily="18" charset="0"/>
                <a:sym typeface="Symbol" panose="05050102010706020507" pitchFamily="18" charset="2"/>
              </a:rPr>
              <a:t>. Ta </a:t>
            </a:r>
            <a:r>
              <a:rPr lang="en-US" altLang="en-US" sz="2400" dirty="0" err="1" smtClean="0">
                <a:latin typeface="Times New Roman" panose="02020603050405020304" pitchFamily="18" charset="0"/>
                <a:sym typeface="Symbol" panose="05050102010706020507" pitchFamily="18" charset="2"/>
              </a:rPr>
              <a:t>có</a:t>
            </a:r>
            <a:r>
              <a:rPr lang="en-US" altLang="en-US" sz="2400" dirty="0" smtClean="0">
                <a:latin typeface="Times New Roman" panose="02020603050405020304" pitchFamily="18" charset="0"/>
                <a:sym typeface="Symbol" panose="05050102010706020507" pitchFamily="18" charset="2"/>
              </a:rPr>
              <a:t>:</a:t>
            </a:r>
            <a:endParaRPr lang="en-US" altLang="en-US" sz="2400" dirty="0">
              <a:latin typeface="Times New Roman" panose="02020603050405020304" pitchFamily="18" charset="0"/>
              <a:sym typeface="Symbol" panose="05050102010706020507" pitchFamily="18" charset="2"/>
            </a:endParaRPr>
          </a:p>
          <a:p>
            <a:pPr marL="0" indent="0" algn="just" eaLnBrk="1" hangingPunct="1">
              <a:spcBef>
                <a:spcPts val="600"/>
              </a:spcBef>
              <a:buNone/>
            </a:pPr>
            <a:r>
              <a:rPr lang="en-US" altLang="en-US" sz="2400" dirty="0" err="1">
                <a:solidFill>
                  <a:srgbClr val="990000"/>
                </a:solidFill>
                <a:latin typeface="Times New Roman" panose="02020603050405020304" pitchFamily="18" charset="0"/>
                <a:sym typeface="Symbol" panose="05050102010706020507" pitchFamily="18" charset="2"/>
              </a:rPr>
              <a:t>Định</a:t>
            </a:r>
            <a:r>
              <a:rPr lang="en-US" altLang="en-US" sz="2400" dirty="0">
                <a:solidFill>
                  <a:srgbClr val="990000"/>
                </a:solidFill>
                <a:latin typeface="Times New Roman" panose="02020603050405020304" pitchFamily="18" charset="0"/>
                <a:sym typeface="Symbol" panose="05050102010706020507" pitchFamily="18" charset="2"/>
              </a:rPr>
              <a:t> </a:t>
            </a:r>
            <a:r>
              <a:rPr lang="en-US" altLang="en-US" sz="2400" dirty="0" err="1">
                <a:solidFill>
                  <a:srgbClr val="990000"/>
                </a:solidFill>
                <a:latin typeface="Times New Roman" panose="02020603050405020304" pitchFamily="18" charset="0"/>
                <a:sym typeface="Symbol" panose="05050102010706020507" pitchFamily="18" charset="2"/>
              </a:rPr>
              <a:t>lý</a:t>
            </a:r>
            <a:r>
              <a:rPr lang="en-US" altLang="en-US" sz="2400" dirty="0">
                <a:solidFill>
                  <a:srgbClr val="990000"/>
                </a:solidFill>
                <a:latin typeface="Times New Roman" panose="02020603050405020304" pitchFamily="18" charset="0"/>
                <a:sym typeface="Symbol" panose="05050102010706020507" pitchFamily="18" charset="2"/>
              </a:rPr>
              <a:t> 3. </a:t>
            </a:r>
            <a:endParaRPr lang="en-US" altLang="en-US" sz="2400" i="1" dirty="0">
              <a:solidFill>
                <a:srgbClr val="990000"/>
              </a:solidFill>
              <a:latin typeface="Times New Roman" panose="02020603050405020304" pitchFamily="18" charset="0"/>
            </a:endParaRPr>
          </a:p>
        </p:txBody>
      </p:sp>
      <p:graphicFrame>
        <p:nvGraphicFramePr>
          <p:cNvPr id="35845" name="Object 4">
            <a:extLst>
              <a:ext uri="{FF2B5EF4-FFF2-40B4-BE49-F238E27FC236}">
                <a16:creationId xmlns:a16="http://schemas.microsoft.com/office/drawing/2014/main" id="{1BE543EC-B02D-41EA-8E96-04CD7E25F155}"/>
              </a:ext>
            </a:extLst>
          </p:cNvPr>
          <p:cNvGraphicFramePr>
            <a:graphicFrameLocks noGrp="1" noChangeAspect="1"/>
          </p:cNvGraphicFramePr>
          <p:nvPr>
            <p:ph sz="half" idx="2"/>
            <p:extLst>
              <p:ext uri="{D42A27DB-BD31-4B8C-83A1-F6EECF244321}">
                <p14:modId xmlns:p14="http://schemas.microsoft.com/office/powerpoint/2010/main" val="3413485027"/>
              </p:ext>
            </p:extLst>
          </p:nvPr>
        </p:nvGraphicFramePr>
        <p:xfrm>
          <a:off x="1550988" y="5334000"/>
          <a:ext cx="4297362" cy="849313"/>
        </p:xfrm>
        <a:graphic>
          <a:graphicData uri="http://schemas.openxmlformats.org/presentationml/2006/ole">
            <mc:AlternateContent xmlns:mc="http://schemas.openxmlformats.org/markup-compatibility/2006">
              <mc:Choice xmlns:v="urn:schemas-microsoft-com:vml" Requires="v">
                <p:oleObj spid="_x0000_s70790" name="Equation" r:id="rId4" imgW="2120760" imgH="419040" progId="Equation.DSMT4">
                  <p:embed/>
                </p:oleObj>
              </mc:Choice>
              <mc:Fallback>
                <p:oleObj name="Equation" r:id="rId4" imgW="2120760" imgH="419040" progId="Equation.DSMT4">
                  <p:embed/>
                  <p:pic>
                    <p:nvPicPr>
                      <p:cNvPr id="35845" name="Object 4">
                        <a:extLst>
                          <a:ext uri="{FF2B5EF4-FFF2-40B4-BE49-F238E27FC236}">
                            <a16:creationId xmlns:a16="http://schemas.microsoft.com/office/drawing/2014/main" id="{1BE543EC-B02D-41EA-8E96-04CD7E25F155}"/>
                          </a:ext>
                        </a:extLst>
                      </p:cNvPr>
                      <p:cNvPicPr>
                        <a:picLocks noGrp="1" noChangeAspect="1" noChangeArrowheads="1"/>
                      </p:cNvPicPr>
                      <p:nvPr/>
                    </p:nvPicPr>
                    <p:blipFill>
                      <a:blip r:embed="rId5"/>
                      <a:srcRect/>
                      <a:stretch>
                        <a:fillRect/>
                      </a:stretch>
                    </p:blipFill>
                    <p:spPr bwMode="auto">
                      <a:xfrm>
                        <a:off x="1550988" y="5334000"/>
                        <a:ext cx="4297362"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5846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AB769DF8-29AB-45FF-9783-5E636E686130}"/>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không</a:t>
            </a:r>
            <a:r>
              <a:rPr lang="en-US" altLang="en-US" sz="3500" dirty="0"/>
              <a:t> </a:t>
            </a:r>
            <a:r>
              <a:rPr lang="en-US" altLang="en-US" sz="3500" dirty="0" err="1"/>
              <a:t>lặp</a:t>
            </a:r>
            <a:endParaRPr lang="en-US" altLang="en-US" sz="3500" dirty="0"/>
          </a:p>
        </p:txBody>
      </p:sp>
      <p:sp>
        <p:nvSpPr>
          <p:cNvPr id="703491" name="Rectangle 3">
            <a:extLst>
              <a:ext uri="{FF2B5EF4-FFF2-40B4-BE49-F238E27FC236}">
                <a16:creationId xmlns:a16="http://schemas.microsoft.com/office/drawing/2014/main" id="{06207524-3D97-4681-A374-FF5CC1783A4D}"/>
              </a:ext>
            </a:extLst>
          </p:cNvPr>
          <p:cNvSpPr>
            <a:spLocks noGrp="1" noChangeArrowheads="1"/>
          </p:cNvSpPr>
          <p:nvPr>
            <p:ph idx="1"/>
          </p:nvPr>
        </p:nvSpPr>
        <p:spPr>
          <a:xfrm>
            <a:off x="0" y="840971"/>
            <a:ext cx="9144000" cy="5181600"/>
          </a:xfrm>
        </p:spPr>
        <p:txBody>
          <a:bodyPr/>
          <a:lstStyle/>
          <a:p>
            <a:pPr marL="0" indent="0">
              <a:buNone/>
            </a:pPr>
            <a:r>
              <a:rPr lang="en-US" sz="2400" b="1" dirty="0" err="1">
                <a:latin typeface="Times New Roman" panose="02020603050405020304" pitchFamily="18" charset="0"/>
                <a:ea typeface="굴림" panose="020B0600000101010101" pitchFamily="34" charset="-127"/>
                <a:cs typeface="Times New Roman" panose="02020603050405020304" pitchFamily="18" charset="0"/>
              </a:rPr>
              <a:t>Ví</a:t>
            </a:r>
            <a:r>
              <a:rPr lang="en-US" sz="2400" b="1" dirty="0">
                <a:latin typeface="Times New Roman" panose="02020603050405020304" pitchFamily="18" charset="0"/>
                <a:ea typeface="굴림" panose="020B0600000101010101" pitchFamily="34" charset="-127"/>
                <a:cs typeface="Times New Roman" panose="02020603050405020304" pitchFamily="18" charset="0"/>
              </a:rPr>
              <a:t> </a:t>
            </a:r>
            <a:r>
              <a:rPr lang="en-US" sz="2400" b="1" dirty="0" err="1" smtClean="0">
                <a:latin typeface="Times New Roman" panose="02020603050405020304" pitchFamily="18" charset="0"/>
                <a:ea typeface="굴림" panose="020B0600000101010101" pitchFamily="34" charset="-127"/>
                <a:cs typeface="Times New Roman" panose="02020603050405020304" pitchFamily="18" charset="0"/>
              </a:rPr>
              <a:t>dụ</a:t>
            </a:r>
            <a:r>
              <a:rPr lang="en-US" sz="2400" b="1" dirty="0" smtClean="0">
                <a:latin typeface="Times New Roman" panose="02020603050405020304" pitchFamily="18" charset="0"/>
                <a:ea typeface="굴림" panose="020B0600000101010101" pitchFamily="34" charset="-127"/>
                <a:cs typeface="Times New Roman" panose="02020603050405020304" pitchFamily="18" charset="0"/>
              </a:rPr>
              <a:t> 1</a:t>
            </a:r>
            <a:r>
              <a:rPr lang="en-US" sz="2400" dirty="0" smtClean="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smtClean="0">
                <a:latin typeface="Times New Roman" panose="02020603050405020304" pitchFamily="18" charset="0"/>
                <a:ea typeface="굴림" panose="020B0600000101010101" pitchFamily="34" charset="-127"/>
                <a:cs typeface="Times New Roman" panose="02020603050405020304" pitchFamily="18" charset="0"/>
              </a:rPr>
              <a:t>Có</a:t>
            </a:r>
            <a:r>
              <a:rPr lang="en-US" sz="2400" dirty="0" smtClean="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bao</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nhiêu</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cách</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chọn</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ra</a:t>
            </a:r>
            <a:r>
              <a:rPr lang="en-US" sz="2400" dirty="0">
                <a:latin typeface="Times New Roman" panose="02020603050405020304" pitchFamily="18" charset="0"/>
                <a:ea typeface="굴림" panose="020B0600000101010101" pitchFamily="34" charset="-127"/>
                <a:cs typeface="Times New Roman" panose="02020603050405020304" pitchFamily="18" charset="0"/>
              </a:rPr>
              <a:t> ban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cán</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sự</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gồm</a:t>
            </a:r>
            <a:r>
              <a:rPr lang="en-US" sz="2400" dirty="0">
                <a:latin typeface="Times New Roman" panose="02020603050405020304" pitchFamily="18" charset="0"/>
                <a:ea typeface="굴림" panose="020B0600000101010101" pitchFamily="34" charset="-127"/>
                <a:cs typeface="Times New Roman" panose="02020603050405020304" pitchFamily="18" charset="0"/>
              </a:rPr>
              <a:t> 1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lớp</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trưởng</a:t>
            </a:r>
            <a:r>
              <a:rPr lang="en-US" sz="2400" dirty="0">
                <a:latin typeface="Times New Roman" panose="02020603050405020304" pitchFamily="18" charset="0"/>
                <a:ea typeface="굴림" panose="020B0600000101010101" pitchFamily="34" charset="-127"/>
                <a:cs typeface="Times New Roman" panose="02020603050405020304" pitchFamily="18" charset="0"/>
              </a:rPr>
              <a:t>, 1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lớp</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phó</a:t>
            </a:r>
            <a:r>
              <a:rPr lang="en-US" sz="2400" dirty="0">
                <a:latin typeface="Times New Roman" panose="02020603050405020304" pitchFamily="18" charset="0"/>
                <a:ea typeface="굴림" panose="020B0600000101010101" pitchFamily="34" charset="-127"/>
                <a:cs typeface="Times New Roman" panose="02020603050405020304" pitchFamily="18" charset="0"/>
              </a:rPr>
              <a:t>, 1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bí</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thư</a:t>
            </a:r>
            <a:r>
              <a:rPr lang="en-US" sz="2400" dirty="0">
                <a:latin typeface="Times New Roman" panose="02020603050405020304" pitchFamily="18" charset="0"/>
                <a:ea typeface="굴림" panose="020B0600000101010101" pitchFamily="34" charset="-127"/>
                <a:cs typeface="Times New Roman" panose="02020603050405020304" pitchFamily="18" charset="0"/>
              </a:rPr>
              <a:t>,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từ</a:t>
            </a:r>
            <a:r>
              <a:rPr lang="en-US" sz="2400" dirty="0">
                <a:latin typeface="Times New Roman" panose="02020603050405020304" pitchFamily="18" charset="0"/>
                <a:ea typeface="굴림" panose="020B0600000101010101" pitchFamily="34" charset="-127"/>
                <a:cs typeface="Times New Roman" panose="02020603050405020304" pitchFamily="18" charset="0"/>
              </a:rPr>
              <a:t> 6 </a:t>
            </a:r>
            <a:r>
              <a:rPr lang="en-US" sz="2400" dirty="0" err="1">
                <a:latin typeface="Times New Roman" panose="02020603050405020304" pitchFamily="18" charset="0"/>
                <a:ea typeface="굴림" panose="020B0600000101010101" pitchFamily="34" charset="-127"/>
                <a:cs typeface="Times New Roman" panose="02020603050405020304" pitchFamily="18" charset="0"/>
              </a:rPr>
              <a:t>người</a:t>
            </a:r>
            <a:r>
              <a:rPr lang="en-US" sz="2400" dirty="0">
                <a:latin typeface="Times New Roman" panose="02020603050405020304" pitchFamily="18" charset="0"/>
                <a:ea typeface="굴림" panose="020B0600000101010101" pitchFamily="34" charset="-127"/>
                <a:cs typeface="Times New Roman" panose="02020603050405020304" pitchFamily="18" charset="0"/>
              </a:rPr>
              <a:t> A, B, C, D, E, F</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CAFB735-C37B-4D74-8848-0C7F753F61F0}"/>
              </a:ext>
            </a:extLst>
          </p:cNvPr>
          <p:cNvSpPr>
            <a:spLocks noGrp="1"/>
          </p:cNvSpPr>
          <p:nvPr>
            <p:ph type="sldNum" sz="quarter" idx="12"/>
          </p:nvPr>
        </p:nvSpPr>
        <p:spPr/>
        <p:txBody>
          <a:bodyPr/>
          <a:lstStyle/>
          <a:p>
            <a:pPr>
              <a:defRPr/>
            </a:pPr>
            <a:fld id="{519C8756-3B26-4146-A7C7-24F682EEB786}" type="slidenum">
              <a:rPr lang="en-US" smtClean="0"/>
              <a:pPr>
                <a:defRPr/>
              </a:pPr>
              <a:t>36</a:t>
            </a:fld>
            <a:endParaRPr lang="en-US"/>
          </a:p>
        </p:txBody>
      </p:sp>
      <p:graphicFrame>
        <p:nvGraphicFramePr>
          <p:cNvPr id="5" name="Object 12"/>
          <p:cNvGraphicFramePr>
            <a:graphicFrameLocks noChangeAspect="1"/>
          </p:cNvGraphicFramePr>
          <p:nvPr>
            <p:extLst>
              <p:ext uri="{D42A27DB-BD31-4B8C-83A1-F6EECF244321}">
                <p14:modId xmlns:p14="http://schemas.microsoft.com/office/powerpoint/2010/main" val="738183784"/>
              </p:ext>
            </p:extLst>
          </p:nvPr>
        </p:nvGraphicFramePr>
        <p:xfrm>
          <a:off x="2816225" y="2747963"/>
          <a:ext cx="1917700" cy="971550"/>
        </p:xfrm>
        <a:graphic>
          <a:graphicData uri="http://schemas.openxmlformats.org/presentationml/2006/ole">
            <mc:AlternateContent xmlns:mc="http://schemas.openxmlformats.org/markup-compatibility/2006">
              <mc:Choice xmlns:v="urn:schemas-microsoft-com:vml" Requires="v">
                <p:oleObj spid="_x0000_s101973" name="Equation" r:id="rId3" imgW="774360" imgH="393480" progId="Equation.DSMT4">
                  <p:embed/>
                </p:oleObj>
              </mc:Choice>
              <mc:Fallback>
                <p:oleObj name="Equation" r:id="rId3" imgW="774360" imgH="393480" progId="Equation.DSMT4">
                  <p:embed/>
                  <p:pic>
                    <p:nvPicPr>
                      <p:cNvPr id="42" name="Object 12"/>
                      <p:cNvPicPr>
                        <a:picLocks noChangeAspect="1" noChangeArrowheads="1"/>
                      </p:cNvPicPr>
                      <p:nvPr/>
                    </p:nvPicPr>
                    <p:blipFill>
                      <a:blip r:embed="rId4"/>
                      <a:srcRect/>
                      <a:stretch>
                        <a:fillRect/>
                      </a:stretch>
                    </p:blipFill>
                    <p:spPr bwMode="auto">
                      <a:xfrm>
                        <a:off x="2816225" y="2747963"/>
                        <a:ext cx="19177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741206"/>
              </p:ext>
            </p:extLst>
          </p:nvPr>
        </p:nvGraphicFramePr>
        <p:xfrm>
          <a:off x="914400" y="1905001"/>
          <a:ext cx="4419600" cy="762000"/>
        </p:xfrm>
        <a:graphic>
          <a:graphicData uri="http://schemas.openxmlformats.org/drawingml/2006/table">
            <a:tbl>
              <a:tblPr firstRow="1" bandRow="1">
                <a:tableStyleId>{93296810-A885-4BE3-A3E7-6D5BEEA58F35}</a:tableStyleId>
              </a:tblPr>
              <a:tblGrid>
                <a:gridCol w="1473200">
                  <a:extLst>
                    <a:ext uri="{9D8B030D-6E8A-4147-A177-3AD203B41FA5}">
                      <a16:colId xmlns:a16="http://schemas.microsoft.com/office/drawing/2014/main" val="4057465563"/>
                    </a:ext>
                  </a:extLst>
                </a:gridCol>
                <a:gridCol w="1473200">
                  <a:extLst>
                    <a:ext uri="{9D8B030D-6E8A-4147-A177-3AD203B41FA5}">
                      <a16:colId xmlns:a16="http://schemas.microsoft.com/office/drawing/2014/main" val="3246091336"/>
                    </a:ext>
                  </a:extLst>
                </a:gridCol>
                <a:gridCol w="1473200">
                  <a:extLst>
                    <a:ext uri="{9D8B030D-6E8A-4147-A177-3AD203B41FA5}">
                      <a16:colId xmlns:a16="http://schemas.microsoft.com/office/drawing/2014/main" val="3894023787"/>
                    </a:ext>
                  </a:extLst>
                </a:gridCol>
              </a:tblGrid>
              <a:tr h="76200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988249"/>
                  </a:ext>
                </a:extLst>
              </a:tr>
            </a:tbl>
          </a:graphicData>
        </a:graphic>
      </p:graphicFrame>
      <p:grpSp>
        <p:nvGrpSpPr>
          <p:cNvPr id="7" name="Group 19"/>
          <p:cNvGrpSpPr>
            <a:grpSpLocks/>
          </p:cNvGrpSpPr>
          <p:nvPr/>
        </p:nvGrpSpPr>
        <p:grpSpPr bwMode="auto">
          <a:xfrm>
            <a:off x="4762500" y="2317750"/>
            <a:ext cx="342900" cy="266700"/>
            <a:chOff x="3419476" y="5476875"/>
            <a:chExt cx="342900" cy="266700"/>
          </a:xfrm>
        </p:grpSpPr>
        <p:sp>
          <p:nvSpPr>
            <p:cNvPr id="8" name="Oval 9"/>
            <p:cNvSpPr>
              <a:spLocks noChangeArrowheads="1"/>
            </p:cNvSpPr>
            <p:nvPr/>
          </p:nvSpPr>
          <p:spPr bwMode="auto">
            <a:xfrm>
              <a:off x="3419476" y="5476875"/>
              <a:ext cx="342900" cy="266700"/>
            </a:xfrm>
            <a:prstGeom prst="ellipse">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endParaRPr lang="en-US" altLang="en-US" sz="2000"/>
            </a:p>
          </p:txBody>
        </p:sp>
        <p:graphicFrame>
          <p:nvGraphicFramePr>
            <p:cNvPr id="9" name="Object 7"/>
            <p:cNvGraphicFramePr>
              <a:graphicFrameLocks noChangeAspect="1"/>
            </p:cNvGraphicFramePr>
            <p:nvPr/>
          </p:nvGraphicFramePr>
          <p:xfrm>
            <a:off x="3524250" y="5505450"/>
            <a:ext cx="149225" cy="204788"/>
          </p:xfrm>
          <a:graphic>
            <a:graphicData uri="http://schemas.openxmlformats.org/presentationml/2006/ole">
              <mc:AlternateContent xmlns:mc="http://schemas.openxmlformats.org/markup-compatibility/2006">
                <mc:Choice xmlns:v="urn:schemas-microsoft-com:vml" Requires="v">
                  <p:oleObj spid="_x0000_s101974" name="Equation" r:id="rId5" imgW="139639" imgH="190417" progId="Equation.DSMT4">
                    <p:embed/>
                  </p:oleObj>
                </mc:Choice>
                <mc:Fallback>
                  <p:oleObj name="Equation" r:id="rId5" imgW="139639" imgH="190417" progId="Equation.DSMT4">
                    <p:embed/>
                    <p:pic>
                      <p:nvPicPr>
                        <p:cNvPr id="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250" y="5505450"/>
                          <a:ext cx="149225" cy="20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9"/>
          <p:cNvGrpSpPr>
            <a:grpSpLocks/>
          </p:cNvGrpSpPr>
          <p:nvPr/>
        </p:nvGrpSpPr>
        <p:grpSpPr bwMode="auto">
          <a:xfrm>
            <a:off x="1905000" y="2308225"/>
            <a:ext cx="342900" cy="266700"/>
            <a:chOff x="3419476" y="5476875"/>
            <a:chExt cx="342900" cy="266700"/>
          </a:xfrm>
        </p:grpSpPr>
        <p:sp>
          <p:nvSpPr>
            <p:cNvPr id="11" name="Oval 10"/>
            <p:cNvSpPr>
              <a:spLocks noChangeArrowheads="1"/>
            </p:cNvSpPr>
            <p:nvPr/>
          </p:nvSpPr>
          <p:spPr bwMode="auto">
            <a:xfrm>
              <a:off x="3419476" y="5476875"/>
              <a:ext cx="342900" cy="266700"/>
            </a:xfrm>
            <a:prstGeom prst="ellipse">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endParaRPr lang="en-US" altLang="en-US" sz="2000"/>
            </a:p>
          </p:txBody>
        </p:sp>
        <p:graphicFrame>
          <p:nvGraphicFramePr>
            <p:cNvPr id="12" name="Object 16"/>
            <p:cNvGraphicFramePr>
              <a:graphicFrameLocks noChangeAspect="1"/>
            </p:cNvGraphicFramePr>
            <p:nvPr/>
          </p:nvGraphicFramePr>
          <p:xfrm>
            <a:off x="3524250" y="5507038"/>
            <a:ext cx="149225" cy="203200"/>
          </p:xfrm>
          <a:graphic>
            <a:graphicData uri="http://schemas.openxmlformats.org/presentationml/2006/ole">
              <mc:AlternateContent xmlns:mc="http://schemas.openxmlformats.org/markup-compatibility/2006">
                <mc:Choice xmlns:v="urn:schemas-microsoft-com:vml" Requires="v">
                  <p:oleObj spid="_x0000_s101975" name="Equation" r:id="rId7" imgW="139639" imgH="190417" progId="Equation.DSMT4">
                    <p:embed/>
                  </p:oleObj>
                </mc:Choice>
                <mc:Fallback>
                  <p:oleObj name="Equation" r:id="rId7" imgW="139639" imgH="190417" progId="Equation.DSMT4">
                    <p:embed/>
                    <p:pic>
                      <p:nvPicPr>
                        <p:cNvPr id="5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5507038"/>
                          <a:ext cx="149225"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2"/>
          <p:cNvGrpSpPr>
            <a:grpSpLocks/>
          </p:cNvGrpSpPr>
          <p:nvPr/>
        </p:nvGrpSpPr>
        <p:grpSpPr bwMode="auto">
          <a:xfrm>
            <a:off x="5410200" y="2298700"/>
            <a:ext cx="342900" cy="266700"/>
            <a:chOff x="3419476" y="5476875"/>
            <a:chExt cx="342900" cy="266700"/>
          </a:xfrm>
        </p:grpSpPr>
        <p:sp>
          <p:nvSpPr>
            <p:cNvPr id="14" name="Oval 13"/>
            <p:cNvSpPr>
              <a:spLocks noChangeArrowheads="1"/>
            </p:cNvSpPr>
            <p:nvPr/>
          </p:nvSpPr>
          <p:spPr bwMode="auto">
            <a:xfrm>
              <a:off x="3419476" y="5476875"/>
              <a:ext cx="342900" cy="266700"/>
            </a:xfrm>
            <a:prstGeom prst="ellipse">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endParaRPr lang="en-US" altLang="en-US" sz="2000"/>
            </a:p>
          </p:txBody>
        </p:sp>
        <p:graphicFrame>
          <p:nvGraphicFramePr>
            <p:cNvPr id="15" name="Object 17"/>
            <p:cNvGraphicFramePr>
              <a:graphicFrameLocks noChangeAspect="1"/>
            </p:cNvGraphicFramePr>
            <p:nvPr/>
          </p:nvGraphicFramePr>
          <p:xfrm>
            <a:off x="3524250" y="5507038"/>
            <a:ext cx="149225" cy="203200"/>
          </p:xfrm>
          <a:graphic>
            <a:graphicData uri="http://schemas.openxmlformats.org/presentationml/2006/ole">
              <mc:AlternateContent xmlns:mc="http://schemas.openxmlformats.org/markup-compatibility/2006">
                <mc:Choice xmlns:v="urn:schemas-microsoft-com:vml" Requires="v">
                  <p:oleObj spid="_x0000_s101976" name="Equation" r:id="rId9" imgW="139639" imgH="190417" progId="Equation.DSMT4">
                    <p:embed/>
                  </p:oleObj>
                </mc:Choice>
                <mc:Fallback>
                  <p:oleObj name="Equation" r:id="rId9" imgW="139639" imgH="190417" progId="Equation.DSMT4">
                    <p:embed/>
                    <p:pic>
                      <p:nvPicPr>
                        <p:cNvPr id="53"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4250" y="5507038"/>
                          <a:ext cx="149225"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15"/>
          <p:cNvGrpSpPr>
            <a:grpSpLocks/>
          </p:cNvGrpSpPr>
          <p:nvPr/>
        </p:nvGrpSpPr>
        <p:grpSpPr bwMode="auto">
          <a:xfrm>
            <a:off x="3324225" y="2308225"/>
            <a:ext cx="342900" cy="266700"/>
            <a:chOff x="3419476" y="5476875"/>
            <a:chExt cx="342900" cy="266700"/>
          </a:xfrm>
        </p:grpSpPr>
        <p:sp>
          <p:nvSpPr>
            <p:cNvPr id="17" name="Oval 16"/>
            <p:cNvSpPr>
              <a:spLocks noChangeArrowheads="1"/>
            </p:cNvSpPr>
            <p:nvPr/>
          </p:nvSpPr>
          <p:spPr bwMode="auto">
            <a:xfrm>
              <a:off x="3419476" y="5476875"/>
              <a:ext cx="342900" cy="266700"/>
            </a:xfrm>
            <a:prstGeom prst="ellipse">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endParaRPr lang="en-US" altLang="en-US" sz="2000"/>
            </a:p>
          </p:txBody>
        </p:sp>
        <p:graphicFrame>
          <p:nvGraphicFramePr>
            <p:cNvPr id="18" name="Object 18"/>
            <p:cNvGraphicFramePr>
              <a:graphicFrameLocks noChangeAspect="1"/>
            </p:cNvGraphicFramePr>
            <p:nvPr/>
          </p:nvGraphicFramePr>
          <p:xfrm>
            <a:off x="3530600" y="5513388"/>
            <a:ext cx="136525" cy="190500"/>
          </p:xfrm>
          <a:graphic>
            <a:graphicData uri="http://schemas.openxmlformats.org/presentationml/2006/ole">
              <mc:AlternateContent xmlns:mc="http://schemas.openxmlformats.org/markup-compatibility/2006">
                <mc:Choice xmlns:v="urn:schemas-microsoft-com:vml" Requires="v">
                  <p:oleObj spid="_x0000_s101977" name="Equation" r:id="rId11" imgW="126725" imgH="177415" progId="Equation.DSMT4">
                    <p:embed/>
                  </p:oleObj>
                </mc:Choice>
                <mc:Fallback>
                  <p:oleObj name="Equation" r:id="rId11" imgW="126725" imgH="177415" progId="Equation.DSMT4">
                    <p:embed/>
                    <p:pic>
                      <p:nvPicPr>
                        <p:cNvPr id="56"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0600" y="5513388"/>
                          <a:ext cx="136525"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Group 38"/>
          <p:cNvGrpSpPr>
            <a:grpSpLocks/>
          </p:cNvGrpSpPr>
          <p:nvPr/>
        </p:nvGrpSpPr>
        <p:grpSpPr bwMode="auto">
          <a:xfrm>
            <a:off x="6705600" y="2298700"/>
            <a:ext cx="342900" cy="266700"/>
            <a:chOff x="3419476" y="5476875"/>
            <a:chExt cx="342900" cy="266700"/>
          </a:xfrm>
        </p:grpSpPr>
        <p:sp>
          <p:nvSpPr>
            <p:cNvPr id="20" name="Oval 39"/>
            <p:cNvSpPr>
              <a:spLocks noChangeArrowheads="1"/>
            </p:cNvSpPr>
            <p:nvPr/>
          </p:nvSpPr>
          <p:spPr bwMode="auto">
            <a:xfrm>
              <a:off x="3419476" y="5476875"/>
              <a:ext cx="342900" cy="266700"/>
            </a:xfrm>
            <a:prstGeom prst="ellipse">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endParaRPr lang="en-US" altLang="en-US" sz="2000"/>
            </a:p>
          </p:txBody>
        </p:sp>
        <p:graphicFrame>
          <p:nvGraphicFramePr>
            <p:cNvPr id="21" name="Object 25"/>
            <p:cNvGraphicFramePr>
              <a:graphicFrameLocks noChangeAspect="1"/>
            </p:cNvGraphicFramePr>
            <p:nvPr/>
          </p:nvGraphicFramePr>
          <p:xfrm>
            <a:off x="3517900" y="5519738"/>
            <a:ext cx="163513" cy="176212"/>
          </p:xfrm>
          <a:graphic>
            <a:graphicData uri="http://schemas.openxmlformats.org/presentationml/2006/ole">
              <mc:AlternateContent xmlns:mc="http://schemas.openxmlformats.org/markup-compatibility/2006">
                <mc:Choice xmlns:v="urn:schemas-microsoft-com:vml" Requires="v">
                  <p:oleObj spid="_x0000_s101978" name="Equation" r:id="rId13" imgW="152268" imgH="164957" progId="Equation.DSMT4">
                    <p:embed/>
                  </p:oleObj>
                </mc:Choice>
                <mc:Fallback>
                  <p:oleObj name="Equation" r:id="rId13" imgW="152268" imgH="164957" progId="Equation.DSMT4">
                    <p:embed/>
                    <p:pic>
                      <p:nvPicPr>
                        <p:cNvPr id="59"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17900" y="5519738"/>
                          <a:ext cx="163513"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41"/>
          <p:cNvGrpSpPr>
            <a:grpSpLocks/>
          </p:cNvGrpSpPr>
          <p:nvPr/>
        </p:nvGrpSpPr>
        <p:grpSpPr bwMode="auto">
          <a:xfrm>
            <a:off x="6124575" y="2298700"/>
            <a:ext cx="342900" cy="266700"/>
            <a:chOff x="3419476" y="5476875"/>
            <a:chExt cx="342900" cy="266700"/>
          </a:xfrm>
        </p:grpSpPr>
        <p:sp>
          <p:nvSpPr>
            <p:cNvPr id="23" name="Oval 42"/>
            <p:cNvSpPr>
              <a:spLocks noChangeArrowheads="1"/>
            </p:cNvSpPr>
            <p:nvPr/>
          </p:nvSpPr>
          <p:spPr bwMode="auto">
            <a:xfrm>
              <a:off x="3419476" y="5476875"/>
              <a:ext cx="342900" cy="266700"/>
            </a:xfrm>
            <a:prstGeom prst="ellipse">
              <a:avLst/>
            </a:prstGeom>
            <a:solidFill>
              <a:srgbClr val="92D050"/>
            </a:solidFill>
            <a:ln w="9525" algn="ctr">
              <a:solidFill>
                <a:schemeClr val="tx1"/>
              </a:solidFill>
              <a:round/>
              <a:headEnd/>
              <a:tailEnd/>
            </a:ln>
          </p:spPr>
          <p:txBody>
            <a:bodyPr lIns="0" tIns="0" rIns="0" bIns="0"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endParaRPr lang="en-US" altLang="en-US" sz="2000"/>
            </a:p>
          </p:txBody>
        </p:sp>
        <p:graphicFrame>
          <p:nvGraphicFramePr>
            <p:cNvPr id="24" name="Object 26"/>
            <p:cNvGraphicFramePr>
              <a:graphicFrameLocks noChangeAspect="1"/>
            </p:cNvGraphicFramePr>
            <p:nvPr/>
          </p:nvGraphicFramePr>
          <p:xfrm>
            <a:off x="3530600" y="5513388"/>
            <a:ext cx="136525" cy="190500"/>
          </p:xfrm>
          <a:graphic>
            <a:graphicData uri="http://schemas.openxmlformats.org/presentationml/2006/ole">
              <mc:AlternateContent xmlns:mc="http://schemas.openxmlformats.org/markup-compatibility/2006">
                <mc:Choice xmlns:v="urn:schemas-microsoft-com:vml" Requires="v">
                  <p:oleObj spid="_x0000_s101979" name="Equation" r:id="rId15" imgW="126725" imgH="177415" progId="Equation.DSMT4">
                    <p:embed/>
                  </p:oleObj>
                </mc:Choice>
                <mc:Fallback>
                  <p:oleObj name="Equation" r:id="rId15" imgW="126725" imgH="177415" progId="Equation.DSMT4">
                    <p:embed/>
                    <p:pic>
                      <p:nvPicPr>
                        <p:cNvPr id="62"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30600" y="5513388"/>
                          <a:ext cx="136525"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TextBox 24"/>
          <p:cNvSpPr txBox="1"/>
          <p:nvPr/>
        </p:nvSpPr>
        <p:spPr>
          <a:xfrm>
            <a:off x="868681" y="1905000"/>
            <a:ext cx="1569719" cy="261610"/>
          </a:xfrm>
          <a:prstGeom prst="rect">
            <a:avLst/>
          </a:prstGeom>
          <a:noFill/>
        </p:spPr>
        <p:txBody>
          <a:bodyPr wrap="square" rtlCol="0">
            <a:spAutoFit/>
          </a:bodyPr>
          <a:lstStyle/>
          <a:p>
            <a:r>
              <a:rPr lang="en-US" sz="1100" b="1" dirty="0" err="1" smtClean="0"/>
              <a:t>Lớp</a:t>
            </a:r>
            <a:r>
              <a:rPr lang="en-US" sz="1100" b="1" dirty="0" smtClean="0"/>
              <a:t> </a:t>
            </a:r>
            <a:r>
              <a:rPr lang="en-US" sz="1100" b="1" dirty="0" err="1" smtClean="0"/>
              <a:t>trưởng</a:t>
            </a:r>
            <a:endParaRPr lang="en-US" sz="1100" b="1" dirty="0"/>
          </a:p>
        </p:txBody>
      </p:sp>
      <p:sp>
        <p:nvSpPr>
          <p:cNvPr id="26" name="TextBox 25"/>
          <p:cNvSpPr txBox="1"/>
          <p:nvPr/>
        </p:nvSpPr>
        <p:spPr>
          <a:xfrm>
            <a:off x="2362200" y="1905000"/>
            <a:ext cx="1569719" cy="261610"/>
          </a:xfrm>
          <a:prstGeom prst="rect">
            <a:avLst/>
          </a:prstGeom>
          <a:noFill/>
        </p:spPr>
        <p:txBody>
          <a:bodyPr wrap="square" rtlCol="0">
            <a:spAutoFit/>
          </a:bodyPr>
          <a:lstStyle/>
          <a:p>
            <a:r>
              <a:rPr lang="en-US" sz="1100" b="1" dirty="0" err="1" smtClean="0"/>
              <a:t>Lớp</a:t>
            </a:r>
            <a:r>
              <a:rPr lang="en-US" sz="1100" b="1" dirty="0" smtClean="0"/>
              <a:t> </a:t>
            </a:r>
            <a:r>
              <a:rPr lang="en-US" sz="1100" b="1" dirty="0" err="1" smtClean="0"/>
              <a:t>phó</a:t>
            </a:r>
            <a:endParaRPr lang="en-US" sz="1100" b="1" dirty="0"/>
          </a:p>
        </p:txBody>
      </p:sp>
      <p:sp>
        <p:nvSpPr>
          <p:cNvPr id="27" name="TextBox 26"/>
          <p:cNvSpPr txBox="1"/>
          <p:nvPr/>
        </p:nvSpPr>
        <p:spPr>
          <a:xfrm>
            <a:off x="3840481" y="1905000"/>
            <a:ext cx="1569719" cy="261610"/>
          </a:xfrm>
          <a:prstGeom prst="rect">
            <a:avLst/>
          </a:prstGeom>
          <a:noFill/>
        </p:spPr>
        <p:txBody>
          <a:bodyPr wrap="square" rtlCol="0">
            <a:spAutoFit/>
          </a:bodyPr>
          <a:lstStyle/>
          <a:p>
            <a:r>
              <a:rPr lang="en-US" sz="1100" b="1" dirty="0" err="1" smtClean="0"/>
              <a:t>Bí</a:t>
            </a:r>
            <a:r>
              <a:rPr lang="en-US" sz="1100" b="1" dirty="0" smtClean="0"/>
              <a:t> </a:t>
            </a:r>
            <a:r>
              <a:rPr lang="en-US" sz="1100" b="1" dirty="0" err="1" smtClean="0"/>
              <a:t>thư</a:t>
            </a:r>
            <a:endParaRPr lang="en-US" sz="1100" b="1" dirty="0"/>
          </a:p>
        </p:txBody>
      </p:sp>
    </p:spTree>
    <p:extLst>
      <p:ext uri="{BB962C8B-B14F-4D97-AF65-F5344CB8AC3E}">
        <p14:creationId xmlns:p14="http://schemas.microsoft.com/office/powerpoint/2010/main" val="215094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22" presetClass="entr" presetSubtype="8"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2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AB769DF8-29AB-45FF-9783-5E636E686130}"/>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Chỉnh</a:t>
            </a:r>
            <a:r>
              <a:rPr lang="en-US" altLang="en-US" sz="3500" dirty="0"/>
              <a:t> </a:t>
            </a:r>
            <a:r>
              <a:rPr lang="en-US" altLang="en-US" sz="3500" dirty="0" err="1"/>
              <a:t>hợp</a:t>
            </a:r>
            <a:r>
              <a:rPr lang="en-US" altLang="en-US" sz="3500" dirty="0"/>
              <a:t> </a:t>
            </a:r>
            <a:r>
              <a:rPr lang="en-US" altLang="en-US" sz="3500" dirty="0" err="1"/>
              <a:t>không</a:t>
            </a:r>
            <a:r>
              <a:rPr lang="en-US" altLang="en-US" sz="3500" dirty="0"/>
              <a:t> </a:t>
            </a:r>
            <a:r>
              <a:rPr lang="en-US" altLang="en-US" sz="3500" dirty="0" err="1"/>
              <a:t>lặp</a:t>
            </a:r>
            <a:endParaRPr lang="en-US" altLang="en-US" sz="3500" dirty="0"/>
          </a:p>
        </p:txBody>
      </p:sp>
      <mc:AlternateContent xmlns:mc="http://schemas.openxmlformats.org/markup-compatibility/2006" xmlns:a14="http://schemas.microsoft.com/office/drawing/2010/main">
        <mc:Choice Requires="a14">
          <p:sp>
            <p:nvSpPr>
              <p:cNvPr id="703491" name="Rectangle 3">
                <a:extLst>
                  <a:ext uri="{FF2B5EF4-FFF2-40B4-BE49-F238E27FC236}">
                    <a16:creationId xmlns:a16="http://schemas.microsoft.com/office/drawing/2014/main" id="{06207524-3D97-4681-A374-FF5CC1783A4D}"/>
                  </a:ext>
                </a:extLst>
              </p:cNvPr>
              <p:cNvSpPr>
                <a:spLocks noGrp="1" noChangeArrowheads="1"/>
              </p:cNvSpPr>
              <p:nvPr>
                <p:ph idx="1"/>
              </p:nvPr>
            </p:nvSpPr>
            <p:spPr>
              <a:xfrm>
                <a:off x="0" y="840971"/>
                <a:ext cx="9144000" cy="5181600"/>
              </a:xfrm>
            </p:spPr>
            <p:txBody>
              <a:bodyPr/>
              <a:lstStyle/>
              <a:p>
                <a:pPr marL="0" indent="0" algn="just" eaLnBrk="1" hangingPunct="1">
                  <a:spcBef>
                    <a:spcPts val="600"/>
                  </a:spcBef>
                  <a:buNone/>
                </a:pPr>
                <a:r>
                  <a:rPr lang="en-US" altLang="en-US" sz="2200" b="1" dirty="0" err="1">
                    <a:latin typeface="Times New Roman" panose="02020603050405020304" pitchFamily="18" charset="0"/>
                  </a:rPr>
                  <a:t>Ví</a:t>
                </a:r>
                <a:r>
                  <a:rPr lang="en-US" altLang="en-US" sz="2200" b="1" dirty="0">
                    <a:latin typeface="Times New Roman" panose="02020603050405020304" pitchFamily="18" charset="0"/>
                  </a:rPr>
                  <a:t> </a:t>
                </a:r>
                <a:r>
                  <a:rPr lang="en-US" altLang="en-US" sz="2200" b="1" dirty="0" err="1">
                    <a:latin typeface="Times New Roman" panose="02020603050405020304" pitchFamily="18" charset="0"/>
                  </a:rPr>
                  <a:t>dụ</a:t>
                </a:r>
                <a:r>
                  <a:rPr lang="en-US" altLang="en-US" sz="2200" b="1" dirty="0">
                    <a:latin typeface="Times New Roman" panose="02020603050405020304" pitchFamily="18" charset="0"/>
                  </a:rPr>
                  <a:t> </a:t>
                </a:r>
                <a:r>
                  <a:rPr lang="en-US" altLang="en-US" sz="2200" b="1" dirty="0" smtClean="0">
                    <a:latin typeface="Times New Roman" panose="02020603050405020304" pitchFamily="18" charset="0"/>
                  </a:rPr>
                  <a:t>2.</a:t>
                </a:r>
                <a:r>
                  <a:rPr lang="en-US" altLang="en-US" sz="2200" dirty="0" smtClean="0">
                    <a:latin typeface="Times New Roman" panose="02020603050405020304" pitchFamily="18" charset="0"/>
                  </a:rPr>
                  <a:t> </a:t>
                </a:r>
                <a:r>
                  <a:rPr lang="en-US" altLang="en-US" sz="2200" dirty="0" err="1">
                    <a:latin typeface="Times New Roman" panose="02020603050405020304" pitchFamily="18" charset="0"/>
                  </a:rPr>
                  <a:t>Có</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bao</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nhiêu</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cách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xếp</a:t>
                </a:r>
                <a:r>
                  <a:rPr lang="en-US" altLang="en-US" sz="2200" dirty="0">
                    <a:latin typeface="Times New Roman" panose="02020603050405020304" pitchFamily="18" charset="0"/>
                  </a:rPr>
                  <a:t> 4 </a:t>
                </a:r>
                <a:r>
                  <a:rPr lang="en-US" altLang="en-US" sz="2200" dirty="0" err="1">
                    <a:latin typeface="Times New Roman" panose="02020603050405020304" pitchFamily="18" charset="0"/>
                  </a:rPr>
                  <a:t>học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sinh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vào</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ngồi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sau</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một</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cái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bàn</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có</a:t>
                </a:r>
                <a:r>
                  <a:rPr lang="en-US" altLang="en-US" sz="2200" dirty="0">
                    <a:latin typeface="Times New Roman" panose="02020603050405020304" pitchFamily="18" charset="0"/>
                  </a:rPr>
                  <a:t> 10 </a:t>
                </a:r>
                <a:r>
                  <a:rPr lang="en-US" altLang="en-US" sz="2200" dirty="0" err="1">
                    <a:latin typeface="Times New Roman" panose="02020603050405020304" pitchFamily="18" charset="0"/>
                  </a:rPr>
                  <a:t>chỗ</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ngồi</a:t>
                </a:r>
                <a:r>
                  <a:rPr lang="en-US" altLang="en-US" sz="2200" dirty="0">
                    <a:latin typeface="Times New Roman" panose="02020603050405020304" pitchFamily="18" charset="0"/>
                  </a:rPr>
                  <a:t> </a:t>
                </a:r>
                <a:r>
                  <a:rPr lang="en-US" altLang="en-US" sz="2200" dirty="0" err="1">
                    <a:solidFill>
                      <a:srgbClr val="990000"/>
                    </a:solidFill>
                    <a:latin typeface="Times New Roman" panose="02020603050405020304" pitchFamily="18" charset="0"/>
                  </a:rPr>
                  <a:t>với</a:t>
                </a:r>
                <a:r>
                  <a:rPr lang="en-US" altLang="en-US" sz="2200" dirty="0">
                    <a:solidFill>
                      <a:srgbClr val="990000"/>
                    </a:solidFill>
                    <a:latin typeface="Times New Roman" panose="02020603050405020304" pitchFamily="18" charset="0"/>
                  </a:rPr>
                  <a:t> </a:t>
                </a:r>
                <a:r>
                  <a:rPr lang="en-US" altLang="en-US" sz="2200" dirty="0" err="1">
                    <a:solidFill>
                      <a:srgbClr val="990000"/>
                    </a:solidFill>
                    <a:latin typeface="Times New Roman" panose="02020603050405020304" pitchFamily="18" charset="0"/>
                  </a:rPr>
                  <a:t>điều</a:t>
                </a:r>
                <a:r>
                  <a:rPr lang="en-US" altLang="en-US" sz="2200" dirty="0">
                    <a:solidFill>
                      <a:srgbClr val="990000"/>
                    </a:solidFill>
                    <a:latin typeface="Times New Roman" panose="02020603050405020304" pitchFamily="18" charset="0"/>
                  </a:rPr>
                  <a:t> </a:t>
                </a:r>
                <a:r>
                  <a:rPr lang="en-US" altLang="en-US" sz="2200" dirty="0" err="1">
                    <a:solidFill>
                      <a:srgbClr val="990000"/>
                    </a:solidFill>
                    <a:latin typeface="Times New Roman" panose="02020603050405020304" pitchFamily="18" charset="0"/>
                  </a:rPr>
                  <a:t>kiện</a:t>
                </a:r>
                <a:r>
                  <a:rPr lang="en-US" altLang="en-US" sz="2200" dirty="0">
                    <a:solidFill>
                      <a:srgbClr val="990000"/>
                    </a:solidFill>
                    <a:latin typeface="Times New Roman" panose="02020603050405020304" pitchFamily="18" charset="0"/>
                  </a:rPr>
                  <a:t> </a:t>
                </a:r>
                <a:r>
                  <a:rPr lang="en-US" altLang="en-US" sz="2200" dirty="0" err="1">
                    <a:solidFill>
                      <a:srgbClr val="990000"/>
                    </a:solidFill>
                    <a:latin typeface="Times New Roman" panose="02020603050405020304" pitchFamily="18" charset="0"/>
                  </a:rPr>
                  <a:t>không</a:t>
                </a:r>
                <a:r>
                  <a:rPr lang="en-US" altLang="en-US" sz="2200" dirty="0">
                    <a:solidFill>
                      <a:srgbClr val="990000"/>
                    </a:solidFill>
                    <a:latin typeface="Times New Roman" panose="02020603050405020304" pitchFamily="18" charset="0"/>
                  </a:rPr>
                  <a:t> </a:t>
                </a:r>
                <a:r>
                  <a:rPr lang="en-US" altLang="en-US" sz="2200" dirty="0" err="1">
                    <a:solidFill>
                      <a:srgbClr val="990000"/>
                    </a:solidFill>
                    <a:latin typeface="Times New Roman" panose="02020603050405020304" pitchFamily="18" charset="0"/>
                  </a:rPr>
                  <a:t>được</a:t>
                </a:r>
                <a:r>
                  <a:rPr lang="en-US" altLang="en-US" sz="2200" dirty="0">
                    <a:solidFill>
                      <a:srgbClr val="990000"/>
                    </a:solidFill>
                    <a:latin typeface="Times New Roman" panose="02020603050405020304" pitchFamily="18" charset="0"/>
                  </a:rPr>
                  <a:t> </a:t>
                </a:r>
                <a:r>
                  <a:rPr lang="en-US" altLang="en-US" sz="2200" dirty="0" err="1">
                    <a:solidFill>
                      <a:srgbClr val="990000"/>
                    </a:solidFill>
                    <a:latin typeface="Times New Roman" panose="02020603050405020304" pitchFamily="18" charset="0"/>
                  </a:rPr>
                  <a:t>phép</a:t>
                </a:r>
                <a:r>
                  <a:rPr lang="en-US" altLang="en-US" sz="2200" dirty="0">
                    <a:solidFill>
                      <a:srgbClr val="990000"/>
                    </a:solidFill>
                    <a:latin typeface="Times New Roman" panose="02020603050405020304" pitchFamily="18" charset="0"/>
                  </a:rPr>
                  <a:t> </a:t>
                </a:r>
                <a:r>
                  <a:rPr lang="en-US" altLang="en-US" sz="2200" dirty="0" err="1">
                    <a:solidFill>
                      <a:srgbClr val="990000"/>
                    </a:solidFill>
                    <a:latin typeface="Times New Roman" panose="02020603050405020304" pitchFamily="18" charset="0"/>
                  </a:rPr>
                  <a:t>ngồi</a:t>
                </a:r>
                <a:r>
                  <a:rPr lang="en-US" altLang="en-US" sz="2200" dirty="0">
                    <a:solidFill>
                      <a:srgbClr val="990000"/>
                    </a:solidFill>
                    <a:latin typeface="Times New Roman" panose="02020603050405020304" pitchFamily="18" charset="0"/>
                  </a:rPr>
                  <a:t> </a:t>
                </a:r>
                <a:r>
                  <a:rPr lang="en-US" altLang="en-US" sz="2200" dirty="0" err="1">
                    <a:solidFill>
                      <a:srgbClr val="990000"/>
                    </a:solidFill>
                    <a:latin typeface="Times New Roman" panose="02020603050405020304" pitchFamily="18" charset="0"/>
                  </a:rPr>
                  <a:t>lòng</a:t>
                </a:r>
                <a:r>
                  <a:rPr lang="en-US" altLang="en-US" sz="2200" dirty="0">
                    <a:solidFill>
                      <a:srgbClr val="990000"/>
                    </a:solidFill>
                    <a:latin typeface="Times New Roman" panose="02020603050405020304" pitchFamily="18" charset="0"/>
                  </a:rPr>
                  <a:t>.</a:t>
                </a:r>
              </a:p>
              <a:p>
                <a:pPr algn="just" eaLnBrk="1" hangingPunct="1">
                  <a:spcBef>
                    <a:spcPts val="600"/>
                  </a:spcBef>
                </a:pPr>
                <a:r>
                  <a:rPr lang="en-US" altLang="en-US" sz="2200" b="1" dirty="0" err="1">
                    <a:latin typeface="Times New Roman" panose="02020603050405020304" pitchFamily="18" charset="0"/>
                  </a:rPr>
                  <a:t>Giải</a:t>
                </a:r>
                <a:r>
                  <a:rPr lang="en-US" altLang="en-US" sz="2200" b="1" dirty="0">
                    <a:latin typeface="Times New Roman" panose="02020603050405020304" pitchFamily="18" charset="0"/>
                  </a:rPr>
                  <a:t>.</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Đánh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số</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các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học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sinh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từ</a:t>
                </a:r>
                <a:r>
                  <a:rPr lang="en-US" altLang="en-US" sz="2200" dirty="0">
                    <a:latin typeface="Times New Roman" panose="02020603050405020304" pitchFamily="18" charset="0"/>
                  </a:rPr>
                  <a:t> 1 </a:t>
                </a:r>
                <a:r>
                  <a:rPr lang="en-US" altLang="en-US" sz="2200" dirty="0" err="1">
                    <a:latin typeface="Times New Roman" panose="02020603050405020304" pitchFamily="18" charset="0"/>
                  </a:rPr>
                  <a:t>đến</a:t>
                </a:r>
                <a:r>
                  <a:rPr lang="en-US" altLang="en-US" sz="2200" dirty="0">
                    <a:latin typeface="Times New Roman" panose="02020603050405020304" pitchFamily="18" charset="0"/>
                  </a:rPr>
                  <a:t> 4, </a:t>
                </a:r>
                <a:r>
                  <a:rPr lang="en-US" altLang="en-US" sz="2200" dirty="0" err="1">
                    <a:latin typeface="Times New Roman" panose="02020603050405020304" pitchFamily="18" charset="0"/>
                  </a:rPr>
                  <a:t>các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chỗ</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ngồi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từ</a:t>
                </a:r>
                <a:r>
                  <a:rPr lang="en-US" altLang="en-US" sz="2200" dirty="0">
                    <a:latin typeface="Times New Roman" panose="02020603050405020304" pitchFamily="18" charset="0"/>
                  </a:rPr>
                  <a:t> 1 </a:t>
                </a:r>
                <a:r>
                  <a:rPr lang="en-US" altLang="en-US" sz="2200" dirty="0" err="1">
                    <a:latin typeface="Times New Roman" panose="02020603050405020304" pitchFamily="18" charset="0"/>
                  </a:rPr>
                  <a:t>đến</a:t>
                </a:r>
                <a:r>
                  <a:rPr lang="en-US" altLang="en-US" sz="2200" dirty="0">
                    <a:latin typeface="Times New Roman" panose="02020603050405020304" pitchFamily="18" charset="0"/>
                  </a:rPr>
                  <a:t> 10. </a:t>
                </a:r>
                <a:r>
                  <a:rPr lang="en-US" altLang="en-US" sz="2200" dirty="0" err="1">
                    <a:latin typeface="Times New Roman" panose="02020603050405020304" pitchFamily="18" charset="0"/>
                  </a:rPr>
                  <a:t>Mỗi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cách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xếp</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học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sinh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cần</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đếm</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có</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thể</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biểu</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diễn</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bởi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bộ</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có</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thứ</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tự</a:t>
                </a:r>
                <a:r>
                  <a:rPr lang="en-US" altLang="en-US" sz="2200" dirty="0">
                    <a:latin typeface="Times New Roman" panose="02020603050405020304" pitchFamily="18" charset="0"/>
                  </a:rPr>
                  <a:t> (g</a:t>
                </a:r>
                <a:r>
                  <a:rPr lang="en-US" altLang="en-US" sz="2200" baseline="-25000" dirty="0">
                    <a:latin typeface="Times New Roman" panose="02020603050405020304" pitchFamily="18" charset="0"/>
                  </a:rPr>
                  <a:t>1</a:t>
                </a:r>
                <a:r>
                  <a:rPr lang="en-US" altLang="en-US" sz="2200" dirty="0">
                    <a:latin typeface="Times New Roman" panose="02020603050405020304" pitchFamily="18" charset="0"/>
                  </a:rPr>
                  <a:t>, g</a:t>
                </a:r>
                <a:r>
                  <a:rPr lang="en-US" altLang="en-US" sz="2200" baseline="-25000" dirty="0">
                    <a:latin typeface="Times New Roman" panose="02020603050405020304" pitchFamily="18" charset="0"/>
                  </a:rPr>
                  <a:t>2</a:t>
                </a:r>
                <a:r>
                  <a:rPr lang="en-US" altLang="en-US" sz="2200" dirty="0">
                    <a:latin typeface="Times New Roman" panose="02020603050405020304" pitchFamily="18" charset="0"/>
                  </a:rPr>
                  <a:t>, g</a:t>
                </a:r>
                <a:r>
                  <a:rPr lang="en-US" altLang="en-US" sz="2200" baseline="-25000" dirty="0">
                    <a:latin typeface="Times New Roman" panose="02020603050405020304" pitchFamily="18" charset="0"/>
                  </a:rPr>
                  <a:t>3</a:t>
                </a:r>
                <a:r>
                  <a:rPr lang="en-US" altLang="en-US" sz="2200" dirty="0">
                    <a:latin typeface="Times New Roman" panose="02020603050405020304" pitchFamily="18" charset="0"/>
                  </a:rPr>
                  <a:t>, g</a:t>
                </a:r>
                <a:r>
                  <a:rPr lang="en-US" altLang="en-US" sz="2200" baseline="-25000" dirty="0">
                    <a:latin typeface="Times New Roman" panose="02020603050405020304" pitchFamily="18" charset="0"/>
                  </a:rPr>
                  <a:t>4</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trong</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đó</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g</a:t>
                </a:r>
                <a:r>
                  <a:rPr lang="en-US" altLang="en-US" sz="2200" baseline="-25000" dirty="0" err="1">
                    <a:latin typeface="Times New Roman" panose="02020603050405020304" pitchFamily="18" charset="0"/>
                  </a:rPr>
                  <a:t>i</a:t>
                </a:r>
                <a:r>
                  <a:rPr lang="en-US" altLang="en-US" sz="2200" dirty="0">
                    <a:latin typeface="Times New Roman" panose="02020603050405020304" pitchFamily="18" charset="0"/>
                  </a:rPr>
                  <a:t> </a:t>
                </a:r>
                <a:r>
                  <a:rPr lang="en-US" altLang="en-US" sz="2200" dirty="0">
                    <a:latin typeface="Times New Roman" panose="02020603050405020304" pitchFamily="18" charset="0"/>
                    <a:sym typeface="Symbol" panose="05050102010706020507" pitchFamily="18" charset="2"/>
                  </a:rPr>
                  <a:t> {1, 2, ..., 10} </a:t>
                </a:r>
                <a:r>
                  <a:rPr lang="en-US" altLang="en-US" sz="2200" dirty="0" err="1">
                    <a:latin typeface="Times New Roman" panose="02020603050405020304" pitchFamily="18" charset="0"/>
                  </a:rPr>
                  <a:t>là</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chỗ</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ngồi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của</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học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sinh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Từ</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điều</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kiện</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đầu</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bài</a:t>
                </a:r>
                <a:r>
                  <a:rPr lang="en-US" altLang="en-US" sz="2200" dirty="0">
                    <a:latin typeface="Times New Roman" panose="02020603050405020304" pitchFamily="18" charset="0"/>
                  </a:rPr>
                  <a:t> </a:t>
                </a:r>
                <a:r>
                  <a:rPr lang="en-US" altLang="en-US" sz="2200" dirty="0" err="1">
                    <a:latin typeface="Times New Roman" panose="02020603050405020304" pitchFamily="18" charset="0"/>
                    <a:sym typeface="Symbol" panose="05050102010706020507" pitchFamily="18" charset="2"/>
                  </a:rPr>
                  <a:t>g</a:t>
                </a:r>
                <a:r>
                  <a:rPr lang="en-US" altLang="en-US" sz="2200" i="1" baseline="-25000" dirty="0" err="1">
                    <a:latin typeface="Times New Roman" panose="02020603050405020304" pitchFamily="18" charset="0"/>
                    <a:sym typeface="Symbol" panose="05050102010706020507" pitchFamily="18" charset="2"/>
                  </a:rPr>
                  <a:t>i</a:t>
                </a:r>
                <a:r>
                  <a:rPr lang="en-US" altLang="en-US" sz="2200" i="1" dirty="0">
                    <a:latin typeface="Times New Roman" panose="02020603050405020304" pitchFamily="18" charset="0"/>
                    <a:sym typeface="Symbol" panose="05050102010706020507" pitchFamily="18" charset="2"/>
                  </a:rPr>
                  <a:t> </a:t>
                </a:r>
                <a:r>
                  <a:rPr lang="en-US" altLang="en-US" sz="2200" i="1" dirty="0" err="1">
                    <a:latin typeface="Times New Roman" panose="02020603050405020304" pitchFamily="18" charset="0"/>
                    <a:sym typeface="Symbol" panose="05050102010706020507" pitchFamily="18" charset="2"/>
                  </a:rPr>
                  <a:t>g</a:t>
                </a:r>
                <a:r>
                  <a:rPr lang="en-US" altLang="en-US" sz="2200" i="1" baseline="-25000" dirty="0" err="1">
                    <a:latin typeface="Times New Roman" panose="02020603050405020304" pitchFamily="18" charset="0"/>
                    <a:sym typeface="Symbol" panose="05050102010706020507" pitchFamily="18" charset="2"/>
                  </a:rPr>
                  <a:t>j</a:t>
                </a:r>
                <a:r>
                  <a:rPr lang="en-US" altLang="en-US" sz="2200" i="1" dirty="0">
                    <a:latin typeface="Times New Roman" panose="02020603050405020304" pitchFamily="18" charset="0"/>
                    <a:sym typeface="Symbol" panose="05050102010706020507" pitchFamily="18" charset="2"/>
                  </a:rPr>
                  <a:t>, </a:t>
                </a:r>
                <a:r>
                  <a:rPr lang="en-US" altLang="en-US" sz="2200" i="1" dirty="0" err="1">
                    <a:latin typeface="Times New Roman" panose="02020603050405020304" pitchFamily="18" charset="0"/>
                    <a:sym typeface="Symbol" panose="05050102010706020507" pitchFamily="18" charset="2"/>
                  </a:rPr>
                  <a:t>i</a:t>
                </a:r>
                <a:r>
                  <a:rPr lang="en-US" altLang="en-US" sz="2200" i="1" dirty="0">
                    <a:latin typeface="Times New Roman" panose="02020603050405020304" pitchFamily="18" charset="0"/>
                    <a:sym typeface="Symbol" panose="05050102010706020507" pitchFamily="18" charset="2"/>
                  </a:rPr>
                  <a:t> j; </a:t>
                </a:r>
                <a:r>
                  <a:rPr lang="en-US" altLang="en-US" sz="2200" dirty="0">
                    <a:latin typeface="Times New Roman" panose="02020603050405020304" pitchFamily="18" charset="0"/>
                    <a:sym typeface="Symbol" panose="05050102010706020507" pitchFamily="18" charset="2"/>
                  </a:rPr>
                  <a:t>do </a:t>
                </a:r>
                <a:r>
                  <a:rPr lang="en-US" altLang="en-US" sz="2200" dirty="0" err="1">
                    <a:latin typeface="Times New Roman" panose="02020603050405020304" pitchFamily="18" charset="0"/>
                    <a:sym typeface="Symbol" panose="05050102010706020507" pitchFamily="18" charset="2"/>
                  </a:rPr>
                  <a:t>đó</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mỗi</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cách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xếp</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cần</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đếm</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là</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một</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chỉnh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hợp</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không</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lặp</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chập</a:t>
                </a:r>
                <a:r>
                  <a:rPr lang="en-US" altLang="en-US" sz="2200" dirty="0">
                    <a:latin typeface="Times New Roman" panose="02020603050405020304" pitchFamily="18" charset="0"/>
                  </a:rPr>
                  <a:t> 4 </a:t>
                </a:r>
                <a:r>
                  <a:rPr lang="en-US" altLang="en-US" sz="2200" dirty="0" err="1">
                    <a:latin typeface="Times New Roman" panose="02020603050405020304" pitchFamily="18" charset="0"/>
                  </a:rPr>
                  <a:t>từ</a:t>
                </a:r>
                <a:r>
                  <a:rPr lang="en-US" altLang="en-US" sz="2200" dirty="0">
                    <a:latin typeface="Times New Roman" panose="02020603050405020304" pitchFamily="18" charset="0"/>
                  </a:rPr>
                  <a:t> 10. </a:t>
                </a:r>
                <a:r>
                  <a:rPr lang="en-US" altLang="en-US" sz="2200" dirty="0" err="1">
                    <a:latin typeface="Times New Roman" panose="02020603050405020304" pitchFamily="18" charset="0"/>
                  </a:rPr>
                  <a:t>Vậy</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số</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cách</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xếp</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cần</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đếm</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là</a:t>
                </a:r>
                <a:r>
                  <a:rPr lang="en-US" altLang="en-US" sz="2200" dirty="0">
                    <a:latin typeface="Times New Roman" panose="02020603050405020304" pitchFamily="18" charset="0"/>
                  </a:rPr>
                  <a:t> </a:t>
                </a:r>
                <a14:m>
                  <m:oMath xmlns:m="http://schemas.openxmlformats.org/officeDocument/2006/math">
                    <m:sSubSup>
                      <m:sSubSupPr>
                        <m:ctrlPr>
                          <a:rPr lang="en-US" altLang="en-US" sz="2200" i="1" smtClean="0">
                            <a:latin typeface="Cambria Math" panose="02040503050406030204" pitchFamily="18" charset="0"/>
                          </a:rPr>
                        </m:ctrlPr>
                      </m:sSubSupPr>
                      <m:e>
                        <m:r>
                          <a:rPr lang="en-US" altLang="en-US" sz="2200" b="0" i="1" smtClean="0">
                            <a:latin typeface="Cambria Math" panose="02040503050406030204" pitchFamily="18" charset="0"/>
                          </a:rPr>
                          <m:t>𝑃</m:t>
                        </m:r>
                      </m:e>
                      <m:sub>
                        <m:r>
                          <a:rPr lang="en-US" altLang="en-US" sz="2200" b="0" i="1" smtClean="0">
                            <a:latin typeface="Cambria Math" panose="02040503050406030204" pitchFamily="18" charset="0"/>
                          </a:rPr>
                          <m:t>10</m:t>
                        </m:r>
                      </m:sub>
                      <m:sup>
                        <m:r>
                          <a:rPr lang="en-US" altLang="en-US" sz="2200" b="0" i="1" smtClean="0">
                            <a:latin typeface="Cambria Math" panose="02040503050406030204" pitchFamily="18" charset="0"/>
                          </a:rPr>
                          <m:t>4</m:t>
                        </m:r>
                      </m:sup>
                    </m:sSubSup>
                  </m:oMath>
                </a14:m>
                <a:r>
                  <a:rPr lang="en-US" altLang="en-US" sz="2200" dirty="0">
                    <a:latin typeface="Times New Roman" panose="02020603050405020304" pitchFamily="18" charset="0"/>
                  </a:rPr>
                  <a:t> = 10.9.8.7 = 5040</a:t>
                </a:r>
              </a:p>
              <a:p>
                <a:pPr algn="just" eaLnBrk="1" hangingPunct="1">
                  <a:spcBef>
                    <a:spcPts val="600"/>
                  </a:spcBef>
                </a:pPr>
                <a:endParaRPr lang="en-US" altLang="en-US" sz="2200" dirty="0">
                  <a:latin typeface="Times New Roman" panose="02020603050405020304" pitchFamily="18" charset="0"/>
                </a:endParaRPr>
              </a:p>
              <a:p>
                <a:pPr marL="0" indent="0" algn="just" eaLnBrk="1" hangingPunct="1">
                  <a:spcBef>
                    <a:spcPts val="1200"/>
                  </a:spcBef>
                  <a:buNone/>
                </a:pPr>
                <a:r>
                  <a:rPr lang="en-US" altLang="en-US" sz="2200" b="1" dirty="0" err="1">
                    <a:latin typeface="Times New Roman" panose="02020603050405020304" pitchFamily="18" charset="0"/>
                    <a:cs typeface="Times New Roman" panose="02020603050405020304" pitchFamily="18" charset="0"/>
                  </a:rPr>
                  <a:t>Chú</a:t>
                </a:r>
                <a:r>
                  <a:rPr lang="en-US" altLang="en-US" sz="2200" b="1" dirty="0">
                    <a:latin typeface="Times New Roman" panose="02020603050405020304" pitchFamily="18" charset="0"/>
                    <a:cs typeface="Times New Roman" panose="02020603050405020304" pitchFamily="18" charset="0"/>
                  </a:rPr>
                  <a:t> ý:</a:t>
                </a:r>
                <a:r>
                  <a:rPr lang="en-US" altLang="en-US" sz="2200" dirty="0">
                    <a:latin typeface="Times New Roman" panose="02020603050405020304" pitchFamily="18" charset="0"/>
                    <a:cs typeface="Times New Roman" panose="02020603050405020304" pitchFamily="18" charset="0"/>
                  </a:rPr>
                  <a:t> Ta </a:t>
                </a:r>
                <a:r>
                  <a:rPr lang="en-US" altLang="en-US" sz="2200" dirty="0" err="1">
                    <a:latin typeface="Times New Roman" panose="02020603050405020304" pitchFamily="18" charset="0"/>
                    <a:cs typeface="Times New Roman" panose="02020603050405020304" pitchFamily="18" charset="0"/>
                  </a:rPr>
                  <a:t>cũng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lập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luận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trực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tiếp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theo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nguyên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nhân</a:t>
                </a:r>
                <a:r>
                  <a:rPr lang="en-US" altLang="en-US" sz="2200" dirty="0">
                    <a:latin typeface="Times New Roman" panose="02020603050405020304" pitchFamily="18" charset="0"/>
                    <a:cs typeface="Times New Roman" panose="02020603050405020304" pitchFamily="18" charset="0"/>
                  </a:rPr>
                  <a:t>:</a:t>
                </a:r>
              </a:p>
              <a:p>
                <a:pPr algn="just" eaLnBrk="1" hangingPunct="1">
                  <a:spcBef>
                    <a:spcPts val="1200"/>
                  </a:spcBef>
                </a:pPr>
                <a:r>
                  <a:rPr lang="en-US" altLang="en-US" sz="2200" dirty="0">
                    <a:latin typeface="Times New Roman" panose="02020603050405020304" pitchFamily="18" charset="0"/>
                    <a:cs typeface="Times New Roman" panose="02020603050405020304" pitchFamily="18" charset="0"/>
                  </a:rPr>
                  <a:t>Ta </a:t>
                </a:r>
                <a:r>
                  <a:rPr lang="en-US" altLang="en-US" sz="2200" dirty="0" err="1">
                    <a:latin typeface="Times New Roman" panose="02020603050405020304" pitchFamily="18" charset="0"/>
                    <a:cs typeface="Times New Roman" panose="02020603050405020304" pitchFamily="18" charset="0"/>
                  </a:rPr>
                  <a:t>lần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lượt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sinh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chỗ</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ngồi</a:t>
                </a:r>
                <a:r>
                  <a:rPr lang="en-US" altLang="en-US" sz="2200" dirty="0">
                    <a:latin typeface="Times New Roman" panose="02020603050405020304" pitchFamily="18" charset="0"/>
                    <a:cs typeface="Times New Roman" panose="02020603050405020304" pitchFamily="18" charset="0"/>
                  </a:rPr>
                  <a:t>.</a:t>
                </a:r>
              </a:p>
              <a:p>
                <a:pPr lvl="1" algn="just" eaLnBrk="1" hangingPunct="1">
                  <a:spcBef>
                    <a:spcPts val="1200"/>
                  </a:spcBef>
                </a:pPr>
                <a:r>
                  <a:rPr lang="en-US" altLang="en-US" sz="2200" dirty="0" err="1">
                    <a:latin typeface="Times New Roman" panose="02020603050405020304" pitchFamily="18" charset="0"/>
                    <a:cs typeface="Times New Roman" panose="02020603050405020304" pitchFamily="18" charset="0"/>
                  </a:rPr>
                  <a:t>Học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sinh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thứ</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nhất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10 </a:t>
                </a:r>
                <a:r>
                  <a:rPr lang="en-US" altLang="en-US" sz="2200" dirty="0" err="1">
                    <a:latin typeface="Times New Roman" panose="02020603050405020304" pitchFamily="18" charset="0"/>
                    <a:cs typeface="Times New Roman" panose="02020603050405020304" pitchFamily="18" charset="0"/>
                  </a:rPr>
                  <a:t>cách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xếp</a:t>
                </a:r>
                <a:endParaRPr lang="en-US" altLang="en-US" sz="2200" dirty="0">
                  <a:latin typeface="Times New Roman" panose="02020603050405020304" pitchFamily="18" charset="0"/>
                  <a:cs typeface="Times New Roman" panose="02020603050405020304" pitchFamily="18" charset="0"/>
                </a:endParaRPr>
              </a:p>
              <a:p>
                <a:pPr lvl="1" algn="just" eaLnBrk="1" hangingPunct="1">
                  <a:spcBef>
                    <a:spcPts val="1200"/>
                  </a:spcBef>
                </a:pPr>
                <a:r>
                  <a:rPr lang="en-US" altLang="en-US" sz="2200" dirty="0" err="1">
                    <a:latin typeface="Times New Roman" panose="02020603050405020304" pitchFamily="18" charset="0"/>
                    <a:cs typeface="Times New Roman" panose="02020603050405020304" pitchFamily="18" charset="0"/>
                  </a:rPr>
                  <a:t>Tiếp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đến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sinh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thứ</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hai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vào</a:t>
                </a:r>
                <a:r>
                  <a:rPr lang="en-US" altLang="en-US" sz="2200" dirty="0">
                    <a:latin typeface="Times New Roman" panose="02020603050405020304" pitchFamily="18" charset="0"/>
                    <a:cs typeface="Times New Roman" panose="02020603050405020304" pitchFamily="18" charset="0"/>
                  </a:rPr>
                  <a:t> 1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9 </a:t>
                </a:r>
                <a:r>
                  <a:rPr lang="en-US" altLang="en-US" sz="2200" dirty="0" err="1">
                    <a:latin typeface="Times New Roman" panose="02020603050405020304" pitchFamily="18" charset="0"/>
                    <a:cs typeface="Times New Roman" panose="02020603050405020304" pitchFamily="18" charset="0"/>
                  </a:rPr>
                  <a:t>chỗ</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còn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lại</a:t>
                </a:r>
                <a:r>
                  <a:rPr lang="en-US" altLang="en-US" sz="2200" dirty="0">
                    <a:latin typeface="Times New Roman" panose="02020603050405020304" pitchFamily="18" charset="0"/>
                    <a:cs typeface="Times New Roman" panose="02020603050405020304" pitchFamily="18" charset="0"/>
                  </a:rPr>
                  <a:t>, ...</a:t>
                </a:r>
              </a:p>
              <a:p>
                <a:pPr algn="just" eaLnBrk="1" hangingPunct="1">
                  <a:spcBef>
                    <a:spcPts val="1200"/>
                  </a:spcBef>
                </a:pPr>
                <a:r>
                  <a:rPr lang="en-US" altLang="en-US" sz="2200" dirty="0">
                    <a:latin typeface="Times New Roman" panose="02020603050405020304" pitchFamily="18" charset="0"/>
                    <a:cs typeface="Times New Roman" panose="02020603050405020304" pitchFamily="18" charset="0"/>
                  </a:rPr>
                  <a:t>Theo </a:t>
                </a:r>
                <a:r>
                  <a:rPr lang="en-US" altLang="en-US" sz="2200" dirty="0" err="1">
                    <a:latin typeface="Times New Roman" panose="02020603050405020304" pitchFamily="18" charset="0"/>
                    <a:cs typeface="Times New Roman" panose="02020603050405020304" pitchFamily="18" charset="0"/>
                  </a:rPr>
                  <a:t>nguyên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nhân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10.9.8.7 </a:t>
                </a:r>
                <a:r>
                  <a:rPr lang="en-US" altLang="en-US" sz="2200" dirty="0" err="1">
                    <a:latin typeface="Times New Roman" panose="02020603050405020304" pitchFamily="18" charset="0"/>
                    <a:cs typeface="Times New Roman" panose="02020603050405020304" pitchFamily="18" charset="0"/>
                  </a:rPr>
                  <a:t>cách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xếp</a:t>
                </a:r>
                <a:endParaRPr lang="en-US" altLang="en-US" sz="2200" dirty="0">
                  <a:latin typeface="Times New Roman" panose="02020603050405020304" pitchFamily="18" charset="0"/>
                  <a:cs typeface="Times New Roman" panose="02020603050405020304" pitchFamily="18" charset="0"/>
                </a:endParaRPr>
              </a:p>
              <a:p>
                <a:pPr algn="just" eaLnBrk="1" hangingPunct="1">
                  <a:spcBef>
                    <a:spcPts val="600"/>
                  </a:spcBef>
                </a:pPr>
                <a:endParaRPr lang="en-US" altLang="en-US" sz="2200" dirty="0">
                  <a:latin typeface="Times New Roman" panose="02020603050405020304" pitchFamily="18" charset="0"/>
                </a:endParaRPr>
              </a:p>
            </p:txBody>
          </p:sp>
        </mc:Choice>
        <mc:Fallback xmlns="">
          <p:sp>
            <p:nvSpPr>
              <p:cNvPr id="703491" name="Rectangle 3">
                <a:extLst>
                  <a:ext uri="{FF2B5EF4-FFF2-40B4-BE49-F238E27FC236}">
                    <a16:creationId xmlns:a16="http://schemas.microsoft.com/office/drawing/2014/main" id="{06207524-3D97-4681-A374-FF5CC1783A4D}"/>
                  </a:ext>
                </a:extLst>
              </p:cNvPr>
              <p:cNvSpPr>
                <a:spLocks noGrp="1" noRot="1" noChangeAspect="1" noMove="1" noResize="1" noEditPoints="1" noAdjustHandles="1" noChangeArrowheads="1" noChangeShapeType="1" noTextEdit="1"/>
              </p:cNvSpPr>
              <p:nvPr>
                <p:ph type="body" idx="1"/>
              </p:nvPr>
            </p:nvSpPr>
            <p:spPr>
              <a:xfrm>
                <a:off x="0" y="840971"/>
                <a:ext cx="9144000" cy="5181600"/>
              </a:xfrm>
              <a:blipFill>
                <a:blip r:embed="rId2"/>
                <a:stretch>
                  <a:fillRect l="-867" t="-824" r="-867" b="-60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CAFB735-C37B-4D74-8848-0C7F753F61F0}"/>
              </a:ext>
            </a:extLst>
          </p:cNvPr>
          <p:cNvSpPr>
            <a:spLocks noGrp="1"/>
          </p:cNvSpPr>
          <p:nvPr>
            <p:ph type="sldNum" sz="quarter" idx="12"/>
          </p:nvPr>
        </p:nvSpPr>
        <p:spPr/>
        <p:txBody>
          <a:bodyPr/>
          <a:lstStyle/>
          <a:p>
            <a:pPr>
              <a:defRPr/>
            </a:pPr>
            <a:fld id="{519C8756-3B26-4146-A7C7-24F682EEB786}" type="slidenum">
              <a:rPr lang="en-US" smtClean="0"/>
              <a:pPr>
                <a:defRPr/>
              </a:pPr>
              <a:t>37</a:t>
            </a:fld>
            <a:endParaRPr lang="en-US"/>
          </a:p>
        </p:txBody>
      </p:sp>
    </p:spTree>
    <p:extLst>
      <p:ext uri="{BB962C8B-B14F-4D97-AF65-F5344CB8AC3E}">
        <p14:creationId xmlns:p14="http://schemas.microsoft.com/office/powerpoint/2010/main" val="928391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03491">
                                            <p:txEl>
                                              <p:pRg st="0" end="0"/>
                                            </p:txEl>
                                          </p:spTgt>
                                        </p:tgtEl>
                                        <p:attrNameLst>
                                          <p:attrName>style.visibility</p:attrName>
                                        </p:attrNameLst>
                                      </p:cBhvr>
                                      <p:to>
                                        <p:strVal val="visible"/>
                                      </p:to>
                                    </p:set>
                                    <p:animEffect transition="in" filter="checkerboard(across)">
                                      <p:cBhvr>
                                        <p:cTn id="7" dur="500"/>
                                        <p:tgtEl>
                                          <p:spTgt spid="70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3491">
                                            <p:txEl>
                                              <p:pRg st="1" end="1"/>
                                            </p:txEl>
                                          </p:spTgt>
                                        </p:tgtEl>
                                        <p:attrNameLst>
                                          <p:attrName>style.visibility</p:attrName>
                                        </p:attrNameLst>
                                      </p:cBhvr>
                                      <p:to>
                                        <p:strVal val="visible"/>
                                      </p:to>
                                    </p:set>
                                    <p:animEffect transition="in" filter="checkerboard(across)">
                                      <p:cBhvr>
                                        <p:cTn id="12" dur="500"/>
                                        <p:tgtEl>
                                          <p:spTgt spid="70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3491">
                                            <p:txEl>
                                              <p:pRg st="3" end="3"/>
                                            </p:txEl>
                                          </p:spTgt>
                                        </p:tgtEl>
                                        <p:attrNameLst>
                                          <p:attrName>style.visibility</p:attrName>
                                        </p:attrNameLst>
                                      </p:cBhvr>
                                      <p:to>
                                        <p:strVal val="visible"/>
                                      </p:to>
                                    </p:set>
                                    <p:animEffect transition="in" filter="checkerboard(across)">
                                      <p:cBhvr>
                                        <p:cTn id="17" dur="500"/>
                                        <p:tgtEl>
                                          <p:spTgt spid="703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3491">
                                            <p:txEl>
                                              <p:pRg st="4" end="4"/>
                                            </p:txEl>
                                          </p:spTgt>
                                        </p:tgtEl>
                                        <p:attrNameLst>
                                          <p:attrName>style.visibility</p:attrName>
                                        </p:attrNameLst>
                                      </p:cBhvr>
                                      <p:to>
                                        <p:strVal val="visible"/>
                                      </p:to>
                                    </p:set>
                                    <p:animEffect transition="in" filter="checkerboard(across)">
                                      <p:cBhvr>
                                        <p:cTn id="22" dur="500"/>
                                        <p:tgtEl>
                                          <p:spTgt spid="703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03491">
                                            <p:txEl>
                                              <p:pRg st="5" end="5"/>
                                            </p:txEl>
                                          </p:spTgt>
                                        </p:tgtEl>
                                        <p:attrNameLst>
                                          <p:attrName>style.visibility</p:attrName>
                                        </p:attrNameLst>
                                      </p:cBhvr>
                                      <p:to>
                                        <p:strVal val="visible"/>
                                      </p:to>
                                    </p:set>
                                    <p:animEffect transition="in" filter="checkerboard(across)">
                                      <p:cBhvr>
                                        <p:cTn id="27" dur="500"/>
                                        <p:tgtEl>
                                          <p:spTgt spid="7034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03491">
                                            <p:txEl>
                                              <p:pRg st="6" end="6"/>
                                            </p:txEl>
                                          </p:spTgt>
                                        </p:tgtEl>
                                        <p:attrNameLst>
                                          <p:attrName>style.visibility</p:attrName>
                                        </p:attrNameLst>
                                      </p:cBhvr>
                                      <p:to>
                                        <p:strVal val="visible"/>
                                      </p:to>
                                    </p:set>
                                    <p:animEffect transition="in" filter="checkerboard(across)">
                                      <p:cBhvr>
                                        <p:cTn id="32" dur="500"/>
                                        <p:tgtEl>
                                          <p:spTgt spid="7034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03491">
                                            <p:txEl>
                                              <p:pRg st="7" end="7"/>
                                            </p:txEl>
                                          </p:spTgt>
                                        </p:tgtEl>
                                        <p:attrNameLst>
                                          <p:attrName>style.visibility</p:attrName>
                                        </p:attrNameLst>
                                      </p:cBhvr>
                                      <p:to>
                                        <p:strVal val="visible"/>
                                      </p:to>
                                    </p:set>
                                    <p:animEffect transition="in" filter="checkerboard(across)">
                                      <p:cBhvr>
                                        <p:cTn id="37" dur="500"/>
                                        <p:tgtEl>
                                          <p:spTgt spid="703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074DEDDC-936C-4DA0-A999-234FADA673AB}"/>
              </a:ext>
            </a:extLst>
          </p:cNvPr>
          <p:cNvSpPr>
            <a:spLocks noGrp="1" noChangeArrowheads="1"/>
          </p:cNvSpPr>
          <p:nvPr>
            <p:ph type="title"/>
          </p:nvPr>
        </p:nvSpPr>
        <p:spPr>
          <a:xfrm>
            <a:off x="0" y="0"/>
            <a:ext cx="7696200" cy="9906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41988" name="Rectangle 3">
            <a:extLst>
              <a:ext uri="{FF2B5EF4-FFF2-40B4-BE49-F238E27FC236}">
                <a16:creationId xmlns:a16="http://schemas.microsoft.com/office/drawing/2014/main" id="{F475E495-B4DB-43A7-AFE3-2D5B9A243BE0}"/>
              </a:ext>
            </a:extLst>
          </p:cNvPr>
          <p:cNvSpPr>
            <a:spLocks noGrp="1" noChangeArrowheads="1"/>
          </p:cNvSpPr>
          <p:nvPr>
            <p:ph type="body" sz="half" idx="1"/>
          </p:nvPr>
        </p:nvSpPr>
        <p:spPr>
          <a:xfrm>
            <a:off x="0" y="838200"/>
            <a:ext cx="9144000" cy="4495800"/>
          </a:xfrm>
        </p:spPr>
        <p:txBody>
          <a:bodyPr/>
          <a:lstStyle/>
          <a:p>
            <a:pPr algn="just" eaLnBrk="1" hangingPunct="1">
              <a:spcBef>
                <a:spcPts val="600"/>
              </a:spcBef>
            </a:pPr>
            <a:r>
              <a:rPr lang="en-US" altLang="en-US" sz="2400" b="1" dirty="0" err="1">
                <a:latin typeface="Times New Roman" panose="02020603050405020304" pitchFamily="18" charset="0"/>
              </a:rPr>
              <a:t>Định</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nghĩa</a:t>
            </a:r>
            <a:r>
              <a:rPr lang="en-US" altLang="en-US" sz="2400" b="1" dirty="0">
                <a:latin typeface="Times New Roman" panose="02020603050405020304" pitchFamily="18" charset="0"/>
              </a:rPr>
              <a:t>.</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gọi</a:t>
            </a:r>
            <a:r>
              <a:rPr lang="en-US" altLang="en-US" sz="2400" dirty="0">
                <a:latin typeface="Times New Roman" panose="02020603050405020304" pitchFamily="18" charset="0"/>
              </a:rPr>
              <a:t> </a:t>
            </a:r>
            <a:r>
              <a:rPr lang="en-US" altLang="en-US" sz="2400" dirty="0" err="1">
                <a:solidFill>
                  <a:srgbClr val="990000"/>
                </a:solidFill>
                <a:latin typeface="Times New Roman" panose="02020603050405020304" pitchFamily="18" charset="0"/>
              </a:rPr>
              <a:t>tổ</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hợp</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chập</a:t>
            </a:r>
            <a:r>
              <a:rPr lang="en-US" altLang="en-US" sz="2400" dirty="0">
                <a:solidFill>
                  <a:srgbClr val="990000"/>
                </a:solidFill>
                <a:latin typeface="Times New Roman" panose="02020603050405020304" pitchFamily="18" charset="0"/>
              </a:rPr>
              <a:t> </a:t>
            </a:r>
            <a:r>
              <a:rPr lang="en-US" altLang="en-US" sz="2400" i="1" dirty="0" smtClean="0">
                <a:solidFill>
                  <a:srgbClr val="990000"/>
                </a:solidFill>
                <a:latin typeface="Times New Roman" panose="02020603050405020304" pitchFamily="18" charset="0"/>
              </a:rPr>
              <a:t>k</a:t>
            </a:r>
            <a:r>
              <a:rPr lang="en-US" altLang="en-US" sz="2400" dirty="0" smtClean="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từ</a:t>
            </a:r>
            <a:r>
              <a:rPr lang="en-US" altLang="en-US" sz="2400" dirty="0">
                <a:solidFill>
                  <a:srgbClr val="990000"/>
                </a:solidFill>
                <a:latin typeface="Times New Roman" panose="02020603050405020304" pitchFamily="18" charset="0"/>
              </a:rPr>
              <a:t> </a:t>
            </a:r>
            <a:r>
              <a:rPr lang="en-US" altLang="en-US" sz="2400" i="1" dirty="0">
                <a:solidFill>
                  <a:srgbClr val="990000"/>
                </a:solidFill>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bộ</a:t>
            </a:r>
            <a:r>
              <a:rPr lang="en-US" altLang="en-US" sz="2400" dirty="0">
                <a:latin typeface="Times New Roman" panose="02020603050405020304" pitchFamily="18" charset="0"/>
              </a:rPr>
              <a:t> </a:t>
            </a:r>
            <a:r>
              <a:rPr lang="en-US" altLang="en-US" sz="2400" b="1" dirty="0" err="1">
                <a:solidFill>
                  <a:srgbClr val="FF0000"/>
                </a:solidFill>
                <a:latin typeface="Times New Roman" panose="02020603050405020304" pitchFamily="18" charset="0"/>
              </a:rPr>
              <a:t>không</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có</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thứ</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tự</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 </a:t>
            </a:r>
            <a:r>
              <a:rPr lang="en-US" altLang="en-US" sz="2400" i="1" dirty="0" err="1">
                <a:solidFill>
                  <a:srgbClr val="FF0000"/>
                </a:solidFill>
                <a:latin typeface="Times New Roman" panose="02020603050405020304" pitchFamily="18" charset="0"/>
              </a:rPr>
              <a:t>các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thành</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phần</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khác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nhau</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từng</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đôi</a:t>
            </a:r>
            <a:r>
              <a:rPr lang="en-US" altLang="en-US" sz="2400" dirty="0">
                <a:latin typeface="Times New Roman" panose="02020603050405020304" pitchFamily="18" charset="0"/>
              </a:rPr>
              <a:t>.</a:t>
            </a:r>
          </a:p>
          <a:p>
            <a:pPr algn="just" eaLnBrk="1" hangingPunct="1">
              <a:spcBef>
                <a:spcPts val="1200"/>
              </a:spcBef>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 b, 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chập</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c</a:t>
            </a:r>
            <a:r>
              <a:rPr 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5950274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074DEDDC-936C-4DA0-A999-234FADA673AB}"/>
              </a:ext>
            </a:extLst>
          </p:cNvPr>
          <p:cNvSpPr>
            <a:spLocks noGrp="1" noChangeArrowheads="1"/>
          </p:cNvSpPr>
          <p:nvPr>
            <p:ph type="title"/>
          </p:nvPr>
        </p:nvSpPr>
        <p:spPr>
          <a:xfrm>
            <a:off x="0" y="0"/>
            <a:ext cx="7696200"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mc:AlternateContent xmlns:mc="http://schemas.openxmlformats.org/markup-compatibility/2006" xmlns:a14="http://schemas.microsoft.com/office/drawing/2010/main">
        <mc:Choice Requires="a14">
          <p:sp>
            <p:nvSpPr>
              <p:cNvPr id="41988" name="Rectangle 3">
                <a:extLst>
                  <a:ext uri="{FF2B5EF4-FFF2-40B4-BE49-F238E27FC236}">
                    <a16:creationId xmlns:a16="http://schemas.microsoft.com/office/drawing/2014/main" id="{F475E495-B4DB-43A7-AFE3-2D5B9A243BE0}"/>
                  </a:ext>
                </a:extLst>
              </p:cNvPr>
              <p:cNvSpPr>
                <a:spLocks noGrp="1" noChangeArrowheads="1"/>
              </p:cNvSpPr>
              <p:nvPr>
                <p:ph type="body" sz="half" idx="1"/>
              </p:nvPr>
            </p:nvSpPr>
            <p:spPr>
              <a:xfrm>
                <a:off x="0" y="838200"/>
                <a:ext cx="9144000" cy="4495800"/>
              </a:xfrm>
            </p:spPr>
            <p:txBody>
              <a:bodyPr/>
              <a:lstStyle/>
              <a:p>
                <a:pPr algn="just" eaLnBrk="1" hangingPunct="1">
                  <a:spcBef>
                    <a:spcPts val="600"/>
                  </a:spcBef>
                </a:pPr>
                <a:r>
                  <a:rPr lang="en-US" altLang="en-US" sz="2400" b="1" dirty="0" smtClean="0">
                    <a:latin typeface="Times New Roman" panose="02020603050405020304" pitchFamily="18" charset="0"/>
                  </a:rPr>
                  <a:t>Định</a:t>
                </a:r>
                <a:r>
                  <a:rPr lang="en-US" altLang="en-US" sz="2400" b="1" dirty="0">
                    <a:latin typeface="Times New Roman" panose="02020603050405020304" pitchFamily="18" charset="0"/>
                  </a:rPr>
                  <a:t> </a:t>
                </a:r>
                <a:r>
                  <a:rPr lang="en-US" altLang="en-US" sz="2400" b="1" dirty="0" err="1">
                    <a:latin typeface="Times New Roman" panose="02020603050405020304" pitchFamily="18" charset="0"/>
                  </a:rPr>
                  <a:t>nghĩa</a:t>
                </a:r>
                <a:r>
                  <a:rPr lang="en-US" altLang="en-US" sz="2400" b="1" dirty="0">
                    <a:latin typeface="Times New Roman" panose="02020603050405020304" pitchFamily="18" charset="0"/>
                  </a:rPr>
                  <a:t>.</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gọi</a:t>
                </a:r>
                <a:r>
                  <a:rPr lang="en-US" altLang="en-US" sz="2400" dirty="0">
                    <a:latin typeface="Times New Roman" panose="02020603050405020304" pitchFamily="18" charset="0"/>
                  </a:rPr>
                  <a:t> </a:t>
                </a:r>
                <a:r>
                  <a:rPr lang="en-US" altLang="en-US" sz="2400" dirty="0" err="1">
                    <a:solidFill>
                      <a:srgbClr val="990000"/>
                    </a:solidFill>
                    <a:latin typeface="Times New Roman" panose="02020603050405020304" pitchFamily="18" charset="0"/>
                  </a:rPr>
                  <a:t>tổ</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hợp</a:t>
                </a:r>
                <a:r>
                  <a:rPr lang="en-US" altLang="en-US" sz="2400" dirty="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chập</a:t>
                </a:r>
                <a:r>
                  <a:rPr lang="en-US" altLang="en-US" sz="2400" dirty="0">
                    <a:solidFill>
                      <a:srgbClr val="990000"/>
                    </a:solidFill>
                    <a:latin typeface="Times New Roman" panose="02020603050405020304" pitchFamily="18" charset="0"/>
                  </a:rPr>
                  <a:t> </a:t>
                </a:r>
                <a:r>
                  <a:rPr lang="en-US" altLang="en-US" sz="2400" i="1" dirty="0" smtClean="0">
                    <a:solidFill>
                      <a:srgbClr val="990000"/>
                    </a:solidFill>
                    <a:latin typeface="Times New Roman" panose="02020603050405020304" pitchFamily="18" charset="0"/>
                  </a:rPr>
                  <a:t>k</a:t>
                </a:r>
                <a:r>
                  <a:rPr lang="en-US" altLang="en-US" sz="2400" dirty="0" smtClean="0">
                    <a:solidFill>
                      <a:srgbClr val="990000"/>
                    </a:solidFill>
                    <a:latin typeface="Times New Roman" panose="02020603050405020304" pitchFamily="18" charset="0"/>
                  </a:rPr>
                  <a:t> </a:t>
                </a:r>
                <a:r>
                  <a:rPr lang="en-US" altLang="en-US" sz="2400" dirty="0" err="1">
                    <a:solidFill>
                      <a:srgbClr val="990000"/>
                    </a:solidFill>
                    <a:latin typeface="Times New Roman" panose="02020603050405020304" pitchFamily="18" charset="0"/>
                  </a:rPr>
                  <a:t>từ</a:t>
                </a:r>
                <a:r>
                  <a:rPr lang="en-US" altLang="en-US" sz="2400" dirty="0">
                    <a:solidFill>
                      <a:srgbClr val="990000"/>
                    </a:solidFill>
                    <a:latin typeface="Times New Roman" panose="02020603050405020304" pitchFamily="18" charset="0"/>
                  </a:rPr>
                  <a:t> </a:t>
                </a:r>
                <a:r>
                  <a:rPr lang="en-US" altLang="en-US" sz="2400" i="1" dirty="0">
                    <a:solidFill>
                      <a:srgbClr val="990000"/>
                    </a:solidFill>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bộ</a:t>
                </a:r>
                <a:r>
                  <a:rPr lang="en-US" altLang="en-US" sz="2400" dirty="0">
                    <a:latin typeface="Times New Roman" panose="02020603050405020304" pitchFamily="18" charset="0"/>
                  </a:rPr>
                  <a:t> </a:t>
                </a:r>
                <a:r>
                  <a:rPr lang="en-US" altLang="en-US" sz="2400" b="1" dirty="0" err="1">
                    <a:solidFill>
                      <a:srgbClr val="FF0000"/>
                    </a:solidFill>
                    <a:latin typeface="Times New Roman" panose="02020603050405020304" pitchFamily="18" charset="0"/>
                  </a:rPr>
                  <a:t>không</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có</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thứ</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tự</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mỗi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thành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 </a:t>
                </a:r>
                <a:r>
                  <a:rPr lang="en-US" altLang="en-US" sz="2400" i="1" dirty="0" err="1">
                    <a:latin typeface="Times New Roman" panose="02020603050405020304" pitchFamily="18" charset="0"/>
                  </a:rPr>
                  <a:t>các</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thành</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phần</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khác</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nhau</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từng</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đôi</a:t>
                </a:r>
                <a:r>
                  <a:rPr lang="en-US" altLang="en-US" sz="2400" dirty="0">
                    <a:latin typeface="Times New Roman" panose="02020603050405020304" pitchFamily="18" charset="0"/>
                  </a:rPr>
                  <a:t>.</a:t>
                </a:r>
              </a:p>
              <a:p>
                <a:pPr algn="just" eaLnBrk="1" hangingPunct="1">
                  <a:spcBef>
                    <a:spcPts val="600"/>
                  </a:spcBef>
                </a:pPr>
                <a:r>
                  <a:rPr lang="en-US" altLang="en-US" sz="2400" dirty="0" err="1">
                    <a:latin typeface="Times New Roman" panose="02020603050405020304" pitchFamily="18" charset="0"/>
                  </a:rPr>
                  <a:t>Ký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lượng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tổ</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14:m>
                  <m:oMath xmlns:m="http://schemas.openxmlformats.org/officeDocument/2006/math">
                    <m:sSubSup>
                      <m:sSubSupPr>
                        <m:ctrlPr>
                          <a:rPr lang="en-US" altLang="en-US" sz="2400" i="1" smtClean="0">
                            <a:latin typeface="Cambria Math" panose="02040503050406030204" pitchFamily="18" charset="0"/>
                          </a:rPr>
                        </m:ctrlPr>
                      </m:sSubSupPr>
                      <m:e>
                        <m:r>
                          <a:rPr lang="en-US" altLang="en-US" sz="2400" b="0" i="1" smtClean="0">
                            <a:latin typeface="Cambria Math" panose="02040503050406030204" pitchFamily="18" charset="0"/>
                          </a:rPr>
                          <m:t>𝐶</m:t>
                        </m:r>
                      </m:e>
                      <m:sub>
                        <m:r>
                          <a:rPr lang="en-US" altLang="en-US" sz="2400" b="0" i="1" smtClean="0">
                            <a:latin typeface="Cambria Math" panose="02040503050406030204" pitchFamily="18" charset="0"/>
                          </a:rPr>
                          <m:t>𝑛</m:t>
                        </m:r>
                      </m:sub>
                      <m:sup>
                        <m:r>
                          <a:rPr lang="en-US" altLang="en-US" sz="2400" b="0" i="1" smtClean="0">
                            <a:latin typeface="Cambria Math" panose="02040503050406030204" pitchFamily="18" charset="0"/>
                          </a:rPr>
                          <m:t>𝑘</m:t>
                        </m:r>
                      </m:sup>
                    </m:sSubSup>
                  </m:oMath>
                </a14:m>
                <a:r>
                  <a:rPr lang="en-US" altLang="en-US" sz="2400" i="1" dirty="0">
                    <a:latin typeface="Times New Roman" panose="02020603050405020304" pitchFamily="18" charset="0"/>
                  </a:rPr>
                  <a:t> </a:t>
                </a:r>
                <a:r>
                  <a:rPr lang="en-US" altLang="en-US" sz="2400" dirty="0">
                    <a:latin typeface="Times New Roman" panose="02020603050405020304" pitchFamily="18" charset="0"/>
                  </a:rPr>
                  <a:t>(</a:t>
                </a:r>
                <a:r>
                  <a:rPr lang="en-US" altLang="en-US" sz="2400" dirty="0" err="1">
                    <a:latin typeface="Times New Roman" panose="02020603050405020304" pitchFamily="18" charset="0"/>
                  </a:rPr>
                  <a:t>đôi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khi</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sẽ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dụng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hiệu</a:t>
                </a:r>
                <a:r>
                  <a:rPr lang="en-US" altLang="en-US" sz="2400" i="1" dirty="0">
                    <a:latin typeface="Times New Roman" panose="02020603050405020304" pitchFamily="18" charset="0"/>
                  </a:rPr>
                  <a:t> </a:t>
                </a:r>
                <a:r>
                  <a:rPr lang="en-US" altLang="en-US" sz="2400" i="1" dirty="0" smtClean="0">
                    <a:latin typeface="Times New Roman" panose="02020603050405020304" pitchFamily="18" charset="0"/>
                  </a:rPr>
                  <a:t>C</a:t>
                </a:r>
                <a:r>
                  <a:rPr lang="en-US" altLang="en-US" sz="2400" dirty="0" smtClean="0">
                    <a:latin typeface="Times New Roman" panose="02020603050405020304" pitchFamily="18" charset="0"/>
                  </a:rPr>
                  <a:t>(</a:t>
                </a:r>
                <a:r>
                  <a:rPr lang="en-US" altLang="en-US" sz="2400" i="1" dirty="0" err="1" smtClean="0">
                    <a:latin typeface="Times New Roman" panose="02020603050405020304" pitchFamily="18" charset="0"/>
                  </a:rPr>
                  <a:t>n,k</a:t>
                </a:r>
                <a:r>
                  <a:rPr lang="en-US" altLang="en-US" sz="2400" dirty="0" smtClean="0">
                    <a:latin typeface="Times New Roman" panose="02020603050405020304" pitchFamily="18" charset="0"/>
                  </a:rPr>
                  <a:t>))</a:t>
                </a:r>
                <a:endParaRPr lang="en-US" altLang="en-US" sz="2400" dirty="0">
                  <a:latin typeface="Times New Roman" panose="02020603050405020304" pitchFamily="18" charset="0"/>
                  <a:sym typeface="Symbol" panose="05050102010706020507" pitchFamily="18" charset="2"/>
                </a:endParaRPr>
              </a:p>
              <a:p>
                <a:pPr algn="just" eaLnBrk="1" hangingPunct="1">
                  <a:spcBef>
                    <a:spcPts val="600"/>
                  </a:spcBef>
                </a:pPr>
                <a:r>
                  <a:rPr lang="en-US" altLang="en-US" sz="2400" dirty="0">
                    <a:latin typeface="Times New Roman" panose="02020603050405020304" pitchFamily="18" charset="0"/>
                  </a:rPr>
                  <a:t>Theo </a:t>
                </a:r>
                <a:r>
                  <a:rPr lang="en-US" altLang="en-US" sz="2400" dirty="0" err="1">
                    <a:latin typeface="Times New Roman" panose="02020603050405020304" pitchFamily="18" charset="0"/>
                  </a:rPr>
                  <a:t>định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nghĩa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tổ</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biểu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diễn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bởi</a:t>
                </a:r>
                <a:r>
                  <a:rPr lang="en-US" altLang="en-US" sz="2400" dirty="0">
                    <a:latin typeface="Times New Roman" panose="02020603050405020304" pitchFamily="18" charset="0"/>
                  </a:rPr>
                  <a:t> </a:t>
                </a:r>
                <a:r>
                  <a:rPr lang="en-US" altLang="en-US" sz="2400" b="1" dirty="0" err="1">
                    <a:solidFill>
                      <a:srgbClr val="FF0000"/>
                    </a:solidFill>
                    <a:latin typeface="Times New Roman" panose="02020603050405020304" pitchFamily="18" charset="0"/>
                  </a:rPr>
                  <a:t>bộ</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không</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có</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thứ</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tự</a:t>
                </a:r>
                <a:endParaRPr lang="en-US" altLang="en-US" sz="2400" b="1" dirty="0">
                  <a:solidFill>
                    <a:srgbClr val="FF0000"/>
                  </a:solidFill>
                  <a:latin typeface="Times New Roman" panose="02020603050405020304" pitchFamily="18" charset="0"/>
                </a:endParaRPr>
              </a:p>
              <a:p>
                <a:pPr algn="just" eaLnBrk="1" hangingPunct="1">
                  <a:spcBef>
                    <a:spcPts val="600"/>
                  </a:spcBef>
                  <a:buFont typeface="Wingdings" panose="05000000000000000000" pitchFamily="2" charset="2"/>
                  <a:buNone/>
                </a:pPr>
                <a:r>
                  <a:rPr lang="en-US" altLang="en-US" sz="2400" dirty="0">
                    <a:latin typeface="Times New Roman" panose="02020603050405020304" pitchFamily="18" charset="0"/>
                  </a:rPr>
                  <a:t>         {</a:t>
                </a:r>
                <a:r>
                  <a:rPr lang="en-US" altLang="en-US" sz="2400" i="1" dirty="0">
                    <a:latin typeface="Times New Roman" panose="02020603050405020304" pitchFamily="18" charset="0"/>
                  </a:rPr>
                  <a:t>a</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a:t>
                </a:r>
                <a:r>
                  <a:rPr lang="en-US" altLang="en-US" sz="2400" i="1" dirty="0">
                    <a:latin typeface="Times New Roman" panose="02020603050405020304" pitchFamily="18" charset="0"/>
                  </a:rPr>
                  <a:t>a</a:t>
                </a:r>
                <a:r>
                  <a:rPr lang="en-US" altLang="en-US" sz="2400" baseline="-25000" dirty="0">
                    <a:latin typeface="Times New Roman" panose="02020603050405020304" pitchFamily="18" charset="0"/>
                  </a:rPr>
                  <a:t>2</a:t>
                </a:r>
                <a:r>
                  <a:rPr lang="en-US" altLang="en-US" sz="2400" dirty="0">
                    <a:latin typeface="Times New Roman" panose="02020603050405020304" pitchFamily="18" charset="0"/>
                  </a:rPr>
                  <a:t>, ..., </a:t>
                </a:r>
                <a:r>
                  <a:rPr lang="en-US" altLang="en-US" sz="2400" i="1" dirty="0" err="1" smtClean="0">
                    <a:latin typeface="Times New Roman" panose="02020603050405020304" pitchFamily="18" charset="0"/>
                  </a:rPr>
                  <a:t>a</a:t>
                </a:r>
                <a:r>
                  <a:rPr lang="en-US" altLang="en-US" sz="2400" i="1" baseline="-25000" dirty="0" err="1"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i="1" dirty="0" err="1">
                    <a:latin typeface="Times New Roman" panose="02020603050405020304" pitchFamily="18" charset="0"/>
                  </a:rPr>
                  <a:t>a</a:t>
                </a:r>
                <a:r>
                  <a:rPr lang="en-US" altLang="en-US" sz="2400" i="1" baseline="-25000" dirty="0" err="1">
                    <a:latin typeface="Times New Roman" panose="02020603050405020304" pitchFamily="18" charset="0"/>
                  </a:rPr>
                  <a:t>i</a:t>
                </a:r>
                <a:r>
                  <a:rPr lang="en-US" altLang="en-US" sz="2400" dirty="0">
                    <a:latin typeface="Times New Roman" panose="02020603050405020304" pitchFamily="18" charset="0"/>
                  </a:rPr>
                  <a:t> </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X</a:t>
                </a:r>
                <a:r>
                  <a:rPr lang="en-US" altLang="en-US" sz="2400" dirty="0">
                    <a:latin typeface="Times New Roman" panose="02020603050405020304" pitchFamily="18" charset="0"/>
                    <a:sym typeface="Symbol" panose="05050102010706020507" pitchFamily="18" charset="2"/>
                  </a:rPr>
                  <a:t>, </a:t>
                </a:r>
                <a:r>
                  <a:rPr lang="en-US" altLang="en-US" sz="2400" i="1" dirty="0" err="1">
                    <a:latin typeface="Times New Roman" panose="02020603050405020304" pitchFamily="18" charset="0"/>
                    <a:sym typeface="Symbol" panose="05050102010706020507" pitchFamily="18" charset="2"/>
                  </a:rPr>
                  <a:t>i</a:t>
                </a:r>
                <a:r>
                  <a:rPr lang="en-US" altLang="en-US" sz="2400" dirty="0">
                    <a:latin typeface="Times New Roman" panose="02020603050405020304" pitchFamily="18" charset="0"/>
                    <a:sym typeface="Symbol" panose="05050102010706020507" pitchFamily="18" charset="2"/>
                  </a:rPr>
                  <a:t> = 1, 2, ..., </a:t>
                </a:r>
                <a:r>
                  <a:rPr lang="en-US" altLang="en-US" sz="2400" i="1" dirty="0" smtClean="0">
                    <a:latin typeface="Times New Roman" panose="02020603050405020304" pitchFamily="18" charset="0"/>
                    <a:sym typeface="Symbol" panose="05050102010706020507" pitchFamily="18" charset="2"/>
                  </a:rPr>
                  <a:t>k, </a:t>
                </a:r>
                <a:r>
                  <a:rPr lang="en-US" altLang="en-US" sz="2400" i="1" dirty="0" err="1">
                    <a:latin typeface="Times New Roman" panose="02020603050405020304" pitchFamily="18" charset="0"/>
                    <a:sym typeface="Symbol" panose="05050102010706020507" pitchFamily="18" charset="2"/>
                  </a:rPr>
                  <a:t>a</a:t>
                </a:r>
                <a:r>
                  <a:rPr lang="en-US" altLang="en-US" sz="2400" i="1" baseline="-25000" dirty="0" err="1">
                    <a:latin typeface="Times New Roman" panose="02020603050405020304" pitchFamily="18" charset="0"/>
                    <a:sym typeface="Symbol" panose="05050102010706020507" pitchFamily="18" charset="2"/>
                  </a:rPr>
                  <a:t>i</a:t>
                </a:r>
                <a:r>
                  <a:rPr lang="en-US" altLang="en-US" sz="2400" i="1" dirty="0">
                    <a:latin typeface="Times New Roman" panose="02020603050405020304" pitchFamily="18" charset="0"/>
                    <a:sym typeface="Symbol" panose="05050102010706020507" pitchFamily="18" charset="2"/>
                  </a:rPr>
                  <a:t>  </a:t>
                </a:r>
                <a:r>
                  <a:rPr lang="en-US" altLang="en-US" sz="2400" i="1" dirty="0" err="1">
                    <a:latin typeface="Times New Roman" panose="02020603050405020304" pitchFamily="18" charset="0"/>
                    <a:sym typeface="Symbol" panose="05050102010706020507" pitchFamily="18" charset="2"/>
                  </a:rPr>
                  <a:t>a</a:t>
                </a:r>
                <a:r>
                  <a:rPr lang="en-US" altLang="en-US" sz="2400" i="1" baseline="-25000" dirty="0" err="1">
                    <a:latin typeface="Times New Roman" panose="02020603050405020304" pitchFamily="18" charset="0"/>
                    <a:sym typeface="Symbol" panose="05050102010706020507" pitchFamily="18" charset="2"/>
                  </a:rPr>
                  <a:t>j</a:t>
                </a:r>
                <a:r>
                  <a:rPr lang="en-US" altLang="en-US" sz="2400" i="1" dirty="0">
                    <a:latin typeface="Times New Roman" panose="02020603050405020304" pitchFamily="18" charset="0"/>
                    <a:sym typeface="Symbol" panose="05050102010706020507" pitchFamily="18" charset="2"/>
                  </a:rPr>
                  <a:t>, </a:t>
                </a:r>
                <a:r>
                  <a:rPr lang="en-US" altLang="en-US" sz="2400" i="1" dirty="0" err="1">
                    <a:latin typeface="Times New Roman" panose="02020603050405020304" pitchFamily="18" charset="0"/>
                    <a:sym typeface="Symbol" panose="05050102010706020507" pitchFamily="18" charset="2"/>
                  </a:rPr>
                  <a:t>i</a:t>
                </a:r>
                <a:r>
                  <a:rPr lang="en-US" altLang="en-US" sz="2400" i="1" dirty="0">
                    <a:latin typeface="Times New Roman" panose="02020603050405020304" pitchFamily="18" charset="0"/>
                    <a:sym typeface="Symbol" panose="05050102010706020507" pitchFamily="18" charset="2"/>
                  </a:rPr>
                  <a:t>  j.</a:t>
                </a:r>
              </a:p>
              <a:p>
                <a:pPr algn="just" eaLnBrk="1" hangingPunct="1">
                  <a:spcBef>
                    <a:spcPts val="600"/>
                  </a:spcBef>
                </a:pPr>
                <a:r>
                  <a:rPr lang="en-US" altLang="en-US" sz="2400" dirty="0" err="1">
                    <a:latin typeface="Times New Roman" panose="02020603050405020304" pitchFamily="18" charset="0"/>
                    <a:sym typeface="Symbol" panose="05050102010706020507" pitchFamily="18" charset="2"/>
                  </a:rPr>
                  <a:t>Với</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giả</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thiết</a:t>
                </a:r>
                <a:r>
                  <a:rPr lang="en-US" altLang="en-US" sz="2400" i="1" dirty="0">
                    <a:latin typeface="Times New Roman" panose="02020603050405020304" pitchFamily="18" charset="0"/>
                    <a:sym typeface="Symbol" panose="05050102010706020507" pitchFamily="18" charset="2"/>
                  </a:rPr>
                  <a:t> X=</a:t>
                </a:r>
                <a:r>
                  <a:rPr lang="en-US" altLang="en-US" sz="2400" dirty="0">
                    <a:latin typeface="Times New Roman" panose="02020603050405020304" pitchFamily="18" charset="0"/>
                    <a:sym typeface="Symbol" panose="05050102010706020507" pitchFamily="18" charset="2"/>
                  </a:rPr>
                  <a:t>{1, 2,...,</a:t>
                </a:r>
                <a:r>
                  <a:rPr lang="en-US" altLang="en-US" sz="2400" i="1" dirty="0">
                    <a:latin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rPr>
                  <a:t>một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tổ</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chập</a:t>
                </a:r>
                <a:r>
                  <a:rPr lang="en-US" altLang="en-US" sz="2400" dirty="0">
                    <a:latin typeface="Times New Roman" panose="02020603050405020304" pitchFamily="18" charset="0"/>
                  </a:rPr>
                  <a:t> </a:t>
                </a:r>
                <a:r>
                  <a:rPr lang="en-US" altLang="en-US" sz="2400" i="1" dirty="0" smtClean="0">
                    <a:latin typeface="Times New Roman" panose="02020603050405020304" pitchFamily="18" charset="0"/>
                  </a:rPr>
                  <a:t>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phần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i="1" dirty="0">
                    <a:latin typeface="Times New Roman" panose="02020603050405020304" pitchFamily="18" charset="0"/>
                  </a:rPr>
                  <a:t>X</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biểu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diễn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bởi</a:t>
                </a:r>
                <a:r>
                  <a:rPr lang="en-US" altLang="en-US" sz="2400" dirty="0">
                    <a:latin typeface="Times New Roman" panose="02020603050405020304" pitchFamily="18" charset="0"/>
                  </a:rPr>
                  <a:t> </a:t>
                </a:r>
                <a:r>
                  <a:rPr lang="en-US" altLang="en-US" sz="2400" b="1" dirty="0" err="1">
                    <a:solidFill>
                      <a:srgbClr val="FF0000"/>
                    </a:solidFill>
                    <a:latin typeface="Times New Roman" panose="02020603050405020304" pitchFamily="18" charset="0"/>
                  </a:rPr>
                  <a:t>bộ</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có</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thứ</a:t>
                </a:r>
                <a:r>
                  <a:rPr lang="en-US" altLang="en-US" sz="2400" b="1" dirty="0">
                    <a:solidFill>
                      <a:srgbClr val="FF0000"/>
                    </a:solidFill>
                    <a:latin typeface="Times New Roman" panose="02020603050405020304" pitchFamily="18" charset="0"/>
                  </a:rPr>
                  <a:t> </a:t>
                </a:r>
                <a:r>
                  <a:rPr lang="en-US" altLang="en-US" sz="2400" b="1" dirty="0" err="1">
                    <a:solidFill>
                      <a:srgbClr val="FF0000"/>
                    </a:solidFill>
                    <a:latin typeface="Times New Roman" panose="02020603050405020304" pitchFamily="18" charset="0"/>
                  </a:rPr>
                  <a:t>tự</a:t>
                </a:r>
                <a:endParaRPr lang="en-US" altLang="en-US" sz="2400" b="1" dirty="0">
                  <a:solidFill>
                    <a:srgbClr val="FF0000"/>
                  </a:solidFill>
                  <a:latin typeface="Times New Roman" panose="02020603050405020304" pitchFamily="18" charset="0"/>
                </a:endParaRPr>
              </a:p>
              <a:p>
                <a:pPr algn="just" eaLnBrk="1" hangingPunct="1">
                  <a:spcBef>
                    <a:spcPts val="600"/>
                  </a:spcBef>
                  <a:buFont typeface="Wingdings" panose="05000000000000000000" pitchFamily="2" charset="2"/>
                  <a:buNone/>
                </a:pPr>
                <a:r>
                  <a:rPr lang="en-US" altLang="en-US" sz="2400" dirty="0">
                    <a:latin typeface="Times New Roman" panose="02020603050405020304" pitchFamily="18" charset="0"/>
                  </a:rPr>
                  <a:t>              </a:t>
                </a:r>
                <a:r>
                  <a:rPr lang="en-US" altLang="en-US" sz="2400" dirty="0">
                    <a:solidFill>
                      <a:srgbClr val="FF0000"/>
                    </a:solidFill>
                    <a:latin typeface="Times New Roman" panose="02020603050405020304" pitchFamily="18" charset="0"/>
                  </a:rPr>
                  <a:t>(</a:t>
                </a:r>
                <a:r>
                  <a:rPr lang="en-US" altLang="en-US" sz="2400" i="1" dirty="0">
                    <a:solidFill>
                      <a:srgbClr val="FF0000"/>
                    </a:solidFill>
                    <a:latin typeface="Times New Roman" panose="02020603050405020304" pitchFamily="18" charset="0"/>
                  </a:rPr>
                  <a:t>a</a:t>
                </a:r>
                <a:r>
                  <a:rPr lang="en-US" altLang="en-US" sz="2400" baseline="-25000" dirty="0">
                    <a:solidFill>
                      <a:srgbClr val="FF0000"/>
                    </a:solidFill>
                    <a:latin typeface="Times New Roman" panose="02020603050405020304" pitchFamily="18" charset="0"/>
                  </a:rPr>
                  <a:t>1</a:t>
                </a:r>
                <a:r>
                  <a:rPr lang="en-US" altLang="en-US" sz="2400" dirty="0">
                    <a:solidFill>
                      <a:srgbClr val="FF0000"/>
                    </a:solidFill>
                    <a:latin typeface="Times New Roman" panose="02020603050405020304" pitchFamily="18" charset="0"/>
                  </a:rPr>
                  <a:t>, </a:t>
                </a:r>
                <a:r>
                  <a:rPr lang="en-US" altLang="en-US" sz="2400" i="1" dirty="0">
                    <a:solidFill>
                      <a:srgbClr val="FF0000"/>
                    </a:solidFill>
                    <a:latin typeface="Times New Roman" panose="02020603050405020304" pitchFamily="18" charset="0"/>
                  </a:rPr>
                  <a:t>a</a:t>
                </a:r>
                <a:r>
                  <a:rPr lang="en-US" altLang="en-US" sz="2400" baseline="-25000" dirty="0">
                    <a:solidFill>
                      <a:srgbClr val="FF0000"/>
                    </a:solidFill>
                    <a:latin typeface="Times New Roman" panose="02020603050405020304" pitchFamily="18" charset="0"/>
                  </a:rPr>
                  <a:t>2</a:t>
                </a:r>
                <a:r>
                  <a:rPr lang="en-US" altLang="en-US" sz="2400" dirty="0">
                    <a:solidFill>
                      <a:srgbClr val="FF0000"/>
                    </a:solidFill>
                    <a:latin typeface="Times New Roman" panose="02020603050405020304" pitchFamily="18" charset="0"/>
                  </a:rPr>
                  <a:t>, ..., </a:t>
                </a:r>
                <a:r>
                  <a:rPr lang="en-US" altLang="en-US" sz="2400" i="1" dirty="0" err="1" smtClean="0">
                    <a:solidFill>
                      <a:srgbClr val="FF0000"/>
                    </a:solidFill>
                    <a:latin typeface="Times New Roman" panose="02020603050405020304" pitchFamily="18" charset="0"/>
                  </a:rPr>
                  <a:t>a</a:t>
                </a:r>
                <a:r>
                  <a:rPr lang="en-US" altLang="en-US" sz="2400" i="1" baseline="-25000" dirty="0" err="1" smtClean="0">
                    <a:solidFill>
                      <a:srgbClr val="FF0000"/>
                    </a:solidFill>
                    <a:latin typeface="Times New Roman" panose="02020603050405020304" pitchFamily="18" charset="0"/>
                  </a:rPr>
                  <a:t>k</a:t>
                </a:r>
                <a:r>
                  <a:rPr lang="en-US" altLang="en-US" sz="2400" dirty="0" smtClean="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a</a:t>
                </a:r>
                <a:r>
                  <a:rPr lang="en-US" altLang="en-US" sz="2400" i="1" baseline="-25000" dirty="0" err="1">
                    <a:solidFill>
                      <a:srgbClr val="FF0000"/>
                    </a:solidFill>
                    <a:latin typeface="Times New Roman" panose="02020603050405020304" pitchFamily="18" charset="0"/>
                  </a:rPr>
                  <a:t>i</a:t>
                </a:r>
                <a:r>
                  <a:rPr lang="en-US" altLang="en-US" sz="2400" dirty="0">
                    <a:solidFill>
                      <a:srgbClr val="FF0000"/>
                    </a:solidFill>
                    <a:latin typeface="Times New Roman" panose="02020603050405020304" pitchFamily="18" charset="0"/>
                  </a:rPr>
                  <a:t> </a:t>
                </a:r>
                <a:r>
                  <a:rPr lang="en-US" altLang="en-US" sz="2400" dirty="0">
                    <a:solidFill>
                      <a:srgbClr val="FF0000"/>
                    </a:solidFill>
                    <a:latin typeface="Times New Roman" panose="02020603050405020304" pitchFamily="18" charset="0"/>
                    <a:sym typeface="Symbol" panose="05050102010706020507" pitchFamily="18" charset="2"/>
                  </a:rPr>
                  <a:t> </a:t>
                </a:r>
                <a:r>
                  <a:rPr lang="en-US" altLang="en-US" sz="2400" i="1" dirty="0">
                    <a:solidFill>
                      <a:srgbClr val="FF0000"/>
                    </a:solidFill>
                    <a:latin typeface="Times New Roman" panose="02020603050405020304" pitchFamily="18" charset="0"/>
                    <a:sym typeface="Symbol" panose="05050102010706020507" pitchFamily="18" charset="2"/>
                  </a:rPr>
                  <a:t>X</a:t>
                </a:r>
                <a:r>
                  <a:rPr lang="en-US" altLang="en-US" sz="2400" dirty="0">
                    <a:solidFill>
                      <a:srgbClr val="FF0000"/>
                    </a:solidFill>
                    <a:latin typeface="Times New Roman" panose="02020603050405020304" pitchFamily="18" charset="0"/>
                    <a:sym typeface="Symbol" panose="05050102010706020507" pitchFamily="18" charset="2"/>
                  </a:rPr>
                  <a:t>, </a:t>
                </a:r>
                <a:r>
                  <a:rPr lang="en-US" altLang="en-US" sz="2400" i="1" dirty="0" err="1">
                    <a:solidFill>
                      <a:srgbClr val="FF0000"/>
                    </a:solidFill>
                    <a:latin typeface="Times New Roman" panose="02020603050405020304" pitchFamily="18" charset="0"/>
                    <a:sym typeface="Symbol" panose="05050102010706020507" pitchFamily="18" charset="2"/>
                  </a:rPr>
                  <a:t>i</a:t>
                </a:r>
                <a:r>
                  <a:rPr lang="en-US" altLang="en-US" sz="2400" dirty="0">
                    <a:solidFill>
                      <a:srgbClr val="FF0000"/>
                    </a:solidFill>
                    <a:latin typeface="Times New Roman" panose="02020603050405020304" pitchFamily="18" charset="0"/>
                    <a:sym typeface="Symbol" panose="05050102010706020507" pitchFamily="18" charset="2"/>
                  </a:rPr>
                  <a:t> = 1, 2, ..., </a:t>
                </a:r>
                <a:r>
                  <a:rPr lang="en-US" altLang="en-US" sz="2400" i="1" dirty="0" smtClean="0">
                    <a:solidFill>
                      <a:srgbClr val="FF0000"/>
                    </a:solidFill>
                    <a:latin typeface="Times New Roman" panose="02020603050405020304" pitchFamily="18" charset="0"/>
                    <a:sym typeface="Symbol" panose="05050102010706020507" pitchFamily="18" charset="2"/>
                  </a:rPr>
                  <a:t>k, </a:t>
                </a:r>
                <a:r>
                  <a:rPr lang="en-US" altLang="en-US" sz="2400" dirty="0">
                    <a:solidFill>
                      <a:srgbClr val="FF0000"/>
                    </a:solidFill>
                    <a:latin typeface="Times New Roman" panose="02020603050405020304" pitchFamily="18" charset="0"/>
                    <a:sym typeface="Symbol" panose="05050102010706020507" pitchFamily="18" charset="2"/>
                  </a:rPr>
                  <a:t>1  </a:t>
                </a:r>
                <a:r>
                  <a:rPr lang="en-US" altLang="en-US" sz="2400" i="1" dirty="0">
                    <a:solidFill>
                      <a:srgbClr val="FF0000"/>
                    </a:solidFill>
                    <a:latin typeface="Times New Roman" panose="02020603050405020304" pitchFamily="18" charset="0"/>
                    <a:sym typeface="Symbol" panose="05050102010706020507" pitchFamily="18" charset="2"/>
                  </a:rPr>
                  <a:t>a</a:t>
                </a:r>
                <a:r>
                  <a:rPr lang="en-US" altLang="en-US" sz="2400" baseline="-25000" dirty="0">
                    <a:solidFill>
                      <a:srgbClr val="FF0000"/>
                    </a:solidFill>
                    <a:latin typeface="Times New Roman" panose="02020603050405020304" pitchFamily="18" charset="0"/>
                    <a:sym typeface="Symbol" panose="05050102010706020507" pitchFamily="18" charset="2"/>
                  </a:rPr>
                  <a:t>1</a:t>
                </a:r>
                <a:r>
                  <a:rPr lang="en-US" altLang="en-US" sz="2400" i="1" dirty="0">
                    <a:solidFill>
                      <a:srgbClr val="FF0000"/>
                    </a:solidFill>
                    <a:latin typeface="Times New Roman" panose="02020603050405020304" pitchFamily="18" charset="0"/>
                    <a:sym typeface="Symbol" panose="05050102010706020507" pitchFamily="18" charset="2"/>
                  </a:rPr>
                  <a:t> &lt; a</a:t>
                </a:r>
                <a:r>
                  <a:rPr lang="en-US" altLang="en-US" sz="2400" i="1" baseline="-25000" dirty="0">
                    <a:solidFill>
                      <a:srgbClr val="FF0000"/>
                    </a:solidFill>
                    <a:latin typeface="Times New Roman" panose="02020603050405020304" pitchFamily="18" charset="0"/>
                    <a:sym typeface="Symbol" panose="05050102010706020507" pitchFamily="18" charset="2"/>
                  </a:rPr>
                  <a:t>2</a:t>
                </a:r>
                <a:r>
                  <a:rPr lang="en-US" altLang="en-US" sz="2400" i="1" dirty="0">
                    <a:solidFill>
                      <a:srgbClr val="FF0000"/>
                    </a:solidFill>
                    <a:latin typeface="Times New Roman" panose="02020603050405020304" pitchFamily="18" charset="0"/>
                    <a:sym typeface="Symbol" panose="05050102010706020507" pitchFamily="18" charset="2"/>
                  </a:rPr>
                  <a:t> &lt; ...&lt;</a:t>
                </a:r>
                <a:r>
                  <a:rPr lang="en-US" altLang="en-US" sz="2400" i="1" dirty="0" err="1" smtClean="0">
                    <a:solidFill>
                      <a:srgbClr val="FF0000"/>
                    </a:solidFill>
                    <a:latin typeface="Times New Roman" panose="02020603050405020304" pitchFamily="18" charset="0"/>
                    <a:sym typeface="Symbol" panose="05050102010706020507" pitchFamily="18" charset="2"/>
                  </a:rPr>
                  <a:t>a</a:t>
                </a:r>
                <a:r>
                  <a:rPr lang="en-US" altLang="en-US" sz="2400" i="1" baseline="-25000" dirty="0" err="1" smtClean="0">
                    <a:solidFill>
                      <a:srgbClr val="FF0000"/>
                    </a:solidFill>
                    <a:latin typeface="Times New Roman" panose="02020603050405020304" pitchFamily="18" charset="0"/>
                    <a:sym typeface="Symbol" panose="05050102010706020507" pitchFamily="18" charset="2"/>
                  </a:rPr>
                  <a:t>k</a:t>
                </a:r>
                <a:r>
                  <a:rPr lang="en-US" altLang="en-US" sz="2400" i="1" baseline="-25000" dirty="0" smtClean="0">
                    <a:solidFill>
                      <a:srgbClr val="FF0000"/>
                    </a:solidFill>
                    <a:latin typeface="Times New Roman" panose="02020603050405020304" pitchFamily="18" charset="0"/>
                    <a:sym typeface="Symbol" panose="05050102010706020507" pitchFamily="18" charset="2"/>
                  </a:rPr>
                  <a:t> </a:t>
                </a:r>
                <a:r>
                  <a:rPr lang="en-US" altLang="en-US" sz="2400" dirty="0">
                    <a:solidFill>
                      <a:srgbClr val="FF0000"/>
                    </a:solidFill>
                    <a:latin typeface="Times New Roman" panose="02020603050405020304" pitchFamily="18" charset="0"/>
                    <a:sym typeface="Symbol" panose="05050102010706020507" pitchFamily="18" charset="2"/>
                  </a:rPr>
                  <a:t> </a:t>
                </a:r>
                <a:r>
                  <a:rPr lang="en-US" altLang="en-US" sz="2400" i="1" dirty="0">
                    <a:solidFill>
                      <a:srgbClr val="FF0000"/>
                    </a:solidFill>
                    <a:latin typeface="Times New Roman" panose="02020603050405020304" pitchFamily="18" charset="0"/>
                    <a:sym typeface="Symbol" panose="05050102010706020507" pitchFamily="18" charset="2"/>
                  </a:rPr>
                  <a:t>n.</a:t>
                </a:r>
              </a:p>
            </p:txBody>
          </p:sp>
        </mc:Choice>
        <mc:Fallback xmlns="">
          <p:sp>
            <p:nvSpPr>
              <p:cNvPr id="41988" name="Rectangle 3">
                <a:extLst>
                  <a:ext uri="{FF2B5EF4-FFF2-40B4-BE49-F238E27FC236}">
                    <a16:creationId xmlns:a16="http://schemas.microsoft.com/office/drawing/2014/main" id="{F475E495-B4DB-43A7-AFE3-2D5B9A243BE0}"/>
                  </a:ext>
                </a:extLst>
              </p:cNvPr>
              <p:cNvSpPr>
                <a:spLocks noGrp="1" noRot="1" noChangeAspect="1" noMove="1" noResize="1" noEditPoints="1" noAdjustHandles="1" noChangeArrowheads="1" noChangeShapeType="1" noTextEdit="1"/>
              </p:cNvSpPr>
              <p:nvPr>
                <p:ph type="body" sz="half" idx="1"/>
              </p:nvPr>
            </p:nvSpPr>
            <p:spPr>
              <a:xfrm>
                <a:off x="0" y="838200"/>
                <a:ext cx="9144000" cy="4495800"/>
              </a:xfrm>
              <a:blipFill>
                <a:blip r:embed="rId3"/>
                <a:stretch>
                  <a:fillRect l="-867" t="-1085" r="-1000" b="-3256"/>
                </a:stretch>
              </a:blipFill>
            </p:spPr>
            <p:txBody>
              <a:bodyPr/>
              <a:lstStyle/>
              <a:p>
                <a:r>
                  <a:rPr lang="en-US">
                    <a:noFill/>
                  </a:rPr>
                  <a:t> </a:t>
                </a:r>
              </a:p>
            </p:txBody>
          </p:sp>
        </mc:Fallback>
      </mc:AlternateContent>
    </p:spTree>
    <p:extLst>
      <p:ext uri="{BB962C8B-B14F-4D97-AF65-F5344CB8AC3E}">
        <p14:creationId xmlns:p14="http://schemas.microsoft.com/office/powerpoint/2010/main" val="174303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anim calcmode="lin" valueType="num">
                                      <p:cBhvr additive="base">
                                        <p:cTn id="7"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8">
                                            <p:txEl>
                                              <p:pRg st="2" end="2"/>
                                            </p:txEl>
                                          </p:spTgt>
                                        </p:tgtEl>
                                        <p:attrNameLst>
                                          <p:attrName>style.visibility</p:attrName>
                                        </p:attrNameLst>
                                      </p:cBhvr>
                                      <p:to>
                                        <p:strVal val="visible"/>
                                      </p:to>
                                    </p:set>
                                    <p:anim calcmode="lin" valueType="num">
                                      <p:cBhvr additive="base">
                                        <p:cTn id="11"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88">
                                            <p:txEl>
                                              <p:pRg st="3" end="3"/>
                                            </p:txEl>
                                          </p:spTgt>
                                        </p:tgtEl>
                                        <p:attrNameLst>
                                          <p:attrName>style.visibility</p:attrName>
                                        </p:attrNameLst>
                                      </p:cBhvr>
                                      <p:to>
                                        <p:strVal val="visible"/>
                                      </p:to>
                                    </p:set>
                                    <p:anim calcmode="lin" valueType="num">
                                      <p:cBhvr additive="base">
                                        <p:cTn id="1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anim calcmode="lin" valueType="num">
                                      <p:cBhvr additive="base">
                                        <p:cTn id="19" dur="500" fill="hold"/>
                                        <p:tgtEl>
                                          <p:spTgt spid="4198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988">
                                            <p:txEl>
                                              <p:pRg st="5" end="5"/>
                                            </p:txEl>
                                          </p:spTgt>
                                        </p:tgtEl>
                                        <p:attrNameLst>
                                          <p:attrName>style.visibility</p:attrName>
                                        </p:attrNameLst>
                                      </p:cBhvr>
                                      <p:to>
                                        <p:strVal val="visible"/>
                                      </p:to>
                                    </p:set>
                                    <p:anim calcmode="lin" valueType="num">
                                      <p:cBhvr additive="base">
                                        <p:cTn id="23" dur="500" fill="hold"/>
                                        <p:tgtEl>
                                          <p:spTgt spid="4198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98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0" y="990601"/>
            <a:ext cx="9144000" cy="5031970"/>
          </a:xfrm>
        </p:spPr>
        <p:txBody>
          <a:bodyPr>
            <a:noAutofit/>
          </a:bodyPr>
          <a:lstStyle/>
          <a:p>
            <a:pPr marL="590550" indent="-590550" eaLnBrk="1" hangingPunct="1">
              <a:buFont typeface="Wingdings" panose="05000000000000000000" pitchFamily="2" charset="2"/>
              <a:buNone/>
            </a:pPr>
            <a:r>
              <a:rPr lang="en-US" altLang="en-US" sz="1700" b="1" dirty="0" err="1">
                <a:latin typeface="Times" panose="02020603050405020304" pitchFamily="18" charset="0"/>
                <a:cs typeface="Times" panose="02020603050405020304" pitchFamily="18" charset="0"/>
              </a:rPr>
              <a:t>Chương</a:t>
            </a:r>
            <a:r>
              <a:rPr lang="en-US" altLang="en-US" sz="1700" b="1" dirty="0">
                <a:latin typeface="Times" panose="02020603050405020304" pitchFamily="18" charset="0"/>
                <a:cs typeface="Times" panose="02020603050405020304" pitchFamily="18" charset="0"/>
              </a:rPr>
              <a:t> 1. </a:t>
            </a:r>
            <a:r>
              <a:rPr lang="en-US" altLang="en-US" sz="1700" b="1" dirty="0" err="1">
                <a:latin typeface="Times" panose="02020603050405020304" pitchFamily="18" charset="0"/>
                <a:cs typeface="Times" panose="02020603050405020304" pitchFamily="18" charset="0"/>
              </a:rPr>
              <a:t>Bài</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toán</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đếm</a:t>
            </a:r>
            <a:endParaRPr lang="en-US" altLang="en-US" sz="1700" b="1" dirty="0">
              <a:latin typeface="Times" panose="02020603050405020304" pitchFamily="18" charset="0"/>
              <a:cs typeface="Times" panose="02020603050405020304" pitchFamily="18" charset="0"/>
            </a:endParaRPr>
          </a:p>
          <a:p>
            <a:pPr algn="just"/>
            <a:r>
              <a:rPr lang="vi-VN" altLang="en-US" sz="1700" dirty="0">
                <a:latin typeface="Times" panose="02020603050405020304" pitchFamily="18" charset="0"/>
                <a:cs typeface="Times" panose="02020603050405020304" pitchFamily="18" charset="0"/>
              </a:rPr>
              <a:t>Đây là các bài toán nhằm trả lời câu hỏi: “</a:t>
            </a:r>
            <a:r>
              <a:rPr lang="vi-VN" altLang="en-US" sz="1700" dirty="0">
                <a:solidFill>
                  <a:srgbClr val="FF0000"/>
                </a:solidFill>
                <a:latin typeface="Times" panose="02020603050405020304" pitchFamily="18" charset="0"/>
                <a:cs typeface="Times" panose="02020603050405020304" pitchFamily="18" charset="0"/>
              </a:rPr>
              <a:t>Có bao nhiêu cấu hình thoả mãn các điều kiện cho trước?</a:t>
            </a:r>
            <a:r>
              <a:rPr lang="vi-VN" altLang="en-US" sz="1700" dirty="0">
                <a:latin typeface="Times" panose="02020603050405020304" pitchFamily="18" charset="0"/>
                <a:cs typeface="Times" panose="02020603050405020304" pitchFamily="18" charset="0"/>
              </a:rPr>
              <a:t>". Phương pháp đếm thường dựa vào một số nguyên lý cơ bản và một số kết quả đếm các cấu hình đơn giản. </a:t>
            </a:r>
          </a:p>
          <a:p>
            <a:pPr algn="just"/>
            <a:r>
              <a:rPr lang="vi-VN" altLang="en-US" sz="1700" dirty="0">
                <a:latin typeface="Times" panose="02020603050405020304" pitchFamily="18" charset="0"/>
                <a:cs typeface="Times" panose="02020603050405020304" pitchFamily="18" charset="0"/>
              </a:rPr>
              <a:t>Bài toán đếm được áp dụng một cách có hiệu quả vào những công việc mang tính chất đánh giá như tính xác suất của một sự kiện, tính độ phức tạp của một thuật toán, ...</a:t>
            </a:r>
          </a:p>
          <a:p>
            <a:pPr marL="590550" indent="-590550" eaLnBrk="1" hangingPunct="1">
              <a:spcBef>
                <a:spcPts val="1200"/>
              </a:spcBef>
              <a:buFont typeface="Wingdings" panose="05000000000000000000" pitchFamily="2" charset="2"/>
              <a:buNone/>
            </a:pPr>
            <a:r>
              <a:rPr lang="en-US" altLang="en-US" sz="1700" b="1" dirty="0" err="1">
                <a:latin typeface="Times" panose="02020603050405020304" pitchFamily="18" charset="0"/>
                <a:cs typeface="Times" panose="02020603050405020304" pitchFamily="18" charset="0"/>
              </a:rPr>
              <a:t>Chương</a:t>
            </a:r>
            <a:r>
              <a:rPr lang="en-US" altLang="en-US" sz="1700" b="1" dirty="0">
                <a:latin typeface="Times" panose="02020603050405020304" pitchFamily="18" charset="0"/>
                <a:cs typeface="Times" panose="02020603050405020304" pitchFamily="18" charset="0"/>
              </a:rPr>
              <a:t> 2. </a:t>
            </a:r>
            <a:r>
              <a:rPr lang="en-US" altLang="en-US" sz="1700" b="1" dirty="0" err="1">
                <a:latin typeface="Times" panose="02020603050405020304" pitchFamily="18" charset="0"/>
                <a:cs typeface="Times" panose="02020603050405020304" pitchFamily="18" charset="0"/>
              </a:rPr>
              <a:t>Bài</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toán</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tồn</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tại</a:t>
            </a:r>
            <a:r>
              <a:rPr lang="en-US" altLang="en-US" sz="1700" b="1" dirty="0">
                <a:latin typeface="Times" panose="02020603050405020304" pitchFamily="18" charset="0"/>
                <a:cs typeface="Times" panose="02020603050405020304" pitchFamily="18" charset="0"/>
              </a:rPr>
              <a:t> </a:t>
            </a:r>
          </a:p>
          <a:p>
            <a:pPr marL="590550" indent="-590550" eaLnBrk="1" hangingPunct="1">
              <a:buNone/>
            </a:pPr>
            <a:r>
              <a:rPr lang="en-US" altLang="en-US" sz="1700" dirty="0">
                <a:latin typeface="Times" panose="02020603050405020304" pitchFamily="18" charset="0"/>
                <a:cs typeface="Times" panose="02020603050405020304" pitchFamily="18" charset="0"/>
              </a:rPr>
              <a:t>Ở </a:t>
            </a:r>
            <a:r>
              <a:rPr lang="vi-VN" altLang="en-US" sz="1700" dirty="0">
                <a:latin typeface="Times" panose="02020603050405020304" pitchFamily="18" charset="0"/>
                <a:cs typeface="Times" panose="02020603050405020304" pitchFamily="18" charset="0"/>
              </a:rPr>
              <a:t>bài to</a:t>
            </a:r>
            <a:r>
              <a:rPr lang="en-US" altLang="en-US" sz="1700" dirty="0">
                <a:latin typeface="Times" panose="02020603050405020304" pitchFamily="18" charset="0"/>
                <a:cs typeface="Times" panose="02020603050405020304" pitchFamily="18" charset="0"/>
              </a:rPr>
              <a:t>á</a:t>
            </a:r>
            <a:r>
              <a:rPr lang="vi-VN" altLang="en-US" sz="1700" dirty="0">
                <a:latin typeface="Times" panose="02020603050405020304" pitchFamily="18" charset="0"/>
                <a:cs typeface="Times" panose="02020603050405020304" pitchFamily="18" charset="0"/>
              </a:rPr>
              <a:t>n đếm,</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sự</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tồn</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tại</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cấu</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hình</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là</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hiển</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nhiên</a:t>
            </a:r>
            <a:r>
              <a:rPr lang="en-US" altLang="en-US" sz="1700" dirty="0">
                <a:latin typeface="Times" panose="02020603050405020304" pitchFamily="18" charset="0"/>
                <a:cs typeface="Times" panose="02020603050405020304" pitchFamily="18" charset="0"/>
              </a:rPr>
              <a:t>;</a:t>
            </a:r>
            <a:r>
              <a:rPr lang="vi-VN" altLang="en-US" sz="1700" dirty="0">
                <a:latin typeface="Times" panose="02020603050405020304" pitchFamily="18" charset="0"/>
                <a:cs typeface="Times" panose="02020603050405020304" pitchFamily="18" charset="0"/>
              </a:rPr>
              <a:t> trong bài to</a:t>
            </a:r>
            <a:r>
              <a:rPr lang="en-US" altLang="en-US" sz="1700" dirty="0">
                <a:latin typeface="Times" panose="02020603050405020304" pitchFamily="18" charset="0"/>
                <a:cs typeface="Times" panose="02020603050405020304" pitchFamily="18" charset="0"/>
              </a:rPr>
              <a:t>á</a:t>
            </a:r>
            <a:r>
              <a:rPr lang="vi-VN" altLang="en-US" sz="1700" dirty="0">
                <a:latin typeface="Times" panose="02020603050405020304" pitchFamily="18" charset="0"/>
                <a:cs typeface="Times" panose="02020603050405020304" pitchFamily="18" charset="0"/>
              </a:rPr>
              <a:t>n tồn tại tổ hợp ch</a:t>
            </a:r>
            <a:r>
              <a:rPr lang="en-US" altLang="en-US" sz="1700" dirty="0">
                <a:latin typeface="Times" panose="02020603050405020304" pitchFamily="18" charset="0"/>
                <a:cs typeface="Times" panose="02020603050405020304" pitchFamily="18" charset="0"/>
              </a:rPr>
              <a:t>ú</a:t>
            </a:r>
            <a:r>
              <a:rPr lang="vi-VN" altLang="en-US" sz="1700" dirty="0">
                <a:latin typeface="Times" panose="02020603050405020304" pitchFamily="18" charset="0"/>
                <a:cs typeface="Times" panose="02020603050405020304" pitchFamily="18" charset="0"/>
              </a:rPr>
              <a:t>ng ta </a:t>
            </a:r>
            <a:endParaRPr lang="en-US" altLang="en-US" sz="1700" dirty="0">
              <a:latin typeface="Times" panose="02020603050405020304" pitchFamily="18" charset="0"/>
              <a:cs typeface="Times" panose="02020603050405020304" pitchFamily="18" charset="0"/>
            </a:endParaRPr>
          </a:p>
          <a:p>
            <a:pPr marL="590550" indent="-590550" eaLnBrk="1" hangingPunct="1">
              <a:buNone/>
            </a:pPr>
            <a:r>
              <a:rPr lang="vi-VN" altLang="en-US" sz="1700" dirty="0">
                <a:latin typeface="Times" panose="02020603050405020304" pitchFamily="18" charset="0"/>
                <a:cs typeface="Times" panose="02020603050405020304" pitchFamily="18" charset="0"/>
              </a:rPr>
              <a:t>cần trả lời c</a:t>
            </a:r>
            <a:r>
              <a:rPr lang="en-US" altLang="en-US" sz="1700" dirty="0">
                <a:latin typeface="Times" panose="02020603050405020304" pitchFamily="18" charset="0"/>
                <a:cs typeface="Times" panose="02020603050405020304" pitchFamily="18" charset="0"/>
              </a:rPr>
              <a:t>â</a:t>
            </a:r>
            <a:r>
              <a:rPr lang="vi-VN" altLang="en-US" sz="1700" dirty="0">
                <a:latin typeface="Times" panose="02020603050405020304" pitchFamily="18" charset="0"/>
                <a:cs typeface="Times" panose="02020603050405020304" pitchFamily="18" charset="0"/>
              </a:rPr>
              <a:t>u hỏi: “</a:t>
            </a:r>
            <a:r>
              <a:rPr lang="vi-VN" altLang="en-US" sz="1700" dirty="0">
                <a:solidFill>
                  <a:srgbClr val="FF0000"/>
                </a:solidFill>
                <a:latin typeface="Times" panose="02020603050405020304" pitchFamily="18" charset="0"/>
                <a:cs typeface="Times" panose="02020603050405020304" pitchFamily="18" charset="0"/>
              </a:rPr>
              <a:t>Tồn </a:t>
            </a:r>
            <a:r>
              <a:rPr lang="en-US" altLang="en-US" sz="1700" dirty="0">
                <a:solidFill>
                  <a:srgbClr val="FF0000"/>
                </a:solidFill>
                <a:latin typeface="Times" panose="02020603050405020304" pitchFamily="18" charset="0"/>
                <a:cs typeface="Times" panose="02020603050405020304" pitchFamily="18" charset="0"/>
              </a:rPr>
              <a:t> </a:t>
            </a:r>
            <a:r>
              <a:rPr lang="vi-VN" altLang="en-US" sz="1700" dirty="0">
                <a:solidFill>
                  <a:srgbClr val="FF0000"/>
                </a:solidFill>
                <a:latin typeface="Times" panose="02020603050405020304" pitchFamily="18" charset="0"/>
                <a:cs typeface="Times" panose="02020603050405020304" pitchFamily="18" charset="0"/>
              </a:rPr>
              <a:t>tại hay chăng cấu h</a:t>
            </a:r>
            <a:r>
              <a:rPr lang="en-US" altLang="en-US" sz="1700" dirty="0">
                <a:solidFill>
                  <a:srgbClr val="FF0000"/>
                </a:solidFill>
                <a:latin typeface="Times" panose="02020603050405020304" pitchFamily="18" charset="0"/>
                <a:cs typeface="Times" panose="02020603050405020304" pitchFamily="18" charset="0"/>
              </a:rPr>
              <a:t>ì</a:t>
            </a:r>
            <a:r>
              <a:rPr lang="vi-VN" altLang="en-US" sz="1700" dirty="0">
                <a:solidFill>
                  <a:srgbClr val="FF0000"/>
                </a:solidFill>
                <a:latin typeface="Times" panose="02020603050405020304" pitchFamily="18" charset="0"/>
                <a:cs typeface="Times" panose="02020603050405020304" pitchFamily="18" charset="0"/>
              </a:rPr>
              <a:t>nh tổ hợp thoả m</a:t>
            </a:r>
            <a:r>
              <a:rPr lang="en-US" altLang="en-US" sz="1700" dirty="0">
                <a:solidFill>
                  <a:srgbClr val="FF0000"/>
                </a:solidFill>
                <a:latin typeface="Times" panose="02020603050405020304" pitchFamily="18" charset="0"/>
                <a:cs typeface="Times" panose="02020603050405020304" pitchFamily="18" charset="0"/>
              </a:rPr>
              <a:t>ã</a:t>
            </a:r>
            <a:r>
              <a:rPr lang="vi-VN" altLang="en-US" sz="1700" dirty="0">
                <a:solidFill>
                  <a:srgbClr val="FF0000"/>
                </a:solidFill>
                <a:latin typeface="Times" panose="02020603050405020304" pitchFamily="18" charset="0"/>
                <a:cs typeface="Times" panose="02020603050405020304" pitchFamily="18" charset="0"/>
              </a:rPr>
              <a:t>n c</a:t>
            </a:r>
            <a:r>
              <a:rPr lang="en-US" altLang="en-US" sz="1700" dirty="0">
                <a:solidFill>
                  <a:srgbClr val="FF0000"/>
                </a:solidFill>
                <a:latin typeface="Times" panose="02020603050405020304" pitchFamily="18" charset="0"/>
                <a:cs typeface="Times" panose="02020603050405020304" pitchFamily="18" charset="0"/>
              </a:rPr>
              <a:t>á</a:t>
            </a:r>
            <a:r>
              <a:rPr lang="vi-VN" altLang="en-US" sz="1700" dirty="0">
                <a:solidFill>
                  <a:srgbClr val="FF0000"/>
                </a:solidFill>
                <a:latin typeface="Times" panose="02020603050405020304" pitchFamily="18" charset="0"/>
                <a:cs typeface="Times" panose="02020603050405020304" pitchFamily="18" charset="0"/>
              </a:rPr>
              <a:t>c t</a:t>
            </a:r>
            <a:r>
              <a:rPr lang="en-US" altLang="en-US" sz="1700" dirty="0">
                <a:solidFill>
                  <a:srgbClr val="FF0000"/>
                </a:solidFill>
                <a:latin typeface="Times" panose="02020603050405020304" pitchFamily="18" charset="0"/>
                <a:cs typeface="Times" panose="02020603050405020304" pitchFamily="18" charset="0"/>
              </a:rPr>
              <a:t>í</a:t>
            </a:r>
            <a:r>
              <a:rPr lang="vi-VN" altLang="en-US" sz="1700" dirty="0">
                <a:solidFill>
                  <a:srgbClr val="FF0000"/>
                </a:solidFill>
                <a:latin typeface="Times" panose="02020603050405020304" pitchFamily="18" charset="0"/>
                <a:cs typeface="Times" panose="02020603050405020304" pitchFamily="18" charset="0"/>
              </a:rPr>
              <a:t>nh chất đ</a:t>
            </a:r>
            <a:r>
              <a:rPr lang="en-US" altLang="en-US" sz="1700" dirty="0">
                <a:solidFill>
                  <a:srgbClr val="FF0000"/>
                </a:solidFill>
                <a:latin typeface="Times" panose="02020603050405020304" pitchFamily="18" charset="0"/>
                <a:cs typeface="Times" panose="02020603050405020304" pitchFamily="18" charset="0"/>
              </a:rPr>
              <a:t>ã</a:t>
            </a:r>
            <a:r>
              <a:rPr lang="vi-VN" altLang="en-US" sz="1700" dirty="0">
                <a:solidFill>
                  <a:srgbClr val="FF0000"/>
                </a:solidFill>
                <a:latin typeface="Times" panose="02020603050405020304" pitchFamily="18" charset="0"/>
                <a:cs typeface="Times" panose="02020603050405020304" pitchFamily="18" charset="0"/>
              </a:rPr>
              <a:t> cho</a:t>
            </a:r>
            <a:r>
              <a:rPr lang="vi-VN" altLang="en-US" sz="1700" dirty="0">
                <a:latin typeface="Times" panose="02020603050405020304" pitchFamily="18" charset="0"/>
                <a:cs typeface="Times" panose="02020603050405020304" pitchFamily="18" charset="0"/>
              </a:rPr>
              <a:t>?”</a:t>
            </a:r>
          </a:p>
          <a:p>
            <a:pPr marL="590550" indent="-590550" eaLnBrk="1" hangingPunct="1">
              <a:spcBef>
                <a:spcPts val="1200"/>
              </a:spcBef>
              <a:buFont typeface="Wingdings" panose="05000000000000000000" pitchFamily="2" charset="2"/>
              <a:buNone/>
            </a:pPr>
            <a:r>
              <a:rPr lang="en-US" altLang="en-US" sz="1700" b="1" dirty="0" err="1">
                <a:latin typeface="Times" panose="02020603050405020304" pitchFamily="18" charset="0"/>
                <a:cs typeface="Times" panose="02020603050405020304" pitchFamily="18" charset="0"/>
              </a:rPr>
              <a:t>Chương</a:t>
            </a:r>
            <a:r>
              <a:rPr lang="en-US" altLang="en-US" sz="1700" b="1" dirty="0">
                <a:latin typeface="Times" panose="02020603050405020304" pitchFamily="18" charset="0"/>
                <a:cs typeface="Times" panose="02020603050405020304" pitchFamily="18" charset="0"/>
              </a:rPr>
              <a:t> 3. </a:t>
            </a:r>
            <a:r>
              <a:rPr lang="en-US" altLang="en-US" sz="1700" b="1" dirty="0" err="1">
                <a:latin typeface="Times" panose="02020603050405020304" pitchFamily="18" charset="0"/>
                <a:cs typeface="Times" panose="02020603050405020304" pitchFamily="18" charset="0"/>
              </a:rPr>
              <a:t>Bài</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toán</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liệt</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kê</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tổ</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hợp</a:t>
            </a:r>
            <a:endParaRPr lang="en-US" altLang="en-US" sz="1700" b="1" dirty="0">
              <a:latin typeface="Times" panose="02020603050405020304" pitchFamily="18" charset="0"/>
              <a:cs typeface="Times" panose="02020603050405020304" pitchFamily="18" charset="0"/>
            </a:endParaRPr>
          </a:p>
          <a:p>
            <a:pPr marL="590550" indent="-590550" eaLnBrk="1" hangingPunct="1">
              <a:buNone/>
            </a:pPr>
            <a:r>
              <a:rPr lang="en-US" altLang="en-US" sz="1700" dirty="0" err="1">
                <a:latin typeface="Times" panose="02020603050405020304" pitchFamily="18" charset="0"/>
                <a:cs typeface="Times" panose="02020603050405020304" pitchFamily="18" charset="0"/>
              </a:rPr>
              <a:t>Bài</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toán</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này</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quan</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tâm</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đến</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việc</a:t>
            </a:r>
            <a:r>
              <a:rPr lang="en-US" altLang="en-US" sz="1700" dirty="0">
                <a:latin typeface="Times" panose="02020603050405020304" pitchFamily="18" charset="0"/>
                <a:cs typeface="Times" panose="02020603050405020304" pitchFamily="18" charset="0"/>
              </a:rPr>
              <a:t> đ</a:t>
            </a:r>
            <a:r>
              <a:rPr lang="vi-VN" altLang="en-US" sz="1700" dirty="0">
                <a:latin typeface="Times" panose="02020603050405020304" pitchFamily="18" charset="0"/>
                <a:cs typeface="Times" panose="02020603050405020304" pitchFamily="18" charset="0"/>
              </a:rPr>
              <a:t>ư</a:t>
            </a:r>
            <a:r>
              <a:rPr lang="en-US" altLang="en-US" sz="1700" dirty="0">
                <a:latin typeface="Times" panose="02020603050405020304" pitchFamily="18" charset="0"/>
                <a:cs typeface="Times" panose="02020603050405020304" pitchFamily="18" charset="0"/>
              </a:rPr>
              <a:t>a </a:t>
            </a:r>
            <a:r>
              <a:rPr lang="en-US" altLang="en-US" sz="1700" dirty="0" err="1">
                <a:latin typeface="Times" panose="02020603050405020304" pitchFamily="18" charset="0"/>
                <a:cs typeface="Times" panose="02020603050405020304" pitchFamily="18" charset="0"/>
              </a:rPr>
              <a:t>ra</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tất</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cả</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các</a:t>
            </a:r>
            <a:r>
              <a:rPr lang="en-US" altLang="en-US" sz="1700" dirty="0">
                <a:latin typeface="Times" panose="02020603050405020304" pitchFamily="18" charset="0"/>
                <a:cs typeface="Times" panose="02020603050405020304" pitchFamily="18" charset="0"/>
              </a:rPr>
              <a:t> </a:t>
            </a:r>
            <a:r>
              <a:rPr lang="en-US" altLang="en-US" sz="1700" dirty="0" err="1" smtClean="0">
                <a:latin typeface="Times" panose="02020603050405020304" pitchFamily="18" charset="0"/>
                <a:cs typeface="Times" panose="02020603050405020304" pitchFamily="18" charset="0"/>
              </a:rPr>
              <a:t>cấu</a:t>
            </a:r>
            <a:r>
              <a:rPr lang="en-US" altLang="en-US" sz="1700" dirty="0" smtClean="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hình</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thỏa</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mãn</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các</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điều</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kiện</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cho</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tr</a:t>
            </a:r>
            <a:r>
              <a:rPr lang="vi-VN" altLang="en-US" sz="1700" dirty="0">
                <a:latin typeface="Times" panose="02020603050405020304" pitchFamily="18" charset="0"/>
                <a:cs typeface="Times" panose="02020603050405020304" pitchFamily="18" charset="0"/>
              </a:rPr>
              <a:t>ư</a:t>
            </a:r>
            <a:r>
              <a:rPr lang="en-US" altLang="en-US" sz="1700" dirty="0" err="1">
                <a:latin typeface="Times" panose="02020603050405020304" pitchFamily="18" charset="0"/>
                <a:cs typeface="Times" panose="02020603050405020304" pitchFamily="18" charset="0"/>
              </a:rPr>
              <a:t>ớc</a:t>
            </a:r>
            <a:r>
              <a:rPr lang="en-US" altLang="en-US" sz="1700" dirty="0">
                <a:latin typeface="Times" panose="02020603050405020304" pitchFamily="18" charset="0"/>
                <a:cs typeface="Times" panose="02020603050405020304" pitchFamily="18" charset="0"/>
              </a:rPr>
              <a:t>. </a:t>
            </a:r>
          </a:p>
          <a:p>
            <a:pPr marL="590550" indent="-590550" eaLnBrk="1" hangingPunct="1">
              <a:spcBef>
                <a:spcPts val="1200"/>
              </a:spcBef>
              <a:buFont typeface="Wingdings" panose="05000000000000000000" pitchFamily="2" charset="2"/>
              <a:buNone/>
            </a:pPr>
            <a:r>
              <a:rPr lang="en-US" altLang="en-US" sz="1700" b="1" dirty="0" err="1">
                <a:latin typeface="Times" panose="02020603050405020304" pitchFamily="18" charset="0"/>
                <a:cs typeface="Times" panose="02020603050405020304" pitchFamily="18" charset="0"/>
              </a:rPr>
              <a:t>Chương</a:t>
            </a:r>
            <a:r>
              <a:rPr lang="en-US" altLang="en-US" sz="1700" b="1" dirty="0">
                <a:latin typeface="Times" panose="02020603050405020304" pitchFamily="18" charset="0"/>
                <a:cs typeface="Times" panose="02020603050405020304" pitchFamily="18" charset="0"/>
              </a:rPr>
              <a:t> 4. </a:t>
            </a:r>
            <a:r>
              <a:rPr lang="en-US" altLang="en-US" sz="1700" b="1" dirty="0" err="1">
                <a:latin typeface="Times" panose="02020603050405020304" pitchFamily="18" charset="0"/>
                <a:cs typeface="Times" panose="02020603050405020304" pitchFamily="18" charset="0"/>
              </a:rPr>
              <a:t>Bài</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toán</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tối</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ưu</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tổ</a:t>
            </a:r>
            <a:r>
              <a:rPr lang="en-US" altLang="en-US" sz="1700" b="1" dirty="0">
                <a:latin typeface="Times" panose="02020603050405020304" pitchFamily="18" charset="0"/>
                <a:cs typeface="Times" panose="02020603050405020304" pitchFamily="18" charset="0"/>
              </a:rPr>
              <a:t> </a:t>
            </a:r>
            <a:r>
              <a:rPr lang="en-US" altLang="en-US" sz="1700" b="1" dirty="0" err="1">
                <a:latin typeface="Times" panose="02020603050405020304" pitchFamily="18" charset="0"/>
                <a:cs typeface="Times" panose="02020603050405020304" pitchFamily="18" charset="0"/>
              </a:rPr>
              <a:t>hợp</a:t>
            </a:r>
            <a:endParaRPr lang="en-US" altLang="en-US" sz="1700" b="1" dirty="0">
              <a:latin typeface="Times" panose="02020603050405020304" pitchFamily="18" charset="0"/>
              <a:cs typeface="Times" panose="02020603050405020304" pitchFamily="18" charset="0"/>
            </a:endParaRPr>
          </a:p>
          <a:p>
            <a:pPr algn="just">
              <a:spcBef>
                <a:spcPts val="600"/>
              </a:spcBef>
            </a:pPr>
            <a:r>
              <a:rPr lang="vi-VN" altLang="en-US" sz="1700" dirty="0">
                <a:latin typeface="Times" panose="02020603050405020304" pitchFamily="18" charset="0"/>
                <a:cs typeface="Times" panose="02020603050405020304" pitchFamily="18" charset="0"/>
              </a:rPr>
              <a:t>Khác với </a:t>
            </a:r>
            <a:r>
              <a:rPr lang="vi-VN" altLang="en-US" sz="1700" dirty="0" smtClean="0">
                <a:latin typeface="Times" panose="02020603050405020304" pitchFamily="18" charset="0"/>
                <a:cs typeface="Times" panose="02020603050405020304" pitchFamily="18" charset="0"/>
              </a:rPr>
              <a:t>bài </a:t>
            </a:r>
            <a:r>
              <a:rPr lang="vi-VN" altLang="en-US" sz="1700" dirty="0">
                <a:latin typeface="Times" panose="02020603050405020304" pitchFamily="18" charset="0"/>
                <a:cs typeface="Times" panose="02020603050405020304" pitchFamily="18" charset="0"/>
              </a:rPr>
              <a:t>toán liệt kê, bài toán tối ưu chỉ quan tâm đến một cấu hình "tốt nhất" theo một nghĩa  nào đấy. </a:t>
            </a:r>
          </a:p>
          <a:p>
            <a:pPr algn="just">
              <a:spcBef>
                <a:spcPts val="1200"/>
              </a:spcBef>
            </a:pPr>
            <a:r>
              <a:rPr lang="vi-VN" altLang="en-US" sz="1700" dirty="0">
                <a:latin typeface="Times" panose="02020603050405020304" pitchFamily="18" charset="0"/>
                <a:cs typeface="Times" panose="02020603050405020304" pitchFamily="18" charset="0"/>
              </a:rPr>
              <a:t>Trong các bài toán </a:t>
            </a:r>
            <a:r>
              <a:rPr lang="en-US" altLang="en-US" sz="1700" dirty="0" err="1">
                <a:latin typeface="Times" panose="02020603050405020304" pitchFamily="18" charset="0"/>
                <a:cs typeface="Times" panose="02020603050405020304" pitchFamily="18" charset="0"/>
              </a:rPr>
              <a:t>tối</a:t>
            </a:r>
            <a:r>
              <a:rPr lang="en-US" altLang="en-US" sz="1700" dirty="0">
                <a:latin typeface="Times" panose="02020603050405020304" pitchFamily="18" charset="0"/>
                <a:cs typeface="Times" panose="02020603050405020304" pitchFamily="18" charset="0"/>
              </a:rPr>
              <a:t> </a:t>
            </a:r>
            <a:r>
              <a:rPr lang="en-US" altLang="en-US" sz="1700" dirty="0" err="1">
                <a:latin typeface="Times" panose="02020603050405020304" pitchFamily="18" charset="0"/>
                <a:cs typeface="Times" panose="02020603050405020304" pitchFamily="18" charset="0"/>
              </a:rPr>
              <a:t>ưu</a:t>
            </a:r>
            <a:r>
              <a:rPr lang="vi-VN" altLang="en-US" sz="1700" dirty="0">
                <a:latin typeface="Times" panose="02020603050405020304" pitchFamily="18" charset="0"/>
                <a:cs typeface="Times" panose="02020603050405020304" pitchFamily="18" charset="0"/>
              </a:rPr>
              <a:t>, mỗi cấu hình được gán cho một giá trị số (là giá trị sử dụng hoặc chi phí xây dựng cấu hình), và bài toán đặt ra là trong số những cấu hình thoả mãn các điều kiện cho trước hãy tìm cấu hình với giá trị số gán cho nó là lớn nhất hoặc nhỏ nhất</a:t>
            </a:r>
            <a:endParaRPr lang="en-US" altLang="en-US" sz="1700" dirty="0">
              <a:latin typeface="Times" panose="02020603050405020304" pitchFamily="18" charset="0"/>
              <a:cs typeface="Times" panose="02020603050405020304" pitchFamily="18" charset="0"/>
            </a:endParaRPr>
          </a:p>
        </p:txBody>
      </p:sp>
      <p:sp>
        <p:nvSpPr>
          <p:cNvPr id="2" name="Slide Number Placeholder 1">
            <a:extLst>
              <a:ext uri="{FF2B5EF4-FFF2-40B4-BE49-F238E27FC236}">
                <a16:creationId xmlns:a16="http://schemas.microsoft.com/office/drawing/2014/main" id="{163DF403-6258-45D6-8394-248A2A228590}"/>
              </a:ext>
            </a:extLst>
          </p:cNvPr>
          <p:cNvSpPr>
            <a:spLocks noGrp="1"/>
          </p:cNvSpPr>
          <p:nvPr>
            <p:ph type="sldNum" sz="quarter" idx="12"/>
          </p:nvPr>
        </p:nvSpPr>
        <p:spPr/>
        <p:txBody>
          <a:bodyPr/>
          <a:lstStyle/>
          <a:p>
            <a:pPr>
              <a:defRPr/>
            </a:pPr>
            <a:fld id="{519C8756-3B26-4146-A7C7-24F682EEB786}" type="slidenum">
              <a:rPr lang="en-US" smtClean="0"/>
              <a:pPr>
                <a:defRPr/>
              </a:pPr>
              <a:t>4</a:t>
            </a:fld>
            <a:endParaRPr lang="en-US"/>
          </a:p>
        </p:txBody>
      </p:sp>
      <p:sp>
        <p:nvSpPr>
          <p:cNvPr id="6"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628650" y="-76200"/>
            <a:ext cx="7886700" cy="1325563"/>
          </a:xfrm>
        </p:spPr>
        <p:txBody>
          <a:bodyPr/>
          <a:lstStyle/>
          <a:p>
            <a:pPr algn="ctr" eaLnBrk="1" hangingPunct="1"/>
            <a:r>
              <a:rPr lang="en-US" altLang="en-US" dirty="0" err="1"/>
              <a:t>Nội</a:t>
            </a:r>
            <a:r>
              <a:rPr lang="en-US" altLang="en-US" dirty="0"/>
              <a:t> dung </a:t>
            </a:r>
            <a:r>
              <a:rPr lang="en-US" altLang="en-US" dirty="0" err="1"/>
              <a:t>phần</a:t>
            </a:r>
            <a:r>
              <a:rPr lang="en-US" altLang="en-US" dirty="0"/>
              <a:t> 1: </a:t>
            </a:r>
            <a:r>
              <a:rPr lang="en-US" altLang="en-US" dirty="0" err="1"/>
              <a:t>Lý</a:t>
            </a:r>
            <a:r>
              <a:rPr lang="en-US" altLang="en-US" dirty="0"/>
              <a:t> </a:t>
            </a:r>
            <a:r>
              <a:rPr lang="en-US" altLang="en-US" dirty="0" err="1"/>
              <a:t>thuyết</a:t>
            </a:r>
            <a:r>
              <a:rPr lang="en-US" altLang="en-US" dirty="0"/>
              <a:t> </a:t>
            </a:r>
            <a:r>
              <a:rPr lang="en-US" altLang="en-US" dirty="0" err="1"/>
              <a:t>tổ</a:t>
            </a:r>
            <a:r>
              <a:rPr lang="en-US" altLang="en-US" dirty="0"/>
              <a:t> </a:t>
            </a:r>
            <a:r>
              <a:rPr lang="en-US" altLang="en-US" dirty="0" err="1"/>
              <a:t>hợp</a:t>
            </a:r>
            <a:endParaRPr lang="en-US" altLang="en-US" dirty="0"/>
          </a:p>
        </p:txBody>
      </p:sp>
    </p:spTree>
    <p:extLst>
      <p:ext uri="{BB962C8B-B14F-4D97-AF65-F5344CB8AC3E}">
        <p14:creationId xmlns:p14="http://schemas.microsoft.com/office/powerpoint/2010/main" val="410505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4" end="4"/>
                                            </p:txEl>
                                          </p:spTgt>
                                        </p:tgtEl>
                                        <p:attrNameLst>
                                          <p:attrName>style.visibility</p:attrName>
                                        </p:attrNameLst>
                                      </p:cBhvr>
                                      <p:to>
                                        <p:strVal val="visible"/>
                                      </p:to>
                                    </p:set>
                                    <p:anim calcmode="lin" valueType="num">
                                      <p:cBhvr additive="base">
                                        <p:cTn id="7"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2">
                                            <p:txEl>
                                              <p:pRg st="5" end="5"/>
                                            </p:txEl>
                                          </p:spTgt>
                                        </p:tgtEl>
                                        <p:attrNameLst>
                                          <p:attrName>style.visibility</p:attrName>
                                        </p:attrNameLst>
                                      </p:cBhvr>
                                      <p:to>
                                        <p:strVal val="visible"/>
                                      </p:to>
                                    </p:set>
                                    <p:anim calcmode="lin" valueType="num">
                                      <p:cBhvr additive="base">
                                        <p:cTn id="11"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2">
                                            <p:txEl>
                                              <p:pRg st="7" end="7"/>
                                            </p:txEl>
                                          </p:spTgt>
                                        </p:tgtEl>
                                        <p:attrNameLst>
                                          <p:attrName>style.visibility</p:attrName>
                                        </p:attrNameLst>
                                      </p:cBhvr>
                                      <p:to>
                                        <p:strVal val="visible"/>
                                      </p:to>
                                    </p:set>
                                    <p:anim calcmode="lin" valueType="num">
                                      <p:cBhvr additive="base">
                                        <p:cTn id="15" dur="500" fill="hold"/>
                                        <p:tgtEl>
                                          <p:spTgt spid="717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2">
                                            <p:txEl>
                                              <p:pRg st="9" end="9"/>
                                            </p:txEl>
                                          </p:spTgt>
                                        </p:tgtEl>
                                        <p:attrNameLst>
                                          <p:attrName>style.visibility</p:attrName>
                                        </p:attrNameLst>
                                      </p:cBhvr>
                                      <p:to>
                                        <p:strVal val="visible"/>
                                      </p:to>
                                    </p:set>
                                    <p:anim calcmode="lin" valueType="num">
                                      <p:cBhvr additive="base">
                                        <p:cTn id="21" dur="500" fill="hold"/>
                                        <p:tgtEl>
                                          <p:spTgt spid="7172">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2">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72">
                                            <p:txEl>
                                              <p:pRg st="10" end="10"/>
                                            </p:txEl>
                                          </p:spTgt>
                                        </p:tgtEl>
                                        <p:attrNameLst>
                                          <p:attrName>style.visibility</p:attrName>
                                        </p:attrNameLst>
                                      </p:cBhvr>
                                      <p:to>
                                        <p:strVal val="visible"/>
                                      </p:to>
                                    </p:set>
                                    <p:anim calcmode="lin" valueType="num">
                                      <p:cBhvr additive="base">
                                        <p:cTn id="25" dur="500" fill="hold"/>
                                        <p:tgtEl>
                                          <p:spTgt spid="7172">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478BEC11-843E-4449-860A-4223B6D02ADD}"/>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44036" name="Rectangle 3">
            <a:extLst>
              <a:ext uri="{FF2B5EF4-FFF2-40B4-BE49-F238E27FC236}">
                <a16:creationId xmlns:a16="http://schemas.microsoft.com/office/drawing/2014/main" id="{A89E4951-C816-4231-B326-C0B9C6A5D5F5}"/>
              </a:ext>
            </a:extLst>
          </p:cNvPr>
          <p:cNvSpPr>
            <a:spLocks noGrp="1" noChangeArrowheads="1"/>
          </p:cNvSpPr>
          <p:nvPr>
            <p:ph idx="1"/>
          </p:nvPr>
        </p:nvSpPr>
        <p:spPr>
          <a:xfrm>
            <a:off x="0" y="838200"/>
            <a:ext cx="8915400" cy="5181600"/>
          </a:xfrm>
        </p:spPr>
        <p:txBody>
          <a:bodyPr/>
          <a:lstStyle/>
          <a:p>
            <a:pPr marL="0" indent="0" eaLnBrk="1" hangingPunct="1">
              <a:lnSpc>
                <a:spcPct val="90000"/>
              </a:lnSpc>
              <a:buNone/>
            </a:pPr>
            <a:r>
              <a:rPr lang="en-US" altLang="en-US" dirty="0" err="1">
                <a:solidFill>
                  <a:srgbClr val="990000"/>
                </a:solidFill>
                <a:latin typeface="Times New Roman" panose="02020603050405020304" pitchFamily="18" charset="0"/>
              </a:rPr>
              <a:t>Định</a:t>
            </a:r>
            <a:r>
              <a:rPr lang="en-US" altLang="en-US" dirty="0">
                <a:solidFill>
                  <a:srgbClr val="990000"/>
                </a:solidFill>
                <a:latin typeface="Times New Roman" panose="02020603050405020304" pitchFamily="18" charset="0"/>
              </a:rPr>
              <a:t> </a:t>
            </a:r>
            <a:r>
              <a:rPr lang="en-US" altLang="en-US" dirty="0" err="1">
                <a:solidFill>
                  <a:srgbClr val="990000"/>
                </a:solidFill>
                <a:latin typeface="Times New Roman" panose="02020603050405020304" pitchFamily="18" charset="0"/>
              </a:rPr>
              <a:t>lý</a:t>
            </a:r>
            <a:r>
              <a:rPr lang="en-US" altLang="en-US" dirty="0">
                <a:solidFill>
                  <a:srgbClr val="990000"/>
                </a:solidFill>
                <a:latin typeface="Times New Roman" panose="02020603050405020304" pitchFamily="18" charset="0"/>
              </a:rPr>
              <a:t> 4. </a:t>
            </a:r>
          </a:p>
          <a:p>
            <a:pPr eaLnBrk="1" hangingPunct="1">
              <a:lnSpc>
                <a:spcPct val="90000"/>
              </a:lnSpc>
            </a:pPr>
            <a:endParaRPr lang="en-US" altLang="en-US" dirty="0">
              <a:solidFill>
                <a:srgbClr val="990000"/>
              </a:solidFill>
              <a:latin typeface="Times New Roman" panose="02020603050405020304" pitchFamily="18" charset="0"/>
            </a:endParaRPr>
          </a:p>
          <a:p>
            <a:pPr eaLnBrk="1" hangingPunct="1">
              <a:lnSpc>
                <a:spcPct val="90000"/>
              </a:lnSpc>
            </a:pPr>
            <a:endParaRPr lang="en-US" altLang="en-US" dirty="0">
              <a:latin typeface="Times New Roman" panose="02020603050405020304" pitchFamily="18" charset="0"/>
            </a:endParaRPr>
          </a:p>
          <a:p>
            <a:pPr algn="just" eaLnBrk="1" hangingPunct="1">
              <a:spcBef>
                <a:spcPts val="1200"/>
              </a:spcBef>
            </a:pPr>
            <a:r>
              <a:rPr lang="en-US" altLang="en-US" sz="2400" i="1" dirty="0" smtClean="0">
                <a:latin typeface="Times New Roman" panose="02020603050405020304" pitchFamily="18" charset="0"/>
              </a:rPr>
              <a:t>C</a:t>
            </a:r>
            <a:r>
              <a:rPr lang="en-US" altLang="en-US" sz="2400" dirty="0" smtClean="0">
                <a:latin typeface="Times New Roman" panose="02020603050405020304" pitchFamily="18" charset="0"/>
              </a:rPr>
              <a:t>(</a:t>
            </a:r>
            <a:r>
              <a:rPr lang="en-US" altLang="en-US" sz="2400" i="1" dirty="0" err="1" smtClean="0">
                <a:latin typeface="Times New Roman" panose="02020603050405020304" pitchFamily="18" charset="0"/>
              </a:rPr>
              <a:t>n,k</a:t>
            </a:r>
            <a:r>
              <a:rPr lang="en-US" altLang="en-US" sz="2400" dirty="0" smtClean="0">
                <a:latin typeface="Times New Roman" panose="02020603050405020304" pitchFamily="18" charset="0"/>
              </a:rPr>
              <a:t>) </a:t>
            </a:r>
            <a:r>
              <a:rPr lang="en-US" altLang="en-US" sz="2400" dirty="0" err="1">
                <a:latin typeface="Times New Roman" panose="02020603050405020304" pitchFamily="18" charset="0"/>
              </a:rPr>
              <a:t>được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gọi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hệ</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tổ</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smtClean="0">
                <a:latin typeface="Times New Roman" panose="02020603050405020304" pitchFamily="18" charset="0"/>
              </a:rPr>
              <a:t>.</a:t>
            </a:r>
            <a:endParaRPr lang="en-US" altLang="en-US" sz="2400" dirty="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2A232BFC-AC15-4B03-B8FB-2CFBEEED7690}"/>
              </a:ext>
            </a:extLst>
          </p:cNvPr>
          <p:cNvSpPr>
            <a:spLocks noGrp="1"/>
          </p:cNvSpPr>
          <p:nvPr>
            <p:ph type="sldNum" sz="quarter" idx="12"/>
          </p:nvPr>
        </p:nvSpPr>
        <p:spPr/>
        <p:txBody>
          <a:bodyPr/>
          <a:lstStyle/>
          <a:p>
            <a:pPr>
              <a:defRPr/>
            </a:pPr>
            <a:fld id="{519C8756-3B26-4146-A7C7-24F682EEB786}" type="slidenum">
              <a:rPr lang="en-US" smtClean="0"/>
              <a:pPr>
                <a:defRPr/>
              </a:pPr>
              <a:t>40</a:t>
            </a:fld>
            <a:endParaRPr lang="en-US"/>
          </a:p>
        </p:txBody>
      </p:sp>
      <p:sp>
        <p:nvSpPr>
          <p:cNvPr id="44037" name="Rectangle 5">
            <a:extLst>
              <a:ext uri="{FF2B5EF4-FFF2-40B4-BE49-F238E27FC236}">
                <a16:creationId xmlns:a16="http://schemas.microsoft.com/office/drawing/2014/main" id="{C655F39A-C7A0-4E7B-8D25-E4B60695DD48}"/>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44038" name="Object 4">
            <a:extLst>
              <a:ext uri="{FF2B5EF4-FFF2-40B4-BE49-F238E27FC236}">
                <a16:creationId xmlns:a16="http://schemas.microsoft.com/office/drawing/2014/main" id="{4335883F-A94B-4DC7-95CD-F8602509EDBA}"/>
              </a:ext>
            </a:extLst>
          </p:cNvPr>
          <p:cNvGraphicFramePr>
            <a:graphicFrameLocks noChangeAspect="1"/>
          </p:cNvGraphicFramePr>
          <p:nvPr>
            <p:extLst>
              <p:ext uri="{D42A27DB-BD31-4B8C-83A1-F6EECF244321}">
                <p14:modId xmlns:p14="http://schemas.microsoft.com/office/powerpoint/2010/main" val="3364676898"/>
              </p:ext>
            </p:extLst>
          </p:nvPr>
        </p:nvGraphicFramePr>
        <p:xfrm>
          <a:off x="1619250" y="1335088"/>
          <a:ext cx="5905500" cy="895350"/>
        </p:xfrm>
        <a:graphic>
          <a:graphicData uri="http://schemas.openxmlformats.org/presentationml/2006/ole">
            <mc:AlternateContent xmlns:mc="http://schemas.openxmlformats.org/markup-compatibility/2006">
              <mc:Choice xmlns:v="urn:schemas-microsoft-com:vml" Requires="v">
                <p:oleObj spid="_x0000_s71817" name="Equation" r:id="rId3" imgW="2984400" imgH="457200" progId="Equation.DSMT4">
                  <p:embed/>
                </p:oleObj>
              </mc:Choice>
              <mc:Fallback>
                <p:oleObj name="Equation" r:id="rId3" imgW="2984400" imgH="457200" progId="Equation.DSMT4">
                  <p:embed/>
                  <p:pic>
                    <p:nvPicPr>
                      <p:cNvPr id="44038" name="Object 4">
                        <a:extLst>
                          <a:ext uri="{FF2B5EF4-FFF2-40B4-BE49-F238E27FC236}">
                            <a16:creationId xmlns:a16="http://schemas.microsoft.com/office/drawing/2014/main" id="{4335883F-A94B-4DC7-95CD-F8602509EDBA}"/>
                          </a:ext>
                        </a:extLst>
                      </p:cNvPr>
                      <p:cNvPicPr>
                        <a:picLocks noChangeAspect="1" noChangeArrowheads="1"/>
                      </p:cNvPicPr>
                      <p:nvPr/>
                    </p:nvPicPr>
                    <p:blipFill>
                      <a:blip r:embed="rId4"/>
                      <a:srcRect/>
                      <a:stretch>
                        <a:fillRect/>
                      </a:stretch>
                    </p:blipFill>
                    <p:spPr bwMode="auto">
                      <a:xfrm>
                        <a:off x="1619250" y="1335088"/>
                        <a:ext cx="59055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8877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478BEC11-843E-4449-860A-4223B6D02ADD}"/>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44036" name="Rectangle 3">
            <a:extLst>
              <a:ext uri="{FF2B5EF4-FFF2-40B4-BE49-F238E27FC236}">
                <a16:creationId xmlns:a16="http://schemas.microsoft.com/office/drawing/2014/main" id="{A89E4951-C816-4231-B326-C0B9C6A5D5F5}"/>
              </a:ext>
            </a:extLst>
          </p:cNvPr>
          <p:cNvSpPr>
            <a:spLocks noGrp="1" noChangeArrowheads="1"/>
          </p:cNvSpPr>
          <p:nvPr>
            <p:ph idx="1"/>
          </p:nvPr>
        </p:nvSpPr>
        <p:spPr>
          <a:xfrm>
            <a:off x="0" y="838200"/>
            <a:ext cx="8915400" cy="5181600"/>
          </a:xfrm>
        </p:spPr>
        <p:txBody>
          <a:bodyPr/>
          <a:lstStyle/>
          <a:p>
            <a:pPr marL="0" indent="0" algn="just" eaLnBrk="1" hangingPunct="1">
              <a:spcBef>
                <a:spcPts val="1200"/>
              </a:spcBef>
              <a:buNone/>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 b, c</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3, </a:t>
            </a:r>
            <a:r>
              <a:rPr lang="en-US" sz="2400" i="1" dirty="0"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a:t>
            </a:r>
          </a:p>
          <a:p>
            <a:pPr marL="0" indent="0" algn="just" eaLnBrk="1" hangingPunct="1">
              <a:spcBef>
                <a:spcPts val="1200"/>
              </a:spcBef>
              <a:buNone/>
            </a:pP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p>
          <a:p>
            <a:pPr marL="0" indent="0" algn="just" eaLnBrk="1" hangingPunct="1">
              <a:spcBef>
                <a:spcPts val="1200"/>
              </a:spcBef>
              <a:buNone/>
            </a:pPr>
            <a:r>
              <a:rPr lang="en-US" sz="2400" dirty="0" err="1">
                <a:latin typeface="Times New Roman" panose="02020603050405020304" pitchFamily="18" charset="0"/>
                <a:cs typeface="Times New Roman" panose="02020603050405020304" pitchFamily="18" charset="0"/>
              </a:rPr>
              <a:t>chập</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b</a:t>
            </a:r>
            <a:r>
              <a:rPr lang="en-US" sz="2400" dirty="0">
                <a:latin typeface="Times New Roman" panose="02020603050405020304" pitchFamily="18" charset="0"/>
                <a:cs typeface="Times New Roman" panose="02020603050405020304" pitchFamily="18" charset="0"/>
              </a:rPr>
              <a:t>)</a:t>
            </a:r>
          </a:p>
          <a:p>
            <a:pPr marL="0" indent="0" algn="just" eaLnBrk="1" hangingPunct="1">
              <a:spcBef>
                <a:spcPts val="1200"/>
              </a:spcBef>
              <a:buNone/>
            </a:pPr>
            <a:endParaRPr lang="en-US" altLang="en-US" sz="24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2A232BFC-AC15-4B03-B8FB-2CFBEEED7690}"/>
              </a:ext>
            </a:extLst>
          </p:cNvPr>
          <p:cNvSpPr>
            <a:spLocks noGrp="1"/>
          </p:cNvSpPr>
          <p:nvPr>
            <p:ph type="sldNum" sz="quarter" idx="12"/>
          </p:nvPr>
        </p:nvSpPr>
        <p:spPr/>
        <p:txBody>
          <a:bodyPr/>
          <a:lstStyle/>
          <a:p>
            <a:pPr>
              <a:defRPr/>
            </a:pPr>
            <a:fld id="{519C8756-3B26-4146-A7C7-24F682EEB786}" type="slidenum">
              <a:rPr lang="en-US" smtClean="0"/>
              <a:pPr>
                <a:defRPr/>
              </a:pPr>
              <a:t>41</a:t>
            </a:fld>
            <a:endParaRPr lang="en-US"/>
          </a:p>
        </p:txBody>
      </p:sp>
      <p:sp>
        <p:nvSpPr>
          <p:cNvPr id="44037" name="Rectangle 5">
            <a:extLst>
              <a:ext uri="{FF2B5EF4-FFF2-40B4-BE49-F238E27FC236}">
                <a16:creationId xmlns:a16="http://schemas.microsoft.com/office/drawing/2014/main" id="{C655F39A-C7A0-4E7B-8D25-E4B60695DD48}"/>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3" name="Rectangle 2">
            <a:extLst>
              <a:ext uri="{FF2B5EF4-FFF2-40B4-BE49-F238E27FC236}">
                <a16:creationId xmlns:a16="http://schemas.microsoft.com/office/drawing/2014/main" id="{41237158-0E0E-4534-A257-ADACB2EDF3B9}"/>
              </a:ext>
            </a:extLst>
          </p:cNvPr>
          <p:cNvSpPr/>
          <p:nvPr/>
        </p:nvSpPr>
        <p:spPr>
          <a:xfrm>
            <a:off x="4495800" y="1336119"/>
            <a:ext cx="4572000" cy="2092881"/>
          </a:xfrm>
          <a:prstGeom prst="rect">
            <a:avLst/>
          </a:prstGeom>
        </p:spPr>
        <p:txBody>
          <a:bodyPr>
            <a:spAutoFit/>
          </a:bodyPr>
          <a:lstStyle/>
          <a:p>
            <a:pPr algn="just" eaLnBrk="1" hangingPunct="1">
              <a:spcBef>
                <a:spcPts val="1200"/>
              </a:spcBef>
            </a:pPr>
            <a:r>
              <a:rPr lang="en-US" sz="2400">
                <a:latin typeface="Times New Roman" panose="02020603050405020304" pitchFamily="18" charset="0"/>
                <a:cs typeface="Times New Roman" panose="02020603050405020304" pitchFamily="18" charset="0"/>
              </a:rPr>
              <a:t>Tổ hợp</a:t>
            </a:r>
          </a:p>
          <a:p>
            <a:pPr algn="just" eaLnBrk="1" hangingPunct="1">
              <a:spcBef>
                <a:spcPts val="1200"/>
              </a:spcBef>
            </a:pPr>
            <a:r>
              <a:rPr lang="en-US" sz="2400">
                <a:latin typeface="Times New Roman" panose="02020603050405020304" pitchFamily="18" charset="0"/>
                <a:cs typeface="Times New Roman" panose="02020603050405020304" pitchFamily="18" charset="0"/>
              </a:rPr>
              <a:t>chập 2 từ 3 phần tử của </a:t>
            </a:r>
            <a:r>
              <a:rPr lang="en-US" sz="2400" i="1">
                <a:latin typeface="Times New Roman" panose="02020603050405020304" pitchFamily="18" charset="0"/>
                <a:cs typeface="Times New Roman" panose="02020603050405020304" pitchFamily="18" charset="0"/>
              </a:rPr>
              <a:t>X</a:t>
            </a:r>
            <a:r>
              <a:rPr lang="en-US" sz="2400">
                <a:latin typeface="Times New Roman" panose="02020603050405020304" pitchFamily="18" charset="0"/>
                <a:cs typeface="Times New Roman" panose="02020603050405020304" pitchFamily="18" charset="0"/>
              </a:rPr>
              <a:t> là:</a:t>
            </a:r>
          </a:p>
          <a:p>
            <a:pPr marL="457200" lvl="0" indent="-457200">
              <a:buFont typeface="+mj-lt"/>
              <a:buAutoNum type="arabicPeriod"/>
            </a:pP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a,b</a:t>
            </a: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a, c</a:t>
            </a: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b, c</a:t>
            </a:r>
            <a:r>
              <a:rPr lang="en-US" sz="2400">
                <a:latin typeface="Times New Roman" panose="02020603050405020304" pitchFamily="18" charset="0"/>
                <a:cs typeface="Times New Roman" panose="02020603050405020304" pitchFamily="18" charset="0"/>
              </a:rPr>
              <a:t>}</a:t>
            </a:r>
            <a:endParaRPr lang="en-US" sz="2400"/>
          </a:p>
        </p:txBody>
      </p:sp>
      <p:graphicFrame>
        <p:nvGraphicFramePr>
          <p:cNvPr id="8" name="Object 4">
            <a:extLst>
              <a:ext uri="{FF2B5EF4-FFF2-40B4-BE49-F238E27FC236}">
                <a16:creationId xmlns:a16="http://schemas.microsoft.com/office/drawing/2014/main" id="{EDD94BE9-39AF-46BF-88C5-6D444402BE9B}"/>
              </a:ext>
            </a:extLst>
          </p:cNvPr>
          <p:cNvGraphicFramePr>
            <a:graphicFrameLocks noChangeAspect="1"/>
          </p:cNvGraphicFramePr>
          <p:nvPr>
            <p:extLst>
              <p:ext uri="{D42A27DB-BD31-4B8C-83A1-F6EECF244321}">
                <p14:modId xmlns:p14="http://schemas.microsoft.com/office/powerpoint/2010/main" val="751222889"/>
              </p:ext>
            </p:extLst>
          </p:nvPr>
        </p:nvGraphicFramePr>
        <p:xfrm>
          <a:off x="171450" y="5105400"/>
          <a:ext cx="4297363" cy="849312"/>
        </p:xfrm>
        <a:graphic>
          <a:graphicData uri="http://schemas.openxmlformats.org/presentationml/2006/ole">
            <mc:AlternateContent xmlns:mc="http://schemas.openxmlformats.org/markup-compatibility/2006">
              <mc:Choice xmlns:v="urn:schemas-microsoft-com:vml" Requires="v">
                <p:oleObj spid="_x0000_s84204" name="Equation" r:id="rId3" imgW="2120760" imgH="419040" progId="Equation.DSMT4">
                  <p:embed/>
                </p:oleObj>
              </mc:Choice>
              <mc:Fallback>
                <p:oleObj name="Equation" r:id="rId3" imgW="2120760" imgH="419040" progId="Equation.DSMT4">
                  <p:embed/>
                  <p:pic>
                    <p:nvPicPr>
                      <p:cNvPr id="35845" name="Object 4">
                        <a:extLst>
                          <a:ext uri="{FF2B5EF4-FFF2-40B4-BE49-F238E27FC236}">
                            <a16:creationId xmlns:a16="http://schemas.microsoft.com/office/drawing/2014/main" id="{1BE543EC-B02D-41EA-8E96-04CD7E25F155}"/>
                          </a:ext>
                        </a:extLst>
                      </p:cNvPr>
                      <p:cNvPicPr>
                        <a:picLocks noGrp="1" noChangeAspect="1" noChangeArrowheads="1"/>
                      </p:cNvPicPr>
                      <p:nvPr/>
                    </p:nvPicPr>
                    <p:blipFill>
                      <a:blip r:embed="rId4"/>
                      <a:srcRect/>
                      <a:stretch>
                        <a:fillRect/>
                      </a:stretch>
                    </p:blipFill>
                    <p:spPr bwMode="auto">
                      <a:xfrm>
                        <a:off x="171450" y="5105400"/>
                        <a:ext cx="4297363"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4D115F06-A42A-4000-ACCD-D28D92D6ACC3}"/>
              </a:ext>
            </a:extLst>
          </p:cNvPr>
          <p:cNvGraphicFramePr>
            <a:graphicFrameLocks noChangeAspect="1"/>
          </p:cNvGraphicFramePr>
          <p:nvPr>
            <p:extLst>
              <p:ext uri="{D42A27DB-BD31-4B8C-83A1-F6EECF244321}">
                <p14:modId xmlns:p14="http://schemas.microsoft.com/office/powerpoint/2010/main" val="3536806877"/>
              </p:ext>
            </p:extLst>
          </p:nvPr>
        </p:nvGraphicFramePr>
        <p:xfrm>
          <a:off x="5951538" y="5133975"/>
          <a:ext cx="2035175" cy="820737"/>
        </p:xfrm>
        <a:graphic>
          <a:graphicData uri="http://schemas.openxmlformats.org/presentationml/2006/ole">
            <mc:AlternateContent xmlns:mc="http://schemas.openxmlformats.org/markup-compatibility/2006">
              <mc:Choice xmlns:v="urn:schemas-microsoft-com:vml" Requires="v">
                <p:oleObj spid="_x0000_s84205" name="Equation" r:id="rId5" imgW="1028520" imgH="419040" progId="Equation.DSMT4">
                  <p:embed/>
                </p:oleObj>
              </mc:Choice>
              <mc:Fallback>
                <p:oleObj name="Equation" r:id="rId5" imgW="1028520" imgH="419040" progId="Equation.DSMT4">
                  <p:embed/>
                  <p:pic>
                    <p:nvPicPr>
                      <p:cNvPr id="44038" name="Object 4">
                        <a:extLst>
                          <a:ext uri="{FF2B5EF4-FFF2-40B4-BE49-F238E27FC236}">
                            <a16:creationId xmlns:a16="http://schemas.microsoft.com/office/drawing/2014/main" id="{4335883F-A94B-4DC7-95CD-F8602509EDBA}"/>
                          </a:ext>
                        </a:extLst>
                      </p:cNvPr>
                      <p:cNvPicPr>
                        <a:picLocks noChangeAspect="1" noChangeArrowheads="1"/>
                      </p:cNvPicPr>
                      <p:nvPr/>
                    </p:nvPicPr>
                    <p:blipFill>
                      <a:blip r:embed="rId6"/>
                      <a:srcRect/>
                      <a:stretch>
                        <a:fillRect/>
                      </a:stretch>
                    </p:blipFill>
                    <p:spPr bwMode="auto">
                      <a:xfrm>
                        <a:off x="5951538" y="5133975"/>
                        <a:ext cx="20351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ight Brace 3">
            <a:extLst>
              <a:ext uri="{FF2B5EF4-FFF2-40B4-BE49-F238E27FC236}">
                <a16:creationId xmlns:a16="http://schemas.microsoft.com/office/drawing/2014/main" id="{2EE3985B-F9B7-443E-B75B-6983EF2AD283}"/>
              </a:ext>
            </a:extLst>
          </p:cNvPr>
          <p:cNvSpPr/>
          <p:nvPr/>
        </p:nvSpPr>
        <p:spPr>
          <a:xfrm>
            <a:off x="1524000" y="2390142"/>
            <a:ext cx="228600" cy="24866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9978EB8-1ADF-4719-927A-647B5FF19FA7}"/>
              </a:ext>
            </a:extLst>
          </p:cNvPr>
          <p:cNvSpPr txBox="1"/>
          <p:nvPr/>
        </p:nvSpPr>
        <p:spPr>
          <a:xfrm>
            <a:off x="1905000" y="3413627"/>
            <a:ext cx="1828800" cy="400110"/>
          </a:xfrm>
          <a:prstGeom prst="rect">
            <a:avLst/>
          </a:prstGeom>
          <a:noFill/>
        </p:spPr>
        <p:txBody>
          <a:bodyPr wrap="square" rtlCol="0">
            <a:spAutoFit/>
          </a:bodyPr>
          <a:lstStyle/>
          <a:p>
            <a:r>
              <a:rPr lang="en-US" sz="2000"/>
              <a:t>Bộ có thứ tự</a:t>
            </a:r>
          </a:p>
        </p:txBody>
      </p:sp>
      <p:sp>
        <p:nvSpPr>
          <p:cNvPr id="12" name="Right Brace 11">
            <a:extLst>
              <a:ext uri="{FF2B5EF4-FFF2-40B4-BE49-F238E27FC236}">
                <a16:creationId xmlns:a16="http://schemas.microsoft.com/office/drawing/2014/main" id="{DEB11370-755E-49A8-B40F-295CFD2E93BF}"/>
              </a:ext>
            </a:extLst>
          </p:cNvPr>
          <p:cNvSpPr/>
          <p:nvPr/>
        </p:nvSpPr>
        <p:spPr>
          <a:xfrm>
            <a:off x="5791200" y="2254185"/>
            <a:ext cx="228600" cy="11748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9789082-D429-4B6B-B0D0-372F4A7596A9}"/>
              </a:ext>
            </a:extLst>
          </p:cNvPr>
          <p:cNvSpPr txBox="1"/>
          <p:nvPr/>
        </p:nvSpPr>
        <p:spPr>
          <a:xfrm>
            <a:off x="6019800" y="2592440"/>
            <a:ext cx="2438400" cy="400110"/>
          </a:xfrm>
          <a:prstGeom prst="rect">
            <a:avLst/>
          </a:prstGeom>
          <a:noFill/>
        </p:spPr>
        <p:txBody>
          <a:bodyPr wrap="square" rtlCol="0">
            <a:spAutoFit/>
          </a:bodyPr>
          <a:lstStyle/>
          <a:p>
            <a:r>
              <a:rPr lang="en-US" sz="2000"/>
              <a:t>Bộ không có thứ tự</a:t>
            </a:r>
          </a:p>
        </p:txBody>
      </p:sp>
      <p:sp>
        <p:nvSpPr>
          <p:cNvPr id="6" name="Rectangle: Rounded Corners 5">
            <a:extLst>
              <a:ext uri="{FF2B5EF4-FFF2-40B4-BE49-F238E27FC236}">
                <a16:creationId xmlns:a16="http://schemas.microsoft.com/office/drawing/2014/main" id="{8381A064-60A7-4D21-85AF-DC7964218CAB}"/>
              </a:ext>
            </a:extLst>
          </p:cNvPr>
          <p:cNvSpPr/>
          <p:nvPr/>
        </p:nvSpPr>
        <p:spPr>
          <a:xfrm>
            <a:off x="4876800" y="2254185"/>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F30FFA5-1D49-4C6C-A329-C6B51ED54803}"/>
              </a:ext>
            </a:extLst>
          </p:cNvPr>
          <p:cNvSpPr/>
          <p:nvPr/>
        </p:nvSpPr>
        <p:spPr>
          <a:xfrm>
            <a:off x="418711" y="2341466"/>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37B5E4D-71F0-4EEC-8DC5-0762811A63A0}"/>
              </a:ext>
            </a:extLst>
          </p:cNvPr>
          <p:cNvSpPr/>
          <p:nvPr/>
        </p:nvSpPr>
        <p:spPr>
          <a:xfrm>
            <a:off x="421093" y="3250042"/>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034658-D743-41E4-9E22-FF6E0B557293}"/>
              </a:ext>
            </a:extLst>
          </p:cNvPr>
          <p:cNvSpPr txBox="1"/>
          <p:nvPr/>
        </p:nvSpPr>
        <p:spPr>
          <a:xfrm>
            <a:off x="3813886" y="3867229"/>
            <a:ext cx="1363828" cy="1107996"/>
          </a:xfrm>
          <a:prstGeom prst="rect">
            <a:avLst/>
          </a:prstGeom>
          <a:noFill/>
        </p:spPr>
        <p:txBody>
          <a:bodyPr wrap="square" rtlCol="0">
            <a:spAutoFit/>
          </a:bodyPr>
          <a:lstStyle/>
          <a:p>
            <a:r>
              <a:rPr lang="en-US"/>
              <a:t>2!</a:t>
            </a:r>
          </a:p>
        </p:txBody>
      </p:sp>
      <p:sp>
        <p:nvSpPr>
          <p:cNvPr id="18" name="Rectangle: Rounded Corners 17">
            <a:extLst>
              <a:ext uri="{FF2B5EF4-FFF2-40B4-BE49-F238E27FC236}">
                <a16:creationId xmlns:a16="http://schemas.microsoft.com/office/drawing/2014/main" id="{8A003863-4394-4DC5-987E-48E1C4CFD06E}"/>
              </a:ext>
            </a:extLst>
          </p:cNvPr>
          <p:cNvSpPr/>
          <p:nvPr/>
        </p:nvSpPr>
        <p:spPr>
          <a:xfrm>
            <a:off x="4892344" y="2645504"/>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1798415-D5AD-4BCF-B53A-67FCAFCD8173}"/>
              </a:ext>
            </a:extLst>
          </p:cNvPr>
          <p:cNvSpPr/>
          <p:nvPr/>
        </p:nvSpPr>
        <p:spPr>
          <a:xfrm>
            <a:off x="472744" y="2797904"/>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A1CE053-BF0F-445C-998C-FFB1F5C1D444}"/>
              </a:ext>
            </a:extLst>
          </p:cNvPr>
          <p:cNvSpPr/>
          <p:nvPr/>
        </p:nvSpPr>
        <p:spPr>
          <a:xfrm>
            <a:off x="381000" y="4114800"/>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11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22" presetClass="exit" presetSubtype="4" fill="hold" grpId="1" nodeType="withEffect">
                                  <p:stCondLst>
                                    <p:cond delay="0"/>
                                  </p:stCondLst>
                                  <p:childTnLst>
                                    <p:animEffect transition="out" filter="wipe(down)">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22" presetClass="exit" presetSubtype="4" fill="hold" grpId="1" nodeType="withEffect">
                                  <p:stCondLst>
                                    <p:cond delay="0"/>
                                  </p:stCondLst>
                                  <p:childTnLst>
                                    <p:animEffect transition="out" filter="wipe(down)">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15" grpId="1" animBg="1"/>
      <p:bldP spid="16" grpId="0" animBg="1"/>
      <p:bldP spid="16" grpId="1" animBg="1"/>
      <p:bldP spid="7" grpId="0"/>
      <p:bldP spid="18" grpId="0" animBg="1"/>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478BEC11-843E-4449-860A-4223B6D02ADD}"/>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44036" name="Rectangle 3">
            <a:extLst>
              <a:ext uri="{FF2B5EF4-FFF2-40B4-BE49-F238E27FC236}">
                <a16:creationId xmlns:a16="http://schemas.microsoft.com/office/drawing/2014/main" id="{A89E4951-C816-4231-B326-C0B9C6A5D5F5}"/>
              </a:ext>
            </a:extLst>
          </p:cNvPr>
          <p:cNvSpPr>
            <a:spLocks noGrp="1" noChangeArrowheads="1"/>
          </p:cNvSpPr>
          <p:nvPr>
            <p:ph idx="1"/>
          </p:nvPr>
        </p:nvSpPr>
        <p:spPr>
          <a:xfrm>
            <a:off x="0" y="838200"/>
            <a:ext cx="8915400" cy="5181600"/>
          </a:xfrm>
        </p:spPr>
        <p:txBody>
          <a:bodyPr/>
          <a:lstStyle/>
          <a:p>
            <a:pPr marL="0" indent="0" algn="just" eaLnBrk="1" hangingPunct="1">
              <a:spcBef>
                <a:spcPts val="1200"/>
              </a:spcBef>
              <a:buNone/>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 b, c</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3, </a:t>
            </a:r>
            <a:r>
              <a:rPr lang="en-US" sz="2400" i="1" dirty="0"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a:t>
            </a:r>
          </a:p>
          <a:p>
            <a:pPr marL="0" indent="0" algn="just" eaLnBrk="1" hangingPunct="1">
              <a:spcBef>
                <a:spcPts val="1200"/>
              </a:spcBef>
              <a:buNone/>
            </a:pP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p>
          <a:p>
            <a:pPr marL="0" indent="0" algn="just" eaLnBrk="1" hangingPunct="1">
              <a:spcBef>
                <a:spcPts val="1200"/>
              </a:spcBef>
              <a:buNone/>
            </a:pPr>
            <a:r>
              <a:rPr lang="en-US" sz="2400" dirty="0" err="1">
                <a:latin typeface="Times New Roman" panose="02020603050405020304" pitchFamily="18" charset="0"/>
                <a:cs typeface="Times New Roman" panose="02020603050405020304" pitchFamily="18" charset="0"/>
              </a:rPr>
              <a:t>chập</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 c</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c, b</a:t>
            </a:r>
            <a:r>
              <a:rPr lang="en-US" sz="2400" dirty="0">
                <a:latin typeface="Times New Roman" panose="02020603050405020304" pitchFamily="18" charset="0"/>
                <a:cs typeface="Times New Roman" panose="02020603050405020304" pitchFamily="18" charset="0"/>
              </a:rPr>
              <a:t>)</a:t>
            </a:r>
          </a:p>
          <a:p>
            <a:pPr marL="0" indent="0" algn="just" eaLnBrk="1" hangingPunct="1">
              <a:spcBef>
                <a:spcPts val="1200"/>
              </a:spcBef>
              <a:buNone/>
            </a:pPr>
            <a:endParaRPr lang="en-US" altLang="en-US" sz="24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2A232BFC-AC15-4B03-B8FB-2CFBEEED7690}"/>
              </a:ext>
            </a:extLst>
          </p:cNvPr>
          <p:cNvSpPr>
            <a:spLocks noGrp="1"/>
          </p:cNvSpPr>
          <p:nvPr>
            <p:ph type="sldNum" sz="quarter" idx="12"/>
          </p:nvPr>
        </p:nvSpPr>
        <p:spPr/>
        <p:txBody>
          <a:bodyPr/>
          <a:lstStyle/>
          <a:p>
            <a:pPr>
              <a:defRPr/>
            </a:pPr>
            <a:fld id="{519C8756-3B26-4146-A7C7-24F682EEB786}" type="slidenum">
              <a:rPr lang="en-US" smtClean="0"/>
              <a:pPr>
                <a:defRPr/>
              </a:pPr>
              <a:t>42</a:t>
            </a:fld>
            <a:endParaRPr lang="en-US"/>
          </a:p>
        </p:txBody>
      </p:sp>
      <p:sp>
        <p:nvSpPr>
          <p:cNvPr id="44037" name="Rectangle 5">
            <a:extLst>
              <a:ext uri="{FF2B5EF4-FFF2-40B4-BE49-F238E27FC236}">
                <a16:creationId xmlns:a16="http://schemas.microsoft.com/office/drawing/2014/main" id="{C655F39A-C7A0-4E7B-8D25-E4B60695DD48}"/>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3" name="Rectangle 2">
            <a:extLst>
              <a:ext uri="{FF2B5EF4-FFF2-40B4-BE49-F238E27FC236}">
                <a16:creationId xmlns:a16="http://schemas.microsoft.com/office/drawing/2014/main" id="{41237158-0E0E-4534-A257-ADACB2EDF3B9}"/>
              </a:ext>
            </a:extLst>
          </p:cNvPr>
          <p:cNvSpPr/>
          <p:nvPr/>
        </p:nvSpPr>
        <p:spPr>
          <a:xfrm>
            <a:off x="4495800" y="1336119"/>
            <a:ext cx="4572000" cy="2092881"/>
          </a:xfrm>
          <a:prstGeom prst="rect">
            <a:avLst/>
          </a:prstGeom>
        </p:spPr>
        <p:txBody>
          <a:bodyPr>
            <a:spAutoFit/>
          </a:bodyPr>
          <a:lstStyle/>
          <a:p>
            <a:pPr algn="just" eaLnBrk="1" hangingPunct="1">
              <a:spcBef>
                <a:spcPts val="1200"/>
              </a:spcBef>
            </a:pPr>
            <a:r>
              <a:rPr lang="en-US" sz="2400">
                <a:latin typeface="Times New Roman" panose="02020603050405020304" pitchFamily="18" charset="0"/>
                <a:cs typeface="Times New Roman" panose="02020603050405020304" pitchFamily="18" charset="0"/>
              </a:rPr>
              <a:t>Tổ hợp</a:t>
            </a:r>
          </a:p>
          <a:p>
            <a:pPr algn="just" eaLnBrk="1" hangingPunct="1">
              <a:spcBef>
                <a:spcPts val="1200"/>
              </a:spcBef>
            </a:pPr>
            <a:r>
              <a:rPr lang="en-US" sz="2400">
                <a:latin typeface="Times New Roman" panose="02020603050405020304" pitchFamily="18" charset="0"/>
                <a:cs typeface="Times New Roman" panose="02020603050405020304" pitchFamily="18" charset="0"/>
              </a:rPr>
              <a:t>chập 2 từ 3 phần tử của </a:t>
            </a:r>
            <a:r>
              <a:rPr lang="en-US" sz="2400" i="1">
                <a:latin typeface="Times New Roman" panose="02020603050405020304" pitchFamily="18" charset="0"/>
                <a:cs typeface="Times New Roman" panose="02020603050405020304" pitchFamily="18" charset="0"/>
              </a:rPr>
              <a:t>X</a:t>
            </a:r>
            <a:r>
              <a:rPr lang="en-US" sz="2400">
                <a:latin typeface="Times New Roman" panose="02020603050405020304" pitchFamily="18" charset="0"/>
                <a:cs typeface="Times New Roman" panose="02020603050405020304" pitchFamily="18" charset="0"/>
              </a:rPr>
              <a:t> là:</a:t>
            </a:r>
          </a:p>
          <a:p>
            <a:pPr marL="457200" lvl="0" indent="-457200">
              <a:buFont typeface="+mj-lt"/>
              <a:buAutoNum type="arabicPeriod"/>
            </a:pP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a,b</a:t>
            </a: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a, c</a:t>
            </a: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b, c</a:t>
            </a:r>
            <a:r>
              <a:rPr lang="en-US" sz="2400">
                <a:latin typeface="Times New Roman" panose="02020603050405020304" pitchFamily="18" charset="0"/>
                <a:cs typeface="Times New Roman" panose="02020603050405020304" pitchFamily="18" charset="0"/>
              </a:rPr>
              <a:t>}</a:t>
            </a:r>
            <a:endParaRPr lang="en-US" sz="2400"/>
          </a:p>
        </p:txBody>
      </p:sp>
      <p:graphicFrame>
        <p:nvGraphicFramePr>
          <p:cNvPr id="8" name="Object 4">
            <a:extLst>
              <a:ext uri="{FF2B5EF4-FFF2-40B4-BE49-F238E27FC236}">
                <a16:creationId xmlns:a16="http://schemas.microsoft.com/office/drawing/2014/main" id="{EDD94BE9-39AF-46BF-88C5-6D444402BE9B}"/>
              </a:ext>
            </a:extLst>
          </p:cNvPr>
          <p:cNvGraphicFramePr>
            <a:graphicFrameLocks noChangeAspect="1"/>
          </p:cNvGraphicFramePr>
          <p:nvPr>
            <p:extLst>
              <p:ext uri="{D42A27DB-BD31-4B8C-83A1-F6EECF244321}">
                <p14:modId xmlns:p14="http://schemas.microsoft.com/office/powerpoint/2010/main" val="1311120620"/>
              </p:ext>
            </p:extLst>
          </p:nvPr>
        </p:nvGraphicFramePr>
        <p:xfrm>
          <a:off x="1864409" y="3817348"/>
          <a:ext cx="2991392" cy="591205"/>
        </p:xfrm>
        <a:graphic>
          <a:graphicData uri="http://schemas.openxmlformats.org/presentationml/2006/ole">
            <mc:AlternateContent xmlns:mc="http://schemas.openxmlformats.org/markup-compatibility/2006">
              <mc:Choice xmlns:v="urn:schemas-microsoft-com:vml" Requires="v">
                <p:oleObj spid="_x0000_s100524" name="Equation" r:id="rId3" imgW="2120760" imgH="419040" progId="Equation.DSMT4">
                  <p:embed/>
                </p:oleObj>
              </mc:Choice>
              <mc:Fallback>
                <p:oleObj name="Equation" r:id="rId3" imgW="2120760" imgH="419040" progId="Equation.DSMT4">
                  <p:embed/>
                  <p:pic>
                    <p:nvPicPr>
                      <p:cNvPr id="8" name="Object 4">
                        <a:extLst>
                          <a:ext uri="{FF2B5EF4-FFF2-40B4-BE49-F238E27FC236}">
                            <a16:creationId xmlns:a16="http://schemas.microsoft.com/office/drawing/2014/main" id="{EDD94BE9-39AF-46BF-88C5-6D444402BE9B}"/>
                          </a:ext>
                        </a:extLst>
                      </p:cNvPr>
                      <p:cNvPicPr>
                        <a:picLocks noGrp="1" noChangeAspect="1" noChangeArrowheads="1"/>
                      </p:cNvPicPr>
                      <p:nvPr/>
                    </p:nvPicPr>
                    <p:blipFill>
                      <a:blip r:embed="rId4"/>
                      <a:srcRect/>
                      <a:stretch>
                        <a:fillRect/>
                      </a:stretch>
                    </p:blipFill>
                    <p:spPr bwMode="auto">
                      <a:xfrm>
                        <a:off x="1864409" y="3817348"/>
                        <a:ext cx="2991392" cy="591205"/>
                      </a:xfrm>
                      <a:prstGeom prst="rect">
                        <a:avLst/>
                      </a:prstGeom>
                      <a:noFill/>
                      <a:ln>
                        <a:noFill/>
                      </a:ln>
                      <a:effectLst/>
                      <a:extLst/>
                    </p:spPr>
                  </p:pic>
                </p:oleObj>
              </mc:Fallback>
            </mc:AlternateContent>
          </a:graphicData>
        </a:graphic>
      </p:graphicFrame>
      <p:sp>
        <p:nvSpPr>
          <p:cNvPr id="4" name="Right Brace 3">
            <a:extLst>
              <a:ext uri="{FF2B5EF4-FFF2-40B4-BE49-F238E27FC236}">
                <a16:creationId xmlns:a16="http://schemas.microsoft.com/office/drawing/2014/main" id="{2EE3985B-F9B7-443E-B75B-6983EF2AD283}"/>
              </a:ext>
            </a:extLst>
          </p:cNvPr>
          <p:cNvSpPr/>
          <p:nvPr/>
        </p:nvSpPr>
        <p:spPr>
          <a:xfrm>
            <a:off x="1524000" y="2390142"/>
            <a:ext cx="228600" cy="24866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9978EB8-1ADF-4719-927A-647B5FF19FA7}"/>
              </a:ext>
            </a:extLst>
          </p:cNvPr>
          <p:cNvSpPr txBox="1"/>
          <p:nvPr/>
        </p:nvSpPr>
        <p:spPr>
          <a:xfrm>
            <a:off x="1905000" y="3413627"/>
            <a:ext cx="1828800" cy="400110"/>
          </a:xfrm>
          <a:prstGeom prst="rect">
            <a:avLst/>
          </a:prstGeom>
          <a:noFill/>
        </p:spPr>
        <p:txBody>
          <a:bodyPr wrap="square" rtlCol="0">
            <a:spAutoFit/>
          </a:bodyPr>
          <a:lstStyle/>
          <a:p>
            <a:r>
              <a:rPr lang="en-US" sz="2000"/>
              <a:t>Bộ có thứ tự</a:t>
            </a:r>
          </a:p>
        </p:txBody>
      </p:sp>
      <p:sp>
        <p:nvSpPr>
          <p:cNvPr id="12" name="Right Brace 11">
            <a:extLst>
              <a:ext uri="{FF2B5EF4-FFF2-40B4-BE49-F238E27FC236}">
                <a16:creationId xmlns:a16="http://schemas.microsoft.com/office/drawing/2014/main" id="{DEB11370-755E-49A8-B40F-295CFD2E93BF}"/>
              </a:ext>
            </a:extLst>
          </p:cNvPr>
          <p:cNvSpPr/>
          <p:nvPr/>
        </p:nvSpPr>
        <p:spPr>
          <a:xfrm>
            <a:off x="5791200" y="2254185"/>
            <a:ext cx="228600" cy="11748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9789082-D429-4B6B-B0D0-372F4A7596A9}"/>
              </a:ext>
            </a:extLst>
          </p:cNvPr>
          <p:cNvSpPr txBox="1"/>
          <p:nvPr/>
        </p:nvSpPr>
        <p:spPr>
          <a:xfrm>
            <a:off x="6019800" y="2592440"/>
            <a:ext cx="2438400" cy="400110"/>
          </a:xfrm>
          <a:prstGeom prst="rect">
            <a:avLst/>
          </a:prstGeom>
          <a:noFill/>
        </p:spPr>
        <p:txBody>
          <a:bodyPr wrap="square" rtlCol="0">
            <a:spAutoFit/>
          </a:bodyPr>
          <a:lstStyle/>
          <a:p>
            <a:r>
              <a:rPr lang="en-US" sz="2000"/>
              <a:t>Bộ không có thứ tự</a:t>
            </a:r>
          </a:p>
        </p:txBody>
      </p:sp>
      <p:sp>
        <p:nvSpPr>
          <p:cNvPr id="6" name="Rectangle: Rounded Corners 5">
            <a:extLst>
              <a:ext uri="{FF2B5EF4-FFF2-40B4-BE49-F238E27FC236}">
                <a16:creationId xmlns:a16="http://schemas.microsoft.com/office/drawing/2014/main" id="{8381A064-60A7-4D21-85AF-DC7964218CAB}"/>
              </a:ext>
            </a:extLst>
          </p:cNvPr>
          <p:cNvSpPr/>
          <p:nvPr/>
        </p:nvSpPr>
        <p:spPr>
          <a:xfrm>
            <a:off x="4876800" y="2254185"/>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F30FFA5-1D49-4C6C-A329-C6B51ED54803}"/>
              </a:ext>
            </a:extLst>
          </p:cNvPr>
          <p:cNvSpPr/>
          <p:nvPr/>
        </p:nvSpPr>
        <p:spPr>
          <a:xfrm>
            <a:off x="418711" y="2341466"/>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37B5E4D-71F0-4EEC-8DC5-0762811A63A0}"/>
              </a:ext>
            </a:extLst>
          </p:cNvPr>
          <p:cNvSpPr/>
          <p:nvPr/>
        </p:nvSpPr>
        <p:spPr>
          <a:xfrm>
            <a:off x="421093" y="3250042"/>
            <a:ext cx="975056" cy="402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 y="4876800"/>
            <a:ext cx="9067800" cy="1092607"/>
          </a:xfrm>
          <a:prstGeom prst="rect">
            <a:avLst/>
          </a:prstGeom>
        </p:spPr>
        <p:txBody>
          <a:bodyPr wrap="square">
            <a:spAutoFit/>
          </a:bodyPr>
          <a:lstStyle/>
          <a:p>
            <a:pPr algn="just" eaLnBrk="1" hangingPunct="1">
              <a:spcBef>
                <a:spcPts val="600"/>
              </a:spcBef>
            </a:pPr>
            <a:r>
              <a:rPr lang="en-US" altLang="en-US" sz="1300" dirty="0" err="1" smtClean="0">
                <a:latin typeface="Times New Roman" panose="02020603050405020304" pitchFamily="18" charset="0"/>
                <a:cs typeface="Times New Roman" panose="02020603050405020304" pitchFamily="18" charset="0"/>
              </a:rPr>
              <a:t>Xét</a:t>
            </a:r>
            <a:r>
              <a:rPr lang="en-US" altLang="en-US" sz="1300" dirty="0" smtClean="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tập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tất</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cả</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các</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chỉnh</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không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lặp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chập</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k</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của</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phần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tử</a:t>
            </a:r>
            <a:r>
              <a:rPr lang="en-US" altLang="en-US" sz="1300" dirty="0">
                <a:latin typeface="Times New Roman" panose="02020603050405020304" pitchFamily="18" charset="0"/>
                <a:cs typeface="Times New Roman" panose="02020603050405020304" pitchFamily="18" charset="0"/>
              </a:rPr>
              <a:t>. Chia </a:t>
            </a:r>
            <a:r>
              <a:rPr lang="en-US" altLang="en-US" sz="1300" dirty="0" err="1">
                <a:latin typeface="Times New Roman" panose="02020603050405020304" pitchFamily="18" charset="0"/>
                <a:cs typeface="Times New Roman" panose="02020603050405020304" pitchFamily="18" charset="0"/>
              </a:rPr>
              <a:t>chúng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thành</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những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lớp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sao</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cho</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hai</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chỉnh</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thuộc</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cùng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một</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lớp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chỉ</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khác</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nhau</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về</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thứ</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tự</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Rõ</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ràng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các</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lớp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này</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là</a:t>
            </a:r>
            <a:r>
              <a:rPr lang="en-US" altLang="en-US" sz="1300" dirty="0">
                <a:latin typeface="Times New Roman" panose="02020603050405020304" pitchFamily="18" charset="0"/>
                <a:cs typeface="Times New Roman" panose="02020603050405020304" pitchFamily="18" charset="0"/>
              </a:rPr>
              <a:t> 1 </a:t>
            </a:r>
            <a:r>
              <a:rPr lang="en-US" altLang="en-US" sz="1300" dirty="0" err="1">
                <a:latin typeface="Times New Roman" panose="02020603050405020304" pitchFamily="18" charset="0"/>
                <a:cs typeface="Times New Roman" panose="02020603050405020304" pitchFamily="18" charset="0"/>
              </a:rPr>
              <a:t>phân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hoạch</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trên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tập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đang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xét</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và</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mỗi</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lớp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như</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thế</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là</a:t>
            </a:r>
            <a:r>
              <a:rPr lang="en-US" altLang="en-US" sz="1300" dirty="0">
                <a:latin typeface="Times New Roman" panose="02020603050405020304" pitchFamily="18" charset="0"/>
                <a:cs typeface="Times New Roman" panose="02020603050405020304" pitchFamily="18" charset="0"/>
              </a:rPr>
              <a:t> t</a:t>
            </a:r>
            <a:r>
              <a:rPr lang="vi-VN" altLang="en-US" sz="1300" dirty="0">
                <a:latin typeface="Times New Roman" panose="02020603050405020304" pitchFamily="18" charset="0"/>
                <a:cs typeface="Times New Roman" panose="02020603050405020304" pitchFamily="18" charset="0"/>
              </a:rPr>
              <a:t>ư</a:t>
            </a:r>
            <a:r>
              <a:rPr lang="en-US" altLang="en-US" sz="1300" dirty="0" err="1">
                <a:latin typeface="Times New Roman" panose="02020603050405020304" pitchFamily="18" charset="0"/>
                <a:cs typeface="Times New Roman" panose="02020603050405020304" pitchFamily="18" charset="0"/>
              </a:rPr>
              <a:t>ơng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ứng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với</a:t>
            </a:r>
            <a:r>
              <a:rPr lang="en-US" altLang="en-US" sz="1300" dirty="0">
                <a:latin typeface="Times New Roman" panose="02020603050405020304" pitchFamily="18" charset="0"/>
                <a:cs typeface="Times New Roman" panose="02020603050405020304" pitchFamily="18" charset="0"/>
              </a:rPr>
              <a:t> 1 </a:t>
            </a:r>
            <a:r>
              <a:rPr lang="en-US" altLang="en-US" sz="1300" dirty="0" err="1">
                <a:latin typeface="Times New Roman" panose="02020603050405020304" pitchFamily="18" charset="0"/>
                <a:cs typeface="Times New Roman" panose="02020603050405020304" pitchFamily="18" charset="0"/>
              </a:rPr>
              <a:t>tổ</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chập</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k</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của</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Số</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chỉnh</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trong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mỗi</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lớp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là</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bằng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nhau</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và</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bằng</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k</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Số</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hoán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vị</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Số</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các</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lớp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là</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bằng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số</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tổ</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chập</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k</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của</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n</a:t>
            </a:r>
            <a:r>
              <a:rPr lang="en-US" altLang="en-US" sz="1300" dirty="0">
                <a:latin typeface="Times New Roman" panose="02020603050405020304" pitchFamily="18" charset="0"/>
                <a:cs typeface="Times New Roman" panose="02020603050405020304" pitchFamily="18" charset="0"/>
              </a:rPr>
              <a:t>. Theo </a:t>
            </a:r>
            <a:r>
              <a:rPr lang="en-US" altLang="en-US" sz="1300" dirty="0" err="1">
                <a:latin typeface="Times New Roman" panose="02020603050405020304" pitchFamily="18" charset="0"/>
                <a:cs typeface="Times New Roman" panose="02020603050405020304" pitchFamily="18" charset="0"/>
              </a:rPr>
              <a:t>nguyên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lý</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cộng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tích</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của</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k</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với</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số</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này</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là</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bằng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số</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các</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chỉnh</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không</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lặp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chập</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k</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của</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nghĩa</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là</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bằng</a:t>
            </a:r>
            <a:r>
              <a:rPr lang="en-US" altLang="en-US" sz="1300" dirty="0">
                <a:latin typeface=".VnTime" panose="020B7200000000000000" pitchFamily="34" charset="0"/>
              </a:rPr>
              <a:t> </a:t>
            </a:r>
            <a:r>
              <a:rPr lang="en-US" altLang="en-US" sz="1300" i="1" dirty="0">
                <a:latin typeface=".VnTime" panose="020B7200000000000000" pitchFamily="34" charset="0"/>
              </a:rPr>
              <a:t>n</a:t>
            </a:r>
            <a:r>
              <a:rPr lang="en-US" altLang="en-US" sz="1300" dirty="0">
                <a:latin typeface=".VnTime" panose="020B7200000000000000" pitchFamily="34" charset="0"/>
              </a:rPr>
              <a:t>(</a:t>
            </a:r>
            <a:r>
              <a:rPr lang="en-US" altLang="en-US" sz="1300" i="1" dirty="0">
                <a:latin typeface=".VnTime" panose="020B7200000000000000" pitchFamily="34" charset="0"/>
              </a:rPr>
              <a:t>n-</a:t>
            </a:r>
            <a:r>
              <a:rPr lang="en-US" altLang="en-US" sz="1300" dirty="0">
                <a:latin typeface=".VnTime" panose="020B7200000000000000" pitchFamily="34" charset="0"/>
              </a:rPr>
              <a:t>1)</a:t>
            </a:r>
            <a:r>
              <a:rPr lang="en-US" altLang="en-US" sz="1300" i="1" dirty="0">
                <a:latin typeface=".VnTime" panose="020B7200000000000000" pitchFamily="34" charset="0"/>
              </a:rPr>
              <a:t>..</a:t>
            </a:r>
            <a:r>
              <a:rPr lang="en-US" altLang="en-US" sz="1300" dirty="0">
                <a:latin typeface=".VnTime" panose="020B7200000000000000" pitchFamily="34" charset="0"/>
              </a:rPr>
              <a:t>.(</a:t>
            </a:r>
            <a:r>
              <a:rPr lang="en-US" altLang="en-US" sz="1300" i="1" dirty="0">
                <a:latin typeface=".VnTime" panose="020B7200000000000000" pitchFamily="34" charset="0"/>
              </a:rPr>
              <a:t>n-k+</a:t>
            </a:r>
            <a:r>
              <a:rPr lang="en-US" altLang="en-US" sz="1300" dirty="0">
                <a:latin typeface=".VnTime" panose="020B7200000000000000" pitchFamily="34" charset="0"/>
              </a:rPr>
              <a:t>1). </a:t>
            </a:r>
            <a:r>
              <a:rPr lang="en-US" altLang="en-US" sz="1300" dirty="0" err="1">
                <a:latin typeface="Times New Roman" panose="02020603050405020304" pitchFamily="18" charset="0"/>
                <a:cs typeface="Times New Roman" panose="02020603050405020304" pitchFamily="18" charset="0"/>
              </a:rPr>
              <a:t>Từ</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đó</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nhận</a:t>
            </a:r>
            <a:r>
              <a:rPr lang="en-US" altLang="en-US" sz="1300" dirty="0">
                <a:latin typeface="Times New Roman" panose="02020603050405020304" pitchFamily="18" charset="0"/>
                <a:cs typeface="Times New Roman" panose="02020603050405020304" pitchFamily="18" charset="0"/>
              </a:rPr>
              <a:t> đ</a:t>
            </a:r>
            <a:r>
              <a:rPr lang="vi-VN" altLang="en-US" sz="1300" dirty="0">
                <a:latin typeface="Times New Roman" panose="02020603050405020304" pitchFamily="18" charset="0"/>
                <a:cs typeface="Times New Roman" panose="02020603050405020304" pitchFamily="18" charset="0"/>
              </a:rPr>
              <a:t>ư</a:t>
            </a:r>
            <a:r>
              <a:rPr lang="en-US" altLang="en-US" sz="1300" dirty="0" err="1">
                <a:latin typeface="Times New Roman" panose="02020603050405020304" pitchFamily="18" charset="0"/>
                <a:cs typeface="Times New Roman" panose="02020603050405020304" pitchFamily="18" charset="0"/>
              </a:rPr>
              <a:t>ợc</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số</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tổ</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hợp</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chập</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k</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của</a:t>
            </a:r>
            <a:r>
              <a:rPr lang="en-US" altLang="en-US" sz="1300" dirty="0">
                <a:latin typeface="Times New Roman" panose="02020603050405020304" pitchFamily="18" charset="0"/>
                <a:cs typeface="Times New Roman" panose="02020603050405020304" pitchFamily="18" charset="0"/>
              </a:rPr>
              <a:t> </a:t>
            </a:r>
            <a:r>
              <a:rPr lang="en-US" altLang="en-US" sz="1300" i="1" dirty="0">
                <a:latin typeface="Times New Roman" panose="02020603050405020304" pitchFamily="18" charset="0"/>
                <a:cs typeface="Times New Roman" panose="02020603050405020304" pitchFamily="18" charset="0"/>
              </a:rPr>
              <a:t>n</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là</a:t>
            </a:r>
            <a:r>
              <a:rPr lang="en-US" altLang="en-US" sz="1300" dirty="0">
                <a:latin typeface=".VnTime" panose="020B7200000000000000" pitchFamily="34"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3412040357"/>
              </p:ext>
            </p:extLst>
          </p:nvPr>
        </p:nvGraphicFramePr>
        <p:xfrm>
          <a:off x="1919288" y="5774531"/>
          <a:ext cx="4473575" cy="685800"/>
        </p:xfrm>
        <a:graphic>
          <a:graphicData uri="http://schemas.openxmlformats.org/presentationml/2006/ole">
            <mc:AlternateContent xmlns:mc="http://schemas.openxmlformats.org/markup-compatibility/2006">
              <mc:Choice xmlns:v="urn:schemas-microsoft-com:vml" Requires="v">
                <p:oleObj spid="_x0000_s100525" name="Equation" r:id="rId5" imgW="4473718" imgH="685800" progId="Equation.DSMT4">
                  <p:embed/>
                </p:oleObj>
              </mc:Choice>
              <mc:Fallback>
                <p:oleObj name="Equation" r:id="rId5" imgW="4473718" imgH="685800" progId="Equation.DSMT4">
                  <p:embed/>
                  <p:pic>
                    <p:nvPicPr>
                      <p:cNvPr id="0" name=""/>
                      <p:cNvPicPr/>
                      <p:nvPr/>
                    </p:nvPicPr>
                    <p:blipFill>
                      <a:blip r:embed="rId6"/>
                      <a:stretch>
                        <a:fillRect/>
                      </a:stretch>
                    </p:blipFill>
                    <p:spPr>
                      <a:xfrm>
                        <a:off x="1919288" y="5774531"/>
                        <a:ext cx="4473575" cy="685800"/>
                      </a:xfrm>
                      <a:prstGeom prst="rect">
                        <a:avLst/>
                      </a:prstGeom>
                    </p:spPr>
                  </p:pic>
                </p:oleObj>
              </mc:Fallback>
            </mc:AlternateContent>
          </a:graphicData>
        </a:graphic>
      </p:graphicFrame>
    </p:spTree>
    <p:extLst>
      <p:ext uri="{BB962C8B-B14F-4D97-AF65-F5344CB8AC3E}">
        <p14:creationId xmlns:p14="http://schemas.microsoft.com/office/powerpoint/2010/main" val="315895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FABB7273-B6C2-43E1-A55A-A4CA04025DB3}"/>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45060" name="Rectangle 3">
            <a:extLst>
              <a:ext uri="{FF2B5EF4-FFF2-40B4-BE49-F238E27FC236}">
                <a16:creationId xmlns:a16="http://schemas.microsoft.com/office/drawing/2014/main" id="{5A5F585E-D45B-4CA3-8BBE-ADEF6B37539D}"/>
              </a:ext>
            </a:extLst>
          </p:cNvPr>
          <p:cNvSpPr>
            <a:spLocks noGrp="1" noChangeArrowheads="1"/>
          </p:cNvSpPr>
          <p:nvPr>
            <p:ph idx="1"/>
          </p:nvPr>
        </p:nvSpPr>
        <p:spPr>
          <a:xfrm>
            <a:off x="22166" y="838200"/>
            <a:ext cx="9121833" cy="5181600"/>
          </a:xfrm>
        </p:spPr>
        <p:txBody>
          <a:bodyPr>
            <a:normAutofit fontScale="92500"/>
          </a:bodyPr>
          <a:lstStyle/>
          <a:p>
            <a:pPr marL="0" indent="0" algn="just" eaLnBrk="1" hangingPunct="1">
              <a:lnSpc>
                <a:spcPct val="90000"/>
              </a:lnSpc>
              <a:buNone/>
            </a:pPr>
            <a:r>
              <a:rPr lang="en-US" altLang="en-US" sz="2400" b="1" dirty="0" err="1">
                <a:latin typeface="Times New Roman" panose="02020603050405020304" pitchFamily="18" charset="0"/>
                <a:cs typeface="Times New Roman" panose="02020603050405020304" pitchFamily="18" charset="0"/>
              </a:rPr>
              <a:t>Ví</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dụ</a:t>
            </a:r>
            <a:r>
              <a:rPr lang="en-US" altLang="en-US" sz="2400" b="1"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bóng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đấu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vòng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tròn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Hỏi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phải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tổ</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bao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nhiêu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trận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đấu</a:t>
            </a:r>
            <a:r>
              <a:rPr lang="en-US" altLang="en-US" sz="2400" dirty="0">
                <a:latin typeface="Times New Roman" panose="02020603050405020304" pitchFamily="18" charset="0"/>
                <a:cs typeface="Times New Roman" panose="02020603050405020304" pitchFamily="18" charset="0"/>
              </a:rPr>
              <a:t>?</a:t>
            </a:r>
          </a:p>
          <a:p>
            <a:pPr marL="0" indent="0" algn="just" eaLnBrk="1" hangingPunct="1">
              <a:lnSpc>
                <a:spcPct val="90000"/>
              </a:lnSpc>
              <a:buNone/>
            </a:pPr>
            <a:r>
              <a:rPr lang="en-US" altLang="en-US" sz="2400" dirty="0" err="1">
                <a:latin typeface="Times New Roman" panose="02020603050405020304" pitchFamily="18" charset="0"/>
                <a:cs typeface="Times New Roman" panose="02020603050405020304" pitchFamily="18" charset="0"/>
              </a:rPr>
              <a:t>Giải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Cứ</a:t>
            </a:r>
            <a:r>
              <a:rPr lang="en-US" altLang="en-US" sz="2400" dirty="0">
                <a:latin typeface="Times New Roman" panose="02020603050405020304" pitchFamily="18" charset="0"/>
                <a:cs typeface="Times New Roman" panose="02020603050405020304" pitchFamily="18" charset="0"/>
              </a:rPr>
              <a:t> 2 </a:t>
            </a:r>
            <a:r>
              <a:rPr lang="en-US" altLang="en-US" sz="2400" dirty="0" err="1">
                <a:latin typeface="Times New Roman" panose="02020603050405020304" pitchFamily="18" charset="0"/>
                <a:cs typeface="Times New Roman" panose="02020603050405020304" pitchFamily="18" charset="0"/>
              </a:rPr>
              <a:t>đội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thì</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có</a:t>
            </a:r>
            <a:r>
              <a:rPr lang="en-US" altLang="en-US" sz="2400"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trận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suy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trận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đấu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bằng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chọn</a:t>
            </a:r>
            <a:r>
              <a:rPr lang="en-US" altLang="en-US" sz="2400" dirty="0">
                <a:latin typeface="Times New Roman" panose="02020603050405020304" pitchFamily="18" charset="0"/>
                <a:cs typeface="Times New Roman" panose="02020603050405020304" pitchFamily="18" charset="0"/>
              </a:rPr>
              <a:t> 2 </a:t>
            </a:r>
            <a:r>
              <a:rPr lang="en-US" altLang="en-US" sz="2400" dirty="0" err="1">
                <a:latin typeface="Times New Roman" panose="02020603050405020304" pitchFamily="18" charset="0"/>
                <a:cs typeface="Times New Roman" panose="02020603050405020304" pitchFamily="18" charset="0"/>
              </a:rPr>
              <a:t>đội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đội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nghĩa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bằng</a:t>
            </a: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90000"/>
              </a:lnSpc>
              <a:buNone/>
            </a:pPr>
            <a:r>
              <a:rPr lang="en-US" altLang="en-US" sz="2400" dirty="0">
                <a:latin typeface=".VnTime" panose="020B7200000000000000" pitchFamily="34" charset="0"/>
              </a:rPr>
              <a:t>                         </a:t>
            </a:r>
            <a:r>
              <a:rPr lang="en-US" altLang="en-US" sz="2400" i="1" dirty="0">
                <a:latin typeface=".VnTime" panose="020B7200000000000000" pitchFamily="34" charset="0"/>
              </a:rPr>
              <a:t>C</a:t>
            </a:r>
            <a:r>
              <a:rPr lang="en-US" altLang="en-US" sz="2400" dirty="0">
                <a:latin typeface=".VnTime" panose="020B7200000000000000" pitchFamily="34" charset="0"/>
              </a:rPr>
              <a:t>(</a:t>
            </a:r>
            <a:r>
              <a:rPr lang="en-US" altLang="en-US" sz="2400" i="1" dirty="0">
                <a:latin typeface=".VnTime" panose="020B7200000000000000" pitchFamily="34" charset="0"/>
              </a:rPr>
              <a:t>n</a:t>
            </a:r>
            <a:r>
              <a:rPr lang="en-US" altLang="en-US" sz="2400" dirty="0">
                <a:latin typeface=".VnTime" panose="020B7200000000000000" pitchFamily="34" charset="0"/>
              </a:rPr>
              <a:t>,2) = </a:t>
            </a:r>
            <a:r>
              <a:rPr lang="en-US" altLang="en-US" sz="2400" i="1" dirty="0">
                <a:latin typeface=".VnTime" panose="020B7200000000000000" pitchFamily="34" charset="0"/>
              </a:rPr>
              <a:t>n</a:t>
            </a:r>
            <a:r>
              <a:rPr lang="en-US" altLang="en-US" sz="2400" dirty="0">
                <a:latin typeface=".VnTime" panose="020B7200000000000000" pitchFamily="34" charset="0"/>
              </a:rPr>
              <a:t>(</a:t>
            </a:r>
            <a:r>
              <a:rPr lang="en-US" altLang="en-US" sz="2400" i="1" dirty="0">
                <a:latin typeface=".VnTime" panose="020B7200000000000000" pitchFamily="34" charset="0"/>
              </a:rPr>
              <a:t>n</a:t>
            </a:r>
            <a:r>
              <a:rPr lang="en-US" altLang="en-US" sz="2400" dirty="0">
                <a:latin typeface=".VnTime" panose="020B7200000000000000" pitchFamily="34" charset="0"/>
              </a:rPr>
              <a:t>-1)/2</a:t>
            </a:r>
          </a:p>
          <a:p>
            <a:pPr marL="0" lvl="0" indent="0">
              <a:buNone/>
            </a:pPr>
            <a:r>
              <a:rPr lang="en-US" altLang="zh-TW" sz="2400" b="1" dirty="0" err="1">
                <a:latin typeface="Times New Roman" panose="02020603050405020304" pitchFamily="18" charset="0"/>
                <a:cs typeface="Times New Roman" panose="02020603050405020304" pitchFamily="18" charset="0"/>
              </a:rPr>
              <a:t>Ví</a:t>
            </a:r>
            <a:r>
              <a:rPr lang="en-US" altLang="zh-TW" sz="2400" b="1" dirty="0">
                <a:latin typeface="Times New Roman" panose="02020603050405020304" pitchFamily="18" charset="0"/>
                <a:cs typeface="Times New Roman" panose="02020603050405020304" pitchFamily="18" charset="0"/>
              </a:rPr>
              <a:t> </a:t>
            </a:r>
            <a:r>
              <a:rPr lang="en-US" altLang="zh-TW" sz="2400" b="1" dirty="0" err="1">
                <a:latin typeface="Times New Roman" panose="02020603050405020304" pitchFamily="18" charset="0"/>
                <a:cs typeface="Times New Roman" panose="02020603050405020304" pitchFamily="18" charset="0"/>
              </a:rPr>
              <a:t>dụ</a:t>
            </a:r>
            <a:r>
              <a:rPr lang="en-US" altLang="zh-TW" sz="2400" b="1" dirty="0">
                <a:latin typeface="Times New Roman" panose="02020603050405020304" pitchFamily="18" charset="0"/>
                <a:cs typeface="Times New Roman" panose="02020603050405020304" pitchFamily="18" charset="0"/>
              </a:rPr>
              <a:t> 2. </a:t>
            </a:r>
            <a:r>
              <a:rPr lang="en-US" altLang="zh-TW" sz="2400" dirty="0" err="1">
                <a:latin typeface="Times New Roman" panose="02020603050405020304" pitchFamily="18" charset="0"/>
                <a:cs typeface="Times New Roman" panose="02020603050405020304" pitchFamily="18" charset="0"/>
              </a:rPr>
              <a:t>Một</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câu</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lạc</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bộ</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có</a:t>
            </a:r>
            <a:r>
              <a:rPr lang="en-US" altLang="zh-TW" sz="2400" dirty="0">
                <a:latin typeface="Times New Roman" panose="02020603050405020304" pitchFamily="18" charset="0"/>
                <a:cs typeface="Times New Roman" panose="02020603050405020304" pitchFamily="18" charset="0"/>
              </a:rPr>
              <a:t> 25 </a:t>
            </a:r>
            <a:r>
              <a:rPr lang="en-US" altLang="zh-TW" sz="2400" dirty="0" err="1">
                <a:latin typeface="Times New Roman" panose="02020603050405020304" pitchFamily="18" charset="0"/>
                <a:cs typeface="Times New Roman" panose="02020603050405020304" pitchFamily="18" charset="0"/>
              </a:rPr>
              <a:t>thành</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p>
          <a:p>
            <a:pPr marL="514350" lvl="0" indent="-514350">
              <a:buAutoNum type="alphaLcPeriod"/>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chấp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p>
          <a:p>
            <a:pPr marL="0" lvl="0" indent="0">
              <a:buNone/>
            </a:pP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không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quan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tâm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thứ</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tự</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tổ</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hợp</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C(25,4) = 25!/4!(25-4)! = 25*23*22 = 12650</a:t>
            </a:r>
          </a:p>
          <a:p>
            <a:pPr marL="0" indent="0">
              <a:buNone/>
            </a:pPr>
            <a:r>
              <a:rPr lang="en-US" sz="2400" dirty="0">
                <a:latin typeface="Times New Roman" panose="02020603050405020304" pitchFamily="18" charset="0"/>
                <a:cs typeface="Times New Roman" panose="02020603050405020304" pitchFamily="18" charset="0"/>
              </a:rPr>
              <a:t>b.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tịch</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tịch</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quĩ</a:t>
            </a:r>
            <a:r>
              <a:rPr lang="en-US" sz="2400" dirty="0">
                <a:latin typeface="Times New Roman" panose="02020603050405020304" pitchFamily="18" charset="0"/>
                <a:cs typeface="Times New Roman" panose="02020603050405020304" pitchFamily="18" charset="0"/>
              </a:rPr>
              <a:t>? </a:t>
            </a:r>
          </a:p>
          <a:p>
            <a:pPr marL="0" indent="0">
              <a:buNone/>
            </a:pP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chỉnh</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hợp</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không</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lặp</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P(25,4) = 25!/(25-4)! = 25*24*23*22 = 303600</a:t>
            </a:r>
          </a:p>
          <a:p>
            <a:pPr marL="0" indent="0" algn="just" eaLnBrk="1" hangingPunct="1">
              <a:lnSpc>
                <a:spcPct val="90000"/>
              </a:lnSpc>
              <a:buNone/>
            </a:pPr>
            <a:endParaRPr lang="en-US" altLang="en-US" sz="2400" dirty="0">
              <a:latin typeface=".VnTime" panose="020B7200000000000000" pitchFamily="34" charset="0"/>
            </a:endParaRPr>
          </a:p>
          <a:p>
            <a:pPr marL="0" indent="0" algn="just" eaLnBrk="1" hangingPunct="1">
              <a:lnSpc>
                <a:spcPct val="90000"/>
              </a:lnSpc>
              <a:buNone/>
            </a:pPr>
            <a:endParaRPr lang="en-US" altLang="en-US" sz="2400" b="1" dirty="0">
              <a:latin typeface=".VnTime" panose="020B7200000000000000" pitchFamily="34" charset="0"/>
            </a:endParaRPr>
          </a:p>
        </p:txBody>
      </p:sp>
      <p:sp>
        <p:nvSpPr>
          <p:cNvPr id="2" name="Slide Number Placeholder 1">
            <a:extLst>
              <a:ext uri="{FF2B5EF4-FFF2-40B4-BE49-F238E27FC236}">
                <a16:creationId xmlns:a16="http://schemas.microsoft.com/office/drawing/2014/main" id="{73C980B5-9E9A-4D48-9141-EE5F268FB04D}"/>
              </a:ext>
            </a:extLst>
          </p:cNvPr>
          <p:cNvSpPr>
            <a:spLocks noGrp="1"/>
          </p:cNvSpPr>
          <p:nvPr>
            <p:ph type="sldNum" sz="quarter" idx="12"/>
          </p:nvPr>
        </p:nvSpPr>
        <p:spPr/>
        <p:txBody>
          <a:bodyPr/>
          <a:lstStyle/>
          <a:p>
            <a:pPr>
              <a:defRPr/>
            </a:pPr>
            <a:fld id="{519C8756-3B26-4146-A7C7-24F682EEB786}" type="slidenum">
              <a:rPr lang="en-US" smtClean="0"/>
              <a:pPr>
                <a:defRPr/>
              </a:pPr>
              <a:t>43</a:t>
            </a:fld>
            <a:endParaRPr lang="en-US"/>
          </a:p>
        </p:txBody>
      </p:sp>
    </p:spTree>
    <p:extLst>
      <p:ext uri="{BB962C8B-B14F-4D97-AF65-F5344CB8AC3E}">
        <p14:creationId xmlns:p14="http://schemas.microsoft.com/office/powerpoint/2010/main" val="170119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0">
                                            <p:txEl>
                                              <p:pRg st="3" end="3"/>
                                            </p:txEl>
                                          </p:spTgt>
                                        </p:tgtEl>
                                        <p:attrNameLst>
                                          <p:attrName>style.visibility</p:attrName>
                                        </p:attrNameLst>
                                      </p:cBhvr>
                                      <p:to>
                                        <p:strVal val="visible"/>
                                      </p:to>
                                    </p:set>
                                    <p:anim calcmode="lin" valueType="num">
                                      <p:cBhvr additive="base">
                                        <p:cTn id="7" dur="500" fill="hold"/>
                                        <p:tgtEl>
                                          <p:spTgt spid="4506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60">
                                            <p:txEl>
                                              <p:pRg st="4" end="4"/>
                                            </p:txEl>
                                          </p:spTgt>
                                        </p:tgtEl>
                                        <p:attrNameLst>
                                          <p:attrName>style.visibility</p:attrName>
                                        </p:attrNameLst>
                                      </p:cBhvr>
                                      <p:to>
                                        <p:strVal val="visible"/>
                                      </p:to>
                                    </p:set>
                                    <p:anim calcmode="lin" valueType="num">
                                      <p:cBhvr additive="base">
                                        <p:cTn id="11" dur="500" fill="hold"/>
                                        <p:tgtEl>
                                          <p:spTgt spid="4506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6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060">
                                            <p:txEl>
                                              <p:pRg st="7" end="7"/>
                                            </p:txEl>
                                          </p:spTgt>
                                        </p:tgtEl>
                                        <p:attrNameLst>
                                          <p:attrName>style.visibility</p:attrName>
                                        </p:attrNameLst>
                                      </p:cBhvr>
                                      <p:to>
                                        <p:strVal val="visible"/>
                                      </p:to>
                                    </p:set>
                                    <p:anim calcmode="lin" valueType="num">
                                      <p:cBhvr additive="base">
                                        <p:cTn id="15" dur="500" fill="hold"/>
                                        <p:tgtEl>
                                          <p:spTgt spid="45060">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6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5060">
                                            <p:txEl>
                                              <p:pRg st="5" end="5"/>
                                            </p:txEl>
                                          </p:spTgt>
                                        </p:tgtEl>
                                        <p:attrNameLst>
                                          <p:attrName>style.visibility</p:attrName>
                                        </p:attrNameLst>
                                      </p:cBhvr>
                                      <p:to>
                                        <p:strVal val="visible"/>
                                      </p:to>
                                    </p:set>
                                    <p:anim calcmode="lin" valueType="num">
                                      <p:cBhvr additive="base">
                                        <p:cTn id="21" dur="500" fill="hold"/>
                                        <p:tgtEl>
                                          <p:spTgt spid="45060">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5060">
                                            <p:txEl>
                                              <p:pRg st="6" end="6"/>
                                            </p:txEl>
                                          </p:spTgt>
                                        </p:tgtEl>
                                        <p:attrNameLst>
                                          <p:attrName>style.visibility</p:attrName>
                                        </p:attrNameLst>
                                      </p:cBhvr>
                                      <p:to>
                                        <p:strVal val="visible"/>
                                      </p:to>
                                    </p:set>
                                    <p:anim calcmode="lin" valueType="num">
                                      <p:cBhvr additive="base">
                                        <p:cTn id="27" dur="500" fill="hold"/>
                                        <p:tgtEl>
                                          <p:spTgt spid="4506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6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060">
                                            <p:txEl>
                                              <p:pRg st="8" end="8"/>
                                            </p:txEl>
                                          </p:spTgt>
                                        </p:tgtEl>
                                        <p:attrNameLst>
                                          <p:attrName>style.visibility</p:attrName>
                                        </p:attrNameLst>
                                      </p:cBhvr>
                                      <p:to>
                                        <p:strVal val="visible"/>
                                      </p:to>
                                    </p:set>
                                    <p:anim calcmode="lin" valueType="num">
                                      <p:cBhvr additive="base">
                                        <p:cTn id="33" dur="500" fill="hold"/>
                                        <p:tgtEl>
                                          <p:spTgt spid="45060">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506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5060">
                                            <p:txEl>
                                              <p:pRg st="9" end="9"/>
                                            </p:txEl>
                                          </p:spTgt>
                                        </p:tgtEl>
                                        <p:attrNameLst>
                                          <p:attrName>style.visibility</p:attrName>
                                        </p:attrNameLst>
                                      </p:cBhvr>
                                      <p:to>
                                        <p:strVal val="visible"/>
                                      </p:to>
                                    </p:set>
                                    <p:anim calcmode="lin" valueType="num">
                                      <p:cBhvr additive="base">
                                        <p:cTn id="39" dur="500" fill="hold"/>
                                        <p:tgtEl>
                                          <p:spTgt spid="4506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506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DCF1E2D2-3727-464D-945D-9D0F39186C0B}"/>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Hệ</a:t>
            </a:r>
            <a:r>
              <a:rPr lang="en-US" altLang="en-US" sz="3500" dirty="0"/>
              <a:t> </a:t>
            </a:r>
            <a:r>
              <a:rPr lang="en-US" altLang="en-US" sz="3500" dirty="0" err="1"/>
              <a:t>số</a:t>
            </a:r>
            <a:r>
              <a:rPr lang="en-US" altLang="en-US" sz="3500" dirty="0"/>
              <a:t> </a:t>
            </a:r>
            <a:r>
              <a:rPr lang="en-US" altLang="en-US" sz="3500" dirty="0" err="1"/>
              <a:t>tổ</a:t>
            </a:r>
            <a:r>
              <a:rPr lang="en-US" altLang="en-US" sz="3500" dirty="0"/>
              <a:t> </a:t>
            </a:r>
            <a:r>
              <a:rPr lang="en-US" altLang="en-US" sz="3500" dirty="0" err="1"/>
              <a:t>hợp</a:t>
            </a:r>
            <a:endParaRPr lang="en-US" altLang="en-US" sz="3500" dirty="0"/>
          </a:p>
        </p:txBody>
      </p:sp>
      <p:sp>
        <p:nvSpPr>
          <p:cNvPr id="52228" name="Rectangle 3">
            <a:extLst>
              <a:ext uri="{FF2B5EF4-FFF2-40B4-BE49-F238E27FC236}">
                <a16:creationId xmlns:a16="http://schemas.microsoft.com/office/drawing/2014/main" id="{89B6BBB5-FE7C-4015-9FED-1537875528B1}"/>
              </a:ext>
            </a:extLst>
          </p:cNvPr>
          <p:cNvSpPr>
            <a:spLocks noGrp="1" noChangeArrowheads="1"/>
          </p:cNvSpPr>
          <p:nvPr>
            <p:ph idx="1"/>
          </p:nvPr>
        </p:nvSpPr>
        <p:spPr>
          <a:xfrm>
            <a:off x="0" y="852055"/>
            <a:ext cx="9144000" cy="4737100"/>
          </a:xfrm>
        </p:spPr>
        <p:txBody>
          <a:bodyPr/>
          <a:lstStyle/>
          <a:p>
            <a:pPr marL="0" indent="0" algn="just" eaLnBrk="1" hangingPunct="1">
              <a:spcBef>
                <a:spcPts val="1200"/>
              </a:spcBef>
              <a:buNone/>
            </a:pPr>
            <a:r>
              <a:rPr lang="en-US" altLang="en-US" sz="2400" dirty="0" err="1" smtClean="0">
                <a:latin typeface="Times New Roman" panose="02020603050405020304" pitchFamily="18" charset="0"/>
                <a:cs typeface="Times New Roman" panose="02020603050405020304" pitchFamily="18" charset="0"/>
              </a:rPr>
              <a:t>Dưới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đây</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là</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một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vài</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tính</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chất</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của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các</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hệ</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số</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tổ</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hợp</a:t>
            </a:r>
            <a:r>
              <a:rPr lang="en-US" altLang="en-US" sz="2400" dirty="0" smtClean="0">
                <a:latin typeface=".VnTime" panose="020B7200000000000000" pitchFamily="34" charset="0"/>
              </a:rPr>
              <a:t>:</a:t>
            </a:r>
            <a:endParaRPr lang="en-US" altLang="en-US" sz="2400" dirty="0">
              <a:latin typeface=".VnTime" panose="020B7200000000000000" pitchFamily="34" charset="0"/>
            </a:endParaRPr>
          </a:p>
          <a:p>
            <a:pPr algn="just" eaLnBrk="1" hangingPunct="1">
              <a:spcBef>
                <a:spcPts val="1200"/>
              </a:spcBef>
              <a:buFont typeface="Wingdings" panose="05000000000000000000" pitchFamily="2" charset="2"/>
              <a:buNone/>
            </a:pPr>
            <a:r>
              <a:rPr lang="en-US" altLang="en-US" sz="2400" dirty="0">
                <a:solidFill>
                  <a:srgbClr val="990000"/>
                </a:solidFill>
                <a:latin typeface=".VnTime" panose="020B7200000000000000" pitchFamily="34" charset="0"/>
              </a:rPr>
              <a:t>a) </a:t>
            </a:r>
            <a:r>
              <a:rPr lang="en-US" altLang="en-US" sz="2400" dirty="0" err="1" smtClean="0">
                <a:solidFill>
                  <a:srgbClr val="990000"/>
                </a:solidFill>
                <a:latin typeface="Times New Roman" panose="02020603050405020304" pitchFamily="18" charset="0"/>
                <a:cs typeface="Times New Roman" panose="02020603050405020304" pitchFamily="18" charset="0"/>
              </a:rPr>
              <a:t>Đối</a:t>
            </a:r>
            <a:r>
              <a:rPr lang="en-US" altLang="en-US" sz="2400" dirty="0" smtClean="0">
                <a:solidFill>
                  <a:srgbClr val="990000"/>
                </a:solidFill>
                <a:latin typeface="Times New Roman" panose="02020603050405020304" pitchFamily="18" charset="0"/>
                <a:cs typeface="Times New Roman" panose="02020603050405020304" pitchFamily="18" charset="0"/>
              </a:rPr>
              <a:t> </a:t>
            </a:r>
            <a:r>
              <a:rPr lang="en-US" altLang="en-US" sz="2400" dirty="0" err="1" smtClean="0">
                <a:solidFill>
                  <a:srgbClr val="990000"/>
                </a:solidFill>
                <a:latin typeface="Times New Roman" panose="02020603050405020304" pitchFamily="18" charset="0"/>
                <a:cs typeface="Times New Roman" panose="02020603050405020304" pitchFamily="18" charset="0"/>
              </a:rPr>
              <a:t>xứng</a:t>
            </a:r>
            <a:endParaRPr lang="en-US" altLang="en-US" sz="2400" dirty="0">
              <a:solidFill>
                <a:srgbClr val="990000"/>
              </a:solidFill>
              <a:latin typeface=".VnTime" panose="020B7200000000000000" pitchFamily="34" charset="0"/>
            </a:endParaRPr>
          </a:p>
          <a:p>
            <a:pPr algn="just" eaLnBrk="1" hangingPunct="1">
              <a:spcBef>
                <a:spcPts val="1200"/>
              </a:spcBef>
              <a:buFont typeface="Wingdings" panose="05000000000000000000" pitchFamily="2" charset="2"/>
              <a:buNone/>
            </a:pPr>
            <a:r>
              <a:rPr lang="en-US" altLang="en-US" sz="2400" dirty="0">
                <a:latin typeface=".VnTime" panose="020B7200000000000000" pitchFamily="34" charset="0"/>
              </a:rPr>
              <a:t> 	     </a:t>
            </a:r>
            <a:r>
              <a:rPr lang="en-US" altLang="en-US" sz="2400" i="1" dirty="0" smtClean="0">
                <a:latin typeface=".VnTime" panose="020B7200000000000000" pitchFamily="34" charset="0"/>
              </a:rPr>
              <a:t>C</a:t>
            </a:r>
            <a:r>
              <a:rPr lang="en-US" altLang="en-US" sz="2400" dirty="0" smtClean="0">
                <a:latin typeface=".VnTime" panose="020B7200000000000000" pitchFamily="34" charset="0"/>
              </a:rPr>
              <a:t>(</a:t>
            </a:r>
            <a:r>
              <a:rPr lang="en-US" altLang="en-US" sz="2400" i="1" dirty="0" err="1" smtClean="0">
                <a:latin typeface=".VnTime" panose="020B7200000000000000" pitchFamily="34" charset="0"/>
              </a:rPr>
              <a:t>n,k</a:t>
            </a:r>
            <a:r>
              <a:rPr lang="en-US" altLang="en-US" sz="2400" dirty="0" smtClean="0">
                <a:latin typeface=".VnTime" panose="020B7200000000000000" pitchFamily="34" charset="0"/>
              </a:rPr>
              <a:t>) </a:t>
            </a:r>
            <a:r>
              <a:rPr lang="en-US" altLang="en-US" sz="2400" dirty="0">
                <a:latin typeface=".VnTime" panose="020B7200000000000000" pitchFamily="34" charset="0"/>
              </a:rPr>
              <a:t>= </a:t>
            </a:r>
            <a:r>
              <a:rPr lang="en-US" altLang="en-US" sz="2400" i="1" dirty="0" smtClean="0">
                <a:latin typeface=".VnTime" panose="020B7200000000000000" pitchFamily="34" charset="0"/>
              </a:rPr>
              <a:t>C</a:t>
            </a:r>
            <a:r>
              <a:rPr lang="en-US" altLang="en-US" sz="2400" dirty="0" smtClean="0">
                <a:latin typeface=".VnTime" panose="020B7200000000000000" pitchFamily="34" charset="0"/>
              </a:rPr>
              <a:t>(</a:t>
            </a:r>
            <a:r>
              <a:rPr lang="en-US" altLang="en-US" sz="2400" i="1" dirty="0" err="1" smtClean="0">
                <a:latin typeface=".VnTime" panose="020B7200000000000000" pitchFamily="34" charset="0"/>
              </a:rPr>
              <a:t>n,n</a:t>
            </a:r>
            <a:r>
              <a:rPr lang="en-US" altLang="en-US" sz="2400" i="1" dirty="0" smtClean="0">
                <a:latin typeface=".VnTime" panose="020B7200000000000000" pitchFamily="34" charset="0"/>
              </a:rPr>
              <a:t>-k</a:t>
            </a:r>
            <a:r>
              <a:rPr lang="en-US" altLang="en-US" sz="2400" dirty="0" smtClean="0">
                <a:latin typeface=".VnTime" panose="020B7200000000000000" pitchFamily="34" charset="0"/>
              </a:rPr>
              <a:t>) </a:t>
            </a:r>
            <a:endParaRPr lang="en-US" altLang="en-US" sz="2400" dirty="0">
              <a:latin typeface=".VnTime" panose="020B7200000000000000" pitchFamily="34" charset="0"/>
            </a:endParaRPr>
          </a:p>
          <a:p>
            <a:pPr algn="just" eaLnBrk="1" hangingPunct="1">
              <a:spcBef>
                <a:spcPts val="1200"/>
              </a:spcBef>
              <a:buFont typeface="Wingdings" panose="05000000000000000000" pitchFamily="2" charset="2"/>
              <a:buNone/>
            </a:pPr>
            <a:r>
              <a:rPr lang="en-US" altLang="en-US" sz="2400" dirty="0">
                <a:solidFill>
                  <a:srgbClr val="990000"/>
                </a:solidFill>
                <a:latin typeface=".VnTime" panose="020B7200000000000000" pitchFamily="34" charset="0"/>
              </a:rPr>
              <a:t>b) </a:t>
            </a:r>
            <a:r>
              <a:rPr lang="en-US" altLang="en-US" sz="2400" dirty="0" err="1" smtClean="0">
                <a:solidFill>
                  <a:srgbClr val="990000"/>
                </a:solidFill>
                <a:latin typeface="Times New Roman" panose="02020603050405020304" pitchFamily="18" charset="0"/>
                <a:cs typeface="Times New Roman" panose="02020603050405020304" pitchFamily="18" charset="0"/>
              </a:rPr>
              <a:t>Điều</a:t>
            </a:r>
            <a:r>
              <a:rPr lang="en-US" altLang="en-US" sz="2400" dirty="0" smtClean="0">
                <a:solidFill>
                  <a:srgbClr val="990000"/>
                </a:solidFill>
                <a:latin typeface="Times New Roman" panose="02020603050405020304" pitchFamily="18" charset="0"/>
                <a:cs typeface="Times New Roman" panose="02020603050405020304" pitchFamily="18" charset="0"/>
              </a:rPr>
              <a:t> </a:t>
            </a:r>
            <a:r>
              <a:rPr lang="en-US" altLang="en-US" sz="2400" dirty="0" err="1" smtClean="0">
                <a:solidFill>
                  <a:srgbClr val="990000"/>
                </a:solidFill>
                <a:latin typeface="Times New Roman" panose="02020603050405020304" pitchFamily="18" charset="0"/>
                <a:cs typeface="Times New Roman" panose="02020603050405020304" pitchFamily="18" charset="0"/>
              </a:rPr>
              <a:t>kiện</a:t>
            </a:r>
            <a:r>
              <a:rPr lang="en-US" altLang="en-US" sz="2400" dirty="0" smtClean="0">
                <a:solidFill>
                  <a:srgbClr val="990000"/>
                </a:solidFill>
                <a:latin typeface="Times New Roman" panose="02020603050405020304" pitchFamily="18" charset="0"/>
                <a:cs typeface="Times New Roman" panose="02020603050405020304" pitchFamily="18" charset="0"/>
              </a:rPr>
              <a:t> </a:t>
            </a:r>
            <a:r>
              <a:rPr lang="en-US" altLang="en-US" sz="2400" dirty="0" err="1" smtClean="0">
                <a:solidFill>
                  <a:srgbClr val="990000"/>
                </a:solidFill>
                <a:latin typeface="Times New Roman" panose="02020603050405020304" pitchFamily="18" charset="0"/>
                <a:cs typeface="Times New Roman" panose="02020603050405020304" pitchFamily="18" charset="0"/>
              </a:rPr>
              <a:t>đầu</a:t>
            </a:r>
            <a:endParaRPr lang="en-US" altLang="en-US" sz="2400" dirty="0">
              <a:solidFill>
                <a:srgbClr val="990000"/>
              </a:solidFill>
              <a:latin typeface=".VnTime" panose="020B7200000000000000" pitchFamily="34" charset="0"/>
            </a:endParaRPr>
          </a:p>
          <a:p>
            <a:pPr algn="just" eaLnBrk="1" hangingPunct="1">
              <a:spcBef>
                <a:spcPts val="1200"/>
              </a:spcBef>
              <a:buFont typeface="Wingdings" panose="05000000000000000000" pitchFamily="2" charset="2"/>
              <a:buNone/>
            </a:pPr>
            <a:r>
              <a:rPr lang="en-US" altLang="en-US" sz="2400" dirty="0">
                <a:latin typeface=".VnTime" panose="020B7200000000000000" pitchFamily="34" charset="0"/>
              </a:rPr>
              <a:t>         </a:t>
            </a:r>
            <a:r>
              <a:rPr lang="en-US" altLang="en-US" sz="2400" i="1" dirty="0">
                <a:latin typeface=".VnTime" panose="020B7200000000000000" pitchFamily="34" charset="0"/>
              </a:rPr>
              <a:t>C</a:t>
            </a:r>
            <a:r>
              <a:rPr lang="en-US" altLang="en-US" sz="2400" dirty="0">
                <a:latin typeface=".VnTime" panose="020B7200000000000000" pitchFamily="34" charset="0"/>
              </a:rPr>
              <a:t>(</a:t>
            </a:r>
            <a:r>
              <a:rPr lang="en-US" altLang="en-US" sz="2400" i="1" dirty="0">
                <a:latin typeface=".VnTime" panose="020B7200000000000000" pitchFamily="34" charset="0"/>
              </a:rPr>
              <a:t>n</a:t>
            </a:r>
            <a:r>
              <a:rPr lang="en-US" altLang="en-US" sz="2400" dirty="0">
                <a:latin typeface=".VnTime" panose="020B7200000000000000" pitchFamily="34" charset="0"/>
              </a:rPr>
              <a:t>,0) = 1;  </a:t>
            </a:r>
            <a:r>
              <a:rPr lang="en-US" altLang="en-US" sz="2400" i="1" dirty="0">
                <a:latin typeface=".VnTime" panose="020B7200000000000000" pitchFamily="34" charset="0"/>
              </a:rPr>
              <a:t>C</a:t>
            </a:r>
            <a:r>
              <a:rPr lang="en-US" altLang="en-US" sz="2400" dirty="0">
                <a:latin typeface=".VnTime" panose="020B7200000000000000" pitchFamily="34" charset="0"/>
              </a:rPr>
              <a:t>(</a:t>
            </a:r>
            <a:r>
              <a:rPr lang="en-US" altLang="en-US" sz="2400" i="1" dirty="0" err="1">
                <a:latin typeface=".VnTime" panose="020B7200000000000000" pitchFamily="34" charset="0"/>
              </a:rPr>
              <a:t>n,n</a:t>
            </a:r>
            <a:r>
              <a:rPr lang="en-US" altLang="en-US" sz="2400" dirty="0">
                <a:latin typeface=".VnTime" panose="020B7200000000000000" pitchFamily="34" charset="0"/>
              </a:rPr>
              <a:t>) = 1, </a:t>
            </a:r>
            <a:r>
              <a:rPr lang="en-US" altLang="en-US" sz="2400" i="1" dirty="0">
                <a:latin typeface=".VnTime" panose="020B7200000000000000" pitchFamily="34" charset="0"/>
              </a:rPr>
              <a:t>n</a:t>
            </a:r>
            <a:r>
              <a:rPr lang="en-US" altLang="en-US" sz="2400" dirty="0">
                <a:latin typeface=".VnTime" panose="020B7200000000000000" pitchFamily="34" charset="0"/>
              </a:rPr>
              <a:t> </a:t>
            </a:r>
            <a:r>
              <a:rPr lang="en-US" altLang="en-US" sz="2400" dirty="0">
                <a:latin typeface=".VnTime" panose="020B7200000000000000" pitchFamily="34" charset="0"/>
                <a:sym typeface="Symbol" panose="05050102010706020507" pitchFamily="18" charset="2"/>
              </a:rPr>
              <a:t> 0</a:t>
            </a:r>
            <a:r>
              <a:rPr lang="en-US" altLang="en-US" sz="2400" dirty="0">
                <a:latin typeface=".VnTime" panose="020B7200000000000000" pitchFamily="34" charset="0"/>
              </a:rPr>
              <a:t>			</a:t>
            </a:r>
          </a:p>
          <a:p>
            <a:pPr algn="just" eaLnBrk="1" hangingPunct="1">
              <a:spcBef>
                <a:spcPts val="1200"/>
              </a:spcBef>
              <a:buFont typeface="Wingdings" panose="05000000000000000000" pitchFamily="2" charset="2"/>
              <a:buNone/>
            </a:pPr>
            <a:r>
              <a:rPr lang="en-US" altLang="en-US" sz="2400" dirty="0">
                <a:solidFill>
                  <a:srgbClr val="990000"/>
                </a:solidFill>
                <a:latin typeface=".VnTime" panose="020B7200000000000000" pitchFamily="34" charset="0"/>
              </a:rPr>
              <a:t>c) </a:t>
            </a:r>
            <a:r>
              <a:rPr lang="en-US" altLang="en-US" sz="2400" dirty="0" err="1" smtClean="0">
                <a:solidFill>
                  <a:srgbClr val="990000"/>
                </a:solidFill>
                <a:latin typeface="Times New Roman" panose="02020603050405020304" pitchFamily="18" charset="0"/>
                <a:cs typeface="Times New Roman" panose="02020603050405020304" pitchFamily="18" charset="0"/>
              </a:rPr>
              <a:t>Công</a:t>
            </a:r>
            <a:r>
              <a:rPr lang="en-US" altLang="en-US" sz="2400" dirty="0" smtClean="0">
                <a:solidFill>
                  <a:srgbClr val="990000"/>
                </a:solidFill>
                <a:latin typeface="Times New Roman" panose="02020603050405020304" pitchFamily="18" charset="0"/>
                <a:cs typeface="Times New Roman" panose="02020603050405020304" pitchFamily="18" charset="0"/>
              </a:rPr>
              <a:t> </a:t>
            </a:r>
            <a:r>
              <a:rPr lang="en-US" altLang="en-US" sz="2400" dirty="0" err="1" smtClean="0">
                <a:solidFill>
                  <a:srgbClr val="990000"/>
                </a:solidFill>
                <a:latin typeface="Times New Roman" panose="02020603050405020304" pitchFamily="18" charset="0"/>
                <a:cs typeface="Times New Roman" panose="02020603050405020304" pitchFamily="18" charset="0"/>
              </a:rPr>
              <a:t>thức</a:t>
            </a:r>
            <a:r>
              <a:rPr lang="en-US" altLang="en-US" sz="2400" dirty="0" smtClean="0">
                <a:solidFill>
                  <a:srgbClr val="990000"/>
                </a:solidFill>
                <a:latin typeface="Times New Roman" panose="02020603050405020304" pitchFamily="18" charset="0"/>
                <a:cs typeface="Times New Roman" panose="02020603050405020304" pitchFamily="18" charset="0"/>
              </a:rPr>
              <a:t> </a:t>
            </a:r>
            <a:r>
              <a:rPr lang="en-US" altLang="en-US" sz="2400" dirty="0" err="1" smtClean="0">
                <a:solidFill>
                  <a:srgbClr val="990000"/>
                </a:solidFill>
                <a:latin typeface="Times New Roman" panose="02020603050405020304" pitchFamily="18" charset="0"/>
                <a:cs typeface="Times New Roman" panose="02020603050405020304" pitchFamily="18" charset="0"/>
              </a:rPr>
              <a:t>đệ</a:t>
            </a:r>
            <a:r>
              <a:rPr lang="en-US" altLang="en-US" sz="2400" dirty="0" smtClean="0">
                <a:solidFill>
                  <a:srgbClr val="990000"/>
                </a:solidFill>
                <a:latin typeface="Times New Roman" panose="02020603050405020304" pitchFamily="18" charset="0"/>
                <a:cs typeface="Times New Roman" panose="02020603050405020304" pitchFamily="18" charset="0"/>
              </a:rPr>
              <a:t> </a:t>
            </a:r>
            <a:r>
              <a:rPr lang="en-US" altLang="en-US" sz="2400" dirty="0" err="1" smtClean="0">
                <a:solidFill>
                  <a:srgbClr val="990000"/>
                </a:solidFill>
                <a:latin typeface="Times New Roman" panose="02020603050405020304" pitchFamily="18" charset="0"/>
                <a:cs typeface="Times New Roman" panose="02020603050405020304" pitchFamily="18" charset="0"/>
              </a:rPr>
              <a:t>quy</a:t>
            </a:r>
            <a:endParaRPr lang="en-US" altLang="en-US" sz="2400" dirty="0">
              <a:solidFill>
                <a:srgbClr val="990000"/>
              </a:solidFill>
              <a:latin typeface=".VnTime" panose="020B7200000000000000" pitchFamily="34" charset="0"/>
            </a:endParaRPr>
          </a:p>
          <a:p>
            <a:pPr algn="just" eaLnBrk="1" hangingPunct="1">
              <a:spcBef>
                <a:spcPts val="1200"/>
              </a:spcBef>
              <a:buFont typeface="Wingdings" panose="05000000000000000000" pitchFamily="2" charset="2"/>
              <a:buNone/>
            </a:pPr>
            <a:r>
              <a:rPr lang="en-US" altLang="en-US" sz="2400" dirty="0">
                <a:latin typeface=".VnTime" panose="020B7200000000000000" pitchFamily="34" charset="0"/>
              </a:rPr>
              <a:t>         </a:t>
            </a:r>
            <a:r>
              <a:rPr lang="en-US" altLang="en-US" sz="2400" i="1" dirty="0" smtClean="0">
                <a:latin typeface=".VnTime" panose="020B7200000000000000" pitchFamily="34" charset="0"/>
              </a:rPr>
              <a:t>C</a:t>
            </a:r>
            <a:r>
              <a:rPr lang="en-US" altLang="en-US" sz="2400" dirty="0" smtClean="0">
                <a:latin typeface=".VnTime" panose="020B7200000000000000" pitchFamily="34" charset="0"/>
              </a:rPr>
              <a:t>(</a:t>
            </a:r>
            <a:r>
              <a:rPr lang="en-US" altLang="en-US" sz="2400" i="1" dirty="0" err="1" smtClean="0">
                <a:latin typeface=".VnTime" panose="020B7200000000000000" pitchFamily="34" charset="0"/>
              </a:rPr>
              <a:t>n,k</a:t>
            </a:r>
            <a:r>
              <a:rPr lang="en-US" altLang="en-US" sz="2400" dirty="0" smtClean="0">
                <a:latin typeface=".VnTime" panose="020B7200000000000000" pitchFamily="34" charset="0"/>
              </a:rPr>
              <a:t>) </a:t>
            </a:r>
            <a:r>
              <a:rPr lang="en-US" altLang="en-US" sz="2400" dirty="0">
                <a:latin typeface=".VnTime" panose="020B7200000000000000" pitchFamily="34" charset="0"/>
              </a:rPr>
              <a:t>= </a:t>
            </a:r>
            <a:r>
              <a:rPr lang="en-US" altLang="en-US" sz="2400" i="1" dirty="0" smtClean="0">
                <a:latin typeface=".VnTime" panose="020B7200000000000000" pitchFamily="34" charset="0"/>
              </a:rPr>
              <a:t>C</a:t>
            </a:r>
            <a:r>
              <a:rPr lang="en-US" altLang="en-US" sz="2400" dirty="0" smtClean="0">
                <a:latin typeface=".VnTime" panose="020B7200000000000000" pitchFamily="34" charset="0"/>
              </a:rPr>
              <a:t>(</a:t>
            </a:r>
            <a:r>
              <a:rPr lang="en-US" altLang="en-US" sz="2400" i="1" dirty="0" smtClean="0">
                <a:latin typeface=".VnTime" panose="020B7200000000000000" pitchFamily="34" charset="0"/>
              </a:rPr>
              <a:t>n</a:t>
            </a:r>
            <a:r>
              <a:rPr lang="en-US" altLang="en-US" sz="2400" dirty="0" smtClean="0">
                <a:latin typeface=".VnTime" panose="020B7200000000000000" pitchFamily="34" charset="0"/>
              </a:rPr>
              <a:t>-1,</a:t>
            </a:r>
            <a:r>
              <a:rPr lang="en-US" altLang="en-US" sz="2400" i="1" dirty="0" smtClean="0">
                <a:latin typeface=".VnTime" panose="020B7200000000000000" pitchFamily="34" charset="0"/>
              </a:rPr>
              <a:t>k</a:t>
            </a:r>
            <a:r>
              <a:rPr lang="en-US" altLang="en-US" sz="2400" dirty="0" smtClean="0">
                <a:latin typeface=".VnTime" panose="020B7200000000000000" pitchFamily="34" charset="0"/>
              </a:rPr>
              <a:t>) </a:t>
            </a:r>
            <a:r>
              <a:rPr lang="en-US" altLang="en-US" sz="2400" dirty="0">
                <a:latin typeface=".VnTime" panose="020B7200000000000000" pitchFamily="34" charset="0"/>
              </a:rPr>
              <a:t>+ </a:t>
            </a:r>
            <a:r>
              <a:rPr lang="en-US" altLang="en-US" sz="2400" i="1" dirty="0">
                <a:latin typeface=".VnTime" panose="020B7200000000000000" pitchFamily="34" charset="0"/>
              </a:rPr>
              <a:t>C</a:t>
            </a:r>
            <a:r>
              <a:rPr lang="en-US" altLang="en-US" sz="2400" dirty="0">
                <a:latin typeface=".VnTime" panose="020B7200000000000000" pitchFamily="34" charset="0"/>
              </a:rPr>
              <a:t>(</a:t>
            </a:r>
            <a:r>
              <a:rPr lang="en-US" altLang="en-US" sz="2400" i="1" dirty="0">
                <a:latin typeface=".VnTime" panose="020B7200000000000000" pitchFamily="34" charset="0"/>
              </a:rPr>
              <a:t>n</a:t>
            </a:r>
            <a:r>
              <a:rPr lang="en-US" altLang="en-US" sz="2400" dirty="0">
                <a:latin typeface=".VnTime" panose="020B7200000000000000" pitchFamily="34" charset="0"/>
              </a:rPr>
              <a:t>-1, </a:t>
            </a:r>
            <a:r>
              <a:rPr lang="en-US" altLang="en-US" sz="2400" i="1" dirty="0" smtClean="0">
                <a:latin typeface=".VnTime" panose="020B7200000000000000" pitchFamily="34" charset="0"/>
              </a:rPr>
              <a:t>k</a:t>
            </a:r>
            <a:r>
              <a:rPr lang="en-US" altLang="en-US" sz="2400" dirty="0" smtClean="0">
                <a:latin typeface=".VnTime" panose="020B7200000000000000" pitchFamily="34" charset="0"/>
              </a:rPr>
              <a:t>-1</a:t>
            </a:r>
            <a:r>
              <a:rPr lang="en-US" altLang="en-US" sz="2400" dirty="0">
                <a:latin typeface=".VnTime" panose="020B7200000000000000" pitchFamily="34" charset="0"/>
              </a:rPr>
              <a:t>),  </a:t>
            </a:r>
            <a:r>
              <a:rPr lang="en-US" altLang="en-US" sz="2400" i="1" dirty="0">
                <a:latin typeface=".VnTime" panose="020B7200000000000000" pitchFamily="34" charset="0"/>
              </a:rPr>
              <a:t>n</a:t>
            </a:r>
            <a:r>
              <a:rPr lang="en-US" altLang="en-US" sz="2400" dirty="0">
                <a:latin typeface=".VnTime" panose="020B7200000000000000" pitchFamily="34" charset="0"/>
              </a:rPr>
              <a:t> &gt; </a:t>
            </a:r>
            <a:r>
              <a:rPr lang="en-US" altLang="en-US" sz="2400" i="1" dirty="0" smtClean="0">
                <a:latin typeface=".VnTime" panose="020B7200000000000000" pitchFamily="34" charset="0"/>
              </a:rPr>
              <a:t>k</a:t>
            </a:r>
            <a:r>
              <a:rPr lang="en-US" altLang="en-US" sz="2400" dirty="0" smtClean="0">
                <a:latin typeface=".VnTime" panose="020B7200000000000000" pitchFamily="34" charset="0"/>
              </a:rPr>
              <a:t> </a:t>
            </a:r>
            <a:r>
              <a:rPr lang="en-US" altLang="en-US" sz="2400" dirty="0">
                <a:latin typeface=".VnTime" panose="020B7200000000000000" pitchFamily="34" charset="0"/>
              </a:rPr>
              <a:t>&gt; 0</a:t>
            </a:r>
          </a:p>
          <a:p>
            <a:pPr algn="just" eaLnBrk="1" hangingPunct="1">
              <a:spcBef>
                <a:spcPts val="1200"/>
              </a:spcBef>
            </a:pPr>
            <a:r>
              <a:rPr lang="en-US" altLang="en-US" sz="2400" dirty="0" err="1">
                <a:latin typeface="Times New Roman" panose="02020603050405020304" pitchFamily="18" charset="0"/>
              </a:rPr>
              <a:t>Điều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kiện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đầu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suy</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trực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tiếp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từ</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định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nghĩa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của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hệ</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tổ</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VnTime" panose="020B7200000000000000" pitchFamily="34" charset="0"/>
              </a:rPr>
              <a:t>C¸c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tính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chất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còn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lại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có</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thể</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chứng</a:t>
            </a:r>
            <a:r>
              <a:rPr lang="en-US" altLang="en-US" sz="2400" dirty="0">
                <a:latin typeface="Times New Roman" panose="02020603050405020304" pitchFamily="18" charset="0"/>
              </a:rPr>
              <a:t> minh </a:t>
            </a:r>
            <a:r>
              <a:rPr lang="en-US" altLang="en-US" sz="2400" dirty="0" err="1">
                <a:latin typeface="Times New Roman" panose="02020603050405020304" pitchFamily="18" charset="0"/>
              </a:rPr>
              <a:t>nhờ</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dụng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thức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trong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định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lý</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4:</a:t>
            </a:r>
            <a:endParaRPr lang="en-US" altLang="en-US" sz="2400" dirty="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9012DC78-B172-4B56-9FF3-B11C56B40546}"/>
              </a:ext>
            </a:extLst>
          </p:cNvPr>
          <p:cNvSpPr>
            <a:spLocks noGrp="1"/>
          </p:cNvSpPr>
          <p:nvPr>
            <p:ph type="sldNum" sz="quarter" idx="12"/>
          </p:nvPr>
        </p:nvSpPr>
        <p:spPr/>
        <p:txBody>
          <a:bodyPr/>
          <a:lstStyle/>
          <a:p>
            <a:pPr>
              <a:defRPr/>
            </a:pPr>
            <a:fld id="{519C8756-3B26-4146-A7C7-24F682EEB786}" type="slidenum">
              <a:rPr lang="en-US" smtClean="0"/>
              <a:pPr>
                <a:defRPr/>
              </a:pPr>
              <a:t>44</a:t>
            </a:fld>
            <a:endParaRPr lang="en-US"/>
          </a:p>
        </p:txBody>
      </p:sp>
      <p:graphicFrame>
        <p:nvGraphicFramePr>
          <p:cNvPr id="5" name="Object 4">
            <a:extLst>
              <a:ext uri="{FF2B5EF4-FFF2-40B4-BE49-F238E27FC236}">
                <a16:creationId xmlns:a16="http://schemas.microsoft.com/office/drawing/2014/main" id="{4335883F-A94B-4DC7-95CD-F8602509EDBA}"/>
              </a:ext>
            </a:extLst>
          </p:cNvPr>
          <p:cNvGraphicFramePr>
            <a:graphicFrameLocks noChangeAspect="1"/>
          </p:cNvGraphicFramePr>
          <p:nvPr>
            <p:extLst>
              <p:ext uri="{D42A27DB-BD31-4B8C-83A1-F6EECF244321}">
                <p14:modId xmlns:p14="http://schemas.microsoft.com/office/powerpoint/2010/main" val="3005094323"/>
              </p:ext>
            </p:extLst>
          </p:nvPr>
        </p:nvGraphicFramePr>
        <p:xfrm>
          <a:off x="1447800" y="5141480"/>
          <a:ext cx="5905500" cy="895350"/>
        </p:xfrm>
        <a:graphic>
          <a:graphicData uri="http://schemas.openxmlformats.org/presentationml/2006/ole">
            <mc:AlternateContent xmlns:mc="http://schemas.openxmlformats.org/markup-compatibility/2006">
              <mc:Choice xmlns:v="urn:schemas-microsoft-com:vml" Requires="v">
                <p:oleObj spid="_x0000_s98397" name="Equation" r:id="rId3" imgW="2984400" imgH="457200" progId="Equation.DSMT4">
                  <p:embed/>
                </p:oleObj>
              </mc:Choice>
              <mc:Fallback>
                <p:oleObj name="Equation" r:id="rId3" imgW="2984400" imgH="457200" progId="Equation.DSMT4">
                  <p:embed/>
                  <p:pic>
                    <p:nvPicPr>
                      <p:cNvPr id="44038" name="Object 4">
                        <a:extLst>
                          <a:ext uri="{FF2B5EF4-FFF2-40B4-BE49-F238E27FC236}">
                            <a16:creationId xmlns:a16="http://schemas.microsoft.com/office/drawing/2014/main" id="{4335883F-A94B-4DC7-95CD-F8602509EDBA}"/>
                          </a:ext>
                        </a:extLst>
                      </p:cNvPr>
                      <p:cNvPicPr>
                        <a:picLocks noChangeAspect="1" noChangeArrowheads="1"/>
                      </p:cNvPicPr>
                      <p:nvPr/>
                    </p:nvPicPr>
                    <p:blipFill>
                      <a:blip r:embed="rId4"/>
                      <a:srcRect/>
                      <a:stretch>
                        <a:fillRect/>
                      </a:stretch>
                    </p:blipFill>
                    <p:spPr bwMode="auto">
                      <a:xfrm>
                        <a:off x="1447800" y="5141480"/>
                        <a:ext cx="59055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73697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2" name="Rectangle 3">
                <a:extLst>
                  <a:ext uri="{FF2B5EF4-FFF2-40B4-BE49-F238E27FC236}">
                    <a16:creationId xmlns:a16="http://schemas.microsoft.com/office/drawing/2014/main" id="{9B795231-E30D-4F11-BD86-B5230BC1BDA9}"/>
                  </a:ext>
                </a:extLst>
              </p:cNvPr>
              <p:cNvSpPr>
                <a:spLocks noGrp="1" noChangeArrowheads="1"/>
              </p:cNvSpPr>
              <p:nvPr>
                <p:ph idx="1"/>
              </p:nvPr>
            </p:nvSpPr>
            <p:spPr>
              <a:xfrm>
                <a:off x="142" y="152400"/>
                <a:ext cx="9144000" cy="5181600"/>
              </a:xfrm>
            </p:spPr>
            <p:txBody>
              <a:bodyPr>
                <a:normAutofit/>
              </a:bodyPr>
              <a:lstStyle/>
              <a:p>
                <a:pPr marL="0" indent="0" algn="just">
                  <a:buNone/>
                </a:pPr>
                <a:r>
                  <a:rPr lang="vi-VN" altLang="en-US" sz="2000" dirty="0" smtClean="0">
                    <a:solidFill>
                      <a:schemeClr val="bg1"/>
                    </a:solidFill>
                    <a:latin typeface="Times New Roman" panose="02020603050405020304" pitchFamily="18" charset="0"/>
                    <a:cs typeface="Times New Roman" panose="02020603050405020304" pitchFamily="18" charset="0"/>
                  </a:rPr>
                  <a:t>Từ b) và c), ta có thể tính tất cả các hệ số tổ hợp chỉ bằng phép cộng. Các hệ số này  </a:t>
                </a:r>
                <a:r>
                  <a:rPr lang="en-US" altLang="en-US" sz="2000" dirty="0" err="1" smtClean="0">
                    <a:solidFill>
                      <a:srgbClr val="FF0000"/>
                    </a:solidFill>
                    <a:latin typeface="Times New Roman" panose="02020603050405020304" pitchFamily="18" charset="0"/>
                    <a:cs typeface="Times New Roman" panose="02020603050405020304" pitchFamily="18" charset="0"/>
                  </a:rPr>
                  <a:t>dòng</a:t>
                </a:r>
                <a:r>
                  <a:rPr lang="en-US" altLang="en-US" sz="2000" dirty="0" smtClean="0">
                    <a:solidFill>
                      <a:srgbClr val="FF0000"/>
                    </a:solidFill>
                    <a:latin typeface="Times New Roman" panose="02020603050405020304" pitchFamily="18" charset="0"/>
                    <a:cs typeface="Times New Roman" panose="02020603050405020304" pitchFamily="18" charset="0"/>
                  </a:rPr>
                  <a:t> </a:t>
                </a:r>
                <a:r>
                  <a:rPr lang="en-US" altLang="en-US" sz="2000" i="1" dirty="0">
                    <a:solidFill>
                      <a:srgbClr val="FF0000"/>
                    </a:solidFill>
                    <a:latin typeface="Times New Roman" panose="02020603050405020304" pitchFamily="18" charset="0"/>
                    <a:cs typeface="Times New Roman" panose="02020603050405020304" pitchFamily="18" charset="0"/>
                  </a:rPr>
                  <a:t>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cột</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smtClean="0">
                    <a:solidFill>
                      <a:srgbClr val="FF0000"/>
                    </a:solidFill>
                    <a:latin typeface="Times New Roman" panose="02020603050405020304" pitchFamily="18" charset="0"/>
                    <a:cs typeface="Times New Roman" panose="02020603050405020304" pitchFamily="18" charset="0"/>
                  </a:rPr>
                  <a:t>k </a:t>
                </a:r>
                <a:r>
                  <a:rPr lang="en-US" altLang="en-US" sz="2000" i="1" dirty="0" err="1">
                    <a:solidFill>
                      <a:srgbClr val="FF0000"/>
                    </a:solidFill>
                    <a:latin typeface="Times New Roman" panose="02020603050405020304" pitchFamily="18" charset="0"/>
                    <a:cs typeface="Times New Roman" panose="02020603050405020304" pitchFamily="18" charset="0"/>
                  </a:rPr>
                  <a:t>là</a:t>
                </a:r>
                <a:r>
                  <a:rPr lang="en-US" altLang="en-US" sz="2000" i="1" dirty="0">
                    <a:solidFill>
                      <a:srgbClr val="FF0000"/>
                    </a:solidFill>
                    <a:latin typeface="Times New Roman" panose="02020603050405020304" pitchFamily="18" charset="0"/>
                    <a:cs typeface="Times New Roman" panose="02020603050405020304" pitchFamily="18" charset="0"/>
                  </a:rPr>
                  <a:t> </a:t>
                </a:r>
                <a:r>
                  <a:rPr lang="en-US" altLang="en-US" sz="2000" i="1" dirty="0" err="1">
                    <a:solidFill>
                      <a:srgbClr val="FF0000"/>
                    </a:solidFill>
                    <a:latin typeface="Times New Roman" panose="02020603050405020304" pitchFamily="18" charset="0"/>
                    <a:cs typeface="Times New Roman" panose="02020603050405020304" pitchFamily="18" charset="0"/>
                  </a:rPr>
                  <a:t>tổ</a:t>
                </a:r>
                <a:r>
                  <a:rPr lang="en-US" altLang="en-US" sz="2000" i="1" dirty="0">
                    <a:solidFill>
                      <a:srgbClr val="FF0000"/>
                    </a:solidFill>
                    <a:latin typeface="Times New Roman" panose="02020603050405020304" pitchFamily="18" charset="0"/>
                    <a:cs typeface="Times New Roman" panose="02020603050405020304" pitchFamily="18" charset="0"/>
                  </a:rPr>
                  <a:t> </a:t>
                </a:r>
                <a:r>
                  <a:rPr lang="en-US" altLang="en-US" sz="2000" i="1" dirty="0" err="1">
                    <a:solidFill>
                      <a:srgbClr val="FF0000"/>
                    </a:solidFill>
                    <a:latin typeface="Times New Roman" panose="02020603050405020304" pitchFamily="18" charset="0"/>
                    <a:cs typeface="Times New Roman" panose="02020603050405020304" pitchFamily="18" charset="0"/>
                  </a:rPr>
                  <a:t>hợp</a:t>
                </a:r>
                <a:r>
                  <a:rPr lang="en-US" altLang="en-US" sz="2000" i="1" dirty="0">
                    <a:solidFill>
                      <a:srgbClr val="FF0000"/>
                    </a:solidFill>
                    <a:latin typeface="Times New Roman" panose="02020603050405020304" pitchFamily="18" charset="0"/>
                    <a:cs typeface="Times New Roman" panose="02020603050405020304" pitchFamily="18" charset="0"/>
                  </a:rPr>
                  <a:t> </a:t>
                </a:r>
                <a:r>
                  <a:rPr lang="en-US" altLang="en-US" sz="2000" i="1" dirty="0" err="1">
                    <a:solidFill>
                      <a:srgbClr val="FF0000"/>
                    </a:solidFill>
                    <a:latin typeface="Times New Roman" panose="02020603050405020304" pitchFamily="18" charset="0"/>
                    <a:cs typeface="Times New Roman" panose="02020603050405020304" pitchFamily="18" charset="0"/>
                  </a:rPr>
                  <a:t>chập</a:t>
                </a:r>
                <a:r>
                  <a:rPr lang="en-US" altLang="en-US" sz="2000" i="1" dirty="0">
                    <a:solidFill>
                      <a:srgbClr val="FF0000"/>
                    </a:solidFill>
                    <a:latin typeface="Times New Roman" panose="02020603050405020304" pitchFamily="18" charset="0"/>
                    <a:cs typeface="Times New Roman" panose="02020603050405020304" pitchFamily="18" charset="0"/>
                  </a:rPr>
                  <a:t> </a:t>
                </a:r>
                <a:r>
                  <a:rPr lang="en-US" altLang="en-US" sz="2000" i="1" dirty="0" smtClean="0">
                    <a:solidFill>
                      <a:srgbClr val="FF0000"/>
                    </a:solidFill>
                    <a:latin typeface="Times New Roman" panose="02020603050405020304" pitchFamily="18" charset="0"/>
                    <a:cs typeface="Times New Roman" panose="02020603050405020304" pitchFamily="18" charset="0"/>
                  </a:rPr>
                  <a:t>k </a:t>
                </a:r>
                <a:r>
                  <a:rPr lang="en-US" altLang="en-US" sz="2000" i="1" dirty="0" err="1">
                    <a:solidFill>
                      <a:srgbClr val="FF0000"/>
                    </a:solidFill>
                    <a:latin typeface="Times New Roman" panose="02020603050405020304" pitchFamily="18" charset="0"/>
                    <a:cs typeface="Times New Roman" panose="02020603050405020304" pitchFamily="18" charset="0"/>
                  </a:rPr>
                  <a:t>từ</a:t>
                </a:r>
                <a:r>
                  <a:rPr lang="en-US" altLang="en-US" sz="2000" i="1" dirty="0">
                    <a:solidFill>
                      <a:srgbClr val="FF0000"/>
                    </a:solidFill>
                    <a:latin typeface="Times New Roman" panose="02020603050405020304" pitchFamily="18" charset="0"/>
                    <a:cs typeface="Times New Roman" panose="02020603050405020304" pitchFamily="18" charset="0"/>
                  </a:rPr>
                  <a:t> n </a:t>
                </a:r>
                <a:r>
                  <a:rPr lang="en-US" altLang="en-US" sz="2000" i="1" dirty="0" err="1">
                    <a:solidFill>
                      <a:srgbClr val="FF0000"/>
                    </a:solidFill>
                    <a:latin typeface="Times New Roman" panose="02020603050405020304" pitchFamily="18" charset="0"/>
                    <a:cs typeface="Times New Roman" panose="02020603050405020304" pitchFamily="18" charset="0"/>
                  </a:rPr>
                  <a:t>phần</a:t>
                </a:r>
                <a:r>
                  <a:rPr lang="en-US" altLang="en-US" sz="2000" i="1" dirty="0">
                    <a:solidFill>
                      <a:srgbClr val="FF0000"/>
                    </a:solidFill>
                    <a:latin typeface="Times New Roman" panose="02020603050405020304" pitchFamily="18" charset="0"/>
                    <a:cs typeface="Times New Roman" panose="02020603050405020304" pitchFamily="18" charset="0"/>
                  </a:rPr>
                  <a:t> </a:t>
                </a:r>
                <a:r>
                  <a:rPr lang="en-US" altLang="en-US" sz="2000" i="1" dirty="0" err="1">
                    <a:solidFill>
                      <a:srgbClr val="FF0000"/>
                    </a:solidFill>
                    <a:latin typeface="Times New Roman" panose="02020603050405020304" pitchFamily="18" charset="0"/>
                    <a:cs typeface="Times New Roman" panose="02020603050405020304" pitchFamily="18" charset="0"/>
                  </a:rPr>
                  <a:t>tử</a:t>
                </a:r>
                <a:r>
                  <a:rPr lang="en-US" altLang="en-US" sz="2000" i="1"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US" altLang="en-US" sz="2000" i="1" smtClean="0">
                            <a:solidFill>
                              <a:srgbClr val="FF0000"/>
                            </a:solidFill>
                            <a:latin typeface="Cambria Math" panose="02040503050406030204" pitchFamily="18" charset="0"/>
                            <a:cs typeface="Times New Roman" panose="02020603050405020304" pitchFamily="18" charset="0"/>
                          </a:rPr>
                        </m:ctrlPr>
                      </m:dPr>
                      <m:e>
                        <m:f>
                          <m:fPr>
                            <m:type m:val="noBar"/>
                            <m:ctrlPr>
                              <a:rPr lang="en-US" altLang="en-US" sz="2000" i="1" smtClean="0">
                                <a:solidFill>
                                  <a:srgbClr val="FF0000"/>
                                </a:solidFill>
                                <a:latin typeface="Cambria Math" panose="02040503050406030204" pitchFamily="18" charset="0"/>
                                <a:cs typeface="Times New Roman" panose="02020603050405020304" pitchFamily="18" charset="0"/>
                              </a:rPr>
                            </m:ctrlPr>
                          </m:fPr>
                          <m:num>
                            <m:r>
                              <a:rPr lang="en-US" altLang="en-US" sz="2000" b="0" i="1" smtClean="0">
                                <a:solidFill>
                                  <a:srgbClr val="FF0000"/>
                                </a:solidFill>
                                <a:latin typeface="Cambria Math" panose="02040503050406030204" pitchFamily="18" charset="0"/>
                                <a:cs typeface="Times New Roman" panose="02020603050405020304" pitchFamily="18" charset="0"/>
                              </a:rPr>
                              <m:t>𝑛</m:t>
                            </m:r>
                          </m:num>
                          <m:den>
                            <m:r>
                              <a:rPr lang="en-US" altLang="en-US" sz="2000" b="0" i="1" smtClean="0">
                                <a:solidFill>
                                  <a:srgbClr val="FF0000"/>
                                </a:solidFill>
                                <a:latin typeface="Cambria Math" panose="02040503050406030204" pitchFamily="18" charset="0"/>
                                <a:cs typeface="Times New Roman" panose="02020603050405020304" pitchFamily="18" charset="0"/>
                              </a:rPr>
                              <m:t>𝑘</m:t>
                            </m:r>
                          </m:den>
                        </m:f>
                      </m:e>
                    </m:d>
                  </m:oMath>
                </a14:m>
                <a:r>
                  <a:rPr lang="en-US" altLang="en-US" sz="200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US" altLang="en-US" sz="2000" i="1" smtClean="0">
                            <a:solidFill>
                              <a:schemeClr val="bg1"/>
                            </a:solidFill>
                            <a:latin typeface="Cambria Math" panose="02040503050406030204" pitchFamily="18" charset="0"/>
                            <a:cs typeface="Times New Roman" panose="02020603050405020304" pitchFamily="18" charset="0"/>
                          </a:rPr>
                        </m:ctrlPr>
                      </m:dPr>
                      <m:e>
                        <m:f>
                          <m:fPr>
                            <m:type m:val="noBar"/>
                            <m:ctrlPr>
                              <a:rPr lang="en-US" altLang="en-US" sz="2000" i="1" smtClean="0">
                                <a:solidFill>
                                  <a:schemeClr val="bg1"/>
                                </a:solidFill>
                                <a:latin typeface="Cambria Math" panose="02040503050406030204" pitchFamily="18" charset="0"/>
                                <a:cs typeface="Times New Roman" panose="02020603050405020304" pitchFamily="18" charset="0"/>
                              </a:rPr>
                            </m:ctrlPr>
                          </m:fPr>
                          <m:num>
                            <m:r>
                              <a:rPr lang="en-US" altLang="en-US" sz="2000" b="0" i="1" smtClean="0">
                                <a:solidFill>
                                  <a:schemeClr val="bg1"/>
                                </a:solidFill>
                                <a:latin typeface="Cambria Math" panose="02040503050406030204" pitchFamily="18" charset="0"/>
                                <a:cs typeface="Times New Roman" panose="02020603050405020304" pitchFamily="18" charset="0"/>
                              </a:rPr>
                              <m:t>𝑛</m:t>
                            </m:r>
                          </m:num>
                          <m:den>
                            <m:r>
                              <a:rPr lang="en-US" altLang="en-US" sz="2000" b="0" i="1" smtClean="0">
                                <a:solidFill>
                                  <a:schemeClr val="bg1"/>
                                </a:solidFill>
                                <a:latin typeface="Cambria Math" panose="02040503050406030204" pitchFamily="18" charset="0"/>
                                <a:cs typeface="Times New Roman" panose="02020603050405020304" pitchFamily="18" charset="0"/>
                              </a:rPr>
                              <m:t>𝑘</m:t>
                            </m:r>
                          </m:den>
                        </m:f>
                      </m:e>
                    </m:d>
                  </m:oMath>
                </a14:m>
                <a:endParaRPr lang="vi-VN" altLang="en-US" sz="2000" dirty="0">
                  <a:solidFill>
                    <a:schemeClr val="bg1"/>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en-US" sz="2200" dirty="0">
                  <a:solidFill>
                    <a:schemeClr val="bg1"/>
                  </a:solidFill>
                  <a:latin typeface=".VnTime" panose="020B7200000000000000" pitchFamily="34" charset="0"/>
                </a:endParaRPr>
              </a:p>
              <a:p>
                <a:pPr eaLnBrk="1" hangingPunct="1">
                  <a:lnSpc>
                    <a:spcPct val="90000"/>
                  </a:lnSpc>
                </a:pPr>
                <a:endParaRPr lang="en-US" altLang="en-US" sz="2200" dirty="0">
                  <a:solidFill>
                    <a:schemeClr val="bg1"/>
                  </a:solidFill>
                  <a:latin typeface=".VnTime" panose="020B7200000000000000" pitchFamily="34" charset="0"/>
                </a:endParaRPr>
              </a:p>
              <a:p>
                <a:pPr eaLnBrk="1" hangingPunct="1">
                  <a:lnSpc>
                    <a:spcPct val="90000"/>
                  </a:lnSpc>
                </a:pPr>
                <a:endParaRPr lang="en-US" altLang="en-US" sz="2200" dirty="0">
                  <a:solidFill>
                    <a:schemeClr val="bg1"/>
                  </a:solidFill>
                  <a:latin typeface=".VnTime" panose="020B7200000000000000" pitchFamily="34" charset="0"/>
                </a:endParaRPr>
              </a:p>
              <a:p>
                <a:pPr eaLnBrk="1" hangingPunct="1">
                  <a:lnSpc>
                    <a:spcPct val="90000"/>
                  </a:lnSpc>
                </a:pPr>
                <a:endParaRPr lang="en-US" altLang="en-US" sz="2200" dirty="0">
                  <a:solidFill>
                    <a:schemeClr val="bg1"/>
                  </a:solidFill>
                  <a:latin typeface=".VnTime" panose="020B7200000000000000" pitchFamily="34" charset="0"/>
                </a:endParaRPr>
              </a:p>
              <a:p>
                <a:pPr eaLnBrk="1" hangingPunct="1">
                  <a:lnSpc>
                    <a:spcPct val="90000"/>
                  </a:lnSpc>
                </a:pPr>
                <a:endParaRPr lang="en-US" altLang="en-US" sz="2200" dirty="0">
                  <a:solidFill>
                    <a:schemeClr val="bg1"/>
                  </a:solidFill>
                  <a:latin typeface=".VnTime" panose="020B7200000000000000" pitchFamily="34" charset="0"/>
                </a:endParaRPr>
              </a:p>
              <a:p>
                <a:pPr eaLnBrk="1" hangingPunct="1">
                  <a:lnSpc>
                    <a:spcPct val="90000"/>
                  </a:lnSpc>
                </a:pPr>
                <a:r>
                  <a:rPr lang="en-US" altLang="en-US" sz="2200" dirty="0" err="1">
                    <a:solidFill>
                      <a:schemeClr val="bg1"/>
                    </a:solidFill>
                    <a:latin typeface=".VnTime" panose="020B7200000000000000" pitchFamily="34" charset="0"/>
                  </a:rPr>
                  <a:t>B¶ng</a:t>
                </a:r>
                <a:r>
                  <a:rPr lang="en-US" altLang="en-US" sz="2200" dirty="0">
                    <a:solidFill>
                      <a:schemeClr val="bg1"/>
                    </a:solidFill>
                    <a:latin typeface=".VnTime" panose="020B7200000000000000" pitchFamily="34" charset="0"/>
                  </a:rPr>
                  <a:t> </a:t>
                </a:r>
                <a:r>
                  <a:rPr lang="en-US" altLang="en-US" sz="2200" dirty="0" err="1">
                    <a:solidFill>
                      <a:schemeClr val="bg1"/>
                    </a:solidFill>
                    <a:latin typeface=".VnTime" panose="020B7200000000000000" pitchFamily="34" charset="0"/>
                  </a:rPr>
                  <a:t>nµy</a:t>
                </a:r>
                <a:r>
                  <a:rPr lang="en-US" altLang="en-US" sz="2200" dirty="0">
                    <a:solidFill>
                      <a:schemeClr val="bg1"/>
                    </a:solidFill>
                    <a:latin typeface=".VnTime" panose="020B7200000000000000" pitchFamily="34" charset="0"/>
                  </a:rPr>
                  <a:t> ®­</a:t>
                </a:r>
                <a:r>
                  <a:rPr lang="vi-VN" altLang="en-US" sz="2200" dirty="0">
                    <a:solidFill>
                      <a:schemeClr val="bg1"/>
                    </a:solidFill>
                    <a:latin typeface=".VnTime" panose="020B7200000000000000" pitchFamily="34" charset="0"/>
                  </a:rPr>
                  <a:t>ư</a:t>
                </a:r>
                <a:r>
                  <a:rPr lang="en-US" altLang="en-US" sz="2200" dirty="0" err="1">
                    <a:solidFill>
                      <a:schemeClr val="bg1"/>
                    </a:solidFill>
                    <a:latin typeface=".VnTime" panose="020B7200000000000000" pitchFamily="34" charset="0"/>
                  </a:rPr>
                  <a:t>îc</a:t>
                </a:r>
                <a:r>
                  <a:rPr lang="en-US" altLang="en-US" sz="2200" dirty="0">
                    <a:solidFill>
                      <a:schemeClr val="bg1"/>
                    </a:solidFill>
                    <a:latin typeface=".VnTime" panose="020B7200000000000000" pitchFamily="34" charset="0"/>
                  </a:rPr>
                  <a:t> </a:t>
                </a:r>
                <a:r>
                  <a:rPr lang="en-US" altLang="en-US" sz="2200" dirty="0" err="1">
                    <a:solidFill>
                      <a:schemeClr val="bg1"/>
                    </a:solidFill>
                    <a:latin typeface=".VnTime" panose="020B7200000000000000" pitchFamily="34" charset="0"/>
                  </a:rPr>
                  <a:t>gäi</a:t>
                </a:r>
                <a:r>
                  <a:rPr lang="en-US" altLang="en-US" sz="2200" dirty="0">
                    <a:solidFill>
                      <a:schemeClr val="bg1"/>
                    </a:solidFill>
                    <a:latin typeface=".VnTime" panose="020B7200000000000000" pitchFamily="34" charset="0"/>
                  </a:rPr>
                  <a:t> lµ </a:t>
                </a:r>
                <a:r>
                  <a:rPr lang="en-US" altLang="en-US" sz="2200" i="1" dirty="0">
                    <a:solidFill>
                      <a:schemeClr val="bg1"/>
                    </a:solidFill>
                    <a:latin typeface=".VnTime" panose="020B7200000000000000" pitchFamily="34" charset="0"/>
                  </a:rPr>
                  <a:t>tam </a:t>
                </a:r>
                <a:r>
                  <a:rPr lang="en-US" altLang="en-US" sz="2200" i="1" dirty="0" err="1">
                    <a:solidFill>
                      <a:schemeClr val="bg1"/>
                    </a:solidFill>
                    <a:latin typeface=".VnTime" panose="020B7200000000000000" pitchFamily="34" charset="0"/>
                  </a:rPr>
                  <a:t>gi¸c</a:t>
                </a:r>
                <a:r>
                  <a:rPr lang="en-US" altLang="en-US" sz="2200" i="1" dirty="0">
                    <a:solidFill>
                      <a:schemeClr val="bg1"/>
                    </a:solidFill>
                    <a:latin typeface=".VnTime" panose="020B7200000000000000" pitchFamily="34" charset="0"/>
                  </a:rPr>
                  <a:t> Pascal</a:t>
                </a:r>
                <a:r>
                  <a:rPr lang="en-US" altLang="en-US" sz="2200" dirty="0">
                    <a:solidFill>
                      <a:schemeClr val="bg1"/>
                    </a:solidFill>
                    <a:latin typeface=".VnTime" panose="020B7200000000000000" pitchFamily="34" charset="0"/>
                  </a:rPr>
                  <a:t>. </a:t>
                </a:r>
              </a:p>
            </p:txBody>
          </p:sp>
        </mc:Choice>
        <mc:Fallback xmlns="">
          <p:sp>
            <p:nvSpPr>
              <p:cNvPr id="53252" name="Rectangle 3">
                <a:extLst>
                  <a:ext uri="{FF2B5EF4-FFF2-40B4-BE49-F238E27FC236}">
                    <a16:creationId xmlns:a16="http://schemas.microsoft.com/office/drawing/2014/main" id="{9B795231-E30D-4F11-BD86-B5230BC1BDA9}"/>
                  </a:ext>
                </a:extLst>
              </p:cNvPr>
              <p:cNvSpPr>
                <a:spLocks noGrp="1" noRot="1" noChangeAspect="1" noMove="1" noResize="1" noEditPoints="1" noAdjustHandles="1" noChangeArrowheads="1" noChangeShapeType="1" noTextEdit="1"/>
              </p:cNvSpPr>
              <p:nvPr>
                <p:ph idx="1"/>
              </p:nvPr>
            </p:nvSpPr>
            <p:spPr>
              <a:xfrm>
                <a:off x="142" y="152400"/>
                <a:ext cx="9144000" cy="5181600"/>
              </a:xfrm>
              <a:blipFill>
                <a:blip r:embed="rId2"/>
                <a:stretch>
                  <a:fillRect l="-733" t="-1176" r="-7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6EEBE4B5-AC60-4959-B69B-77CC083552C6}"/>
              </a:ext>
            </a:extLst>
          </p:cNvPr>
          <p:cNvSpPr>
            <a:spLocks noGrp="1"/>
          </p:cNvSpPr>
          <p:nvPr>
            <p:ph type="sldNum" sz="quarter" idx="12"/>
          </p:nvPr>
        </p:nvSpPr>
        <p:spPr/>
        <p:txBody>
          <a:bodyPr/>
          <a:lstStyle/>
          <a:p>
            <a:pPr>
              <a:defRPr/>
            </a:pPr>
            <a:fld id="{519C8756-3B26-4146-A7C7-24F682EEB786}" type="slidenum">
              <a:rPr lang="en-US" smtClean="0"/>
              <a:pPr>
                <a:defRPr/>
              </a:pPr>
              <a:t>45</a:t>
            </a:fld>
            <a:endParaRPr lang="en-US"/>
          </a:p>
        </p:txBody>
      </p:sp>
      <p:pic>
        <p:nvPicPr>
          <p:cNvPr id="6" name="Picture 5">
            <a:extLst>
              <a:ext uri="{FF2B5EF4-FFF2-40B4-BE49-F238E27FC236}">
                <a16:creationId xmlns:a16="http://schemas.microsoft.com/office/drawing/2014/main" id="{F267B6C4-4D0B-4975-9B97-FA5BCB891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6" y="3177716"/>
            <a:ext cx="4428460" cy="2590800"/>
          </a:xfrm>
          <a:prstGeom prst="rect">
            <a:avLst/>
          </a:prstGeom>
        </p:spPr>
      </p:pic>
      <p:pic>
        <p:nvPicPr>
          <p:cNvPr id="9" name="Picture 8">
            <a:extLst>
              <a:ext uri="{FF2B5EF4-FFF2-40B4-BE49-F238E27FC236}">
                <a16:creationId xmlns:a16="http://schemas.microsoft.com/office/drawing/2014/main" id="{F056218A-801D-457C-81BE-04C54CFC8BB8}"/>
              </a:ext>
            </a:extLst>
          </p:cNvPr>
          <p:cNvPicPr>
            <a:picLocks noChangeAspect="1"/>
          </p:cNvPicPr>
          <p:nvPr/>
        </p:nvPicPr>
        <p:blipFill>
          <a:blip r:embed="rId4"/>
          <a:stretch>
            <a:fillRect/>
          </a:stretch>
        </p:blipFill>
        <p:spPr>
          <a:xfrm>
            <a:off x="5549981" y="3177716"/>
            <a:ext cx="3441619" cy="2581216"/>
          </a:xfrm>
          <a:prstGeom prst="rect">
            <a:avLst/>
          </a:prstGeom>
        </p:spPr>
      </p:pic>
      <p:cxnSp>
        <p:nvCxnSpPr>
          <p:cNvPr id="11" name="Straight Connector 10">
            <a:extLst>
              <a:ext uri="{FF2B5EF4-FFF2-40B4-BE49-F238E27FC236}">
                <a16:creationId xmlns:a16="http://schemas.microsoft.com/office/drawing/2014/main" id="{0E0D7AB6-CC4E-4571-AD2E-DD21181CF504}"/>
              </a:ext>
            </a:extLst>
          </p:cNvPr>
          <p:cNvCxnSpPr/>
          <p:nvPr/>
        </p:nvCxnSpPr>
        <p:spPr>
          <a:xfrm>
            <a:off x="38100" y="3711116"/>
            <a:ext cx="906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E25BA3-FB35-48EC-AFFC-8A231C71AE72}"/>
              </a:ext>
            </a:extLst>
          </p:cNvPr>
          <p:cNvCxnSpPr/>
          <p:nvPr/>
        </p:nvCxnSpPr>
        <p:spPr>
          <a:xfrm>
            <a:off x="38100" y="4168316"/>
            <a:ext cx="906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FD2C95-05F7-4405-889F-E33A1D64877C}"/>
              </a:ext>
            </a:extLst>
          </p:cNvPr>
          <p:cNvCxnSpPr/>
          <p:nvPr/>
        </p:nvCxnSpPr>
        <p:spPr>
          <a:xfrm>
            <a:off x="59575" y="4685091"/>
            <a:ext cx="906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B13D42-79DE-454A-90D6-89DFA1C7878A}"/>
              </a:ext>
            </a:extLst>
          </p:cNvPr>
          <p:cNvCxnSpPr/>
          <p:nvPr/>
        </p:nvCxnSpPr>
        <p:spPr>
          <a:xfrm>
            <a:off x="90748" y="5193553"/>
            <a:ext cx="90678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F12E78B-79B8-4C19-9BB2-B92BC12F1B11}"/>
                  </a:ext>
                </a:extLst>
              </p:cNvPr>
              <p:cNvSpPr/>
              <p:nvPr/>
            </p:nvSpPr>
            <p:spPr>
              <a:xfrm>
                <a:off x="4952999" y="989301"/>
                <a:ext cx="6756319" cy="2090829"/>
              </a:xfrm>
              <a:prstGeom prst="rect">
                <a:avLst/>
              </a:prstGeom>
            </p:spPr>
            <p:txBody>
              <a:bodyPr wrap="square">
                <a:spAutoFit/>
              </a:bodyPr>
              <a:lstStyle/>
              <a:p>
                <a:pPr algn="just" eaLnBrk="1" hangingPunct="1">
                  <a:spcBef>
                    <a:spcPts val="1200"/>
                  </a:spcBef>
                  <a:buFont typeface="Wingdings" panose="05000000000000000000" pitchFamily="2" charset="2"/>
                  <a:buNone/>
                </a:pPr>
                <a:r>
                  <a:rPr lang="en-US" altLang="en-US" sz="2000" dirty="0" smtClean="0">
                    <a:solidFill>
                      <a:srgbClr val="990000"/>
                    </a:solidFill>
                    <a:latin typeface="Times" panose="02020603050405020304" pitchFamily="18" charset="0"/>
                    <a:cs typeface="Times" panose="02020603050405020304" pitchFamily="18" charset="0"/>
                  </a:rPr>
                  <a:t>b) </a:t>
                </a:r>
                <a:r>
                  <a:rPr lang="en-US" altLang="en-US" sz="2000" dirty="0" err="1">
                    <a:solidFill>
                      <a:srgbClr val="990000"/>
                    </a:solidFill>
                    <a:latin typeface="Times" panose="02020603050405020304" pitchFamily="18" charset="0"/>
                    <a:cs typeface="Times" panose="02020603050405020304" pitchFamily="18" charset="0"/>
                  </a:rPr>
                  <a:t>điều</a:t>
                </a:r>
                <a:r>
                  <a:rPr lang="en-US" altLang="en-US" sz="2000" dirty="0">
                    <a:solidFill>
                      <a:srgbClr val="990000"/>
                    </a:solidFill>
                    <a:latin typeface="Times" panose="02020603050405020304" pitchFamily="18" charset="0"/>
                    <a:cs typeface="Times" panose="02020603050405020304" pitchFamily="18" charset="0"/>
                  </a:rPr>
                  <a:t> </a:t>
                </a:r>
                <a:r>
                  <a:rPr lang="en-US" altLang="en-US" sz="2000" dirty="0" err="1">
                    <a:solidFill>
                      <a:srgbClr val="990000"/>
                    </a:solidFill>
                    <a:latin typeface="Times" panose="02020603050405020304" pitchFamily="18" charset="0"/>
                    <a:cs typeface="Times" panose="02020603050405020304" pitchFamily="18" charset="0"/>
                  </a:rPr>
                  <a:t>kiện</a:t>
                </a:r>
                <a:r>
                  <a:rPr lang="en-US" altLang="en-US" sz="2000" dirty="0">
                    <a:solidFill>
                      <a:srgbClr val="990000"/>
                    </a:solidFill>
                    <a:latin typeface="Times" panose="02020603050405020304" pitchFamily="18" charset="0"/>
                    <a:cs typeface="Times" panose="02020603050405020304" pitchFamily="18" charset="0"/>
                  </a:rPr>
                  <a:t> </a:t>
                </a:r>
                <a:r>
                  <a:rPr lang="en-US" altLang="en-US" sz="2000" dirty="0" err="1">
                    <a:solidFill>
                      <a:srgbClr val="990000"/>
                    </a:solidFill>
                    <a:latin typeface="Times" panose="02020603050405020304" pitchFamily="18" charset="0"/>
                    <a:cs typeface="Times" panose="02020603050405020304" pitchFamily="18" charset="0"/>
                  </a:rPr>
                  <a:t>đầu</a:t>
                </a:r>
                <a:r>
                  <a:rPr lang="en-US" altLang="en-US" sz="2000" dirty="0">
                    <a:solidFill>
                      <a:srgbClr val="990000"/>
                    </a:solidFill>
                    <a:latin typeface="Times" panose="02020603050405020304" pitchFamily="18" charset="0"/>
                    <a:cs typeface="Times" panose="02020603050405020304" pitchFamily="18" charset="0"/>
                  </a:rPr>
                  <a:t>: </a:t>
                </a:r>
              </a:p>
              <a:p>
                <a:pPr algn="just" eaLnBrk="1" hangingPunct="1">
                  <a:spcBef>
                    <a:spcPts val="1200"/>
                  </a:spcBef>
                  <a:buFont typeface="Wingdings" panose="05000000000000000000" pitchFamily="2" charset="2"/>
                  <a:buNone/>
                </a:pPr>
                <a:r>
                  <a:rPr lang="en-US" altLang="en-US" sz="2000" dirty="0">
                    <a:latin typeface="Times" panose="02020603050405020304" pitchFamily="18" charset="0"/>
                    <a:cs typeface="Times" panose="02020603050405020304" pitchFamily="18" charset="0"/>
                  </a:rPr>
                  <a:t>         </a:t>
                </a:r>
                <a14:m>
                  <m:oMath xmlns:m="http://schemas.openxmlformats.org/officeDocument/2006/math">
                    <m:d>
                      <m:dPr>
                        <m:ctrlPr>
                          <a:rPr lang="en-US" altLang="en-US" sz="2000" i="1" smtClean="0">
                            <a:latin typeface="Cambria Math" panose="02040503050406030204" pitchFamily="18" charset="0"/>
                            <a:cs typeface="Times" panose="02020603050405020304" pitchFamily="18" charset="0"/>
                          </a:rPr>
                        </m:ctrlPr>
                      </m:dPr>
                      <m:e>
                        <m:f>
                          <m:fPr>
                            <m:type m:val="noBar"/>
                            <m:ctrlPr>
                              <a:rPr lang="en-US" altLang="en-US" sz="2000" i="1" smtClean="0">
                                <a:latin typeface="Cambria Math" panose="02040503050406030204" pitchFamily="18" charset="0"/>
                                <a:cs typeface="Times" panose="02020603050405020304" pitchFamily="18" charset="0"/>
                              </a:rPr>
                            </m:ctrlPr>
                          </m:fPr>
                          <m:num>
                            <m:r>
                              <a:rPr lang="en-US" altLang="en-US" sz="2000" b="0" i="1" smtClean="0">
                                <a:latin typeface="Cambria Math" panose="02040503050406030204" pitchFamily="18" charset="0"/>
                                <a:cs typeface="Times" panose="02020603050405020304" pitchFamily="18" charset="0"/>
                              </a:rPr>
                              <m:t>𝑛</m:t>
                            </m:r>
                          </m:num>
                          <m:den>
                            <m:r>
                              <a:rPr lang="en-US" altLang="en-US" sz="2000" b="0" i="1" smtClean="0">
                                <a:latin typeface="Cambria Math" panose="02040503050406030204" pitchFamily="18" charset="0"/>
                                <a:cs typeface="Times" panose="02020603050405020304" pitchFamily="18" charset="0"/>
                              </a:rPr>
                              <m:t>0</m:t>
                            </m:r>
                          </m:den>
                        </m:f>
                      </m:e>
                    </m:d>
                    <m:r>
                      <a:rPr lang="en-US" altLang="en-US" sz="2000" b="0" i="1" smtClean="0">
                        <a:latin typeface="Cambria Math" panose="02040503050406030204" pitchFamily="18" charset="0"/>
                        <a:cs typeface="Times" panose="02020603050405020304" pitchFamily="18" charset="0"/>
                      </a:rPr>
                      <m:t>=</m:t>
                    </m:r>
                    <m:d>
                      <m:dPr>
                        <m:ctrlPr>
                          <a:rPr lang="en-US" altLang="en-US" sz="2000" i="1">
                            <a:latin typeface="Cambria Math" panose="02040503050406030204" pitchFamily="18" charset="0"/>
                            <a:cs typeface="Times" panose="02020603050405020304" pitchFamily="18" charset="0"/>
                          </a:rPr>
                        </m:ctrlPr>
                      </m:dPr>
                      <m:e>
                        <m:f>
                          <m:fPr>
                            <m:type m:val="noBar"/>
                            <m:ctrlPr>
                              <a:rPr lang="en-US" altLang="en-US" sz="2000" i="1">
                                <a:latin typeface="Cambria Math" panose="02040503050406030204" pitchFamily="18" charset="0"/>
                                <a:cs typeface="Times" panose="02020603050405020304" pitchFamily="18" charset="0"/>
                              </a:rPr>
                            </m:ctrlPr>
                          </m:fPr>
                          <m:num>
                            <m:r>
                              <a:rPr lang="en-US" altLang="en-US" sz="2000" i="1">
                                <a:latin typeface="Cambria Math" panose="02040503050406030204" pitchFamily="18" charset="0"/>
                                <a:cs typeface="Times" panose="02020603050405020304" pitchFamily="18" charset="0"/>
                              </a:rPr>
                              <m:t>𝑛</m:t>
                            </m:r>
                          </m:num>
                          <m:den>
                            <m:r>
                              <a:rPr lang="en-US" altLang="en-US" sz="2000" b="0" i="1" smtClean="0">
                                <a:latin typeface="Cambria Math" panose="02040503050406030204" pitchFamily="18" charset="0"/>
                                <a:cs typeface="Times" panose="02020603050405020304" pitchFamily="18" charset="0"/>
                              </a:rPr>
                              <m:t>𝑛</m:t>
                            </m:r>
                          </m:den>
                        </m:f>
                      </m:e>
                    </m:d>
                    <m:r>
                      <a:rPr lang="en-US" altLang="en-US" sz="2000" i="1">
                        <a:latin typeface="Cambria Math" panose="02040503050406030204" pitchFamily="18" charset="0"/>
                        <a:cs typeface="Times" panose="02020603050405020304" pitchFamily="18" charset="0"/>
                      </a:rPr>
                      <m:t>=</m:t>
                    </m:r>
                    <m:r>
                      <a:rPr lang="en-US" altLang="en-US" sz="2000" b="0" i="1" smtClean="0">
                        <a:latin typeface="Cambria Math" panose="02040503050406030204" pitchFamily="18" charset="0"/>
                        <a:cs typeface="Times" panose="02020603050405020304" pitchFamily="18" charset="0"/>
                      </a:rPr>
                      <m:t>1</m:t>
                    </m:r>
                  </m:oMath>
                </a14:m>
                <a:r>
                  <a:rPr lang="en-US" altLang="en-US" sz="2000" dirty="0">
                    <a:latin typeface="Times" panose="02020603050405020304" pitchFamily="18" charset="0"/>
                    <a:cs typeface="Times" panose="02020603050405020304" pitchFamily="18" charset="0"/>
                  </a:rPr>
                  <a:t>, </a:t>
                </a:r>
                <a:r>
                  <a:rPr lang="en-US" altLang="en-US" sz="2000" i="1" dirty="0">
                    <a:latin typeface="Times" panose="02020603050405020304" pitchFamily="18" charset="0"/>
                    <a:cs typeface="Times" panose="02020603050405020304" pitchFamily="18" charset="0"/>
                  </a:rPr>
                  <a:t>n</a:t>
                </a:r>
                <a:r>
                  <a:rPr lang="en-US" altLang="en-US" sz="2000" dirty="0">
                    <a:latin typeface="Times" panose="02020603050405020304" pitchFamily="18" charset="0"/>
                    <a:cs typeface="Times" panose="02020603050405020304" pitchFamily="18" charset="0"/>
                  </a:rPr>
                  <a:t> </a:t>
                </a:r>
                <a:r>
                  <a:rPr lang="en-US" altLang="en-US" sz="2000" dirty="0">
                    <a:latin typeface="Times" panose="02020603050405020304" pitchFamily="18" charset="0"/>
                    <a:cs typeface="Times" panose="02020603050405020304" pitchFamily="18" charset="0"/>
                    <a:sym typeface="Symbol" panose="05050102010706020507" pitchFamily="18" charset="2"/>
                  </a:rPr>
                  <a:t> 0</a:t>
                </a:r>
                <a:r>
                  <a:rPr lang="en-US" altLang="en-US" sz="2000" dirty="0">
                    <a:latin typeface="Times" panose="02020603050405020304" pitchFamily="18" charset="0"/>
                    <a:cs typeface="Times" panose="02020603050405020304" pitchFamily="18" charset="0"/>
                  </a:rPr>
                  <a:t>			</a:t>
                </a:r>
              </a:p>
              <a:p>
                <a:pPr algn="just" eaLnBrk="1" hangingPunct="1">
                  <a:spcBef>
                    <a:spcPts val="1200"/>
                  </a:spcBef>
                  <a:buFont typeface="Wingdings" panose="05000000000000000000" pitchFamily="2" charset="2"/>
                  <a:buNone/>
                </a:pPr>
                <a:r>
                  <a:rPr lang="en-US" altLang="en-US" sz="2000" dirty="0">
                    <a:solidFill>
                      <a:srgbClr val="990000"/>
                    </a:solidFill>
                    <a:latin typeface="Times" panose="02020603050405020304" pitchFamily="18" charset="0"/>
                    <a:cs typeface="Times" panose="02020603050405020304" pitchFamily="18" charset="0"/>
                  </a:rPr>
                  <a:t>c) </a:t>
                </a:r>
                <a:r>
                  <a:rPr lang="en-US" altLang="en-US" sz="2000" dirty="0" err="1">
                    <a:solidFill>
                      <a:srgbClr val="990000"/>
                    </a:solidFill>
                    <a:latin typeface="Times" panose="02020603050405020304" pitchFamily="18" charset="0"/>
                    <a:cs typeface="Times" panose="02020603050405020304" pitchFamily="18" charset="0"/>
                  </a:rPr>
                  <a:t>Công</a:t>
                </a:r>
                <a:r>
                  <a:rPr lang="en-US" altLang="en-US" sz="2000" dirty="0">
                    <a:solidFill>
                      <a:srgbClr val="990000"/>
                    </a:solidFill>
                    <a:latin typeface="Times" panose="02020603050405020304" pitchFamily="18" charset="0"/>
                    <a:cs typeface="Times" panose="02020603050405020304" pitchFamily="18" charset="0"/>
                  </a:rPr>
                  <a:t> </a:t>
                </a:r>
                <a:r>
                  <a:rPr lang="en-US" altLang="en-US" sz="2000" dirty="0" err="1">
                    <a:solidFill>
                      <a:srgbClr val="990000"/>
                    </a:solidFill>
                    <a:latin typeface="Times" panose="02020603050405020304" pitchFamily="18" charset="0"/>
                    <a:cs typeface="Times" panose="02020603050405020304" pitchFamily="18" charset="0"/>
                  </a:rPr>
                  <a:t>thức</a:t>
                </a:r>
                <a:r>
                  <a:rPr lang="en-US" altLang="en-US" sz="2000" dirty="0">
                    <a:solidFill>
                      <a:srgbClr val="990000"/>
                    </a:solidFill>
                    <a:latin typeface="Times" panose="02020603050405020304" pitchFamily="18" charset="0"/>
                    <a:cs typeface="Times" panose="02020603050405020304" pitchFamily="18" charset="0"/>
                  </a:rPr>
                  <a:t> </a:t>
                </a:r>
                <a:r>
                  <a:rPr lang="en-US" altLang="en-US" sz="2000" dirty="0" err="1">
                    <a:solidFill>
                      <a:srgbClr val="990000"/>
                    </a:solidFill>
                    <a:latin typeface="Times" panose="02020603050405020304" pitchFamily="18" charset="0"/>
                    <a:cs typeface="Times" panose="02020603050405020304" pitchFamily="18" charset="0"/>
                  </a:rPr>
                  <a:t>đệ</a:t>
                </a:r>
                <a:r>
                  <a:rPr lang="en-US" altLang="en-US" sz="2000" dirty="0">
                    <a:solidFill>
                      <a:srgbClr val="990000"/>
                    </a:solidFill>
                    <a:latin typeface="Times" panose="02020603050405020304" pitchFamily="18" charset="0"/>
                    <a:cs typeface="Times" panose="02020603050405020304" pitchFamily="18" charset="0"/>
                  </a:rPr>
                  <a:t> </a:t>
                </a:r>
                <a:r>
                  <a:rPr lang="en-US" altLang="en-US" sz="2000" dirty="0" err="1">
                    <a:solidFill>
                      <a:srgbClr val="990000"/>
                    </a:solidFill>
                    <a:latin typeface="Times" panose="02020603050405020304" pitchFamily="18" charset="0"/>
                    <a:cs typeface="Times" panose="02020603050405020304" pitchFamily="18" charset="0"/>
                  </a:rPr>
                  <a:t>quy</a:t>
                </a:r>
                <a:endParaRPr lang="en-US" altLang="en-US" sz="2000" dirty="0">
                  <a:solidFill>
                    <a:srgbClr val="990000"/>
                  </a:solidFill>
                  <a:latin typeface="Times" panose="02020603050405020304" pitchFamily="18" charset="0"/>
                  <a:cs typeface="Times" panose="02020603050405020304" pitchFamily="18" charset="0"/>
                </a:endParaRPr>
              </a:p>
              <a:p>
                <a:pPr algn="just" eaLnBrk="1" hangingPunct="1">
                  <a:spcBef>
                    <a:spcPts val="1200"/>
                  </a:spcBef>
                  <a:buFont typeface="Wingdings" panose="05000000000000000000" pitchFamily="2" charset="2"/>
                  <a:buNone/>
                </a:pPr>
                <a:r>
                  <a:rPr lang="en-US" altLang="en-US" sz="2000" dirty="0">
                    <a:latin typeface="Times" panose="02020603050405020304" pitchFamily="18" charset="0"/>
                    <a:cs typeface="Times" panose="02020603050405020304" pitchFamily="18" charset="0"/>
                  </a:rPr>
                  <a:t>        </a:t>
                </a:r>
                <a14:m>
                  <m:oMath xmlns:m="http://schemas.openxmlformats.org/officeDocument/2006/math">
                    <m:d>
                      <m:dPr>
                        <m:ctrlPr>
                          <a:rPr lang="en-US" altLang="en-US" sz="2000" i="1" smtClean="0">
                            <a:latin typeface="Cambria Math" panose="02040503050406030204" pitchFamily="18" charset="0"/>
                            <a:cs typeface="Times" panose="02020603050405020304" pitchFamily="18" charset="0"/>
                          </a:rPr>
                        </m:ctrlPr>
                      </m:dPr>
                      <m:e>
                        <m:f>
                          <m:fPr>
                            <m:type m:val="noBar"/>
                            <m:ctrlPr>
                              <a:rPr lang="en-US" altLang="en-US" sz="2000" i="1" smtClean="0">
                                <a:latin typeface="Cambria Math" panose="02040503050406030204" pitchFamily="18" charset="0"/>
                                <a:cs typeface="Times" panose="02020603050405020304" pitchFamily="18" charset="0"/>
                              </a:rPr>
                            </m:ctrlPr>
                          </m:fPr>
                          <m:num>
                            <m:r>
                              <a:rPr lang="en-US" altLang="en-US" sz="2000" b="0" i="1" smtClean="0">
                                <a:latin typeface="Cambria Math" panose="02040503050406030204" pitchFamily="18" charset="0"/>
                                <a:cs typeface="Times" panose="02020603050405020304" pitchFamily="18" charset="0"/>
                              </a:rPr>
                              <m:t>𝑛</m:t>
                            </m:r>
                          </m:num>
                          <m:den>
                            <m:r>
                              <a:rPr lang="en-US" altLang="en-US" sz="2000" b="0" i="1" smtClean="0">
                                <a:latin typeface="Cambria Math" panose="02040503050406030204" pitchFamily="18" charset="0"/>
                                <a:cs typeface="Times" panose="02020603050405020304" pitchFamily="18" charset="0"/>
                              </a:rPr>
                              <m:t>𝑘</m:t>
                            </m:r>
                          </m:den>
                        </m:f>
                      </m:e>
                    </m:d>
                    <m:r>
                      <a:rPr lang="en-US" altLang="en-US" sz="2000" b="0" i="1" smtClean="0">
                        <a:latin typeface="Cambria Math" panose="02040503050406030204" pitchFamily="18" charset="0"/>
                        <a:cs typeface="Times" panose="02020603050405020304" pitchFamily="18" charset="0"/>
                      </a:rPr>
                      <m:t>=</m:t>
                    </m:r>
                    <m:d>
                      <m:dPr>
                        <m:ctrlPr>
                          <a:rPr lang="en-US" altLang="en-US" sz="2000" i="1">
                            <a:latin typeface="Cambria Math" panose="02040503050406030204" pitchFamily="18" charset="0"/>
                            <a:cs typeface="Times" panose="02020603050405020304" pitchFamily="18" charset="0"/>
                          </a:rPr>
                        </m:ctrlPr>
                      </m:dPr>
                      <m:e>
                        <m:f>
                          <m:fPr>
                            <m:type m:val="noBar"/>
                            <m:ctrlPr>
                              <a:rPr lang="en-US" altLang="en-US" sz="2000" i="1">
                                <a:latin typeface="Cambria Math" panose="02040503050406030204" pitchFamily="18" charset="0"/>
                                <a:cs typeface="Times" panose="02020603050405020304" pitchFamily="18" charset="0"/>
                              </a:rPr>
                            </m:ctrlPr>
                          </m:fPr>
                          <m:num>
                            <m:r>
                              <a:rPr lang="en-US" altLang="en-US" sz="2000" i="1">
                                <a:latin typeface="Cambria Math" panose="02040503050406030204" pitchFamily="18" charset="0"/>
                                <a:cs typeface="Times" panose="02020603050405020304" pitchFamily="18" charset="0"/>
                              </a:rPr>
                              <m:t>𝑛</m:t>
                            </m:r>
                            <m:r>
                              <a:rPr lang="en-US" altLang="en-US" sz="2000" b="0" i="1" smtClean="0">
                                <a:latin typeface="Cambria Math" panose="02040503050406030204" pitchFamily="18" charset="0"/>
                                <a:cs typeface="Times" panose="02020603050405020304" pitchFamily="18" charset="0"/>
                              </a:rPr>
                              <m:t>−1</m:t>
                            </m:r>
                          </m:num>
                          <m:den>
                            <m:r>
                              <a:rPr lang="en-US" altLang="en-US" sz="2000" b="0" i="1" smtClean="0">
                                <a:latin typeface="Cambria Math" panose="02040503050406030204" pitchFamily="18" charset="0"/>
                                <a:cs typeface="Times" panose="02020603050405020304" pitchFamily="18" charset="0"/>
                              </a:rPr>
                              <m:t>𝑘</m:t>
                            </m:r>
                          </m:den>
                        </m:f>
                      </m:e>
                    </m:d>
                    <m:r>
                      <a:rPr lang="en-US" altLang="en-US" sz="2000" b="0" i="1" smtClean="0">
                        <a:latin typeface="Cambria Math" panose="02040503050406030204" pitchFamily="18" charset="0"/>
                        <a:cs typeface="Times" panose="02020603050405020304" pitchFamily="18" charset="0"/>
                      </a:rPr>
                      <m:t>+</m:t>
                    </m:r>
                    <m:d>
                      <m:dPr>
                        <m:ctrlPr>
                          <a:rPr lang="en-US" altLang="en-US" sz="2000" i="1">
                            <a:latin typeface="Cambria Math" panose="02040503050406030204" pitchFamily="18" charset="0"/>
                            <a:cs typeface="Times" panose="02020603050405020304" pitchFamily="18" charset="0"/>
                          </a:rPr>
                        </m:ctrlPr>
                      </m:dPr>
                      <m:e>
                        <m:f>
                          <m:fPr>
                            <m:type m:val="noBar"/>
                            <m:ctrlPr>
                              <a:rPr lang="en-US" altLang="en-US" sz="2000" i="1">
                                <a:latin typeface="Cambria Math" panose="02040503050406030204" pitchFamily="18" charset="0"/>
                                <a:cs typeface="Times" panose="02020603050405020304" pitchFamily="18" charset="0"/>
                              </a:rPr>
                            </m:ctrlPr>
                          </m:fPr>
                          <m:num>
                            <m:r>
                              <a:rPr lang="en-US" altLang="en-US" sz="2000" i="1">
                                <a:latin typeface="Cambria Math" panose="02040503050406030204" pitchFamily="18" charset="0"/>
                                <a:cs typeface="Times" panose="02020603050405020304" pitchFamily="18" charset="0"/>
                              </a:rPr>
                              <m:t>𝑛</m:t>
                            </m:r>
                            <m:r>
                              <a:rPr lang="en-US" altLang="en-US" sz="2000" b="0" i="1" smtClean="0">
                                <a:latin typeface="Cambria Math" panose="02040503050406030204" pitchFamily="18" charset="0"/>
                                <a:cs typeface="Times" panose="02020603050405020304" pitchFamily="18" charset="0"/>
                              </a:rPr>
                              <m:t>−1</m:t>
                            </m:r>
                          </m:num>
                          <m:den>
                            <m:r>
                              <a:rPr lang="en-US" altLang="en-US" sz="2000" b="0" i="1" smtClean="0">
                                <a:latin typeface="Cambria Math" panose="02040503050406030204" pitchFamily="18" charset="0"/>
                                <a:cs typeface="Times" panose="02020603050405020304" pitchFamily="18" charset="0"/>
                              </a:rPr>
                              <m:t>𝑘</m:t>
                            </m:r>
                            <m:r>
                              <a:rPr lang="en-US" altLang="en-US" sz="2000" b="0" i="1" smtClean="0">
                                <a:latin typeface="Cambria Math" panose="02040503050406030204" pitchFamily="18" charset="0"/>
                                <a:cs typeface="Times" panose="02020603050405020304" pitchFamily="18" charset="0"/>
                              </a:rPr>
                              <m:t>−1</m:t>
                            </m:r>
                          </m:den>
                        </m:f>
                      </m:e>
                    </m:d>
                  </m:oMath>
                </a14:m>
                <a:r>
                  <a:rPr lang="en-US" altLang="en-US" sz="2000" dirty="0">
                    <a:latin typeface="Times" panose="02020603050405020304" pitchFamily="18" charset="0"/>
                    <a:cs typeface="Times" panose="02020603050405020304" pitchFamily="18" charset="0"/>
                  </a:rPr>
                  <a:t>,  </a:t>
                </a:r>
                <a:r>
                  <a:rPr lang="en-US" altLang="en-US" sz="2000" i="1" dirty="0">
                    <a:latin typeface="Times" panose="02020603050405020304" pitchFamily="18" charset="0"/>
                    <a:cs typeface="Times" panose="02020603050405020304" pitchFamily="18" charset="0"/>
                  </a:rPr>
                  <a:t>n</a:t>
                </a:r>
                <a:r>
                  <a:rPr lang="en-US" altLang="en-US" sz="2000" dirty="0">
                    <a:latin typeface="Times" panose="02020603050405020304" pitchFamily="18" charset="0"/>
                    <a:cs typeface="Times" panose="02020603050405020304" pitchFamily="18" charset="0"/>
                  </a:rPr>
                  <a:t> &gt; </a:t>
                </a:r>
                <a:r>
                  <a:rPr lang="en-US" altLang="en-US" sz="2000" i="1" dirty="0" smtClean="0">
                    <a:latin typeface="Times" panose="02020603050405020304" pitchFamily="18" charset="0"/>
                    <a:cs typeface="Times" panose="02020603050405020304" pitchFamily="18" charset="0"/>
                  </a:rPr>
                  <a:t>k</a:t>
                </a:r>
                <a:r>
                  <a:rPr lang="en-US" altLang="en-US" sz="2000" dirty="0" smtClean="0">
                    <a:latin typeface="Times" panose="02020603050405020304" pitchFamily="18" charset="0"/>
                    <a:cs typeface="Times" panose="02020603050405020304" pitchFamily="18" charset="0"/>
                  </a:rPr>
                  <a:t> </a:t>
                </a:r>
                <a:r>
                  <a:rPr lang="en-US" altLang="en-US" sz="2000" dirty="0">
                    <a:latin typeface="Times" panose="02020603050405020304" pitchFamily="18" charset="0"/>
                    <a:cs typeface="Times" panose="02020603050405020304" pitchFamily="18" charset="0"/>
                  </a:rPr>
                  <a:t>&gt; 0</a:t>
                </a:r>
              </a:p>
            </p:txBody>
          </p:sp>
        </mc:Choice>
        <mc:Fallback xmlns="">
          <p:sp>
            <p:nvSpPr>
              <p:cNvPr id="12" name="Rectangle 11">
                <a:extLst>
                  <a:ext uri="{FF2B5EF4-FFF2-40B4-BE49-F238E27FC236}">
                    <a16:creationId xmlns:a16="http://schemas.microsoft.com/office/drawing/2014/main" id="{AF12E78B-79B8-4C19-9BB2-B92BC12F1B11}"/>
                  </a:ext>
                </a:extLst>
              </p:cNvPr>
              <p:cNvSpPr>
                <a:spLocks noRot="1" noChangeAspect="1" noMove="1" noResize="1" noEditPoints="1" noAdjustHandles="1" noChangeArrowheads="1" noChangeShapeType="1" noTextEdit="1"/>
              </p:cNvSpPr>
              <p:nvPr/>
            </p:nvSpPr>
            <p:spPr>
              <a:xfrm>
                <a:off x="4952999" y="989301"/>
                <a:ext cx="6756319" cy="2090829"/>
              </a:xfrm>
              <a:prstGeom prst="rect">
                <a:avLst/>
              </a:prstGeom>
              <a:blipFill>
                <a:blip r:embed="rId5"/>
                <a:stretch>
                  <a:fillRect l="-902" t="-1458" b="-583"/>
                </a:stretch>
              </a:blipFill>
            </p:spPr>
            <p:txBody>
              <a:bodyPr/>
              <a:lstStyle/>
              <a:p>
                <a:r>
                  <a:rPr lang="en-US">
                    <a:noFill/>
                  </a:rPr>
                  <a:t> </a:t>
                </a:r>
              </a:p>
            </p:txBody>
          </p:sp>
        </mc:Fallback>
      </mc:AlternateContent>
      <p:sp>
        <p:nvSpPr>
          <p:cNvPr id="21" name="Line 5">
            <a:extLst>
              <a:ext uri="{FF2B5EF4-FFF2-40B4-BE49-F238E27FC236}">
                <a16:creationId xmlns:a16="http://schemas.microsoft.com/office/drawing/2014/main" id="{8B639C0B-4D10-4F90-8DD1-723B28416E40}"/>
              </a:ext>
            </a:extLst>
          </p:cNvPr>
          <p:cNvSpPr>
            <a:spLocks noChangeShapeType="1"/>
          </p:cNvSpPr>
          <p:nvPr/>
        </p:nvSpPr>
        <p:spPr bwMode="auto">
          <a:xfrm>
            <a:off x="2209800" y="5118522"/>
            <a:ext cx="152400" cy="24676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 name="Line 6">
            <a:extLst>
              <a:ext uri="{FF2B5EF4-FFF2-40B4-BE49-F238E27FC236}">
                <a16:creationId xmlns:a16="http://schemas.microsoft.com/office/drawing/2014/main" id="{D19BD35D-376B-404C-BC86-0272BCE2AA23}"/>
              </a:ext>
            </a:extLst>
          </p:cNvPr>
          <p:cNvSpPr>
            <a:spLocks noChangeShapeType="1"/>
          </p:cNvSpPr>
          <p:nvPr/>
        </p:nvSpPr>
        <p:spPr bwMode="auto">
          <a:xfrm flipH="1">
            <a:off x="2701142" y="5118522"/>
            <a:ext cx="166688" cy="1666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3" name="Line 5">
            <a:extLst>
              <a:ext uri="{FF2B5EF4-FFF2-40B4-BE49-F238E27FC236}">
                <a16:creationId xmlns:a16="http://schemas.microsoft.com/office/drawing/2014/main" id="{99FC4105-7F6C-49C5-87CB-DA279D438412}"/>
              </a:ext>
            </a:extLst>
          </p:cNvPr>
          <p:cNvSpPr>
            <a:spLocks noChangeShapeType="1"/>
          </p:cNvSpPr>
          <p:nvPr/>
        </p:nvSpPr>
        <p:spPr bwMode="auto">
          <a:xfrm>
            <a:off x="6934200" y="5235116"/>
            <a:ext cx="152400" cy="1666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4" name="Line 6">
            <a:extLst>
              <a:ext uri="{FF2B5EF4-FFF2-40B4-BE49-F238E27FC236}">
                <a16:creationId xmlns:a16="http://schemas.microsoft.com/office/drawing/2014/main" id="{B165C118-4532-4FE2-B336-0FCA509C4730}"/>
              </a:ext>
            </a:extLst>
          </p:cNvPr>
          <p:cNvSpPr>
            <a:spLocks noChangeShapeType="1"/>
          </p:cNvSpPr>
          <p:nvPr/>
        </p:nvSpPr>
        <p:spPr bwMode="auto">
          <a:xfrm flipH="1">
            <a:off x="7425542" y="5235116"/>
            <a:ext cx="166688" cy="1666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5" name="Line 5">
            <a:extLst>
              <a:ext uri="{FF2B5EF4-FFF2-40B4-BE49-F238E27FC236}">
                <a16:creationId xmlns:a16="http://schemas.microsoft.com/office/drawing/2014/main" id="{60240AD0-B495-40E3-8B7A-10CE9FEC141E}"/>
              </a:ext>
            </a:extLst>
          </p:cNvPr>
          <p:cNvSpPr>
            <a:spLocks noChangeShapeType="1"/>
          </p:cNvSpPr>
          <p:nvPr/>
        </p:nvSpPr>
        <p:spPr bwMode="auto">
          <a:xfrm>
            <a:off x="1676400" y="4685091"/>
            <a:ext cx="152400" cy="11099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6" name="Line 6">
            <a:extLst>
              <a:ext uri="{FF2B5EF4-FFF2-40B4-BE49-F238E27FC236}">
                <a16:creationId xmlns:a16="http://schemas.microsoft.com/office/drawing/2014/main" id="{4CDC8096-BB5B-4569-968D-512B9E87C4E6}"/>
              </a:ext>
            </a:extLst>
          </p:cNvPr>
          <p:cNvSpPr>
            <a:spLocks noChangeShapeType="1"/>
          </p:cNvSpPr>
          <p:nvPr/>
        </p:nvSpPr>
        <p:spPr bwMode="auto">
          <a:xfrm flipH="1">
            <a:off x="2234738" y="4685091"/>
            <a:ext cx="166688" cy="1666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7" name="Line 5">
            <a:extLst>
              <a:ext uri="{FF2B5EF4-FFF2-40B4-BE49-F238E27FC236}">
                <a16:creationId xmlns:a16="http://schemas.microsoft.com/office/drawing/2014/main" id="{E51748AB-A8A6-4CDA-808E-25C0928EBB0B}"/>
              </a:ext>
            </a:extLst>
          </p:cNvPr>
          <p:cNvSpPr>
            <a:spLocks noChangeShapeType="1"/>
          </p:cNvSpPr>
          <p:nvPr/>
        </p:nvSpPr>
        <p:spPr bwMode="auto">
          <a:xfrm>
            <a:off x="6663198" y="4718696"/>
            <a:ext cx="185720" cy="16866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8" name="Line 6">
            <a:extLst>
              <a:ext uri="{FF2B5EF4-FFF2-40B4-BE49-F238E27FC236}">
                <a16:creationId xmlns:a16="http://schemas.microsoft.com/office/drawing/2014/main" id="{12191057-ED93-4B5C-9B40-F7F688EE4CB8}"/>
              </a:ext>
            </a:extLst>
          </p:cNvPr>
          <p:cNvSpPr>
            <a:spLocks noChangeShapeType="1"/>
          </p:cNvSpPr>
          <p:nvPr/>
        </p:nvSpPr>
        <p:spPr bwMode="auto">
          <a:xfrm flipH="1">
            <a:off x="7015866" y="4701716"/>
            <a:ext cx="166688" cy="1666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18" name="Rectangle 17">
            <a:extLst>
              <a:ext uri="{FF2B5EF4-FFF2-40B4-BE49-F238E27FC236}">
                <a16:creationId xmlns:a16="http://schemas.microsoft.com/office/drawing/2014/main" id="{4667DA78-1B3B-4758-8A99-00C2B7D905BB}"/>
              </a:ext>
            </a:extLst>
          </p:cNvPr>
          <p:cNvSpPr/>
          <p:nvPr/>
        </p:nvSpPr>
        <p:spPr>
          <a:xfrm>
            <a:off x="5105400" y="1423565"/>
            <a:ext cx="3225759" cy="579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29848FF-96A7-4FB5-BE6A-6BC9112F1C9C}"/>
              </a:ext>
            </a:extLst>
          </p:cNvPr>
          <p:cNvCxnSpPr>
            <a:stCxn id="18" idx="1"/>
          </p:cNvCxnSpPr>
          <p:nvPr/>
        </p:nvCxnSpPr>
        <p:spPr>
          <a:xfrm flipH="1" flipV="1">
            <a:off x="3886200" y="1713425"/>
            <a:ext cx="1219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89B8271-9E62-4246-92D1-83CF3FE11EFB}"/>
              </a:ext>
            </a:extLst>
          </p:cNvPr>
          <p:cNvSpPr txBox="1"/>
          <p:nvPr/>
        </p:nvSpPr>
        <p:spPr>
          <a:xfrm>
            <a:off x="221944" y="1295400"/>
            <a:ext cx="3918073" cy="707886"/>
          </a:xfrm>
          <a:prstGeom prst="rect">
            <a:avLst/>
          </a:prstGeom>
          <a:noFill/>
        </p:spPr>
        <p:txBody>
          <a:bodyPr wrap="square" rtlCol="0">
            <a:spAutoFit/>
          </a:bodyPr>
          <a:lstStyle/>
          <a:p>
            <a:r>
              <a:rPr lang="en-US" sz="2000"/>
              <a:t>Trên mỗi dòng: phần tử ở cột đầu tiên và cột cuối cùng = 1</a:t>
            </a:r>
          </a:p>
        </p:txBody>
      </p:sp>
      <p:sp>
        <p:nvSpPr>
          <p:cNvPr id="30" name="Rectangle: Rounded Corners 29">
            <a:extLst>
              <a:ext uri="{FF2B5EF4-FFF2-40B4-BE49-F238E27FC236}">
                <a16:creationId xmlns:a16="http://schemas.microsoft.com/office/drawing/2014/main" id="{883EB6F8-7A78-4FDA-8FF8-EB46FCF4109A}"/>
              </a:ext>
            </a:extLst>
          </p:cNvPr>
          <p:cNvSpPr/>
          <p:nvPr/>
        </p:nvSpPr>
        <p:spPr>
          <a:xfrm rot="19561864">
            <a:off x="7810877" y="3001997"/>
            <a:ext cx="480222" cy="29561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FF98288-FD37-4E93-94BD-BC5BAB83512F}"/>
              </a:ext>
            </a:extLst>
          </p:cNvPr>
          <p:cNvSpPr/>
          <p:nvPr/>
        </p:nvSpPr>
        <p:spPr>
          <a:xfrm rot="19353521">
            <a:off x="3089956" y="2662362"/>
            <a:ext cx="775791" cy="36354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E8A416A-816E-44FE-9CC2-DAFE58ACD9EA}"/>
              </a:ext>
            </a:extLst>
          </p:cNvPr>
          <p:cNvSpPr/>
          <p:nvPr/>
        </p:nvSpPr>
        <p:spPr>
          <a:xfrm rot="1712204">
            <a:off x="6307162" y="3031808"/>
            <a:ext cx="480222" cy="29561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CB5AC71-AAF6-4259-8CF8-3F5C0DED81F7}"/>
              </a:ext>
            </a:extLst>
          </p:cNvPr>
          <p:cNvSpPr/>
          <p:nvPr/>
        </p:nvSpPr>
        <p:spPr>
          <a:xfrm rot="2424424">
            <a:off x="1162768" y="2599516"/>
            <a:ext cx="722787" cy="36174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2E61A9-ADB0-4A01-8BC9-C94A5DE4EE52}"/>
              </a:ext>
            </a:extLst>
          </p:cNvPr>
          <p:cNvSpPr/>
          <p:nvPr/>
        </p:nvSpPr>
        <p:spPr>
          <a:xfrm>
            <a:off x="5384841" y="2514600"/>
            <a:ext cx="3721059" cy="579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04F7706-08C7-48CF-A8CC-17442310F962}"/>
              </a:ext>
            </a:extLst>
          </p:cNvPr>
          <p:cNvSpPr/>
          <p:nvPr/>
        </p:nvSpPr>
        <p:spPr>
          <a:xfrm>
            <a:off x="1216748" y="5922804"/>
            <a:ext cx="2886198" cy="400110"/>
          </a:xfrm>
          <a:prstGeom prst="rect">
            <a:avLst/>
          </a:prstGeom>
        </p:spPr>
        <p:txBody>
          <a:bodyPr wrap="square">
            <a:spAutoFit/>
          </a:bodyPr>
          <a:lstStyle/>
          <a:p>
            <a:r>
              <a:rPr lang="en-US" altLang="en-US" sz="2000" b="1" dirty="0">
                <a:solidFill>
                  <a:srgbClr val="FF0000"/>
                </a:solidFill>
              </a:rPr>
              <a:t>Tam </a:t>
            </a:r>
            <a:r>
              <a:rPr lang="en-US" altLang="en-US" sz="2000" b="1" dirty="0" err="1">
                <a:solidFill>
                  <a:srgbClr val="FF0000"/>
                </a:solidFill>
              </a:rPr>
              <a:t>giác</a:t>
            </a:r>
            <a:r>
              <a:rPr lang="en-US" altLang="en-US" sz="2000" b="1" dirty="0">
                <a:solidFill>
                  <a:srgbClr val="FF0000"/>
                </a:solidFill>
              </a:rPr>
              <a:t> Pascal </a:t>
            </a:r>
            <a:r>
              <a:rPr lang="en-US" altLang="en-US" sz="2000" b="1" i="1" dirty="0">
                <a:solidFill>
                  <a:srgbClr val="FF0000"/>
                </a:solidFill>
              </a:rPr>
              <a:t>n</a:t>
            </a:r>
            <a:r>
              <a:rPr lang="en-US" altLang="en-US" sz="2000" b="1" dirty="0">
                <a:solidFill>
                  <a:srgbClr val="FF0000"/>
                </a:solidFill>
              </a:rPr>
              <a:t> =4</a:t>
            </a:r>
            <a:endParaRPr lang="en-US" sz="2000" b="1" dirty="0">
              <a:solidFill>
                <a:srgbClr val="FF0000"/>
              </a:solidFill>
            </a:endParaRPr>
          </a:p>
        </p:txBody>
      </p:sp>
    </p:spTree>
    <p:extLst>
      <p:ext uri="{BB962C8B-B14F-4D97-AF65-F5344CB8AC3E}">
        <p14:creationId xmlns:p14="http://schemas.microsoft.com/office/powerpoint/2010/main" val="356259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500"/>
                                        <p:tgtEl>
                                          <p:spTgt spid="20"/>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34"/>
                                        </p:tgtEl>
                                      </p:cBhvr>
                                    </p:animEffect>
                                    <p:set>
                                      <p:cBhvr>
                                        <p:cTn id="38" dur="1" fill="hold">
                                          <p:stCondLst>
                                            <p:cond delay="499"/>
                                          </p:stCondLst>
                                        </p:cTn>
                                        <p:tgtEl>
                                          <p:spTgt spid="34"/>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22" presetClass="exit" presetSubtype="4" fill="hold" grpId="1" nodeType="withEffect">
                                  <p:stCondLst>
                                    <p:cond delay="0"/>
                                  </p:stCondLst>
                                  <p:childTnLst>
                                    <p:animEffect transition="out" filter="wipe(down)">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up)">
                                      <p:cBhvr>
                                        <p:cTn id="61" dur="500"/>
                                        <p:tgtEl>
                                          <p:spTgt spid="26"/>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up)">
                                      <p:cBhvr>
                                        <p:cTn id="70" dur="500"/>
                                        <p:tgtEl>
                                          <p:spTgt spid="28"/>
                                        </p:tgtEl>
                                      </p:cBhvr>
                                    </p:animEffec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up)">
                                      <p:cBhvr>
                                        <p:cTn id="88" dur="500"/>
                                        <p:tgtEl>
                                          <p:spTgt spid="23"/>
                                        </p:tgtEl>
                                      </p:cBhvr>
                                    </p:animEffect>
                                  </p:childTnLst>
                                </p:cTn>
                              </p:par>
                            </p:childTnLst>
                          </p:cTn>
                        </p:par>
                        <p:par>
                          <p:cTn id="89" fill="hold">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up)">
                                      <p:cBhvr>
                                        <p:cTn id="9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18" grpId="0" animBg="1"/>
      <p:bldP spid="18" grpId="1" animBg="1"/>
      <p:bldP spid="29" grpId="0"/>
      <p:bldP spid="30" grpId="0" animBg="1"/>
      <p:bldP spid="30" grpId="1" animBg="1"/>
      <p:bldP spid="34" grpId="0" animBg="1"/>
      <p:bldP spid="34" grpId="1" animBg="1"/>
      <p:bldP spid="35" grpId="0" animBg="1"/>
      <p:bldP spid="35" grpId="1" animBg="1"/>
      <p:bldP spid="36" grpId="0" animBg="1"/>
      <p:bldP spid="36" grpId="1" animBg="1"/>
      <p:bldP spid="3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6C3F5BF9-967E-4F22-ACAB-4C07DB8079F1}"/>
              </a:ext>
            </a:extLst>
          </p:cNvPr>
          <p:cNvSpPr>
            <a:spLocks noGrp="1" noChangeArrowheads="1"/>
          </p:cNvSpPr>
          <p:nvPr>
            <p:ph type="title"/>
          </p:nvPr>
        </p:nvSpPr>
        <p:spPr>
          <a:xfrm>
            <a:off x="2771" y="0"/>
            <a:ext cx="9141229"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54276" name="Rectangle 3">
            <a:extLst>
              <a:ext uri="{FF2B5EF4-FFF2-40B4-BE49-F238E27FC236}">
                <a16:creationId xmlns:a16="http://schemas.microsoft.com/office/drawing/2014/main" id="{03A03230-83E8-4272-B376-1DE04829A637}"/>
              </a:ext>
            </a:extLst>
          </p:cNvPr>
          <p:cNvSpPr>
            <a:spLocks noGrp="1" noChangeArrowheads="1"/>
          </p:cNvSpPr>
          <p:nvPr>
            <p:ph idx="1"/>
          </p:nvPr>
        </p:nvSpPr>
        <p:spPr>
          <a:xfrm>
            <a:off x="2770" y="857596"/>
            <a:ext cx="9141229" cy="6000404"/>
          </a:xfrm>
        </p:spPr>
        <p:txBody>
          <a:bodyPr/>
          <a:lstStyle/>
          <a:p>
            <a:pPr eaLnBrk="1" hangingPunct="1"/>
            <a:r>
              <a:rPr lang="en-US" altLang="en-US" dirty="0">
                <a:latin typeface="Times New Roman" panose="02020603050405020304" pitchFamily="18" charset="0"/>
                <a:cs typeface="Times New Roman" panose="02020603050405020304" pitchFamily="18" charset="0"/>
              </a:rPr>
              <a:t>Tam </a:t>
            </a:r>
            <a:r>
              <a:rPr lang="en-US" altLang="en-US" dirty="0" err="1">
                <a:latin typeface="Times New Roman" panose="02020603050405020304" pitchFamily="18" charset="0"/>
                <a:cs typeface="Times New Roman" panose="02020603050405020304" pitchFamily="18" charset="0"/>
              </a:rPr>
              <a:t>giác</a:t>
            </a:r>
            <a:r>
              <a:rPr lang="en-US" altLang="en-US" dirty="0">
                <a:latin typeface="Times New Roman" panose="02020603050405020304" pitchFamily="18" charset="0"/>
                <a:cs typeface="Times New Roman" panose="02020603050405020304" pitchFamily="18" charset="0"/>
              </a:rPr>
              <a:t> Pascal, </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=8</a:t>
            </a: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F9044F6-18A7-42E6-BFED-2DBA088D4DD9}"/>
              </a:ext>
            </a:extLst>
          </p:cNvPr>
          <p:cNvSpPr>
            <a:spLocks noGrp="1"/>
          </p:cNvSpPr>
          <p:nvPr>
            <p:ph type="sldNum" sz="quarter" idx="12"/>
          </p:nvPr>
        </p:nvSpPr>
        <p:spPr/>
        <p:txBody>
          <a:bodyPr/>
          <a:lstStyle/>
          <a:p>
            <a:pPr>
              <a:defRPr/>
            </a:pPr>
            <a:fld id="{519C8756-3B26-4146-A7C7-24F682EEB786}" type="slidenum">
              <a:rPr lang="en-US" smtClean="0"/>
              <a:pPr>
                <a:defRPr/>
              </a:pPr>
              <a:t>46</a:t>
            </a:fld>
            <a:endParaRPr lang="en-US"/>
          </a:p>
        </p:txBody>
      </p:sp>
      <p:pic>
        <p:nvPicPr>
          <p:cNvPr id="54277" name="Picture 4">
            <a:extLst>
              <a:ext uri="{FF2B5EF4-FFF2-40B4-BE49-F238E27FC236}">
                <a16:creationId xmlns:a16="http://schemas.microsoft.com/office/drawing/2014/main" id="{22677DE3-9F9B-44B7-8E50-B759B79E5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24000"/>
            <a:ext cx="7239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5">
            <a:extLst>
              <a:ext uri="{FF2B5EF4-FFF2-40B4-BE49-F238E27FC236}">
                <a16:creationId xmlns:a16="http://schemas.microsoft.com/office/drawing/2014/main" id="{16A2588C-790D-43FC-865E-14487B68109B}"/>
              </a:ext>
            </a:extLst>
          </p:cNvPr>
          <p:cNvSpPr>
            <a:spLocks noChangeShapeType="1"/>
          </p:cNvSpPr>
          <p:nvPr/>
        </p:nvSpPr>
        <p:spPr bwMode="auto">
          <a:xfrm>
            <a:off x="3805238" y="3111500"/>
            <a:ext cx="304800" cy="2063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79" name="Line 6">
            <a:extLst>
              <a:ext uri="{FF2B5EF4-FFF2-40B4-BE49-F238E27FC236}">
                <a16:creationId xmlns:a16="http://schemas.microsoft.com/office/drawing/2014/main" id="{A81003A8-52B0-4236-9971-89EEF619A627}"/>
              </a:ext>
            </a:extLst>
          </p:cNvPr>
          <p:cNvSpPr>
            <a:spLocks noChangeShapeType="1"/>
          </p:cNvSpPr>
          <p:nvPr/>
        </p:nvSpPr>
        <p:spPr bwMode="auto">
          <a:xfrm flipH="1">
            <a:off x="4346575" y="3141662"/>
            <a:ext cx="166688" cy="1666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0" name="Line 7">
            <a:extLst>
              <a:ext uri="{FF2B5EF4-FFF2-40B4-BE49-F238E27FC236}">
                <a16:creationId xmlns:a16="http://schemas.microsoft.com/office/drawing/2014/main" id="{D702EEE9-8549-47D5-8C88-89F560F70175}"/>
              </a:ext>
            </a:extLst>
          </p:cNvPr>
          <p:cNvSpPr>
            <a:spLocks noChangeShapeType="1"/>
          </p:cNvSpPr>
          <p:nvPr/>
        </p:nvSpPr>
        <p:spPr bwMode="auto">
          <a:xfrm>
            <a:off x="4346575" y="4084637"/>
            <a:ext cx="176213" cy="1682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1" name="Line 8">
            <a:extLst>
              <a:ext uri="{FF2B5EF4-FFF2-40B4-BE49-F238E27FC236}">
                <a16:creationId xmlns:a16="http://schemas.microsoft.com/office/drawing/2014/main" id="{AFC96D56-A816-433F-80A8-A3A105420C6B}"/>
              </a:ext>
            </a:extLst>
          </p:cNvPr>
          <p:cNvSpPr>
            <a:spLocks noChangeShapeType="1"/>
          </p:cNvSpPr>
          <p:nvPr/>
        </p:nvSpPr>
        <p:spPr bwMode="auto">
          <a:xfrm flipH="1">
            <a:off x="4759325" y="4084637"/>
            <a:ext cx="215900" cy="1285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49871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C05AED48-6F62-4D84-BB04-E8DC12DBD2AA}"/>
              </a:ext>
            </a:extLst>
          </p:cNvPr>
          <p:cNvSpPr>
            <a:spLocks noGrp="1" noChangeArrowheads="1"/>
          </p:cNvSpPr>
          <p:nvPr>
            <p:ph type="title"/>
          </p:nvPr>
        </p:nvSpPr>
        <p:spPr>
          <a:xfrm>
            <a:off x="-11084" y="0"/>
            <a:ext cx="9155084"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55300" name="Rectangle 3">
            <a:extLst>
              <a:ext uri="{FF2B5EF4-FFF2-40B4-BE49-F238E27FC236}">
                <a16:creationId xmlns:a16="http://schemas.microsoft.com/office/drawing/2014/main" id="{D81E18C8-D6F5-4CA1-BA41-DE747E4D871E}"/>
              </a:ext>
            </a:extLst>
          </p:cNvPr>
          <p:cNvSpPr>
            <a:spLocks noGrp="1" noChangeArrowheads="1"/>
          </p:cNvSpPr>
          <p:nvPr>
            <p:ph idx="1"/>
          </p:nvPr>
        </p:nvSpPr>
        <p:spPr>
          <a:xfrm>
            <a:off x="-11084" y="852055"/>
            <a:ext cx="9155084" cy="2481263"/>
          </a:xfrm>
        </p:spPr>
        <p:txBody>
          <a:bodyPr>
            <a:normAutofit lnSpcReduction="10000"/>
          </a:bodyPr>
          <a:lstStyle/>
          <a:p>
            <a:pPr algn="just" eaLnBrk="1" hangingPunct="1">
              <a:lnSpc>
                <a:spcPct val="90000"/>
              </a:lnSpc>
            </a:pPr>
            <a:r>
              <a:rPr lang="en-US" altLang="en-US" sz="2600" dirty="0" err="1">
                <a:latin typeface=".VnTime" panose="020B7200000000000000" pitchFamily="34" charset="0"/>
              </a:rPr>
              <a:t>C¸c</a:t>
            </a:r>
            <a:r>
              <a:rPr lang="en-US" altLang="en-US" sz="2600" dirty="0">
                <a:latin typeface=".VnTime" panose="020B7200000000000000" pitchFamily="34" charset="0"/>
              </a:rPr>
              <a:t> </a:t>
            </a:r>
            <a:r>
              <a:rPr lang="en-US" altLang="en-US" sz="2600" dirty="0" err="1">
                <a:latin typeface=".VnTime" panose="020B7200000000000000" pitchFamily="34" charset="0"/>
              </a:rPr>
              <a:t>hÖ</a:t>
            </a:r>
            <a:r>
              <a:rPr lang="en-US" altLang="en-US" sz="2600" dirty="0">
                <a:latin typeface=".VnTime" panose="020B7200000000000000" pitchFamily="34" charset="0"/>
              </a:rPr>
              <a:t> </a:t>
            </a:r>
            <a:r>
              <a:rPr lang="en-US" altLang="en-US" sz="2600" dirty="0" err="1">
                <a:latin typeface=".VnTime" panose="020B7200000000000000" pitchFamily="34" charset="0"/>
              </a:rPr>
              <a:t>sè</a:t>
            </a:r>
            <a:r>
              <a:rPr lang="en-US" altLang="en-US" sz="2600" dirty="0">
                <a:latin typeface=".VnTime" panose="020B7200000000000000" pitchFamily="34" charset="0"/>
              </a:rPr>
              <a:t> </a:t>
            </a:r>
            <a:r>
              <a:rPr lang="en-US" altLang="en-US" sz="2600" dirty="0" err="1">
                <a:latin typeface=".VnTime" panose="020B7200000000000000" pitchFamily="34" charset="0"/>
              </a:rPr>
              <a:t>tæ</a:t>
            </a:r>
            <a:r>
              <a:rPr lang="en-US" altLang="en-US" sz="2600" dirty="0">
                <a:latin typeface=".VnTime" panose="020B7200000000000000" pitchFamily="34" charset="0"/>
              </a:rPr>
              <a:t> </a:t>
            </a:r>
            <a:r>
              <a:rPr lang="en-US" altLang="en-US" sz="2600" dirty="0" err="1">
                <a:latin typeface=".VnTime" panose="020B7200000000000000" pitchFamily="34" charset="0"/>
              </a:rPr>
              <a:t>hîp</a:t>
            </a:r>
            <a:r>
              <a:rPr lang="en-US" altLang="en-US" sz="2600" dirty="0">
                <a:latin typeface=".VnTime" panose="020B7200000000000000" pitchFamily="34" charset="0"/>
              </a:rPr>
              <a:t> </a:t>
            </a:r>
            <a:r>
              <a:rPr lang="en-US" altLang="en-US" sz="2600" dirty="0" err="1">
                <a:latin typeface=".VnTime" panose="020B7200000000000000" pitchFamily="34" charset="0"/>
              </a:rPr>
              <a:t>cã</a:t>
            </a:r>
            <a:r>
              <a:rPr lang="en-US" altLang="en-US" sz="2600" dirty="0">
                <a:latin typeface=".VnTime" panose="020B7200000000000000" pitchFamily="34" charset="0"/>
              </a:rPr>
              <a:t> </a:t>
            </a:r>
            <a:r>
              <a:rPr lang="en-US" altLang="en-US" sz="2600" dirty="0" err="1">
                <a:latin typeface=".VnTime" panose="020B7200000000000000" pitchFamily="34" charset="0"/>
              </a:rPr>
              <a:t>liªn</a:t>
            </a:r>
            <a:r>
              <a:rPr lang="en-US" altLang="en-US" sz="2600" dirty="0">
                <a:latin typeface=".VnTime" panose="020B7200000000000000" pitchFamily="34" charset="0"/>
              </a:rPr>
              <a:t> </a:t>
            </a:r>
            <a:r>
              <a:rPr lang="en-US" altLang="en-US" sz="2600" dirty="0" err="1">
                <a:latin typeface=".VnTime" panose="020B7200000000000000" pitchFamily="34" charset="0"/>
              </a:rPr>
              <a:t>quan</a:t>
            </a:r>
            <a:r>
              <a:rPr lang="en-US" altLang="en-US" sz="2600" dirty="0">
                <a:latin typeface=".VnTime" panose="020B7200000000000000" pitchFamily="34" charset="0"/>
              </a:rPr>
              <a:t> </a:t>
            </a:r>
            <a:r>
              <a:rPr lang="en-US" altLang="en-US" sz="2600" dirty="0" err="1">
                <a:latin typeface=".VnTime" panose="020B7200000000000000" pitchFamily="34" charset="0"/>
              </a:rPr>
              <a:t>chÆt</a:t>
            </a:r>
            <a:r>
              <a:rPr lang="en-US" altLang="en-US" sz="2600" dirty="0">
                <a:latin typeface=".VnTime" panose="020B7200000000000000" pitchFamily="34" charset="0"/>
              </a:rPr>
              <a:t> </a:t>
            </a:r>
            <a:r>
              <a:rPr lang="en-US" altLang="en-US" sz="2600" dirty="0" err="1">
                <a:latin typeface=".VnTime" panose="020B7200000000000000" pitchFamily="34" charset="0"/>
              </a:rPr>
              <a:t>chÏ</a:t>
            </a:r>
            <a:r>
              <a:rPr lang="en-US" altLang="en-US" sz="2600" dirty="0">
                <a:latin typeface=".VnTime" panose="020B7200000000000000" pitchFamily="34" charset="0"/>
              </a:rPr>
              <a:t> </a:t>
            </a:r>
            <a:r>
              <a:rPr lang="en-US" altLang="en-US" sz="2600" dirty="0" err="1">
                <a:latin typeface=".VnTime" panose="020B7200000000000000" pitchFamily="34" charset="0"/>
              </a:rPr>
              <a:t>víi</a:t>
            </a:r>
            <a:r>
              <a:rPr lang="en-US" altLang="en-US" sz="2600" dirty="0">
                <a:latin typeface=".VnTime" panose="020B7200000000000000" pitchFamily="34" charset="0"/>
              </a:rPr>
              <a:t> </a:t>
            </a:r>
            <a:r>
              <a:rPr lang="en-US" altLang="en-US" sz="2600" dirty="0" err="1">
                <a:latin typeface=".VnTime" panose="020B7200000000000000" pitchFamily="34" charset="0"/>
              </a:rPr>
              <a:t>viÖc</a:t>
            </a:r>
            <a:r>
              <a:rPr lang="en-US" altLang="en-US" sz="2600" dirty="0">
                <a:latin typeface=".VnTime" panose="020B7200000000000000" pitchFamily="34" charset="0"/>
              </a:rPr>
              <a:t> </a:t>
            </a:r>
            <a:r>
              <a:rPr lang="en-US" altLang="en-US" sz="2600" dirty="0" err="1">
                <a:latin typeface=".VnTime" panose="020B7200000000000000" pitchFamily="34" charset="0"/>
              </a:rPr>
              <a:t>khai</a:t>
            </a:r>
            <a:r>
              <a:rPr lang="en-US" altLang="en-US" sz="2600" dirty="0">
                <a:latin typeface=".VnTime" panose="020B7200000000000000" pitchFamily="34" charset="0"/>
              </a:rPr>
              <a:t> </a:t>
            </a:r>
            <a:r>
              <a:rPr lang="en-US" altLang="en-US" sz="2600" dirty="0" err="1">
                <a:latin typeface=".VnTime" panose="020B7200000000000000" pitchFamily="34" charset="0"/>
              </a:rPr>
              <a:t>triÓn</a:t>
            </a:r>
            <a:r>
              <a:rPr lang="en-US" altLang="en-US" sz="2600" dirty="0">
                <a:latin typeface=".VnTime" panose="020B7200000000000000" pitchFamily="34" charset="0"/>
              </a:rPr>
              <a:t> </a:t>
            </a:r>
            <a:r>
              <a:rPr lang="en-US" altLang="en-US" sz="2600" dirty="0" err="1">
                <a:latin typeface=".VnTime" panose="020B7200000000000000" pitchFamily="34" charset="0"/>
              </a:rPr>
              <a:t>luü</a:t>
            </a:r>
            <a:r>
              <a:rPr lang="en-US" altLang="en-US" sz="2600" dirty="0">
                <a:latin typeface=".VnTime" panose="020B7200000000000000" pitchFamily="34" charset="0"/>
              </a:rPr>
              <a:t> </a:t>
            </a:r>
            <a:r>
              <a:rPr lang="en-US" altLang="en-US" sz="2600" dirty="0" err="1">
                <a:latin typeface=".VnTime" panose="020B7200000000000000" pitchFamily="34" charset="0"/>
              </a:rPr>
              <a:t>thõa</a:t>
            </a:r>
            <a:r>
              <a:rPr lang="en-US" altLang="en-US" sz="2600" dirty="0">
                <a:latin typeface=".VnTime" panose="020B7200000000000000" pitchFamily="34" charset="0"/>
              </a:rPr>
              <a:t> </a:t>
            </a:r>
            <a:r>
              <a:rPr lang="en-US" altLang="en-US" sz="2600" dirty="0" err="1">
                <a:latin typeface=".VnTime" panose="020B7200000000000000" pitchFamily="34" charset="0"/>
              </a:rPr>
              <a:t>cña</a:t>
            </a:r>
            <a:r>
              <a:rPr lang="en-US" altLang="en-US" sz="2600" dirty="0">
                <a:latin typeface=".VnTime" panose="020B7200000000000000" pitchFamily="34" charset="0"/>
              </a:rPr>
              <a:t> </a:t>
            </a:r>
            <a:r>
              <a:rPr lang="en-US" altLang="en-US" sz="2600" dirty="0" err="1">
                <a:latin typeface=".VnTime" panose="020B7200000000000000" pitchFamily="34" charset="0"/>
              </a:rPr>
              <a:t>mét</a:t>
            </a:r>
            <a:r>
              <a:rPr lang="en-US" altLang="en-US" sz="2600" dirty="0">
                <a:latin typeface=".VnTime" panose="020B7200000000000000" pitchFamily="34" charset="0"/>
              </a:rPr>
              <a:t> </a:t>
            </a:r>
            <a:r>
              <a:rPr lang="en-US" altLang="en-US" sz="2600" dirty="0" err="1">
                <a:latin typeface=".VnTime" panose="020B7200000000000000" pitchFamily="34" charset="0"/>
              </a:rPr>
              <a:t>nhÞ</a:t>
            </a:r>
            <a:r>
              <a:rPr lang="en-US" altLang="en-US" sz="2600" dirty="0">
                <a:latin typeface=".VnTime" panose="020B7200000000000000" pitchFamily="34" charset="0"/>
              </a:rPr>
              <a:t> </a:t>
            </a:r>
            <a:r>
              <a:rPr lang="en-US" altLang="en-US" sz="2600" dirty="0" err="1">
                <a:latin typeface=".VnTime" panose="020B7200000000000000" pitchFamily="34" charset="0"/>
              </a:rPr>
              <a:t>thøc</a:t>
            </a:r>
            <a:r>
              <a:rPr lang="en-US" altLang="en-US" sz="2600" dirty="0">
                <a:latin typeface=".VnTime" panose="020B7200000000000000" pitchFamily="34" charset="0"/>
              </a:rPr>
              <a:t>. </a:t>
            </a:r>
            <a:r>
              <a:rPr lang="en-US" altLang="en-US" sz="2600" dirty="0" err="1">
                <a:latin typeface=".VnTime" panose="020B7200000000000000" pitchFamily="34" charset="0"/>
              </a:rPr>
              <a:t>ThËt</a:t>
            </a:r>
            <a:r>
              <a:rPr lang="en-US" altLang="en-US" sz="2600" dirty="0">
                <a:latin typeface=".VnTime" panose="020B7200000000000000" pitchFamily="34" charset="0"/>
              </a:rPr>
              <a:t> </a:t>
            </a:r>
            <a:r>
              <a:rPr lang="en-US" altLang="en-US" sz="2600" dirty="0" err="1">
                <a:latin typeface=".VnTime" panose="020B7200000000000000" pitchFamily="34" charset="0"/>
              </a:rPr>
              <a:t>vËy</a:t>
            </a:r>
            <a:r>
              <a:rPr lang="en-US" altLang="en-US" sz="2600" dirty="0">
                <a:latin typeface=".VnTime" panose="020B7200000000000000" pitchFamily="34" charset="0"/>
              </a:rPr>
              <a:t>, </a:t>
            </a:r>
            <a:r>
              <a:rPr lang="en-US" altLang="en-US" sz="2600" dirty="0" err="1">
                <a:latin typeface=".VnTime" panose="020B7200000000000000" pitchFamily="34" charset="0"/>
              </a:rPr>
              <a:t>trong</a:t>
            </a:r>
            <a:r>
              <a:rPr lang="en-US" altLang="en-US" sz="2600" dirty="0">
                <a:latin typeface=".VnTime" panose="020B7200000000000000" pitchFamily="34" charset="0"/>
              </a:rPr>
              <a:t> </a:t>
            </a:r>
            <a:r>
              <a:rPr lang="en-US" altLang="en-US" sz="2600" dirty="0" err="1">
                <a:latin typeface=".VnTime" panose="020B7200000000000000" pitchFamily="34" charset="0"/>
              </a:rPr>
              <a:t>tÝch</a:t>
            </a:r>
            <a:endParaRPr lang="en-US" altLang="en-US" sz="2600" dirty="0">
              <a:latin typeface=".VnTime" panose="020B7200000000000000" pitchFamily="34" charset="0"/>
            </a:endParaRPr>
          </a:p>
          <a:p>
            <a:pPr algn="just" eaLnBrk="1" hangingPunct="1">
              <a:lnSpc>
                <a:spcPct val="90000"/>
              </a:lnSpc>
              <a:buFont typeface="Wingdings" panose="05000000000000000000" pitchFamily="2" charset="2"/>
              <a:buNone/>
            </a:pPr>
            <a:r>
              <a:rPr lang="en-US" altLang="en-US" sz="2600" dirty="0">
                <a:latin typeface=".VnTime" panose="020B7200000000000000" pitchFamily="34" charset="0"/>
              </a:rPr>
              <a:t>            (</a:t>
            </a:r>
            <a:r>
              <a:rPr lang="en-US" altLang="en-US" sz="2600" i="1" dirty="0" err="1">
                <a:latin typeface=".VnTime" panose="020B7200000000000000" pitchFamily="34" charset="0"/>
              </a:rPr>
              <a:t>x+y</a:t>
            </a:r>
            <a:r>
              <a:rPr lang="en-US" altLang="en-US" sz="2600" dirty="0">
                <a:latin typeface=".VnTime" panose="020B7200000000000000" pitchFamily="34" charset="0"/>
              </a:rPr>
              <a:t>)</a:t>
            </a:r>
            <a:r>
              <a:rPr lang="en-US" altLang="en-US" sz="2600" i="1" baseline="30000" dirty="0">
                <a:latin typeface=".VnTime" panose="020B7200000000000000" pitchFamily="34" charset="0"/>
              </a:rPr>
              <a:t>n</a:t>
            </a:r>
            <a:r>
              <a:rPr lang="en-US" altLang="en-US" sz="2600" dirty="0">
                <a:latin typeface=".VnTime" panose="020B7200000000000000" pitchFamily="34" charset="0"/>
              </a:rPr>
              <a:t> = (</a:t>
            </a:r>
            <a:r>
              <a:rPr lang="en-US" altLang="en-US" sz="2600" i="1" dirty="0" err="1">
                <a:latin typeface=".VnTime" panose="020B7200000000000000" pitchFamily="34" charset="0"/>
              </a:rPr>
              <a:t>x+y</a:t>
            </a:r>
            <a:r>
              <a:rPr lang="en-US" altLang="en-US" sz="2600" dirty="0">
                <a:latin typeface=".VnTime" panose="020B7200000000000000" pitchFamily="34" charset="0"/>
              </a:rPr>
              <a:t>) (</a:t>
            </a:r>
            <a:r>
              <a:rPr lang="en-US" altLang="en-US" sz="2600" i="1" dirty="0" err="1">
                <a:latin typeface=".VnTime" panose="020B7200000000000000" pitchFamily="34" charset="0"/>
              </a:rPr>
              <a:t>x+y</a:t>
            </a:r>
            <a:r>
              <a:rPr lang="en-US" altLang="en-US" sz="2600" dirty="0">
                <a:latin typeface=".VnTime" panose="020B7200000000000000" pitchFamily="34" charset="0"/>
              </a:rPr>
              <a:t>) . . . (</a:t>
            </a:r>
            <a:r>
              <a:rPr lang="en-US" altLang="en-US" sz="2600" i="1" dirty="0" err="1">
                <a:latin typeface=".VnTime" panose="020B7200000000000000" pitchFamily="34" charset="0"/>
              </a:rPr>
              <a:t>x+y</a:t>
            </a:r>
            <a:r>
              <a:rPr lang="en-US" altLang="en-US" sz="2600" dirty="0">
                <a:latin typeface=".VnTime" panose="020B7200000000000000" pitchFamily="34" charset="0"/>
              </a:rPr>
              <a:t>)</a:t>
            </a:r>
          </a:p>
          <a:p>
            <a:pPr algn="just" eaLnBrk="1" hangingPunct="1">
              <a:lnSpc>
                <a:spcPct val="90000"/>
              </a:lnSpc>
              <a:buFont typeface="Wingdings" panose="05000000000000000000" pitchFamily="2" charset="2"/>
              <a:buNone/>
            </a:pPr>
            <a:r>
              <a:rPr lang="en-US" altLang="en-US" sz="2600" dirty="0">
                <a:latin typeface=".VnTime" panose="020B7200000000000000" pitchFamily="34" charset="0"/>
              </a:rPr>
              <a:t>    </a:t>
            </a:r>
            <a:r>
              <a:rPr lang="en-US" altLang="en-US" sz="2600" dirty="0" err="1">
                <a:latin typeface=".VnTime" panose="020B7200000000000000" pitchFamily="34" charset="0"/>
              </a:rPr>
              <a:t>hÖ</a:t>
            </a:r>
            <a:r>
              <a:rPr lang="en-US" altLang="en-US" sz="2600" dirty="0">
                <a:latin typeface=".VnTime" panose="020B7200000000000000" pitchFamily="34" charset="0"/>
              </a:rPr>
              <a:t> </a:t>
            </a:r>
            <a:r>
              <a:rPr lang="en-US" altLang="en-US" sz="2600" dirty="0" err="1">
                <a:latin typeface=".VnTime" panose="020B7200000000000000" pitchFamily="34" charset="0"/>
              </a:rPr>
              <a:t>sè</a:t>
            </a:r>
            <a:r>
              <a:rPr lang="en-US" altLang="en-US" sz="2600" dirty="0">
                <a:latin typeface=".VnTime" panose="020B7200000000000000" pitchFamily="34" charset="0"/>
              </a:rPr>
              <a:t> </a:t>
            </a:r>
            <a:r>
              <a:rPr lang="en-US" altLang="en-US" sz="2600" dirty="0" err="1">
                <a:latin typeface=".VnTime" panose="020B7200000000000000" pitchFamily="34" charset="0"/>
              </a:rPr>
              <a:t>cña</a:t>
            </a:r>
            <a:r>
              <a:rPr lang="en-US" altLang="en-US" sz="2600" dirty="0">
                <a:latin typeface=".VnTime" panose="020B7200000000000000" pitchFamily="34" charset="0"/>
              </a:rPr>
              <a:t>  </a:t>
            </a:r>
            <a:r>
              <a:rPr lang="en-US" altLang="en-US" sz="2600" i="1" dirty="0" err="1">
                <a:latin typeface=".VnTime" panose="020B7200000000000000" pitchFamily="34" charset="0"/>
              </a:rPr>
              <a:t>x</a:t>
            </a:r>
            <a:r>
              <a:rPr lang="en-US" altLang="en-US" sz="2600" i="1" baseline="30000" dirty="0" err="1">
                <a:latin typeface=".VnTime" panose="020B7200000000000000" pitchFamily="34" charset="0"/>
              </a:rPr>
              <a:t>m</a:t>
            </a:r>
            <a:r>
              <a:rPr lang="en-US" altLang="en-US" sz="2600" i="1" dirty="0">
                <a:latin typeface=".VnTime" panose="020B7200000000000000" pitchFamily="34" charset="0"/>
              </a:rPr>
              <a:t> </a:t>
            </a:r>
            <a:r>
              <a:rPr lang="en-US" altLang="en-US" sz="2600" i="1" dirty="0" err="1">
                <a:latin typeface=".VnTime" panose="020B7200000000000000" pitchFamily="34" charset="0"/>
              </a:rPr>
              <a:t>y</a:t>
            </a:r>
            <a:r>
              <a:rPr lang="en-US" altLang="en-US" sz="2600" i="1" baseline="30000" dirty="0" err="1">
                <a:latin typeface=".VnTime" panose="020B7200000000000000" pitchFamily="34" charset="0"/>
              </a:rPr>
              <a:t>n</a:t>
            </a:r>
            <a:r>
              <a:rPr lang="en-US" altLang="en-US" sz="2600" i="1" baseline="30000" dirty="0">
                <a:latin typeface=".VnTime" panose="020B7200000000000000" pitchFamily="34" charset="0"/>
              </a:rPr>
              <a:t>-m</a:t>
            </a:r>
            <a:r>
              <a:rPr lang="en-US" altLang="en-US" sz="2600" dirty="0">
                <a:latin typeface=".VnTime" panose="020B7200000000000000" pitchFamily="34" charset="0"/>
              </a:rPr>
              <a:t>  </a:t>
            </a:r>
            <a:r>
              <a:rPr lang="en-US" altLang="en-US" sz="2600" dirty="0" err="1">
                <a:latin typeface=".VnTime" panose="020B7200000000000000" pitchFamily="34" charset="0"/>
              </a:rPr>
              <a:t>sÏ</a:t>
            </a:r>
            <a:r>
              <a:rPr lang="en-US" altLang="en-US" sz="2600" dirty="0">
                <a:latin typeface=".VnTime" panose="020B7200000000000000" pitchFamily="34" charset="0"/>
              </a:rPr>
              <a:t> lµ </a:t>
            </a:r>
            <a:r>
              <a:rPr lang="en-US" altLang="en-US" sz="2600" dirty="0" err="1">
                <a:latin typeface=".VnTime" panose="020B7200000000000000" pitchFamily="34" charset="0"/>
              </a:rPr>
              <a:t>sè</a:t>
            </a:r>
            <a:r>
              <a:rPr lang="en-US" altLang="en-US" sz="2600" dirty="0">
                <a:latin typeface=".VnTime" panose="020B7200000000000000" pitchFamily="34" charset="0"/>
              </a:rPr>
              <a:t> </a:t>
            </a:r>
            <a:r>
              <a:rPr lang="en-US" altLang="en-US" sz="2600" dirty="0" err="1">
                <a:latin typeface=".VnTime" panose="020B7200000000000000" pitchFamily="34" charset="0"/>
              </a:rPr>
              <a:t>c¸ch</a:t>
            </a:r>
            <a:r>
              <a:rPr lang="en-US" altLang="en-US" sz="2600" dirty="0">
                <a:latin typeface=".VnTime" panose="020B7200000000000000" pitchFamily="34" charset="0"/>
              </a:rPr>
              <a:t> </a:t>
            </a:r>
            <a:r>
              <a:rPr lang="en-US" altLang="en-US" sz="2600" dirty="0" err="1">
                <a:latin typeface=".VnTime" panose="020B7200000000000000" pitchFamily="34" charset="0"/>
              </a:rPr>
              <a:t>chän</a:t>
            </a:r>
            <a:r>
              <a:rPr lang="en-US" altLang="en-US" sz="2600" dirty="0">
                <a:latin typeface=".VnTime" panose="020B7200000000000000" pitchFamily="34" charset="0"/>
              </a:rPr>
              <a:t> </a:t>
            </a:r>
            <a:r>
              <a:rPr lang="en-US" altLang="en-US" sz="2600" i="1" dirty="0">
                <a:latin typeface=".VnTime" panose="020B7200000000000000" pitchFamily="34" charset="0"/>
              </a:rPr>
              <a:t>m</a:t>
            </a:r>
            <a:r>
              <a:rPr lang="en-US" altLang="en-US" sz="2600" dirty="0">
                <a:latin typeface=".VnTime" panose="020B7200000000000000" pitchFamily="34" charset="0"/>
              </a:rPr>
              <a:t> </a:t>
            </a:r>
            <a:r>
              <a:rPr lang="en-US" altLang="en-US" sz="2600" dirty="0" err="1">
                <a:latin typeface=".VnTime" panose="020B7200000000000000" pitchFamily="34" charset="0"/>
              </a:rPr>
              <a:t>nh©n</a:t>
            </a:r>
            <a:r>
              <a:rPr lang="en-US" altLang="en-US" sz="2600" dirty="0">
                <a:latin typeface=".VnTime" panose="020B7200000000000000" pitchFamily="34" charset="0"/>
              </a:rPr>
              <a:t> </a:t>
            </a:r>
            <a:r>
              <a:rPr lang="en-US" altLang="en-US" sz="2600" dirty="0" err="1">
                <a:latin typeface=".VnTime" panose="020B7200000000000000" pitchFamily="34" charset="0"/>
              </a:rPr>
              <a:t>tö</a:t>
            </a:r>
            <a:r>
              <a:rPr lang="en-US" altLang="en-US" sz="2600" dirty="0">
                <a:latin typeface=".VnTime" panose="020B7200000000000000" pitchFamily="34" charset="0"/>
              </a:rPr>
              <a:t> (</a:t>
            </a:r>
            <a:r>
              <a:rPr lang="en-US" altLang="en-US" sz="2600" i="1" dirty="0">
                <a:latin typeface=".VnTime" panose="020B7200000000000000" pitchFamily="34" charset="0"/>
              </a:rPr>
              <a:t>x + y</a:t>
            </a:r>
            <a:r>
              <a:rPr lang="en-US" altLang="en-US" sz="2600" dirty="0">
                <a:latin typeface=".VnTime" panose="020B7200000000000000" pitchFamily="34" charset="0"/>
              </a:rPr>
              <a:t>) mµ </a:t>
            </a:r>
            <a:r>
              <a:rPr lang="en-US" altLang="en-US" sz="2600" dirty="0" err="1">
                <a:latin typeface=".VnTime" panose="020B7200000000000000" pitchFamily="34" charset="0"/>
              </a:rPr>
              <a:t>tõ</a:t>
            </a:r>
            <a:r>
              <a:rPr lang="en-US" altLang="en-US" sz="2600" dirty="0">
                <a:latin typeface=".VnTime" panose="020B7200000000000000" pitchFamily="34" charset="0"/>
              </a:rPr>
              <a:t> ®ã ta </a:t>
            </a:r>
            <a:r>
              <a:rPr lang="en-US" altLang="en-US" sz="2600" dirty="0" err="1">
                <a:latin typeface=".VnTime" panose="020B7200000000000000" pitchFamily="34" charset="0"/>
              </a:rPr>
              <a:t>lÊy</a:t>
            </a:r>
            <a:r>
              <a:rPr lang="en-US" altLang="en-US" sz="2600" dirty="0">
                <a:latin typeface=".VnTime" panose="020B7200000000000000" pitchFamily="34" charset="0"/>
              </a:rPr>
              <a:t> </a:t>
            </a:r>
            <a:r>
              <a:rPr lang="en-US" altLang="en-US" sz="2600" dirty="0" err="1">
                <a:latin typeface=".VnTime" panose="020B7200000000000000" pitchFamily="34" charset="0"/>
              </a:rPr>
              <a:t>ra</a:t>
            </a:r>
            <a:r>
              <a:rPr lang="en-US" altLang="en-US" sz="2600" dirty="0">
                <a:latin typeface=".VnTime" panose="020B7200000000000000" pitchFamily="34" charset="0"/>
              </a:rPr>
              <a:t> </a:t>
            </a:r>
            <a:r>
              <a:rPr lang="en-US" altLang="en-US" sz="2600" i="1" dirty="0" smtClean="0">
                <a:latin typeface=".VnTime" panose="020B7200000000000000" pitchFamily="34" charset="0"/>
              </a:rPr>
              <a:t>x,</a:t>
            </a:r>
            <a:r>
              <a:rPr lang="en-US" altLang="en-US" sz="2600" dirty="0" smtClean="0">
                <a:latin typeface=".VnTime" panose="020B7200000000000000" pitchFamily="34" charset="0"/>
              </a:rPr>
              <a:t> </a:t>
            </a:r>
            <a:r>
              <a:rPr lang="en-US" altLang="en-US" sz="2600" dirty="0">
                <a:latin typeface=".VnTime" panose="020B7200000000000000" pitchFamily="34" charset="0"/>
              </a:rPr>
              <a:t>vµ ®</a:t>
            </a:r>
            <a:r>
              <a:rPr lang="en-US" altLang="en-US" sz="2600" dirty="0" err="1">
                <a:latin typeface=".VnTime" panose="020B7200000000000000" pitchFamily="34" charset="0"/>
              </a:rPr>
              <a:t>ång</a:t>
            </a:r>
            <a:r>
              <a:rPr lang="en-US" altLang="en-US" sz="2600" dirty="0">
                <a:latin typeface=".VnTime" panose="020B7200000000000000" pitchFamily="34" charset="0"/>
              </a:rPr>
              <a:t> </a:t>
            </a:r>
            <a:r>
              <a:rPr lang="en-US" altLang="en-US" sz="2600" dirty="0" err="1">
                <a:latin typeface=".VnTime" panose="020B7200000000000000" pitchFamily="34" charset="0"/>
              </a:rPr>
              <a:t>thêi</a:t>
            </a:r>
            <a:r>
              <a:rPr lang="en-US" altLang="en-US" sz="2600" dirty="0">
                <a:latin typeface=".VnTime" panose="020B7200000000000000" pitchFamily="34" charset="0"/>
              </a:rPr>
              <a:t> </a:t>
            </a:r>
            <a:r>
              <a:rPr lang="en-US" altLang="en-US" sz="2600" dirty="0" err="1">
                <a:latin typeface=".VnTime" panose="020B7200000000000000" pitchFamily="34" charset="0"/>
              </a:rPr>
              <a:t>trong</a:t>
            </a:r>
            <a:r>
              <a:rPr lang="en-US" altLang="en-US" sz="2600" dirty="0">
                <a:latin typeface=".VnTime" panose="020B7200000000000000" pitchFamily="34" charset="0"/>
              </a:rPr>
              <a:t> </a:t>
            </a:r>
            <a:r>
              <a:rPr lang="en-US" altLang="en-US" sz="2600" i="1" dirty="0">
                <a:latin typeface=".VnTime" panose="020B7200000000000000" pitchFamily="34" charset="0"/>
              </a:rPr>
              <a:t>n-m</a:t>
            </a:r>
            <a:r>
              <a:rPr lang="en-US" altLang="en-US" sz="2600" dirty="0">
                <a:latin typeface=".VnTime" panose="020B7200000000000000" pitchFamily="34" charset="0"/>
              </a:rPr>
              <a:t> </a:t>
            </a:r>
            <a:r>
              <a:rPr lang="en-US" altLang="en-US" sz="2600" dirty="0" err="1">
                <a:latin typeface=".VnTime" panose="020B7200000000000000" pitchFamily="34" charset="0"/>
              </a:rPr>
              <a:t>nh©n</a:t>
            </a:r>
            <a:r>
              <a:rPr lang="en-US" altLang="en-US" sz="2600" dirty="0">
                <a:latin typeface=".VnTime" panose="020B7200000000000000" pitchFamily="34" charset="0"/>
              </a:rPr>
              <a:t> </a:t>
            </a:r>
            <a:r>
              <a:rPr lang="en-US" altLang="en-US" sz="2600" dirty="0" err="1">
                <a:latin typeface=".VnTime" panose="020B7200000000000000" pitchFamily="34" charset="0"/>
              </a:rPr>
              <a:t>tö</a:t>
            </a:r>
            <a:r>
              <a:rPr lang="en-US" altLang="en-US" sz="2600" dirty="0">
                <a:latin typeface=".VnTime" panose="020B7200000000000000" pitchFamily="34" charset="0"/>
              </a:rPr>
              <a:t> </a:t>
            </a:r>
            <a:r>
              <a:rPr lang="en-US" altLang="en-US" sz="2600" dirty="0" err="1">
                <a:latin typeface=".VnTime" panose="020B7200000000000000" pitchFamily="34" charset="0"/>
              </a:rPr>
              <a:t>cßn</a:t>
            </a:r>
            <a:r>
              <a:rPr lang="en-US" altLang="en-US" sz="2600" dirty="0">
                <a:latin typeface=".VnTime" panose="020B7200000000000000" pitchFamily="34" charset="0"/>
              </a:rPr>
              <a:t> l¹i ta </a:t>
            </a:r>
            <a:r>
              <a:rPr lang="en-US" altLang="en-US" sz="2600" dirty="0" err="1">
                <a:latin typeface=".VnTime" panose="020B7200000000000000" pitchFamily="34" charset="0"/>
              </a:rPr>
              <a:t>lÊy</a:t>
            </a:r>
            <a:r>
              <a:rPr lang="en-US" altLang="en-US" sz="2600" dirty="0">
                <a:latin typeface=".VnTime" panose="020B7200000000000000" pitchFamily="34" charset="0"/>
              </a:rPr>
              <a:t> </a:t>
            </a:r>
            <a:r>
              <a:rPr lang="en-US" altLang="en-US" sz="2600" dirty="0" err="1">
                <a:latin typeface=".VnTime" panose="020B7200000000000000" pitchFamily="34" charset="0"/>
              </a:rPr>
              <a:t>ra</a:t>
            </a:r>
            <a:r>
              <a:rPr lang="en-US" altLang="en-US" sz="2600" dirty="0">
                <a:latin typeface=".VnTime" panose="020B7200000000000000" pitchFamily="34" charset="0"/>
              </a:rPr>
              <a:t> </a:t>
            </a:r>
            <a:r>
              <a:rPr lang="en-US" altLang="en-US" sz="2600" i="1" dirty="0">
                <a:latin typeface=".VnTime" panose="020B7200000000000000" pitchFamily="34" charset="0"/>
              </a:rPr>
              <a:t>y</a:t>
            </a:r>
            <a:r>
              <a:rPr lang="en-US" altLang="en-US" sz="2600" dirty="0">
                <a:latin typeface=".VnTime" panose="020B7200000000000000" pitchFamily="34" charset="0"/>
              </a:rPr>
              <a:t>, </a:t>
            </a:r>
            <a:r>
              <a:rPr lang="en-US" altLang="en-US" sz="2600" dirty="0" err="1">
                <a:latin typeface=".VnTime" panose="020B7200000000000000" pitchFamily="34" charset="0"/>
              </a:rPr>
              <a:t>nghÜa</a:t>
            </a:r>
            <a:r>
              <a:rPr lang="en-US" altLang="en-US" sz="2600" dirty="0">
                <a:latin typeface=".VnTime" panose="020B7200000000000000" pitchFamily="34" charset="0"/>
              </a:rPr>
              <a:t> lµ</a:t>
            </a:r>
          </a:p>
        </p:txBody>
      </p:sp>
      <p:sp>
        <p:nvSpPr>
          <p:cNvPr id="2" name="Slide Number Placeholder 1">
            <a:extLst>
              <a:ext uri="{FF2B5EF4-FFF2-40B4-BE49-F238E27FC236}">
                <a16:creationId xmlns:a16="http://schemas.microsoft.com/office/drawing/2014/main" id="{9A2BF00D-6420-466B-AB60-8912099F99DD}"/>
              </a:ext>
            </a:extLst>
          </p:cNvPr>
          <p:cNvSpPr>
            <a:spLocks noGrp="1"/>
          </p:cNvSpPr>
          <p:nvPr>
            <p:ph type="sldNum" sz="quarter" idx="12"/>
          </p:nvPr>
        </p:nvSpPr>
        <p:spPr/>
        <p:txBody>
          <a:bodyPr/>
          <a:lstStyle/>
          <a:p>
            <a:pPr>
              <a:defRPr/>
            </a:pPr>
            <a:fld id="{519C8756-3B26-4146-A7C7-24F682EEB786}" type="slidenum">
              <a:rPr lang="en-US" smtClean="0"/>
              <a:pPr>
                <a:defRPr/>
              </a:pPr>
              <a:t>47</a:t>
            </a:fld>
            <a:endParaRPr lang="en-US"/>
          </a:p>
        </p:txBody>
      </p:sp>
      <p:sp>
        <p:nvSpPr>
          <p:cNvPr id="55301" name="Rectangle 5">
            <a:extLst>
              <a:ext uri="{FF2B5EF4-FFF2-40B4-BE49-F238E27FC236}">
                <a16:creationId xmlns:a16="http://schemas.microsoft.com/office/drawing/2014/main" id="{A190E35A-43FA-41CF-BDE5-C645F9BF6D47}"/>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55302" name="Object 4">
            <a:extLst>
              <a:ext uri="{FF2B5EF4-FFF2-40B4-BE49-F238E27FC236}">
                <a16:creationId xmlns:a16="http://schemas.microsoft.com/office/drawing/2014/main" id="{EF6B7BEC-C3CF-4489-8CE0-FACBC1F5AA1B}"/>
              </a:ext>
            </a:extLst>
          </p:cNvPr>
          <p:cNvGraphicFramePr>
            <a:graphicFrameLocks noChangeAspect="1"/>
          </p:cNvGraphicFramePr>
          <p:nvPr/>
        </p:nvGraphicFramePr>
        <p:xfrm>
          <a:off x="1321925" y="3163627"/>
          <a:ext cx="6473825" cy="1377950"/>
        </p:xfrm>
        <a:graphic>
          <a:graphicData uri="http://schemas.openxmlformats.org/presentationml/2006/ole">
            <mc:AlternateContent xmlns:mc="http://schemas.openxmlformats.org/markup-compatibility/2006">
              <mc:Choice xmlns:v="urn:schemas-microsoft-com:vml" Requires="v">
                <p:oleObj spid="_x0000_s73865" name="Equation" r:id="rId3" imgW="2743200" imgH="685800" progId="Equation.DSMT4">
                  <p:embed/>
                </p:oleObj>
              </mc:Choice>
              <mc:Fallback>
                <p:oleObj name="Equation" r:id="rId3" imgW="2743200" imgH="685800" progId="Equation.DSMT4">
                  <p:embed/>
                  <p:pic>
                    <p:nvPicPr>
                      <p:cNvPr id="55302" name="Object 4">
                        <a:extLst>
                          <a:ext uri="{FF2B5EF4-FFF2-40B4-BE49-F238E27FC236}">
                            <a16:creationId xmlns:a16="http://schemas.microsoft.com/office/drawing/2014/main" id="{EF6B7BEC-C3CF-4489-8CE0-FACBC1F5A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925" y="3163627"/>
                        <a:ext cx="6473825"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3" name="Text Box 6">
            <a:extLst>
              <a:ext uri="{FF2B5EF4-FFF2-40B4-BE49-F238E27FC236}">
                <a16:creationId xmlns:a16="http://schemas.microsoft.com/office/drawing/2014/main" id="{3824E8C9-3CB8-4E4C-BDC0-1FD01118F3AF}"/>
              </a:ext>
            </a:extLst>
          </p:cNvPr>
          <p:cNvSpPr txBox="1">
            <a:spLocks noChangeArrowheads="1"/>
          </p:cNvSpPr>
          <p:nvPr/>
        </p:nvSpPr>
        <p:spPr bwMode="auto">
          <a:xfrm>
            <a:off x="0" y="4697413"/>
            <a:ext cx="91703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dirty="0" err="1">
                <a:latin typeface=".VnTime" panose="020B7200000000000000" pitchFamily="34" charset="0"/>
              </a:rPr>
              <a:t>C«ng</a:t>
            </a:r>
            <a:r>
              <a:rPr lang="en-US" altLang="en-US" sz="2400" dirty="0">
                <a:latin typeface=".VnTime" panose="020B7200000000000000" pitchFamily="34" charset="0"/>
              </a:rPr>
              <a:t> </a:t>
            </a:r>
            <a:r>
              <a:rPr lang="en-US" altLang="en-US" sz="2400" dirty="0" err="1">
                <a:latin typeface=".VnTime" panose="020B7200000000000000" pitchFamily="34" charset="0"/>
              </a:rPr>
              <a:t>thøc</a:t>
            </a:r>
            <a:r>
              <a:rPr lang="en-US" altLang="en-US" sz="2400" dirty="0">
                <a:latin typeface=".VnTime" panose="020B7200000000000000" pitchFamily="34" charset="0"/>
              </a:rPr>
              <a:t> </a:t>
            </a:r>
            <a:r>
              <a:rPr lang="en-US" altLang="en-US" sz="2400" dirty="0" err="1" smtClean="0">
                <a:latin typeface=".VnTime" panose="020B7200000000000000" pitchFamily="34" charset="0"/>
              </a:rPr>
              <a:t>t</a:t>
            </a:r>
            <a:r>
              <a:rPr lang="en-US" altLang="en-US" sz="2400" dirty="0" err="1" smtClean="0">
                <a:latin typeface="Times New Roman" panose="02020603050405020304" pitchFamily="18" charset="0"/>
              </a:rPr>
              <a:t>rên</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được</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gọi</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là</a:t>
            </a:r>
            <a:r>
              <a:rPr lang="en-US" altLang="en-US" sz="2400" dirty="0" smtClean="0">
                <a:latin typeface=".VnTime" panose="020B7200000000000000" pitchFamily="34" charset="0"/>
              </a:rPr>
              <a:t> </a:t>
            </a:r>
            <a:r>
              <a:rPr lang="en-US" altLang="en-US" sz="2400" i="1" dirty="0" err="1">
                <a:latin typeface=".VnTime" panose="020B7200000000000000" pitchFamily="34" charset="0"/>
              </a:rPr>
              <a:t>khai</a:t>
            </a:r>
            <a:r>
              <a:rPr lang="en-US" altLang="en-US" sz="2400" i="1" dirty="0">
                <a:latin typeface=".VnTime" panose="020B7200000000000000" pitchFamily="34" charset="0"/>
              </a:rPr>
              <a:t> </a:t>
            </a:r>
            <a:r>
              <a:rPr lang="en-US" altLang="en-US" sz="2400" i="1" dirty="0" err="1">
                <a:latin typeface=".VnTime" panose="020B7200000000000000" pitchFamily="34" charset="0"/>
              </a:rPr>
              <a:t>triÓn</a:t>
            </a:r>
            <a:r>
              <a:rPr lang="en-US" altLang="en-US" sz="2400" i="1" dirty="0">
                <a:latin typeface=".VnTime" panose="020B7200000000000000" pitchFamily="34" charset="0"/>
              </a:rPr>
              <a:t> </a:t>
            </a:r>
            <a:r>
              <a:rPr lang="en-US" altLang="en-US" sz="2400" i="1" dirty="0" err="1">
                <a:latin typeface=".VnTime" panose="020B7200000000000000" pitchFamily="34" charset="0"/>
              </a:rPr>
              <a:t>nhÞ</a:t>
            </a:r>
            <a:r>
              <a:rPr lang="en-US" altLang="en-US" sz="2400" i="1" dirty="0">
                <a:latin typeface=".VnTime" panose="020B7200000000000000" pitchFamily="34" charset="0"/>
              </a:rPr>
              <a:t> </a:t>
            </a:r>
            <a:r>
              <a:rPr lang="en-US" altLang="en-US" sz="2400" i="1" dirty="0" err="1">
                <a:latin typeface=".VnTime" panose="020B7200000000000000" pitchFamily="34" charset="0"/>
              </a:rPr>
              <a:t>thøc</a:t>
            </a:r>
            <a:r>
              <a:rPr lang="en-US" altLang="en-US" sz="2400" i="1" dirty="0">
                <a:latin typeface=".VnTime" panose="020B7200000000000000" pitchFamily="34" charset="0"/>
              </a:rPr>
              <a:t> Newton</a:t>
            </a:r>
            <a:r>
              <a:rPr lang="en-US" altLang="en-US" sz="2400" dirty="0">
                <a:latin typeface=".VnTime" panose="020B7200000000000000" pitchFamily="34" charset="0"/>
              </a:rPr>
              <a:t> vµ </a:t>
            </a:r>
            <a:r>
              <a:rPr lang="en-US" altLang="en-US" sz="2400" dirty="0" err="1">
                <a:latin typeface=".VnTime" panose="020B7200000000000000" pitchFamily="34" charset="0"/>
              </a:rPr>
              <a:t>c¸c</a:t>
            </a:r>
            <a:r>
              <a:rPr lang="en-US" altLang="en-US" sz="2400" dirty="0">
                <a:latin typeface=".VnTime" panose="020B7200000000000000" pitchFamily="34" charset="0"/>
              </a:rPr>
              <a:t> </a:t>
            </a:r>
            <a:r>
              <a:rPr lang="en-US" altLang="en-US" sz="2400" dirty="0" err="1">
                <a:latin typeface=".VnTime" panose="020B7200000000000000" pitchFamily="34" charset="0"/>
              </a:rPr>
              <a:t>hÖ</a:t>
            </a:r>
            <a:r>
              <a:rPr lang="en-US" altLang="en-US" sz="2400" dirty="0">
                <a:latin typeface=".VnTime" panose="020B7200000000000000" pitchFamily="34" charset="0"/>
              </a:rPr>
              <a:t> </a:t>
            </a:r>
            <a:r>
              <a:rPr lang="en-US" altLang="en-US" sz="2400" dirty="0" err="1">
                <a:latin typeface=".VnTime" panose="020B7200000000000000" pitchFamily="34" charset="0"/>
              </a:rPr>
              <a:t>sè</a:t>
            </a:r>
            <a:r>
              <a:rPr lang="en-US" altLang="en-US" sz="2400" dirty="0">
                <a:latin typeface=".VnTime" panose="020B7200000000000000" pitchFamily="34" charset="0"/>
              </a:rPr>
              <a:t> </a:t>
            </a:r>
            <a:r>
              <a:rPr lang="en-US" altLang="en-US" sz="2400" dirty="0" err="1">
                <a:latin typeface=".VnTime" panose="020B7200000000000000" pitchFamily="34" charset="0"/>
              </a:rPr>
              <a:t>tæ</a:t>
            </a:r>
            <a:r>
              <a:rPr lang="en-US" altLang="en-US" sz="2400" dirty="0">
                <a:latin typeface=".VnTime" panose="020B7200000000000000" pitchFamily="34" charset="0"/>
              </a:rPr>
              <a:t> </a:t>
            </a:r>
            <a:r>
              <a:rPr lang="en-US" altLang="en-US" sz="2400" dirty="0" err="1">
                <a:latin typeface=".VnTime" panose="020B7200000000000000" pitchFamily="34" charset="0"/>
              </a:rPr>
              <a:t>hîp</a:t>
            </a:r>
            <a:r>
              <a:rPr lang="en-US" altLang="en-US" sz="2400" dirty="0">
                <a:latin typeface=".VnTime" panose="020B7200000000000000" pitchFamily="34" charset="0"/>
              </a:rPr>
              <a:t> </a:t>
            </a:r>
            <a:r>
              <a:rPr lang="en-US" altLang="en-US" sz="2400" dirty="0" err="1">
                <a:latin typeface=".VnTime" panose="020B7200000000000000" pitchFamily="34" charset="0"/>
              </a:rPr>
              <a:t>cßn</a:t>
            </a:r>
            <a:r>
              <a:rPr lang="en-US" altLang="en-US" sz="2400" dirty="0">
                <a:latin typeface=".VnTime" panose="020B7200000000000000" pitchFamily="34" charset="0"/>
              </a:rPr>
              <a:t> </a:t>
            </a:r>
            <a:r>
              <a:rPr lang="en-US" altLang="en-US" sz="2400" dirty="0" err="1" smtClean="0">
                <a:latin typeface="Times" panose="02020603050405020304" pitchFamily="18" charset="0"/>
                <a:cs typeface="Times" panose="02020603050405020304" pitchFamily="18" charset="0"/>
              </a:rPr>
              <a:t>được</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gọi</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là</a:t>
            </a:r>
            <a:r>
              <a:rPr lang="en-US" altLang="en-US" sz="2400" dirty="0" smtClean="0">
                <a:latin typeface="Times" panose="02020603050405020304" pitchFamily="18" charset="0"/>
                <a:cs typeface="Times" panose="02020603050405020304" pitchFamily="18" charset="0"/>
              </a:rPr>
              <a:t> </a:t>
            </a:r>
            <a:r>
              <a:rPr lang="en-US" altLang="en-US" sz="2400" dirty="0" err="1" smtClean="0">
                <a:latin typeface="Times" panose="02020603050405020304" pitchFamily="18" charset="0"/>
                <a:cs typeface="Times" panose="02020603050405020304" pitchFamily="18" charset="0"/>
              </a:rPr>
              <a:t>các</a:t>
            </a:r>
            <a:r>
              <a:rPr lang="en-US" altLang="en-US" sz="2400" dirty="0" smtClean="0">
                <a:latin typeface="Times" panose="02020603050405020304" pitchFamily="18" charset="0"/>
                <a:cs typeface="Times" panose="02020603050405020304" pitchFamily="18" charset="0"/>
              </a:rPr>
              <a:t> </a:t>
            </a:r>
            <a:r>
              <a:rPr lang="en-US" altLang="en-US" sz="2400" i="1" dirty="0" err="1" smtClean="0">
                <a:latin typeface="Times" panose="02020603050405020304" pitchFamily="18" charset="0"/>
                <a:cs typeface="Times" panose="02020603050405020304" pitchFamily="18" charset="0"/>
              </a:rPr>
              <a:t>hệ</a:t>
            </a:r>
            <a:r>
              <a:rPr lang="en-US" altLang="en-US" sz="2400" i="1" dirty="0" smtClean="0">
                <a:latin typeface="Times" panose="02020603050405020304" pitchFamily="18" charset="0"/>
                <a:cs typeface="Times" panose="02020603050405020304" pitchFamily="18" charset="0"/>
              </a:rPr>
              <a:t> </a:t>
            </a:r>
            <a:r>
              <a:rPr lang="en-US" altLang="en-US" sz="2400" i="1" dirty="0" err="1" smtClean="0">
                <a:latin typeface="Times" panose="02020603050405020304" pitchFamily="18" charset="0"/>
                <a:cs typeface="Times" panose="02020603050405020304" pitchFamily="18" charset="0"/>
              </a:rPr>
              <a:t>số</a:t>
            </a:r>
            <a:r>
              <a:rPr lang="en-US" altLang="en-US" sz="2400" i="1" dirty="0" smtClean="0">
                <a:latin typeface="Times" panose="02020603050405020304" pitchFamily="18" charset="0"/>
                <a:cs typeface="Times" panose="02020603050405020304" pitchFamily="18" charset="0"/>
              </a:rPr>
              <a:t> </a:t>
            </a:r>
            <a:r>
              <a:rPr lang="en-US" altLang="en-US" sz="2400" i="1" dirty="0" err="1" smtClean="0">
                <a:latin typeface="Times" panose="02020603050405020304" pitchFamily="18" charset="0"/>
                <a:cs typeface="Times" panose="02020603050405020304" pitchFamily="18" charset="0"/>
              </a:rPr>
              <a:t>nhị</a:t>
            </a:r>
            <a:r>
              <a:rPr lang="en-US" altLang="en-US" sz="2400" i="1" dirty="0" smtClean="0">
                <a:latin typeface="Times" panose="02020603050405020304" pitchFamily="18" charset="0"/>
                <a:cs typeface="Times" panose="02020603050405020304" pitchFamily="18" charset="0"/>
              </a:rPr>
              <a:t> </a:t>
            </a:r>
            <a:r>
              <a:rPr lang="en-US" altLang="en-US" sz="2400" i="1" dirty="0" err="1" smtClean="0">
                <a:latin typeface="Times" panose="02020603050405020304" pitchFamily="18" charset="0"/>
                <a:cs typeface="Times" panose="02020603050405020304" pitchFamily="18" charset="0"/>
              </a:rPr>
              <a:t>thức</a:t>
            </a:r>
            <a:r>
              <a:rPr lang="en-US" altLang="en-US" sz="2400" dirty="0" smtClean="0">
                <a:latin typeface=".VnTime" panose="020B7200000000000000" pitchFamily="34" charset="0"/>
              </a:rPr>
              <a:t>. </a:t>
            </a:r>
            <a:endParaRPr lang="en-US" altLang="en-US" sz="2400" dirty="0">
              <a:latin typeface=".VnTime" panose="020B7200000000000000" pitchFamily="34" charset="0"/>
            </a:endParaRPr>
          </a:p>
        </p:txBody>
      </p:sp>
    </p:spTree>
    <p:extLst>
      <p:ext uri="{BB962C8B-B14F-4D97-AF65-F5344CB8AC3E}">
        <p14:creationId xmlns:p14="http://schemas.microsoft.com/office/powerpoint/2010/main" val="2369342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A317EB50-E8D6-4BD8-BFF3-41769C2A8476}"/>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Tổ</a:t>
            </a:r>
            <a:r>
              <a:rPr lang="en-US" altLang="en-US" sz="3500" dirty="0"/>
              <a:t> </a:t>
            </a:r>
            <a:r>
              <a:rPr lang="en-US" altLang="en-US" sz="3500" dirty="0" err="1"/>
              <a:t>hợp</a:t>
            </a:r>
            <a:endParaRPr lang="en-US" altLang="en-US" sz="3500" dirty="0"/>
          </a:p>
        </p:txBody>
      </p:sp>
      <p:sp>
        <p:nvSpPr>
          <p:cNvPr id="56324" name="Rectangle 3">
            <a:extLst>
              <a:ext uri="{FF2B5EF4-FFF2-40B4-BE49-F238E27FC236}">
                <a16:creationId xmlns:a16="http://schemas.microsoft.com/office/drawing/2014/main" id="{411D2736-252A-4C92-8973-82C289E0A803}"/>
              </a:ext>
            </a:extLst>
          </p:cNvPr>
          <p:cNvSpPr>
            <a:spLocks noGrp="1" noChangeArrowheads="1"/>
          </p:cNvSpPr>
          <p:nvPr>
            <p:ph idx="1"/>
          </p:nvPr>
        </p:nvSpPr>
        <p:spPr>
          <a:xfrm>
            <a:off x="63500" y="838200"/>
            <a:ext cx="9080500" cy="5181600"/>
          </a:xfrm>
        </p:spPr>
        <p:txBody>
          <a:bodyPr/>
          <a:lstStyle/>
          <a:p>
            <a:pPr marL="0" indent="0" eaLnBrk="1" hangingPunct="1">
              <a:spcBef>
                <a:spcPts val="600"/>
              </a:spcBef>
              <a:buNone/>
            </a:pPr>
            <a:r>
              <a:rPr lang="en-US" altLang="en-US" sz="2500">
                <a:latin typeface=".VnTime" panose="020B7200000000000000" pitchFamily="34" charset="0"/>
              </a:rPr>
              <a:t>Trong c«ng thøc</a:t>
            </a:r>
            <a:r>
              <a:rPr lang="en-US" altLang="en-US" sz="2500">
                <a:latin typeface="Times New Roman" panose="02020603050405020304" pitchFamily="18" charset="0"/>
              </a:rPr>
              <a:t> Newton đặt </a:t>
            </a:r>
            <a:r>
              <a:rPr lang="en-US" altLang="en-US" sz="2500" i="1">
                <a:latin typeface="Times New Roman" panose="02020603050405020304" pitchFamily="18" charset="0"/>
              </a:rPr>
              <a:t>y</a:t>
            </a:r>
            <a:r>
              <a:rPr lang="en-US" altLang="en-US" sz="2500">
                <a:latin typeface="Times New Roman" panose="02020603050405020304" pitchFamily="18" charset="0"/>
              </a:rPr>
              <a:t>=1 ta có</a:t>
            </a:r>
            <a:r>
              <a:rPr lang="en-US" altLang="en-US" sz="2500">
                <a:latin typeface=".VnTime" panose="020B7200000000000000" pitchFamily="34" charset="0"/>
              </a:rPr>
              <a:t>:</a:t>
            </a:r>
          </a:p>
          <a:p>
            <a:pPr eaLnBrk="1" hangingPunct="1">
              <a:spcBef>
                <a:spcPts val="600"/>
              </a:spcBef>
              <a:buFont typeface="Wingdings" panose="05000000000000000000" pitchFamily="2" charset="2"/>
              <a:buNone/>
            </a:pPr>
            <a:r>
              <a:rPr lang="en-US" altLang="en-US" sz="2500">
                <a:latin typeface=".VnTime" panose="020B7200000000000000" pitchFamily="34" charset="0"/>
              </a:rPr>
              <a:t> 	    		  		                                                  (*)</a:t>
            </a:r>
          </a:p>
          <a:p>
            <a:pPr marL="0" indent="0" algn="just" eaLnBrk="1" hangingPunct="1">
              <a:spcBef>
                <a:spcPts val="600"/>
              </a:spcBef>
              <a:buNone/>
            </a:pPr>
            <a:r>
              <a:rPr lang="en-US" altLang="en-US" sz="2500">
                <a:latin typeface="Times" panose="02020603050405020304" pitchFamily="18" charset="0"/>
                <a:cs typeface="Times" panose="02020603050405020304" pitchFamily="18" charset="0"/>
              </a:rPr>
              <a:t>Rất nhiều đẳng thức về hệ số tổ hợp đ</a:t>
            </a:r>
            <a:r>
              <a:rPr lang="vi-VN" altLang="en-US" sz="2500">
                <a:latin typeface="Times" panose="02020603050405020304" pitchFamily="18" charset="0"/>
                <a:cs typeface="Times" panose="02020603050405020304" pitchFamily="18" charset="0"/>
              </a:rPr>
              <a:t>ư</a:t>
            </a:r>
            <a:r>
              <a:rPr lang="en-US" altLang="en-US" sz="2500">
                <a:latin typeface="Times" panose="02020603050405020304" pitchFamily="18" charset="0"/>
                <a:cs typeface="Times" panose="02020603050405020304" pitchFamily="18" charset="0"/>
              </a:rPr>
              <a:t>ợc suy từ (*). Chẳng hạn, </a:t>
            </a:r>
          </a:p>
          <a:p>
            <a:pPr algn="just" eaLnBrk="1" hangingPunct="1">
              <a:spcBef>
                <a:spcPts val="600"/>
              </a:spcBef>
            </a:pPr>
            <a:r>
              <a:rPr lang="en-US" altLang="en-US" sz="2500">
                <a:latin typeface="Times" panose="02020603050405020304" pitchFamily="18" charset="0"/>
                <a:cs typeface="Times" panose="02020603050405020304" pitchFamily="18" charset="0"/>
              </a:rPr>
              <a:t>trong (*) chọn </a:t>
            </a:r>
            <a:r>
              <a:rPr lang="en-US" altLang="en-US" sz="2500" i="1">
                <a:latin typeface="Times" panose="02020603050405020304" pitchFamily="18" charset="0"/>
                <a:cs typeface="Times" panose="02020603050405020304" pitchFamily="18" charset="0"/>
              </a:rPr>
              <a:t>x</a:t>
            </a:r>
            <a:r>
              <a:rPr lang="en-US" altLang="en-US" sz="2500">
                <a:latin typeface="Times" panose="02020603050405020304" pitchFamily="18" charset="0"/>
                <a:cs typeface="Times" panose="02020603050405020304" pitchFamily="18" charset="0"/>
              </a:rPr>
              <a:t> = 1 ta đ</a:t>
            </a:r>
            <a:r>
              <a:rPr lang="vi-VN" altLang="en-US" sz="2500">
                <a:latin typeface="Times" panose="02020603050405020304" pitchFamily="18" charset="0"/>
                <a:cs typeface="Times" panose="02020603050405020304" pitchFamily="18" charset="0"/>
              </a:rPr>
              <a:t>ư</a:t>
            </a:r>
            <a:r>
              <a:rPr lang="en-US" altLang="en-US" sz="2500">
                <a:latin typeface="Times" panose="02020603050405020304" pitchFamily="18" charset="0"/>
                <a:cs typeface="Times" panose="02020603050405020304" pitchFamily="18" charset="0"/>
              </a:rPr>
              <a:t>ợc</a:t>
            </a:r>
            <a:r>
              <a:rPr lang="en-US" altLang="en-US" sz="2500">
                <a:latin typeface=".VnTime" panose="020B7200000000000000" pitchFamily="34" charset="0"/>
              </a:rPr>
              <a:t>:</a:t>
            </a:r>
          </a:p>
          <a:p>
            <a:pPr eaLnBrk="1" hangingPunct="1">
              <a:spcBef>
                <a:spcPts val="600"/>
              </a:spcBef>
              <a:buFont typeface="Wingdings" panose="05000000000000000000" pitchFamily="2" charset="2"/>
              <a:buNone/>
            </a:pPr>
            <a:r>
              <a:rPr lang="en-US" altLang="en-US" sz="2500">
                <a:latin typeface=".VnTime" panose="020B7200000000000000" pitchFamily="34" charset="0"/>
              </a:rPr>
              <a:t>      	</a:t>
            </a:r>
            <a:r>
              <a:rPr lang="en-US" altLang="en-US" sz="2500" i="1">
                <a:latin typeface=".VnTime" panose="020B7200000000000000" pitchFamily="34" charset="0"/>
              </a:rPr>
              <a:t>C</a:t>
            </a:r>
            <a:r>
              <a:rPr lang="en-US" altLang="en-US" sz="2500">
                <a:latin typeface=".VnTime" panose="020B7200000000000000" pitchFamily="34" charset="0"/>
              </a:rPr>
              <a:t>(</a:t>
            </a:r>
            <a:r>
              <a:rPr lang="en-US" altLang="en-US" sz="2500" i="1">
                <a:latin typeface=".VnTime" panose="020B7200000000000000" pitchFamily="34" charset="0"/>
              </a:rPr>
              <a:t>n</a:t>
            </a:r>
            <a:r>
              <a:rPr lang="en-US" altLang="en-US" sz="2500">
                <a:latin typeface=".VnTime" panose="020B7200000000000000" pitchFamily="34" charset="0"/>
              </a:rPr>
              <a:t>,0) + </a:t>
            </a:r>
            <a:r>
              <a:rPr lang="en-US" altLang="en-US" sz="2500" i="1">
                <a:latin typeface=".VnTime" panose="020B7200000000000000" pitchFamily="34" charset="0"/>
              </a:rPr>
              <a:t>C</a:t>
            </a:r>
            <a:r>
              <a:rPr lang="en-US" altLang="en-US" sz="2500">
                <a:latin typeface=".VnTime" panose="020B7200000000000000" pitchFamily="34" charset="0"/>
              </a:rPr>
              <a:t>(</a:t>
            </a:r>
            <a:r>
              <a:rPr lang="en-US" altLang="en-US" sz="2500" i="1">
                <a:latin typeface=".VnTime" panose="020B7200000000000000" pitchFamily="34" charset="0"/>
              </a:rPr>
              <a:t>n</a:t>
            </a:r>
            <a:r>
              <a:rPr lang="en-US" altLang="en-US" sz="2500">
                <a:latin typeface=".VnTime" panose="020B7200000000000000" pitchFamily="34" charset="0"/>
              </a:rPr>
              <a:t>,1) + ...+ </a:t>
            </a:r>
            <a:r>
              <a:rPr lang="en-US" altLang="en-US" sz="2500" i="1">
                <a:latin typeface=".VnTime" panose="020B7200000000000000" pitchFamily="34" charset="0"/>
              </a:rPr>
              <a:t>C</a:t>
            </a:r>
            <a:r>
              <a:rPr lang="en-US" altLang="en-US" sz="2500">
                <a:latin typeface=".VnTime" panose="020B7200000000000000" pitchFamily="34" charset="0"/>
              </a:rPr>
              <a:t>(</a:t>
            </a:r>
            <a:r>
              <a:rPr lang="en-US" altLang="en-US" sz="2500" i="1">
                <a:latin typeface=".VnTime" panose="020B7200000000000000" pitchFamily="34" charset="0"/>
              </a:rPr>
              <a:t>n,n</a:t>
            </a:r>
            <a:r>
              <a:rPr lang="en-US" altLang="en-US" sz="2500">
                <a:latin typeface=".VnTime" panose="020B7200000000000000" pitchFamily="34" charset="0"/>
              </a:rPr>
              <a:t>) = 2</a:t>
            </a:r>
            <a:r>
              <a:rPr lang="en-US" altLang="en-US" sz="2500" i="1" baseline="30000">
                <a:latin typeface=".VnTime" panose="020B7200000000000000" pitchFamily="34" charset="0"/>
              </a:rPr>
              <a:t>n</a:t>
            </a:r>
            <a:r>
              <a:rPr lang="en-US" altLang="en-US" sz="2500">
                <a:latin typeface=".VnTime" panose="020B7200000000000000" pitchFamily="34" charset="0"/>
              </a:rPr>
              <a:t>,</a:t>
            </a:r>
          </a:p>
          <a:p>
            <a:pPr algn="just" eaLnBrk="1" hangingPunct="1">
              <a:spcBef>
                <a:spcPts val="600"/>
              </a:spcBef>
              <a:buFont typeface="Wingdings" panose="05000000000000000000" pitchFamily="2" charset="2"/>
              <a:buNone/>
            </a:pPr>
            <a:r>
              <a:rPr lang="en-US" altLang="en-US" sz="2500">
                <a:latin typeface="Times" panose="02020603050405020304" pitchFamily="18" charset="0"/>
                <a:cs typeface="Times" panose="02020603050405020304" pitchFamily="18" charset="0"/>
              </a:rPr>
              <a:t>tức là nhận đ</a:t>
            </a:r>
            <a:r>
              <a:rPr lang="vi-VN" altLang="en-US" sz="2500">
                <a:latin typeface="Times" panose="02020603050405020304" pitchFamily="18" charset="0"/>
                <a:cs typeface="Times" panose="02020603050405020304" pitchFamily="18" charset="0"/>
              </a:rPr>
              <a:t>ư</a:t>
            </a:r>
            <a:r>
              <a:rPr lang="en-US" altLang="en-US" sz="2500">
                <a:latin typeface="Times" panose="02020603050405020304" pitchFamily="18" charset="0"/>
                <a:cs typeface="Times" panose="02020603050405020304" pitchFamily="18" charset="0"/>
              </a:rPr>
              <a:t>ợc kết quả: </a:t>
            </a:r>
            <a:r>
              <a:rPr lang="en-US" altLang="en-US" sz="2500">
                <a:solidFill>
                  <a:srgbClr val="FF0000"/>
                </a:solidFill>
                <a:latin typeface="Times" panose="02020603050405020304" pitchFamily="18" charset="0"/>
                <a:cs typeface="Times" panose="02020603050405020304" pitchFamily="18" charset="0"/>
              </a:rPr>
              <a:t>số các tập con của một tập gồm </a:t>
            </a:r>
            <a:r>
              <a:rPr lang="en-US" altLang="en-US" sz="2500" i="1">
                <a:solidFill>
                  <a:srgbClr val="FF0000"/>
                </a:solidFill>
                <a:latin typeface="Times" panose="02020603050405020304" pitchFamily="18" charset="0"/>
                <a:cs typeface="Times" panose="02020603050405020304" pitchFamily="18" charset="0"/>
              </a:rPr>
              <a:t>n</a:t>
            </a:r>
            <a:r>
              <a:rPr lang="en-US" altLang="en-US" sz="2500">
                <a:solidFill>
                  <a:srgbClr val="FF0000"/>
                </a:solidFill>
                <a:latin typeface="Times" panose="02020603050405020304" pitchFamily="18" charset="0"/>
                <a:cs typeface="Times" panose="02020603050405020304" pitchFamily="18" charset="0"/>
              </a:rPr>
              <a:t> phần tử</a:t>
            </a:r>
          </a:p>
          <a:p>
            <a:pPr algn="just" eaLnBrk="1" hangingPunct="1">
              <a:spcBef>
                <a:spcPts val="600"/>
              </a:spcBef>
              <a:buFont typeface="Wingdings" panose="05000000000000000000" pitchFamily="2" charset="2"/>
              <a:buNone/>
            </a:pPr>
            <a:r>
              <a:rPr lang="en-US" altLang="en-US" sz="2500">
                <a:solidFill>
                  <a:srgbClr val="FF0000"/>
                </a:solidFill>
                <a:latin typeface="Times" panose="02020603050405020304" pitchFamily="18" charset="0"/>
                <a:cs typeface="Times" panose="02020603050405020304" pitchFamily="18" charset="0"/>
              </a:rPr>
              <a:t>bằng 2</a:t>
            </a:r>
            <a:r>
              <a:rPr lang="en-US" altLang="en-US" sz="2500" i="1" baseline="30000">
                <a:solidFill>
                  <a:srgbClr val="FF0000"/>
                </a:solidFill>
                <a:latin typeface="Times" panose="02020603050405020304" pitchFamily="18" charset="0"/>
                <a:cs typeface="Times" panose="02020603050405020304" pitchFamily="18" charset="0"/>
              </a:rPr>
              <a:t>n</a:t>
            </a:r>
            <a:r>
              <a:rPr lang="en-US" altLang="en-US" sz="2500">
                <a:solidFill>
                  <a:srgbClr val="FF0000"/>
                </a:solidFill>
                <a:latin typeface=".VnTime" panose="020B7200000000000000" pitchFamily="34" charset="0"/>
              </a:rPr>
              <a:t> </a:t>
            </a:r>
          </a:p>
          <a:p>
            <a:pPr algn="just" eaLnBrk="1" hangingPunct="1">
              <a:spcBef>
                <a:spcPts val="600"/>
              </a:spcBef>
            </a:pPr>
            <a:r>
              <a:rPr lang="en-US" altLang="en-US" sz="2500">
                <a:latin typeface="Times" panose="02020603050405020304" pitchFamily="18" charset="0"/>
                <a:cs typeface="Times" panose="02020603050405020304" pitchFamily="18" charset="0"/>
              </a:rPr>
              <a:t>trong (*) chọn </a:t>
            </a:r>
            <a:r>
              <a:rPr lang="en-US" altLang="en-US" sz="2500" i="1">
                <a:latin typeface="Times" panose="02020603050405020304" pitchFamily="18" charset="0"/>
                <a:cs typeface="Times" panose="02020603050405020304" pitchFamily="18" charset="0"/>
              </a:rPr>
              <a:t>x</a:t>
            </a:r>
            <a:r>
              <a:rPr lang="en-US" altLang="en-US" sz="2500">
                <a:latin typeface="Times" panose="02020603050405020304" pitchFamily="18" charset="0"/>
                <a:cs typeface="Times" panose="02020603050405020304" pitchFamily="18" charset="0"/>
              </a:rPr>
              <a:t> = -1 ta đ</a:t>
            </a:r>
            <a:r>
              <a:rPr lang="vi-VN" altLang="en-US" sz="2500">
                <a:latin typeface="Times" panose="02020603050405020304" pitchFamily="18" charset="0"/>
                <a:cs typeface="Times" panose="02020603050405020304" pitchFamily="18" charset="0"/>
              </a:rPr>
              <a:t>ư</a:t>
            </a:r>
            <a:r>
              <a:rPr lang="en-US" altLang="en-US" sz="2500">
                <a:latin typeface="Times" panose="02020603050405020304" pitchFamily="18" charset="0"/>
                <a:cs typeface="Times" panose="02020603050405020304" pitchFamily="18" charset="0"/>
              </a:rPr>
              <a:t>ợc</a:t>
            </a:r>
            <a:r>
              <a:rPr lang="en-US" altLang="en-US" sz="2500">
                <a:latin typeface=".VnTime" panose="020B7200000000000000" pitchFamily="34" charset="0"/>
              </a:rPr>
              <a:t>:</a:t>
            </a:r>
          </a:p>
          <a:p>
            <a:pPr algn="just" eaLnBrk="1" hangingPunct="1">
              <a:spcBef>
                <a:spcPts val="600"/>
              </a:spcBef>
              <a:buFont typeface="Wingdings" panose="05000000000000000000" pitchFamily="2" charset="2"/>
              <a:buNone/>
            </a:pPr>
            <a:r>
              <a:rPr lang="en-US" altLang="en-US" sz="2500" i="1">
                <a:latin typeface=".VnTime" panose="020B7200000000000000" pitchFamily="34" charset="0"/>
              </a:rPr>
              <a:t>          C</a:t>
            </a:r>
            <a:r>
              <a:rPr lang="en-US" altLang="en-US" sz="2500">
                <a:latin typeface=".VnTime" panose="020B7200000000000000" pitchFamily="34" charset="0"/>
              </a:rPr>
              <a:t>(</a:t>
            </a:r>
            <a:r>
              <a:rPr lang="en-US" altLang="en-US" sz="2500" i="1">
                <a:latin typeface=".VnTime" panose="020B7200000000000000" pitchFamily="34" charset="0"/>
              </a:rPr>
              <a:t>n</a:t>
            </a:r>
            <a:r>
              <a:rPr lang="en-US" altLang="en-US" sz="2500">
                <a:latin typeface=".VnTime" panose="020B7200000000000000" pitchFamily="34" charset="0"/>
              </a:rPr>
              <a:t>,0) – </a:t>
            </a:r>
            <a:r>
              <a:rPr lang="en-US" altLang="en-US" sz="2500" i="1">
                <a:latin typeface=".VnTime" panose="020B7200000000000000" pitchFamily="34" charset="0"/>
              </a:rPr>
              <a:t>C</a:t>
            </a:r>
            <a:r>
              <a:rPr lang="en-US" altLang="en-US" sz="2500">
                <a:latin typeface=".VnTime" panose="020B7200000000000000" pitchFamily="34" charset="0"/>
              </a:rPr>
              <a:t>(</a:t>
            </a:r>
            <a:r>
              <a:rPr lang="en-US" altLang="en-US" sz="2500" i="1">
                <a:latin typeface=".VnTime" panose="020B7200000000000000" pitchFamily="34" charset="0"/>
              </a:rPr>
              <a:t>n</a:t>
            </a:r>
            <a:r>
              <a:rPr lang="en-US" altLang="en-US" sz="2500">
                <a:latin typeface=".VnTime" panose="020B7200000000000000" pitchFamily="34" charset="0"/>
              </a:rPr>
              <a:t>,1) + </a:t>
            </a:r>
            <a:r>
              <a:rPr lang="en-US" altLang="en-US" sz="2500" i="1">
                <a:latin typeface=".VnTime" panose="020B7200000000000000" pitchFamily="34" charset="0"/>
              </a:rPr>
              <a:t>C</a:t>
            </a:r>
            <a:r>
              <a:rPr lang="en-US" altLang="en-US" sz="2500">
                <a:latin typeface=".VnTime" panose="020B7200000000000000" pitchFamily="34" charset="0"/>
              </a:rPr>
              <a:t>(</a:t>
            </a:r>
            <a:r>
              <a:rPr lang="en-US" altLang="en-US" sz="2500" i="1">
                <a:latin typeface=".VnTime" panose="020B7200000000000000" pitchFamily="34" charset="0"/>
              </a:rPr>
              <a:t>n</a:t>
            </a:r>
            <a:r>
              <a:rPr lang="en-US" altLang="en-US" sz="2500">
                <a:latin typeface=".VnTime" panose="020B7200000000000000" pitchFamily="34" charset="0"/>
              </a:rPr>
              <a:t>,2) - ...+(-1)</a:t>
            </a:r>
            <a:r>
              <a:rPr lang="en-US" altLang="en-US" sz="2500" i="1" baseline="30000">
                <a:latin typeface=".VnTime" panose="020B7200000000000000" pitchFamily="34" charset="0"/>
              </a:rPr>
              <a:t>n</a:t>
            </a:r>
            <a:r>
              <a:rPr lang="en-US" altLang="en-US" sz="2500" i="1">
                <a:latin typeface=".VnTime" panose="020B7200000000000000" pitchFamily="34" charset="0"/>
              </a:rPr>
              <a:t>C</a:t>
            </a:r>
            <a:r>
              <a:rPr lang="en-US" altLang="en-US" sz="2500">
                <a:latin typeface=".VnTime" panose="020B7200000000000000" pitchFamily="34" charset="0"/>
              </a:rPr>
              <a:t>(</a:t>
            </a:r>
            <a:r>
              <a:rPr lang="en-US" altLang="en-US" sz="2500" i="1">
                <a:latin typeface=".VnTime" panose="020B7200000000000000" pitchFamily="34" charset="0"/>
              </a:rPr>
              <a:t>n,n</a:t>
            </a:r>
            <a:r>
              <a:rPr lang="en-US" altLang="en-US" sz="2500">
                <a:latin typeface=".VnTime" panose="020B7200000000000000" pitchFamily="34" charset="0"/>
              </a:rPr>
              <a:t>) = 0,		</a:t>
            </a:r>
          </a:p>
          <a:p>
            <a:pPr algn="just" eaLnBrk="1" hangingPunct="1">
              <a:spcBef>
                <a:spcPts val="600"/>
              </a:spcBef>
              <a:buFont typeface="Wingdings" panose="05000000000000000000" pitchFamily="2" charset="2"/>
              <a:buNone/>
            </a:pPr>
            <a:r>
              <a:rPr lang="en-US" altLang="en-US" sz="2500">
                <a:latin typeface="Times" panose="02020603050405020304" pitchFamily="18" charset="0"/>
                <a:cs typeface="Times" panose="02020603050405020304" pitchFamily="18" charset="0"/>
              </a:rPr>
              <a:t>tức là: </a:t>
            </a:r>
            <a:r>
              <a:rPr lang="en-US" altLang="en-US" sz="2500">
                <a:solidFill>
                  <a:srgbClr val="FF0000"/>
                </a:solidFill>
                <a:latin typeface="Times" panose="02020603050405020304" pitchFamily="18" charset="0"/>
                <a:cs typeface="Times" panose="02020603050405020304" pitchFamily="18" charset="0"/>
              </a:rPr>
              <a:t>số các tập con chẵn (có số phần tử là số chẵn) bằng số các tập </a:t>
            </a:r>
          </a:p>
          <a:p>
            <a:pPr algn="just" eaLnBrk="1" hangingPunct="1">
              <a:spcBef>
                <a:spcPts val="600"/>
              </a:spcBef>
              <a:buFont typeface="Wingdings" panose="05000000000000000000" pitchFamily="2" charset="2"/>
              <a:buNone/>
            </a:pPr>
            <a:r>
              <a:rPr lang="en-US" altLang="en-US" sz="2500">
                <a:solidFill>
                  <a:srgbClr val="FF0000"/>
                </a:solidFill>
                <a:latin typeface="Times" panose="02020603050405020304" pitchFamily="18" charset="0"/>
                <a:cs typeface="Times" panose="02020603050405020304" pitchFamily="18" charset="0"/>
              </a:rPr>
              <a:t>con lẻ và bằng </a:t>
            </a:r>
            <a:r>
              <a:rPr lang="en-US" altLang="en-US" sz="2500">
                <a:solidFill>
                  <a:srgbClr val="FF0000"/>
                </a:solidFill>
                <a:latin typeface=".VnTime" panose="020B7200000000000000" pitchFamily="34" charset="0"/>
              </a:rPr>
              <a:t>2</a:t>
            </a:r>
            <a:r>
              <a:rPr lang="en-US" altLang="en-US" sz="2500" i="1" baseline="30000">
                <a:solidFill>
                  <a:srgbClr val="FF0000"/>
                </a:solidFill>
                <a:latin typeface=".VnTime" panose="020B7200000000000000" pitchFamily="34" charset="0"/>
              </a:rPr>
              <a:t>n-</a:t>
            </a:r>
            <a:r>
              <a:rPr lang="en-US" altLang="en-US" sz="2500" baseline="30000">
                <a:solidFill>
                  <a:srgbClr val="FF0000"/>
                </a:solidFill>
                <a:latin typeface=".VnTime" panose="020B7200000000000000" pitchFamily="34" charset="0"/>
              </a:rPr>
              <a:t>1</a:t>
            </a:r>
            <a:endParaRPr lang="en-US" altLang="en-US" sz="2500">
              <a:solidFill>
                <a:srgbClr val="FF0000"/>
              </a:solidFill>
              <a:latin typeface=".VnTime" panose="020B7200000000000000" pitchFamily="34" charset="0"/>
            </a:endParaRPr>
          </a:p>
        </p:txBody>
      </p:sp>
      <p:sp>
        <p:nvSpPr>
          <p:cNvPr id="2" name="Slide Number Placeholder 1">
            <a:extLst>
              <a:ext uri="{FF2B5EF4-FFF2-40B4-BE49-F238E27FC236}">
                <a16:creationId xmlns:a16="http://schemas.microsoft.com/office/drawing/2014/main" id="{DCA885E3-3A46-44D3-9377-C111214B9B87}"/>
              </a:ext>
            </a:extLst>
          </p:cNvPr>
          <p:cNvSpPr>
            <a:spLocks noGrp="1"/>
          </p:cNvSpPr>
          <p:nvPr>
            <p:ph type="sldNum" sz="quarter" idx="12"/>
          </p:nvPr>
        </p:nvSpPr>
        <p:spPr/>
        <p:txBody>
          <a:bodyPr/>
          <a:lstStyle/>
          <a:p>
            <a:pPr>
              <a:defRPr/>
            </a:pPr>
            <a:fld id="{519C8756-3B26-4146-A7C7-24F682EEB786}" type="slidenum">
              <a:rPr lang="en-US" smtClean="0"/>
              <a:pPr>
                <a:defRPr/>
              </a:pPr>
              <a:t>48</a:t>
            </a:fld>
            <a:endParaRPr lang="en-US"/>
          </a:p>
        </p:txBody>
      </p:sp>
      <p:sp>
        <p:nvSpPr>
          <p:cNvPr id="56325" name="Rectangle 5">
            <a:extLst>
              <a:ext uri="{FF2B5EF4-FFF2-40B4-BE49-F238E27FC236}">
                <a16:creationId xmlns:a16="http://schemas.microsoft.com/office/drawing/2014/main" id="{801B172E-F3A2-47C5-90A5-A82F33E8A97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56326" name="Object 4">
            <a:extLst>
              <a:ext uri="{FF2B5EF4-FFF2-40B4-BE49-F238E27FC236}">
                <a16:creationId xmlns:a16="http://schemas.microsoft.com/office/drawing/2014/main" id="{150BB5CA-B4C9-4183-9E25-CFAB6C18FD5A}"/>
              </a:ext>
            </a:extLst>
          </p:cNvPr>
          <p:cNvGraphicFramePr>
            <a:graphicFrameLocks noChangeAspect="1"/>
          </p:cNvGraphicFramePr>
          <p:nvPr>
            <p:extLst>
              <p:ext uri="{D42A27DB-BD31-4B8C-83A1-F6EECF244321}">
                <p14:modId xmlns:p14="http://schemas.microsoft.com/office/powerpoint/2010/main" val="1835650073"/>
              </p:ext>
            </p:extLst>
          </p:nvPr>
        </p:nvGraphicFramePr>
        <p:xfrm>
          <a:off x="626225" y="1222780"/>
          <a:ext cx="7017444" cy="564457"/>
        </p:xfrm>
        <a:graphic>
          <a:graphicData uri="http://schemas.openxmlformats.org/presentationml/2006/ole">
            <mc:AlternateContent xmlns:mc="http://schemas.openxmlformats.org/markup-compatibility/2006">
              <mc:Choice xmlns:v="urn:schemas-microsoft-com:vml" Requires="v">
                <p:oleObj spid="_x0000_s74898" name="Equation" r:id="rId4" imgW="2616200" imgH="241300" progId="Equation.DSMT4">
                  <p:embed/>
                </p:oleObj>
              </mc:Choice>
              <mc:Fallback>
                <p:oleObj name="Equation" r:id="rId4" imgW="2616200" imgH="241300" progId="Equation.DSMT4">
                  <p:embed/>
                  <p:pic>
                    <p:nvPicPr>
                      <p:cNvPr id="56326" name="Object 4">
                        <a:extLst>
                          <a:ext uri="{FF2B5EF4-FFF2-40B4-BE49-F238E27FC236}">
                            <a16:creationId xmlns:a16="http://schemas.microsoft.com/office/drawing/2014/main" id="{150BB5CA-B4C9-4183-9E25-CFAB6C18FD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25" y="1222780"/>
                        <a:ext cx="7017444" cy="56445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5206687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89"/>
            <a:ext cx="9144000" cy="838200"/>
          </a:xfrm>
        </p:spPr>
        <p:txBody>
          <a:bodyPr/>
          <a:lstStyle/>
          <a:p>
            <a:endParaRPr lang="en-US"/>
          </a:p>
        </p:txBody>
      </p:sp>
      <p:sp>
        <p:nvSpPr>
          <p:cNvPr id="3" name="Content Placeholder 2"/>
          <p:cNvSpPr>
            <a:spLocks noGrp="1"/>
          </p:cNvSpPr>
          <p:nvPr>
            <p:ph idx="1"/>
          </p:nvPr>
        </p:nvSpPr>
        <p:spPr>
          <a:xfrm>
            <a:off x="0" y="804511"/>
            <a:ext cx="9144000" cy="5443889"/>
          </a:xfrm>
        </p:spPr>
        <p:txBody>
          <a:bodyPr/>
          <a:lstStyle/>
          <a:p>
            <a:r>
              <a:rPr lang="en-US" sz="2200" dirty="0" err="1" smtClean="0">
                <a:latin typeface="Times" panose="02020603050405020304" pitchFamily="18" charset="0"/>
                <a:cs typeface="Times" panose="02020603050405020304" pitchFamily="18" charset="0"/>
              </a:rPr>
              <a:t>Số</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cách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chọn</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ra</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từ</a:t>
            </a:r>
            <a:r>
              <a:rPr lang="en-US" sz="2200" dirty="0" smtClean="0">
                <a:latin typeface="Times" panose="02020603050405020304" pitchFamily="18" charset="0"/>
                <a:cs typeface="Times" panose="02020603050405020304" pitchFamily="18" charset="0"/>
              </a:rPr>
              <a:t> </a:t>
            </a:r>
            <a:r>
              <a:rPr lang="en-US" sz="2200" i="1" dirty="0">
                <a:latin typeface="Times" panose="02020603050405020304" pitchFamily="18" charset="0"/>
                <a:cs typeface="Times" panose="02020603050405020304" pitchFamily="18" charset="0"/>
              </a:rPr>
              <a:t>n</a:t>
            </a:r>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đối</a:t>
            </a:r>
            <a:r>
              <a:rPr lang="en-US" sz="2200" dirty="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tượng</a:t>
            </a:r>
            <a:r>
              <a:rPr lang="en-US" sz="2200" dirty="0" smtClean="0">
                <a:latin typeface="Times" panose="02020603050405020304" pitchFamily="18" charset="0"/>
                <a:cs typeface="Times" panose="02020603050405020304" pitchFamily="18" charset="0"/>
              </a:rPr>
              <a:t>:</a:t>
            </a:r>
          </a:p>
          <a:p>
            <a:pPr marL="741363" lvl="1"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dirty="0" smtClean="0">
                <a:latin typeface="Times" panose="02020603050405020304" pitchFamily="18" charset="0"/>
                <a:cs typeface="Times" panose="02020603050405020304" pitchFamily="18" charset="0"/>
              </a:rPr>
              <a:t>k</a:t>
            </a:r>
            <a:r>
              <a:rPr lang="en-US" altLang="en-US" sz="2200" i="1" baseline="-25000" dirty="0" smtClean="0">
                <a:latin typeface="Times" panose="02020603050405020304" pitchFamily="18" charset="0"/>
                <a:cs typeface="Times" panose="02020603050405020304" pitchFamily="18" charset="0"/>
              </a:rPr>
              <a:t>1</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đối</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tượng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loại</a:t>
            </a:r>
            <a:r>
              <a:rPr lang="en-US" altLang="en-US" sz="2200" dirty="0" smtClean="0">
                <a:latin typeface="Times" panose="02020603050405020304" pitchFamily="18" charset="0"/>
                <a:cs typeface="Times" panose="02020603050405020304" pitchFamily="18" charset="0"/>
              </a:rPr>
              <a:t> 1</a:t>
            </a:r>
            <a:endParaRPr lang="en-US" altLang="en-US" sz="2200" dirty="0">
              <a:latin typeface="Times" panose="02020603050405020304" pitchFamily="18" charset="0"/>
              <a:cs typeface="Times" panose="02020603050405020304" pitchFamily="18" charset="0"/>
            </a:endParaRPr>
          </a:p>
          <a:p>
            <a:pPr marL="741363" lvl="1"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dirty="0" smtClean="0">
                <a:latin typeface="Times" panose="02020603050405020304" pitchFamily="18" charset="0"/>
                <a:cs typeface="Times" panose="02020603050405020304" pitchFamily="18" charset="0"/>
              </a:rPr>
              <a:t>k</a:t>
            </a:r>
            <a:r>
              <a:rPr lang="en-US" altLang="en-US" sz="2200" i="1" baseline="-25000" dirty="0" smtClean="0">
                <a:latin typeface="Times" panose="02020603050405020304" pitchFamily="18" charset="0"/>
                <a:cs typeface="Times" panose="02020603050405020304" pitchFamily="18" charset="0"/>
              </a:rPr>
              <a:t>2</a:t>
            </a:r>
            <a:r>
              <a:rPr lang="en-US" altLang="en-US" sz="2200" dirty="0" smtClean="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đối</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tượng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loại</a:t>
            </a:r>
            <a:r>
              <a:rPr lang="en-US" altLang="en-US" sz="2200" dirty="0">
                <a:latin typeface="Times" panose="02020603050405020304" pitchFamily="18" charset="0"/>
                <a:cs typeface="Times" panose="02020603050405020304" pitchFamily="18" charset="0"/>
              </a:rPr>
              <a:t> </a:t>
            </a:r>
            <a:r>
              <a:rPr lang="en-US" altLang="en-US" sz="2200" dirty="0" smtClean="0">
                <a:latin typeface="Times" panose="02020603050405020304" pitchFamily="18" charset="0"/>
                <a:cs typeface="Times" panose="02020603050405020304" pitchFamily="18" charset="0"/>
              </a:rPr>
              <a:t>2</a:t>
            </a:r>
            <a:endParaRPr lang="en-US" altLang="en-US" sz="2200" dirty="0">
              <a:latin typeface="Times" panose="02020603050405020304" pitchFamily="18" charset="0"/>
              <a:cs typeface="Times" panose="02020603050405020304" pitchFamily="18" charset="0"/>
            </a:endParaRPr>
          </a:p>
          <a:p>
            <a:pPr marL="741363" lvl="1" indent="-341313" eaLnBrk="1" hangingPunct="1">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smtClean="0">
                <a:latin typeface="Times" panose="02020603050405020304" pitchFamily="18" charset="0"/>
                <a:cs typeface="Times" panose="02020603050405020304" pitchFamily="18" charset="0"/>
              </a:rPr>
              <a:t>………………</a:t>
            </a:r>
            <a:endParaRPr lang="en-US" altLang="en-US" sz="2200" dirty="0">
              <a:latin typeface="Times" panose="02020603050405020304" pitchFamily="18" charset="0"/>
              <a:cs typeface="Times" panose="02020603050405020304" pitchFamily="18" charset="0"/>
            </a:endParaRPr>
          </a:p>
          <a:p>
            <a:pPr marL="741363" lvl="1"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dirty="0" smtClean="0">
                <a:latin typeface="Times" panose="02020603050405020304" pitchFamily="18" charset="0"/>
                <a:cs typeface="Times" panose="02020603050405020304" pitchFamily="18" charset="0"/>
              </a:rPr>
              <a:t>k</a:t>
            </a:r>
            <a:r>
              <a:rPr lang="en-US" altLang="en-US" sz="2200" i="1" baseline="-25000" dirty="0" smtClean="0">
                <a:latin typeface="Times" panose="02020603050405020304" pitchFamily="18" charset="0"/>
                <a:cs typeface="Times" panose="02020603050405020304" pitchFamily="18" charset="0"/>
              </a:rPr>
              <a:t>m</a:t>
            </a:r>
            <a:r>
              <a:rPr lang="en-US" altLang="en-US" sz="2200" dirty="0" smtClean="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đối</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tượng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loại</a:t>
            </a:r>
            <a:r>
              <a:rPr lang="en-US" altLang="en-US" sz="2200" dirty="0">
                <a:latin typeface="Times" panose="02020603050405020304" pitchFamily="18" charset="0"/>
                <a:cs typeface="Times" panose="02020603050405020304" pitchFamily="18" charset="0"/>
              </a:rPr>
              <a:t> </a:t>
            </a:r>
            <a:r>
              <a:rPr lang="en-US" altLang="en-US" sz="2200" i="1" dirty="0" smtClean="0">
                <a:latin typeface="Times" panose="02020603050405020304" pitchFamily="18" charset="0"/>
                <a:cs typeface="Times" panose="02020603050405020304" pitchFamily="18" charset="0"/>
              </a:rPr>
              <a:t>m</a:t>
            </a:r>
            <a:endParaRPr lang="en-US" altLang="en-US" sz="2200" i="1" dirty="0">
              <a:latin typeface="Times" panose="02020603050405020304" pitchFamily="18" charset="0"/>
              <a:cs typeface="Times" panose="02020603050405020304" pitchFamily="18" charset="0"/>
            </a:endParaRPr>
          </a:p>
          <a:p>
            <a:pPr marL="0" indent="0">
              <a:buNone/>
            </a:pPr>
            <a:r>
              <a:rPr lang="en-US" sz="2200" dirty="0" smtClean="0">
                <a:latin typeface="Times" panose="02020603050405020304" pitchFamily="18" charset="0"/>
                <a:cs typeface="Times" panose="02020603050405020304" pitchFamily="18" charset="0"/>
              </a:rPr>
              <a:t>(</a:t>
            </a:r>
            <a:r>
              <a:rPr lang="en-US" sz="2200" i="1" dirty="0" smtClean="0">
                <a:latin typeface="Times" panose="02020603050405020304" pitchFamily="18" charset="0"/>
                <a:cs typeface="Times" panose="02020603050405020304" pitchFamily="18" charset="0"/>
              </a:rPr>
              <a:t>k</a:t>
            </a:r>
            <a:r>
              <a:rPr lang="en-US" sz="2200" baseline="-25000" dirty="0" smtClean="0">
                <a:latin typeface="Times" panose="02020603050405020304" pitchFamily="18" charset="0"/>
                <a:cs typeface="Times" panose="02020603050405020304" pitchFamily="18" charset="0"/>
              </a:rPr>
              <a:t>1</a:t>
            </a:r>
            <a:r>
              <a:rPr lang="en-US" sz="2200" dirty="0" smtClean="0">
                <a:latin typeface="Times" panose="02020603050405020304" pitchFamily="18" charset="0"/>
                <a:cs typeface="Times" panose="02020603050405020304" pitchFamily="18" charset="0"/>
              </a:rPr>
              <a:t> + </a:t>
            </a:r>
            <a:r>
              <a:rPr lang="en-US" sz="2200" i="1" dirty="0" smtClean="0">
                <a:latin typeface="Times" panose="02020603050405020304" pitchFamily="18" charset="0"/>
                <a:cs typeface="Times" panose="02020603050405020304" pitchFamily="18" charset="0"/>
              </a:rPr>
              <a:t>k</a:t>
            </a:r>
            <a:r>
              <a:rPr lang="en-US" sz="2200" baseline="-25000" dirty="0" smtClean="0">
                <a:latin typeface="Times" panose="02020603050405020304" pitchFamily="18" charset="0"/>
                <a:cs typeface="Times" panose="02020603050405020304" pitchFamily="18" charset="0"/>
              </a:rPr>
              <a:t>2 </a:t>
            </a:r>
            <a:r>
              <a:rPr lang="en-US" sz="2200" dirty="0" smtClean="0">
                <a:latin typeface="Times" panose="02020603050405020304" pitchFamily="18" charset="0"/>
                <a:cs typeface="Times" panose="02020603050405020304" pitchFamily="18" charset="0"/>
              </a:rPr>
              <a:t>+…+ </a:t>
            </a:r>
            <a:r>
              <a:rPr lang="en-US" sz="2200" i="1" dirty="0" smtClean="0">
                <a:latin typeface="Times" panose="02020603050405020304" pitchFamily="18" charset="0"/>
                <a:cs typeface="Times" panose="02020603050405020304" pitchFamily="18" charset="0"/>
              </a:rPr>
              <a:t>k</a:t>
            </a:r>
            <a:r>
              <a:rPr lang="en-US" sz="2200" i="1" baseline="-25000" dirty="0" smtClean="0">
                <a:latin typeface="Times" panose="02020603050405020304" pitchFamily="18" charset="0"/>
                <a:cs typeface="Times" panose="02020603050405020304" pitchFamily="18" charset="0"/>
              </a:rPr>
              <a:t>m</a:t>
            </a:r>
            <a:r>
              <a:rPr lang="en-US" sz="2200" dirty="0" smtClean="0">
                <a:latin typeface="Times" panose="02020603050405020304" pitchFamily="18" charset="0"/>
                <a:cs typeface="Times" panose="02020603050405020304" pitchFamily="18" charset="0"/>
              </a:rPr>
              <a:t> = </a:t>
            </a:r>
            <a:r>
              <a:rPr lang="en-US" sz="2200" i="1" dirty="0" smtClean="0">
                <a:latin typeface="Times" panose="02020603050405020304" pitchFamily="18" charset="0"/>
                <a:cs typeface="Times" panose="02020603050405020304" pitchFamily="18" charset="0"/>
              </a:rPr>
              <a:t>n</a:t>
            </a:r>
            <a:r>
              <a:rPr lang="en-US" sz="2200" dirty="0" smtClean="0">
                <a:latin typeface="Times" panose="02020603050405020304" pitchFamily="18" charset="0"/>
                <a:cs typeface="Times" panose="02020603050405020304" pitchFamily="18" charset="0"/>
              </a:rPr>
              <a:t>)</a:t>
            </a:r>
          </a:p>
          <a:p>
            <a:endParaRPr lang="en-US" sz="2200" dirty="0" smtClean="0">
              <a:latin typeface="Times" panose="02020603050405020304" pitchFamily="18" charset="0"/>
              <a:cs typeface="Times" panose="02020603050405020304" pitchFamily="18" charset="0"/>
            </a:endParaRPr>
          </a:p>
          <a:p>
            <a:pPr marL="0" indent="0">
              <a:buNone/>
            </a:pPr>
            <a:r>
              <a:rPr lang="en-US" sz="2200" b="1" dirty="0" err="1" smtClean="0">
                <a:latin typeface="Times" panose="02020603050405020304" pitchFamily="18" charset="0"/>
                <a:cs typeface="Times" panose="02020603050405020304" pitchFamily="18" charset="0"/>
              </a:rPr>
              <a:t>Ví</a:t>
            </a:r>
            <a:r>
              <a:rPr lang="en-US" sz="2200" b="1" dirty="0" smtClean="0">
                <a:latin typeface="Times" panose="02020603050405020304" pitchFamily="18" charset="0"/>
                <a:cs typeface="Times" panose="02020603050405020304" pitchFamily="18" charset="0"/>
              </a:rPr>
              <a:t> </a:t>
            </a:r>
            <a:r>
              <a:rPr lang="en-US" sz="2200" b="1" dirty="0" err="1" smtClean="0">
                <a:latin typeface="Times" panose="02020603050405020304" pitchFamily="18" charset="0"/>
                <a:cs typeface="Times" panose="02020603050405020304" pitchFamily="18" charset="0"/>
              </a:rPr>
              <a:t>dụ</a:t>
            </a:r>
            <a:r>
              <a:rPr lang="en-US" sz="2200" b="1"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Từ</a:t>
            </a:r>
            <a:r>
              <a:rPr lang="en-US" sz="2200" dirty="0" smtClean="0">
                <a:latin typeface="Times" panose="02020603050405020304" pitchFamily="18" charset="0"/>
                <a:cs typeface="Times" panose="02020603050405020304" pitchFamily="18" charset="0"/>
              </a:rPr>
              <a:t> 30 </a:t>
            </a:r>
            <a:r>
              <a:rPr lang="en-US" sz="2200" dirty="0" err="1" smtClean="0">
                <a:latin typeface="Times" panose="02020603050405020304" pitchFamily="18" charset="0"/>
                <a:cs typeface="Times" panose="02020603050405020304" pitchFamily="18" charset="0"/>
              </a:rPr>
              <a:t>sinh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viên</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vừa</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tốt</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nghiệp</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có</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bao</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nhiêu</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cách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chọn</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ra</a:t>
            </a:r>
            <a:r>
              <a:rPr lang="en-US" sz="2200" dirty="0" smtClean="0">
                <a:latin typeface="Times" panose="02020603050405020304" pitchFamily="18" charset="0"/>
                <a:cs typeface="Times" panose="02020603050405020304" pitchFamily="18" charset="0"/>
              </a:rPr>
              <a:t> 15 </a:t>
            </a:r>
            <a:r>
              <a:rPr lang="en-US" sz="2200" dirty="0" err="1" smtClean="0">
                <a:latin typeface="Times" panose="02020603050405020304" pitchFamily="18" charset="0"/>
                <a:cs typeface="Times" panose="02020603050405020304" pitchFamily="18" charset="0"/>
              </a:rPr>
              <a:t>sinh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viên</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làm</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đúng</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ngành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được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đào</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tạo</a:t>
            </a:r>
            <a:r>
              <a:rPr lang="en-US" sz="2200" dirty="0" smtClean="0">
                <a:latin typeface="Times" panose="02020603050405020304" pitchFamily="18" charset="0"/>
                <a:cs typeface="Times" panose="02020603050405020304" pitchFamily="18" charset="0"/>
              </a:rPr>
              <a:t>, 10 </a:t>
            </a:r>
            <a:r>
              <a:rPr lang="en-US" sz="2200" dirty="0" err="1" smtClean="0">
                <a:latin typeface="Times" panose="02020603050405020304" pitchFamily="18" charset="0"/>
                <a:cs typeface="Times" panose="02020603050405020304" pitchFamily="18" charset="0"/>
              </a:rPr>
              <a:t>sinh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viên</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làm</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việc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không</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đúng</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ngành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và</a:t>
            </a:r>
            <a:r>
              <a:rPr lang="en-US" sz="2200" dirty="0" smtClean="0">
                <a:latin typeface="Times" panose="02020603050405020304" pitchFamily="18" charset="0"/>
                <a:cs typeface="Times" panose="02020603050405020304" pitchFamily="18" charset="0"/>
              </a:rPr>
              <a:t> 5 </a:t>
            </a:r>
            <a:r>
              <a:rPr lang="en-US" sz="2200" dirty="0" err="1" smtClean="0">
                <a:latin typeface="Times" panose="02020603050405020304" pitchFamily="18" charset="0"/>
                <a:cs typeface="Times" panose="02020603050405020304" pitchFamily="18" charset="0"/>
              </a:rPr>
              <a:t>sinh</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viên</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không</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có</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việc</a:t>
            </a:r>
            <a:r>
              <a:rPr lang="en-US" sz="2200" dirty="0" smtClean="0">
                <a:latin typeface="Times" panose="02020603050405020304" pitchFamily="18" charset="0"/>
                <a:cs typeface="Times" panose="02020603050405020304" pitchFamily="18" charset="0"/>
              </a:rPr>
              <a:t> </a:t>
            </a:r>
            <a:r>
              <a:rPr lang="en-US" sz="2200" dirty="0" err="1" smtClean="0">
                <a:latin typeface="Times" panose="02020603050405020304" pitchFamily="18" charset="0"/>
                <a:cs typeface="Times" panose="02020603050405020304" pitchFamily="18" charset="0"/>
              </a:rPr>
              <a:t>làm</a:t>
            </a:r>
            <a:endParaRPr lang="en-US" sz="2200" dirty="0" smtClean="0">
              <a:latin typeface="Times" panose="02020603050405020304" pitchFamily="18" charset="0"/>
              <a:cs typeface="Times" panose="02020603050405020304" pitchFamily="18" charset="0"/>
            </a:endParaRPr>
          </a:p>
          <a:p>
            <a:endParaRPr lang="en-US" sz="2200" dirty="0" smtClean="0">
              <a:latin typeface="Times" panose="02020603050405020304" pitchFamily="18" charset="0"/>
              <a:cs typeface="Times" panose="02020603050405020304" pitchFamily="18" charset="0"/>
            </a:endParaRPr>
          </a:p>
          <a:p>
            <a:endParaRPr lang="en-US" sz="2200" dirty="0">
              <a:latin typeface="Times" panose="02020603050405020304" pitchFamily="18" charset="0"/>
              <a:cs typeface="Times" panose="02020603050405020304" pitchFamily="18"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49</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964435851"/>
              </p:ext>
            </p:extLst>
          </p:nvPr>
        </p:nvGraphicFramePr>
        <p:xfrm>
          <a:off x="4114800" y="1447800"/>
          <a:ext cx="3352800" cy="971710"/>
        </p:xfrm>
        <a:graphic>
          <a:graphicData uri="http://schemas.openxmlformats.org/presentationml/2006/ole">
            <mc:AlternateContent xmlns:mc="http://schemas.openxmlformats.org/markup-compatibility/2006">
              <mc:Choice xmlns:v="urn:schemas-microsoft-com:vml" Requires="v">
                <p:oleObj spid="_x0000_s106578" name="Equation" r:id="rId3" imgW="5302276" imgH="1536608" progId="Equation.DSMT4">
                  <p:embed/>
                </p:oleObj>
              </mc:Choice>
              <mc:Fallback>
                <p:oleObj name="Equation" r:id="rId3" imgW="5302276" imgH="1536608" progId="Equation.DSMT4">
                  <p:embed/>
                  <p:pic>
                    <p:nvPicPr>
                      <p:cNvPr id="6" name="Object 5"/>
                      <p:cNvPicPr/>
                      <p:nvPr/>
                    </p:nvPicPr>
                    <p:blipFill>
                      <a:blip r:embed="rId4"/>
                      <a:stretch>
                        <a:fillRect/>
                      </a:stretch>
                    </p:blipFill>
                    <p:spPr>
                      <a:xfrm>
                        <a:off x="4114800" y="1447800"/>
                        <a:ext cx="3352800" cy="971710"/>
                      </a:xfrm>
                      <a:prstGeom prst="rect">
                        <a:avLst/>
                      </a:prstGeom>
                    </p:spPr>
                  </p:pic>
                </p:oleObj>
              </mc:Fallback>
            </mc:AlternateContent>
          </a:graphicData>
        </a:graphic>
      </p:graphicFrame>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056" y="4922455"/>
            <a:ext cx="5703888" cy="75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097370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628650" y="-76200"/>
            <a:ext cx="7886700" cy="1325563"/>
          </a:xfrm>
        </p:spPr>
        <p:txBody>
          <a:bodyPr/>
          <a:lstStyle/>
          <a:p>
            <a:pPr algn="ctr" eaLnBrk="1" hangingPunct="1"/>
            <a:r>
              <a:rPr lang="en-US" altLang="en-US" dirty="0" err="1"/>
              <a:t>Nội</a:t>
            </a:r>
            <a:r>
              <a:rPr lang="en-US" altLang="en-US" dirty="0"/>
              <a:t> dung </a:t>
            </a:r>
            <a:r>
              <a:rPr lang="en-US" altLang="en-US" dirty="0" err="1"/>
              <a:t>phần</a:t>
            </a:r>
            <a:r>
              <a:rPr lang="en-US" altLang="en-US" dirty="0"/>
              <a:t> 1: </a:t>
            </a:r>
            <a:r>
              <a:rPr lang="en-US" altLang="en-US" dirty="0" err="1"/>
              <a:t>Lý</a:t>
            </a:r>
            <a:r>
              <a:rPr lang="en-US" altLang="en-US" dirty="0"/>
              <a:t> </a:t>
            </a:r>
            <a:r>
              <a:rPr lang="en-US" altLang="en-US" dirty="0" err="1"/>
              <a:t>thuyết</a:t>
            </a:r>
            <a:r>
              <a:rPr lang="en-US" altLang="en-US" dirty="0"/>
              <a:t> </a:t>
            </a:r>
            <a:r>
              <a:rPr lang="en-US" altLang="en-US" dirty="0" err="1"/>
              <a:t>tổ</a:t>
            </a:r>
            <a:r>
              <a:rPr lang="en-US" altLang="en-US" dirty="0"/>
              <a:t> </a:t>
            </a:r>
            <a:r>
              <a:rPr lang="en-US" altLang="en-US" dirty="0" err="1"/>
              <a:t>hợp</a:t>
            </a:r>
            <a:endParaRPr lang="en-US" altLang="en-US" dirty="0"/>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0" y="1142999"/>
            <a:ext cx="9144000" cy="4879571"/>
          </a:xfrm>
        </p:spPr>
        <p:txBody>
          <a:bodyPr/>
          <a:lstStyle/>
          <a:p>
            <a:pPr marL="590550" indent="-590550" eaLnBrk="1" hangingPunct="1">
              <a:buFont typeface="Wingdings" panose="05000000000000000000" pitchFamily="2" charset="2"/>
              <a:buNone/>
            </a:pPr>
            <a:r>
              <a:rPr lang="en-US" altLang="en-US" sz="4000" b="1" dirty="0" err="1" smtClean="0">
                <a:solidFill>
                  <a:srgbClr val="FF0000"/>
                </a:solidFill>
                <a:latin typeface="Times New Roman" panose="02020603050405020304" pitchFamily="18" charset="0"/>
                <a:cs typeface="Times New Roman" panose="02020603050405020304" pitchFamily="18" charset="0"/>
              </a:rPr>
              <a:t>Chương</a:t>
            </a:r>
            <a:r>
              <a:rPr lang="en-US" altLang="en-US" sz="4000" b="1" dirty="0" smtClean="0">
                <a:solidFill>
                  <a:srgbClr val="FF0000"/>
                </a:solidFill>
                <a:latin typeface="Times New Roman" panose="02020603050405020304" pitchFamily="18" charset="0"/>
                <a:cs typeface="Times New Roman" panose="02020603050405020304" pitchFamily="18" charset="0"/>
              </a:rPr>
              <a:t> </a:t>
            </a:r>
            <a:r>
              <a:rPr lang="en-US" altLang="en-US" sz="4000" b="1" dirty="0">
                <a:solidFill>
                  <a:srgbClr val="FF0000"/>
                </a:solidFill>
                <a:latin typeface="Times New Roman" panose="02020603050405020304" pitchFamily="18" charset="0"/>
                <a:cs typeface="Times New Roman" panose="02020603050405020304" pitchFamily="18" charset="0"/>
              </a:rPr>
              <a:t>1. </a:t>
            </a:r>
            <a:r>
              <a:rPr lang="en-US" altLang="en-US" sz="4000" b="1" dirty="0" err="1">
                <a:solidFill>
                  <a:srgbClr val="FF0000"/>
                </a:solidFill>
                <a:latin typeface="Times New Roman" panose="02020603050405020304" pitchFamily="18" charset="0"/>
                <a:cs typeface="Times New Roman" panose="02020603050405020304" pitchFamily="18" charset="0"/>
              </a:rPr>
              <a:t>Bài</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toán</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đếm</a:t>
            </a:r>
            <a:endParaRPr lang="en-US" altLang="en-US" sz="40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2.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tồn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tại</a:t>
            </a:r>
            <a:r>
              <a:rPr lang="en-US" altLang="en-US" sz="4000" dirty="0">
                <a:latin typeface="Times New Roman" panose="02020603050405020304" pitchFamily="18" charset="0"/>
                <a:cs typeface="Times New Roman" panose="02020603050405020304" pitchFamily="18" charset="0"/>
              </a:rPr>
              <a:t> </a:t>
            </a: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3.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liệt</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kê</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tổ</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hợp</a:t>
            </a:r>
            <a:endParaRPr lang="en-US" altLang="en-US" sz="40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4.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tối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ưu</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tổ</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hợp</a:t>
            </a:r>
            <a:endParaRPr lang="en-US" alt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a:t>
            </a:fld>
            <a:endParaRPr lang="en-US"/>
          </a:p>
        </p:txBody>
      </p:sp>
      <p:sp>
        <p:nvSpPr>
          <p:cNvPr id="2" name="Rectangle 1">
            <a:extLst>
              <a:ext uri="{FF2B5EF4-FFF2-40B4-BE49-F238E27FC236}">
                <a16:creationId xmlns:a16="http://schemas.microsoft.com/office/drawing/2014/main" id="{A0B43DD2-99A4-4CDF-8BE3-016458D0B8FE}"/>
              </a:ext>
            </a:extLst>
          </p:cNvPr>
          <p:cNvSpPr/>
          <p:nvPr/>
        </p:nvSpPr>
        <p:spPr>
          <a:xfrm>
            <a:off x="9698" y="4800600"/>
            <a:ext cx="9134302" cy="1107996"/>
          </a:xfrm>
          <a:prstGeom prst="rect">
            <a:avLst/>
          </a:prstGeom>
        </p:spPr>
        <p:txBody>
          <a:bodyPr wrap="square">
            <a:spAutoFit/>
          </a:bodyPr>
          <a:lstStyle/>
          <a:p>
            <a:r>
              <a:rPr lang="vi-VN" altLang="en-US" sz="2200" dirty="0">
                <a:solidFill>
                  <a:srgbClr val="FF0000"/>
                </a:solidFill>
                <a:latin typeface="Times New Roman" panose="02020603050405020304" pitchFamily="18" charset="0"/>
                <a:cs typeface="Times New Roman" panose="02020603050405020304" pitchFamily="18" charset="0"/>
              </a:rPr>
              <a:t>Lý thuyết tổ hợp gắn liền với việc nghiên cứu </a:t>
            </a:r>
            <a:r>
              <a:rPr lang="vi-VN" altLang="en-US" sz="2200" b="1" i="1" dirty="0">
                <a:solidFill>
                  <a:srgbClr val="FF0000"/>
                </a:solidFill>
                <a:latin typeface="Times New Roman" panose="02020603050405020304" pitchFamily="18" charset="0"/>
                <a:cs typeface="Times New Roman" panose="02020603050405020304" pitchFamily="18" charset="0"/>
              </a:rPr>
              <a:t>sự sắp xếp </a:t>
            </a:r>
            <a:r>
              <a:rPr lang="vi-VN" altLang="en-US" sz="2200" dirty="0">
                <a:solidFill>
                  <a:srgbClr val="FF0000"/>
                </a:solidFill>
                <a:latin typeface="Times New Roman" panose="02020603050405020304" pitchFamily="18" charset="0"/>
                <a:cs typeface="Times New Roman" panose="02020603050405020304" pitchFamily="18" charset="0"/>
              </a:rPr>
              <a:t>của các phần tử trong các tập hữu hạn và </a:t>
            </a:r>
            <a:r>
              <a:rPr lang="vi-VN" altLang="en-US" sz="2200" b="1" i="1" dirty="0">
                <a:solidFill>
                  <a:srgbClr val="FF0000"/>
                </a:solidFill>
                <a:latin typeface="Times New Roman" panose="02020603050405020304" pitchFamily="18" charset="0"/>
                <a:cs typeface="Times New Roman" panose="02020603050405020304" pitchFamily="18" charset="0"/>
              </a:rPr>
              <a:t>sự phân bố </a:t>
            </a:r>
            <a:r>
              <a:rPr lang="vi-VN" altLang="en-US" sz="2200" dirty="0">
                <a:solidFill>
                  <a:srgbClr val="FF0000"/>
                </a:solidFill>
                <a:latin typeface="Times New Roman" panose="02020603050405020304" pitchFamily="18" charset="0"/>
                <a:cs typeface="Times New Roman" panose="02020603050405020304" pitchFamily="18" charset="0"/>
              </a:rPr>
              <a:t>của các phần tử vào các tập hữu hạn</a:t>
            </a:r>
            <a:r>
              <a:rPr lang="en-US" altLang="en-US" sz="2200" dirty="0">
                <a:solidFill>
                  <a:srgbClr val="FF0000"/>
                </a:solidFill>
                <a:latin typeface="Times New Roman" panose="02020603050405020304" pitchFamily="18" charset="0"/>
                <a:cs typeface="Times New Roman" panose="02020603050405020304" pitchFamily="18" charset="0"/>
              </a:rPr>
              <a:t>. </a:t>
            </a:r>
            <a:r>
              <a:rPr lang="vi-VN" altLang="en-US" sz="2200" dirty="0">
                <a:latin typeface="Times New Roman" panose="02020603050405020304" pitchFamily="18" charset="0"/>
                <a:cs typeface="Times New Roman" panose="02020603050405020304" pitchFamily="18" charset="0"/>
              </a:rPr>
              <a:t>Mỗi cách sắp xếp hoặc phân bố như thế được gọi là một </a:t>
            </a:r>
            <a:r>
              <a:rPr lang="vi-VN" altLang="en-US" sz="2200" b="1" i="1" dirty="0">
                <a:latin typeface="Times New Roman" panose="02020603050405020304" pitchFamily="18" charset="0"/>
                <a:cs typeface="Times New Roman" panose="02020603050405020304" pitchFamily="18" charset="0"/>
              </a:rPr>
              <a:t>cấu hình tổ hợp.</a:t>
            </a:r>
            <a:endParaRPr lang="en-US" sz="2200" dirty="0">
              <a:solidFill>
                <a:srgbClr val="FF0000"/>
              </a:solidFill>
            </a:endParaRPr>
          </a:p>
        </p:txBody>
      </p:sp>
    </p:spTree>
    <p:extLst>
      <p:ext uri="{BB962C8B-B14F-4D97-AF65-F5344CB8AC3E}">
        <p14:creationId xmlns:p14="http://schemas.microsoft.com/office/powerpoint/2010/main" val="21843588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89"/>
            <a:ext cx="9144000" cy="838200"/>
          </a:xfrm>
        </p:spPr>
        <p:txBody>
          <a:bodyPr/>
          <a:lstStyle/>
          <a:p>
            <a:endParaRPr lang="en-US"/>
          </a:p>
        </p:txBody>
      </p:sp>
      <p:sp>
        <p:nvSpPr>
          <p:cNvPr id="3" name="Content Placeholder 2"/>
          <p:cNvSpPr>
            <a:spLocks noGrp="1"/>
          </p:cNvSpPr>
          <p:nvPr>
            <p:ph idx="1"/>
          </p:nvPr>
        </p:nvSpPr>
        <p:spPr>
          <a:xfrm>
            <a:off x="0" y="804511"/>
            <a:ext cx="8686800" cy="5443889"/>
          </a:xfrm>
        </p:spPr>
        <p:txBody>
          <a:bodyPr>
            <a:normAutofit fontScale="92500" lnSpcReduction="20000"/>
          </a:bodyPr>
          <a:lstStyle/>
          <a:p>
            <a:pPr marL="0" indent="0">
              <a:buNone/>
            </a:pPr>
            <a:r>
              <a:rPr lang="en-US" sz="2300" b="1" dirty="0" err="1" smtClean="0">
                <a:latin typeface="Times" panose="02020603050405020304" pitchFamily="18" charset="0"/>
                <a:cs typeface="Times" panose="02020603050405020304" pitchFamily="18" charset="0"/>
              </a:rPr>
              <a:t>Định</a:t>
            </a:r>
            <a:r>
              <a:rPr lang="en-US" sz="2300" b="1" dirty="0" smtClean="0">
                <a:latin typeface="Times" panose="02020603050405020304" pitchFamily="18" charset="0"/>
                <a:cs typeface="Times" panose="02020603050405020304" pitchFamily="18" charset="0"/>
              </a:rPr>
              <a:t> </a:t>
            </a:r>
            <a:r>
              <a:rPr lang="en-US" sz="2300" b="1" dirty="0" err="1" smtClean="0">
                <a:latin typeface="Times" panose="02020603050405020304" pitchFamily="18" charset="0"/>
                <a:cs typeface="Times" panose="02020603050405020304" pitchFamily="18" charset="0"/>
              </a:rPr>
              <a:t>lý</a:t>
            </a:r>
            <a:r>
              <a:rPr lang="en-US" sz="2300" dirty="0" smtClean="0">
                <a:latin typeface="Times" panose="02020603050405020304" pitchFamily="18" charset="0"/>
                <a:cs typeface="Times" panose="02020603050405020304" pitchFamily="18" charset="0"/>
              </a:rPr>
              <a:t>:</a:t>
            </a:r>
          </a:p>
          <a:p>
            <a:endParaRPr lang="en-US" sz="2100" dirty="0">
              <a:latin typeface="Times" panose="02020603050405020304" pitchFamily="18" charset="0"/>
              <a:cs typeface="Times" panose="02020603050405020304" pitchFamily="18" charset="0"/>
            </a:endParaRPr>
          </a:p>
          <a:p>
            <a:endParaRPr lang="en-US" sz="2100" dirty="0" smtClean="0">
              <a:latin typeface="Times" panose="02020603050405020304" pitchFamily="18" charset="0"/>
              <a:cs typeface="Times" panose="02020603050405020304" pitchFamily="18" charset="0"/>
            </a:endParaRPr>
          </a:p>
          <a:p>
            <a:endParaRPr lang="en-US" sz="2100" dirty="0" smtClean="0">
              <a:latin typeface="Times" panose="02020603050405020304" pitchFamily="18" charset="0"/>
              <a:cs typeface="Times" panose="02020603050405020304" pitchFamily="18" charset="0"/>
            </a:endParaRPr>
          </a:p>
          <a:p>
            <a:pPr marL="0" indent="0">
              <a:buNone/>
            </a:pPr>
            <a:endParaRPr lang="en-US" sz="2400" dirty="0" smtClean="0">
              <a:latin typeface="Times" panose="02020603050405020304" pitchFamily="18" charset="0"/>
              <a:cs typeface="Times" panose="02020603050405020304" pitchFamily="18" charset="0"/>
            </a:endParaRPr>
          </a:p>
          <a:p>
            <a:pPr marL="0" indent="0">
              <a:buNone/>
            </a:pPr>
            <a:r>
              <a:rPr lang="en-US" sz="2400" dirty="0" err="1" smtClean="0">
                <a:latin typeface="Times" panose="02020603050405020304" pitchFamily="18" charset="0"/>
                <a:cs typeface="Times" panose="02020603050405020304" pitchFamily="18" charset="0"/>
              </a:rPr>
              <a:t>Ví</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dụ</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Tính</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hệ</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số</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của</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a</a:t>
            </a:r>
            <a:r>
              <a:rPr lang="en-US" sz="2400" baseline="30000" dirty="0" smtClean="0">
                <a:latin typeface="Times" panose="02020603050405020304" pitchFamily="18" charset="0"/>
                <a:cs typeface="Times" panose="02020603050405020304" pitchFamily="18" charset="0"/>
              </a:rPr>
              <a:t>3</a:t>
            </a:r>
            <a:r>
              <a:rPr lang="en-US" sz="2400" i="1" dirty="0" smtClean="0">
                <a:latin typeface="Times" panose="02020603050405020304" pitchFamily="18" charset="0"/>
                <a:cs typeface="Times" panose="02020603050405020304" pitchFamily="18" charset="0"/>
              </a:rPr>
              <a:t>c</a:t>
            </a:r>
            <a:r>
              <a:rPr lang="en-US" sz="2400" baseline="30000" dirty="0" smtClean="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trong</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khai</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triển</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a</a:t>
            </a:r>
            <a:r>
              <a:rPr lang="en-US" sz="2400" dirty="0" smtClean="0">
                <a:latin typeface="Times" panose="02020603050405020304" pitchFamily="18" charset="0"/>
                <a:cs typeface="Times" panose="02020603050405020304" pitchFamily="18" charset="0"/>
              </a:rPr>
              <a:t>+2</a:t>
            </a:r>
            <a:r>
              <a:rPr lang="en-US" sz="2400" i="1" dirty="0" smtClean="0">
                <a:latin typeface="Times" panose="02020603050405020304" pitchFamily="18" charset="0"/>
                <a:cs typeface="Times" panose="02020603050405020304" pitchFamily="18" charset="0"/>
              </a:rPr>
              <a:t>b</a:t>
            </a:r>
            <a:r>
              <a:rPr lang="en-US" sz="2400" dirty="0" smtClean="0">
                <a:latin typeface="Times" panose="02020603050405020304" pitchFamily="18" charset="0"/>
                <a:cs typeface="Times" panose="02020603050405020304" pitchFamily="18" charset="0"/>
              </a:rPr>
              <a:t>+3</a:t>
            </a:r>
            <a:r>
              <a:rPr lang="en-US" sz="2400" i="1" dirty="0" smtClean="0">
                <a:latin typeface="Times" panose="02020603050405020304" pitchFamily="18" charset="0"/>
                <a:cs typeface="Times" panose="02020603050405020304" pitchFamily="18" charset="0"/>
              </a:rPr>
              <a:t>c</a:t>
            </a:r>
            <a:r>
              <a:rPr lang="en-US" sz="2400" dirty="0" smtClean="0">
                <a:latin typeface="Times" panose="02020603050405020304" pitchFamily="18" charset="0"/>
                <a:cs typeface="Times" panose="02020603050405020304" pitchFamily="18" charset="0"/>
              </a:rPr>
              <a:t>)</a:t>
            </a:r>
            <a:r>
              <a:rPr lang="en-US" sz="2400" baseline="30000" dirty="0" smtClean="0">
                <a:latin typeface="Times" panose="02020603050405020304" pitchFamily="18" charset="0"/>
                <a:cs typeface="Times" panose="02020603050405020304" pitchFamily="18" charset="0"/>
              </a:rPr>
              <a:t>5</a:t>
            </a:r>
            <a:r>
              <a:rPr lang="en-US" sz="2400" dirty="0" smtClean="0">
                <a:latin typeface="Times" panose="02020603050405020304" pitchFamily="18" charset="0"/>
                <a:cs typeface="Times" panose="02020603050405020304" pitchFamily="18" charset="0"/>
              </a:rPr>
              <a:t> </a:t>
            </a:r>
            <a:endParaRPr lang="en-US" sz="2400" dirty="0">
              <a:latin typeface="Times" panose="02020603050405020304" pitchFamily="18" charset="0"/>
              <a:cs typeface="Times" panose="02020603050405020304" pitchFamily="18" charset="0"/>
            </a:endParaRPr>
          </a:p>
          <a:p>
            <a:pPr marL="0" indent="0">
              <a:buNone/>
            </a:pPr>
            <a:r>
              <a:rPr lang="en-US" sz="2400" dirty="0" err="1" smtClean="0">
                <a:latin typeface="Times" panose="02020603050405020304" pitchFamily="18" charset="0"/>
                <a:cs typeface="Times" panose="02020603050405020304" pitchFamily="18" charset="0"/>
              </a:rPr>
              <a:t>Áp</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dụng</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định</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lý</a:t>
            </a:r>
            <a:r>
              <a:rPr lang="en-US" sz="2400" dirty="0" smtClean="0">
                <a:latin typeface="Times" panose="02020603050405020304" pitchFamily="18" charset="0"/>
                <a:cs typeface="Times" panose="02020603050405020304" pitchFamily="18" charset="0"/>
              </a:rPr>
              <a:t>, ta </a:t>
            </a:r>
            <a:r>
              <a:rPr lang="en-US" sz="2400" dirty="0" err="1" smtClean="0">
                <a:latin typeface="Times" panose="02020603050405020304" pitchFamily="18" charset="0"/>
                <a:cs typeface="Times" panose="02020603050405020304" pitchFamily="18" charset="0"/>
              </a:rPr>
              <a:t>có</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x</a:t>
            </a:r>
            <a:r>
              <a:rPr lang="en-US" sz="2400" baseline="-25000" dirty="0" smtClean="0">
                <a:latin typeface="Times" panose="02020603050405020304" pitchFamily="18" charset="0"/>
                <a:cs typeface="Times" panose="02020603050405020304" pitchFamily="18" charset="0"/>
              </a:rPr>
              <a:t>1</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a</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x</a:t>
            </a:r>
            <a:r>
              <a:rPr lang="en-US" sz="2400" baseline="-25000" dirty="0" smtClean="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2</a:t>
            </a:r>
            <a:r>
              <a:rPr lang="en-US" sz="2400" i="1" dirty="0" smtClean="0">
                <a:latin typeface="Times" panose="02020603050405020304" pitchFamily="18" charset="0"/>
                <a:cs typeface="Times" panose="02020603050405020304" pitchFamily="18" charset="0"/>
              </a:rPr>
              <a:t>b</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x</a:t>
            </a:r>
            <a:r>
              <a:rPr lang="en-US" sz="2400" baseline="-25000" dirty="0" smtClean="0">
                <a:latin typeface="Times" panose="02020603050405020304" pitchFamily="18" charset="0"/>
                <a:cs typeface="Times" panose="02020603050405020304" pitchFamily="18" charset="0"/>
              </a:rPr>
              <a:t>3</a:t>
            </a:r>
            <a:r>
              <a:rPr lang="en-US" sz="2400" dirty="0" smtClean="0">
                <a:latin typeface="Times" panose="02020603050405020304" pitchFamily="18" charset="0"/>
                <a:cs typeface="Times" panose="02020603050405020304" pitchFamily="18" charset="0"/>
              </a:rPr>
              <a:t>=3</a:t>
            </a:r>
            <a:r>
              <a:rPr lang="en-US" sz="2400" i="1" dirty="0" smtClean="0">
                <a:latin typeface="Times" panose="02020603050405020304" pitchFamily="18" charset="0"/>
                <a:cs typeface="Times" panose="02020603050405020304" pitchFamily="18" charset="0"/>
              </a:rPr>
              <a:t>c</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n</a:t>
            </a:r>
            <a:r>
              <a:rPr lang="en-US" sz="2400" dirty="0" smtClean="0">
                <a:latin typeface="Times" panose="02020603050405020304" pitchFamily="18" charset="0"/>
                <a:cs typeface="Times" panose="02020603050405020304" pitchFamily="18" charset="0"/>
              </a:rPr>
              <a:t> =5</a:t>
            </a: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smtClean="0">
              <a:latin typeface="Times" panose="02020603050405020304" pitchFamily="18" charset="0"/>
              <a:cs typeface="Times" panose="02020603050405020304" pitchFamily="18" charset="0"/>
            </a:endParaRPr>
          </a:p>
          <a:p>
            <a:pPr marL="0" indent="0">
              <a:buNone/>
            </a:pPr>
            <a:endParaRPr lang="en-US" sz="2400" dirty="0" smtClean="0">
              <a:latin typeface="Times" panose="02020603050405020304" pitchFamily="18" charset="0"/>
              <a:cs typeface="Times" panose="02020603050405020304" pitchFamily="18" charset="0"/>
            </a:endParaRPr>
          </a:p>
          <a:p>
            <a:pPr marL="0" indent="0">
              <a:buNone/>
            </a:pPr>
            <a:r>
              <a:rPr lang="en-US" sz="2400" dirty="0" smtClean="0">
                <a:latin typeface="Times" panose="02020603050405020304" pitchFamily="18" charset="0"/>
                <a:cs typeface="Times" panose="02020603050405020304" pitchFamily="18" charset="0"/>
              </a:rPr>
              <a:t>Ta </a:t>
            </a:r>
            <a:r>
              <a:rPr lang="en-US" sz="2400" dirty="0" err="1" smtClean="0">
                <a:latin typeface="Times" panose="02020603050405020304" pitchFamily="18" charset="0"/>
                <a:cs typeface="Times" panose="02020603050405020304" pitchFamily="18" charset="0"/>
              </a:rPr>
              <a:t>cần</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tìm</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hệ</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số</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của</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a</a:t>
            </a:r>
            <a:r>
              <a:rPr lang="en-US" sz="2400" baseline="30000" dirty="0" smtClean="0">
                <a:latin typeface="Times" panose="02020603050405020304" pitchFamily="18" charset="0"/>
                <a:cs typeface="Times" panose="02020603050405020304" pitchFamily="18" charset="0"/>
              </a:rPr>
              <a:t>3</a:t>
            </a:r>
            <a:r>
              <a:rPr lang="en-US" sz="2400" i="1" dirty="0" smtClean="0">
                <a:latin typeface="Times" panose="02020603050405020304" pitchFamily="18" charset="0"/>
                <a:cs typeface="Times" panose="02020603050405020304" pitchFamily="18" charset="0"/>
              </a:rPr>
              <a:t>c</a:t>
            </a:r>
            <a:r>
              <a:rPr lang="en-US" sz="2400" baseline="30000" dirty="0" smtClean="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do </a:t>
            </a:r>
            <a:r>
              <a:rPr lang="en-US" sz="2400" dirty="0" err="1" smtClean="0">
                <a:latin typeface="Times" panose="02020603050405020304" pitchFamily="18" charset="0"/>
                <a:cs typeface="Times" panose="02020603050405020304" pitchFamily="18" charset="0"/>
              </a:rPr>
              <a:t>đó</a:t>
            </a:r>
            <a:r>
              <a:rPr lang="en-US" sz="2400" dirty="0" smtClean="0">
                <a:latin typeface="Times" panose="02020603050405020304" pitchFamily="18" charset="0"/>
                <a:cs typeface="Times" panose="02020603050405020304" pitchFamily="18" charset="0"/>
              </a:rPr>
              <a:t> </a:t>
            </a:r>
            <a:r>
              <a:rPr lang="en-US" sz="2400" i="1" dirty="0" smtClean="0">
                <a:latin typeface="Times" panose="02020603050405020304" pitchFamily="18" charset="0"/>
                <a:cs typeface="Times" panose="02020603050405020304" pitchFamily="18" charset="0"/>
              </a:rPr>
              <a:t>k</a:t>
            </a:r>
            <a:r>
              <a:rPr lang="en-US" sz="2400" baseline="-25000" dirty="0" smtClean="0">
                <a:latin typeface="Times" panose="02020603050405020304" pitchFamily="18" charset="0"/>
                <a:cs typeface="Times" panose="02020603050405020304" pitchFamily="18" charset="0"/>
              </a:rPr>
              <a:t>1</a:t>
            </a:r>
            <a:r>
              <a:rPr lang="en-US" sz="2400" dirty="0" smtClean="0">
                <a:latin typeface="Times" panose="02020603050405020304" pitchFamily="18" charset="0"/>
                <a:cs typeface="Times" panose="02020603050405020304" pitchFamily="18" charset="0"/>
              </a:rPr>
              <a:t> = 3, </a:t>
            </a:r>
            <a:r>
              <a:rPr lang="en-US" sz="2400" i="1" dirty="0" smtClean="0">
                <a:latin typeface="Times" panose="02020603050405020304" pitchFamily="18" charset="0"/>
                <a:cs typeface="Times" panose="02020603050405020304" pitchFamily="18" charset="0"/>
              </a:rPr>
              <a:t>k</a:t>
            </a:r>
            <a:r>
              <a:rPr lang="en-US" sz="2400" baseline="-25000" dirty="0" smtClean="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 0, </a:t>
            </a:r>
            <a:r>
              <a:rPr lang="en-US" sz="2400" i="1" dirty="0" smtClean="0">
                <a:latin typeface="Times" panose="02020603050405020304" pitchFamily="18" charset="0"/>
                <a:cs typeface="Times" panose="02020603050405020304" pitchFamily="18" charset="0"/>
              </a:rPr>
              <a:t>k</a:t>
            </a:r>
            <a:r>
              <a:rPr lang="en-US" sz="2400" baseline="-25000" dirty="0" smtClean="0">
                <a:latin typeface="Times" panose="02020603050405020304" pitchFamily="18" charset="0"/>
                <a:cs typeface="Times" panose="02020603050405020304" pitchFamily="18" charset="0"/>
              </a:rPr>
              <a:t>3</a:t>
            </a:r>
            <a:r>
              <a:rPr lang="en-US" sz="2400" dirty="0" smtClean="0">
                <a:latin typeface="Times" panose="02020603050405020304" pitchFamily="18" charset="0"/>
                <a:cs typeface="Times" panose="02020603050405020304" pitchFamily="18" charset="0"/>
              </a:rPr>
              <a:t> = 2</a:t>
            </a:r>
          </a:p>
          <a:p>
            <a:pPr marL="0" indent="0">
              <a:buNone/>
            </a:pPr>
            <a:endParaRPr lang="en-US" sz="2400" baseline="-25000" dirty="0">
              <a:latin typeface="Times" panose="02020603050405020304" pitchFamily="18" charset="0"/>
              <a:cs typeface="Times" panose="02020603050405020304" pitchFamily="18" charset="0"/>
            </a:endParaRPr>
          </a:p>
          <a:p>
            <a:pPr marL="0" indent="0">
              <a:buNone/>
            </a:pPr>
            <a:endParaRPr lang="en-US" sz="2400" baseline="-25000" dirty="0" smtClean="0">
              <a:latin typeface="Times" panose="02020603050405020304" pitchFamily="18" charset="0"/>
              <a:cs typeface="Times" panose="02020603050405020304" pitchFamily="18" charset="0"/>
            </a:endParaRPr>
          </a:p>
          <a:p>
            <a:pPr marL="0" indent="0">
              <a:buNone/>
            </a:pPr>
            <a:endParaRPr lang="en-US" sz="2400" baseline="-25000" dirty="0">
              <a:latin typeface="Times" panose="02020603050405020304" pitchFamily="18" charset="0"/>
              <a:cs typeface="Times" panose="02020603050405020304" pitchFamily="18" charset="0"/>
            </a:endParaRPr>
          </a:p>
          <a:p>
            <a:pPr marL="0" indent="0">
              <a:buNone/>
            </a:pPr>
            <a:endParaRPr lang="en-US" sz="2400" baseline="-25000" dirty="0" smtClean="0">
              <a:latin typeface="Times" panose="02020603050405020304" pitchFamily="18" charset="0"/>
              <a:cs typeface="Times" panose="02020603050405020304" pitchFamily="18" charset="0"/>
            </a:endParaRPr>
          </a:p>
          <a:p>
            <a:pPr marL="0" indent="0">
              <a:buNone/>
            </a:pPr>
            <a:r>
              <a:rPr lang="en-US" sz="2400" dirty="0" err="1" smtClean="0">
                <a:latin typeface="Times" panose="02020603050405020304" pitchFamily="18" charset="0"/>
                <a:cs typeface="Times" panose="02020603050405020304" pitchFamily="18" charset="0"/>
              </a:rPr>
              <a:t>Vậy</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hệ</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số</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của</a:t>
            </a:r>
            <a:r>
              <a:rPr lang="en-US" sz="2400" dirty="0" smtClean="0">
                <a:latin typeface="Times" panose="02020603050405020304" pitchFamily="18" charset="0"/>
                <a:cs typeface="Times" panose="02020603050405020304" pitchFamily="18" charset="0"/>
              </a:rPr>
              <a:t> </a:t>
            </a:r>
            <a:r>
              <a:rPr lang="en-US" sz="2400" i="1" dirty="0">
                <a:latin typeface="Times" panose="02020603050405020304" pitchFamily="18" charset="0"/>
                <a:cs typeface="Times" panose="02020603050405020304" pitchFamily="18" charset="0"/>
              </a:rPr>
              <a:t>a</a:t>
            </a:r>
            <a:r>
              <a:rPr lang="en-US" sz="2400" baseline="30000" dirty="0">
                <a:latin typeface="Times" panose="02020603050405020304" pitchFamily="18" charset="0"/>
                <a:cs typeface="Times" panose="02020603050405020304" pitchFamily="18" charset="0"/>
              </a:rPr>
              <a:t>3</a:t>
            </a:r>
            <a:r>
              <a:rPr lang="en-US" sz="2400" i="1" dirty="0">
                <a:latin typeface="Times" panose="02020603050405020304" pitchFamily="18" charset="0"/>
                <a:cs typeface="Times" panose="02020603050405020304" pitchFamily="18" charset="0"/>
              </a:rPr>
              <a:t>c</a:t>
            </a:r>
            <a:r>
              <a:rPr lang="en-US" sz="2400" baseline="30000" dirty="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trong</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khai</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triển</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đa</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thức</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đã</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cho</a:t>
            </a:r>
            <a:r>
              <a:rPr lang="en-US" sz="2400" dirty="0" smtClean="0">
                <a:latin typeface="Times" panose="02020603050405020304" pitchFamily="18" charset="0"/>
                <a:cs typeface="Times" panose="02020603050405020304" pitchFamily="18" charset="0"/>
              </a:rPr>
              <a:t> </a:t>
            </a:r>
            <a:r>
              <a:rPr lang="en-US" sz="2400" dirty="0" err="1" smtClean="0">
                <a:latin typeface="Times" panose="02020603050405020304" pitchFamily="18" charset="0"/>
                <a:cs typeface="Times" panose="02020603050405020304" pitchFamily="18" charset="0"/>
              </a:rPr>
              <a:t>là</a:t>
            </a:r>
            <a:r>
              <a:rPr lang="en-US" sz="2400" dirty="0" smtClean="0">
                <a:latin typeface="Times" panose="02020603050405020304" pitchFamily="18" charset="0"/>
                <a:cs typeface="Times" panose="02020603050405020304" pitchFamily="18" charset="0"/>
              </a:rPr>
              <a:t> 90 </a:t>
            </a:r>
            <a:endParaRPr lang="en-US" sz="2400" baseline="-25000" dirty="0" smtClean="0">
              <a:latin typeface="Times" panose="02020603050405020304" pitchFamily="18" charset="0"/>
              <a:cs typeface="Times" panose="02020603050405020304" pitchFamily="18" charset="0"/>
            </a:endParaRPr>
          </a:p>
          <a:p>
            <a:endParaRPr lang="en-US" sz="2400" dirty="0" smtClean="0">
              <a:latin typeface="Times" panose="02020603050405020304" pitchFamily="18" charset="0"/>
              <a:cs typeface="Times" panose="02020603050405020304" pitchFamily="18" charset="0"/>
            </a:endParaRPr>
          </a:p>
          <a:p>
            <a:endParaRPr lang="en-US" sz="2400" dirty="0">
              <a:latin typeface="Times" panose="02020603050405020304" pitchFamily="18" charset="0"/>
              <a:cs typeface="Times" panose="02020603050405020304" pitchFamily="18"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50</a:t>
            </a:fld>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999825211"/>
              </p:ext>
            </p:extLst>
          </p:nvPr>
        </p:nvGraphicFramePr>
        <p:xfrm>
          <a:off x="1143000" y="990600"/>
          <a:ext cx="5410200" cy="951318"/>
        </p:xfrm>
        <a:graphic>
          <a:graphicData uri="http://schemas.openxmlformats.org/presentationml/2006/ole">
            <mc:AlternateContent xmlns:mc="http://schemas.openxmlformats.org/markup-compatibility/2006">
              <mc:Choice xmlns:v="urn:schemas-microsoft-com:vml" Requires="v">
                <p:oleObj spid="_x0000_s105720" name="Equation" r:id="rId3" imgW="7673910" imgH="1349571" progId="Equation.DSMT4">
                  <p:embed/>
                </p:oleObj>
              </mc:Choice>
              <mc:Fallback>
                <p:oleObj name="Equation" r:id="rId3" imgW="7673910" imgH="1349571" progId="Equation.DSMT4">
                  <p:embed/>
                  <p:pic>
                    <p:nvPicPr>
                      <p:cNvPr id="0" name=""/>
                      <p:cNvPicPr/>
                      <p:nvPr/>
                    </p:nvPicPr>
                    <p:blipFill>
                      <a:blip r:embed="rId4"/>
                      <a:stretch>
                        <a:fillRect/>
                      </a:stretch>
                    </p:blipFill>
                    <p:spPr>
                      <a:xfrm>
                        <a:off x="1143000" y="990600"/>
                        <a:ext cx="5410200" cy="951318"/>
                      </a:xfrm>
                      <a:prstGeom prst="rect">
                        <a:avLst/>
                      </a:prstGeom>
                    </p:spPr>
                  </p:pic>
                </p:oleObj>
              </mc:Fallback>
            </mc:AlternateContent>
          </a:graphicData>
        </a:graphic>
      </p:graphicFrame>
      <p:sp>
        <p:nvSpPr>
          <p:cNvPr id="11" name="Rectangle 10"/>
          <p:cNvSpPr/>
          <p:nvPr/>
        </p:nvSpPr>
        <p:spPr>
          <a:xfrm>
            <a:off x="-516900" y="1809033"/>
            <a:ext cx="9372600" cy="481670"/>
          </a:xfrm>
          <a:prstGeom prst="rect">
            <a:avLst/>
          </a:prstGeom>
        </p:spPr>
        <p:txBody>
          <a:bodyPr wrap="square">
            <a:spAutoFit/>
          </a:bodyPr>
          <a:lstStyle/>
          <a:p>
            <a:pPr marL="457200" marR="0" indent="0" algn="just">
              <a:lnSpc>
                <a:spcPct val="115000"/>
              </a:lnSpc>
              <a:spcBef>
                <a:spcPts val="600"/>
              </a:spcBef>
              <a:spcAft>
                <a:spcPts val="200"/>
              </a:spcAft>
            </a:pPr>
            <a:r>
              <a:rPr lang="en-US" sz="2200" dirty="0" err="1" smtClean="0">
                <a:latin typeface="Times New Roman" panose="02020603050405020304" pitchFamily="18" charset="0"/>
                <a:ea typeface="MS Mincho" panose="02020609040205080304" pitchFamily="49" charset="-128"/>
              </a:rPr>
              <a:t>với</a:t>
            </a:r>
            <a:r>
              <a:rPr lang="en-US" sz="2200" dirty="0" smtClean="0">
                <a:latin typeface="Times New Roman" panose="02020603050405020304" pitchFamily="18" charset="0"/>
                <a:ea typeface="MS Mincho" panose="02020609040205080304" pitchFamily="49" charset="-128"/>
              </a:rPr>
              <a:t> </a:t>
            </a:r>
            <a:r>
              <a:rPr lang="en-US" sz="2200" i="1" dirty="0" smtClean="0">
                <a:latin typeface="Times New Roman" panose="02020603050405020304" pitchFamily="18" charset="0"/>
                <a:ea typeface="MS Mincho" panose="02020609040205080304" pitchFamily="49" charset="-128"/>
              </a:rPr>
              <a:t>k</a:t>
            </a:r>
            <a:r>
              <a:rPr lang="en-US" sz="2200" baseline="-25000" dirty="0" smtClean="0">
                <a:latin typeface="Times New Roman" panose="02020603050405020304" pitchFamily="18" charset="0"/>
                <a:ea typeface="MS Mincho" panose="02020609040205080304" pitchFamily="49" charset="-128"/>
              </a:rPr>
              <a:t>1</a:t>
            </a:r>
            <a:r>
              <a:rPr lang="en-US" sz="2200" i="1" dirty="0" smtClean="0">
                <a:latin typeface="Times New Roman" panose="02020603050405020304" pitchFamily="18" charset="0"/>
                <a:ea typeface="MS Mincho" panose="02020609040205080304" pitchFamily="49" charset="-128"/>
              </a:rPr>
              <a:t> </a:t>
            </a:r>
            <a:r>
              <a:rPr lang="en-US" sz="2200" i="1" dirty="0">
                <a:latin typeface="Times New Roman" panose="02020603050405020304" pitchFamily="18" charset="0"/>
                <a:ea typeface="MS Mincho" panose="02020609040205080304" pitchFamily="49" charset="-128"/>
              </a:rPr>
              <a:t>+ k</a:t>
            </a:r>
            <a:r>
              <a:rPr lang="en-US" sz="2200" baseline="-25000" dirty="0">
                <a:latin typeface="Times New Roman" panose="02020603050405020304" pitchFamily="18" charset="0"/>
                <a:ea typeface="MS Mincho" panose="02020609040205080304" pitchFamily="49" charset="-128"/>
              </a:rPr>
              <a:t>2</a:t>
            </a:r>
            <a:r>
              <a:rPr lang="en-US" sz="2200" i="1" dirty="0">
                <a:latin typeface="Times New Roman" panose="02020603050405020304" pitchFamily="18" charset="0"/>
                <a:ea typeface="MS Mincho" panose="02020609040205080304" pitchFamily="49" charset="-128"/>
              </a:rPr>
              <a:t> + ... + k</a:t>
            </a:r>
            <a:r>
              <a:rPr lang="en-US" sz="2200" i="1" baseline="-25000" dirty="0">
                <a:latin typeface="Times New Roman" panose="02020603050405020304" pitchFamily="18" charset="0"/>
                <a:ea typeface="MS Mincho" panose="02020609040205080304" pitchFamily="49" charset="-128"/>
              </a:rPr>
              <a:t>m</a:t>
            </a:r>
            <a:r>
              <a:rPr lang="en-US" sz="2200" i="1" dirty="0">
                <a:latin typeface="Times New Roman" panose="02020603050405020304" pitchFamily="18" charset="0"/>
                <a:ea typeface="MS Mincho" panose="02020609040205080304" pitchFamily="49" charset="-128"/>
              </a:rPr>
              <a:t> = n</a:t>
            </a:r>
            <a:r>
              <a:rPr lang="en-US" sz="2200" dirty="0">
                <a:latin typeface="Times New Roman" panose="02020603050405020304" pitchFamily="18" charset="0"/>
                <a:ea typeface="MS Mincho" panose="02020609040205080304" pitchFamily="49" charset="-128"/>
              </a:rPr>
              <a:t>. </a:t>
            </a:r>
          </a:p>
        </p:txBody>
      </p:sp>
      <p:graphicFrame>
        <p:nvGraphicFramePr>
          <p:cNvPr id="12" name="Object 11"/>
          <p:cNvGraphicFramePr>
            <a:graphicFrameLocks noChangeAspect="1"/>
          </p:cNvGraphicFramePr>
          <p:nvPr>
            <p:extLst>
              <p:ext uri="{D42A27DB-BD31-4B8C-83A1-F6EECF244321}">
                <p14:modId xmlns:p14="http://schemas.microsoft.com/office/powerpoint/2010/main" val="2482601618"/>
              </p:ext>
            </p:extLst>
          </p:nvPr>
        </p:nvGraphicFramePr>
        <p:xfrm>
          <a:off x="1582568" y="3369184"/>
          <a:ext cx="5173663" cy="914400"/>
        </p:xfrm>
        <a:graphic>
          <a:graphicData uri="http://schemas.openxmlformats.org/presentationml/2006/ole">
            <mc:AlternateContent xmlns:mc="http://schemas.openxmlformats.org/markup-compatibility/2006">
              <mc:Choice xmlns:v="urn:schemas-microsoft-com:vml" Requires="v">
                <p:oleObj spid="_x0000_s105721" name="Equation" r:id="rId5" imgW="2730240" imgH="482400" progId="Equation.DSMT4">
                  <p:embed/>
                </p:oleObj>
              </mc:Choice>
              <mc:Fallback>
                <p:oleObj name="Equation" r:id="rId5" imgW="2730240" imgH="482400" progId="Equation.DSMT4">
                  <p:embed/>
                  <p:pic>
                    <p:nvPicPr>
                      <p:cNvPr id="0" name=""/>
                      <p:cNvPicPr/>
                      <p:nvPr/>
                    </p:nvPicPr>
                    <p:blipFill>
                      <a:blip r:embed="rId6"/>
                      <a:stretch>
                        <a:fillRect/>
                      </a:stretch>
                    </p:blipFill>
                    <p:spPr>
                      <a:xfrm>
                        <a:off x="1582568" y="3369184"/>
                        <a:ext cx="5173663" cy="9144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03278557"/>
              </p:ext>
            </p:extLst>
          </p:nvPr>
        </p:nvGraphicFramePr>
        <p:xfrm>
          <a:off x="1632285" y="4876800"/>
          <a:ext cx="4825665" cy="772034"/>
        </p:xfrm>
        <a:graphic>
          <a:graphicData uri="http://schemas.openxmlformats.org/presentationml/2006/ole">
            <mc:AlternateContent xmlns:mc="http://schemas.openxmlformats.org/markup-compatibility/2006">
              <mc:Choice xmlns:v="urn:schemas-microsoft-com:vml" Requires="v">
                <p:oleObj spid="_x0000_s105722" name="Equation" r:id="rId7" imgW="2857320" imgH="457200" progId="Equation.DSMT4">
                  <p:embed/>
                </p:oleObj>
              </mc:Choice>
              <mc:Fallback>
                <p:oleObj name="Equation" r:id="rId7" imgW="2857320" imgH="457200" progId="Equation.DSMT4">
                  <p:embed/>
                  <p:pic>
                    <p:nvPicPr>
                      <p:cNvPr id="0" name=""/>
                      <p:cNvPicPr/>
                      <p:nvPr/>
                    </p:nvPicPr>
                    <p:blipFill>
                      <a:blip r:embed="rId8"/>
                      <a:stretch>
                        <a:fillRect/>
                      </a:stretch>
                    </p:blipFill>
                    <p:spPr>
                      <a:xfrm>
                        <a:off x="1632285" y="4876800"/>
                        <a:ext cx="4825665" cy="772034"/>
                      </a:xfrm>
                      <a:prstGeom prst="rect">
                        <a:avLst/>
                      </a:prstGeom>
                    </p:spPr>
                  </p:pic>
                </p:oleObj>
              </mc:Fallback>
            </mc:AlternateContent>
          </a:graphicData>
        </a:graphic>
      </p:graphicFrame>
    </p:spTree>
    <p:extLst>
      <p:ext uri="{BB962C8B-B14F-4D97-AF65-F5344CB8AC3E}">
        <p14:creationId xmlns:p14="http://schemas.microsoft.com/office/powerpoint/2010/main" val="25820927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500" dirty="0" err="1" smtClean="0"/>
              <a:t>Bài</a:t>
            </a:r>
            <a:r>
              <a:rPr lang="en-US" sz="3500" dirty="0" smtClean="0"/>
              <a:t> </a:t>
            </a:r>
            <a:r>
              <a:rPr lang="en-US" sz="3500" dirty="0" err="1" smtClean="0"/>
              <a:t>toán</a:t>
            </a:r>
            <a:r>
              <a:rPr lang="en-US" sz="3500" dirty="0" smtClean="0"/>
              <a:t> chia </a:t>
            </a:r>
            <a:r>
              <a:rPr lang="en-US" sz="3500" dirty="0" err="1" smtClean="0"/>
              <a:t>kẹo</a:t>
            </a:r>
            <a:endParaRPr lang="en-US" sz="3500" dirty="0"/>
          </a:p>
        </p:txBody>
      </p:sp>
      <p:sp>
        <p:nvSpPr>
          <p:cNvPr id="3" name="Content Placeholder 2"/>
          <p:cNvSpPr>
            <a:spLocks noGrp="1"/>
          </p:cNvSpPr>
          <p:nvPr>
            <p:ph idx="1"/>
          </p:nvPr>
        </p:nvSpPr>
        <p:spPr>
          <a:xfrm>
            <a:off x="0" y="838200"/>
            <a:ext cx="9144000" cy="6019800"/>
          </a:xfrm>
        </p:spPr>
        <p:txBody>
          <a:bodyPr/>
          <a:lstStyle/>
          <a:p>
            <a:r>
              <a:rPr lang="en-US" sz="2400" dirty="0" err="1" smtClean="0">
                <a:latin typeface="Times New Roman" panose="02020603050405020304" pitchFamily="18" charset="0"/>
                <a:cs typeface="Times New Roman" panose="02020603050405020304" pitchFamily="18" charset="0"/>
              </a:rPr>
              <a:t>Tập</a:t>
            </a:r>
            <a:r>
              <a:rPr lang="en-US" sz="2400" dirty="0" smtClean="0">
                <a:latin typeface="Times New Roman" panose="02020603050405020304" pitchFamily="18" charset="0"/>
                <a:cs typeface="Times New Roman" panose="02020603050405020304" pitchFamily="18" charset="0"/>
              </a:rPr>
              <a:t> X </a:t>
            </a:r>
            <a:r>
              <a:rPr lang="en-US" sz="2400" dirty="0" err="1" smtClean="0">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i="1" dirty="0" smtClean="0">
                <a:solidFill>
                  <a:srgbClr val="FF0000"/>
                </a:solidFill>
                <a:latin typeface="Times New Roman" panose="02020603050405020304" pitchFamily="18" charset="0"/>
                <a:cs typeface="Times New Roman" panose="02020603050405020304" pitchFamily="18" charset="0"/>
              </a:rPr>
              <a:t>k</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loại</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đối</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tượng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hỏi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chọn</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ra</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i="1" dirty="0" smtClean="0">
                <a:solidFill>
                  <a:srgbClr val="FF0000"/>
                </a:solidFill>
                <a:latin typeface="Times New Roman" panose="02020603050405020304" pitchFamily="18" charset="0"/>
                <a:cs typeface="Times New Roman" panose="02020603050405020304" pitchFamily="18" charset="0"/>
              </a:rPr>
              <a:t>n</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đối</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tượng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tập</a:t>
            </a:r>
            <a:r>
              <a:rPr lang="en-US" sz="2400" dirty="0" smtClean="0">
                <a:latin typeface="Times New Roman" panose="02020603050405020304" pitchFamily="18" charset="0"/>
                <a:cs typeface="Times New Roman" panose="02020603050405020304" pitchFamily="18" charset="0"/>
              </a:rPr>
              <a:t> X ?</a:t>
            </a:r>
          </a:p>
          <a:p>
            <a:r>
              <a:rPr lang="en-CA" altLang="en-US" sz="2400" dirty="0" err="1" smtClean="0">
                <a:latin typeface="Times New Roman" panose="02020603050405020304" pitchFamily="18" charset="0"/>
                <a:cs typeface="Times New Roman" panose="02020603050405020304" pitchFamily="18" charset="0"/>
              </a:rPr>
              <a:t>Cần</a:t>
            </a:r>
            <a:r>
              <a:rPr lang="en-CA" altLang="en-US" sz="2400" dirty="0" smtClean="0">
                <a:latin typeface="Times New Roman" panose="02020603050405020304" pitchFamily="18" charset="0"/>
                <a:cs typeface="Times New Roman" panose="02020603050405020304" pitchFamily="18" charset="0"/>
              </a:rPr>
              <a:t> chia </a:t>
            </a:r>
            <a:r>
              <a:rPr lang="en-CA" altLang="en-US" sz="2400" i="1" dirty="0" smtClean="0">
                <a:latin typeface="Times New Roman" panose="02020603050405020304" pitchFamily="18" charset="0"/>
                <a:cs typeface="Times New Roman" panose="02020603050405020304" pitchFamily="18" charset="0"/>
              </a:rPr>
              <a:t>n</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cái</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kẹo</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cho</a:t>
            </a:r>
            <a:r>
              <a:rPr lang="en-CA" altLang="en-US" sz="2400" dirty="0" smtClean="0">
                <a:latin typeface="Times New Roman" panose="02020603050405020304" pitchFamily="18" charset="0"/>
                <a:cs typeface="Times New Roman" panose="02020603050405020304" pitchFamily="18" charset="0"/>
              </a:rPr>
              <a:t> </a:t>
            </a:r>
            <a:r>
              <a:rPr lang="en-CA" altLang="en-US" sz="2400" i="1" dirty="0" smtClean="0">
                <a:latin typeface="Times New Roman" panose="02020603050405020304" pitchFamily="18" charset="0"/>
                <a:cs typeface="Times New Roman" panose="02020603050405020304" pitchFamily="18" charset="0"/>
              </a:rPr>
              <a:t>k</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em</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bé</a:t>
            </a:r>
            <a:r>
              <a:rPr lang="en-CA" altLang="en-US" sz="2400" dirty="0" smtClean="0">
                <a:latin typeface="Times New Roman" panose="02020603050405020304" pitchFamily="18" charset="0"/>
                <a:cs typeface="Times New Roman" panose="02020603050405020304" pitchFamily="18" charset="0"/>
              </a:rPr>
              <a:t> B</a:t>
            </a:r>
            <a:r>
              <a:rPr lang="en-CA" altLang="en-US" sz="2400" baseline="-25000" dirty="0" smtClean="0">
                <a:latin typeface="Times New Roman" panose="02020603050405020304" pitchFamily="18" charset="0"/>
                <a:cs typeface="Times New Roman" panose="02020603050405020304" pitchFamily="18" charset="0"/>
              </a:rPr>
              <a:t>1</a:t>
            </a:r>
            <a:r>
              <a:rPr lang="en-CA" altLang="en-US" sz="2400" dirty="0" smtClean="0">
                <a:latin typeface="Times New Roman" panose="02020603050405020304" pitchFamily="18" charset="0"/>
                <a:cs typeface="Times New Roman" panose="02020603050405020304" pitchFamily="18" charset="0"/>
              </a:rPr>
              <a:t>, B</a:t>
            </a:r>
            <a:r>
              <a:rPr lang="en-CA" altLang="en-US" sz="2400" baseline="-25000" dirty="0" smtClean="0">
                <a:latin typeface="Times New Roman" panose="02020603050405020304" pitchFamily="18" charset="0"/>
                <a:cs typeface="Times New Roman" panose="02020603050405020304" pitchFamily="18" charset="0"/>
              </a:rPr>
              <a:t>2</a:t>
            </a:r>
            <a:r>
              <a:rPr lang="en-CA" altLang="en-US" sz="2400" dirty="0" smtClean="0">
                <a:latin typeface="Times New Roman" panose="02020603050405020304" pitchFamily="18" charset="0"/>
                <a:cs typeface="Times New Roman" panose="02020603050405020304" pitchFamily="18" charset="0"/>
              </a:rPr>
              <a:t>, …,B</a:t>
            </a:r>
            <a:r>
              <a:rPr lang="en-CA" altLang="en-US" sz="2400" i="1" baseline="-25000" dirty="0" smtClean="0">
                <a:latin typeface="Times New Roman" panose="02020603050405020304" pitchFamily="18" charset="0"/>
                <a:cs typeface="Times New Roman" panose="02020603050405020304" pitchFamily="18" charset="0"/>
              </a:rPr>
              <a:t>k</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Hỏi</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có</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bao</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nhiêu</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cách</a:t>
            </a:r>
            <a:r>
              <a:rPr lang="en-CA" altLang="en-US" sz="2400" dirty="0" smtClean="0">
                <a:latin typeface="Times New Roman" panose="02020603050405020304" pitchFamily="18" charset="0"/>
                <a:cs typeface="Times New Roman" panose="02020603050405020304" pitchFamily="18" charset="0"/>
              </a:rPr>
              <a:t> chia </a:t>
            </a:r>
            <a:r>
              <a:rPr lang="en-CA" altLang="en-US" sz="2400" dirty="0" err="1" smtClean="0">
                <a:latin typeface="Times New Roman" panose="02020603050405020304" pitchFamily="18" charset="0"/>
                <a:cs typeface="Times New Roman" panose="02020603050405020304" pitchFamily="18" charset="0"/>
              </a:rPr>
              <a:t>khác</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nhau</a:t>
            </a:r>
            <a:r>
              <a:rPr lang="en-CA" altLang="en-US" sz="2400" dirty="0" smtClean="0">
                <a:latin typeface="Times New Roman" panose="02020603050405020304" pitchFamily="18" charset="0"/>
                <a:cs typeface="Times New Roman" panose="02020603050405020304" pitchFamily="18" charset="0"/>
              </a:rPr>
              <a:t> ?</a:t>
            </a:r>
          </a:p>
          <a:p>
            <a:pPr marL="0" indent="0">
              <a:buNone/>
            </a:pPr>
            <a:r>
              <a:rPr lang="en-CA" altLang="en-US" sz="2400" dirty="0" err="1" smtClean="0">
                <a:latin typeface="Times New Roman" panose="02020603050405020304" pitchFamily="18" charset="0"/>
                <a:cs typeface="Times New Roman" panose="02020603050405020304" pitchFamily="18" charset="0"/>
              </a:rPr>
              <a:t>Gọi</a:t>
            </a:r>
            <a:r>
              <a:rPr lang="en-CA" altLang="en-US" sz="2400" dirty="0" smtClean="0">
                <a:latin typeface="Times New Roman" panose="02020603050405020304" pitchFamily="18" charset="0"/>
                <a:cs typeface="Times New Roman" panose="02020603050405020304" pitchFamily="18" charset="0"/>
              </a:rPr>
              <a:t> </a:t>
            </a:r>
            <a:r>
              <a:rPr lang="en-CA" altLang="en-US" sz="2400" i="1" dirty="0" err="1" smtClean="0">
                <a:latin typeface="Times New Roman" panose="02020603050405020304" pitchFamily="18" charset="0"/>
                <a:cs typeface="Times New Roman" panose="02020603050405020304" pitchFamily="18" charset="0"/>
              </a:rPr>
              <a:t>t</a:t>
            </a:r>
            <a:r>
              <a:rPr lang="en-CA" altLang="en-US" sz="2400" i="1" baseline="-25000" dirty="0" err="1" smtClean="0">
                <a:latin typeface="Times New Roman" panose="02020603050405020304" pitchFamily="18" charset="0"/>
                <a:cs typeface="Times New Roman" panose="02020603050405020304" pitchFamily="18" charset="0"/>
              </a:rPr>
              <a:t>j</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là</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số</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kẹo</a:t>
            </a:r>
            <a:r>
              <a:rPr lang="en-CA" altLang="en-US" sz="2400" dirty="0" smtClean="0">
                <a:latin typeface="Times New Roman" panose="02020603050405020304" pitchFamily="18" charset="0"/>
                <a:cs typeface="Times New Roman" panose="02020603050405020304" pitchFamily="18" charset="0"/>
              </a:rPr>
              <a:t> chia </a:t>
            </a:r>
            <a:r>
              <a:rPr lang="en-CA" altLang="en-US" sz="2400" dirty="0" err="1" smtClean="0">
                <a:latin typeface="Times New Roman" panose="02020603050405020304" pitchFamily="18" charset="0"/>
                <a:cs typeface="Times New Roman" panose="02020603050405020304" pitchFamily="18" charset="0"/>
              </a:rPr>
              <a:t>cho</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em</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bé</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B</a:t>
            </a:r>
            <a:r>
              <a:rPr lang="en-CA" altLang="en-US" sz="2400" i="1" baseline="-25000" dirty="0" err="1" smtClean="0">
                <a:latin typeface="Times New Roman" panose="02020603050405020304" pitchFamily="18" charset="0"/>
                <a:cs typeface="Times New Roman" panose="02020603050405020304" pitchFamily="18" charset="0"/>
              </a:rPr>
              <a:t>j</a:t>
            </a:r>
            <a:r>
              <a:rPr lang="en-CA" altLang="en-US" sz="2400" dirty="0" smtClean="0">
                <a:latin typeface="Times New Roman" panose="02020603050405020304" pitchFamily="18" charset="0"/>
                <a:cs typeface="Times New Roman" panose="02020603050405020304" pitchFamily="18" charset="0"/>
              </a:rPr>
              <a:t>, </a:t>
            </a:r>
            <a:r>
              <a:rPr lang="en-CA" altLang="en-US" sz="2400" i="1" dirty="0" smtClean="0">
                <a:latin typeface="Times New Roman" panose="02020603050405020304" pitchFamily="18" charset="0"/>
                <a:cs typeface="Times New Roman" panose="02020603050405020304" pitchFamily="18" charset="0"/>
              </a:rPr>
              <a:t>j</a:t>
            </a:r>
            <a:r>
              <a:rPr lang="en-CA" altLang="en-US" sz="2400" dirty="0" smtClean="0">
                <a:latin typeface="Times New Roman" panose="02020603050405020304" pitchFamily="18" charset="0"/>
                <a:cs typeface="Times New Roman" panose="02020603050405020304" pitchFamily="18" charset="0"/>
              </a:rPr>
              <a:t>=1,…,</a:t>
            </a:r>
            <a:r>
              <a:rPr lang="en-CA" altLang="en-US" sz="2400" i="1" dirty="0" smtClean="0">
                <a:latin typeface="Times New Roman" panose="02020603050405020304" pitchFamily="18" charset="0"/>
                <a:cs typeface="Times New Roman" panose="02020603050405020304" pitchFamily="18" charset="0"/>
              </a:rPr>
              <a:t>k</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Khi</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đó</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vấn</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đề</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đặt</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ra</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dẫn</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đến</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bài</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toán</a:t>
            </a:r>
            <a:r>
              <a:rPr lang="en-CA" altLang="en-US" sz="2400" dirty="0" smtClean="0">
                <a:latin typeface="Times New Roman" panose="02020603050405020304" pitchFamily="18" charset="0"/>
                <a:cs typeface="Times New Roman" panose="02020603050405020304" pitchFamily="18" charset="0"/>
              </a:rPr>
              <a:t>:</a:t>
            </a:r>
          </a:p>
          <a:p>
            <a:r>
              <a:rPr lang="en-CA" altLang="en-US" sz="2400" dirty="0" smtClean="0">
                <a:latin typeface="Times New Roman" panose="02020603050405020304" pitchFamily="18" charset="0"/>
                <a:cs typeface="Times New Roman" panose="02020603050405020304" pitchFamily="18" charset="0"/>
              </a:rPr>
              <a:t>Cho </a:t>
            </a:r>
            <a:r>
              <a:rPr lang="en-CA" altLang="en-US" sz="2400" i="1" dirty="0">
                <a:latin typeface="Times New Roman" panose="02020603050405020304" pitchFamily="18" charset="0"/>
                <a:cs typeface="Times New Roman" panose="02020603050405020304" pitchFamily="18" charset="0"/>
              </a:rPr>
              <a:t>k</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và</a:t>
            </a:r>
            <a:r>
              <a:rPr lang="en-CA" altLang="en-US" sz="2400" dirty="0">
                <a:latin typeface="Times New Roman" panose="02020603050405020304" pitchFamily="18" charset="0"/>
                <a:cs typeface="Times New Roman" panose="02020603050405020304" pitchFamily="18" charset="0"/>
              </a:rPr>
              <a:t> </a:t>
            </a:r>
            <a:r>
              <a:rPr lang="en-CA" altLang="en-US" sz="2400" i="1" dirty="0">
                <a:latin typeface="Times New Roman" panose="02020603050405020304" pitchFamily="18" charset="0"/>
                <a:cs typeface="Times New Roman" panose="02020603050405020304" pitchFamily="18" charset="0"/>
              </a:rPr>
              <a:t>n</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là</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các</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số</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nguyên</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không</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âm</a:t>
            </a:r>
            <a:r>
              <a:rPr lang="en-CA" altLang="en-US" sz="2400" dirty="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Hỏi</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phương</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trình</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sau</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đây</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có</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bao</a:t>
            </a:r>
            <a:r>
              <a:rPr lang="en-CA" altLang="en-US" sz="2400" dirty="0">
                <a:latin typeface="Times New Roman" panose="02020603050405020304" pitchFamily="18" charset="0"/>
                <a:cs typeface="Times New Roman" panose="02020603050405020304" pitchFamily="18" charset="0"/>
              </a:rPr>
              <a:t> </a:t>
            </a:r>
            <a:r>
              <a:rPr lang="en-CA" altLang="en-US" sz="2400" dirty="0" err="1">
                <a:latin typeface="Times New Roman" panose="02020603050405020304" pitchFamily="18" charset="0"/>
                <a:cs typeface="Times New Roman" panose="02020603050405020304" pitchFamily="18" charset="0"/>
              </a:rPr>
              <a:t>nhiêu</a:t>
            </a:r>
            <a:r>
              <a:rPr lang="en-CA" altLang="en-US" sz="2400" dirty="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nghiệm</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nguyên</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không</a:t>
            </a:r>
            <a:r>
              <a:rPr lang="en-CA" altLang="en-US" sz="2400" dirty="0" smtClean="0">
                <a:latin typeface="Times New Roman" panose="02020603050405020304" pitchFamily="18" charset="0"/>
                <a:cs typeface="Times New Roman" panose="02020603050405020304" pitchFamily="18" charset="0"/>
              </a:rPr>
              <a:t> </a:t>
            </a:r>
            <a:r>
              <a:rPr lang="en-CA" altLang="en-US" sz="2400" dirty="0" err="1" smtClean="0">
                <a:latin typeface="Times New Roman" panose="02020603050405020304" pitchFamily="18" charset="0"/>
                <a:cs typeface="Times New Roman" panose="02020603050405020304" pitchFamily="18" charset="0"/>
              </a:rPr>
              <a:t>âm</a:t>
            </a:r>
            <a:r>
              <a:rPr lang="en-CA" altLang="en-US" sz="2400" dirty="0" smtClean="0">
                <a:latin typeface="Times New Roman" panose="02020603050405020304" pitchFamily="18" charset="0"/>
                <a:cs typeface="Times New Roman" panose="02020603050405020304" pitchFamily="18" charset="0"/>
              </a:rPr>
              <a:t>?</a:t>
            </a:r>
          </a:p>
          <a:p>
            <a:endParaRPr lang="en-US" altLang="en-US" sz="2400" dirty="0" smtClean="0">
              <a:latin typeface="Times New Roman" panose="02020603050405020304" pitchFamily="18" charset="0"/>
            </a:endParaRPr>
          </a:p>
          <a:p>
            <a:endParaRPr lang="en-CA"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51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8955518"/>
              </p:ext>
            </p:extLst>
          </p:nvPr>
        </p:nvGraphicFramePr>
        <p:xfrm>
          <a:off x="2583083" y="4038600"/>
          <a:ext cx="3977833" cy="1350962"/>
        </p:xfrm>
        <a:graphic>
          <a:graphicData uri="http://schemas.openxmlformats.org/presentationml/2006/ole">
            <mc:AlternateContent xmlns:mc="http://schemas.openxmlformats.org/markup-compatibility/2006">
              <mc:Choice xmlns:v="urn:schemas-microsoft-com:vml" Requires="v">
                <p:oleObj spid="_x0000_s102491" name="Equation" r:id="rId4" imgW="1346040" imgH="457200" progId="Equation.DSMT4">
                  <p:embed/>
                </p:oleObj>
              </mc:Choice>
              <mc:Fallback>
                <p:oleObj name="Equation" r:id="rId4" imgW="1346040" imgH="457200" progId="Equation.DSMT4">
                  <p:embed/>
                  <p:pic>
                    <p:nvPicPr>
                      <p:cNvPr id="0" name=""/>
                      <p:cNvPicPr/>
                      <p:nvPr/>
                    </p:nvPicPr>
                    <p:blipFill>
                      <a:blip r:embed="rId5"/>
                      <a:stretch>
                        <a:fillRect/>
                      </a:stretch>
                    </p:blipFill>
                    <p:spPr>
                      <a:xfrm>
                        <a:off x="2583083" y="4038600"/>
                        <a:ext cx="3977833" cy="1350962"/>
                      </a:xfrm>
                      <a:prstGeom prst="rect">
                        <a:avLst/>
                      </a:prstGeom>
                    </p:spPr>
                  </p:pic>
                </p:oleObj>
              </mc:Fallback>
            </mc:AlternateContent>
          </a:graphicData>
        </a:graphic>
      </p:graphicFrame>
    </p:spTree>
    <p:extLst>
      <p:ext uri="{BB962C8B-B14F-4D97-AF65-F5344CB8AC3E}">
        <p14:creationId xmlns:p14="http://schemas.microsoft.com/office/powerpoint/2010/main" val="20240568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500" dirty="0" err="1" smtClean="0"/>
              <a:t>Bài</a:t>
            </a:r>
            <a:r>
              <a:rPr lang="en-US" sz="3500" dirty="0" smtClean="0"/>
              <a:t> </a:t>
            </a:r>
            <a:r>
              <a:rPr lang="en-US" sz="3500" dirty="0" err="1" smtClean="0"/>
              <a:t>toán</a:t>
            </a:r>
            <a:r>
              <a:rPr lang="en-US" sz="3500" dirty="0" smtClean="0"/>
              <a:t> chia </a:t>
            </a:r>
            <a:r>
              <a:rPr lang="en-US" sz="3500" dirty="0" err="1" smtClean="0"/>
              <a:t>kẹo</a:t>
            </a:r>
            <a:endParaRPr lang="en-US" sz="3500" dirty="0"/>
          </a:p>
        </p:txBody>
      </p:sp>
      <p:sp>
        <p:nvSpPr>
          <p:cNvPr id="3" name="Content Placeholder 2"/>
          <p:cNvSpPr>
            <a:spLocks noGrp="1"/>
          </p:cNvSpPr>
          <p:nvPr>
            <p:ph idx="1"/>
          </p:nvPr>
        </p:nvSpPr>
        <p:spPr>
          <a:xfrm>
            <a:off x="0" y="838200"/>
            <a:ext cx="9144000" cy="6019800"/>
          </a:xfrm>
        </p:spPr>
        <p:txBody>
          <a:bodyPr/>
          <a:lstStyle/>
          <a:p>
            <a:pPr marL="0" indent="0">
              <a:buNone/>
            </a:pPr>
            <a:r>
              <a:rPr lang="en-US" sz="2200" dirty="0" err="1" smtClean="0">
                <a:latin typeface="Times New Roman" panose="02020603050405020304" pitchFamily="18" charset="0"/>
                <a:cs typeface="Times New Roman" panose="02020603050405020304" pitchFamily="18" charset="0"/>
              </a:rPr>
              <a:t>Khi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chọn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ra</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tượng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tập</a:t>
            </a:r>
            <a:r>
              <a:rPr lang="en-US" sz="2200" dirty="0" smtClean="0">
                <a:latin typeface="Times New Roman" panose="02020603050405020304" pitchFamily="18" charset="0"/>
                <a:cs typeface="Times New Roman" panose="02020603050405020304" pitchFamily="18" charset="0"/>
              </a:rPr>
              <a:t> X, ta </a:t>
            </a:r>
            <a:r>
              <a:rPr lang="en-US" sz="2200" dirty="0" err="1" smtClean="0">
                <a:latin typeface="Times New Roman" panose="02020603050405020304" pitchFamily="18" charset="0"/>
                <a:cs typeface="Times New Roman" panose="02020603050405020304" pitchFamily="18" charset="0"/>
              </a:rPr>
              <a:t>đặt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chúng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vào</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hộp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tượng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loại</a:t>
            </a:r>
            <a:r>
              <a:rPr lang="en-US" sz="2200"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hộp</a:t>
            </a:r>
            <a:r>
              <a:rPr lang="en-US" sz="2200"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i</a:t>
            </a:r>
            <a:r>
              <a:rPr lang="en-US" sz="2200" i="1"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 ≤ </a:t>
            </a:r>
            <a:r>
              <a:rPr lang="en-US" sz="2200" i="1" dirty="0" err="1">
                <a:latin typeface="Times New Roman" panose="02020603050405020304" pitchFamily="18" charset="0"/>
                <a:cs typeface="Times New Roman" panose="02020603050405020304" pitchFamily="18" charset="0"/>
              </a:rPr>
              <a:t>i</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 k</a:t>
            </a:r>
            <a:r>
              <a:rPr lang="en-US" sz="2200" i="1" dirty="0" smtClean="0">
                <a:latin typeface="Times New Roman" panose="02020603050405020304" pitchFamily="18" charset="0"/>
                <a:cs typeface="Times New Roman" panose="02020603050405020304" pitchFamily="18" charset="0"/>
              </a:rPr>
              <a:t>.</a:t>
            </a:r>
          </a:p>
          <a:p>
            <a:pPr marL="0" indent="0">
              <a:buNone/>
            </a:pPr>
            <a:endParaRPr lang="en-US" sz="2200" i="1" dirty="0">
              <a:latin typeface="Times New Roman" panose="02020603050405020304" pitchFamily="18" charset="0"/>
              <a:cs typeface="Times New Roman" panose="02020603050405020304" pitchFamily="18" charset="0"/>
            </a:endParaRPr>
          </a:p>
          <a:p>
            <a:pPr marL="0" indent="0">
              <a:buNone/>
            </a:pPr>
            <a:endParaRPr lang="en-US" sz="2200" i="1" dirty="0" smtClean="0">
              <a:latin typeface="Times New Roman" panose="02020603050405020304" pitchFamily="18" charset="0"/>
              <a:cs typeface="Times New Roman" panose="02020603050405020304" pitchFamily="18" charset="0"/>
            </a:endParaRPr>
          </a:p>
          <a:p>
            <a:pPr marL="0" indent="0">
              <a:buNone/>
            </a:pPr>
            <a:r>
              <a:rPr lang="en-US" sz="2200" dirty="0" err="1" smtClean="0">
                <a:latin typeface="Times New Roman" panose="02020603050405020304" pitchFamily="18" charset="0"/>
                <a:cs typeface="Times New Roman" panose="02020603050405020304" pitchFamily="18" charset="0"/>
              </a:rPr>
              <a:t>Vì</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tượng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thuộc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cùng</a:t>
            </a:r>
            <a:r>
              <a:rPr lang="en-US" sz="2200" dirty="0" smtClean="0">
                <a:latin typeface="Times New Roman" panose="02020603050405020304" pitchFamily="18" charset="0"/>
                <a:cs typeface="Times New Roman" panose="02020603050405020304" pitchFamily="18" charset="0"/>
              </a:rPr>
              <a:t> 1 </a:t>
            </a:r>
            <a:r>
              <a:rPr lang="en-US" sz="2200" dirty="0" err="1" smtClean="0">
                <a:latin typeface="Times New Roman" panose="02020603050405020304" pitchFamily="18" charset="0"/>
                <a:cs typeface="Times New Roman" panose="02020603050405020304" pitchFamily="18" charset="0"/>
              </a:rPr>
              <a:t>loại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nhau</a:t>
            </a:r>
            <a:r>
              <a:rPr lang="en-US" sz="2200" dirty="0" smtClean="0">
                <a:latin typeface="Times New Roman" panose="02020603050405020304" pitchFamily="18" charset="0"/>
                <a:cs typeface="Times New Roman" panose="02020603050405020304" pitchFamily="18" charset="0"/>
              </a:rPr>
              <a:t>,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“0” </a:t>
            </a:r>
            <a:r>
              <a:rPr lang="en-US" sz="2200" dirty="0" err="1" smtClean="0">
                <a:latin typeface="Times New Roman" panose="02020603050405020304" pitchFamily="18" charset="0"/>
                <a:cs typeface="Times New Roman" panose="02020603050405020304" pitchFamily="18" charset="0"/>
              </a:rPr>
              <a:t>kí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tượng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hộp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tượng</a:t>
            </a:r>
            <a:r>
              <a:rPr lang="en-US" sz="2200" dirty="0" smtClean="0">
                <a:latin typeface="Times New Roman" panose="02020603050405020304" pitchFamily="18" charset="0"/>
                <a:cs typeface="Times New Roman" panose="02020603050405020304" pitchFamily="18" charset="0"/>
              </a:rPr>
              <a:t> ở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hộp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nhau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phân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bởi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ngăn</a:t>
            </a:r>
            <a:r>
              <a:rPr lang="en-US" sz="2200" dirty="0" smtClean="0">
                <a:latin typeface="Times New Roman" panose="02020603050405020304" pitchFamily="18" charset="0"/>
                <a:cs typeface="Times New Roman" panose="02020603050405020304" pitchFamily="18" charset="0"/>
              </a:rPr>
              <a:t> “1”.</a:t>
            </a:r>
          </a:p>
          <a:p>
            <a:pPr marL="0" indent="0">
              <a:buNone/>
            </a:pPr>
            <a:r>
              <a:rPr lang="en-US" sz="2200" dirty="0" err="1" smtClean="0">
                <a:latin typeface="Times New Roman" panose="02020603050405020304" pitchFamily="18" charset="0"/>
                <a:cs typeface="Times New Roman" panose="02020603050405020304" pitchFamily="18" charset="0"/>
              </a:rPr>
              <a:t>Khi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đó</a:t>
            </a:r>
            <a:r>
              <a:rPr lang="en-US" sz="2200" dirty="0" smtClean="0">
                <a:latin typeface="Times New Roman" panose="02020603050405020304" pitchFamily="18" charset="0"/>
                <a:cs typeface="Times New Roman" panose="02020603050405020304" pitchFamily="18" charset="0"/>
              </a:rPr>
              <a:t> ta </a:t>
            </a:r>
            <a:r>
              <a:rPr lang="en-US" sz="2200" dirty="0" err="1" smtClean="0">
                <a:latin typeface="Times New Roman" panose="02020603050405020304" pitchFamily="18" charset="0"/>
                <a:cs typeface="Times New Roman" panose="02020603050405020304" pitchFamily="18" charset="0"/>
              </a:rPr>
              <a:t>thu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dãy</a:t>
            </a:r>
            <a:r>
              <a:rPr lang="en-US" sz="2200" dirty="0" smtClean="0">
                <a:latin typeface="Times New Roman" panose="02020603050405020304" pitchFamily="18" charset="0"/>
                <a:cs typeface="Times New Roman" panose="02020603050405020304" pitchFamily="18" charset="0"/>
              </a:rPr>
              <a:t> 0-1 </a:t>
            </a:r>
            <a:r>
              <a:rPr lang="en-US" sz="2200" dirty="0" err="1" smtClean="0">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dài</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-1)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đúng</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0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-1)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1.</a:t>
            </a:r>
          </a:p>
          <a:p>
            <a:pPr marL="0" indent="0">
              <a:buNone/>
            </a:pPr>
            <a:r>
              <a:rPr lang="en-US" sz="2200" dirty="0" err="1" smtClean="0">
                <a:latin typeface="Times New Roman" panose="02020603050405020304" pitchFamily="18" charset="0"/>
                <a:cs typeface="Times New Roman" panose="02020603050405020304" pitchFamily="18" charset="0"/>
              </a:rPr>
              <a:t>Ví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 = 4,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 7</a:t>
            </a:r>
          </a:p>
          <a:p>
            <a:pPr marL="0" indent="0">
              <a:buNone/>
            </a:pPr>
            <a:r>
              <a:rPr lang="en-US" sz="2200" dirty="0" smtClean="0">
                <a:latin typeface="Times New Roman" panose="02020603050405020304" pitchFamily="18" charset="0"/>
                <a:cs typeface="Times New Roman" panose="02020603050405020304" pitchFamily="18" charset="0"/>
              </a:rPr>
              <a:t>4 </a:t>
            </a:r>
            <a:r>
              <a:rPr lang="en-US" sz="2200" dirty="0" err="1" smtClean="0">
                <a:latin typeface="Times New Roman" panose="02020603050405020304" pitchFamily="18" charset="0"/>
                <a:cs typeface="Times New Roman" panose="02020603050405020304" pitchFamily="18" charset="0"/>
              </a:rPr>
              <a:t>loại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tượng</a:t>
            </a:r>
            <a:r>
              <a:rPr lang="en-US" sz="2200" dirty="0" smtClean="0">
                <a:latin typeface="Times New Roman" panose="02020603050405020304" pitchFamily="18" charset="0"/>
                <a:cs typeface="Times New Roman" panose="02020603050405020304" pitchFamily="18" charset="0"/>
              </a:rPr>
              <a:t>: a, </a:t>
            </a:r>
            <a:r>
              <a:rPr lang="en-US" sz="2200" dirty="0" err="1" smtClean="0">
                <a:latin typeface="Times New Roman" panose="02020603050405020304" pitchFamily="18" charset="0"/>
                <a:cs typeface="Times New Roman" panose="02020603050405020304" pitchFamily="18" charset="0"/>
              </a:rPr>
              <a:t>b,c,d</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150" dirty="0" err="1" smtClean="0">
                <a:latin typeface="Times New Roman" panose="02020603050405020304" pitchFamily="18" charset="0"/>
                <a:cs typeface="Times New Roman" panose="02020603050405020304" pitchFamily="18" charset="0"/>
              </a:rPr>
              <a:t>Bài</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toán</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chuyển</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thành</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đếm</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số</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dãy</a:t>
            </a:r>
            <a:r>
              <a:rPr lang="en-US" sz="2150" dirty="0" smtClean="0">
                <a:latin typeface="Times New Roman" panose="02020603050405020304" pitchFamily="18" charset="0"/>
                <a:cs typeface="Times New Roman" panose="02020603050405020304" pitchFamily="18" charset="0"/>
              </a:rPr>
              <a:t> 0-1 </a:t>
            </a:r>
            <a:r>
              <a:rPr lang="en-US" sz="2150" dirty="0" err="1" smtClean="0">
                <a:latin typeface="Times New Roman" panose="02020603050405020304" pitchFamily="18" charset="0"/>
                <a:cs typeface="Times New Roman" panose="02020603050405020304" pitchFamily="18" charset="0"/>
              </a:rPr>
              <a:t>độ</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dài</a:t>
            </a:r>
            <a:r>
              <a:rPr lang="en-US" sz="2150" dirty="0" smtClean="0">
                <a:latin typeface="Times New Roman" panose="02020603050405020304" pitchFamily="18" charset="0"/>
                <a:cs typeface="Times New Roman" panose="02020603050405020304" pitchFamily="18" charset="0"/>
              </a:rPr>
              <a:t> </a:t>
            </a:r>
            <a:r>
              <a:rPr lang="en-US" sz="2150" i="1" dirty="0" smtClean="0">
                <a:latin typeface="Times New Roman" panose="02020603050405020304" pitchFamily="18" charset="0"/>
                <a:cs typeface="Times New Roman" panose="02020603050405020304" pitchFamily="18" charset="0"/>
              </a:rPr>
              <a:t>n</a:t>
            </a:r>
            <a:r>
              <a:rPr lang="en-US" sz="2150" dirty="0" smtClean="0">
                <a:latin typeface="Times New Roman" panose="02020603050405020304" pitchFamily="18" charset="0"/>
                <a:cs typeface="Times New Roman" panose="02020603050405020304" pitchFamily="18" charset="0"/>
              </a:rPr>
              <a:t>+</a:t>
            </a:r>
            <a:r>
              <a:rPr lang="en-US" sz="2150" i="1" dirty="0" smtClean="0">
                <a:latin typeface="Times New Roman" panose="02020603050405020304" pitchFamily="18" charset="0"/>
                <a:cs typeface="Times New Roman" panose="02020603050405020304" pitchFamily="18" charset="0"/>
              </a:rPr>
              <a:t>k</a:t>
            </a:r>
            <a:r>
              <a:rPr lang="en-US" sz="2150" dirty="0" smtClean="0">
                <a:latin typeface="Times New Roman" panose="02020603050405020304" pitchFamily="18" charset="0"/>
                <a:cs typeface="Times New Roman" panose="02020603050405020304" pitchFamily="18" charset="0"/>
              </a:rPr>
              <a:t>-1 </a:t>
            </a:r>
            <a:r>
              <a:rPr lang="en-US" sz="2150" dirty="0" err="1" smtClean="0">
                <a:latin typeface="Times New Roman" panose="02020603050405020304" pitchFamily="18" charset="0"/>
                <a:cs typeface="Times New Roman" panose="02020603050405020304" pitchFamily="18" charset="0"/>
              </a:rPr>
              <a:t>với</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đúng</a:t>
            </a:r>
            <a:r>
              <a:rPr lang="en-US" sz="2150" dirty="0" smtClean="0">
                <a:latin typeface="Times New Roman" panose="02020603050405020304" pitchFamily="18" charset="0"/>
                <a:cs typeface="Times New Roman" panose="02020603050405020304" pitchFamily="18" charset="0"/>
              </a:rPr>
              <a:t> </a:t>
            </a:r>
            <a:r>
              <a:rPr lang="en-US" sz="2150" i="1" dirty="0" smtClean="0">
                <a:latin typeface="Times New Roman" panose="02020603050405020304" pitchFamily="18" charset="0"/>
                <a:cs typeface="Times New Roman" panose="02020603050405020304" pitchFamily="18" charset="0"/>
              </a:rPr>
              <a:t>n</a:t>
            </a:r>
            <a:r>
              <a:rPr lang="en-US" sz="2150" dirty="0" smtClean="0">
                <a:latin typeface="Times New Roman" panose="02020603050405020304" pitchFamily="18" charset="0"/>
                <a:cs typeface="Times New Roman" panose="02020603050405020304" pitchFamily="18" charset="0"/>
              </a:rPr>
              <a:t> </a:t>
            </a:r>
            <a:r>
              <a:rPr lang="en-US" sz="2150" dirty="0" err="1" smtClean="0">
                <a:latin typeface="Times New Roman" panose="02020603050405020304" pitchFamily="18" charset="0"/>
                <a:cs typeface="Times New Roman" panose="02020603050405020304" pitchFamily="18" charset="0"/>
              </a:rPr>
              <a:t>số</a:t>
            </a:r>
            <a:r>
              <a:rPr lang="en-US" sz="2150" dirty="0" smtClean="0">
                <a:latin typeface="Times New Roman" panose="02020603050405020304" pitchFamily="18" charset="0"/>
                <a:cs typeface="Times New Roman" panose="02020603050405020304" pitchFamily="18" charset="0"/>
              </a:rPr>
              <a:t> 0 </a:t>
            </a:r>
            <a:r>
              <a:rPr lang="en-US" sz="2150" dirty="0" err="1" smtClean="0">
                <a:latin typeface="Times New Roman" panose="02020603050405020304" pitchFamily="18" charset="0"/>
                <a:cs typeface="Times New Roman" panose="02020603050405020304" pitchFamily="18" charset="0"/>
              </a:rPr>
              <a:t>và</a:t>
            </a:r>
            <a:r>
              <a:rPr lang="en-US" sz="2150" dirty="0" smtClean="0">
                <a:latin typeface="Times New Roman" panose="02020603050405020304" pitchFamily="18" charset="0"/>
                <a:cs typeface="Times New Roman" panose="02020603050405020304" pitchFamily="18" charset="0"/>
              </a:rPr>
              <a:t> (</a:t>
            </a:r>
            <a:r>
              <a:rPr lang="en-US" sz="2150" i="1" dirty="0" smtClean="0">
                <a:latin typeface="Times New Roman" panose="02020603050405020304" pitchFamily="18" charset="0"/>
                <a:cs typeface="Times New Roman" panose="02020603050405020304" pitchFamily="18" charset="0"/>
              </a:rPr>
              <a:t>k</a:t>
            </a:r>
            <a:r>
              <a:rPr lang="en-US" sz="2150" dirty="0" smtClean="0">
                <a:latin typeface="Times New Roman" panose="02020603050405020304" pitchFamily="18" charset="0"/>
                <a:cs typeface="Times New Roman" panose="02020603050405020304" pitchFamily="18" charset="0"/>
              </a:rPr>
              <a:t>-1) </a:t>
            </a:r>
            <a:r>
              <a:rPr lang="en-US" sz="2150" dirty="0" err="1" smtClean="0">
                <a:latin typeface="Times New Roman" panose="02020603050405020304" pitchFamily="18" charset="0"/>
                <a:cs typeface="Times New Roman" panose="02020603050405020304" pitchFamily="18" charset="0"/>
              </a:rPr>
              <a:t>số</a:t>
            </a:r>
            <a:r>
              <a:rPr lang="en-US" sz="2150" dirty="0" smtClean="0">
                <a:latin typeface="Times New Roman" panose="02020603050405020304" pitchFamily="18" charset="0"/>
                <a:cs typeface="Times New Roman" panose="02020603050405020304" pitchFamily="18" charset="0"/>
              </a:rPr>
              <a:t> 1</a:t>
            </a:r>
          </a:p>
          <a:p>
            <a:pPr marL="0" indent="0">
              <a:buNone/>
            </a:pPr>
            <a:r>
              <a:rPr lang="en-US" sz="2200" dirty="0" smtClean="0">
                <a:latin typeface="Times New Roman" panose="02020603050405020304" pitchFamily="18" charset="0"/>
                <a:cs typeface="Times New Roman" panose="02020603050405020304" pitchFamily="18" charset="0"/>
              </a:rPr>
              <a:t>                              =C(</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-1,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 C(</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-1, </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52</a:t>
            </a:fld>
            <a:endParaRPr lang="en-US"/>
          </a:p>
        </p:txBody>
      </p:sp>
      <p:pic>
        <p:nvPicPr>
          <p:cNvPr id="5" name="Picture 4">
            <a:extLst>
              <a:ext uri="{FF2B5EF4-FFF2-40B4-BE49-F238E27FC236}">
                <a16:creationId xmlns:a16="http://schemas.microsoft.com/office/drawing/2014/main" id="{BF787B32-34F8-494B-AC7E-52C0CE1E5C82}"/>
              </a:ext>
            </a:extLst>
          </p:cNvPr>
          <p:cNvPicPr>
            <a:picLocks noChangeAspect="1"/>
          </p:cNvPicPr>
          <p:nvPr/>
        </p:nvPicPr>
        <p:blipFill>
          <a:blip r:embed="rId2"/>
          <a:stretch>
            <a:fillRect/>
          </a:stretch>
        </p:blipFill>
        <p:spPr>
          <a:xfrm>
            <a:off x="3606426" y="3938231"/>
            <a:ext cx="4546974" cy="1174750"/>
          </a:xfrm>
          <a:prstGeom prst="rect">
            <a:avLst/>
          </a:prstGeom>
        </p:spPr>
      </p:pic>
      <p:pic>
        <p:nvPicPr>
          <p:cNvPr id="7" name="Picture 6"/>
          <p:cNvPicPr>
            <a:picLocks noChangeAspect="1"/>
          </p:cNvPicPr>
          <p:nvPr/>
        </p:nvPicPr>
        <p:blipFill>
          <a:blip r:embed="rId3"/>
          <a:stretch>
            <a:fillRect/>
          </a:stretch>
        </p:blipFill>
        <p:spPr>
          <a:xfrm>
            <a:off x="2209800" y="1571625"/>
            <a:ext cx="3467100" cy="866775"/>
          </a:xfrm>
          <a:prstGeom prst="rect">
            <a:avLst/>
          </a:prstGeom>
        </p:spPr>
      </p:pic>
    </p:spTree>
    <p:extLst>
      <p:ext uri="{BB962C8B-B14F-4D97-AF65-F5344CB8AC3E}">
        <p14:creationId xmlns:p14="http://schemas.microsoft.com/office/powerpoint/2010/main" val="356148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rmAutofit/>
          </a:bodyPr>
          <a:lstStyle/>
          <a:p>
            <a:r>
              <a:rPr lang="en-US" sz="3500" dirty="0" err="1"/>
              <a:t>Bài</a:t>
            </a:r>
            <a:r>
              <a:rPr lang="en-US" sz="3500" dirty="0"/>
              <a:t> </a:t>
            </a:r>
            <a:r>
              <a:rPr lang="en-US" sz="3500" dirty="0" err="1"/>
              <a:t>toán</a:t>
            </a:r>
            <a:r>
              <a:rPr lang="en-US" sz="3500" dirty="0"/>
              <a:t> chia </a:t>
            </a:r>
            <a:r>
              <a:rPr lang="en-US" sz="3500" dirty="0" err="1"/>
              <a:t>kẹo</a:t>
            </a:r>
            <a:endParaRPr lang="en-US" sz="3500" dirty="0"/>
          </a:p>
        </p:txBody>
      </p:sp>
      <p:sp>
        <p:nvSpPr>
          <p:cNvPr id="17412" name="Slide Number Placeholder 3"/>
          <p:cNvSpPr txBox="1">
            <a:spLocks noGrp="1"/>
          </p:cNvSpPr>
          <p:nvPr/>
        </p:nvSpPr>
        <p:spPr bwMode="auto">
          <a:xfrm>
            <a:off x="8610600" y="63404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53</a:t>
            </a:fld>
            <a:endParaRPr lang="en-US" sz="1400">
              <a:solidFill>
                <a:schemeClr val="tx1"/>
              </a:solidFill>
              <a:latin typeface="Calibri" panose="020F0502020204030204" pitchFamily="34" charset="0"/>
            </a:endParaRPr>
          </a:p>
        </p:txBody>
      </p:sp>
      <p:grpSp>
        <p:nvGrpSpPr>
          <p:cNvPr id="6" name="Group 27">
            <a:extLst>
              <a:ext uri="{FF2B5EF4-FFF2-40B4-BE49-F238E27FC236}">
                <a16:creationId xmlns:a16="http://schemas.microsoft.com/office/drawing/2014/main" id="{7D973C9A-526A-4561-95E5-4ABCA36D2A51}"/>
              </a:ext>
            </a:extLst>
          </p:cNvPr>
          <p:cNvGrpSpPr>
            <a:grpSpLocks/>
          </p:cNvGrpSpPr>
          <p:nvPr/>
        </p:nvGrpSpPr>
        <p:grpSpPr bwMode="auto">
          <a:xfrm>
            <a:off x="290" y="929063"/>
            <a:ext cx="9143710" cy="1412425"/>
            <a:chOff x="12" y="1463"/>
            <a:chExt cx="4812" cy="962"/>
          </a:xfrm>
        </p:grpSpPr>
        <p:sp>
          <p:nvSpPr>
            <p:cNvPr id="7" name="Rectangle 5">
              <a:extLst>
                <a:ext uri="{FF2B5EF4-FFF2-40B4-BE49-F238E27FC236}">
                  <a16:creationId xmlns:a16="http://schemas.microsoft.com/office/drawing/2014/main" id="{E199D02C-9EA4-44AB-8B82-D8FF81A28B39}"/>
                </a:ext>
              </a:extLst>
            </p:cNvPr>
            <p:cNvSpPr>
              <a:spLocks noChangeArrowheads="1"/>
            </p:cNvSpPr>
            <p:nvPr/>
          </p:nvSpPr>
          <p:spPr bwMode="auto">
            <a:xfrm>
              <a:off x="12" y="1463"/>
              <a:ext cx="4812" cy="613"/>
            </a:xfrm>
            <a:prstGeom prst="rect">
              <a:avLst/>
            </a:prstGeom>
            <a:noFill/>
            <a:ln w="9525">
              <a:noFill/>
              <a:miter lim="800000"/>
              <a:headEnd/>
              <a:tailEnd/>
            </a:ln>
          </p:spPr>
          <p:txBody>
            <a:bodyPr/>
            <a:lstStyle/>
            <a:p>
              <a:pPr marL="342900" indent="-342900">
                <a:spcBef>
                  <a:spcPct val="20000"/>
                </a:spcBef>
                <a:defRPr/>
              </a:pPr>
              <a:r>
                <a:rPr lang="en-US" sz="2000" b="1" dirty="0" err="1" smtClean="0">
                  <a:solidFill>
                    <a:schemeClr val="tx1">
                      <a:lumMod val="95000"/>
                      <a:lumOff val="5000"/>
                    </a:schemeClr>
                  </a:solidFill>
                  <a:latin typeface="Times" panose="02020603050405020304" pitchFamily="18" charset="0"/>
                  <a:cs typeface="Times" panose="02020603050405020304" pitchFamily="18" charset="0"/>
                </a:rPr>
                <a:t>Ví</a:t>
              </a:r>
              <a:r>
                <a:rPr lang="en-US" sz="2000" b="1" dirty="0" smtClean="0">
                  <a:solidFill>
                    <a:schemeClr val="tx1">
                      <a:lumMod val="95000"/>
                      <a:lumOff val="5000"/>
                    </a:schemeClr>
                  </a:solidFill>
                  <a:latin typeface="Times" panose="02020603050405020304" pitchFamily="18" charset="0"/>
                  <a:cs typeface="Times" panose="02020603050405020304" pitchFamily="18" charset="0"/>
                </a:rPr>
                <a:t> </a:t>
              </a:r>
              <a:r>
                <a:rPr lang="en-US" sz="2000" b="1" dirty="0" err="1" smtClean="0">
                  <a:solidFill>
                    <a:schemeClr val="tx1">
                      <a:lumMod val="95000"/>
                      <a:lumOff val="5000"/>
                    </a:schemeClr>
                  </a:solidFill>
                  <a:latin typeface="Times" panose="02020603050405020304" pitchFamily="18" charset="0"/>
                  <a:cs typeface="Times" panose="02020603050405020304" pitchFamily="18" charset="0"/>
                </a:rPr>
                <a:t>dụ</a:t>
              </a:r>
              <a:r>
                <a:rPr lang="en-US" sz="2000" b="1" dirty="0" smtClean="0">
                  <a:solidFill>
                    <a:schemeClr val="tx1">
                      <a:lumMod val="95000"/>
                      <a:lumOff val="5000"/>
                    </a:schemeClr>
                  </a:solidFill>
                  <a:latin typeface="Times" panose="02020603050405020304" pitchFamily="18" charset="0"/>
                  <a:cs typeface="Times" panose="02020603050405020304" pitchFamily="18" charset="0"/>
                </a:rPr>
                <a:t> 1.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Có</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bao</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nhiêu</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cách</a:t>
              </a:r>
              <a:r>
                <a:rPr lang="en-US" sz="2000" dirty="0" smtClean="0">
                  <a:solidFill>
                    <a:schemeClr val="tx1">
                      <a:lumMod val="95000"/>
                      <a:lumOff val="5000"/>
                    </a:schemeClr>
                  </a:solidFill>
                  <a:latin typeface="Times" panose="02020603050405020304" pitchFamily="18" charset="0"/>
                  <a:cs typeface="Times" panose="02020603050405020304" pitchFamily="18" charset="0"/>
                </a:rPr>
                <a:t> chia 10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cái</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kẹo</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cho</a:t>
              </a:r>
              <a:r>
                <a:rPr lang="en-US" sz="2000" dirty="0" smtClean="0">
                  <a:solidFill>
                    <a:schemeClr val="tx1">
                      <a:lumMod val="95000"/>
                      <a:lumOff val="5000"/>
                    </a:schemeClr>
                  </a:solidFill>
                  <a:latin typeface="Times" panose="02020603050405020304" pitchFamily="18" charset="0"/>
                  <a:cs typeface="Times" panose="02020603050405020304" pitchFamily="18" charset="0"/>
                </a:rPr>
                <a:t> 4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em</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bé</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có</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thể</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có</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em</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bé</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không</a:t>
              </a:r>
              <a:endParaRPr lang="en-US" sz="2000" dirty="0">
                <a:solidFill>
                  <a:schemeClr val="tx1">
                    <a:lumMod val="95000"/>
                    <a:lumOff val="5000"/>
                  </a:schemeClr>
                </a:solidFill>
                <a:latin typeface="Times" panose="02020603050405020304" pitchFamily="18" charset="0"/>
                <a:cs typeface="Times" panose="02020603050405020304" pitchFamily="18" charset="0"/>
              </a:endParaRPr>
            </a:p>
            <a:p>
              <a:pPr marL="342900" indent="-342900">
                <a:spcBef>
                  <a:spcPct val="20000"/>
                </a:spcBef>
                <a:defRPr/>
              </a:pPr>
              <a:r>
                <a:rPr lang="en-US" sz="2000" dirty="0" err="1" smtClean="0">
                  <a:solidFill>
                    <a:schemeClr val="tx1">
                      <a:lumMod val="95000"/>
                      <a:lumOff val="5000"/>
                    </a:schemeClr>
                  </a:solidFill>
                  <a:latin typeface="Times" panose="02020603050405020304" pitchFamily="18" charset="0"/>
                  <a:cs typeface="Times" panose="02020603050405020304" pitchFamily="18" charset="0"/>
                </a:rPr>
                <a:t>được</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cái</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kẹo</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nào</a:t>
              </a:r>
              <a:r>
                <a:rPr lang="en-US" sz="2000" dirty="0" smtClean="0">
                  <a:solidFill>
                    <a:schemeClr val="tx1">
                      <a:lumMod val="95000"/>
                      <a:lumOff val="5000"/>
                    </a:schemeClr>
                  </a:solidFill>
                  <a:latin typeface="Times" panose="02020603050405020304" pitchFamily="18" charset="0"/>
                  <a:cs typeface="Times" panose="02020603050405020304" pitchFamily="18" charset="0"/>
                </a:rPr>
                <a:t>)</a:t>
              </a:r>
            </a:p>
            <a:p>
              <a:pPr marL="342900" indent="-342900">
                <a:spcBef>
                  <a:spcPct val="20000"/>
                </a:spcBef>
                <a:defRPr/>
              </a:pPr>
              <a:r>
                <a:rPr lang="en-US" sz="2000" dirty="0" smtClean="0">
                  <a:solidFill>
                    <a:schemeClr val="tx1">
                      <a:lumMod val="95000"/>
                      <a:lumOff val="5000"/>
                    </a:schemeClr>
                  </a:solidFill>
                  <a:latin typeface="Times" panose="02020603050405020304" pitchFamily="18" charset="0"/>
                  <a:cs typeface="Times" panose="02020603050405020304" pitchFamily="18" charset="0"/>
                  <a:sym typeface="Wingdings" panose="05000000000000000000" pitchFamily="2" charset="2"/>
                </a:rPr>
                <a:t></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Phương</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trình</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sau</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có</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bao</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nhiêu</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nghiệm</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nguyên</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không</a:t>
              </a:r>
              <a:r>
                <a:rPr lang="en-US" sz="2000" dirty="0" smtClean="0">
                  <a:solidFill>
                    <a:schemeClr val="tx1">
                      <a:lumMod val="95000"/>
                      <a:lumOff val="5000"/>
                    </a:schemeClr>
                  </a:solidFill>
                  <a:latin typeface="Times" panose="02020603050405020304" pitchFamily="18" charset="0"/>
                  <a:cs typeface="Times" panose="02020603050405020304" pitchFamily="18" charset="0"/>
                </a:rPr>
                <a:t> </a:t>
              </a:r>
              <a:r>
                <a:rPr lang="en-US" sz="2000" dirty="0" err="1" smtClean="0">
                  <a:solidFill>
                    <a:schemeClr val="tx1">
                      <a:lumMod val="95000"/>
                      <a:lumOff val="5000"/>
                    </a:schemeClr>
                  </a:solidFill>
                  <a:latin typeface="Times" panose="02020603050405020304" pitchFamily="18" charset="0"/>
                  <a:cs typeface="Times" panose="02020603050405020304" pitchFamily="18" charset="0"/>
                </a:rPr>
                <a:t>âm</a:t>
              </a:r>
              <a:r>
                <a:rPr lang="en-US" sz="2000" dirty="0">
                  <a:solidFill>
                    <a:schemeClr val="tx1">
                      <a:lumMod val="95000"/>
                      <a:lumOff val="5000"/>
                    </a:schemeClr>
                  </a:solidFill>
                  <a:latin typeface="Times" panose="02020603050405020304" pitchFamily="18" charset="0"/>
                  <a:cs typeface="Times" panose="02020603050405020304" pitchFamily="18" charset="0"/>
                </a:rPr>
                <a:t> (</a:t>
              </a:r>
              <a:r>
                <a:rPr lang="en-US" sz="2000" i="1" dirty="0">
                  <a:solidFill>
                    <a:schemeClr val="tx1">
                      <a:lumMod val="95000"/>
                      <a:lumOff val="5000"/>
                    </a:schemeClr>
                  </a:solidFill>
                  <a:latin typeface="Times" panose="02020603050405020304" pitchFamily="18" charset="0"/>
                  <a:cs typeface="Times" panose="02020603050405020304" pitchFamily="18" charset="0"/>
                </a:rPr>
                <a:t>x</a:t>
              </a:r>
              <a:r>
                <a:rPr lang="en-US" sz="2000" i="1" baseline="-25000" dirty="0">
                  <a:solidFill>
                    <a:schemeClr val="tx1">
                      <a:lumMod val="95000"/>
                      <a:lumOff val="5000"/>
                    </a:schemeClr>
                  </a:solidFill>
                  <a:latin typeface="Times" panose="02020603050405020304" pitchFamily="18" charset="0"/>
                  <a:cs typeface="Times" panose="02020603050405020304" pitchFamily="18" charset="0"/>
                </a:rPr>
                <a:t>i</a:t>
              </a:r>
              <a:r>
                <a:rPr lang="en-US" sz="2000" dirty="0">
                  <a:solidFill>
                    <a:schemeClr val="tx1">
                      <a:lumMod val="95000"/>
                      <a:lumOff val="5000"/>
                    </a:schemeClr>
                  </a:solidFill>
                  <a:latin typeface="Times" panose="02020603050405020304" pitchFamily="18" charset="0"/>
                  <a:cs typeface="Times" panose="02020603050405020304" pitchFamily="18" charset="0"/>
                </a:rPr>
                <a:t> ≥ 0)</a:t>
              </a:r>
            </a:p>
            <a:p>
              <a:pPr marL="342900" indent="-342900">
                <a:spcBef>
                  <a:spcPct val="20000"/>
                </a:spcBef>
                <a:defRPr/>
              </a:pPr>
              <a:endParaRPr lang="en-US" sz="2000" b="1" dirty="0">
                <a:solidFill>
                  <a:schemeClr val="tx1">
                    <a:lumMod val="95000"/>
                    <a:lumOff val="5000"/>
                  </a:schemeClr>
                </a:solidFill>
                <a:latin typeface="Times" panose="02020603050405020304" pitchFamily="18" charset="0"/>
                <a:cs typeface="Times" panose="02020603050405020304" pitchFamily="18" charset="0"/>
              </a:endParaRPr>
            </a:p>
            <a:p>
              <a:pPr marL="342900" indent="-342900" algn="ctr">
                <a:spcBef>
                  <a:spcPct val="20000"/>
                </a:spcBef>
                <a:defRPr/>
              </a:pPr>
              <a:endParaRPr lang="en-US" sz="2000" dirty="0">
                <a:solidFill>
                  <a:schemeClr val="tx1">
                    <a:lumMod val="95000"/>
                    <a:lumOff val="5000"/>
                  </a:schemeClr>
                </a:solidFill>
                <a:latin typeface="Times" panose="02020603050405020304" pitchFamily="18" charset="0"/>
                <a:cs typeface="Times" panose="02020603050405020304" pitchFamily="18" charset="0"/>
              </a:endParaRPr>
            </a:p>
          </p:txBody>
        </p:sp>
        <p:graphicFrame>
          <p:nvGraphicFramePr>
            <p:cNvPr id="8" name="Object 6">
              <a:extLst>
                <a:ext uri="{FF2B5EF4-FFF2-40B4-BE49-F238E27FC236}">
                  <a16:creationId xmlns:a16="http://schemas.microsoft.com/office/drawing/2014/main" id="{2A0D161F-A000-452C-B5CA-A37BDF31E12E}"/>
                </a:ext>
              </a:extLst>
            </p:cNvPr>
            <p:cNvGraphicFramePr>
              <a:graphicFrameLocks noChangeAspect="1"/>
            </p:cNvGraphicFramePr>
            <p:nvPr>
              <p:extLst>
                <p:ext uri="{D42A27DB-BD31-4B8C-83A1-F6EECF244321}">
                  <p14:modId xmlns:p14="http://schemas.microsoft.com/office/powerpoint/2010/main" val="2882979681"/>
                </p:ext>
              </p:extLst>
            </p:nvPr>
          </p:nvGraphicFramePr>
          <p:xfrm>
            <a:off x="1335" y="2180"/>
            <a:ext cx="1782" cy="245"/>
          </p:xfrm>
          <a:graphic>
            <a:graphicData uri="http://schemas.openxmlformats.org/presentationml/2006/ole">
              <mc:AlternateContent xmlns:mc="http://schemas.openxmlformats.org/markup-compatibility/2006">
                <mc:Choice xmlns:v="urn:schemas-microsoft-com:vml" Requires="v">
                  <p:oleObj spid="_x0000_s103604" name="Equation" r:id="rId4" imgW="1384300" imgH="190500" progId="Equation.3">
                    <p:embed/>
                  </p:oleObj>
                </mc:Choice>
                <mc:Fallback>
                  <p:oleObj name="Equation" r:id="rId4" imgW="1384300" imgH="190500" progId="Equation.3">
                    <p:embed/>
                    <p:pic>
                      <p:nvPicPr>
                        <p:cNvPr id="8" name="Object 6">
                          <a:extLst>
                            <a:ext uri="{FF2B5EF4-FFF2-40B4-BE49-F238E27FC236}">
                              <a16:creationId xmlns:a16="http://schemas.microsoft.com/office/drawing/2014/main" id="{2A0D161F-A000-452C-B5CA-A37BDF31E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 y="2180"/>
                          <a:ext cx="1782"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 name="Group 18">
            <a:extLst>
              <a:ext uri="{FF2B5EF4-FFF2-40B4-BE49-F238E27FC236}">
                <a16:creationId xmlns:a16="http://schemas.microsoft.com/office/drawing/2014/main" id="{47A41A60-95BC-4F56-A3DF-D567776316F5}"/>
              </a:ext>
            </a:extLst>
          </p:cNvPr>
          <p:cNvGrpSpPr>
            <a:grpSpLocks/>
          </p:cNvGrpSpPr>
          <p:nvPr/>
        </p:nvGrpSpPr>
        <p:grpSpPr bwMode="auto">
          <a:xfrm>
            <a:off x="1219200" y="3244850"/>
            <a:ext cx="4114800" cy="838200"/>
            <a:chOff x="1344" y="3120"/>
            <a:chExt cx="2592" cy="528"/>
          </a:xfrm>
        </p:grpSpPr>
        <p:sp>
          <p:nvSpPr>
            <p:cNvPr id="21" name="Line 19">
              <a:extLst>
                <a:ext uri="{FF2B5EF4-FFF2-40B4-BE49-F238E27FC236}">
                  <a16:creationId xmlns:a16="http://schemas.microsoft.com/office/drawing/2014/main" id="{7E988098-E7AC-42A8-B5C8-C4F85C849A5F}"/>
                </a:ext>
              </a:extLst>
            </p:cNvPr>
            <p:cNvSpPr>
              <a:spLocks noChangeShapeType="1"/>
            </p:cNvSpPr>
            <p:nvPr/>
          </p:nvSpPr>
          <p:spPr bwMode="auto">
            <a:xfrm>
              <a:off x="1344" y="312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0">
              <a:extLst>
                <a:ext uri="{FF2B5EF4-FFF2-40B4-BE49-F238E27FC236}">
                  <a16:creationId xmlns:a16="http://schemas.microsoft.com/office/drawing/2014/main" id="{2D8BC24D-C3F1-40AB-ACDE-91FAC1A4AF75}"/>
                </a:ext>
              </a:extLst>
            </p:cNvPr>
            <p:cNvSpPr>
              <a:spLocks noChangeShapeType="1"/>
            </p:cNvSpPr>
            <p:nvPr/>
          </p:nvSpPr>
          <p:spPr bwMode="auto">
            <a:xfrm>
              <a:off x="2208" y="312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1">
              <a:extLst>
                <a:ext uri="{FF2B5EF4-FFF2-40B4-BE49-F238E27FC236}">
                  <a16:creationId xmlns:a16="http://schemas.microsoft.com/office/drawing/2014/main" id="{A55821E4-6F06-4E18-A865-F81F53E0C9B7}"/>
                </a:ext>
              </a:extLst>
            </p:cNvPr>
            <p:cNvSpPr>
              <a:spLocks noChangeShapeType="1"/>
            </p:cNvSpPr>
            <p:nvPr/>
          </p:nvSpPr>
          <p:spPr bwMode="auto">
            <a:xfrm>
              <a:off x="3936" y="312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4" name="Object 22">
            <a:extLst>
              <a:ext uri="{FF2B5EF4-FFF2-40B4-BE49-F238E27FC236}">
                <a16:creationId xmlns:a16="http://schemas.microsoft.com/office/drawing/2014/main" id="{81939B56-CFE4-4341-B030-1EA98EF97038}"/>
              </a:ext>
            </a:extLst>
          </p:cNvPr>
          <p:cNvGraphicFramePr>
            <a:graphicFrameLocks noChangeAspect="1"/>
          </p:cNvGraphicFramePr>
          <p:nvPr>
            <p:extLst/>
          </p:nvPr>
        </p:nvGraphicFramePr>
        <p:xfrm>
          <a:off x="3981450" y="4364038"/>
          <a:ext cx="2181225" cy="284162"/>
        </p:xfrm>
        <a:graphic>
          <a:graphicData uri="http://schemas.openxmlformats.org/presentationml/2006/ole">
            <mc:AlternateContent xmlns:mc="http://schemas.openxmlformats.org/markup-compatibility/2006">
              <mc:Choice xmlns:v="urn:schemas-microsoft-com:vml" Requires="v">
                <p:oleObj spid="_x0000_s103605" name="Equation" r:id="rId6" imgW="1066800" imgH="139700" progId="Equation.3">
                  <p:embed/>
                </p:oleObj>
              </mc:Choice>
              <mc:Fallback>
                <p:oleObj name="Equation" r:id="rId6" imgW="1066800" imgH="139700" progId="Equation.3">
                  <p:embed/>
                  <p:pic>
                    <p:nvPicPr>
                      <p:cNvPr id="24" name="Object 22">
                        <a:extLst>
                          <a:ext uri="{FF2B5EF4-FFF2-40B4-BE49-F238E27FC236}">
                            <a16:creationId xmlns:a16="http://schemas.microsoft.com/office/drawing/2014/main" id="{81939B56-CFE4-4341-B030-1EA98EF970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1450" y="4364038"/>
                        <a:ext cx="21812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 name="Group 23">
            <a:extLst>
              <a:ext uri="{FF2B5EF4-FFF2-40B4-BE49-F238E27FC236}">
                <a16:creationId xmlns:a16="http://schemas.microsoft.com/office/drawing/2014/main" id="{032917D3-4AC4-4531-B4A6-C0C7C7E927B3}"/>
              </a:ext>
            </a:extLst>
          </p:cNvPr>
          <p:cNvGrpSpPr>
            <a:grpSpLocks/>
          </p:cNvGrpSpPr>
          <p:nvPr/>
        </p:nvGrpSpPr>
        <p:grpSpPr bwMode="auto">
          <a:xfrm>
            <a:off x="6858000" y="2826215"/>
            <a:ext cx="1905000" cy="704850"/>
            <a:chOff x="286" y="3168"/>
            <a:chExt cx="4428" cy="768"/>
          </a:xfrm>
        </p:grpSpPr>
        <p:sp>
          <p:nvSpPr>
            <p:cNvPr id="26" name="Oval 24">
              <a:extLst>
                <a:ext uri="{FF2B5EF4-FFF2-40B4-BE49-F238E27FC236}">
                  <a16:creationId xmlns:a16="http://schemas.microsoft.com/office/drawing/2014/main" id="{538A2CA1-74B7-4CB5-AC60-11BE5D24EB45}"/>
                </a:ext>
              </a:extLst>
            </p:cNvPr>
            <p:cNvSpPr>
              <a:spLocks noChangeArrowheads="1"/>
            </p:cNvSpPr>
            <p:nvPr/>
          </p:nvSpPr>
          <p:spPr bwMode="auto">
            <a:xfrm>
              <a:off x="286" y="3168"/>
              <a:ext cx="4428" cy="768"/>
            </a:xfrm>
            <a:prstGeom prst="ellipse">
              <a:avLst/>
            </a:prstGeom>
            <a:solidFill>
              <a:srgbClr val="C9E4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7" name="Text Box 25">
              <a:extLst>
                <a:ext uri="{FF2B5EF4-FFF2-40B4-BE49-F238E27FC236}">
                  <a16:creationId xmlns:a16="http://schemas.microsoft.com/office/drawing/2014/main" id="{1068AE95-7CFD-4EDC-AFB4-87AEA2C583F3}"/>
                </a:ext>
              </a:extLst>
            </p:cNvPr>
            <p:cNvSpPr txBox="1">
              <a:spLocks noChangeArrowheads="1"/>
            </p:cNvSpPr>
            <p:nvPr/>
          </p:nvSpPr>
          <p:spPr bwMode="auto">
            <a:xfrm>
              <a:off x="286" y="3267"/>
              <a:ext cx="4388"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 typeface="Arial" panose="020B0604020202020204" pitchFamily="34" charset="0"/>
                <a:buNone/>
              </a:pPr>
              <a:r>
                <a:rPr lang="en-US" altLang="en-US" b="1" baseline="-25000">
                  <a:solidFill>
                    <a:srgbClr val="FF0000"/>
                  </a:solidFill>
                  <a:latin typeface="Comic Sans MS" panose="030F0702030302020204" pitchFamily="66" charset="0"/>
                </a:rPr>
                <a:t>C(11+3-1,3)</a:t>
              </a:r>
            </a:p>
          </p:txBody>
        </p:sp>
      </p:grpSp>
      <p:sp>
        <p:nvSpPr>
          <p:cNvPr id="28" name="Text Box 26">
            <a:extLst>
              <a:ext uri="{FF2B5EF4-FFF2-40B4-BE49-F238E27FC236}">
                <a16:creationId xmlns:a16="http://schemas.microsoft.com/office/drawing/2014/main" id="{57F09292-C988-4168-B679-2981C7239C66}"/>
              </a:ext>
            </a:extLst>
          </p:cNvPr>
          <p:cNvSpPr txBox="1">
            <a:spLocks noChangeArrowheads="1"/>
          </p:cNvSpPr>
          <p:nvPr/>
        </p:nvSpPr>
        <p:spPr bwMode="auto">
          <a:xfrm>
            <a:off x="-28074" y="2298750"/>
            <a:ext cx="9144000" cy="1446550"/>
          </a:xfrm>
          <a:prstGeom prst="rect">
            <a:avLst/>
          </a:prstGeom>
          <a:noFill/>
          <a:ln w="9525">
            <a:noFill/>
            <a:miter lim="800000"/>
            <a:headEnd/>
            <a:tailEnd/>
          </a:ln>
        </p:spPr>
        <p:txBody>
          <a:bodyPr wrap="square">
            <a:spAutoFit/>
          </a:bodyPr>
          <a:lstStyle/>
          <a:p>
            <a:pPr>
              <a:defRPr/>
            </a:pP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Cách</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a:solidFill>
                  <a:schemeClr val="tx1">
                    <a:lumMod val="95000"/>
                    <a:lumOff val="5000"/>
                  </a:schemeClr>
                </a:solidFill>
                <a:latin typeface="Times" panose="02020603050405020304" pitchFamily="18" charset="0"/>
                <a:cs typeface="Times" panose="02020603050405020304" pitchFamily="18" charset="0"/>
              </a:rPr>
              <a:t>1: 11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vị</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trí</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có</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thể</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đặt</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phân</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cách</a:t>
            </a:r>
            <a:r>
              <a:rPr lang="en-US" sz="2200" dirty="0" smtClean="0">
                <a:solidFill>
                  <a:schemeClr val="tx1">
                    <a:lumMod val="95000"/>
                    <a:lumOff val="5000"/>
                  </a:schemeClr>
                </a:solidFill>
                <a:latin typeface="Times" panose="02020603050405020304" pitchFamily="18" charset="0"/>
                <a:cs typeface="Times" panose="02020603050405020304" pitchFamily="18" charset="0"/>
              </a:rPr>
              <a:t> “1”.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Cần</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đặt</a:t>
            </a:r>
            <a:r>
              <a:rPr lang="en-US" sz="2200" dirty="0" smtClean="0">
                <a:solidFill>
                  <a:schemeClr val="tx1">
                    <a:lumMod val="95000"/>
                    <a:lumOff val="5000"/>
                  </a:schemeClr>
                </a:solidFill>
                <a:latin typeface="Times" panose="02020603050405020304" pitchFamily="18" charset="0"/>
                <a:cs typeface="Times" panose="02020603050405020304" pitchFamily="18" charset="0"/>
              </a:rPr>
              <a:t> 3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phân</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cách</a:t>
            </a:r>
            <a:r>
              <a:rPr lang="en-US" sz="2200" dirty="0" smtClean="0">
                <a:solidFill>
                  <a:schemeClr val="tx1">
                    <a:lumMod val="95000"/>
                    <a:lumOff val="5000"/>
                  </a:schemeClr>
                </a:solidFill>
                <a:latin typeface="Times" panose="02020603050405020304" pitchFamily="18" charset="0"/>
                <a:cs typeface="Times" panose="02020603050405020304" pitchFamily="18" charset="0"/>
              </a:rPr>
              <a:t> “1” ,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các</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phân</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cách</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có</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thể</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đặt</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cùng</a:t>
            </a:r>
            <a:r>
              <a:rPr lang="en-US" sz="2200" dirty="0" smtClean="0">
                <a:solidFill>
                  <a:schemeClr val="tx1">
                    <a:lumMod val="95000"/>
                    <a:lumOff val="5000"/>
                  </a:schemeClr>
                </a:solidFill>
                <a:latin typeface="Times" panose="02020603050405020304" pitchFamily="18" charset="0"/>
                <a:cs typeface="Times" panose="02020603050405020304" pitchFamily="18" charset="0"/>
              </a:rPr>
              <a:t> 1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vị</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dirty="0" err="1" smtClean="0">
                <a:solidFill>
                  <a:schemeClr val="tx1">
                    <a:lumMod val="95000"/>
                    <a:lumOff val="5000"/>
                  </a:schemeClr>
                </a:solidFill>
                <a:latin typeface="Times" panose="02020603050405020304" pitchFamily="18" charset="0"/>
                <a:cs typeface="Times" panose="02020603050405020304" pitchFamily="18" charset="0"/>
              </a:rPr>
              <a:t>trí</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p>
          <a:p>
            <a:pPr>
              <a:defRPr/>
            </a:pPr>
            <a:r>
              <a:rPr lang="en-US" sz="2200" dirty="0">
                <a:solidFill>
                  <a:schemeClr val="tx1">
                    <a:lumMod val="95000"/>
                    <a:lumOff val="5000"/>
                  </a:schemeClr>
                </a:solidFill>
                <a:latin typeface="Times" panose="02020603050405020304" pitchFamily="18" charset="0"/>
                <a:cs typeface="Times" panose="02020603050405020304" pitchFamily="18" charset="0"/>
              </a:rPr>
              <a:t> </a:t>
            </a:r>
            <a:r>
              <a:rPr lang="en-US" sz="2200" dirty="0" smtClean="0">
                <a:solidFill>
                  <a:schemeClr val="tx1">
                    <a:lumMod val="95000"/>
                    <a:lumOff val="5000"/>
                  </a:schemeClr>
                </a:solidFill>
                <a:latin typeface="Times" panose="02020603050405020304" pitchFamily="18" charset="0"/>
                <a:cs typeface="Times" panose="02020603050405020304" pitchFamily="18" charset="0"/>
              </a:rPr>
              <a:t>                                                                       </a:t>
            </a:r>
            <a:r>
              <a:rPr lang="en-US" sz="2200" i="1" dirty="0" smtClean="0">
                <a:solidFill>
                  <a:schemeClr val="tx1">
                    <a:lumMod val="95000"/>
                    <a:lumOff val="5000"/>
                  </a:schemeClr>
                </a:solidFill>
                <a:latin typeface="Times" panose="02020603050405020304" pitchFamily="18" charset="0"/>
                <a:cs typeface="Times" panose="02020603050405020304" pitchFamily="18" charset="0"/>
              </a:rPr>
              <a:t>k</a:t>
            </a:r>
            <a:r>
              <a:rPr lang="en-US" sz="2200" dirty="0" smtClean="0">
                <a:solidFill>
                  <a:schemeClr val="tx1">
                    <a:lumMod val="95000"/>
                    <a:lumOff val="5000"/>
                  </a:schemeClr>
                </a:solidFill>
                <a:latin typeface="Times" panose="02020603050405020304" pitchFamily="18" charset="0"/>
                <a:cs typeface="Times" panose="02020603050405020304" pitchFamily="18" charset="0"/>
              </a:rPr>
              <a:t>=11,</a:t>
            </a:r>
            <a:r>
              <a:rPr lang="en-US" sz="2200" i="1" dirty="0" smtClean="0">
                <a:solidFill>
                  <a:schemeClr val="tx1">
                    <a:lumMod val="95000"/>
                    <a:lumOff val="5000"/>
                  </a:schemeClr>
                </a:solidFill>
                <a:latin typeface="Times" panose="02020603050405020304" pitchFamily="18" charset="0"/>
                <a:cs typeface="Times" panose="02020603050405020304" pitchFamily="18" charset="0"/>
              </a:rPr>
              <a:t>n</a:t>
            </a:r>
            <a:r>
              <a:rPr lang="en-US" sz="2200" dirty="0" smtClean="0">
                <a:solidFill>
                  <a:schemeClr val="tx1">
                    <a:lumMod val="95000"/>
                    <a:lumOff val="5000"/>
                  </a:schemeClr>
                </a:solidFill>
                <a:latin typeface="Times" panose="02020603050405020304" pitchFamily="18" charset="0"/>
                <a:cs typeface="Times" panose="02020603050405020304" pitchFamily="18" charset="0"/>
              </a:rPr>
              <a:t>=3</a:t>
            </a:r>
            <a:endParaRPr lang="en-US" sz="2200" dirty="0">
              <a:solidFill>
                <a:schemeClr val="tx1">
                  <a:lumMod val="95000"/>
                  <a:lumOff val="5000"/>
                </a:schemeClr>
              </a:solidFill>
              <a:latin typeface="Times" panose="02020603050405020304" pitchFamily="18" charset="0"/>
              <a:cs typeface="Times" panose="02020603050405020304" pitchFamily="18" charset="0"/>
            </a:endParaRPr>
          </a:p>
          <a:p>
            <a:pPr>
              <a:defRPr/>
            </a:pPr>
            <a:endParaRPr lang="en-US" sz="2200" dirty="0">
              <a:solidFill>
                <a:schemeClr val="tx1">
                  <a:lumMod val="95000"/>
                  <a:lumOff val="5000"/>
                </a:schemeClr>
              </a:solidFill>
              <a:latin typeface="Times" panose="02020603050405020304" pitchFamily="18" charset="0"/>
              <a:cs typeface="Times" panose="02020603050405020304" pitchFamily="18" charset="0"/>
            </a:endParaRPr>
          </a:p>
        </p:txBody>
      </p:sp>
      <p:sp>
        <p:nvSpPr>
          <p:cNvPr id="2" name="Rectangle 1">
            <a:extLst>
              <a:ext uri="{FF2B5EF4-FFF2-40B4-BE49-F238E27FC236}">
                <a16:creationId xmlns:a16="http://schemas.microsoft.com/office/drawing/2014/main" id="{972A7F47-055C-4F50-87CB-C006C4CA5585}"/>
              </a:ext>
            </a:extLst>
          </p:cNvPr>
          <p:cNvSpPr/>
          <p:nvPr/>
        </p:nvSpPr>
        <p:spPr>
          <a:xfrm>
            <a:off x="0" y="4651385"/>
            <a:ext cx="8739966" cy="1477328"/>
          </a:xfrm>
          <a:prstGeom prst="rect">
            <a:avLst/>
          </a:prstGeom>
        </p:spPr>
        <p:txBody>
          <a:bodyPr wrap="square">
            <a:spAutoFit/>
          </a:bodyPr>
          <a:lstStyle/>
          <a:p>
            <a:r>
              <a:rPr lang="en-US" altLang="zh-TW" sz="2200" dirty="0" err="1" smtClean="0">
                <a:latin typeface="Times New Roman" panose="02020603050405020304" pitchFamily="18" charset="0"/>
                <a:cs typeface="Times New Roman" panose="02020603050405020304" pitchFamily="18" charset="0"/>
              </a:rPr>
              <a:t>Cách</a:t>
            </a:r>
            <a:r>
              <a:rPr lang="en-US" altLang="zh-TW" sz="2200" dirty="0" smtClean="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2:</a:t>
            </a:r>
          </a:p>
          <a:p>
            <a:r>
              <a:rPr lang="en-US" altLang="zh-TW" sz="2200" dirty="0" smtClean="0">
                <a:latin typeface="Times New Roman" panose="02020603050405020304" pitchFamily="18" charset="0"/>
                <a:cs typeface="Times New Roman" panose="02020603050405020304" pitchFamily="18" charset="0"/>
              </a:rPr>
              <a:t>10 </a:t>
            </a:r>
            <a:r>
              <a:rPr lang="en-US" altLang="zh-TW" sz="2200" dirty="0" err="1" smtClean="0">
                <a:latin typeface="Times New Roman" panose="02020603050405020304" pitchFamily="18" charset="0"/>
                <a:cs typeface="Times New Roman" panose="02020603050405020304" pitchFamily="18" charset="0"/>
              </a:rPr>
              <a:t>lần</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chọn</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mỗi</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lần</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chọn</a:t>
            </a:r>
            <a:r>
              <a:rPr lang="en-US" altLang="zh-TW" sz="2200" dirty="0" smtClean="0">
                <a:latin typeface="Times New Roman" panose="02020603050405020304" pitchFamily="18" charset="0"/>
                <a:cs typeface="Times New Roman" panose="02020603050405020304" pitchFamily="18" charset="0"/>
              </a:rPr>
              <a:t> 1 </a:t>
            </a:r>
            <a:r>
              <a:rPr lang="en-US" altLang="zh-TW" sz="2200" dirty="0" err="1" smtClean="0">
                <a:latin typeface="Times New Roman" panose="02020603050405020304" pitchFamily="18" charset="0"/>
                <a:cs typeface="Times New Roman" panose="02020603050405020304" pitchFamily="18" charset="0"/>
              </a:rPr>
              <a:t>trong</a:t>
            </a:r>
            <a:r>
              <a:rPr lang="en-US" altLang="zh-TW" sz="2200" dirty="0" smtClean="0">
                <a:latin typeface="Times New Roman" panose="02020603050405020304" pitchFamily="18" charset="0"/>
                <a:cs typeface="Times New Roman" panose="02020603050405020304" pitchFamily="18" charset="0"/>
              </a:rPr>
              <a:t> 4 </a:t>
            </a:r>
            <a:r>
              <a:rPr lang="en-US" altLang="zh-TW" sz="2200" dirty="0" err="1" smtClean="0">
                <a:latin typeface="Times New Roman" panose="02020603050405020304" pitchFamily="18" charset="0"/>
                <a:cs typeface="Times New Roman" panose="02020603050405020304" pitchFamily="18" charset="0"/>
              </a:rPr>
              <a:t>biến</a:t>
            </a:r>
            <a:r>
              <a:rPr lang="en-US" altLang="zh-TW" sz="2200" dirty="0" smtClean="0">
                <a:latin typeface="Times New Roman" panose="02020603050405020304" pitchFamily="18" charset="0"/>
                <a:cs typeface="Times New Roman" panose="02020603050405020304" pitchFamily="18" charset="0"/>
              </a:rPr>
              <a:t> </a:t>
            </a:r>
            <a:r>
              <a:rPr lang="en-US" altLang="zh-TW" sz="2200" i="1" dirty="0">
                <a:latin typeface="Times New Roman" panose="02020603050405020304" pitchFamily="18" charset="0"/>
                <a:cs typeface="Times New Roman" panose="02020603050405020304" pitchFamily="18" charset="0"/>
              </a:rPr>
              <a:t>x</a:t>
            </a:r>
            <a:r>
              <a:rPr lang="en-US" altLang="zh-TW" sz="2200" baseline="-25000" dirty="0">
                <a:latin typeface="Times New Roman" panose="02020603050405020304" pitchFamily="18" charset="0"/>
                <a:cs typeface="Times New Roman" panose="02020603050405020304" pitchFamily="18" charset="0"/>
              </a:rPr>
              <a:t>1</a:t>
            </a:r>
            <a:r>
              <a:rPr lang="en-US" altLang="zh-TW" sz="2200" dirty="0">
                <a:latin typeface="Times New Roman" panose="02020603050405020304" pitchFamily="18" charset="0"/>
                <a:cs typeface="Times New Roman" panose="02020603050405020304" pitchFamily="18" charset="0"/>
              </a:rPr>
              <a:t>, </a:t>
            </a:r>
            <a:r>
              <a:rPr lang="en-US" altLang="zh-TW" sz="2200" i="1" dirty="0">
                <a:latin typeface="Times New Roman" panose="02020603050405020304" pitchFamily="18" charset="0"/>
                <a:cs typeface="Times New Roman" panose="02020603050405020304" pitchFamily="18" charset="0"/>
              </a:rPr>
              <a:t>x</a:t>
            </a:r>
            <a:r>
              <a:rPr lang="en-US" altLang="zh-TW" sz="2200" baseline="-25000" dirty="0">
                <a:latin typeface="Times New Roman" panose="02020603050405020304" pitchFamily="18" charset="0"/>
                <a:cs typeface="Times New Roman" panose="02020603050405020304" pitchFamily="18" charset="0"/>
              </a:rPr>
              <a:t>2</a:t>
            </a:r>
            <a:r>
              <a:rPr lang="en-US" altLang="zh-TW" sz="2200" dirty="0">
                <a:latin typeface="Times New Roman" panose="02020603050405020304" pitchFamily="18" charset="0"/>
                <a:cs typeface="Times New Roman" panose="02020603050405020304" pitchFamily="18" charset="0"/>
              </a:rPr>
              <a:t>, </a:t>
            </a:r>
            <a:r>
              <a:rPr lang="en-US" altLang="zh-TW" sz="2200" i="1" dirty="0">
                <a:latin typeface="Times New Roman" panose="02020603050405020304" pitchFamily="18" charset="0"/>
                <a:cs typeface="Times New Roman" panose="02020603050405020304" pitchFamily="18" charset="0"/>
              </a:rPr>
              <a:t>x</a:t>
            </a:r>
            <a:r>
              <a:rPr lang="en-US" altLang="zh-TW" sz="2200" baseline="-25000" dirty="0">
                <a:latin typeface="Times New Roman" panose="02020603050405020304" pitchFamily="18" charset="0"/>
                <a:cs typeface="Times New Roman" panose="02020603050405020304" pitchFamily="18" charset="0"/>
              </a:rPr>
              <a:t>3</a:t>
            </a:r>
            <a:r>
              <a:rPr lang="en-US" altLang="zh-TW" sz="2200" dirty="0">
                <a:latin typeface="Times New Roman" panose="02020603050405020304" pitchFamily="18" charset="0"/>
                <a:cs typeface="Times New Roman" panose="02020603050405020304" pitchFamily="18" charset="0"/>
              </a:rPr>
              <a:t>, </a:t>
            </a:r>
            <a:r>
              <a:rPr lang="en-US" altLang="zh-TW" sz="2200" i="1" dirty="0">
                <a:latin typeface="Times New Roman" panose="02020603050405020304" pitchFamily="18" charset="0"/>
                <a:cs typeface="Times New Roman" panose="02020603050405020304" pitchFamily="18" charset="0"/>
              </a:rPr>
              <a:t>x</a:t>
            </a:r>
            <a:r>
              <a:rPr lang="en-US" altLang="zh-TW" sz="2200" baseline="-25000" dirty="0">
                <a:latin typeface="Times New Roman" panose="02020603050405020304" pitchFamily="18" charset="0"/>
                <a:cs typeface="Times New Roman" panose="02020603050405020304" pitchFamily="18" charset="0"/>
              </a:rPr>
              <a:t>4 </a:t>
            </a:r>
            <a:endParaRPr lang="en-US" altLang="zh-TW" sz="2200" dirty="0">
              <a:latin typeface="Times New Roman" panose="02020603050405020304" pitchFamily="18" charset="0"/>
              <a:cs typeface="Times New Roman" panose="02020603050405020304" pitchFamily="18" charset="0"/>
            </a:endParaRPr>
          </a:p>
          <a:p>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Ví</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dụ</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nếu</a:t>
            </a:r>
            <a:r>
              <a:rPr lang="en-US" altLang="zh-TW" sz="2200" dirty="0" smtClean="0">
                <a:latin typeface="Times New Roman" panose="02020603050405020304" pitchFamily="18" charset="0"/>
                <a:cs typeface="Times New Roman" panose="02020603050405020304" pitchFamily="18" charset="0"/>
              </a:rPr>
              <a:t> </a:t>
            </a:r>
            <a:r>
              <a:rPr lang="en-US" altLang="zh-TW" sz="2200" i="1" dirty="0" smtClean="0">
                <a:latin typeface="Times New Roman" panose="02020603050405020304" pitchFamily="18" charset="0"/>
                <a:cs typeface="Times New Roman" panose="02020603050405020304" pitchFamily="18" charset="0"/>
              </a:rPr>
              <a:t>x</a:t>
            </a:r>
            <a:r>
              <a:rPr lang="en-US" altLang="zh-TW" sz="2200" baseline="-25000" dirty="0" smtClean="0">
                <a:latin typeface="Times New Roman" panose="02020603050405020304" pitchFamily="18" charset="0"/>
                <a:cs typeface="Times New Roman" panose="02020603050405020304" pitchFamily="18" charset="0"/>
              </a:rPr>
              <a:t>1</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được</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chọn</a:t>
            </a:r>
            <a:r>
              <a:rPr lang="en-US" altLang="zh-TW" sz="2200" dirty="0" smtClean="0">
                <a:latin typeface="Times New Roman" panose="02020603050405020304" pitchFamily="18" charset="0"/>
                <a:cs typeface="Times New Roman" panose="02020603050405020304" pitchFamily="18" charset="0"/>
              </a:rPr>
              <a:t> 2 </a:t>
            </a:r>
            <a:r>
              <a:rPr lang="en-US" altLang="zh-TW" sz="2200" dirty="0" err="1" smtClean="0">
                <a:latin typeface="Times New Roman" panose="02020603050405020304" pitchFamily="18" charset="0"/>
                <a:cs typeface="Times New Roman" panose="02020603050405020304" pitchFamily="18" charset="0"/>
              </a:rPr>
              <a:t>lần</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thì</a:t>
            </a:r>
            <a:r>
              <a:rPr lang="en-US" altLang="zh-TW" sz="2200" dirty="0" smtClean="0">
                <a:latin typeface="Times New Roman" panose="02020603050405020304" pitchFamily="18" charset="0"/>
                <a:cs typeface="Times New Roman" panose="02020603050405020304" pitchFamily="18" charset="0"/>
              </a:rPr>
              <a:t> </a:t>
            </a:r>
            <a:r>
              <a:rPr lang="en-US" altLang="zh-TW" sz="2200" i="1" dirty="0">
                <a:latin typeface="Times New Roman" panose="02020603050405020304" pitchFamily="18" charset="0"/>
                <a:cs typeface="Times New Roman" panose="02020603050405020304" pitchFamily="18" charset="0"/>
              </a:rPr>
              <a:t>x</a:t>
            </a:r>
            <a:r>
              <a:rPr lang="en-US" altLang="zh-TW" sz="2200" baseline="-25000" dirty="0">
                <a:latin typeface="Times New Roman" panose="02020603050405020304" pitchFamily="18" charset="0"/>
                <a:cs typeface="Times New Roman" panose="02020603050405020304" pitchFamily="18" charset="0"/>
              </a:rPr>
              <a:t>1</a:t>
            </a:r>
            <a:r>
              <a:rPr lang="en-US" altLang="zh-TW" sz="2200" dirty="0">
                <a:latin typeface="Times New Roman" panose="02020603050405020304" pitchFamily="18" charset="0"/>
                <a:cs typeface="Times New Roman" panose="02020603050405020304" pitchFamily="18" charset="0"/>
              </a:rPr>
              <a:t>= 2 </a:t>
            </a:r>
            <a:r>
              <a:rPr lang="en-US" altLang="zh-TW" sz="2200" dirty="0" err="1" smtClean="0">
                <a:latin typeface="Times New Roman" panose="02020603050405020304" pitchFamily="18" charset="0"/>
                <a:cs typeface="Times New Roman" panose="02020603050405020304" pitchFamily="18" charset="0"/>
              </a:rPr>
              <a:t>trong</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lời</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giải</a:t>
            </a:r>
            <a:r>
              <a:rPr lang="en-US" altLang="zh-TW" sz="2200" dirty="0" smtClean="0">
                <a:latin typeface="Times New Roman" panose="02020603050405020304" pitchFamily="18" charset="0"/>
                <a:cs typeface="Times New Roman" panose="02020603050405020304" pitchFamily="18" charset="0"/>
              </a:rPr>
              <a:t>. </a:t>
            </a:r>
            <a:endParaRPr lang="en-US" altLang="zh-TW" sz="2200" dirty="0">
              <a:latin typeface="Times New Roman" panose="02020603050405020304" pitchFamily="18" charset="0"/>
              <a:cs typeface="Times New Roman" panose="02020603050405020304" pitchFamily="18" charset="0"/>
            </a:endParaRPr>
          </a:p>
          <a:p>
            <a:r>
              <a:rPr lang="en-US" altLang="zh-TW" sz="2200" dirty="0" smtClean="0">
                <a:latin typeface="Times New Roman" panose="02020603050405020304" pitchFamily="18" charset="0"/>
                <a:cs typeface="Times New Roman" panose="02020603050405020304" pitchFamily="18" charset="0"/>
              </a:rPr>
              <a:t>Do </a:t>
            </a:r>
            <a:r>
              <a:rPr lang="en-US" altLang="zh-TW" sz="2200" dirty="0" err="1" smtClean="0">
                <a:latin typeface="Times New Roman" panose="02020603050405020304" pitchFamily="18" charset="0"/>
                <a:cs typeface="Times New Roman" panose="02020603050405020304" pitchFamily="18" charset="0"/>
              </a:rPr>
              <a:t>đó</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bài</a:t>
            </a:r>
            <a:r>
              <a:rPr lang="en-US" altLang="zh-TW" sz="2200" dirty="0" smtClean="0">
                <a:latin typeface="Times New Roman" panose="02020603050405020304" pitchFamily="18" charset="0"/>
                <a:cs typeface="Times New Roman" panose="02020603050405020304" pitchFamily="18" charset="0"/>
              </a:rPr>
              <a:t> </a:t>
            </a:r>
            <a:r>
              <a:rPr lang="en-US" altLang="zh-TW" sz="2200" dirty="0" err="1" smtClean="0">
                <a:latin typeface="Times New Roman" panose="02020603050405020304" pitchFamily="18" charset="0"/>
                <a:cs typeface="Times New Roman" panose="02020603050405020304" pitchFamily="18" charset="0"/>
              </a:rPr>
              <a:t>toán</a:t>
            </a:r>
            <a:r>
              <a:rPr lang="en-US" altLang="zh-TW" sz="2200" dirty="0" smtClean="0">
                <a:latin typeface="Times New Roman" panose="02020603050405020304" pitchFamily="18" charset="0"/>
                <a:cs typeface="Times New Roman" panose="02020603050405020304" pitchFamily="18" charset="0"/>
              </a:rPr>
              <a:t> chia </a:t>
            </a:r>
            <a:r>
              <a:rPr lang="en-US" altLang="zh-TW" sz="2200" dirty="0" err="1" smtClean="0">
                <a:latin typeface="Times New Roman" panose="02020603050405020304" pitchFamily="18" charset="0"/>
                <a:cs typeface="Times New Roman" panose="02020603050405020304" pitchFamily="18" charset="0"/>
              </a:rPr>
              <a:t>kẹo</a:t>
            </a:r>
            <a:r>
              <a:rPr lang="en-US" altLang="zh-TW" sz="2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altLang="zh-TW" sz="2400" i="1" dirty="0" smtClean="0">
                <a:latin typeface="Times New Roman" panose="02020603050405020304" pitchFamily="18" charset="0"/>
                <a:cs typeface="Times New Roman" panose="02020603050405020304" pitchFamily="18" charset="0"/>
              </a:rPr>
              <a:t>n</a:t>
            </a:r>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10, </a:t>
            </a:r>
            <a:r>
              <a:rPr lang="en-US" altLang="zh-TW" sz="2400" i="1" dirty="0" smtClean="0">
                <a:latin typeface="Times New Roman" panose="02020603050405020304" pitchFamily="18" charset="0"/>
                <a:cs typeface="Times New Roman" panose="02020603050405020304" pitchFamily="18" charset="0"/>
              </a:rPr>
              <a:t>k</a:t>
            </a:r>
            <a:r>
              <a:rPr lang="en-US" altLang="zh-TW" sz="2400" dirty="0" smtClean="0">
                <a:latin typeface="Times New Roman" panose="02020603050405020304" pitchFamily="18" charset="0"/>
                <a:cs typeface="Times New Roman" panose="02020603050405020304" pitchFamily="18" charset="0"/>
              </a:rPr>
              <a:t> =4)</a:t>
            </a:r>
            <a:r>
              <a:rPr lang="en-US" sz="2400" dirty="0" smtClean="0">
                <a:latin typeface="Times New Roman" panose="02020603050405020304" pitchFamily="18" charset="0"/>
                <a:cs typeface="Times New Roman" panose="02020603050405020304" pitchFamily="18" charset="0"/>
              </a:rPr>
              <a:t>:</a:t>
            </a:r>
            <a:r>
              <a:rPr lang="en-US" sz="2400" dirty="0" smtClean="0">
                <a:solidFill>
                  <a:srgbClr val="FF0000"/>
                </a:solidFill>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C(4+10-1,10)  </a:t>
            </a:r>
          </a:p>
        </p:txBody>
      </p:sp>
      <p:sp>
        <p:nvSpPr>
          <p:cNvPr id="3" name="Arrow: Down 2">
            <a:extLst>
              <a:ext uri="{FF2B5EF4-FFF2-40B4-BE49-F238E27FC236}">
                <a16:creationId xmlns:a16="http://schemas.microsoft.com/office/drawing/2014/main" id="{1EDFF892-7962-43F4-AF0D-7D5C54D760C1}"/>
              </a:ext>
            </a:extLst>
          </p:cNvPr>
          <p:cNvSpPr/>
          <p:nvPr/>
        </p:nvSpPr>
        <p:spPr>
          <a:xfrm rot="16200000">
            <a:off x="6398353" y="2938911"/>
            <a:ext cx="304800" cy="43852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797095" y="3505200"/>
            <a:ext cx="4410673" cy="223480"/>
            <a:chOff x="797095" y="3857844"/>
            <a:chExt cx="4410673" cy="223480"/>
          </a:xfrm>
        </p:grpSpPr>
        <p:pic>
          <p:nvPicPr>
            <p:cNvPr id="4" name="Picture 3"/>
            <p:cNvPicPr>
              <a:picLocks noChangeAspect="1"/>
            </p:cNvPicPr>
            <p:nvPr/>
          </p:nvPicPr>
          <p:blipFill>
            <a:blip r:embed="rId8"/>
            <a:stretch>
              <a:fillRect/>
            </a:stretch>
          </p:blipFill>
          <p:spPr>
            <a:xfrm>
              <a:off x="797095" y="3857844"/>
              <a:ext cx="330968" cy="223480"/>
            </a:xfrm>
            <a:prstGeom prst="rect">
              <a:avLst/>
            </a:prstGeom>
          </p:spPr>
        </p:pic>
        <p:pic>
          <p:nvPicPr>
            <p:cNvPr id="30" name="Picture 29"/>
            <p:cNvPicPr>
              <a:picLocks noChangeAspect="1"/>
            </p:cNvPicPr>
            <p:nvPr/>
          </p:nvPicPr>
          <p:blipFill>
            <a:blip r:embed="rId8"/>
            <a:stretch>
              <a:fillRect/>
            </a:stretch>
          </p:blipFill>
          <p:spPr>
            <a:xfrm>
              <a:off x="1269232" y="3857844"/>
              <a:ext cx="330968" cy="223480"/>
            </a:xfrm>
            <a:prstGeom prst="rect">
              <a:avLst/>
            </a:prstGeom>
          </p:spPr>
        </p:pic>
        <p:pic>
          <p:nvPicPr>
            <p:cNvPr id="31" name="Picture 30"/>
            <p:cNvPicPr>
              <a:picLocks noChangeAspect="1"/>
            </p:cNvPicPr>
            <p:nvPr/>
          </p:nvPicPr>
          <p:blipFill>
            <a:blip r:embed="rId8"/>
            <a:stretch>
              <a:fillRect/>
            </a:stretch>
          </p:blipFill>
          <p:spPr>
            <a:xfrm>
              <a:off x="1676400" y="3857844"/>
              <a:ext cx="330968" cy="223480"/>
            </a:xfrm>
            <a:prstGeom prst="rect">
              <a:avLst/>
            </a:prstGeom>
          </p:spPr>
        </p:pic>
        <p:pic>
          <p:nvPicPr>
            <p:cNvPr id="32" name="Picture 31"/>
            <p:cNvPicPr>
              <a:picLocks noChangeAspect="1"/>
            </p:cNvPicPr>
            <p:nvPr/>
          </p:nvPicPr>
          <p:blipFill>
            <a:blip r:embed="rId8"/>
            <a:stretch>
              <a:fillRect/>
            </a:stretch>
          </p:blipFill>
          <p:spPr>
            <a:xfrm>
              <a:off x="2133600" y="3857844"/>
              <a:ext cx="330968" cy="223480"/>
            </a:xfrm>
            <a:prstGeom prst="rect">
              <a:avLst/>
            </a:prstGeom>
          </p:spPr>
        </p:pic>
        <p:pic>
          <p:nvPicPr>
            <p:cNvPr id="33" name="Picture 32"/>
            <p:cNvPicPr>
              <a:picLocks noChangeAspect="1"/>
            </p:cNvPicPr>
            <p:nvPr/>
          </p:nvPicPr>
          <p:blipFill>
            <a:blip r:embed="rId8"/>
            <a:stretch>
              <a:fillRect/>
            </a:stretch>
          </p:blipFill>
          <p:spPr>
            <a:xfrm>
              <a:off x="2640832" y="3857844"/>
              <a:ext cx="330968" cy="223480"/>
            </a:xfrm>
            <a:prstGeom prst="rect">
              <a:avLst/>
            </a:prstGeom>
          </p:spPr>
        </p:pic>
        <p:pic>
          <p:nvPicPr>
            <p:cNvPr id="34" name="Picture 33"/>
            <p:cNvPicPr>
              <a:picLocks noChangeAspect="1"/>
            </p:cNvPicPr>
            <p:nvPr/>
          </p:nvPicPr>
          <p:blipFill>
            <a:blip r:embed="rId8"/>
            <a:stretch>
              <a:fillRect/>
            </a:stretch>
          </p:blipFill>
          <p:spPr>
            <a:xfrm>
              <a:off x="3098032" y="3857844"/>
              <a:ext cx="330968" cy="223480"/>
            </a:xfrm>
            <a:prstGeom prst="rect">
              <a:avLst/>
            </a:prstGeom>
          </p:spPr>
        </p:pic>
        <p:pic>
          <p:nvPicPr>
            <p:cNvPr id="35" name="Picture 34"/>
            <p:cNvPicPr>
              <a:picLocks noChangeAspect="1"/>
            </p:cNvPicPr>
            <p:nvPr/>
          </p:nvPicPr>
          <p:blipFill>
            <a:blip r:embed="rId8"/>
            <a:stretch>
              <a:fillRect/>
            </a:stretch>
          </p:blipFill>
          <p:spPr>
            <a:xfrm>
              <a:off x="3555232" y="3857844"/>
              <a:ext cx="330968" cy="223480"/>
            </a:xfrm>
            <a:prstGeom prst="rect">
              <a:avLst/>
            </a:prstGeom>
          </p:spPr>
        </p:pic>
        <p:pic>
          <p:nvPicPr>
            <p:cNvPr id="36" name="Picture 35"/>
            <p:cNvPicPr>
              <a:picLocks noChangeAspect="1"/>
            </p:cNvPicPr>
            <p:nvPr/>
          </p:nvPicPr>
          <p:blipFill>
            <a:blip r:embed="rId8"/>
            <a:stretch>
              <a:fillRect/>
            </a:stretch>
          </p:blipFill>
          <p:spPr>
            <a:xfrm>
              <a:off x="4012432" y="3857844"/>
              <a:ext cx="330968" cy="223480"/>
            </a:xfrm>
            <a:prstGeom prst="rect">
              <a:avLst/>
            </a:prstGeom>
          </p:spPr>
        </p:pic>
        <p:pic>
          <p:nvPicPr>
            <p:cNvPr id="37" name="Picture 36"/>
            <p:cNvPicPr>
              <a:picLocks noChangeAspect="1"/>
            </p:cNvPicPr>
            <p:nvPr/>
          </p:nvPicPr>
          <p:blipFill>
            <a:blip r:embed="rId8"/>
            <a:stretch>
              <a:fillRect/>
            </a:stretch>
          </p:blipFill>
          <p:spPr>
            <a:xfrm>
              <a:off x="4469632" y="3857844"/>
              <a:ext cx="330968" cy="223480"/>
            </a:xfrm>
            <a:prstGeom prst="rect">
              <a:avLst/>
            </a:prstGeom>
          </p:spPr>
        </p:pic>
        <p:pic>
          <p:nvPicPr>
            <p:cNvPr id="38" name="Picture 37"/>
            <p:cNvPicPr>
              <a:picLocks noChangeAspect="1"/>
            </p:cNvPicPr>
            <p:nvPr/>
          </p:nvPicPr>
          <p:blipFill>
            <a:blip r:embed="rId8"/>
            <a:stretch>
              <a:fillRect/>
            </a:stretch>
          </p:blipFill>
          <p:spPr>
            <a:xfrm>
              <a:off x="4876800" y="3857844"/>
              <a:ext cx="330968" cy="223480"/>
            </a:xfrm>
            <a:prstGeom prst="rect">
              <a:avLst/>
            </a:prstGeom>
          </p:spPr>
        </p:pic>
      </p:grpSp>
    </p:spTree>
    <p:extLst>
      <p:ext uri="{BB962C8B-B14F-4D97-AF65-F5344CB8AC3E}">
        <p14:creationId xmlns:p14="http://schemas.microsoft.com/office/powerpoint/2010/main" val="206331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6" name="Object 4">
            <a:hlinkClick r:id="" action="ppaction://ole?verb=0"/>
            <a:extLst>
              <a:ext uri="{FF2B5EF4-FFF2-40B4-BE49-F238E27FC236}">
                <a16:creationId xmlns:a16="http://schemas.microsoft.com/office/drawing/2014/main" id="{56D82624-BC4F-4096-AFE5-3B53E16136A5}"/>
              </a:ext>
            </a:extLst>
          </p:cNvPr>
          <p:cNvGraphicFramePr>
            <a:graphicFrameLocks/>
          </p:cNvGraphicFramePr>
          <p:nvPr>
            <p:extLst>
              <p:ext uri="{D42A27DB-BD31-4B8C-83A1-F6EECF244321}">
                <p14:modId xmlns:p14="http://schemas.microsoft.com/office/powerpoint/2010/main" val="3394513210"/>
              </p:ext>
            </p:extLst>
          </p:nvPr>
        </p:nvGraphicFramePr>
        <p:xfrm>
          <a:off x="2019300" y="3378258"/>
          <a:ext cx="3594100" cy="457200"/>
        </p:xfrm>
        <a:graphic>
          <a:graphicData uri="http://schemas.openxmlformats.org/presentationml/2006/ole">
            <mc:AlternateContent xmlns:mc="http://schemas.openxmlformats.org/markup-compatibility/2006">
              <mc:Choice xmlns:v="urn:schemas-microsoft-com:vml" Requires="v">
                <p:oleObj spid="_x0000_s105045" name="Equation" r:id="rId3" imgW="3602062" imgH="399480" progId="Equation.3">
                  <p:embed/>
                </p:oleObj>
              </mc:Choice>
              <mc:Fallback>
                <p:oleObj name="Equation" r:id="rId3" imgW="3602062" imgH="399480" progId="Equation.3">
                  <p:embed/>
                  <p:pic>
                    <p:nvPicPr>
                      <p:cNvPr id="49156" name="Object 4">
                        <a:hlinkClick r:id="" action="ppaction://ole?verb=0"/>
                        <a:extLst>
                          <a:ext uri="{FF2B5EF4-FFF2-40B4-BE49-F238E27FC236}">
                            <a16:creationId xmlns:a16="http://schemas.microsoft.com/office/drawing/2014/main" id="{56D82624-BC4F-4096-AFE5-3B53E16136A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3378258"/>
                        <a:ext cx="3594100" cy="457200"/>
                      </a:xfrm>
                      <a:prstGeom prst="rect">
                        <a:avLst/>
                      </a:prstGeom>
                      <a:noFill/>
                      <a:ln>
                        <a:noFill/>
                      </a:ln>
                      <a:effectLst/>
                      <a:extLst/>
                    </p:spPr>
                  </p:pic>
                </p:oleObj>
              </mc:Fallback>
            </mc:AlternateContent>
          </a:graphicData>
        </a:graphic>
      </p:graphicFrame>
      <p:sp>
        <p:nvSpPr>
          <p:cNvPr id="49157" name="Rectangle 5">
            <a:extLst>
              <a:ext uri="{FF2B5EF4-FFF2-40B4-BE49-F238E27FC236}">
                <a16:creationId xmlns:a16="http://schemas.microsoft.com/office/drawing/2014/main" id="{CC0EA41B-BAB6-4F17-A484-771032A6CE35}"/>
              </a:ext>
            </a:extLst>
          </p:cNvPr>
          <p:cNvSpPr>
            <a:spLocks noChangeArrowheads="1"/>
          </p:cNvSpPr>
          <p:nvPr/>
        </p:nvSpPr>
        <p:spPr bwMode="auto">
          <a:xfrm>
            <a:off x="0" y="679415"/>
            <a:ext cx="8919324" cy="412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sz="2100" b="1" dirty="0" err="1" smtClean="0"/>
              <a:t>Ví</a:t>
            </a:r>
            <a:r>
              <a:rPr lang="en-US" altLang="zh-TW" sz="2100" b="1" dirty="0" smtClean="0"/>
              <a:t> </a:t>
            </a:r>
            <a:r>
              <a:rPr lang="en-US" altLang="zh-TW" sz="2100" b="1" dirty="0" err="1" smtClean="0"/>
              <a:t>dụ</a:t>
            </a:r>
            <a:r>
              <a:rPr lang="en-US" altLang="zh-TW" sz="2100" b="1" dirty="0" smtClean="0"/>
              <a:t>  2</a:t>
            </a:r>
            <a:r>
              <a:rPr lang="en-US" altLang="zh-TW" sz="2100" dirty="0" smtClean="0"/>
              <a:t>. </a:t>
            </a:r>
            <a:r>
              <a:rPr lang="en-US" altLang="zh-TW" sz="2100" dirty="0" err="1" smtClean="0"/>
              <a:t>Bất</a:t>
            </a:r>
            <a:r>
              <a:rPr lang="en-US" altLang="zh-TW" sz="2100" dirty="0" smtClean="0"/>
              <a:t> </a:t>
            </a:r>
            <a:r>
              <a:rPr lang="en-US" altLang="zh-TW" sz="2100" dirty="0" err="1" smtClean="0"/>
              <a:t>phương</a:t>
            </a:r>
            <a:r>
              <a:rPr lang="en-US" altLang="zh-TW" sz="2100" dirty="0" smtClean="0"/>
              <a:t> </a:t>
            </a:r>
            <a:r>
              <a:rPr lang="en-US" altLang="zh-TW" sz="2100" dirty="0" err="1" smtClean="0"/>
              <a:t>trình</a:t>
            </a:r>
            <a:r>
              <a:rPr lang="en-US" altLang="zh-TW" sz="2100" dirty="0" smtClean="0"/>
              <a:t> </a:t>
            </a:r>
            <a:r>
              <a:rPr lang="en-US" altLang="zh-TW" sz="2100" dirty="0" err="1" smtClean="0"/>
              <a:t>sau</a:t>
            </a:r>
            <a:r>
              <a:rPr lang="en-US" altLang="zh-TW" sz="2100" dirty="0" smtClean="0"/>
              <a:t> </a:t>
            </a:r>
            <a:r>
              <a:rPr lang="en-US" altLang="zh-TW" sz="2100" dirty="0" err="1" smtClean="0"/>
              <a:t>có</a:t>
            </a:r>
            <a:r>
              <a:rPr lang="en-US" altLang="zh-TW" sz="2100" dirty="0" smtClean="0"/>
              <a:t> </a:t>
            </a:r>
            <a:r>
              <a:rPr lang="en-US" altLang="zh-TW" sz="2100" dirty="0" err="1" smtClean="0"/>
              <a:t>bao</a:t>
            </a:r>
            <a:r>
              <a:rPr lang="en-US" altLang="zh-TW" sz="2100" dirty="0" smtClean="0"/>
              <a:t> </a:t>
            </a:r>
            <a:r>
              <a:rPr lang="en-US" altLang="zh-TW" sz="2100" dirty="0" err="1" smtClean="0"/>
              <a:t>nhiêu</a:t>
            </a:r>
            <a:r>
              <a:rPr lang="en-US" altLang="zh-TW" sz="2100" dirty="0" smtClean="0"/>
              <a:t> </a:t>
            </a:r>
            <a:r>
              <a:rPr lang="en-US" altLang="zh-TW" sz="2100" dirty="0" err="1" smtClean="0"/>
              <a:t>nghiệm</a:t>
            </a:r>
            <a:r>
              <a:rPr lang="en-US" altLang="zh-TW" sz="2100" dirty="0" smtClean="0"/>
              <a:t> </a:t>
            </a:r>
            <a:r>
              <a:rPr lang="en-US" altLang="zh-TW" sz="2100" dirty="0" err="1" smtClean="0"/>
              <a:t>nguyên</a:t>
            </a:r>
            <a:r>
              <a:rPr lang="en-US" altLang="zh-TW" sz="2100" dirty="0" smtClean="0"/>
              <a:t> </a:t>
            </a:r>
            <a:r>
              <a:rPr lang="en-US" altLang="zh-TW" sz="2100" dirty="0" err="1" smtClean="0"/>
              <a:t>không</a:t>
            </a:r>
            <a:r>
              <a:rPr lang="en-US" altLang="zh-TW" sz="2100" dirty="0" smtClean="0"/>
              <a:t> </a:t>
            </a:r>
            <a:r>
              <a:rPr lang="en-US" altLang="zh-TW" sz="2100" dirty="0" err="1" smtClean="0"/>
              <a:t>âm</a:t>
            </a:r>
            <a:endParaRPr lang="en-US" altLang="zh-TW" sz="2100" dirty="0"/>
          </a:p>
        </p:txBody>
      </p:sp>
      <p:graphicFrame>
        <p:nvGraphicFramePr>
          <p:cNvPr id="49158" name="Object 6">
            <a:hlinkClick r:id="" action="ppaction://ole?verb=0"/>
            <a:extLst>
              <a:ext uri="{FF2B5EF4-FFF2-40B4-BE49-F238E27FC236}">
                <a16:creationId xmlns:a16="http://schemas.microsoft.com/office/drawing/2014/main" id="{C78C18F3-BCE0-4EB8-8FCA-9DC30C1AC0AD}"/>
              </a:ext>
            </a:extLst>
          </p:cNvPr>
          <p:cNvGraphicFramePr>
            <a:graphicFrameLocks/>
          </p:cNvGraphicFramePr>
          <p:nvPr>
            <p:extLst>
              <p:ext uri="{D42A27DB-BD31-4B8C-83A1-F6EECF244321}">
                <p14:modId xmlns:p14="http://schemas.microsoft.com/office/powerpoint/2010/main" val="3793413816"/>
              </p:ext>
            </p:extLst>
          </p:nvPr>
        </p:nvGraphicFramePr>
        <p:xfrm>
          <a:off x="2906742" y="1241609"/>
          <a:ext cx="3292475" cy="484187"/>
        </p:xfrm>
        <a:graphic>
          <a:graphicData uri="http://schemas.openxmlformats.org/presentationml/2006/ole">
            <mc:AlternateContent xmlns:mc="http://schemas.openxmlformats.org/markup-compatibility/2006">
              <mc:Choice xmlns:v="urn:schemas-microsoft-com:vml" Requires="v">
                <p:oleObj spid="_x0000_s105046" name="Equation" r:id="rId5" imgW="3300567" imgH="494688" progId="Equation.2">
                  <p:embed/>
                </p:oleObj>
              </mc:Choice>
              <mc:Fallback>
                <p:oleObj name="Equation" r:id="rId5" imgW="3300567" imgH="494688" progId="Equation.2">
                  <p:embed/>
                  <p:pic>
                    <p:nvPicPr>
                      <p:cNvPr id="49158" name="Object 6">
                        <a:hlinkClick r:id="" action="ppaction://ole?verb=0"/>
                        <a:extLst>
                          <a:ext uri="{FF2B5EF4-FFF2-40B4-BE49-F238E27FC236}">
                            <a16:creationId xmlns:a16="http://schemas.microsoft.com/office/drawing/2014/main" id="{C78C18F3-BCE0-4EB8-8FCA-9DC30C1AC0A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6742" y="1241609"/>
                        <a:ext cx="329247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9" name="Object 7">
            <a:hlinkClick r:id="" action="ppaction://ole?verb=0"/>
            <a:extLst>
              <a:ext uri="{FF2B5EF4-FFF2-40B4-BE49-F238E27FC236}">
                <a16:creationId xmlns:a16="http://schemas.microsoft.com/office/drawing/2014/main" id="{C8ED15B4-2594-431B-BBF7-1A9678CE3841}"/>
              </a:ext>
            </a:extLst>
          </p:cNvPr>
          <p:cNvGraphicFramePr>
            <a:graphicFrameLocks/>
          </p:cNvGraphicFramePr>
          <p:nvPr>
            <p:extLst>
              <p:ext uri="{D42A27DB-BD31-4B8C-83A1-F6EECF244321}">
                <p14:modId xmlns:p14="http://schemas.microsoft.com/office/powerpoint/2010/main" val="3432755666"/>
              </p:ext>
            </p:extLst>
          </p:nvPr>
        </p:nvGraphicFramePr>
        <p:xfrm>
          <a:off x="1806575" y="2424170"/>
          <a:ext cx="6048375" cy="384175"/>
        </p:xfrm>
        <a:graphic>
          <a:graphicData uri="http://schemas.openxmlformats.org/presentationml/2006/ole">
            <mc:AlternateContent xmlns:mc="http://schemas.openxmlformats.org/markup-compatibility/2006">
              <mc:Choice xmlns:v="urn:schemas-microsoft-com:vml" Requires="v">
                <p:oleObj spid="_x0000_s105047" name="Equation" r:id="rId7" imgW="6057900" imgH="381000" progId="Equation.DSMT4">
                  <p:embed/>
                </p:oleObj>
              </mc:Choice>
              <mc:Fallback>
                <p:oleObj name="Equation" r:id="rId7" imgW="6057900" imgH="381000" progId="Equation.DSMT4">
                  <p:embed/>
                  <p:pic>
                    <p:nvPicPr>
                      <p:cNvPr id="49159" name="Object 7">
                        <a:hlinkClick r:id="" action="ppaction://ole?verb=0"/>
                        <a:extLst>
                          <a:ext uri="{FF2B5EF4-FFF2-40B4-BE49-F238E27FC236}">
                            <a16:creationId xmlns:a16="http://schemas.microsoft.com/office/drawing/2014/main" id="{C8ED15B4-2594-431B-BBF7-1A9678CE384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6575" y="2424170"/>
                        <a:ext cx="6048375" cy="384175"/>
                      </a:xfrm>
                      <a:prstGeom prst="rect">
                        <a:avLst/>
                      </a:prstGeom>
                      <a:noFill/>
                      <a:ln>
                        <a:noFill/>
                      </a:ln>
                      <a:effectLst/>
                      <a:extLst/>
                    </p:spPr>
                  </p:pic>
                </p:oleObj>
              </mc:Fallback>
            </mc:AlternateContent>
          </a:graphicData>
        </a:graphic>
      </p:graphicFrame>
      <p:sp>
        <p:nvSpPr>
          <p:cNvPr id="49160" name="Rectangle 8">
            <a:extLst>
              <a:ext uri="{FF2B5EF4-FFF2-40B4-BE49-F238E27FC236}">
                <a16:creationId xmlns:a16="http://schemas.microsoft.com/office/drawing/2014/main" id="{7F90E417-970A-4D24-A7A6-947CE8F0A284}"/>
              </a:ext>
            </a:extLst>
          </p:cNvPr>
          <p:cNvSpPr>
            <a:spLocks noChangeArrowheads="1"/>
          </p:cNvSpPr>
          <p:nvPr/>
        </p:nvSpPr>
        <p:spPr bwMode="auto">
          <a:xfrm>
            <a:off x="90488" y="1882130"/>
            <a:ext cx="737711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dirty="0" err="1" smtClean="0"/>
              <a:t>Bất</a:t>
            </a:r>
            <a:r>
              <a:rPr lang="en-US" altLang="zh-TW" dirty="0" smtClean="0"/>
              <a:t> </a:t>
            </a:r>
            <a:r>
              <a:rPr lang="en-US" altLang="zh-TW" dirty="0" err="1" smtClean="0"/>
              <a:t>phương</a:t>
            </a:r>
            <a:r>
              <a:rPr lang="en-US" altLang="zh-TW" dirty="0" smtClean="0"/>
              <a:t> </a:t>
            </a:r>
            <a:r>
              <a:rPr lang="en-US" altLang="zh-TW" dirty="0" err="1" smtClean="0"/>
              <a:t>trình</a:t>
            </a:r>
            <a:r>
              <a:rPr lang="en-US" altLang="zh-TW" dirty="0" smtClean="0"/>
              <a:t> </a:t>
            </a:r>
            <a:r>
              <a:rPr lang="en-US" altLang="zh-TW" dirty="0" err="1" smtClean="0"/>
              <a:t>đã</a:t>
            </a:r>
            <a:r>
              <a:rPr lang="en-US" altLang="zh-TW" dirty="0" smtClean="0"/>
              <a:t> </a:t>
            </a:r>
            <a:r>
              <a:rPr lang="en-US" altLang="zh-TW" dirty="0" err="1" smtClean="0"/>
              <a:t>cho</a:t>
            </a:r>
            <a:r>
              <a:rPr lang="en-US" altLang="zh-TW" dirty="0" smtClean="0"/>
              <a:t> </a:t>
            </a:r>
            <a:r>
              <a:rPr lang="en-US" altLang="zh-TW" dirty="0" err="1" smtClean="0"/>
              <a:t>tương</a:t>
            </a:r>
            <a:r>
              <a:rPr lang="en-US" altLang="zh-TW" dirty="0" smtClean="0"/>
              <a:t> </a:t>
            </a:r>
            <a:r>
              <a:rPr lang="en-US" altLang="zh-TW" dirty="0" err="1" smtClean="0"/>
              <a:t>đương</a:t>
            </a:r>
            <a:r>
              <a:rPr lang="en-US" altLang="zh-TW" dirty="0" smtClean="0"/>
              <a:t> </a:t>
            </a:r>
            <a:r>
              <a:rPr lang="en-US" altLang="zh-TW" dirty="0" err="1" smtClean="0"/>
              <a:t>với</a:t>
            </a:r>
            <a:r>
              <a:rPr lang="en-US" altLang="zh-TW" dirty="0" smtClean="0"/>
              <a:t> </a:t>
            </a:r>
            <a:r>
              <a:rPr lang="en-US" altLang="zh-TW" dirty="0" err="1" smtClean="0"/>
              <a:t>phương</a:t>
            </a:r>
            <a:r>
              <a:rPr lang="en-US" altLang="zh-TW" dirty="0" smtClean="0"/>
              <a:t> </a:t>
            </a:r>
            <a:r>
              <a:rPr lang="en-US" altLang="zh-TW" dirty="0" err="1" smtClean="0"/>
              <a:t>trình</a:t>
            </a:r>
            <a:endParaRPr lang="en-US" altLang="zh-TW" dirty="0"/>
          </a:p>
        </p:txBody>
      </p:sp>
      <p:sp>
        <p:nvSpPr>
          <p:cNvPr id="49161" name="Rectangle 9">
            <a:extLst>
              <a:ext uri="{FF2B5EF4-FFF2-40B4-BE49-F238E27FC236}">
                <a16:creationId xmlns:a16="http://schemas.microsoft.com/office/drawing/2014/main" id="{33D96299-3C21-4D21-916B-DD81E45E4145}"/>
              </a:ext>
            </a:extLst>
          </p:cNvPr>
          <p:cNvSpPr>
            <a:spLocks noChangeArrowheads="1"/>
          </p:cNvSpPr>
          <p:nvPr/>
        </p:nvSpPr>
        <p:spPr bwMode="auto">
          <a:xfrm>
            <a:off x="0" y="2863443"/>
            <a:ext cx="37274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dirty="0" err="1" smtClean="0"/>
              <a:t>Tương</a:t>
            </a:r>
            <a:r>
              <a:rPr lang="en-US" altLang="zh-TW" dirty="0" smtClean="0"/>
              <a:t> </a:t>
            </a:r>
            <a:r>
              <a:rPr lang="en-US" altLang="zh-TW" dirty="0" err="1" smtClean="0"/>
              <a:t>đương</a:t>
            </a:r>
            <a:r>
              <a:rPr lang="en-US" altLang="zh-TW" dirty="0" smtClean="0"/>
              <a:t> </a:t>
            </a:r>
            <a:r>
              <a:rPr lang="en-US" altLang="zh-TW" dirty="0" err="1" smtClean="0"/>
              <a:t>với</a:t>
            </a:r>
            <a:endParaRPr lang="en-US" altLang="zh-TW" dirty="0"/>
          </a:p>
        </p:txBody>
      </p:sp>
      <p:sp>
        <p:nvSpPr>
          <p:cNvPr id="49162" name="Rectangle 10">
            <a:extLst>
              <a:ext uri="{FF2B5EF4-FFF2-40B4-BE49-F238E27FC236}">
                <a16:creationId xmlns:a16="http://schemas.microsoft.com/office/drawing/2014/main" id="{C080A5FE-573A-4021-891E-816491198B94}"/>
              </a:ext>
            </a:extLst>
          </p:cNvPr>
          <p:cNvSpPr>
            <a:spLocks noChangeArrowheads="1"/>
          </p:cNvSpPr>
          <p:nvPr/>
        </p:nvSpPr>
        <p:spPr bwMode="auto">
          <a:xfrm>
            <a:off x="90488" y="3865105"/>
            <a:ext cx="100171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dirty="0" err="1" smtClean="0"/>
              <a:t>với</a:t>
            </a:r>
            <a:r>
              <a:rPr lang="en-US" altLang="zh-TW" dirty="0" smtClean="0"/>
              <a:t> </a:t>
            </a:r>
            <a:endParaRPr lang="en-US" altLang="zh-TW" dirty="0"/>
          </a:p>
        </p:txBody>
      </p:sp>
      <p:graphicFrame>
        <p:nvGraphicFramePr>
          <p:cNvPr id="49163" name="Object 11">
            <a:hlinkClick r:id="" action="ppaction://ole?verb=0"/>
            <a:extLst>
              <a:ext uri="{FF2B5EF4-FFF2-40B4-BE49-F238E27FC236}">
                <a16:creationId xmlns:a16="http://schemas.microsoft.com/office/drawing/2014/main" id="{A1EB4AB5-AF98-4388-AD2C-7BE6B9E59D61}"/>
              </a:ext>
            </a:extLst>
          </p:cNvPr>
          <p:cNvGraphicFramePr>
            <a:graphicFrameLocks/>
          </p:cNvGraphicFramePr>
          <p:nvPr>
            <p:extLst>
              <p:ext uri="{D42A27DB-BD31-4B8C-83A1-F6EECF244321}">
                <p14:modId xmlns:p14="http://schemas.microsoft.com/office/powerpoint/2010/main" val="1143124879"/>
              </p:ext>
            </p:extLst>
          </p:nvPr>
        </p:nvGraphicFramePr>
        <p:xfrm>
          <a:off x="1324769" y="3940231"/>
          <a:ext cx="1458912" cy="542925"/>
        </p:xfrm>
        <a:graphic>
          <a:graphicData uri="http://schemas.openxmlformats.org/presentationml/2006/ole">
            <mc:AlternateContent xmlns:mc="http://schemas.openxmlformats.org/markup-compatibility/2006">
              <mc:Choice xmlns:v="urn:schemas-microsoft-com:vml" Requires="v">
                <p:oleObj spid="_x0000_s105048" name="Equation" r:id="rId9" imgW="1467800" imgH="533565" progId="Equation.2">
                  <p:embed/>
                </p:oleObj>
              </mc:Choice>
              <mc:Fallback>
                <p:oleObj name="Equation" r:id="rId9" imgW="1467800" imgH="533565" progId="Equation.2">
                  <p:embed/>
                  <p:pic>
                    <p:nvPicPr>
                      <p:cNvPr id="49163" name="Object 11">
                        <a:hlinkClick r:id="" action="ppaction://ole?verb=0"/>
                        <a:extLst>
                          <a:ext uri="{FF2B5EF4-FFF2-40B4-BE49-F238E27FC236}">
                            <a16:creationId xmlns:a16="http://schemas.microsoft.com/office/drawing/2014/main" id="{A1EB4AB5-AF98-4388-AD2C-7BE6B9E59D61}"/>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4769" y="3940231"/>
                        <a:ext cx="145891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4" name="Rectangle 12">
            <a:extLst>
              <a:ext uri="{FF2B5EF4-FFF2-40B4-BE49-F238E27FC236}">
                <a16:creationId xmlns:a16="http://schemas.microsoft.com/office/drawing/2014/main" id="{AE71BB3E-2261-4E09-922B-7AE2210DFBB0}"/>
              </a:ext>
            </a:extLst>
          </p:cNvPr>
          <p:cNvSpPr>
            <a:spLocks noChangeArrowheads="1"/>
          </p:cNvSpPr>
          <p:nvPr/>
        </p:nvSpPr>
        <p:spPr bwMode="auto">
          <a:xfrm>
            <a:off x="2405380" y="3876270"/>
            <a:ext cx="8712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a:t>for</a:t>
            </a:r>
          </a:p>
        </p:txBody>
      </p:sp>
      <p:graphicFrame>
        <p:nvGraphicFramePr>
          <p:cNvPr id="49165" name="Object 13">
            <a:hlinkClick r:id="" action="ppaction://ole?verb=0"/>
            <a:extLst>
              <a:ext uri="{FF2B5EF4-FFF2-40B4-BE49-F238E27FC236}">
                <a16:creationId xmlns:a16="http://schemas.microsoft.com/office/drawing/2014/main" id="{1A01BBC3-40BB-4E06-ABC3-30B95E7F5913}"/>
              </a:ext>
            </a:extLst>
          </p:cNvPr>
          <p:cNvGraphicFramePr>
            <a:graphicFrameLocks/>
          </p:cNvGraphicFramePr>
          <p:nvPr>
            <p:extLst>
              <p:ext uri="{D42A27DB-BD31-4B8C-83A1-F6EECF244321}">
                <p14:modId xmlns:p14="http://schemas.microsoft.com/office/powerpoint/2010/main" val="1021253274"/>
              </p:ext>
            </p:extLst>
          </p:nvPr>
        </p:nvGraphicFramePr>
        <p:xfrm>
          <a:off x="3016250" y="4011360"/>
          <a:ext cx="1873250" cy="420687"/>
        </p:xfrm>
        <a:graphic>
          <a:graphicData uri="http://schemas.openxmlformats.org/presentationml/2006/ole">
            <mc:AlternateContent xmlns:mc="http://schemas.openxmlformats.org/markup-compatibility/2006">
              <mc:Choice xmlns:v="urn:schemas-microsoft-com:vml" Requires="v">
                <p:oleObj spid="_x0000_s105049" name="Equation" r:id="rId11" imgW="1881539" imgH="494474" progId="Equation.2">
                  <p:embed/>
                </p:oleObj>
              </mc:Choice>
              <mc:Fallback>
                <p:oleObj name="Equation" r:id="rId11" imgW="1881539" imgH="494474" progId="Equation.2">
                  <p:embed/>
                  <p:pic>
                    <p:nvPicPr>
                      <p:cNvPr id="49165" name="Object 13">
                        <a:hlinkClick r:id="" action="ppaction://ole?verb=0"/>
                        <a:extLst>
                          <a:ext uri="{FF2B5EF4-FFF2-40B4-BE49-F238E27FC236}">
                            <a16:creationId xmlns:a16="http://schemas.microsoft.com/office/drawing/2014/main" id="{1A01BBC3-40BB-4E06-ABC3-30B95E7F591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6250" y="4011360"/>
                        <a:ext cx="18732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6" name="Rectangle 14">
            <a:extLst>
              <a:ext uri="{FF2B5EF4-FFF2-40B4-BE49-F238E27FC236}">
                <a16:creationId xmlns:a16="http://schemas.microsoft.com/office/drawing/2014/main" id="{BDF34EAD-A275-4E7A-9194-568FB96BF304}"/>
              </a:ext>
            </a:extLst>
          </p:cNvPr>
          <p:cNvSpPr>
            <a:spLocks noChangeArrowheads="1"/>
          </p:cNvSpPr>
          <p:nvPr/>
        </p:nvSpPr>
        <p:spPr bwMode="auto">
          <a:xfrm>
            <a:off x="161133" y="4319130"/>
            <a:ext cx="104735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dirty="0" err="1" smtClean="0"/>
              <a:t>và</a:t>
            </a:r>
            <a:endParaRPr lang="en-US" altLang="zh-TW" dirty="0"/>
          </a:p>
        </p:txBody>
      </p:sp>
      <p:graphicFrame>
        <p:nvGraphicFramePr>
          <p:cNvPr id="49167" name="Object 15">
            <a:hlinkClick r:id="" action="ppaction://ole?verb=0"/>
            <a:extLst>
              <a:ext uri="{FF2B5EF4-FFF2-40B4-BE49-F238E27FC236}">
                <a16:creationId xmlns:a16="http://schemas.microsoft.com/office/drawing/2014/main" id="{64F1EB65-51BC-4A04-B116-0BCF08870034}"/>
              </a:ext>
            </a:extLst>
          </p:cNvPr>
          <p:cNvGraphicFramePr>
            <a:graphicFrameLocks/>
          </p:cNvGraphicFramePr>
          <p:nvPr>
            <p:extLst>
              <p:ext uri="{D42A27DB-BD31-4B8C-83A1-F6EECF244321}">
                <p14:modId xmlns:p14="http://schemas.microsoft.com/office/powerpoint/2010/main" val="2618094341"/>
              </p:ext>
            </p:extLst>
          </p:nvPr>
        </p:nvGraphicFramePr>
        <p:xfrm>
          <a:off x="1324769" y="4399331"/>
          <a:ext cx="1890712" cy="496887"/>
        </p:xfrm>
        <a:graphic>
          <a:graphicData uri="http://schemas.openxmlformats.org/presentationml/2006/ole">
            <mc:AlternateContent xmlns:mc="http://schemas.openxmlformats.org/markup-compatibility/2006">
              <mc:Choice xmlns:v="urn:schemas-microsoft-com:vml" Requires="v">
                <p:oleObj spid="_x0000_s105050" name="Equation" r:id="rId13" imgW="1898956" imgH="494260" progId="Equation.2">
                  <p:embed/>
                </p:oleObj>
              </mc:Choice>
              <mc:Fallback>
                <p:oleObj name="Equation" r:id="rId13" imgW="1898956" imgH="494260" progId="Equation.2">
                  <p:embed/>
                  <p:pic>
                    <p:nvPicPr>
                      <p:cNvPr id="49167" name="Object 15">
                        <a:hlinkClick r:id="" action="ppaction://ole?verb=0"/>
                        <a:extLst>
                          <a:ext uri="{FF2B5EF4-FFF2-40B4-BE49-F238E27FC236}">
                            <a16:creationId xmlns:a16="http://schemas.microsoft.com/office/drawing/2014/main" id="{64F1EB65-51BC-4A04-B116-0BCF08870034}"/>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4769" y="4399331"/>
                        <a:ext cx="189071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8" name="Rectangle 16">
            <a:extLst>
              <a:ext uri="{FF2B5EF4-FFF2-40B4-BE49-F238E27FC236}">
                <a16:creationId xmlns:a16="http://schemas.microsoft.com/office/drawing/2014/main" id="{AA4B37EE-5C33-4229-A739-6E9ED889A65C}"/>
              </a:ext>
            </a:extLst>
          </p:cNvPr>
          <p:cNvSpPr>
            <a:spLocks noChangeArrowheads="1"/>
          </p:cNvSpPr>
          <p:nvPr/>
        </p:nvSpPr>
        <p:spPr bwMode="auto">
          <a:xfrm>
            <a:off x="72276" y="5695479"/>
            <a:ext cx="907172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marL="342900" indent="-342900">
              <a:buFont typeface="Wingdings" panose="05000000000000000000" pitchFamily="2" charset="2"/>
              <a:buChar char="è"/>
            </a:pPr>
            <a:r>
              <a:rPr lang="en-US" altLang="zh-TW" sz="2000" dirty="0" err="1" smtClean="0">
                <a:sym typeface="Wingdings" panose="05000000000000000000" pitchFamily="2" charset="2"/>
              </a:rPr>
              <a:t>Cách</a:t>
            </a:r>
            <a:r>
              <a:rPr lang="en-US" altLang="zh-TW" sz="2000" dirty="0" smtClean="0">
                <a:sym typeface="Wingdings" panose="05000000000000000000" pitchFamily="2" charset="2"/>
              </a:rPr>
              <a:t> 2</a:t>
            </a:r>
            <a:r>
              <a:rPr lang="en-US" altLang="zh-TW" sz="2000" dirty="0">
                <a:sym typeface="Wingdings" panose="05000000000000000000" pitchFamily="2" charset="2"/>
              </a:rPr>
              <a:t>: 7 </a:t>
            </a:r>
            <a:r>
              <a:rPr lang="en-US" altLang="zh-TW" sz="2000" dirty="0" err="1" smtClean="0">
                <a:sym typeface="Wingdings" panose="05000000000000000000" pitchFamily="2" charset="2"/>
              </a:rPr>
              <a:t>đối</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tượng</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để</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chọn</a:t>
            </a:r>
            <a:r>
              <a:rPr lang="en-US" altLang="zh-TW" sz="2000" dirty="0" smtClean="0">
                <a:sym typeface="Wingdings" panose="05000000000000000000" pitchFamily="2" charset="2"/>
              </a:rPr>
              <a:t> </a:t>
            </a:r>
            <a:r>
              <a:rPr lang="en-US" altLang="zh-TW" sz="2000" dirty="0">
                <a:sym typeface="Wingdings" panose="05000000000000000000" pitchFamily="2" charset="2"/>
              </a:rPr>
              <a:t>(</a:t>
            </a:r>
            <a:r>
              <a:rPr lang="en-US" altLang="zh-TW" sz="2000" i="1" dirty="0">
                <a:sym typeface="Wingdings" panose="05000000000000000000" pitchFamily="2" charset="2"/>
              </a:rPr>
              <a:t>y</a:t>
            </a:r>
            <a:r>
              <a:rPr lang="en-US" altLang="zh-TW" sz="2000" baseline="-25000" dirty="0">
                <a:sym typeface="Wingdings" panose="05000000000000000000" pitchFamily="2" charset="2"/>
              </a:rPr>
              <a:t>1</a:t>
            </a:r>
            <a:r>
              <a:rPr lang="en-US" altLang="zh-TW" sz="2000" dirty="0">
                <a:sym typeface="Wingdings" panose="05000000000000000000" pitchFamily="2" charset="2"/>
              </a:rPr>
              <a:t>,..,</a:t>
            </a:r>
            <a:r>
              <a:rPr lang="en-US" altLang="zh-TW" sz="2000" i="1" dirty="0">
                <a:sym typeface="Wingdings" panose="05000000000000000000" pitchFamily="2" charset="2"/>
              </a:rPr>
              <a:t>y</a:t>
            </a:r>
            <a:r>
              <a:rPr lang="en-US" altLang="zh-TW" sz="2000" baseline="-25000" dirty="0">
                <a:sym typeface="Wingdings" panose="05000000000000000000" pitchFamily="2" charset="2"/>
              </a:rPr>
              <a:t>7</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và</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chọn</a:t>
            </a:r>
            <a:r>
              <a:rPr lang="en-US" altLang="zh-TW" sz="2000" dirty="0" smtClean="0">
                <a:sym typeface="Wingdings" panose="05000000000000000000" pitchFamily="2" charset="2"/>
              </a:rPr>
              <a:t> 9 </a:t>
            </a:r>
            <a:r>
              <a:rPr lang="en-US" altLang="zh-TW" sz="2000" dirty="0" err="1" smtClean="0">
                <a:sym typeface="Wingdings" panose="05000000000000000000" pitchFamily="2" charset="2"/>
              </a:rPr>
              <a:t>lần</a:t>
            </a:r>
            <a:r>
              <a:rPr lang="en-US" altLang="zh-TW" sz="2000" dirty="0" smtClean="0">
                <a:sym typeface="Wingdings" panose="05000000000000000000" pitchFamily="2" charset="2"/>
              </a:rPr>
              <a:t> [</a:t>
            </a:r>
            <a:r>
              <a:rPr lang="en-US" altLang="zh-TW" sz="2000" i="1" dirty="0" smtClean="0">
                <a:sym typeface="Wingdings" panose="05000000000000000000" pitchFamily="2" charset="2"/>
              </a:rPr>
              <a:t>n</a:t>
            </a:r>
            <a:r>
              <a:rPr lang="en-US" altLang="zh-TW" sz="2000" dirty="0" smtClean="0">
                <a:sym typeface="Wingdings" panose="05000000000000000000" pitchFamily="2" charset="2"/>
              </a:rPr>
              <a:t> </a:t>
            </a:r>
            <a:r>
              <a:rPr lang="en-US" altLang="zh-TW" sz="2000" dirty="0">
                <a:sym typeface="Wingdings" panose="05000000000000000000" pitchFamily="2" charset="2"/>
              </a:rPr>
              <a:t>= 9, </a:t>
            </a:r>
            <a:r>
              <a:rPr lang="en-US" altLang="zh-TW" sz="2000" i="1" dirty="0" smtClean="0">
                <a:sym typeface="Wingdings" panose="05000000000000000000" pitchFamily="2" charset="2"/>
              </a:rPr>
              <a:t>k</a:t>
            </a:r>
            <a:r>
              <a:rPr lang="en-US" altLang="zh-TW" sz="2000" dirty="0" smtClean="0">
                <a:sym typeface="Wingdings" panose="05000000000000000000" pitchFamily="2" charset="2"/>
              </a:rPr>
              <a:t> </a:t>
            </a:r>
            <a:r>
              <a:rPr lang="en-US" altLang="zh-TW" sz="2000" dirty="0">
                <a:sym typeface="Wingdings" panose="05000000000000000000" pitchFamily="2" charset="2"/>
              </a:rPr>
              <a:t>= 7] </a:t>
            </a:r>
            <a:endParaRPr lang="en-US" altLang="zh-TW" sz="2000" dirty="0" smtClean="0">
              <a:sym typeface="Wingdings" panose="05000000000000000000" pitchFamily="2" charset="2"/>
            </a:endParaRPr>
          </a:p>
          <a:p>
            <a:pPr marL="1085850" lvl="1" indent="-342900">
              <a:buFont typeface="Wingdings" panose="05000000000000000000" pitchFamily="2" charset="2"/>
              <a:buChar char="è"/>
            </a:pPr>
            <a:r>
              <a:rPr lang="en-US" altLang="zh-TW" sz="2000" dirty="0" smtClean="0"/>
              <a:t>C(7+9-1,9</a:t>
            </a:r>
            <a:r>
              <a:rPr lang="en-US" altLang="zh-TW" sz="2000" dirty="0"/>
              <a:t>)= C(15, 9) = 5005</a:t>
            </a:r>
          </a:p>
        </p:txBody>
      </p:sp>
      <p:graphicFrame>
        <p:nvGraphicFramePr>
          <p:cNvPr id="18" name="Object 15">
            <a:hlinkClick r:id="" action="ppaction://ole?verb=0"/>
            <a:extLst>
              <a:ext uri="{FF2B5EF4-FFF2-40B4-BE49-F238E27FC236}">
                <a16:creationId xmlns:a16="http://schemas.microsoft.com/office/drawing/2014/main" id="{248810DC-6E98-4CC1-BD46-B6491ABE678A}"/>
              </a:ext>
            </a:extLst>
          </p:cNvPr>
          <p:cNvGraphicFramePr>
            <a:graphicFrameLocks/>
          </p:cNvGraphicFramePr>
          <p:nvPr>
            <p:extLst>
              <p:ext uri="{D42A27DB-BD31-4B8C-83A1-F6EECF244321}">
                <p14:modId xmlns:p14="http://schemas.microsoft.com/office/powerpoint/2010/main" val="296049094"/>
              </p:ext>
            </p:extLst>
          </p:nvPr>
        </p:nvGraphicFramePr>
        <p:xfrm>
          <a:off x="5181600" y="3325870"/>
          <a:ext cx="1454150" cy="509588"/>
        </p:xfrm>
        <a:graphic>
          <a:graphicData uri="http://schemas.openxmlformats.org/presentationml/2006/ole">
            <mc:AlternateContent xmlns:mc="http://schemas.openxmlformats.org/markup-compatibility/2006">
              <mc:Choice xmlns:v="urn:schemas-microsoft-com:vml" Requires="v">
                <p:oleObj spid="_x0000_s105051" name="Equation" r:id="rId15" imgW="393480" imgH="228600" progId="Equation.DSMT4">
                  <p:embed/>
                </p:oleObj>
              </mc:Choice>
              <mc:Fallback>
                <p:oleObj name="Equation" r:id="rId15" imgW="393480" imgH="228600" progId="Equation.DSMT4">
                  <p:embed/>
                  <p:pic>
                    <p:nvPicPr>
                      <p:cNvPr id="18" name="Object 15">
                        <a:hlinkClick r:id="" action="ppaction://ole?verb=0"/>
                        <a:extLst>
                          <a:ext uri="{FF2B5EF4-FFF2-40B4-BE49-F238E27FC236}">
                            <a16:creationId xmlns:a16="http://schemas.microsoft.com/office/drawing/2014/main" id="{248810DC-6E98-4CC1-BD46-B6491ABE678A}"/>
                          </a:ext>
                        </a:extLst>
                      </p:cNvPr>
                      <p:cNvPicPr>
                        <a:picLocks noChangeArrowheads="1"/>
                      </p:cNvPicPr>
                      <p:nvPr/>
                    </p:nvPicPr>
                    <p:blipFill>
                      <a:blip r:embed="rId16"/>
                      <a:srcRect/>
                      <a:stretch>
                        <a:fillRect/>
                      </a:stretch>
                    </p:blipFill>
                    <p:spPr bwMode="auto">
                      <a:xfrm>
                        <a:off x="5181600" y="3325870"/>
                        <a:ext cx="1454150" cy="509588"/>
                      </a:xfrm>
                      <a:prstGeom prst="rect">
                        <a:avLst/>
                      </a:prstGeom>
                      <a:noFill/>
                      <a:ln>
                        <a:noFill/>
                      </a:ln>
                      <a:effectLst/>
                      <a:extLst/>
                    </p:spPr>
                  </p:pic>
                </p:oleObj>
              </mc:Fallback>
            </mc:AlternateContent>
          </a:graphicData>
        </a:graphic>
      </p:graphicFrame>
      <p:sp>
        <p:nvSpPr>
          <p:cNvPr id="2" name="Rectangle: Rounded Corners 1">
            <a:extLst>
              <a:ext uri="{FF2B5EF4-FFF2-40B4-BE49-F238E27FC236}">
                <a16:creationId xmlns:a16="http://schemas.microsoft.com/office/drawing/2014/main" id="{8D7A05FD-A389-48FF-9063-71BBFB9D4184}"/>
              </a:ext>
            </a:extLst>
          </p:cNvPr>
          <p:cNvSpPr/>
          <p:nvPr/>
        </p:nvSpPr>
        <p:spPr>
          <a:xfrm>
            <a:off x="1806575" y="3317468"/>
            <a:ext cx="6194425" cy="6227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098D4E98-4343-4429-BE14-A71D508483FB}"/>
              </a:ext>
            </a:extLst>
          </p:cNvPr>
          <p:cNvSpPr>
            <a:spLocks noChangeArrowheads="1"/>
          </p:cNvSpPr>
          <p:nvPr/>
        </p:nvSpPr>
        <p:spPr bwMode="auto">
          <a:xfrm>
            <a:off x="6616729" y="3325870"/>
            <a:ext cx="1585912" cy="47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en-US" altLang="zh-TW" sz="2500" dirty="0" err="1" smtClean="0"/>
              <a:t>nguyên</a:t>
            </a:r>
            <a:endParaRPr lang="en-US" altLang="zh-TW" sz="2500" dirty="0"/>
          </a:p>
        </p:txBody>
      </p:sp>
      <p:sp>
        <p:nvSpPr>
          <p:cNvPr id="20" name="Rectangle 16">
            <a:extLst>
              <a:ext uri="{FF2B5EF4-FFF2-40B4-BE49-F238E27FC236}">
                <a16:creationId xmlns:a16="http://schemas.microsoft.com/office/drawing/2014/main" id="{645CDF8E-D296-4FED-A9DD-D262A3A39C49}"/>
              </a:ext>
            </a:extLst>
          </p:cNvPr>
          <p:cNvSpPr>
            <a:spLocks noChangeArrowheads="1"/>
          </p:cNvSpPr>
          <p:nvPr/>
        </p:nvSpPr>
        <p:spPr bwMode="auto">
          <a:xfrm>
            <a:off x="76200" y="4859638"/>
            <a:ext cx="8915400"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marL="342900" indent="-342900">
              <a:buFont typeface="Wingdings" panose="05000000000000000000" pitchFamily="2" charset="2"/>
              <a:buChar char="è"/>
            </a:pPr>
            <a:r>
              <a:rPr lang="en-US" altLang="zh-TW" sz="2000" dirty="0" err="1" smtClean="0">
                <a:sym typeface="Wingdings" panose="05000000000000000000" pitchFamily="2" charset="2"/>
              </a:rPr>
              <a:t>Cách</a:t>
            </a:r>
            <a:r>
              <a:rPr lang="en-US" altLang="zh-TW" sz="2000" dirty="0" smtClean="0">
                <a:sym typeface="Wingdings" panose="05000000000000000000" pitchFamily="2" charset="2"/>
              </a:rPr>
              <a:t> 1</a:t>
            </a:r>
            <a:r>
              <a:rPr lang="en-US" altLang="zh-TW" sz="2000" dirty="0">
                <a:sym typeface="Wingdings" panose="05000000000000000000" pitchFamily="2" charset="2"/>
              </a:rPr>
              <a:t>: 10 </a:t>
            </a:r>
            <a:r>
              <a:rPr lang="en-US" altLang="zh-TW" sz="2000" dirty="0" err="1" smtClean="0">
                <a:sym typeface="Wingdings" panose="05000000000000000000" pitchFamily="2" charset="2"/>
              </a:rPr>
              <a:t>vị</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trí</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để</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đặt</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phân</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cách</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cần</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đặt</a:t>
            </a:r>
            <a:r>
              <a:rPr lang="en-US" altLang="zh-TW" sz="2000" dirty="0" smtClean="0">
                <a:sym typeface="Wingdings" panose="05000000000000000000" pitchFamily="2" charset="2"/>
              </a:rPr>
              <a:t> 6 </a:t>
            </a:r>
            <a:r>
              <a:rPr lang="en-US" altLang="zh-TW" sz="2000" dirty="0" err="1" smtClean="0">
                <a:sym typeface="Wingdings" panose="05000000000000000000" pitchFamily="2" charset="2"/>
              </a:rPr>
              <a:t>phân</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cách</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cho</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phép</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đặt</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cùng</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vị</a:t>
            </a:r>
            <a:r>
              <a:rPr lang="en-US" altLang="zh-TW" sz="2000" dirty="0" smtClean="0">
                <a:sym typeface="Wingdings" panose="05000000000000000000" pitchFamily="2" charset="2"/>
              </a:rPr>
              <a:t> </a:t>
            </a:r>
            <a:r>
              <a:rPr lang="en-US" altLang="zh-TW" sz="2000" dirty="0" err="1" smtClean="0">
                <a:sym typeface="Wingdings" panose="05000000000000000000" pitchFamily="2" charset="2"/>
              </a:rPr>
              <a:t>trí</a:t>
            </a:r>
            <a:r>
              <a:rPr lang="en-US" altLang="zh-TW" sz="2000" dirty="0" smtClean="0">
                <a:sym typeface="Wingdings" panose="05000000000000000000" pitchFamily="2" charset="2"/>
              </a:rPr>
              <a:t> [</a:t>
            </a:r>
            <a:r>
              <a:rPr lang="en-US" altLang="zh-TW" sz="2000" i="1" dirty="0" smtClean="0">
                <a:sym typeface="Wingdings" panose="05000000000000000000" pitchFamily="2" charset="2"/>
              </a:rPr>
              <a:t>n</a:t>
            </a:r>
            <a:r>
              <a:rPr lang="en-US" altLang="zh-TW" sz="2000" dirty="0" smtClean="0">
                <a:sym typeface="Wingdings" panose="05000000000000000000" pitchFamily="2" charset="2"/>
              </a:rPr>
              <a:t> </a:t>
            </a:r>
            <a:r>
              <a:rPr lang="en-US" altLang="zh-TW" sz="2000" dirty="0">
                <a:sym typeface="Wingdings" panose="05000000000000000000" pitchFamily="2" charset="2"/>
              </a:rPr>
              <a:t>= 6, </a:t>
            </a:r>
            <a:r>
              <a:rPr lang="en-US" altLang="zh-TW" sz="2000" i="1" dirty="0" smtClean="0">
                <a:sym typeface="Wingdings" panose="05000000000000000000" pitchFamily="2" charset="2"/>
              </a:rPr>
              <a:t>k</a:t>
            </a:r>
            <a:r>
              <a:rPr lang="en-US" altLang="zh-TW" sz="2000" dirty="0" smtClean="0">
                <a:sym typeface="Wingdings" panose="05000000000000000000" pitchFamily="2" charset="2"/>
              </a:rPr>
              <a:t> </a:t>
            </a:r>
            <a:r>
              <a:rPr lang="en-US" altLang="zh-TW" sz="2000" dirty="0">
                <a:sym typeface="Wingdings" panose="05000000000000000000" pitchFamily="2" charset="2"/>
              </a:rPr>
              <a:t>= 10] </a:t>
            </a:r>
          </a:p>
          <a:p>
            <a:pPr marL="1085850" lvl="1" indent="-342900">
              <a:buFont typeface="Wingdings" panose="05000000000000000000" pitchFamily="2" charset="2"/>
              <a:buChar char="è"/>
            </a:pPr>
            <a:r>
              <a:rPr lang="en-US" altLang="zh-TW" sz="2000" dirty="0" smtClean="0"/>
              <a:t>C(6+10-1,6</a:t>
            </a:r>
            <a:r>
              <a:rPr lang="en-US" altLang="zh-TW" sz="2000" dirty="0"/>
              <a:t>)=C(15,6) =5005</a:t>
            </a:r>
          </a:p>
        </p:txBody>
      </p:sp>
      <p:sp>
        <p:nvSpPr>
          <p:cNvPr id="21"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z="3500" dirty="0" err="1" smtClean="0">
                <a:solidFill>
                  <a:schemeClr val="tx1">
                    <a:lumMod val="95000"/>
                    <a:lumOff val="5000"/>
                  </a:schemeClr>
                </a:solidFill>
              </a:rPr>
              <a:t>Bài</a:t>
            </a:r>
            <a:r>
              <a:rPr lang="en-US" sz="3500" dirty="0" smtClean="0">
                <a:solidFill>
                  <a:schemeClr val="tx1">
                    <a:lumMod val="95000"/>
                    <a:lumOff val="5000"/>
                  </a:schemeClr>
                </a:solidFill>
              </a:rPr>
              <a:t> </a:t>
            </a:r>
            <a:r>
              <a:rPr lang="en-US" sz="3500" dirty="0" err="1" smtClean="0">
                <a:solidFill>
                  <a:schemeClr val="tx1">
                    <a:lumMod val="95000"/>
                    <a:lumOff val="5000"/>
                  </a:schemeClr>
                </a:solidFill>
              </a:rPr>
              <a:t>toán</a:t>
            </a:r>
            <a:r>
              <a:rPr lang="en-US" sz="3500" dirty="0" smtClean="0">
                <a:solidFill>
                  <a:schemeClr val="tx1">
                    <a:lumMod val="95000"/>
                    <a:lumOff val="5000"/>
                  </a:schemeClr>
                </a:solidFill>
              </a:rPr>
              <a:t> chia </a:t>
            </a:r>
            <a:r>
              <a:rPr lang="en-US" sz="3500" dirty="0" err="1" smtClean="0">
                <a:solidFill>
                  <a:schemeClr val="tx1">
                    <a:lumMod val="95000"/>
                    <a:lumOff val="5000"/>
                  </a:schemeClr>
                </a:solidFill>
              </a:rPr>
              <a:t>kẹo</a:t>
            </a:r>
            <a:endParaRPr lang="en-US" sz="3500" dirty="0">
              <a:solidFill>
                <a:schemeClr val="tx1">
                  <a:lumMod val="95000"/>
                  <a:lumOff val="5000"/>
                </a:schemeClr>
              </a:solidFill>
            </a:endParaRPr>
          </a:p>
        </p:txBody>
      </p:sp>
    </p:spTree>
    <p:extLst>
      <p:ext uri="{BB962C8B-B14F-4D97-AF65-F5344CB8AC3E}">
        <p14:creationId xmlns:p14="http://schemas.microsoft.com/office/powerpoint/2010/main" val="1389153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9"/>
                                        </p:tgtEl>
                                        <p:attrNameLst>
                                          <p:attrName>style.visibility</p:attrName>
                                        </p:attrNameLst>
                                      </p:cBhvr>
                                      <p:to>
                                        <p:strVal val="visible"/>
                                      </p:to>
                                    </p:set>
                                    <p:anim calcmode="lin" valueType="num">
                                      <p:cBhvr additive="base">
                                        <p:cTn id="7" dur="500" fill="hold"/>
                                        <p:tgtEl>
                                          <p:spTgt spid="49159"/>
                                        </p:tgtEl>
                                        <p:attrNameLst>
                                          <p:attrName>ppt_x</p:attrName>
                                        </p:attrNameLst>
                                      </p:cBhvr>
                                      <p:tavLst>
                                        <p:tav tm="0">
                                          <p:val>
                                            <p:strVal val="#ppt_x"/>
                                          </p:val>
                                        </p:tav>
                                        <p:tav tm="100000">
                                          <p:val>
                                            <p:strVal val="#ppt_x"/>
                                          </p:val>
                                        </p:tav>
                                      </p:tavLst>
                                    </p:anim>
                                    <p:anim calcmode="lin" valueType="num">
                                      <p:cBhvr additive="base">
                                        <p:cTn id="8" dur="500" fill="hold"/>
                                        <p:tgtEl>
                                          <p:spTgt spid="491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160"/>
                                        </p:tgtEl>
                                        <p:attrNameLst>
                                          <p:attrName>style.visibility</p:attrName>
                                        </p:attrNameLst>
                                      </p:cBhvr>
                                      <p:to>
                                        <p:strVal val="visible"/>
                                      </p:to>
                                    </p:set>
                                    <p:anim calcmode="lin" valueType="num">
                                      <p:cBhvr additive="base">
                                        <p:cTn id="11" dur="500" fill="hold"/>
                                        <p:tgtEl>
                                          <p:spTgt spid="49160"/>
                                        </p:tgtEl>
                                        <p:attrNameLst>
                                          <p:attrName>ppt_x</p:attrName>
                                        </p:attrNameLst>
                                      </p:cBhvr>
                                      <p:tavLst>
                                        <p:tav tm="0">
                                          <p:val>
                                            <p:strVal val="#ppt_x"/>
                                          </p:val>
                                        </p:tav>
                                        <p:tav tm="100000">
                                          <p:val>
                                            <p:strVal val="#ppt_x"/>
                                          </p:val>
                                        </p:tav>
                                      </p:tavLst>
                                    </p:anim>
                                    <p:anim calcmode="lin" valueType="num">
                                      <p:cBhvr additive="base">
                                        <p:cTn id="12"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9161"/>
                                        </p:tgtEl>
                                        <p:attrNameLst>
                                          <p:attrName>style.visibility</p:attrName>
                                        </p:attrNameLst>
                                      </p:cBhvr>
                                      <p:to>
                                        <p:strVal val="visible"/>
                                      </p:to>
                                    </p:set>
                                    <p:anim calcmode="lin" valueType="num">
                                      <p:cBhvr additive="base">
                                        <p:cTn id="17" dur="500" fill="hold"/>
                                        <p:tgtEl>
                                          <p:spTgt spid="49161"/>
                                        </p:tgtEl>
                                        <p:attrNameLst>
                                          <p:attrName>ppt_x</p:attrName>
                                        </p:attrNameLst>
                                      </p:cBhvr>
                                      <p:tavLst>
                                        <p:tav tm="0">
                                          <p:val>
                                            <p:strVal val="#ppt_x"/>
                                          </p:val>
                                        </p:tav>
                                        <p:tav tm="100000">
                                          <p:val>
                                            <p:strVal val="#ppt_x"/>
                                          </p:val>
                                        </p:tav>
                                      </p:tavLst>
                                    </p:anim>
                                    <p:anim calcmode="lin" valueType="num">
                                      <p:cBhvr additive="base">
                                        <p:cTn id="18" dur="500" fill="hold"/>
                                        <p:tgtEl>
                                          <p:spTgt spid="4916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56"/>
                                        </p:tgtEl>
                                        <p:attrNameLst>
                                          <p:attrName>style.visibility</p:attrName>
                                        </p:attrNameLst>
                                      </p:cBhvr>
                                      <p:to>
                                        <p:strVal val="visible"/>
                                      </p:to>
                                    </p:set>
                                    <p:anim calcmode="lin" valueType="num">
                                      <p:cBhvr additive="base">
                                        <p:cTn id="21" dur="500" fill="hold"/>
                                        <p:tgtEl>
                                          <p:spTgt spid="49156"/>
                                        </p:tgtEl>
                                        <p:attrNameLst>
                                          <p:attrName>ppt_x</p:attrName>
                                        </p:attrNameLst>
                                      </p:cBhvr>
                                      <p:tavLst>
                                        <p:tav tm="0">
                                          <p:val>
                                            <p:strVal val="#ppt_x"/>
                                          </p:val>
                                        </p:tav>
                                        <p:tav tm="100000">
                                          <p:val>
                                            <p:strVal val="#ppt_x"/>
                                          </p:val>
                                        </p:tav>
                                      </p:tavLst>
                                    </p:anim>
                                    <p:anim calcmode="lin" valueType="num">
                                      <p:cBhvr additive="base">
                                        <p:cTn id="22" dur="500" fill="hold"/>
                                        <p:tgtEl>
                                          <p:spTgt spid="4915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9162"/>
                                        </p:tgtEl>
                                        <p:attrNameLst>
                                          <p:attrName>style.visibility</p:attrName>
                                        </p:attrNameLst>
                                      </p:cBhvr>
                                      <p:to>
                                        <p:strVal val="visible"/>
                                      </p:to>
                                    </p:set>
                                    <p:anim calcmode="lin" valueType="num">
                                      <p:cBhvr additive="base">
                                        <p:cTn id="29" dur="500" fill="hold"/>
                                        <p:tgtEl>
                                          <p:spTgt spid="49162"/>
                                        </p:tgtEl>
                                        <p:attrNameLst>
                                          <p:attrName>ppt_x</p:attrName>
                                        </p:attrNameLst>
                                      </p:cBhvr>
                                      <p:tavLst>
                                        <p:tav tm="0">
                                          <p:val>
                                            <p:strVal val="#ppt_x"/>
                                          </p:val>
                                        </p:tav>
                                        <p:tav tm="100000">
                                          <p:val>
                                            <p:strVal val="#ppt_x"/>
                                          </p:val>
                                        </p:tav>
                                      </p:tavLst>
                                    </p:anim>
                                    <p:anim calcmode="lin" valueType="num">
                                      <p:cBhvr additive="base">
                                        <p:cTn id="30" dur="500" fill="hold"/>
                                        <p:tgtEl>
                                          <p:spTgt spid="4916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9163"/>
                                        </p:tgtEl>
                                        <p:attrNameLst>
                                          <p:attrName>style.visibility</p:attrName>
                                        </p:attrNameLst>
                                      </p:cBhvr>
                                      <p:to>
                                        <p:strVal val="visible"/>
                                      </p:to>
                                    </p:set>
                                    <p:anim calcmode="lin" valueType="num">
                                      <p:cBhvr additive="base">
                                        <p:cTn id="37" dur="500" fill="hold"/>
                                        <p:tgtEl>
                                          <p:spTgt spid="49163"/>
                                        </p:tgtEl>
                                        <p:attrNameLst>
                                          <p:attrName>ppt_x</p:attrName>
                                        </p:attrNameLst>
                                      </p:cBhvr>
                                      <p:tavLst>
                                        <p:tav tm="0">
                                          <p:val>
                                            <p:strVal val="#ppt_x"/>
                                          </p:val>
                                        </p:tav>
                                        <p:tav tm="100000">
                                          <p:val>
                                            <p:strVal val="#ppt_x"/>
                                          </p:val>
                                        </p:tav>
                                      </p:tavLst>
                                    </p:anim>
                                    <p:anim calcmode="lin" valueType="num">
                                      <p:cBhvr additive="base">
                                        <p:cTn id="38" dur="500" fill="hold"/>
                                        <p:tgtEl>
                                          <p:spTgt spid="4916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9164"/>
                                        </p:tgtEl>
                                        <p:attrNameLst>
                                          <p:attrName>style.visibility</p:attrName>
                                        </p:attrNameLst>
                                      </p:cBhvr>
                                      <p:to>
                                        <p:strVal val="visible"/>
                                      </p:to>
                                    </p:set>
                                    <p:anim calcmode="lin" valueType="num">
                                      <p:cBhvr additive="base">
                                        <p:cTn id="41" dur="500" fill="hold"/>
                                        <p:tgtEl>
                                          <p:spTgt spid="49164"/>
                                        </p:tgtEl>
                                        <p:attrNameLst>
                                          <p:attrName>ppt_x</p:attrName>
                                        </p:attrNameLst>
                                      </p:cBhvr>
                                      <p:tavLst>
                                        <p:tav tm="0">
                                          <p:val>
                                            <p:strVal val="#ppt_x"/>
                                          </p:val>
                                        </p:tav>
                                        <p:tav tm="100000">
                                          <p:val>
                                            <p:strVal val="#ppt_x"/>
                                          </p:val>
                                        </p:tav>
                                      </p:tavLst>
                                    </p:anim>
                                    <p:anim calcmode="lin" valueType="num">
                                      <p:cBhvr additive="base">
                                        <p:cTn id="42" dur="500" fill="hold"/>
                                        <p:tgtEl>
                                          <p:spTgt spid="4916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9165"/>
                                        </p:tgtEl>
                                        <p:attrNameLst>
                                          <p:attrName>style.visibility</p:attrName>
                                        </p:attrNameLst>
                                      </p:cBhvr>
                                      <p:to>
                                        <p:strVal val="visible"/>
                                      </p:to>
                                    </p:set>
                                    <p:anim calcmode="lin" valueType="num">
                                      <p:cBhvr additive="base">
                                        <p:cTn id="45" dur="500" fill="hold"/>
                                        <p:tgtEl>
                                          <p:spTgt spid="49165"/>
                                        </p:tgtEl>
                                        <p:attrNameLst>
                                          <p:attrName>ppt_x</p:attrName>
                                        </p:attrNameLst>
                                      </p:cBhvr>
                                      <p:tavLst>
                                        <p:tav tm="0">
                                          <p:val>
                                            <p:strVal val="#ppt_x"/>
                                          </p:val>
                                        </p:tav>
                                        <p:tav tm="100000">
                                          <p:val>
                                            <p:strVal val="#ppt_x"/>
                                          </p:val>
                                        </p:tav>
                                      </p:tavLst>
                                    </p:anim>
                                    <p:anim calcmode="lin" valueType="num">
                                      <p:cBhvr additive="base">
                                        <p:cTn id="46" dur="500" fill="hold"/>
                                        <p:tgtEl>
                                          <p:spTgt spid="4916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166"/>
                                        </p:tgtEl>
                                        <p:attrNameLst>
                                          <p:attrName>style.visibility</p:attrName>
                                        </p:attrNameLst>
                                      </p:cBhvr>
                                      <p:to>
                                        <p:strVal val="visible"/>
                                      </p:to>
                                    </p:set>
                                    <p:anim calcmode="lin" valueType="num">
                                      <p:cBhvr additive="base">
                                        <p:cTn id="49" dur="500" fill="hold"/>
                                        <p:tgtEl>
                                          <p:spTgt spid="49166"/>
                                        </p:tgtEl>
                                        <p:attrNameLst>
                                          <p:attrName>ppt_x</p:attrName>
                                        </p:attrNameLst>
                                      </p:cBhvr>
                                      <p:tavLst>
                                        <p:tav tm="0">
                                          <p:val>
                                            <p:strVal val="#ppt_x"/>
                                          </p:val>
                                        </p:tav>
                                        <p:tav tm="100000">
                                          <p:val>
                                            <p:strVal val="#ppt_x"/>
                                          </p:val>
                                        </p:tav>
                                      </p:tavLst>
                                    </p:anim>
                                    <p:anim calcmode="lin" valueType="num">
                                      <p:cBhvr additive="base">
                                        <p:cTn id="50" dur="500" fill="hold"/>
                                        <p:tgtEl>
                                          <p:spTgt spid="4916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9167"/>
                                        </p:tgtEl>
                                        <p:attrNameLst>
                                          <p:attrName>style.visibility</p:attrName>
                                        </p:attrNameLst>
                                      </p:cBhvr>
                                      <p:to>
                                        <p:strVal val="visible"/>
                                      </p:to>
                                    </p:set>
                                    <p:anim calcmode="lin" valueType="num">
                                      <p:cBhvr additive="base">
                                        <p:cTn id="53" dur="500" fill="hold"/>
                                        <p:tgtEl>
                                          <p:spTgt spid="49167"/>
                                        </p:tgtEl>
                                        <p:attrNameLst>
                                          <p:attrName>ppt_x</p:attrName>
                                        </p:attrNameLst>
                                      </p:cBhvr>
                                      <p:tavLst>
                                        <p:tav tm="0">
                                          <p:val>
                                            <p:strVal val="#ppt_x"/>
                                          </p:val>
                                        </p:tav>
                                        <p:tav tm="100000">
                                          <p:val>
                                            <p:strVal val="#ppt_x"/>
                                          </p:val>
                                        </p:tav>
                                      </p:tavLst>
                                    </p:anim>
                                    <p:anim calcmode="lin" valueType="num">
                                      <p:cBhvr additive="base">
                                        <p:cTn id="54" dur="500" fill="hold"/>
                                        <p:tgtEl>
                                          <p:spTgt spid="4916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ppt_x"/>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49168"/>
                                        </p:tgtEl>
                                        <p:attrNameLst>
                                          <p:attrName>style.visibility</p:attrName>
                                        </p:attrNameLst>
                                      </p:cBhvr>
                                      <p:to>
                                        <p:strVal val="visible"/>
                                      </p:to>
                                    </p:set>
                                    <p:anim calcmode="lin" valueType="num">
                                      <p:cBhvr additive="base">
                                        <p:cTn id="70" dur="500" fill="hold"/>
                                        <p:tgtEl>
                                          <p:spTgt spid="49168"/>
                                        </p:tgtEl>
                                        <p:attrNameLst>
                                          <p:attrName>ppt_x</p:attrName>
                                        </p:attrNameLst>
                                      </p:cBhvr>
                                      <p:tavLst>
                                        <p:tav tm="0">
                                          <p:val>
                                            <p:strVal val="#ppt_x"/>
                                          </p:val>
                                        </p:tav>
                                        <p:tav tm="100000">
                                          <p:val>
                                            <p:strVal val="#ppt_x"/>
                                          </p:val>
                                        </p:tav>
                                      </p:tavLst>
                                    </p:anim>
                                    <p:anim calcmode="lin" valueType="num">
                                      <p:cBhvr additive="base">
                                        <p:cTn id="71" dur="500" fill="hold"/>
                                        <p:tgtEl>
                                          <p:spTgt spid="49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P spid="49161" grpId="0"/>
      <p:bldP spid="49162" grpId="0"/>
      <p:bldP spid="49164" grpId="0"/>
      <p:bldP spid="49166" grpId="0"/>
      <p:bldP spid="49168" grpId="0"/>
      <p:bldP spid="2" grpId="0" animBg="1"/>
      <p:bldP spid="19"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628650" y="76200"/>
            <a:ext cx="7886700" cy="1325563"/>
          </a:xfrm>
        </p:spPr>
        <p:txBody>
          <a:bodyPr/>
          <a:lstStyle/>
          <a:p>
            <a:pPr eaLnBrk="1" hangingPunct="1"/>
            <a:r>
              <a:rPr lang="en-US" altLang="en-US" dirty="0" err="1"/>
              <a:t>Chương</a:t>
            </a:r>
            <a:r>
              <a:rPr lang="en-US" altLang="en-US" dirty="0"/>
              <a:t> 1. BÀI TOÁN ĐẾM</a:t>
            </a:r>
          </a:p>
        </p:txBody>
      </p:sp>
      <p:sp>
        <p:nvSpPr>
          <p:cNvPr id="26629" name="Rectangle 3">
            <a:extLst>
              <a:ext uri="{FF2B5EF4-FFF2-40B4-BE49-F238E27FC236}">
                <a16:creationId xmlns:a16="http://schemas.microsoft.com/office/drawing/2014/main" id="{D75923CE-E0BF-4C4E-9468-CAE0CA1B18BC}"/>
              </a:ext>
            </a:extLst>
          </p:cNvPr>
          <p:cNvSpPr>
            <a:spLocks noGrp="1" noChangeArrowheads="1"/>
          </p:cNvSpPr>
          <p:nvPr>
            <p:ph idx="1"/>
          </p:nvPr>
        </p:nvSpPr>
        <p:spPr>
          <a:xfrm>
            <a:off x="0" y="1362075"/>
            <a:ext cx="8229600" cy="5181600"/>
          </a:xfrm>
        </p:spPr>
        <p:txBody>
          <a:bodyPr/>
          <a:lstStyle/>
          <a:p>
            <a:pPr marL="590550" indent="-590550" eaLnBrk="1" hangingPunct="1">
              <a:buFont typeface="Wingdings" panose="05000000000000000000" pitchFamily="2" charset="2"/>
              <a:buAutoNum type="arabicPeriod"/>
              <a:defRPr/>
            </a:pP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cộng</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và</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nhân</a:t>
            </a:r>
            <a:endParaRPr lang="en-US" sz="38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solidFill>
                  <a:schemeClr val="bg1">
                    <a:lumMod val="50000"/>
                  </a:schemeClr>
                </a:solidFill>
                <a:latin typeface="Times New Roman" panose="02020603050405020304" pitchFamily="18" charset="0"/>
                <a:cs typeface="Times New Roman" panose="02020603050405020304" pitchFamily="18" charset="0"/>
              </a:rPr>
              <a:t>Các</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cấu</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hình</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tổ</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hợp</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cơ</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bản</a:t>
            </a:r>
            <a:endParaRPr lang="en-US" sz="38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b="1" dirty="0" err="1">
                <a:solidFill>
                  <a:srgbClr val="FF0000"/>
                </a:solidFill>
                <a:latin typeface="Times New Roman" panose="02020603050405020304" pitchFamily="18" charset="0"/>
                <a:cs typeface="Times New Roman" panose="02020603050405020304" pitchFamily="18" charset="0"/>
              </a:rPr>
              <a:t>Nguyên</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lý</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bù</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trừ</a:t>
            </a:r>
            <a:endParaRPr lang="en-US" sz="38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latin typeface="Times New Roman" panose="02020603050405020304" pitchFamily="18" charset="0"/>
                <a:cs typeface="Times New Roman" panose="02020603050405020304" pitchFamily="18" charset="0"/>
              </a:rPr>
              <a:t>Công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thức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đệ</a:t>
            </a:r>
            <a:r>
              <a:rPr lang="en-US" sz="3800" dirty="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quy</a:t>
            </a:r>
            <a:endParaRPr lang="en-US" sz="3800" dirty="0" smtClean="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smtClean="0">
                <a:latin typeface="Times New Roman" panose="02020603050405020304" pitchFamily="18" charset="0"/>
                <a:cs typeface="Times New Roman" panose="02020603050405020304" pitchFamily="18" charset="0"/>
              </a:rPr>
              <a:t>Hàm</a:t>
            </a:r>
            <a:r>
              <a:rPr lang="en-US" sz="3800" dirty="0" smtClean="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sinh</a:t>
            </a:r>
            <a:endParaRPr lang="en-US" sz="38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defRPr/>
            </a:pPr>
            <a:endParaRPr lang="en-US" sz="3800" dirty="0">
              <a:solidFill>
                <a:srgbClr val="6A74FA"/>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2F3E8B0-5925-4B6F-9DBE-1444D52BFB0D}"/>
              </a:ext>
            </a:extLst>
          </p:cNvPr>
          <p:cNvSpPr>
            <a:spLocks noGrp="1"/>
          </p:cNvSpPr>
          <p:nvPr>
            <p:ph type="sldNum" sz="quarter" idx="12"/>
          </p:nvPr>
        </p:nvSpPr>
        <p:spPr/>
        <p:txBody>
          <a:bodyPr/>
          <a:lstStyle/>
          <a:p>
            <a:pPr>
              <a:defRPr/>
            </a:pPr>
            <a:fld id="{519C8756-3B26-4146-A7C7-24F682EEB786}" type="slidenum">
              <a:rPr lang="en-US" smtClean="0"/>
              <a:pPr>
                <a:defRPr/>
              </a:pPr>
              <a:t>55</a:t>
            </a:fld>
            <a:endParaRPr lang="en-US"/>
          </a:p>
        </p:txBody>
      </p:sp>
    </p:spTree>
    <p:extLst>
      <p:ext uri="{BB962C8B-B14F-4D97-AF65-F5344CB8AC3E}">
        <p14:creationId xmlns:p14="http://schemas.microsoft.com/office/powerpoint/2010/main" val="32596309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2BF4C3AE-C47E-4239-B7ED-81C444382244}"/>
              </a:ext>
            </a:extLst>
          </p:cNvPr>
          <p:cNvSpPr>
            <a:spLocks noGrp="1" noChangeArrowheads="1"/>
          </p:cNvSpPr>
          <p:nvPr>
            <p:ph type="title"/>
          </p:nvPr>
        </p:nvSpPr>
        <p:spPr>
          <a:xfrm>
            <a:off x="-11084" y="0"/>
            <a:ext cx="9536084" cy="838200"/>
          </a:xfrm>
        </p:spPr>
        <p:txBody>
          <a:bodyPr>
            <a:noAutofit/>
          </a:bodyPr>
          <a:lstStyle/>
          <a:p>
            <a:pPr eaLnBrk="1" hangingPunct="1"/>
            <a:r>
              <a:rPr lang="en-US" altLang="en-US" sz="3000" dirty="0"/>
              <a:t>3. </a:t>
            </a:r>
            <a:r>
              <a:rPr lang="en-US" altLang="en-US" sz="3000" dirty="0" err="1"/>
              <a:t>Nguyên</a:t>
            </a:r>
            <a:r>
              <a:rPr lang="en-US" altLang="en-US" sz="3000" dirty="0"/>
              <a:t> </a:t>
            </a:r>
            <a:r>
              <a:rPr lang="en-US" altLang="en-US" sz="3000" dirty="0" err="1"/>
              <a:t>lý</a:t>
            </a:r>
            <a:r>
              <a:rPr lang="en-US" altLang="en-US" sz="3000" dirty="0"/>
              <a:t> </a:t>
            </a:r>
            <a:r>
              <a:rPr lang="en-US" altLang="en-US" sz="3000" dirty="0" err="1"/>
              <a:t>bù</a:t>
            </a:r>
            <a:r>
              <a:rPr lang="en-US" altLang="en-US" sz="3000" dirty="0"/>
              <a:t> </a:t>
            </a:r>
            <a:r>
              <a:rPr lang="en-US" altLang="en-US" sz="3000" dirty="0" err="1"/>
              <a:t>trừ</a:t>
            </a:r>
            <a:r>
              <a:rPr lang="en-US" altLang="en-US" sz="3000" dirty="0"/>
              <a:t> </a:t>
            </a:r>
            <a:r>
              <a:rPr lang="en-US" altLang="en-US" sz="3000" dirty="0" smtClean="0"/>
              <a:t>(</a:t>
            </a:r>
            <a:r>
              <a:rPr lang="en-US" altLang="en-US" sz="3000" dirty="0"/>
              <a:t>The inclusion-exclusion principle)</a:t>
            </a:r>
          </a:p>
        </p:txBody>
      </p:sp>
      <p:sp>
        <p:nvSpPr>
          <p:cNvPr id="58372" name="Rectangle 3">
            <a:extLst>
              <a:ext uri="{FF2B5EF4-FFF2-40B4-BE49-F238E27FC236}">
                <a16:creationId xmlns:a16="http://schemas.microsoft.com/office/drawing/2014/main" id="{7BFB2F2B-DCF9-4F14-B757-8D1B3D8D2019}"/>
              </a:ext>
            </a:extLst>
          </p:cNvPr>
          <p:cNvSpPr>
            <a:spLocks noGrp="1" noChangeArrowheads="1"/>
          </p:cNvSpPr>
          <p:nvPr>
            <p:ph idx="1"/>
          </p:nvPr>
        </p:nvSpPr>
        <p:spPr>
          <a:xfrm>
            <a:off x="-11084" y="840971"/>
            <a:ext cx="8229600" cy="5181600"/>
          </a:xfrm>
        </p:spPr>
        <p:txBody>
          <a:bodyPr>
            <a:normAutofit/>
          </a:bodyPr>
          <a:lstStyle/>
          <a:p>
            <a:pPr eaLnBrk="1" hangingPunct="1">
              <a:buFont typeface="Wingdings" panose="05000000000000000000" pitchFamily="2" charset="2"/>
              <a:buNone/>
            </a:pPr>
            <a:r>
              <a:rPr lang="en-US" altLang="en-US" sz="3700" b="1" dirty="0">
                <a:solidFill>
                  <a:srgbClr val="FF0000"/>
                </a:solidFill>
                <a:latin typeface="Times New Roman" panose="02020603050405020304" pitchFamily="18" charset="0"/>
                <a:cs typeface="Times New Roman" panose="02020603050405020304" pitchFamily="18" charset="0"/>
              </a:rPr>
              <a:t>3.1. </a:t>
            </a:r>
            <a:r>
              <a:rPr lang="en-US" altLang="en-US" sz="3700" b="1" dirty="0" err="1">
                <a:solidFill>
                  <a:srgbClr val="FF0000"/>
                </a:solidFill>
                <a:latin typeface="Times New Roman" panose="02020603050405020304" pitchFamily="18" charset="0"/>
                <a:cs typeface="Times New Roman" panose="02020603050405020304" pitchFamily="18" charset="0"/>
              </a:rPr>
              <a:t>Phát</a:t>
            </a:r>
            <a:r>
              <a:rPr lang="en-US" altLang="en-US" sz="3700" b="1" dirty="0">
                <a:solidFill>
                  <a:srgbClr val="FF0000"/>
                </a:solidFill>
                <a:latin typeface="Times New Roman" panose="02020603050405020304" pitchFamily="18" charset="0"/>
                <a:cs typeface="Times New Roman" panose="02020603050405020304" pitchFamily="18" charset="0"/>
              </a:rPr>
              <a:t> </a:t>
            </a:r>
            <a:r>
              <a:rPr lang="en-US" altLang="en-US" sz="3700" b="1" dirty="0" err="1">
                <a:solidFill>
                  <a:srgbClr val="FF0000"/>
                </a:solidFill>
                <a:latin typeface="Times New Roman" panose="02020603050405020304" pitchFamily="18" charset="0"/>
                <a:cs typeface="Times New Roman" panose="02020603050405020304" pitchFamily="18" charset="0"/>
              </a:rPr>
              <a:t>biểu</a:t>
            </a:r>
            <a:r>
              <a:rPr lang="en-US" altLang="en-US" sz="3700" b="1" dirty="0">
                <a:solidFill>
                  <a:srgbClr val="FF0000"/>
                </a:solidFill>
                <a:latin typeface="Times New Roman" panose="02020603050405020304" pitchFamily="18" charset="0"/>
                <a:cs typeface="Times New Roman" panose="02020603050405020304" pitchFamily="18" charset="0"/>
              </a:rPr>
              <a:t> </a:t>
            </a:r>
            <a:r>
              <a:rPr lang="en-US" altLang="en-US" sz="3700" b="1" dirty="0" err="1">
                <a:solidFill>
                  <a:srgbClr val="FF0000"/>
                </a:solidFill>
                <a:latin typeface="Times New Roman" panose="02020603050405020304" pitchFamily="18" charset="0"/>
                <a:cs typeface="Times New Roman" panose="02020603050405020304" pitchFamily="18" charset="0"/>
              </a:rPr>
              <a:t>nguyên</a:t>
            </a:r>
            <a:r>
              <a:rPr lang="en-US" altLang="en-US" sz="3700" b="1" dirty="0">
                <a:solidFill>
                  <a:srgbClr val="FF0000"/>
                </a:solidFill>
                <a:latin typeface="Times New Roman" panose="02020603050405020304" pitchFamily="18" charset="0"/>
                <a:cs typeface="Times New Roman" panose="02020603050405020304" pitchFamily="18" charset="0"/>
              </a:rPr>
              <a:t> </a:t>
            </a:r>
            <a:r>
              <a:rPr lang="en-US" altLang="en-US" sz="3700" b="1" dirty="0" err="1">
                <a:solidFill>
                  <a:srgbClr val="FF0000"/>
                </a:solidFill>
                <a:latin typeface="Times New Roman" panose="02020603050405020304" pitchFamily="18" charset="0"/>
                <a:cs typeface="Times New Roman" panose="02020603050405020304" pitchFamily="18" charset="0"/>
              </a:rPr>
              <a:t>lý</a:t>
            </a:r>
            <a:endParaRPr lang="en-US" altLang="en-US" sz="3700" b="1" dirty="0">
              <a:solidFill>
                <a:srgbClr val="FF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n-US" sz="3700" dirty="0">
                <a:latin typeface="Times New Roman" panose="02020603050405020304" pitchFamily="18" charset="0"/>
                <a:cs typeface="Times New Roman" panose="02020603050405020304" pitchFamily="18" charset="0"/>
              </a:rPr>
              <a:t>3.2. </a:t>
            </a:r>
            <a:r>
              <a:rPr lang="en-US" altLang="en-US" sz="3700" dirty="0" err="1">
                <a:latin typeface="Times New Roman" panose="02020603050405020304" pitchFamily="18" charset="0"/>
                <a:cs typeface="Times New Roman" panose="02020603050405020304" pitchFamily="18" charset="0"/>
              </a:rPr>
              <a:t>Các</a:t>
            </a:r>
            <a:r>
              <a:rPr lang="en-US" altLang="en-US" sz="3700" dirty="0">
                <a:latin typeface="Times New Roman" panose="02020603050405020304" pitchFamily="18" charset="0"/>
                <a:cs typeface="Times New Roman" panose="02020603050405020304" pitchFamily="18" charset="0"/>
              </a:rPr>
              <a:t> </a:t>
            </a:r>
            <a:r>
              <a:rPr lang="en-US" altLang="en-US" sz="3700" dirty="0" err="1">
                <a:latin typeface="Times New Roman" panose="02020603050405020304" pitchFamily="18" charset="0"/>
                <a:cs typeface="Times New Roman" panose="02020603050405020304" pitchFamily="18" charset="0"/>
              </a:rPr>
              <a:t>ví</a:t>
            </a:r>
            <a:r>
              <a:rPr lang="en-US" altLang="en-US" sz="3700" dirty="0">
                <a:latin typeface="Times New Roman" panose="02020603050405020304" pitchFamily="18" charset="0"/>
                <a:cs typeface="Times New Roman" panose="02020603050405020304" pitchFamily="18" charset="0"/>
              </a:rPr>
              <a:t> </a:t>
            </a:r>
            <a:r>
              <a:rPr lang="en-US" altLang="en-US" sz="3700" dirty="0" err="1">
                <a:latin typeface="Times New Roman" panose="02020603050405020304" pitchFamily="18" charset="0"/>
                <a:cs typeface="Times New Roman" panose="02020603050405020304" pitchFamily="18" charset="0"/>
              </a:rPr>
              <a:t>dụ</a:t>
            </a:r>
            <a:r>
              <a:rPr lang="en-US" altLang="en-US" sz="3700" dirty="0">
                <a:latin typeface="Times New Roman" panose="02020603050405020304" pitchFamily="18" charset="0"/>
                <a:cs typeface="Times New Roman" panose="02020603050405020304" pitchFamily="18" charset="0"/>
              </a:rPr>
              <a:t> </a:t>
            </a:r>
            <a:r>
              <a:rPr lang="en-US" altLang="en-US" sz="3700" dirty="0" err="1">
                <a:latin typeface="Times New Roman" panose="02020603050405020304" pitchFamily="18" charset="0"/>
                <a:cs typeface="Times New Roman" panose="02020603050405020304" pitchFamily="18" charset="0"/>
              </a:rPr>
              <a:t>áp</a:t>
            </a:r>
            <a:r>
              <a:rPr lang="en-US" altLang="en-US" sz="3700" dirty="0">
                <a:latin typeface="Times New Roman" panose="02020603050405020304" pitchFamily="18" charset="0"/>
                <a:cs typeface="Times New Roman" panose="02020603050405020304" pitchFamily="18" charset="0"/>
              </a:rPr>
              <a:t> </a:t>
            </a:r>
            <a:r>
              <a:rPr lang="en-US" altLang="en-US" sz="3700" dirty="0" err="1">
                <a:latin typeface="Times New Roman" panose="02020603050405020304" pitchFamily="18" charset="0"/>
                <a:cs typeface="Times New Roman" panose="02020603050405020304" pitchFamily="18" charset="0"/>
              </a:rPr>
              <a:t>dụng</a:t>
            </a:r>
            <a:endParaRPr lang="en-US" altLang="en-US" sz="37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4E7C588-1BB3-473E-A2CE-9AE905FF3D8F}"/>
              </a:ext>
            </a:extLst>
          </p:cNvPr>
          <p:cNvSpPr>
            <a:spLocks noGrp="1"/>
          </p:cNvSpPr>
          <p:nvPr>
            <p:ph type="sldNum" sz="quarter" idx="12"/>
          </p:nvPr>
        </p:nvSpPr>
        <p:spPr/>
        <p:txBody>
          <a:bodyPr/>
          <a:lstStyle/>
          <a:p>
            <a:pPr>
              <a:defRPr/>
            </a:pPr>
            <a:fld id="{519C8756-3B26-4146-A7C7-24F682EEB786}" type="slidenum">
              <a:rPr lang="en-US" smtClean="0"/>
              <a:pPr>
                <a:defRPr/>
              </a:pPr>
              <a:t>56</a:t>
            </a:fld>
            <a:endParaRPr lang="en-US"/>
          </a:p>
        </p:txBody>
      </p:sp>
    </p:spTree>
    <p:extLst>
      <p:ext uri="{BB962C8B-B14F-4D97-AF65-F5344CB8AC3E}">
        <p14:creationId xmlns:p14="http://schemas.microsoft.com/office/powerpoint/2010/main" val="1794228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43CFD5A0-023E-4920-B708-6AACF5682111}"/>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3.1. </a:t>
            </a:r>
            <a:r>
              <a:rPr lang="en-US" altLang="en-US" sz="3500" dirty="0" err="1"/>
              <a:t>Phát</a:t>
            </a:r>
            <a:r>
              <a:rPr lang="en-US" altLang="en-US" sz="3500" dirty="0"/>
              <a:t> </a:t>
            </a:r>
            <a:r>
              <a:rPr lang="en-US" altLang="en-US" sz="3500" dirty="0" err="1"/>
              <a:t>biểu</a:t>
            </a:r>
            <a:r>
              <a:rPr lang="en-US" altLang="en-US" sz="3500" dirty="0"/>
              <a:t> </a:t>
            </a:r>
            <a:r>
              <a:rPr lang="en-US" altLang="en-US" sz="3500" dirty="0" err="1"/>
              <a:t>nguyên</a:t>
            </a:r>
            <a:r>
              <a:rPr lang="en-US" altLang="en-US" sz="3500" dirty="0"/>
              <a:t> </a:t>
            </a:r>
            <a:r>
              <a:rPr lang="en-US" altLang="en-US" sz="3500" dirty="0" err="1"/>
              <a:t>lý</a:t>
            </a:r>
            <a:endParaRPr lang="en-US" altLang="en-US" sz="3500" dirty="0"/>
          </a:p>
        </p:txBody>
      </p:sp>
      <p:sp>
        <p:nvSpPr>
          <p:cNvPr id="59396" name="Rectangle 3">
            <a:extLst>
              <a:ext uri="{FF2B5EF4-FFF2-40B4-BE49-F238E27FC236}">
                <a16:creationId xmlns:a16="http://schemas.microsoft.com/office/drawing/2014/main" id="{D93B4408-35D4-4E32-9F23-ADF6F55BDB00}"/>
              </a:ext>
            </a:extLst>
          </p:cNvPr>
          <p:cNvSpPr>
            <a:spLocks noGrp="1" noChangeArrowheads="1"/>
          </p:cNvSpPr>
          <p:nvPr>
            <p:ph idx="1"/>
          </p:nvPr>
        </p:nvSpPr>
        <p:spPr>
          <a:xfrm>
            <a:off x="0" y="840971"/>
            <a:ext cx="9144000" cy="5181600"/>
          </a:xfrm>
        </p:spPr>
        <p:txBody>
          <a:bodyPr/>
          <a:lstStyle/>
          <a:p>
            <a:pPr eaLnBrk="1" hangingPunct="1">
              <a:spcBef>
                <a:spcPts val="1200"/>
              </a:spcBef>
            </a:pPr>
            <a:r>
              <a:rPr lang="en-US" altLang="en-US" sz="2400">
                <a:latin typeface="Times New Roman" panose="02020603050405020304" pitchFamily="18" charset="0"/>
                <a:cs typeface="Times New Roman" panose="02020603050405020304" pitchFamily="18" charset="0"/>
              </a:rPr>
              <a:t>Nguyên lý bù trừ trong trường hợp hai tập:</a:t>
            </a:r>
          </a:p>
          <a:p>
            <a:pPr eaLnBrk="1" hangingPunct="1">
              <a:spcBef>
                <a:spcPts val="1200"/>
              </a:spcBef>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sym typeface="Symbol" panose="05050102010706020507" pitchFamily="18" charset="2"/>
              </a:rPr>
              <a:t> B</a:t>
            </a:r>
            <a:r>
              <a:rPr lang="en-US" altLang="en-US" sz="2400">
                <a:latin typeface="Times New Roman" panose="02020603050405020304" pitchFamily="18" charset="0"/>
                <a:cs typeface="Times New Roman" panose="02020603050405020304" pitchFamily="18" charset="0"/>
              </a:rPr>
              <a:t>| = |A| + |B| - |A</a:t>
            </a:r>
            <a:r>
              <a:rPr lang="en-US" altLang="en-US" sz="2400">
                <a:latin typeface="Times New Roman" panose="02020603050405020304" pitchFamily="18" charset="0"/>
                <a:cs typeface="Times New Roman" panose="02020603050405020304" pitchFamily="18" charset="0"/>
                <a:sym typeface="Symbol" panose="05050102010706020507" pitchFamily="18" charset="2"/>
              </a:rPr>
              <a:t> B</a:t>
            </a:r>
            <a:r>
              <a:rPr lang="en-US" altLang="en-US" sz="2400">
                <a:latin typeface="Times New Roman" panose="02020603050405020304" pitchFamily="18" charset="0"/>
                <a:cs typeface="Times New Roman" panose="02020603050405020304" pitchFamily="18" charset="0"/>
              </a:rPr>
              <a:t>|         (1)</a:t>
            </a:r>
          </a:p>
          <a:p>
            <a:pPr lvl="1" algn="just" eaLnBrk="1" hangingPunct="1">
              <a:spcBef>
                <a:spcPts val="1200"/>
              </a:spcBef>
            </a:pPr>
            <a:endParaRPr lang="en-US" altLang="en-US" sz="2400">
              <a:latin typeface="Times New Roman" panose="02020603050405020304" pitchFamily="18" charset="0"/>
              <a:cs typeface="Times New Roman" panose="02020603050405020304" pitchFamily="18" charset="0"/>
            </a:endParaRPr>
          </a:p>
          <a:p>
            <a:pPr lvl="1" algn="just" eaLnBrk="1" hangingPunct="1">
              <a:spcBef>
                <a:spcPts val="1200"/>
              </a:spcBef>
            </a:pPr>
            <a:endParaRPr lang="en-US" altLang="en-US">
              <a:latin typeface="Times New Roman" panose="02020603050405020304" pitchFamily="18" charset="0"/>
              <a:cs typeface="Times New Roman" panose="02020603050405020304" pitchFamily="18" charset="0"/>
            </a:endParaRPr>
          </a:p>
          <a:p>
            <a:pPr lvl="1" algn="just" eaLnBrk="1" hangingPunct="1">
              <a:spcBef>
                <a:spcPts val="1200"/>
              </a:spcBef>
            </a:pPr>
            <a:endParaRPr lang="en-US" altLang="en-US" sz="2400">
              <a:latin typeface="Times New Roman" panose="02020603050405020304" pitchFamily="18" charset="0"/>
              <a:cs typeface="Times New Roman" panose="02020603050405020304" pitchFamily="18" charset="0"/>
            </a:endParaRPr>
          </a:p>
          <a:p>
            <a:pPr lvl="1" algn="just" eaLnBrk="1" hangingPunct="1">
              <a:spcBef>
                <a:spcPts val="1200"/>
              </a:spcBef>
            </a:pPr>
            <a:endParaRPr lang="en-US" altLang="en-US" sz="2400">
              <a:latin typeface="Times New Roman" panose="02020603050405020304" pitchFamily="18" charset="0"/>
              <a:cs typeface="Times New Roman" panose="02020603050405020304" pitchFamily="18" charset="0"/>
            </a:endParaRPr>
          </a:p>
          <a:p>
            <a:pPr lvl="1" algn="just" eaLnBrk="1" hangingPunct="1">
              <a:spcBef>
                <a:spcPts val="1200"/>
              </a:spcBef>
            </a:pPr>
            <a:endParaRPr lang="en-US" altLang="en-US">
              <a:latin typeface="Times New Roman" panose="02020603050405020304" pitchFamily="18" charset="0"/>
              <a:cs typeface="Times New Roman" panose="02020603050405020304" pitchFamily="18" charset="0"/>
            </a:endParaRPr>
          </a:p>
          <a:p>
            <a:pPr lvl="1" algn="just" eaLnBrk="1" hangingPunct="1">
              <a:spcBef>
                <a:spcPts val="1200"/>
              </a:spcBef>
            </a:pPr>
            <a:endParaRPr lang="en-US" altLang="en-US" sz="240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AA40214-6CE6-4B96-8AA7-805171C23A4F}"/>
              </a:ext>
            </a:extLst>
          </p:cNvPr>
          <p:cNvSpPr>
            <a:spLocks noGrp="1"/>
          </p:cNvSpPr>
          <p:nvPr>
            <p:ph type="sldNum" sz="quarter" idx="12"/>
          </p:nvPr>
        </p:nvSpPr>
        <p:spPr/>
        <p:txBody>
          <a:bodyPr/>
          <a:lstStyle/>
          <a:p>
            <a:pPr>
              <a:defRPr/>
            </a:pPr>
            <a:fld id="{519C8756-3B26-4146-A7C7-24F682EEB786}" type="slidenum">
              <a:rPr lang="en-US" smtClean="0"/>
              <a:pPr>
                <a:defRPr/>
              </a:pPr>
              <a:t>57</a:t>
            </a:fld>
            <a:endParaRPr lang="en-US"/>
          </a:p>
        </p:txBody>
      </p:sp>
      <p:pic>
        <p:nvPicPr>
          <p:cNvPr id="4" name="Picture 6" descr="Gersting 3-6">
            <a:extLst>
              <a:ext uri="{FF2B5EF4-FFF2-40B4-BE49-F238E27FC236}">
                <a16:creationId xmlns:a16="http://schemas.microsoft.com/office/drawing/2014/main" id="{DDFAE3A4-512D-4C6E-871D-ACD532D68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907771"/>
            <a:ext cx="4766335"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9107E57-94B0-40A5-91DA-9CA281C42EE5}"/>
              </a:ext>
            </a:extLst>
          </p:cNvPr>
          <p:cNvSpPr/>
          <p:nvPr/>
        </p:nvSpPr>
        <p:spPr>
          <a:xfrm>
            <a:off x="0" y="2423080"/>
            <a:ext cx="4351020" cy="1446550"/>
          </a:xfrm>
          <a:prstGeom prst="rect">
            <a:avLst/>
          </a:prstGeom>
        </p:spPr>
        <p:txBody>
          <a:bodyPr wrap="square">
            <a:spAutoFit/>
          </a:bodyPr>
          <a:lstStyle/>
          <a:p>
            <a:r>
              <a:rPr lang="en-CA" sz="2200" dirty="0" smtClean="0">
                <a:latin typeface="Times New Roman" panose="02020603050405020304" pitchFamily="18" charset="0"/>
                <a:cs typeface="Times New Roman" panose="02020603050405020304" pitchFamily="18" charset="0"/>
              </a:rPr>
              <a:t>Ý </a:t>
            </a:r>
            <a:r>
              <a:rPr lang="en-CA" sz="2200" dirty="0" err="1" smtClean="0">
                <a:latin typeface="Times New Roman" panose="02020603050405020304" pitchFamily="18" charset="0"/>
                <a:cs typeface="Times New Roman" panose="02020603050405020304" pitchFamily="18" charset="0"/>
              </a:rPr>
              <a:t>nghĩa</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của</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nguyên</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lý</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tổng</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số</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phần</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tử</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của</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hợp</a:t>
            </a:r>
            <a:r>
              <a:rPr lang="en-CA" sz="2200" dirty="0" smtClean="0">
                <a:latin typeface="Times New Roman" panose="02020603050405020304" pitchFamily="18" charset="0"/>
                <a:cs typeface="Times New Roman" panose="02020603050405020304" pitchFamily="18" charset="0"/>
              </a:rPr>
              <a:t> 2 </a:t>
            </a:r>
            <a:r>
              <a:rPr lang="en-CA" sz="2200" dirty="0" err="1" smtClean="0">
                <a:latin typeface="Times New Roman" panose="02020603050405020304" pitchFamily="18" charset="0"/>
                <a:cs typeface="Times New Roman" panose="02020603050405020304" pitchFamily="18" charset="0"/>
              </a:rPr>
              <a:t>tập</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bằng</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tổng</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số</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phần</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tử</a:t>
            </a:r>
            <a:r>
              <a:rPr lang="en-CA" sz="2200" dirty="0" smtClean="0">
                <a:latin typeface="Times New Roman" panose="02020603050405020304" pitchFamily="18" charset="0"/>
                <a:cs typeface="Times New Roman" panose="02020603050405020304" pitchFamily="18" charset="0"/>
              </a:rPr>
              <a:t> ở </a:t>
            </a:r>
            <a:r>
              <a:rPr lang="en-CA" sz="2200" dirty="0" err="1" smtClean="0">
                <a:latin typeface="Times New Roman" panose="02020603050405020304" pitchFamily="18" charset="0"/>
                <a:cs typeface="Times New Roman" panose="02020603050405020304" pitchFamily="18" charset="0"/>
              </a:rPr>
              <a:t>mỗi</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tập</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bớt</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đi</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số</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phần</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tử</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có</a:t>
            </a:r>
            <a:r>
              <a:rPr lang="en-CA" sz="2200" dirty="0" smtClean="0">
                <a:latin typeface="Times New Roman" panose="02020603050405020304" pitchFamily="18" charset="0"/>
                <a:cs typeface="Times New Roman" panose="02020603050405020304" pitchFamily="18" charset="0"/>
              </a:rPr>
              <a:t> </a:t>
            </a:r>
            <a:r>
              <a:rPr lang="en-CA" sz="2200" dirty="0" err="1" smtClean="0">
                <a:latin typeface="Times New Roman" panose="02020603050405020304" pitchFamily="18" charset="0"/>
                <a:cs typeface="Times New Roman" panose="02020603050405020304" pitchFamily="18" charset="0"/>
              </a:rPr>
              <a:t>mặt</a:t>
            </a:r>
            <a:r>
              <a:rPr lang="en-CA" sz="2200" dirty="0" smtClean="0">
                <a:latin typeface="Times New Roman" panose="02020603050405020304" pitchFamily="18" charset="0"/>
                <a:cs typeface="Times New Roman" panose="02020603050405020304" pitchFamily="18" charset="0"/>
              </a:rPr>
              <a:t> ở </a:t>
            </a:r>
            <a:r>
              <a:rPr lang="en-CA" sz="2200" dirty="0" err="1" smtClean="0">
                <a:latin typeface="Times New Roman" panose="02020603050405020304" pitchFamily="18" charset="0"/>
                <a:cs typeface="Times New Roman" panose="02020603050405020304" pitchFamily="18" charset="0"/>
              </a:rPr>
              <a:t>cả</a:t>
            </a:r>
            <a:r>
              <a:rPr lang="en-CA" sz="2200" dirty="0" smtClean="0">
                <a:latin typeface="Times New Roman" panose="02020603050405020304" pitchFamily="18" charset="0"/>
                <a:cs typeface="Times New Roman" panose="02020603050405020304" pitchFamily="18" charset="0"/>
              </a:rPr>
              <a:t> 2 </a:t>
            </a:r>
            <a:r>
              <a:rPr lang="en-CA" sz="2200" dirty="0" err="1" smtClean="0">
                <a:latin typeface="Times New Roman" panose="02020603050405020304" pitchFamily="18" charset="0"/>
                <a:cs typeface="Times New Roman" panose="02020603050405020304" pitchFamily="18" charset="0"/>
              </a:rPr>
              <a:t>tập</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5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4BAC9E9E-50F4-4F14-AA0A-5CD0FFA1291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bù</a:t>
            </a:r>
            <a:r>
              <a:rPr lang="en-US" altLang="en-US" sz="3500" dirty="0"/>
              <a:t> </a:t>
            </a:r>
            <a:r>
              <a:rPr lang="en-US" altLang="en-US" sz="3500" dirty="0" err="1"/>
              <a:t>trừ</a:t>
            </a:r>
            <a:endParaRPr lang="en-US" altLang="en-US" sz="3500" dirty="0"/>
          </a:p>
        </p:txBody>
      </p:sp>
      <p:sp>
        <p:nvSpPr>
          <p:cNvPr id="60420" name="Rectangle 3">
            <a:extLst>
              <a:ext uri="{FF2B5EF4-FFF2-40B4-BE49-F238E27FC236}">
                <a16:creationId xmlns:a16="http://schemas.microsoft.com/office/drawing/2014/main" id="{D6B7EEA9-4F59-4DC3-8E08-EA707C111B4C}"/>
              </a:ext>
            </a:extLst>
          </p:cNvPr>
          <p:cNvSpPr>
            <a:spLocks noGrp="1" noChangeArrowheads="1"/>
          </p:cNvSpPr>
          <p:nvPr>
            <p:ph idx="1"/>
          </p:nvPr>
        </p:nvSpPr>
        <p:spPr>
          <a:xfrm>
            <a:off x="0" y="868680"/>
            <a:ext cx="9144000" cy="4495800"/>
          </a:xfrm>
        </p:spPr>
        <p:txBody>
          <a:bodyPr>
            <a:normAutofit fontScale="92500" lnSpcReduction="20000"/>
          </a:bodyPr>
          <a:lstStyle/>
          <a:p>
            <a:pPr marL="0" indent="0" eaLnBrk="1" hangingPunct="1">
              <a:buNone/>
            </a:pPr>
            <a:r>
              <a:rPr lang="en-US" altLang="en-US" sz="2400">
                <a:solidFill>
                  <a:srgbClr val="000066"/>
                </a:solidFill>
                <a:latin typeface="Times New Roman" panose="02020603050405020304" pitchFamily="18" charset="0"/>
              </a:rPr>
              <a:t>Mở rộng cho trường hợp 3 tập: Giả sử A, B, C là ba tập bất kỳ. Khi đó:</a:t>
            </a:r>
          </a:p>
          <a:p>
            <a:pPr marL="0" indent="0" eaLnBrk="1" hangingPunct="1">
              <a:buNone/>
            </a:pPr>
            <a:r>
              <a:rPr lang="en-US" altLang="en-US" sz="2400" b="1">
                <a:solidFill>
                  <a:srgbClr val="990000"/>
                </a:solidFill>
                <a:latin typeface="Times New Roman" panose="02020603050405020304" pitchFamily="18" charset="0"/>
              </a:rPr>
              <a:t>|A</a:t>
            </a:r>
            <a:r>
              <a:rPr lang="en-US" altLang="en-US" sz="2400" b="1">
                <a:solidFill>
                  <a:srgbClr val="990000"/>
                </a:solidFill>
                <a:latin typeface="Times New Roman" panose="02020603050405020304" pitchFamily="18" charset="0"/>
                <a:sym typeface="Symbol" panose="05050102010706020507" pitchFamily="18" charset="2"/>
              </a:rPr>
              <a:t>BC</a:t>
            </a:r>
            <a:r>
              <a:rPr lang="en-US" altLang="en-US" sz="2400" b="1">
                <a:solidFill>
                  <a:srgbClr val="990000"/>
                </a:solidFill>
                <a:latin typeface="Times New Roman" panose="02020603050405020304" pitchFamily="18" charset="0"/>
              </a:rPr>
              <a:t>| = |A|+|</a:t>
            </a:r>
            <a:r>
              <a:rPr lang="en-US" altLang="en-US" sz="2400" b="1">
                <a:solidFill>
                  <a:srgbClr val="990000"/>
                </a:solidFill>
                <a:latin typeface="Times New Roman" panose="02020603050405020304" pitchFamily="18" charset="0"/>
                <a:sym typeface="Symbol" panose="05050102010706020507" pitchFamily="18" charset="2"/>
              </a:rPr>
              <a:t>B</a:t>
            </a:r>
            <a:r>
              <a:rPr lang="en-US" altLang="en-US" sz="2400" b="1">
                <a:solidFill>
                  <a:srgbClr val="990000"/>
                </a:solidFill>
                <a:latin typeface="Times New Roman" panose="02020603050405020304" pitchFamily="18" charset="0"/>
              </a:rPr>
              <a:t>|+ |C| </a:t>
            </a:r>
            <a:r>
              <a:rPr lang="en-US" altLang="en-US" sz="2400" b="1">
                <a:solidFill>
                  <a:srgbClr val="990000"/>
                </a:solidFill>
                <a:latin typeface="Times New Roman" panose="02020603050405020304" pitchFamily="18" charset="0"/>
                <a:sym typeface="Symbol" panose="05050102010706020507" pitchFamily="18" charset="2"/>
              </a:rPr>
              <a:t></a:t>
            </a:r>
            <a:r>
              <a:rPr lang="en-US" altLang="en-US" sz="2400" b="1">
                <a:solidFill>
                  <a:srgbClr val="990000"/>
                </a:solidFill>
                <a:latin typeface="Times New Roman" panose="02020603050405020304" pitchFamily="18" charset="0"/>
              </a:rPr>
              <a:t> |A</a:t>
            </a:r>
            <a:r>
              <a:rPr lang="en-US" altLang="en-US" sz="2400" b="1">
                <a:solidFill>
                  <a:srgbClr val="990000"/>
                </a:solidFill>
                <a:latin typeface="Times New Roman" panose="02020603050405020304" pitchFamily="18" charset="0"/>
                <a:sym typeface="Symbol" panose="05050102010706020507" pitchFamily="18" charset="2"/>
              </a:rPr>
              <a:t>B</a:t>
            </a:r>
            <a:r>
              <a:rPr lang="en-US" altLang="en-US" sz="2400" b="1">
                <a:solidFill>
                  <a:srgbClr val="990000"/>
                </a:solidFill>
                <a:latin typeface="Times New Roman" panose="02020603050405020304" pitchFamily="18" charset="0"/>
              </a:rPr>
              <a:t>| </a:t>
            </a:r>
            <a:r>
              <a:rPr lang="en-US" altLang="en-US" sz="2400" b="1">
                <a:solidFill>
                  <a:srgbClr val="990000"/>
                </a:solidFill>
                <a:latin typeface="Times New Roman" panose="02020603050405020304" pitchFamily="18" charset="0"/>
                <a:sym typeface="Symbol" panose="05050102010706020507" pitchFamily="18" charset="2"/>
              </a:rPr>
              <a:t></a:t>
            </a:r>
            <a:r>
              <a:rPr lang="en-US" altLang="en-US" sz="2400" b="1">
                <a:solidFill>
                  <a:srgbClr val="990000"/>
                </a:solidFill>
                <a:latin typeface="Times New Roman" panose="02020603050405020304" pitchFamily="18" charset="0"/>
              </a:rPr>
              <a:t> |A</a:t>
            </a:r>
            <a:r>
              <a:rPr lang="en-US" altLang="en-US" sz="2400" b="1">
                <a:solidFill>
                  <a:srgbClr val="990000"/>
                </a:solidFill>
                <a:latin typeface="Times New Roman" panose="02020603050405020304" pitchFamily="18" charset="0"/>
                <a:sym typeface="Symbol" panose="05050102010706020507" pitchFamily="18" charset="2"/>
              </a:rPr>
              <a:t></a:t>
            </a:r>
            <a:r>
              <a:rPr lang="en-US" altLang="en-US" sz="2400" b="1">
                <a:solidFill>
                  <a:srgbClr val="990000"/>
                </a:solidFill>
                <a:latin typeface="Times New Roman" panose="02020603050405020304" pitchFamily="18" charset="0"/>
              </a:rPr>
              <a:t>C</a:t>
            </a:r>
            <a:r>
              <a:rPr lang="en-US" altLang="en-US" sz="2400" b="1">
                <a:solidFill>
                  <a:srgbClr val="990000"/>
                </a:solidFill>
                <a:latin typeface="Times New Roman" panose="02020603050405020304" pitchFamily="18" charset="0"/>
                <a:sym typeface="Symbol" panose="05050102010706020507" pitchFamily="18" charset="2"/>
              </a:rPr>
              <a:t>| |BC)</a:t>
            </a:r>
            <a:r>
              <a:rPr lang="en-US" altLang="en-US" sz="2400" b="1">
                <a:solidFill>
                  <a:srgbClr val="990000"/>
                </a:solidFill>
                <a:latin typeface="Times New Roman" panose="02020603050405020304" pitchFamily="18" charset="0"/>
              </a:rPr>
              <a:t>|+ |A</a:t>
            </a:r>
            <a:r>
              <a:rPr lang="en-US" altLang="en-US" sz="2400" b="1">
                <a:solidFill>
                  <a:srgbClr val="990000"/>
                </a:solidFill>
                <a:latin typeface="Times New Roman" panose="02020603050405020304" pitchFamily="18" charset="0"/>
                <a:sym typeface="Symbol" panose="05050102010706020507" pitchFamily="18" charset="2"/>
              </a:rPr>
              <a:t></a:t>
            </a:r>
            <a:r>
              <a:rPr lang="en-US" altLang="en-US" sz="2400" b="1">
                <a:solidFill>
                  <a:srgbClr val="990000"/>
                </a:solidFill>
                <a:latin typeface="Times New Roman" panose="02020603050405020304" pitchFamily="18" charset="0"/>
              </a:rPr>
              <a:t>B</a:t>
            </a:r>
            <a:r>
              <a:rPr lang="en-US" altLang="en-US" sz="2400" b="1">
                <a:solidFill>
                  <a:srgbClr val="990000"/>
                </a:solidFill>
                <a:latin typeface="Times New Roman" panose="02020603050405020304" pitchFamily="18" charset="0"/>
                <a:sym typeface="Symbol" panose="05050102010706020507" pitchFamily="18" charset="2"/>
              </a:rPr>
              <a:t>C)</a:t>
            </a:r>
            <a:r>
              <a:rPr lang="en-US" altLang="en-US" sz="2400" b="1">
                <a:solidFill>
                  <a:srgbClr val="990000"/>
                </a:solidFill>
                <a:latin typeface="Times New Roman" panose="02020603050405020304" pitchFamily="18" charset="0"/>
              </a:rPr>
              <a:t>|       (2)</a:t>
            </a:r>
          </a:p>
          <a:p>
            <a:pPr marL="0" indent="0" eaLnBrk="1" hangingPunct="1">
              <a:buNone/>
            </a:pPr>
            <a:endParaRPr lang="en-US" altLang="en-US" sz="2400">
              <a:solidFill>
                <a:srgbClr val="000066"/>
              </a:solidFill>
              <a:latin typeface="Times New Roman" panose="02020603050405020304" pitchFamily="18" charset="0"/>
            </a:endParaRPr>
          </a:p>
          <a:p>
            <a:pPr marL="0" indent="0" eaLnBrk="1" hangingPunct="1">
              <a:buNone/>
            </a:pPr>
            <a:endParaRPr lang="en-US" altLang="en-US" sz="2400">
              <a:solidFill>
                <a:srgbClr val="000066"/>
              </a:solidFill>
              <a:latin typeface="Times New Roman" panose="02020603050405020304" pitchFamily="18" charset="0"/>
            </a:endParaRPr>
          </a:p>
          <a:p>
            <a:pPr marL="0" indent="0" eaLnBrk="1" hangingPunct="1">
              <a:buNone/>
            </a:pPr>
            <a:r>
              <a:rPr lang="en-US" altLang="en-US" sz="2400">
                <a:solidFill>
                  <a:srgbClr val="000066"/>
                </a:solidFill>
                <a:latin typeface="Times New Roman" panose="02020603050405020304" pitchFamily="18" charset="0"/>
              </a:rPr>
              <a:t>Chứng minh:</a:t>
            </a:r>
          </a:p>
          <a:p>
            <a:pPr eaLnBrk="1" hangingPunct="1">
              <a:buFont typeface="Wingdings" panose="05000000000000000000" pitchFamily="2" charset="2"/>
              <a:buNone/>
            </a:pPr>
            <a:r>
              <a:rPr lang="en-US" altLang="en-US" sz="2300">
                <a:latin typeface="Times New Roman" panose="02020603050405020304" pitchFamily="18" charset="0"/>
              </a:rPr>
              <a:t>|A</a:t>
            </a:r>
            <a:r>
              <a:rPr lang="en-US" altLang="en-US" sz="2300">
                <a:latin typeface="Times New Roman" panose="02020603050405020304" pitchFamily="18" charset="0"/>
                <a:sym typeface="Symbol" panose="05050102010706020507" pitchFamily="18" charset="2"/>
              </a:rPr>
              <a:t>B C</a:t>
            </a:r>
            <a:r>
              <a:rPr lang="en-US" altLang="en-US" sz="2300">
                <a:latin typeface="Times New Roman" panose="02020603050405020304" pitchFamily="18" charset="0"/>
              </a:rPr>
              <a:t>| </a:t>
            </a:r>
          </a:p>
          <a:p>
            <a:pPr eaLnBrk="1" hangingPunct="1">
              <a:buFont typeface="Wingdings" panose="05000000000000000000" pitchFamily="2" charset="2"/>
              <a:buNone/>
            </a:pPr>
            <a:r>
              <a:rPr lang="en-US" altLang="en-US" sz="2300">
                <a:latin typeface="Times New Roman" panose="02020603050405020304" pitchFamily="18" charset="0"/>
              </a:rPr>
              <a:t>= |(A </a:t>
            </a:r>
            <a:r>
              <a:rPr lang="en-US" altLang="en-US" sz="2300">
                <a:latin typeface="Times New Roman" panose="02020603050405020304" pitchFamily="18" charset="0"/>
                <a:sym typeface="Symbol" panose="05050102010706020507" pitchFamily="18" charset="2"/>
              </a:rPr>
              <a:t>B)C)</a:t>
            </a:r>
            <a:r>
              <a:rPr lang="en-US" altLang="en-US" sz="2300">
                <a:latin typeface="Times New Roman" panose="02020603050405020304" pitchFamily="18" charset="0"/>
              </a:rPr>
              <a:t>| </a:t>
            </a:r>
          </a:p>
          <a:p>
            <a:pPr eaLnBrk="1" hangingPunct="1">
              <a:buFont typeface="Wingdings" panose="05000000000000000000" pitchFamily="2" charset="2"/>
              <a:buNone/>
            </a:pPr>
            <a:r>
              <a:rPr lang="en-US" altLang="en-US" sz="2300">
                <a:latin typeface="Times New Roman" panose="02020603050405020304" pitchFamily="18" charset="0"/>
              </a:rPr>
              <a:t>= |A</a:t>
            </a:r>
            <a:r>
              <a:rPr lang="en-US" altLang="en-US" sz="2300">
                <a:latin typeface="Times New Roman" panose="02020603050405020304" pitchFamily="18" charset="0"/>
                <a:sym typeface="Symbol" panose="05050102010706020507" pitchFamily="18" charset="2"/>
              </a:rPr>
              <a:t>B</a:t>
            </a:r>
            <a:r>
              <a:rPr lang="en-US" altLang="en-US" sz="2300">
                <a:latin typeface="Times New Roman" panose="02020603050405020304" pitchFamily="18" charset="0"/>
              </a:rPr>
              <a:t> | + |C| </a:t>
            </a:r>
            <a:r>
              <a:rPr lang="en-US" altLang="en-US" sz="2300">
                <a:latin typeface="Times New Roman" panose="02020603050405020304" pitchFamily="18" charset="0"/>
                <a:sym typeface="Symbol" panose="05050102010706020507" pitchFamily="18" charset="2"/>
              </a:rPr>
              <a:t></a:t>
            </a:r>
            <a:r>
              <a:rPr lang="en-US" altLang="en-US" sz="2300">
                <a:latin typeface="Times New Roman" panose="02020603050405020304" pitchFamily="18" charset="0"/>
              </a:rPr>
              <a:t> |(A</a:t>
            </a:r>
            <a:r>
              <a:rPr lang="en-US" altLang="en-US" sz="2300">
                <a:latin typeface="Times New Roman" panose="02020603050405020304" pitchFamily="18" charset="0"/>
                <a:sym typeface="Symbol" panose="05050102010706020507" pitchFamily="18" charset="2"/>
              </a:rPr>
              <a:t>B)C</a:t>
            </a:r>
            <a:r>
              <a:rPr lang="en-US" altLang="en-US" sz="2300">
                <a:latin typeface="Times New Roman" panose="02020603050405020304" pitchFamily="18" charset="0"/>
              </a:rPr>
              <a:t>|</a:t>
            </a:r>
          </a:p>
          <a:p>
            <a:pPr eaLnBrk="1" hangingPunct="1">
              <a:buFont typeface="Wingdings" panose="05000000000000000000" pitchFamily="2" charset="2"/>
              <a:buNone/>
            </a:pPr>
            <a:r>
              <a:rPr lang="en-US" altLang="en-US" sz="2300">
                <a:latin typeface="Times New Roman" panose="02020603050405020304" pitchFamily="18" charset="0"/>
              </a:rPr>
              <a:t>= |A| +|</a:t>
            </a:r>
            <a:r>
              <a:rPr lang="en-US" altLang="en-US" sz="2300">
                <a:latin typeface="Times New Roman" panose="02020603050405020304" pitchFamily="18" charset="0"/>
                <a:sym typeface="Symbol" panose="05050102010706020507" pitchFamily="18" charset="2"/>
              </a:rPr>
              <a:t>B</a:t>
            </a:r>
            <a:r>
              <a:rPr lang="en-US" altLang="en-US" sz="2300">
                <a:latin typeface="Times New Roman" panose="02020603050405020304" pitchFamily="18" charset="0"/>
              </a:rPr>
              <a:t> | + |C| </a:t>
            </a:r>
            <a:r>
              <a:rPr lang="en-US" altLang="en-US" sz="2300">
                <a:latin typeface="Times New Roman" panose="02020603050405020304" pitchFamily="18" charset="0"/>
                <a:sym typeface="Symbol" panose="05050102010706020507" pitchFamily="18" charset="2"/>
              </a:rPr>
              <a:t></a:t>
            </a:r>
            <a:r>
              <a:rPr lang="en-US" altLang="en-US" sz="2300">
                <a:latin typeface="Times New Roman" panose="02020603050405020304" pitchFamily="18" charset="0"/>
              </a:rPr>
              <a:t> |A</a:t>
            </a:r>
            <a:r>
              <a:rPr lang="en-US" altLang="en-US" sz="2300">
                <a:latin typeface="Times New Roman" panose="02020603050405020304" pitchFamily="18" charset="0"/>
                <a:sym typeface="Symbol" panose="05050102010706020507" pitchFamily="18" charset="2"/>
              </a:rPr>
              <a:t>B</a:t>
            </a:r>
            <a:r>
              <a:rPr lang="en-US" altLang="en-US" sz="2300">
                <a:latin typeface="Times New Roman" panose="02020603050405020304" pitchFamily="18" charset="0"/>
              </a:rPr>
              <a:t>| </a:t>
            </a:r>
            <a:r>
              <a:rPr lang="en-US" altLang="en-US" sz="2300">
                <a:latin typeface="Times New Roman" panose="02020603050405020304" pitchFamily="18" charset="0"/>
                <a:sym typeface="Symbol" panose="05050102010706020507" pitchFamily="18" charset="2"/>
              </a:rPr>
              <a:t></a:t>
            </a:r>
            <a:r>
              <a:rPr lang="en-US" altLang="en-US" sz="2300">
                <a:latin typeface="Times New Roman" panose="02020603050405020304" pitchFamily="18" charset="0"/>
              </a:rPr>
              <a:t> |(A</a:t>
            </a:r>
            <a:r>
              <a:rPr lang="en-US" altLang="en-US" sz="2300">
                <a:latin typeface="Times New Roman" panose="02020603050405020304" pitchFamily="18" charset="0"/>
                <a:sym typeface="Symbol" panose="05050102010706020507" pitchFamily="18" charset="2"/>
              </a:rPr>
              <a:t>C)(BC)</a:t>
            </a:r>
            <a:r>
              <a:rPr lang="en-US" altLang="en-US" sz="2300">
                <a:latin typeface="Times New Roman" panose="02020603050405020304" pitchFamily="18" charset="0"/>
              </a:rPr>
              <a:t>|</a:t>
            </a:r>
          </a:p>
          <a:p>
            <a:pPr eaLnBrk="1" hangingPunct="1">
              <a:buFont typeface="Wingdings" panose="05000000000000000000" pitchFamily="2" charset="2"/>
              <a:buNone/>
            </a:pPr>
            <a:r>
              <a:rPr lang="en-US" altLang="en-US" sz="2300">
                <a:latin typeface="Times New Roman" panose="02020603050405020304" pitchFamily="18" charset="0"/>
              </a:rPr>
              <a:t>= |A| +|</a:t>
            </a:r>
            <a:r>
              <a:rPr lang="en-US" altLang="en-US" sz="2300">
                <a:latin typeface="Times New Roman" panose="02020603050405020304" pitchFamily="18" charset="0"/>
                <a:sym typeface="Symbol" panose="05050102010706020507" pitchFamily="18" charset="2"/>
              </a:rPr>
              <a:t>B</a:t>
            </a:r>
            <a:r>
              <a:rPr lang="en-US" altLang="en-US" sz="2300">
                <a:latin typeface="Times New Roman" panose="02020603050405020304" pitchFamily="18" charset="0"/>
              </a:rPr>
              <a:t>| + |C| </a:t>
            </a:r>
            <a:r>
              <a:rPr lang="en-US" altLang="en-US" sz="2300">
                <a:latin typeface="Times New Roman" panose="02020603050405020304" pitchFamily="18" charset="0"/>
                <a:sym typeface="Symbol" panose="05050102010706020507" pitchFamily="18" charset="2"/>
              </a:rPr>
              <a:t></a:t>
            </a:r>
            <a:r>
              <a:rPr lang="en-US" altLang="en-US" sz="2300">
                <a:latin typeface="Times New Roman" panose="02020603050405020304" pitchFamily="18" charset="0"/>
              </a:rPr>
              <a:t> |A</a:t>
            </a:r>
            <a:r>
              <a:rPr lang="en-US" altLang="en-US" sz="2300">
                <a:latin typeface="Times New Roman" panose="02020603050405020304" pitchFamily="18" charset="0"/>
                <a:sym typeface="Symbol" panose="05050102010706020507" pitchFamily="18" charset="2"/>
              </a:rPr>
              <a:t>B</a:t>
            </a:r>
            <a:r>
              <a:rPr lang="en-US" altLang="en-US" sz="2300">
                <a:latin typeface="Times New Roman" panose="02020603050405020304" pitchFamily="18" charset="0"/>
              </a:rPr>
              <a:t>| </a:t>
            </a:r>
            <a:r>
              <a:rPr lang="en-US" altLang="en-US" sz="2300">
                <a:latin typeface="Times New Roman" panose="02020603050405020304" pitchFamily="18" charset="0"/>
                <a:sym typeface="Symbol" panose="05050102010706020507" pitchFamily="18" charset="2"/>
              </a:rPr>
              <a:t></a:t>
            </a:r>
            <a:r>
              <a:rPr lang="en-US" altLang="en-US" sz="2300">
                <a:latin typeface="Times New Roman" panose="02020603050405020304" pitchFamily="18" charset="0"/>
              </a:rPr>
              <a:t> |A</a:t>
            </a:r>
            <a:r>
              <a:rPr lang="en-US" altLang="en-US" sz="2300">
                <a:latin typeface="Times New Roman" panose="02020603050405020304" pitchFamily="18" charset="0"/>
                <a:sym typeface="Symbol" panose="05050102010706020507" pitchFamily="18" charset="2"/>
              </a:rPr>
              <a:t></a:t>
            </a:r>
            <a:r>
              <a:rPr lang="en-US" altLang="en-US" sz="2300">
                <a:latin typeface="Times New Roman" panose="02020603050405020304" pitchFamily="18" charset="0"/>
              </a:rPr>
              <a:t>C</a:t>
            </a:r>
            <a:r>
              <a:rPr lang="en-US" altLang="en-US" sz="2300">
                <a:latin typeface="Times New Roman" panose="02020603050405020304" pitchFamily="18" charset="0"/>
                <a:sym typeface="Symbol" panose="05050102010706020507" pitchFamily="18" charset="2"/>
              </a:rPr>
              <a:t>| |BC)</a:t>
            </a:r>
            <a:r>
              <a:rPr lang="en-US" altLang="en-US" sz="2300">
                <a:latin typeface="Times New Roman" panose="02020603050405020304" pitchFamily="18" charset="0"/>
              </a:rPr>
              <a:t>|+ |A</a:t>
            </a:r>
            <a:r>
              <a:rPr lang="en-US" altLang="en-US" sz="2300">
                <a:latin typeface="Times New Roman" panose="02020603050405020304" pitchFamily="18" charset="0"/>
                <a:sym typeface="Symbol" panose="05050102010706020507" pitchFamily="18" charset="2"/>
              </a:rPr>
              <a:t></a:t>
            </a:r>
            <a:r>
              <a:rPr lang="en-US" altLang="en-US" sz="2300">
                <a:latin typeface="Times New Roman" panose="02020603050405020304" pitchFamily="18" charset="0"/>
              </a:rPr>
              <a:t>B</a:t>
            </a:r>
            <a:r>
              <a:rPr lang="en-US" altLang="en-US" sz="2300">
                <a:latin typeface="Times New Roman" panose="02020603050405020304" pitchFamily="18" charset="0"/>
                <a:sym typeface="Symbol" panose="05050102010706020507" pitchFamily="18" charset="2"/>
              </a:rPr>
              <a:t>C)</a:t>
            </a:r>
            <a:r>
              <a:rPr lang="en-US" altLang="en-US" sz="2300">
                <a:latin typeface="Times New Roman" panose="02020603050405020304" pitchFamily="18" charset="0"/>
              </a:rPr>
              <a:t>|</a:t>
            </a:r>
          </a:p>
          <a:p>
            <a:pPr eaLnBrk="1" hangingPunct="1">
              <a:buFont typeface="Wingdings" panose="05000000000000000000" pitchFamily="2" charset="2"/>
              <a:buNone/>
            </a:pPr>
            <a:r>
              <a:rPr lang="en-US" altLang="en-US" sz="2400">
                <a:latin typeface="Times New Roman" panose="02020603050405020304" pitchFamily="18" charset="0"/>
              </a:rPr>
              <a:t>Vậy</a:t>
            </a:r>
          </a:p>
          <a:p>
            <a:pPr eaLnBrk="1" hangingPunct="1">
              <a:buFont typeface="Wingdings" panose="05000000000000000000" pitchFamily="2" charset="2"/>
              <a:buNone/>
            </a:pPr>
            <a:r>
              <a:rPr lang="en-US" altLang="en-US" sz="2100" b="1">
                <a:solidFill>
                  <a:srgbClr val="990000"/>
                </a:solidFill>
                <a:latin typeface="Times New Roman" panose="02020603050405020304" pitchFamily="18" charset="0"/>
              </a:rPr>
              <a:t>         |A</a:t>
            </a:r>
            <a:r>
              <a:rPr lang="en-US" altLang="en-US" sz="2100" b="1">
                <a:solidFill>
                  <a:srgbClr val="990000"/>
                </a:solidFill>
                <a:latin typeface="Times New Roman" panose="02020603050405020304" pitchFamily="18" charset="0"/>
                <a:sym typeface="Symbol" panose="05050102010706020507" pitchFamily="18" charset="2"/>
              </a:rPr>
              <a:t>BC</a:t>
            </a:r>
            <a:r>
              <a:rPr lang="en-US" altLang="en-US" sz="2100" b="1">
                <a:solidFill>
                  <a:srgbClr val="990000"/>
                </a:solidFill>
                <a:latin typeface="Times New Roman" panose="02020603050405020304" pitchFamily="18" charset="0"/>
              </a:rPr>
              <a:t>| = |A|+|</a:t>
            </a:r>
            <a:r>
              <a:rPr lang="en-US" altLang="en-US" sz="2100" b="1">
                <a:solidFill>
                  <a:srgbClr val="990000"/>
                </a:solidFill>
                <a:latin typeface="Times New Roman" panose="02020603050405020304" pitchFamily="18" charset="0"/>
                <a:sym typeface="Symbol" panose="05050102010706020507" pitchFamily="18" charset="2"/>
              </a:rPr>
              <a:t>B</a:t>
            </a:r>
            <a:r>
              <a:rPr lang="en-US" altLang="en-US" sz="2100" b="1">
                <a:solidFill>
                  <a:srgbClr val="990000"/>
                </a:solidFill>
                <a:latin typeface="Times New Roman" panose="02020603050405020304" pitchFamily="18" charset="0"/>
              </a:rPr>
              <a:t>|+ |C| </a:t>
            </a:r>
            <a:r>
              <a:rPr lang="en-US" altLang="en-US" sz="2100" b="1">
                <a:solidFill>
                  <a:srgbClr val="990000"/>
                </a:solidFill>
                <a:latin typeface="Times New Roman" panose="02020603050405020304" pitchFamily="18" charset="0"/>
                <a:sym typeface="Symbol" panose="05050102010706020507" pitchFamily="18" charset="2"/>
              </a:rPr>
              <a:t></a:t>
            </a:r>
            <a:r>
              <a:rPr lang="en-US" altLang="en-US" sz="2100" b="1">
                <a:solidFill>
                  <a:srgbClr val="990000"/>
                </a:solidFill>
                <a:latin typeface="Times New Roman" panose="02020603050405020304" pitchFamily="18" charset="0"/>
              </a:rPr>
              <a:t> |A</a:t>
            </a:r>
            <a:r>
              <a:rPr lang="en-US" altLang="en-US" sz="2100" b="1">
                <a:solidFill>
                  <a:srgbClr val="990000"/>
                </a:solidFill>
                <a:latin typeface="Times New Roman" panose="02020603050405020304" pitchFamily="18" charset="0"/>
                <a:sym typeface="Symbol" panose="05050102010706020507" pitchFamily="18" charset="2"/>
              </a:rPr>
              <a:t>B</a:t>
            </a:r>
            <a:r>
              <a:rPr lang="en-US" altLang="en-US" sz="2100" b="1">
                <a:solidFill>
                  <a:srgbClr val="990000"/>
                </a:solidFill>
                <a:latin typeface="Times New Roman" panose="02020603050405020304" pitchFamily="18" charset="0"/>
              </a:rPr>
              <a:t>| </a:t>
            </a:r>
            <a:r>
              <a:rPr lang="en-US" altLang="en-US" sz="2100" b="1">
                <a:solidFill>
                  <a:srgbClr val="990000"/>
                </a:solidFill>
                <a:latin typeface="Times New Roman" panose="02020603050405020304" pitchFamily="18" charset="0"/>
                <a:sym typeface="Symbol" panose="05050102010706020507" pitchFamily="18" charset="2"/>
              </a:rPr>
              <a:t></a:t>
            </a:r>
            <a:r>
              <a:rPr lang="en-US" altLang="en-US" sz="2100" b="1">
                <a:solidFill>
                  <a:srgbClr val="990000"/>
                </a:solidFill>
                <a:latin typeface="Times New Roman" panose="02020603050405020304" pitchFamily="18" charset="0"/>
              </a:rPr>
              <a:t> |A</a:t>
            </a:r>
            <a:r>
              <a:rPr lang="en-US" altLang="en-US" sz="2100" b="1">
                <a:solidFill>
                  <a:srgbClr val="990000"/>
                </a:solidFill>
                <a:latin typeface="Times New Roman" panose="02020603050405020304" pitchFamily="18" charset="0"/>
                <a:sym typeface="Symbol" panose="05050102010706020507" pitchFamily="18" charset="2"/>
              </a:rPr>
              <a:t></a:t>
            </a:r>
            <a:r>
              <a:rPr lang="en-US" altLang="en-US" sz="2100" b="1">
                <a:solidFill>
                  <a:srgbClr val="990000"/>
                </a:solidFill>
                <a:latin typeface="Times New Roman" panose="02020603050405020304" pitchFamily="18" charset="0"/>
              </a:rPr>
              <a:t>C</a:t>
            </a:r>
            <a:r>
              <a:rPr lang="en-US" altLang="en-US" sz="2100" b="1">
                <a:solidFill>
                  <a:srgbClr val="990000"/>
                </a:solidFill>
                <a:latin typeface="Times New Roman" panose="02020603050405020304" pitchFamily="18" charset="0"/>
                <a:sym typeface="Symbol" panose="05050102010706020507" pitchFamily="18" charset="2"/>
              </a:rPr>
              <a:t>| |BC)</a:t>
            </a:r>
            <a:r>
              <a:rPr lang="en-US" altLang="en-US" sz="2100" b="1">
                <a:solidFill>
                  <a:srgbClr val="990000"/>
                </a:solidFill>
                <a:latin typeface="Times New Roman" panose="02020603050405020304" pitchFamily="18" charset="0"/>
              </a:rPr>
              <a:t>|+ |A</a:t>
            </a:r>
            <a:r>
              <a:rPr lang="en-US" altLang="en-US" sz="2100" b="1">
                <a:solidFill>
                  <a:srgbClr val="990000"/>
                </a:solidFill>
                <a:latin typeface="Times New Roman" panose="02020603050405020304" pitchFamily="18" charset="0"/>
                <a:sym typeface="Symbol" panose="05050102010706020507" pitchFamily="18" charset="2"/>
              </a:rPr>
              <a:t></a:t>
            </a:r>
            <a:r>
              <a:rPr lang="en-US" altLang="en-US" sz="2100" b="1">
                <a:solidFill>
                  <a:srgbClr val="990000"/>
                </a:solidFill>
                <a:latin typeface="Times New Roman" panose="02020603050405020304" pitchFamily="18" charset="0"/>
              </a:rPr>
              <a:t>B</a:t>
            </a:r>
            <a:r>
              <a:rPr lang="en-US" altLang="en-US" sz="2100" b="1">
                <a:solidFill>
                  <a:srgbClr val="990000"/>
                </a:solidFill>
                <a:latin typeface="Times New Roman" panose="02020603050405020304" pitchFamily="18" charset="0"/>
                <a:sym typeface="Symbol" panose="05050102010706020507" pitchFamily="18" charset="2"/>
              </a:rPr>
              <a:t>C)</a:t>
            </a:r>
            <a:r>
              <a:rPr lang="en-US" altLang="en-US" sz="2100" b="1">
                <a:solidFill>
                  <a:srgbClr val="990000"/>
                </a:solidFill>
                <a:latin typeface="Times New Roman" panose="02020603050405020304" pitchFamily="18" charset="0"/>
              </a:rPr>
              <a:t>|</a:t>
            </a:r>
          </a:p>
        </p:txBody>
      </p:sp>
      <p:sp>
        <p:nvSpPr>
          <p:cNvPr id="2" name="Slide Number Placeholder 1">
            <a:extLst>
              <a:ext uri="{FF2B5EF4-FFF2-40B4-BE49-F238E27FC236}">
                <a16:creationId xmlns:a16="http://schemas.microsoft.com/office/drawing/2014/main" id="{912A83D9-D91E-48B6-AF50-CCF5951FD5E9}"/>
              </a:ext>
            </a:extLst>
          </p:cNvPr>
          <p:cNvSpPr>
            <a:spLocks noGrp="1"/>
          </p:cNvSpPr>
          <p:nvPr>
            <p:ph type="sldNum" sz="quarter" idx="12"/>
          </p:nvPr>
        </p:nvSpPr>
        <p:spPr/>
        <p:txBody>
          <a:bodyPr/>
          <a:lstStyle/>
          <a:p>
            <a:pPr>
              <a:defRPr/>
            </a:pPr>
            <a:fld id="{519C8756-3B26-4146-A7C7-24F682EEB786}" type="slidenum">
              <a:rPr lang="en-US" smtClean="0"/>
              <a:pPr>
                <a:defRPr/>
              </a:pPr>
              <a:t>58</a:t>
            </a:fld>
            <a:endParaRPr lang="en-US"/>
          </a:p>
        </p:txBody>
      </p:sp>
      <p:pic>
        <p:nvPicPr>
          <p:cNvPr id="4" name="Picture 5" descr="Gersting 3-7">
            <a:extLst>
              <a:ext uri="{FF2B5EF4-FFF2-40B4-BE49-F238E27FC236}">
                <a16:creationId xmlns:a16="http://schemas.microsoft.com/office/drawing/2014/main" id="{3EA6282E-1945-4284-A73E-773EF3C4F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765072"/>
            <a:ext cx="3048000" cy="280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3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397EDD83-1DA5-4053-87C6-539FADFD606A}"/>
              </a:ext>
            </a:extLst>
          </p:cNvPr>
          <p:cNvSpPr>
            <a:spLocks noGrp="1" noChangeArrowheads="1"/>
          </p:cNvSpPr>
          <p:nvPr>
            <p:ph type="title"/>
          </p:nvPr>
        </p:nvSpPr>
        <p:spPr>
          <a:xfrm>
            <a:off x="0" y="0"/>
            <a:ext cx="8005763" cy="814228"/>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bù</a:t>
            </a:r>
            <a:r>
              <a:rPr lang="en-US" altLang="en-US" sz="3500" dirty="0"/>
              <a:t> </a:t>
            </a:r>
            <a:r>
              <a:rPr lang="en-US" altLang="en-US" sz="3500" dirty="0" err="1"/>
              <a:t>trừ</a:t>
            </a:r>
            <a:endParaRPr lang="en-US" altLang="en-US" sz="3500" dirty="0"/>
          </a:p>
        </p:txBody>
      </p:sp>
      <p:sp>
        <p:nvSpPr>
          <p:cNvPr id="62468" name="Rectangle 3">
            <a:extLst>
              <a:ext uri="{FF2B5EF4-FFF2-40B4-BE49-F238E27FC236}">
                <a16:creationId xmlns:a16="http://schemas.microsoft.com/office/drawing/2014/main" id="{FD56A09B-A6E3-444B-B8EA-8AD1E423482D}"/>
              </a:ext>
            </a:extLst>
          </p:cNvPr>
          <p:cNvSpPr>
            <a:spLocks noGrp="1" noChangeArrowheads="1"/>
          </p:cNvSpPr>
          <p:nvPr>
            <p:ph type="body" sz="half" idx="1"/>
          </p:nvPr>
        </p:nvSpPr>
        <p:spPr>
          <a:xfrm>
            <a:off x="0" y="838200"/>
            <a:ext cx="8991600" cy="4648200"/>
          </a:xfrm>
        </p:spPr>
        <p:txBody>
          <a:bodyPr/>
          <a:lstStyle/>
          <a:p>
            <a:pPr marL="0" indent="0" eaLnBrk="1" hangingPunct="1">
              <a:buNone/>
            </a:pPr>
            <a:r>
              <a:rPr lang="en-US" altLang="en-US" sz="2400" b="1" dirty="0" err="1">
                <a:latin typeface="Times New Roman" panose="02020603050405020304" pitchFamily="18" charset="0"/>
                <a:cs typeface="Times New Roman" panose="02020603050405020304" pitchFamily="18" charset="0"/>
              </a:rPr>
              <a:t>Định</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lý</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Giả</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sử</a:t>
            </a:r>
            <a:r>
              <a:rPr lang="en-US" altLang="en-US" sz="2400" b="1" dirty="0">
                <a:latin typeface="Times New Roman" panose="02020603050405020304" pitchFamily="18" charset="0"/>
                <a:cs typeface="Times New Roman" panose="02020603050405020304" pitchFamily="18" charset="0"/>
              </a:rPr>
              <a:t> </a:t>
            </a:r>
            <a:r>
              <a:rPr lang="en-US" altLang="en-US" sz="2400" i="1" dirty="0">
                <a:latin typeface=".VnTime" panose="020B7200000000000000" pitchFamily="34" charset="0"/>
              </a:rPr>
              <a:t>A</a:t>
            </a:r>
            <a:r>
              <a:rPr lang="en-US" altLang="en-US" sz="2400" baseline="-25000" dirty="0">
                <a:latin typeface=".VnTime" panose="020B7200000000000000" pitchFamily="34" charset="0"/>
              </a:rPr>
              <a:t>1</a:t>
            </a:r>
            <a:r>
              <a:rPr lang="en-US" altLang="en-US" sz="2400" i="1" dirty="0">
                <a:latin typeface=".VnTime" panose="020B7200000000000000" pitchFamily="34" charset="0"/>
              </a:rPr>
              <a:t>, A</a:t>
            </a:r>
            <a:r>
              <a:rPr lang="en-US" altLang="en-US" sz="2400" baseline="-25000" dirty="0">
                <a:latin typeface=".VnTime" panose="020B7200000000000000" pitchFamily="34" charset="0"/>
              </a:rPr>
              <a:t>2</a:t>
            </a:r>
            <a:r>
              <a:rPr lang="en-US" altLang="en-US" sz="2400" i="1" dirty="0">
                <a:latin typeface=".VnTime" panose="020B7200000000000000" pitchFamily="34" charset="0"/>
              </a:rPr>
              <a:t>, ... , A</a:t>
            </a:r>
            <a:r>
              <a:rPr lang="en-US" altLang="en-US" sz="2400" i="1" baseline="-25000" dirty="0">
                <a:latin typeface=".VnTime" panose="020B7200000000000000" pitchFamily="34" charset="0"/>
              </a:rPr>
              <a:t>m </a:t>
            </a:r>
            <a:r>
              <a:rPr lang="en-US" altLang="en-US" sz="2400" b="1" dirty="0" err="1">
                <a:latin typeface="Times New Roman" panose="02020603050405020304" pitchFamily="18" charset="0"/>
                <a:cs typeface="Times New Roman" panose="02020603050405020304" pitchFamily="18" charset="0"/>
              </a:rPr>
              <a:t>là</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các</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tập</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hữu</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hạn</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Khi</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đó</a:t>
            </a:r>
            <a:r>
              <a:rPr lang="en-US" altLang="en-US" sz="2400" dirty="0">
                <a:latin typeface=".VnTime" panose="020B7200000000000000" pitchFamily="34" charset="0"/>
              </a:rPr>
              <a:t>  			</a:t>
            </a:r>
            <a:endParaRPr lang="en-US" altLang="en-US" sz="2400" i="1" dirty="0">
              <a:latin typeface=".VnTime" panose="020B7200000000000000" pitchFamily="34" charset="0"/>
            </a:endParaRPr>
          </a:p>
          <a:p>
            <a:pPr eaLnBrk="1" hangingPunct="1">
              <a:buFont typeface="Wingdings" panose="05000000000000000000" pitchFamily="2" charset="2"/>
              <a:buNone/>
            </a:pPr>
            <a:r>
              <a:rPr lang="en-US" altLang="en-US" sz="2400" i="1" dirty="0">
                <a:latin typeface=".VnTime" panose="020B7200000000000000" pitchFamily="34" charset="0"/>
              </a:rPr>
              <a:t>     </a:t>
            </a:r>
          </a:p>
          <a:p>
            <a:pPr eaLnBrk="1" hangingPunct="1">
              <a:buFont typeface="Wingdings" panose="05000000000000000000" pitchFamily="2" charset="2"/>
              <a:buNone/>
            </a:pPr>
            <a:r>
              <a:rPr lang="en-US" altLang="en-US" sz="2400" i="1" dirty="0" err="1">
                <a:latin typeface="Times New Roman" panose="02020603050405020304" pitchFamily="18" charset="0"/>
                <a:cs typeface="Times New Roman" panose="02020603050405020304" pitchFamily="18" charset="0"/>
              </a:rPr>
              <a:t>Trong</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đó</a:t>
            </a:r>
            <a:r>
              <a:rPr lang="en-US" altLang="en-US" sz="2400" i="1" dirty="0">
                <a:latin typeface=".VnTime" panose="020B7200000000000000" pitchFamily="34" charset="0"/>
              </a:rPr>
              <a:t> </a:t>
            </a:r>
          </a:p>
          <a:p>
            <a:pPr eaLnBrk="1" hangingPunct="1">
              <a:buFont typeface="Wingdings" panose="05000000000000000000" pitchFamily="2" charset="2"/>
              <a:buNone/>
            </a:pPr>
            <a:endParaRPr lang="en-US" altLang="en-US" sz="2400" i="1" dirty="0">
              <a:latin typeface=".VnTime" panose="020B7200000000000000" pitchFamily="34" charset="0"/>
            </a:endParaRPr>
          </a:p>
          <a:p>
            <a:pPr eaLnBrk="1" hangingPunct="1">
              <a:buFont typeface="Wingdings" panose="05000000000000000000" pitchFamily="2" charset="2"/>
              <a:buNone/>
            </a:pPr>
            <a:r>
              <a:rPr lang="en-US" altLang="en-US" sz="2400" i="1" dirty="0">
                <a:latin typeface=".VnTime" panose="020B7200000000000000" pitchFamily="34" charset="0"/>
              </a:rPr>
              <a:t> </a:t>
            </a:r>
            <a:r>
              <a:rPr lang="en-US" altLang="en-US" sz="2400" dirty="0" smtClean="0">
                <a:latin typeface=".VnTime" panose="020B7200000000000000" pitchFamily="34" charset="0"/>
              </a:rPr>
              <a:t>(</a:t>
            </a:r>
            <a:r>
              <a:rPr lang="en-US" altLang="en-US" sz="2400" i="1" dirty="0" err="1">
                <a:latin typeface=".VnTime" panose="020B7200000000000000" pitchFamily="34" charset="0"/>
              </a:rPr>
              <a:t>N</a:t>
            </a:r>
            <a:r>
              <a:rPr lang="en-US" altLang="en-US" sz="2400" i="1" baseline="-25000" dirty="0" err="1">
                <a:latin typeface=".VnTime" panose="020B7200000000000000" pitchFamily="34" charset="0"/>
              </a:rPr>
              <a:t>k</a:t>
            </a:r>
            <a:r>
              <a:rPr lang="en-US" altLang="en-US" sz="2400" i="1" dirty="0">
                <a:latin typeface=".VnTime" panose="020B7200000000000000" pitchFamily="34" charset="0"/>
              </a:rPr>
              <a:t>  lµ </a:t>
            </a:r>
            <a:r>
              <a:rPr lang="en-US" altLang="en-US" sz="2400" i="1" dirty="0" err="1">
                <a:latin typeface=".VnTime" panose="020B7200000000000000" pitchFamily="34" charset="0"/>
              </a:rPr>
              <a:t>tæng</a:t>
            </a:r>
            <a:r>
              <a:rPr lang="en-US" altLang="en-US" sz="2400" i="1" dirty="0">
                <a:latin typeface=".VnTime" panose="020B7200000000000000" pitchFamily="34" charset="0"/>
              </a:rPr>
              <a:t> </a:t>
            </a:r>
            <a:r>
              <a:rPr lang="en-US" altLang="en-US" sz="2400" i="1" dirty="0" err="1">
                <a:latin typeface=".VnTime" panose="020B7200000000000000" pitchFamily="34" charset="0"/>
              </a:rPr>
              <a:t>sè</a:t>
            </a:r>
            <a:r>
              <a:rPr lang="en-US" altLang="en-US" sz="2400" i="1" dirty="0">
                <a:latin typeface=".VnTime" panose="020B7200000000000000" pitchFamily="34" charset="0"/>
              </a:rPr>
              <a:t> </a:t>
            </a:r>
            <a:r>
              <a:rPr lang="en-US" altLang="en-US" sz="2400" i="1" dirty="0" err="1">
                <a:latin typeface=".VnTime" panose="020B7200000000000000" pitchFamily="34" charset="0"/>
              </a:rPr>
              <a:t>phÇn</a:t>
            </a:r>
            <a:r>
              <a:rPr lang="en-US" altLang="en-US" sz="2400" i="1" dirty="0">
                <a:latin typeface=".VnTime" panose="020B7200000000000000" pitchFamily="34" charset="0"/>
              </a:rPr>
              <a:t> </a:t>
            </a:r>
            <a:r>
              <a:rPr lang="en-US" altLang="en-US" sz="2400" i="1" dirty="0" err="1">
                <a:latin typeface=".VnTime" panose="020B7200000000000000" pitchFamily="34" charset="0"/>
              </a:rPr>
              <a:t>tö</a:t>
            </a:r>
            <a:r>
              <a:rPr lang="en-US" altLang="en-US" sz="2400" i="1" dirty="0">
                <a:latin typeface=".VnTime" panose="020B7200000000000000" pitchFamily="34" charset="0"/>
              </a:rPr>
              <a:t> </a:t>
            </a:r>
            <a:r>
              <a:rPr lang="en-US" altLang="en-US" sz="2400" i="1" dirty="0" err="1">
                <a:latin typeface=".VnTime" panose="020B7200000000000000" pitchFamily="34" charset="0"/>
              </a:rPr>
              <a:t>cña</a:t>
            </a:r>
            <a:r>
              <a:rPr lang="en-US" altLang="en-US" sz="2400" i="1" dirty="0">
                <a:latin typeface=".VnTime" panose="020B7200000000000000" pitchFamily="34" charset="0"/>
              </a:rPr>
              <a:t> </a:t>
            </a:r>
            <a:r>
              <a:rPr lang="en-US" altLang="en-US" sz="2400" i="1" dirty="0" err="1">
                <a:latin typeface=".VnTime" panose="020B7200000000000000" pitchFamily="34" charset="0"/>
              </a:rPr>
              <a:t>tÊt</a:t>
            </a:r>
            <a:r>
              <a:rPr lang="en-US" altLang="en-US" sz="2400" i="1" dirty="0">
                <a:latin typeface=".VnTime" panose="020B7200000000000000" pitchFamily="34" charset="0"/>
              </a:rPr>
              <a:t> c¶ </a:t>
            </a:r>
            <a:r>
              <a:rPr lang="en-US" altLang="en-US" sz="2400" i="1" dirty="0" err="1">
                <a:latin typeface=".VnTime" panose="020B7200000000000000" pitchFamily="34" charset="0"/>
              </a:rPr>
              <a:t>c¸c</a:t>
            </a:r>
            <a:r>
              <a:rPr lang="en-US" altLang="en-US" sz="2400" i="1" dirty="0">
                <a:latin typeface=".VnTime" panose="020B7200000000000000" pitchFamily="34" charset="0"/>
              </a:rPr>
              <a:t> </a:t>
            </a:r>
            <a:r>
              <a:rPr lang="en-US" altLang="en-US" sz="2400" i="1" dirty="0" err="1">
                <a:latin typeface=".VnTime" panose="020B7200000000000000" pitchFamily="34" charset="0"/>
              </a:rPr>
              <a:t>tËp</a:t>
            </a:r>
            <a:r>
              <a:rPr lang="en-US" altLang="en-US" sz="2400" i="1" dirty="0">
                <a:latin typeface=".VnTime" panose="020B7200000000000000" pitchFamily="34" charset="0"/>
              </a:rPr>
              <a:t> lµ </a:t>
            </a:r>
            <a:r>
              <a:rPr lang="en-US" altLang="en-US" sz="2400" i="1" dirty="0" err="1">
                <a:latin typeface=".VnTime" panose="020B7200000000000000" pitchFamily="34" charset="0"/>
              </a:rPr>
              <a:t>giao</a:t>
            </a:r>
            <a:r>
              <a:rPr lang="en-US" altLang="en-US" sz="2400" i="1" dirty="0">
                <a:latin typeface=".VnTime" panose="020B7200000000000000" pitchFamily="34" charset="0"/>
              </a:rPr>
              <a:t> </a:t>
            </a:r>
            <a:r>
              <a:rPr lang="en-US" altLang="en-US" sz="2400" i="1" dirty="0" err="1">
                <a:latin typeface=".VnTime" panose="020B7200000000000000" pitchFamily="34" charset="0"/>
              </a:rPr>
              <a:t>cña</a:t>
            </a:r>
            <a:r>
              <a:rPr lang="en-US" altLang="en-US" sz="2400" i="1" dirty="0">
                <a:latin typeface=".VnTime" panose="020B7200000000000000" pitchFamily="34" charset="0"/>
              </a:rPr>
              <a:t> k </a:t>
            </a:r>
            <a:r>
              <a:rPr lang="en-US" altLang="en-US" sz="2400" i="1" dirty="0" err="1">
                <a:latin typeface=".VnTime" panose="020B7200000000000000" pitchFamily="34" charset="0"/>
              </a:rPr>
              <a:t>tËp</a:t>
            </a:r>
            <a:r>
              <a:rPr lang="en-US" altLang="en-US" sz="2400" i="1" dirty="0">
                <a:latin typeface=".VnTime" panose="020B7200000000000000" pitchFamily="34" charset="0"/>
              </a:rPr>
              <a:t> </a:t>
            </a:r>
            <a:r>
              <a:rPr lang="en-US" altLang="en-US" sz="2400" i="1" dirty="0" err="1">
                <a:latin typeface=".VnTime" panose="020B7200000000000000" pitchFamily="34" charset="0"/>
              </a:rPr>
              <a:t>lÊy</a:t>
            </a:r>
            <a:r>
              <a:rPr lang="en-US" altLang="en-US" sz="2400" i="1" dirty="0">
                <a:latin typeface=".VnTime" panose="020B7200000000000000" pitchFamily="34" charset="0"/>
              </a:rPr>
              <a:t> </a:t>
            </a:r>
            <a:r>
              <a:rPr lang="en-US" altLang="en-US" sz="2400" i="1" dirty="0" err="1">
                <a:latin typeface=".VnTime" panose="020B7200000000000000" pitchFamily="34" charset="0"/>
              </a:rPr>
              <a:t>tõ</a:t>
            </a:r>
            <a:r>
              <a:rPr lang="en-US" altLang="en-US" sz="2400" i="1" dirty="0">
                <a:latin typeface=".VnTime" panose="020B7200000000000000" pitchFamily="34" charset="0"/>
              </a:rPr>
              <a:t> m </a:t>
            </a:r>
            <a:r>
              <a:rPr lang="en-US" altLang="en-US" sz="2400" i="1" dirty="0" err="1">
                <a:latin typeface=".VnTime" panose="020B7200000000000000" pitchFamily="34" charset="0"/>
              </a:rPr>
              <a:t>tËp</a:t>
            </a:r>
            <a:r>
              <a:rPr lang="en-US" altLang="en-US" sz="2400" i="1" dirty="0">
                <a:latin typeface=".VnTime" panose="020B7200000000000000" pitchFamily="34" charset="0"/>
              </a:rPr>
              <a:t> </a:t>
            </a:r>
            <a:endParaRPr lang="en-US" altLang="en-US" sz="2400" i="1" dirty="0" smtClean="0">
              <a:latin typeface=".VnTime" panose="020B7200000000000000" pitchFamily="34" charset="0"/>
            </a:endParaRPr>
          </a:p>
          <a:p>
            <a:pPr eaLnBrk="1" hangingPunct="1">
              <a:buFont typeface="Wingdings" panose="05000000000000000000" pitchFamily="2" charset="2"/>
              <a:buNone/>
            </a:pPr>
            <a:r>
              <a:rPr lang="en-US" altLang="en-US" sz="2400" i="1" dirty="0" smtClean="0">
                <a:latin typeface=".VnTime" panose="020B7200000000000000" pitchFamily="34" charset="0"/>
              </a:rPr>
              <a:t>®· </a:t>
            </a:r>
            <a:r>
              <a:rPr lang="en-US" altLang="en-US" sz="2400" i="1" dirty="0" err="1">
                <a:latin typeface=".VnTime" panose="020B7200000000000000" pitchFamily="34" charset="0"/>
              </a:rPr>
              <a:t>cho</a:t>
            </a:r>
            <a:r>
              <a:rPr lang="en-US" altLang="en-US" sz="2400" i="1" dirty="0">
                <a:latin typeface=".VnTime" panose="020B7200000000000000" pitchFamily="34" charset="0"/>
              </a:rPr>
              <a:t>, </a:t>
            </a:r>
            <a:r>
              <a:rPr lang="en-US" altLang="en-US" sz="2400" i="1" dirty="0" err="1">
                <a:latin typeface=".VnTime" panose="020B7200000000000000" pitchFamily="34" charset="0"/>
              </a:rPr>
              <a:t>nãi</a:t>
            </a:r>
            <a:r>
              <a:rPr lang="en-US" altLang="en-US" sz="2400" i="1" dirty="0">
                <a:latin typeface=".VnTime" panose="020B7200000000000000" pitchFamily="34" charset="0"/>
              </a:rPr>
              <a:t> </a:t>
            </a:r>
            <a:r>
              <a:rPr lang="en-US" altLang="en-US" sz="2400" i="1" dirty="0" err="1">
                <a:latin typeface=".VnTime" panose="020B7200000000000000" pitchFamily="34" charset="0"/>
              </a:rPr>
              <a:t>riªng</a:t>
            </a:r>
            <a:r>
              <a:rPr lang="en-US" altLang="en-US" sz="2400" dirty="0">
                <a:latin typeface=".VnTime" panose="020B7200000000000000" pitchFamily="34" charset="0"/>
              </a:rPr>
              <a:t> </a:t>
            </a:r>
          </a:p>
          <a:p>
            <a:pPr eaLnBrk="1" hangingPunct="1">
              <a:buFont typeface="Wingdings" panose="05000000000000000000" pitchFamily="2" charset="2"/>
              <a:buNone/>
            </a:pPr>
            <a:r>
              <a:rPr lang="en-US" altLang="en-US" sz="2400" dirty="0">
                <a:latin typeface=".VnTime" panose="020B7200000000000000" pitchFamily="34" charset="0"/>
              </a:rPr>
              <a:t>                     </a:t>
            </a:r>
            <a:r>
              <a:rPr lang="en-US" altLang="en-US" sz="2400" i="1" dirty="0">
                <a:latin typeface=".VnTime" panose="020B7200000000000000" pitchFamily="34" charset="0"/>
              </a:rPr>
              <a:t>N</a:t>
            </a:r>
            <a:r>
              <a:rPr lang="en-US" altLang="en-US" sz="2400" baseline="-25000" dirty="0">
                <a:latin typeface=".VnTime" panose="020B7200000000000000" pitchFamily="34" charset="0"/>
              </a:rPr>
              <a:t>1</a:t>
            </a:r>
            <a:r>
              <a:rPr lang="en-US" altLang="en-US" sz="2400" dirty="0">
                <a:latin typeface=".VnTime" panose="020B7200000000000000" pitchFamily="34" charset="0"/>
              </a:rPr>
              <a:t> = </a:t>
            </a:r>
            <a:r>
              <a:rPr lang="en-US" altLang="en-US" sz="2400" i="1" dirty="0">
                <a:latin typeface=".VnTime" panose="020B7200000000000000" pitchFamily="34" charset="0"/>
              </a:rPr>
              <a:t>N</a:t>
            </a:r>
            <a:r>
              <a:rPr lang="en-US" altLang="en-US" sz="2400" dirty="0">
                <a:latin typeface=".VnTime" panose="020B7200000000000000" pitchFamily="34" charset="0"/>
              </a:rPr>
              <a:t>(</a:t>
            </a:r>
            <a:r>
              <a:rPr lang="en-US" altLang="en-US" sz="2400" i="1" dirty="0">
                <a:latin typeface=".VnTime" panose="020B7200000000000000" pitchFamily="34" charset="0"/>
              </a:rPr>
              <a:t>A</a:t>
            </a:r>
            <a:r>
              <a:rPr lang="en-US" altLang="en-US" sz="2400" baseline="-25000" dirty="0">
                <a:latin typeface=".VnTime" panose="020B7200000000000000" pitchFamily="34" charset="0"/>
              </a:rPr>
              <a:t>1</a:t>
            </a:r>
            <a:r>
              <a:rPr lang="en-US" altLang="en-US" sz="2400" dirty="0">
                <a:latin typeface=".VnTime" panose="020B7200000000000000" pitchFamily="34" charset="0"/>
              </a:rPr>
              <a:t>)</a:t>
            </a:r>
            <a:r>
              <a:rPr lang="en-US" altLang="en-US" sz="2400" i="1" dirty="0">
                <a:latin typeface=".VnTime" panose="020B7200000000000000" pitchFamily="34" charset="0"/>
              </a:rPr>
              <a:t> + ... + N</a:t>
            </a:r>
            <a:r>
              <a:rPr lang="en-US" altLang="en-US" sz="2400" dirty="0">
                <a:latin typeface=".VnTime" panose="020B7200000000000000" pitchFamily="34" charset="0"/>
              </a:rPr>
              <a:t>(</a:t>
            </a:r>
            <a:r>
              <a:rPr lang="en-US" altLang="en-US" sz="2400" i="1" dirty="0">
                <a:latin typeface=".VnTime" panose="020B7200000000000000" pitchFamily="34" charset="0"/>
              </a:rPr>
              <a:t>A</a:t>
            </a:r>
            <a:r>
              <a:rPr lang="en-US" altLang="en-US" sz="2400" i="1" baseline="-25000" dirty="0">
                <a:latin typeface=".VnTime" panose="020B7200000000000000" pitchFamily="34" charset="0"/>
              </a:rPr>
              <a:t>m</a:t>
            </a:r>
            <a:r>
              <a:rPr lang="en-US" altLang="en-US" sz="2400" dirty="0">
                <a:latin typeface=".VnTime" panose="020B7200000000000000" pitchFamily="34" charset="0"/>
              </a:rPr>
              <a:t>)</a:t>
            </a:r>
            <a:r>
              <a:rPr lang="en-US" altLang="en-US" sz="2400" i="1" dirty="0">
                <a:latin typeface=".VnTime" panose="020B7200000000000000" pitchFamily="34" charset="0"/>
              </a:rPr>
              <a:t>, </a:t>
            </a:r>
          </a:p>
          <a:p>
            <a:pPr eaLnBrk="1" hangingPunct="1">
              <a:buFont typeface="Wingdings" panose="05000000000000000000" pitchFamily="2" charset="2"/>
              <a:buNone/>
            </a:pPr>
            <a:r>
              <a:rPr lang="en-US" altLang="en-US" sz="2400" i="1" dirty="0">
                <a:latin typeface=".VnTime" panose="020B7200000000000000" pitchFamily="34" charset="0"/>
              </a:rPr>
              <a:t>                     N</a:t>
            </a:r>
            <a:r>
              <a:rPr lang="en-US" altLang="en-US" sz="2400" i="1" baseline="-25000" dirty="0">
                <a:latin typeface=".VnTime" panose="020B7200000000000000" pitchFamily="34" charset="0"/>
              </a:rPr>
              <a:t>m</a:t>
            </a:r>
            <a:r>
              <a:rPr lang="en-US" altLang="en-US" sz="2400" i="1" dirty="0">
                <a:latin typeface=".VnTime" panose="020B7200000000000000" pitchFamily="34" charset="0"/>
              </a:rPr>
              <a:t> = N</a:t>
            </a:r>
            <a:r>
              <a:rPr lang="en-US" altLang="en-US" sz="2400" dirty="0">
                <a:latin typeface=".VnTime" panose="020B7200000000000000" pitchFamily="34" charset="0"/>
              </a:rPr>
              <a:t>(</a:t>
            </a:r>
            <a:r>
              <a:rPr lang="en-US" altLang="en-US" sz="2400" i="1" dirty="0">
                <a:latin typeface=".VnTime" panose="020B7200000000000000" pitchFamily="34" charset="0"/>
              </a:rPr>
              <a:t>A</a:t>
            </a:r>
            <a:r>
              <a:rPr lang="en-US" altLang="en-US" sz="2400" baseline="-25000" dirty="0">
                <a:latin typeface=".VnTime" panose="020B7200000000000000" pitchFamily="34" charset="0"/>
              </a:rPr>
              <a:t>1</a:t>
            </a:r>
            <a:r>
              <a:rPr lang="en-US" altLang="en-US" sz="2400" dirty="0">
                <a:latin typeface=".VnTime" panose="020B7200000000000000" pitchFamily="34" charset="0"/>
              </a:rPr>
              <a:t> </a:t>
            </a:r>
            <a:r>
              <a:rPr lang="en-US" altLang="en-US" sz="2400" dirty="0">
                <a:latin typeface=".VnTime" panose="020B7200000000000000" pitchFamily="34" charset="0"/>
                <a:sym typeface="Symbol" panose="05050102010706020507" pitchFamily="18" charset="2"/>
              </a:rPr>
              <a:t></a:t>
            </a:r>
            <a:r>
              <a:rPr lang="en-US" altLang="en-US" sz="2400" i="1" dirty="0">
                <a:latin typeface=".VnTime" panose="020B7200000000000000" pitchFamily="34" charset="0"/>
              </a:rPr>
              <a:t> A</a:t>
            </a:r>
            <a:r>
              <a:rPr lang="en-US" altLang="en-US" sz="2400" baseline="-25000" dirty="0">
                <a:latin typeface=".VnTime" panose="020B7200000000000000" pitchFamily="34" charset="0"/>
              </a:rPr>
              <a:t>2 </a:t>
            </a:r>
            <a:r>
              <a:rPr lang="en-US" altLang="en-US" sz="2400" dirty="0">
                <a:latin typeface=".VnTime" panose="020B7200000000000000" pitchFamily="34" charset="0"/>
                <a:sym typeface="Symbol" panose="05050102010706020507" pitchFamily="18" charset="2"/>
              </a:rPr>
              <a:t></a:t>
            </a:r>
            <a:r>
              <a:rPr lang="en-US" altLang="en-US" sz="2400" dirty="0">
                <a:latin typeface=".VnTime" panose="020B7200000000000000" pitchFamily="34" charset="0"/>
              </a:rPr>
              <a:t> ... </a:t>
            </a:r>
            <a:r>
              <a:rPr lang="en-US" altLang="en-US" sz="2400" dirty="0">
                <a:latin typeface=".VnTime" panose="020B7200000000000000" pitchFamily="34" charset="0"/>
                <a:sym typeface="Symbol" panose="05050102010706020507" pitchFamily="18" charset="2"/>
              </a:rPr>
              <a:t></a:t>
            </a:r>
            <a:r>
              <a:rPr lang="en-US" altLang="en-US" sz="2400" dirty="0">
                <a:latin typeface=".VnTime" panose="020B7200000000000000" pitchFamily="34" charset="0"/>
              </a:rPr>
              <a:t> </a:t>
            </a:r>
            <a:r>
              <a:rPr lang="en-US" altLang="en-US" sz="2400" i="1" dirty="0">
                <a:latin typeface=".VnTime" panose="020B7200000000000000" pitchFamily="34" charset="0"/>
              </a:rPr>
              <a:t>A</a:t>
            </a:r>
            <a:r>
              <a:rPr lang="en-US" altLang="en-US" sz="2400" i="1" baseline="-25000" dirty="0">
                <a:latin typeface=".VnTime" panose="020B7200000000000000" pitchFamily="34" charset="0"/>
              </a:rPr>
              <a:t>m</a:t>
            </a:r>
            <a:r>
              <a:rPr lang="en-US" altLang="en-US" sz="2400" dirty="0">
                <a:latin typeface=".VnTime" panose="020B7200000000000000" pitchFamily="34" charset="0"/>
              </a:rPr>
              <a:t>)</a:t>
            </a:r>
            <a:r>
              <a:rPr lang="en-US" altLang="en-US" sz="2400" i="1" dirty="0">
                <a:latin typeface=".VnTime" panose="020B7200000000000000" pitchFamily="34" charset="0"/>
              </a:rPr>
              <a:t> </a:t>
            </a:r>
            <a:r>
              <a:rPr lang="en-US" altLang="en-US" sz="2400" dirty="0">
                <a:latin typeface=".VnTime" panose="020B7200000000000000" pitchFamily="34" charset="0"/>
              </a:rPr>
              <a:t>). </a:t>
            </a:r>
            <a:endParaRPr lang="en-US" altLang="en-US" sz="2400" b="1" dirty="0">
              <a:latin typeface=".VnTime" panose="020B7200000000000000" pitchFamily="34" charset="0"/>
            </a:endParaRPr>
          </a:p>
        </p:txBody>
      </p:sp>
      <p:graphicFrame>
        <p:nvGraphicFramePr>
          <p:cNvPr id="62471" name="Object 8">
            <a:extLst>
              <a:ext uri="{FF2B5EF4-FFF2-40B4-BE49-F238E27FC236}">
                <a16:creationId xmlns:a16="http://schemas.microsoft.com/office/drawing/2014/main" id="{8242ECAA-A6FE-4066-857D-9E7AA0B90F17}"/>
              </a:ext>
            </a:extLst>
          </p:cNvPr>
          <p:cNvGraphicFramePr>
            <a:graphicFrameLocks noGrp="1" noChangeAspect="1"/>
          </p:cNvGraphicFramePr>
          <p:nvPr>
            <p:ph sz="half" idx="2"/>
            <p:extLst>
              <p:ext uri="{D42A27DB-BD31-4B8C-83A1-F6EECF244321}">
                <p14:modId xmlns:p14="http://schemas.microsoft.com/office/powerpoint/2010/main" val="670567724"/>
              </p:ext>
            </p:extLst>
          </p:nvPr>
        </p:nvGraphicFramePr>
        <p:xfrm>
          <a:off x="1524000" y="2180433"/>
          <a:ext cx="7216775" cy="814388"/>
        </p:xfrm>
        <a:graphic>
          <a:graphicData uri="http://schemas.openxmlformats.org/presentationml/2006/ole">
            <mc:AlternateContent xmlns:mc="http://schemas.openxmlformats.org/markup-compatibility/2006">
              <mc:Choice xmlns:v="urn:schemas-microsoft-com:vml" Requires="v">
                <p:oleObj spid="_x0000_s76183" name="Equation" r:id="rId3" imgW="3263900" imgH="368300" progId="Equation.DSMT4">
                  <p:embed/>
                </p:oleObj>
              </mc:Choice>
              <mc:Fallback>
                <p:oleObj name="Equation" r:id="rId3" imgW="3263900" imgH="368300" progId="Equation.DSMT4">
                  <p:embed/>
                  <p:pic>
                    <p:nvPicPr>
                      <p:cNvPr id="62471" name="Object 8">
                        <a:extLst>
                          <a:ext uri="{FF2B5EF4-FFF2-40B4-BE49-F238E27FC236}">
                            <a16:creationId xmlns:a16="http://schemas.microsoft.com/office/drawing/2014/main" id="{8242ECAA-A6FE-4066-857D-9E7AA0B90F1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80433"/>
                        <a:ext cx="7216775" cy="814388"/>
                      </a:xfrm>
                      <a:prstGeom prst="rect">
                        <a:avLst/>
                      </a:prstGeom>
                      <a:noFill/>
                      <a:ln>
                        <a:noFill/>
                      </a:ln>
                      <a:effectLst/>
                      <a:extLst/>
                    </p:spPr>
                  </p:pic>
                </p:oleObj>
              </mc:Fallback>
            </mc:AlternateContent>
          </a:graphicData>
        </a:graphic>
      </p:graphicFrame>
      <p:sp>
        <p:nvSpPr>
          <p:cNvPr id="62469" name="Rectangle 5">
            <a:extLst>
              <a:ext uri="{FF2B5EF4-FFF2-40B4-BE49-F238E27FC236}">
                <a16:creationId xmlns:a16="http://schemas.microsoft.com/office/drawing/2014/main" id="{E4834E84-ADF8-45BF-9AA0-E85EA21B16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62470" name="Object 4">
            <a:extLst>
              <a:ext uri="{FF2B5EF4-FFF2-40B4-BE49-F238E27FC236}">
                <a16:creationId xmlns:a16="http://schemas.microsoft.com/office/drawing/2014/main" id="{786AB2FC-5C89-4743-82E8-D071B37E44D5}"/>
              </a:ext>
            </a:extLst>
          </p:cNvPr>
          <p:cNvGraphicFramePr>
            <a:graphicFrameLocks noChangeAspect="1"/>
          </p:cNvGraphicFramePr>
          <p:nvPr>
            <p:extLst>
              <p:ext uri="{D42A27DB-BD31-4B8C-83A1-F6EECF244321}">
                <p14:modId xmlns:p14="http://schemas.microsoft.com/office/powerpoint/2010/main" val="2139427715"/>
              </p:ext>
            </p:extLst>
          </p:nvPr>
        </p:nvGraphicFramePr>
        <p:xfrm>
          <a:off x="1219200" y="1371600"/>
          <a:ext cx="6841472" cy="481173"/>
        </p:xfrm>
        <a:graphic>
          <a:graphicData uri="http://schemas.openxmlformats.org/presentationml/2006/ole">
            <mc:AlternateContent xmlns:mc="http://schemas.openxmlformats.org/markup-compatibility/2006">
              <mc:Choice xmlns:v="urn:schemas-microsoft-com:vml" Requires="v">
                <p:oleObj spid="_x0000_s76184" name="Equation" r:id="rId5" imgW="3111500" imgH="215900" progId="Equation.DSMT4">
                  <p:embed/>
                </p:oleObj>
              </mc:Choice>
              <mc:Fallback>
                <p:oleObj name="Equation" r:id="rId5" imgW="3111500" imgH="215900" progId="Equation.DSMT4">
                  <p:embed/>
                  <p:pic>
                    <p:nvPicPr>
                      <p:cNvPr id="62470" name="Object 4">
                        <a:extLst>
                          <a:ext uri="{FF2B5EF4-FFF2-40B4-BE49-F238E27FC236}">
                            <a16:creationId xmlns:a16="http://schemas.microsoft.com/office/drawing/2014/main" id="{786AB2FC-5C89-4743-82E8-D071B37E44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371600"/>
                        <a:ext cx="6841472" cy="481173"/>
                      </a:xfrm>
                      <a:prstGeom prst="rect">
                        <a:avLst/>
                      </a:prstGeom>
                      <a:noFill/>
                      <a:ln>
                        <a:noFill/>
                      </a:ln>
                      <a:extLst/>
                    </p:spPr>
                  </p:pic>
                </p:oleObj>
              </mc:Fallback>
            </mc:AlternateContent>
          </a:graphicData>
        </a:graphic>
      </p:graphicFrame>
      <p:graphicFrame>
        <p:nvGraphicFramePr>
          <p:cNvPr id="7" name="Object 3">
            <a:extLst>
              <a:ext uri="{FF2B5EF4-FFF2-40B4-BE49-F238E27FC236}">
                <a16:creationId xmlns:a16="http://schemas.microsoft.com/office/drawing/2014/main" id="{750EF5B0-62A0-4EAA-833D-81559BB06C99}"/>
              </a:ext>
            </a:extLst>
          </p:cNvPr>
          <p:cNvGraphicFramePr>
            <a:graphicFrameLocks noChangeAspect="1"/>
          </p:cNvGraphicFramePr>
          <p:nvPr>
            <p:extLst>
              <p:ext uri="{D42A27DB-BD31-4B8C-83A1-F6EECF244321}">
                <p14:modId xmlns:p14="http://schemas.microsoft.com/office/powerpoint/2010/main" val="3751580110"/>
              </p:ext>
            </p:extLst>
          </p:nvPr>
        </p:nvGraphicFramePr>
        <p:xfrm>
          <a:off x="76200" y="4878547"/>
          <a:ext cx="8552671" cy="1263650"/>
        </p:xfrm>
        <a:graphic>
          <a:graphicData uri="http://schemas.openxmlformats.org/presentationml/2006/ole">
            <mc:AlternateContent xmlns:mc="http://schemas.openxmlformats.org/markup-compatibility/2006">
              <mc:Choice xmlns:v="urn:schemas-microsoft-com:vml" Requires="v">
                <p:oleObj spid="_x0000_s76185" name="Equation" r:id="rId7" imgW="4356000" imgH="711000" progId="Equation.DSMT4">
                  <p:embed/>
                </p:oleObj>
              </mc:Choice>
              <mc:Fallback>
                <p:oleObj name="Equation" r:id="rId7" imgW="4356000" imgH="711000" progId="Equation.DSMT4">
                  <p:embed/>
                  <p:pic>
                    <p:nvPicPr>
                      <p:cNvPr id="7" name="Object 3">
                        <a:extLst>
                          <a:ext uri="{FF2B5EF4-FFF2-40B4-BE49-F238E27FC236}">
                            <a16:creationId xmlns:a16="http://schemas.microsoft.com/office/drawing/2014/main" id="{750EF5B0-62A0-4EAA-833D-81559BB06C99}"/>
                          </a:ext>
                        </a:extLst>
                      </p:cNvPr>
                      <p:cNvPicPr>
                        <a:picLocks noChangeAspect="1" noChangeArrowheads="1"/>
                      </p:cNvPicPr>
                      <p:nvPr/>
                    </p:nvPicPr>
                    <p:blipFill>
                      <a:blip r:embed="rId8"/>
                      <a:srcRect/>
                      <a:stretch>
                        <a:fillRect/>
                      </a:stretch>
                    </p:blipFill>
                    <p:spPr bwMode="auto">
                      <a:xfrm>
                        <a:off x="76200" y="4878547"/>
                        <a:ext cx="8552671" cy="1263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124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628650" y="76200"/>
            <a:ext cx="7886700" cy="1325563"/>
          </a:xfrm>
        </p:spPr>
        <p:txBody>
          <a:bodyPr/>
          <a:lstStyle/>
          <a:p>
            <a:pPr eaLnBrk="1" hangingPunct="1"/>
            <a:r>
              <a:rPr lang="en-US" altLang="en-US" dirty="0" err="1"/>
              <a:t>Chương</a:t>
            </a:r>
            <a:r>
              <a:rPr lang="en-US" altLang="en-US" dirty="0"/>
              <a:t> 1. BÀI TOÁN ĐẾM</a:t>
            </a:r>
          </a:p>
        </p:txBody>
      </p:sp>
      <p:sp>
        <p:nvSpPr>
          <p:cNvPr id="26629" name="Rectangle 3">
            <a:extLst>
              <a:ext uri="{FF2B5EF4-FFF2-40B4-BE49-F238E27FC236}">
                <a16:creationId xmlns:a16="http://schemas.microsoft.com/office/drawing/2014/main" id="{D75923CE-E0BF-4C4E-9468-CAE0CA1B18BC}"/>
              </a:ext>
            </a:extLst>
          </p:cNvPr>
          <p:cNvSpPr>
            <a:spLocks noGrp="1" noChangeArrowheads="1"/>
          </p:cNvSpPr>
          <p:nvPr>
            <p:ph idx="1"/>
          </p:nvPr>
        </p:nvSpPr>
        <p:spPr>
          <a:xfrm>
            <a:off x="0" y="1362075"/>
            <a:ext cx="8229600" cy="5181600"/>
          </a:xfrm>
        </p:spPr>
        <p:txBody>
          <a:bodyPr/>
          <a:lstStyle/>
          <a:p>
            <a:pPr marL="590550" indent="-590550" eaLnBrk="1" hangingPunct="1">
              <a:buFont typeface="Wingdings" panose="05000000000000000000" pitchFamily="2" charset="2"/>
              <a:buAutoNum type="arabicPeriod"/>
              <a:defRPr/>
            </a:pPr>
            <a:r>
              <a:rPr lang="en-US" sz="3800" b="1" dirty="0" err="1">
                <a:solidFill>
                  <a:srgbClr val="FF0000"/>
                </a:solidFill>
                <a:latin typeface="Times New Roman" panose="02020603050405020304" pitchFamily="18" charset="0"/>
                <a:cs typeface="Times New Roman" panose="02020603050405020304" pitchFamily="18" charset="0"/>
              </a:rPr>
              <a:t>Nguyên</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lý</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cộng</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và</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nguyên</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lý</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nhân</a:t>
            </a:r>
            <a:endParaRPr lang="en-US" sz="38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latin typeface="Times New Roman" panose="02020603050405020304" pitchFamily="18" charset="0"/>
                <a:cs typeface="Times New Roman" panose="02020603050405020304" pitchFamily="18" charset="0"/>
              </a:rPr>
              <a:t>Các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cấu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hình</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tổ</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hợp</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cơ</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bản</a:t>
            </a:r>
            <a:endParaRPr lang="en-US" sz="38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latin typeface="Times New Roman" panose="02020603050405020304" pitchFamily="18" charset="0"/>
                <a:cs typeface="Times New Roman" panose="02020603050405020304" pitchFamily="18" charset="0"/>
              </a:rPr>
              <a:t>Nguyên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lý</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bù</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trừ</a:t>
            </a:r>
            <a:endParaRPr lang="en-US" sz="38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latin typeface="Times New Roman" panose="02020603050405020304" pitchFamily="18" charset="0"/>
                <a:cs typeface="Times New Roman" panose="02020603050405020304" pitchFamily="18" charset="0"/>
              </a:rPr>
              <a:t>Công</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thức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đệ</a:t>
            </a:r>
            <a:r>
              <a:rPr lang="en-US" sz="3800" dirty="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quy</a:t>
            </a:r>
            <a:endParaRPr lang="en-US" sz="3800" dirty="0" smtClean="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smtClean="0">
                <a:latin typeface="Times New Roman" panose="02020603050405020304" pitchFamily="18" charset="0"/>
                <a:cs typeface="Times New Roman" panose="02020603050405020304" pitchFamily="18" charset="0"/>
              </a:rPr>
              <a:t>Hàm</a:t>
            </a:r>
            <a:r>
              <a:rPr lang="en-US" sz="3800" dirty="0" smtClean="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sinh</a:t>
            </a:r>
            <a:endParaRPr lang="en-US" sz="38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defRPr/>
            </a:pPr>
            <a:endParaRPr lang="en-US" sz="3800" dirty="0">
              <a:solidFill>
                <a:srgbClr val="6A74FA"/>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2F3E8B0-5925-4B6F-9DBE-1444D52BFB0D}"/>
              </a:ext>
            </a:extLst>
          </p:cNvPr>
          <p:cNvSpPr>
            <a:spLocks noGrp="1"/>
          </p:cNvSpPr>
          <p:nvPr>
            <p:ph type="sldNum" sz="quarter" idx="12"/>
          </p:nvPr>
        </p:nvSpPr>
        <p:spPr/>
        <p:txBody>
          <a:bodyPr/>
          <a:lstStyle/>
          <a:p>
            <a:pPr>
              <a:defRPr/>
            </a:pPr>
            <a:fld id="{519C8756-3B26-4146-A7C7-24F682EEB786}" type="slidenum">
              <a:rPr lang="en-US" smtClean="0"/>
              <a:pPr>
                <a:defRPr/>
              </a:pPr>
              <a:t>6</a:t>
            </a:fld>
            <a:endParaRPr lang="en-US"/>
          </a:p>
        </p:txBody>
      </p:sp>
    </p:spTree>
    <p:extLst>
      <p:ext uri="{BB962C8B-B14F-4D97-AF65-F5344CB8AC3E}">
        <p14:creationId xmlns:p14="http://schemas.microsoft.com/office/powerpoint/2010/main" val="28135993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BD084345-7524-462B-A4D9-EE2003B02038}"/>
              </a:ext>
            </a:extLst>
          </p:cNvPr>
          <p:cNvSpPr>
            <a:spLocks noGrp="1" noChangeArrowheads="1"/>
          </p:cNvSpPr>
          <p:nvPr>
            <p:ph type="title"/>
          </p:nvPr>
        </p:nvSpPr>
        <p:spPr>
          <a:xfrm>
            <a:off x="0" y="0"/>
            <a:ext cx="7696200" cy="83820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bù</a:t>
            </a:r>
            <a:r>
              <a:rPr lang="en-US" altLang="en-US" sz="3500" dirty="0"/>
              <a:t> </a:t>
            </a:r>
            <a:r>
              <a:rPr lang="en-US" altLang="en-US" sz="3500" dirty="0" err="1"/>
              <a:t>trừ</a:t>
            </a:r>
            <a:endParaRPr lang="en-US" altLang="en-US" sz="3500" dirty="0"/>
          </a:p>
        </p:txBody>
      </p:sp>
      <p:sp>
        <p:nvSpPr>
          <p:cNvPr id="63492" name="Rectangle 3">
            <a:extLst>
              <a:ext uri="{FF2B5EF4-FFF2-40B4-BE49-F238E27FC236}">
                <a16:creationId xmlns:a16="http://schemas.microsoft.com/office/drawing/2014/main" id="{7D4D72BE-E6E9-4EB7-9741-E74197897C1D}"/>
              </a:ext>
            </a:extLst>
          </p:cNvPr>
          <p:cNvSpPr>
            <a:spLocks noGrp="1" noChangeArrowheads="1"/>
          </p:cNvSpPr>
          <p:nvPr>
            <p:ph type="body" sz="half" idx="1"/>
          </p:nvPr>
        </p:nvSpPr>
        <p:spPr>
          <a:xfrm>
            <a:off x="58737" y="838200"/>
            <a:ext cx="9085263" cy="4495800"/>
          </a:xfrm>
        </p:spPr>
        <p:txBody>
          <a:bodyPr>
            <a:noAutofit/>
          </a:bodyPr>
          <a:lstStyle/>
          <a:p>
            <a:pPr marL="0" indent="0" algn="just" eaLnBrk="1" hangingPunct="1">
              <a:spcBef>
                <a:spcPts val="600"/>
              </a:spcBef>
              <a:buNone/>
            </a:pPr>
            <a:r>
              <a:rPr lang="en-US" altLang="en-US" sz="2200" b="1" dirty="0" err="1">
                <a:latin typeface="Times" panose="02020603050405020304" pitchFamily="18" charset="0"/>
                <a:cs typeface="Times" panose="02020603050405020304" pitchFamily="18" charset="0"/>
              </a:rPr>
              <a:t>Chứng</a:t>
            </a:r>
            <a:r>
              <a:rPr lang="en-US" altLang="en-US" sz="2200" b="1" dirty="0">
                <a:latin typeface="Times" panose="02020603050405020304" pitchFamily="18" charset="0"/>
                <a:cs typeface="Times" panose="02020603050405020304" pitchFamily="18" charset="0"/>
              </a:rPr>
              <a:t> minh.</a:t>
            </a:r>
          </a:p>
          <a:p>
            <a:pPr marL="0" indent="0" algn="just" eaLnBrk="1" hangingPunct="1">
              <a:spcBef>
                <a:spcPts val="600"/>
              </a:spcBef>
              <a:buNone/>
            </a:pPr>
            <a:endParaRPr lang="en-US" altLang="en-US" sz="2200" b="1" dirty="0">
              <a:latin typeface="Times" panose="02020603050405020304" pitchFamily="18" charset="0"/>
              <a:cs typeface="Times" panose="02020603050405020304" pitchFamily="18" charset="0"/>
            </a:endParaRPr>
          </a:p>
          <a:p>
            <a:pPr marL="0" indent="0" algn="just" eaLnBrk="1" hangingPunct="1">
              <a:spcBef>
                <a:spcPts val="600"/>
              </a:spcBef>
              <a:buNone/>
            </a:pPr>
            <a:endParaRPr lang="en-US" altLang="en-US" sz="2200" b="1" dirty="0">
              <a:latin typeface="Times" panose="02020603050405020304" pitchFamily="18" charset="0"/>
              <a:cs typeface="Times" panose="02020603050405020304" pitchFamily="18" charset="0"/>
            </a:endParaRPr>
          </a:p>
          <a:p>
            <a:pPr marL="0" indent="0" algn="just" eaLnBrk="1" hangingPunct="1">
              <a:spcBef>
                <a:spcPts val="600"/>
              </a:spcBef>
              <a:buNone/>
            </a:pPr>
            <a:endParaRPr lang="en-US" altLang="en-US" sz="2200" b="1" dirty="0">
              <a:latin typeface="Times" panose="02020603050405020304" pitchFamily="18" charset="0"/>
              <a:cs typeface="Times" panose="02020603050405020304" pitchFamily="18" charset="0"/>
            </a:endParaRPr>
          </a:p>
          <a:p>
            <a:pPr marL="0" indent="0" algn="just" eaLnBrk="1" hangingPunct="1">
              <a:spcBef>
                <a:spcPts val="600"/>
              </a:spcBef>
              <a:buNone/>
            </a:pPr>
            <a:r>
              <a:rPr lang="en-US" altLang="en-US" sz="2200" dirty="0" err="1" smtClean="0">
                <a:latin typeface="Times" panose="02020603050405020304" pitchFamily="18" charset="0"/>
                <a:cs typeface="Times" panose="02020603050405020304" pitchFamily="18" charset="0"/>
              </a:rPr>
              <a:t>Chú</a:t>
            </a:r>
            <a:r>
              <a:rPr lang="en-US" altLang="en-US" sz="2200" dirty="0" smtClean="0">
                <a:latin typeface="Times" panose="02020603050405020304" pitchFamily="18" charset="0"/>
                <a:cs typeface="Times" panose="02020603050405020304" pitchFamily="18" charset="0"/>
              </a:rPr>
              <a:t> </a:t>
            </a:r>
            <a:r>
              <a:rPr lang="en-US" altLang="en-US" sz="2200" dirty="0">
                <a:latin typeface="Times" panose="02020603050405020304" pitchFamily="18" charset="0"/>
                <a:cs typeface="Times" panose="02020603050405020304" pitchFamily="18" charset="0"/>
              </a:rPr>
              <a:t>ý </a:t>
            </a:r>
            <a:r>
              <a:rPr lang="en-US" altLang="en-US" sz="2200" dirty="0" err="1">
                <a:latin typeface="Times" panose="02020603050405020304" pitchFamily="18" charset="0"/>
                <a:cs typeface="Times" panose="02020603050405020304" pitchFamily="18" charset="0"/>
              </a:rPr>
              <a:t>rằng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số</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các</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tập</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giao</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của</a:t>
            </a:r>
            <a:r>
              <a:rPr lang="en-US" altLang="en-US" sz="2200" dirty="0">
                <a:latin typeface="Times" panose="02020603050405020304" pitchFamily="18" charset="0"/>
                <a:cs typeface="Times" panose="02020603050405020304" pitchFamily="18" charset="0"/>
              </a:rPr>
              <a:t> </a:t>
            </a:r>
            <a:r>
              <a:rPr lang="en-US" altLang="en-US" sz="2200" i="1" dirty="0">
                <a:latin typeface="Times" panose="02020603050405020304" pitchFamily="18" charset="0"/>
                <a:cs typeface="Times" panose="02020603050405020304" pitchFamily="18" charset="0"/>
              </a:rPr>
              <a:t>k</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tập</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lấy</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từ</a:t>
            </a:r>
            <a:r>
              <a:rPr lang="en-US" altLang="en-US" sz="2200" dirty="0">
                <a:latin typeface="Times" panose="02020603050405020304" pitchFamily="18" charset="0"/>
                <a:cs typeface="Times" panose="02020603050405020304" pitchFamily="18" charset="0"/>
              </a:rPr>
              <a:t> </a:t>
            </a:r>
            <a:r>
              <a:rPr lang="en-US" altLang="en-US" sz="2200" i="1" dirty="0">
                <a:latin typeface="Times" panose="02020603050405020304" pitchFamily="18" charset="0"/>
                <a:cs typeface="Times" panose="02020603050405020304" pitchFamily="18" charset="0"/>
              </a:rPr>
              <a:t>m</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tập</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bằng</a:t>
            </a:r>
            <a:r>
              <a:rPr lang="en-US" altLang="en-US" sz="2200" dirty="0">
                <a:latin typeface="Times" panose="02020603050405020304" pitchFamily="18" charset="0"/>
                <a:cs typeface="Times" panose="02020603050405020304" pitchFamily="18" charset="0"/>
              </a:rPr>
              <a:t> </a:t>
            </a:r>
            <a:r>
              <a:rPr lang="en-US" altLang="en-US" sz="2200" i="1" dirty="0">
                <a:latin typeface=".VnTime" panose="020B7200000000000000" pitchFamily="34" charset="0"/>
              </a:rPr>
              <a:t>C</a:t>
            </a:r>
            <a:r>
              <a:rPr lang="en-US" altLang="en-US" sz="2200" dirty="0">
                <a:latin typeface=".VnTime" panose="020B7200000000000000" pitchFamily="34" charset="0"/>
              </a:rPr>
              <a:t>(</a:t>
            </a:r>
            <a:r>
              <a:rPr lang="en-US" altLang="en-US" sz="2200" i="1" dirty="0" err="1">
                <a:latin typeface=".VnTime" panose="020B7200000000000000" pitchFamily="34" charset="0"/>
              </a:rPr>
              <a:t>m,k</a:t>
            </a:r>
            <a:r>
              <a:rPr lang="en-US" altLang="en-US" sz="2200" dirty="0">
                <a:latin typeface=".VnTime" panose="020B7200000000000000" pitchFamily="34" charset="0"/>
              </a:rPr>
              <a:t>),  </a:t>
            </a:r>
            <a:r>
              <a:rPr lang="en-US" altLang="en-US" sz="2200" i="1" dirty="0">
                <a:latin typeface=".VnTime" panose="020B7200000000000000" pitchFamily="34" charset="0"/>
              </a:rPr>
              <a:t>k = </a:t>
            </a:r>
            <a:r>
              <a:rPr lang="en-US" altLang="en-US" sz="2200" dirty="0">
                <a:latin typeface=".VnTime" panose="020B7200000000000000" pitchFamily="34" charset="0"/>
              </a:rPr>
              <a:t>1,2</a:t>
            </a:r>
            <a:r>
              <a:rPr lang="en-US" altLang="en-US" sz="2200" i="1" dirty="0">
                <a:latin typeface=".VnTime" panose="020B7200000000000000" pitchFamily="34" charset="0"/>
              </a:rPr>
              <a:t>,...,m. </a:t>
            </a:r>
          </a:p>
          <a:p>
            <a:pPr algn="just" eaLnBrk="1" hangingPunct="1">
              <a:spcBef>
                <a:spcPts val="600"/>
              </a:spcBef>
            </a:pPr>
            <a:r>
              <a:rPr lang="en-US" altLang="en-US" sz="2200" dirty="0" err="1">
                <a:latin typeface="Times" panose="02020603050405020304" pitchFamily="18" charset="0"/>
                <a:cs typeface="Times" panose="02020603050405020304" pitchFamily="18" charset="0"/>
              </a:rPr>
              <a:t>Để</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chứng</a:t>
            </a:r>
            <a:r>
              <a:rPr lang="en-US" altLang="en-US" sz="2200" dirty="0">
                <a:latin typeface="Times" panose="02020603050405020304" pitchFamily="18" charset="0"/>
                <a:cs typeface="Times" panose="02020603050405020304" pitchFamily="18" charset="0"/>
              </a:rPr>
              <a:t> minh </a:t>
            </a:r>
            <a:r>
              <a:rPr lang="en-US" altLang="en-US" sz="2200" dirty="0" err="1">
                <a:latin typeface="Times" panose="02020603050405020304" pitchFamily="18" charset="0"/>
                <a:cs typeface="Times" panose="02020603050405020304" pitchFamily="18" charset="0"/>
              </a:rPr>
              <a:t>công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thức</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của</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nguyên</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lý</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bù</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trừ</a:t>
            </a:r>
            <a:r>
              <a:rPr lang="en-US" altLang="en-US" sz="2200" dirty="0">
                <a:latin typeface="Times" panose="02020603050405020304" pitchFamily="18" charset="0"/>
                <a:cs typeface="Times" panose="02020603050405020304" pitchFamily="18" charset="0"/>
              </a:rPr>
              <a:t>, ta </a:t>
            </a:r>
            <a:r>
              <a:rPr lang="en-US" altLang="en-US" sz="2200" dirty="0" err="1">
                <a:latin typeface="Times" panose="02020603050405020304" pitchFamily="18" charset="0"/>
                <a:cs typeface="Times" panose="02020603050405020304" pitchFamily="18" charset="0"/>
              </a:rPr>
              <a:t>sẽ</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tính</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xem</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mỗi</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phần</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tử</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của</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tập</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baseline="-25000" dirty="0">
                <a:latin typeface=".VnTime" panose="020B7200000000000000" pitchFamily="34" charset="0"/>
              </a:rPr>
              <a:t>1</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baseline="-25000" dirty="0">
                <a:latin typeface=".VnTime" panose="020B7200000000000000" pitchFamily="34" charset="0"/>
              </a:rPr>
              <a:t>2</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 . .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i="1" baseline="-25000" dirty="0">
                <a:latin typeface=".VnTime" panose="020B7200000000000000" pitchFamily="34" charset="0"/>
              </a:rPr>
              <a:t>m</a:t>
            </a:r>
            <a:r>
              <a:rPr lang="en-US" altLang="en-US" sz="2200" dirty="0">
                <a:latin typeface=".VnTime" panose="020B7200000000000000" pitchFamily="34" charset="0"/>
              </a:rPr>
              <a:t> </a:t>
            </a:r>
            <a:r>
              <a:rPr lang="en-US" altLang="en-US" sz="2200" dirty="0" err="1">
                <a:latin typeface="Times" panose="02020603050405020304" pitchFamily="18" charset="0"/>
                <a:cs typeface="Times" panose="02020603050405020304" pitchFamily="18" charset="0"/>
              </a:rPr>
              <a:t>được</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đếm</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bao</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nhiêu</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lần</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trong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vế</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phải</a:t>
            </a:r>
            <a:r>
              <a:rPr lang="en-US" altLang="en-US" sz="2200" dirty="0">
                <a:latin typeface=".VnTime" panose="020B7200000000000000" pitchFamily="34" charset="0"/>
              </a:rPr>
              <a:t>:</a:t>
            </a:r>
          </a:p>
          <a:p>
            <a:pPr lvl="1" algn="just" eaLnBrk="1" hangingPunct="1">
              <a:spcBef>
                <a:spcPts val="600"/>
              </a:spcBef>
            </a:pPr>
            <a:r>
              <a:rPr lang="en-US" altLang="en-US" sz="2200" dirty="0" err="1">
                <a:latin typeface="Times" panose="02020603050405020304" pitchFamily="18" charset="0"/>
                <a:cs typeface="Times" panose="02020603050405020304" pitchFamily="18" charset="0"/>
              </a:rPr>
              <a:t>Xét</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một</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phần</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tử</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tùy</a:t>
            </a:r>
            <a:r>
              <a:rPr lang="en-US" altLang="en-US" sz="2200" dirty="0">
                <a:latin typeface="Times" panose="02020603050405020304" pitchFamily="18" charset="0"/>
                <a:cs typeface="Times" panose="02020603050405020304" pitchFamily="18" charset="0"/>
              </a:rPr>
              <a:t> ý</a:t>
            </a:r>
            <a:r>
              <a:rPr lang="en-US" altLang="en-US" sz="2200" dirty="0">
                <a:latin typeface=".VnTime" panose="020B7200000000000000" pitchFamily="34" charset="0"/>
              </a:rPr>
              <a:t> </a:t>
            </a:r>
            <a:r>
              <a:rPr lang="en-US" altLang="en-US" sz="2200" i="1" dirty="0">
                <a:latin typeface=".VnTime" panose="020B7200000000000000" pitchFamily="34" charset="0"/>
              </a:rPr>
              <a:t>a </a:t>
            </a:r>
            <a:r>
              <a:rPr lang="en-US" altLang="en-US" sz="2200" dirty="0">
                <a:latin typeface=".VnTime" panose="020B7200000000000000" pitchFamily="34" charset="0"/>
                <a:sym typeface="Symbol" panose="05050102010706020507" pitchFamily="18" charset="2"/>
              </a:rPr>
              <a:t></a:t>
            </a:r>
            <a:r>
              <a:rPr lang="en-US" altLang="en-US" sz="2200" i="1" dirty="0">
                <a:latin typeface=".VnTime" panose="020B7200000000000000" pitchFamily="34" charset="0"/>
              </a:rPr>
              <a:t> A</a:t>
            </a:r>
            <a:r>
              <a:rPr lang="en-US" altLang="en-US" sz="2200" baseline="-25000" dirty="0">
                <a:latin typeface=".VnTime" panose="020B7200000000000000" pitchFamily="34" charset="0"/>
              </a:rPr>
              <a:t>1</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baseline="-25000" dirty="0">
                <a:latin typeface=".VnTime" panose="020B7200000000000000" pitchFamily="34" charset="0"/>
              </a:rPr>
              <a:t>2</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 . .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i="1" baseline="-25000" dirty="0">
                <a:latin typeface=".VnTime" panose="020B7200000000000000" pitchFamily="34" charset="0"/>
              </a:rPr>
              <a:t>m</a:t>
            </a:r>
            <a:r>
              <a:rPr lang="en-US" altLang="en-US" sz="2200" dirty="0">
                <a:latin typeface=".VnTime" panose="020B7200000000000000" pitchFamily="34" charset="0"/>
              </a:rPr>
              <a:t>.</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Giả</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sử</a:t>
            </a:r>
            <a:r>
              <a:rPr lang="en-US" altLang="en-US" sz="2200" dirty="0">
                <a:latin typeface="Times" panose="02020603050405020304" pitchFamily="18" charset="0"/>
                <a:cs typeface="Times" panose="02020603050405020304" pitchFamily="18" charset="0"/>
              </a:rPr>
              <a:t> </a:t>
            </a:r>
            <a:r>
              <a:rPr lang="en-US" altLang="en-US" sz="2200" i="1" dirty="0">
                <a:latin typeface="Times" panose="02020603050405020304" pitchFamily="18" charset="0"/>
                <a:cs typeface="Times" panose="02020603050405020304" pitchFamily="18" charset="0"/>
              </a:rPr>
              <a:t>a</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là</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phần</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tử</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của</a:t>
            </a:r>
            <a:r>
              <a:rPr lang="en-US" altLang="en-US" sz="2200" dirty="0">
                <a:latin typeface="Times" panose="02020603050405020304" pitchFamily="18" charset="0"/>
                <a:cs typeface="Times" panose="02020603050405020304" pitchFamily="18" charset="0"/>
              </a:rPr>
              <a:t> </a:t>
            </a:r>
            <a:r>
              <a:rPr lang="en-US" altLang="en-US" sz="2200" i="1" dirty="0">
                <a:latin typeface="Times" panose="02020603050405020304" pitchFamily="18" charset="0"/>
                <a:cs typeface="Times" panose="02020603050405020304" pitchFamily="18" charset="0"/>
              </a:rPr>
              <a:t>k</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tập</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trong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số</a:t>
            </a:r>
            <a:r>
              <a:rPr lang="en-US" altLang="en-US" sz="2200" dirty="0">
                <a:latin typeface="Times" panose="02020603050405020304" pitchFamily="18" charset="0"/>
                <a:cs typeface="Times" panose="02020603050405020304" pitchFamily="18" charset="0"/>
              </a:rPr>
              <a:t> </a:t>
            </a:r>
            <a:r>
              <a:rPr lang="en-US" altLang="en-US" sz="2200" i="1" dirty="0">
                <a:latin typeface="Times" panose="02020603050405020304" pitchFamily="18" charset="0"/>
                <a:cs typeface="Times" panose="02020603050405020304" pitchFamily="18" charset="0"/>
              </a:rPr>
              <a:t>m</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tập</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đã</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cho</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Khi</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đó</a:t>
            </a:r>
            <a:r>
              <a:rPr lang="en-US" altLang="en-US" sz="2200" dirty="0">
                <a:latin typeface="Times" panose="02020603050405020304" pitchFamily="18" charset="0"/>
                <a:cs typeface="Times" panose="02020603050405020304" pitchFamily="18" charset="0"/>
              </a:rPr>
              <a:t> </a:t>
            </a:r>
            <a:r>
              <a:rPr lang="en-US" altLang="en-US" sz="2200" i="1" dirty="0">
                <a:latin typeface="Times" panose="02020603050405020304" pitchFamily="18" charset="0"/>
                <a:cs typeface="Times" panose="02020603050405020304" pitchFamily="18" charset="0"/>
              </a:rPr>
              <a:t>a</a:t>
            </a:r>
            <a:r>
              <a:rPr lang="en-US" altLang="en-US" sz="2200" dirty="0">
                <a:latin typeface="Times" panose="02020603050405020304" pitchFamily="18" charset="0"/>
                <a:cs typeface="Times" panose="02020603050405020304" pitchFamily="18" charset="0"/>
              </a:rPr>
              <a:t> đ</a:t>
            </a:r>
            <a:r>
              <a:rPr lang="vi-VN" altLang="en-US" sz="2200" dirty="0">
                <a:latin typeface="Times" panose="02020603050405020304" pitchFamily="18" charset="0"/>
                <a:cs typeface="Times" panose="02020603050405020304" pitchFamily="18" charset="0"/>
              </a:rPr>
              <a:t>ư</a:t>
            </a:r>
            <a:r>
              <a:rPr lang="en-US" altLang="en-US" sz="2200" dirty="0" err="1">
                <a:latin typeface="Times" panose="02020603050405020304" pitchFamily="18" charset="0"/>
                <a:cs typeface="Times" panose="02020603050405020304" pitchFamily="18" charset="0"/>
              </a:rPr>
              <a:t>ợc</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đếm</a:t>
            </a:r>
            <a:r>
              <a:rPr lang="en-US" altLang="en-US" sz="2200" dirty="0">
                <a:latin typeface="Times" panose="02020603050405020304" pitchFamily="18" charset="0"/>
                <a:cs typeface="Times" panose="02020603050405020304" pitchFamily="18" charset="0"/>
              </a:rPr>
              <a:t> ở </a:t>
            </a:r>
            <a:r>
              <a:rPr lang="en-US" altLang="en-US" sz="2200" dirty="0" err="1">
                <a:latin typeface="Times" panose="02020603050405020304" pitchFamily="18" charset="0"/>
                <a:cs typeface="Times" panose="02020603050405020304" pitchFamily="18" charset="0"/>
              </a:rPr>
              <a:t>vế</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phải</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của</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công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thức</a:t>
            </a:r>
            <a:endParaRPr lang="en-US" altLang="en-US" sz="2200" dirty="0">
              <a:latin typeface=".VnTime" panose="020B7200000000000000" pitchFamily="34" charset="0"/>
            </a:endParaRPr>
          </a:p>
          <a:p>
            <a:pPr algn="just" eaLnBrk="1" hangingPunct="1">
              <a:spcBef>
                <a:spcPts val="600"/>
              </a:spcBef>
              <a:buFont typeface="Wingdings" panose="05000000000000000000" pitchFamily="2" charset="2"/>
              <a:buNone/>
            </a:pPr>
            <a:r>
              <a:rPr lang="en-US" altLang="en-US" sz="2200" dirty="0">
                <a:latin typeface=".VnTime" panose="020B7200000000000000" pitchFamily="34" charset="0"/>
              </a:rPr>
              <a:t>                           </a:t>
            </a:r>
            <a:r>
              <a:rPr lang="en-US" altLang="en-US" sz="2200" i="1" dirty="0">
                <a:latin typeface=".VnTime" panose="020B7200000000000000" pitchFamily="34" charset="0"/>
              </a:rPr>
              <a:t>C</a:t>
            </a:r>
            <a:r>
              <a:rPr lang="en-US" altLang="en-US" sz="2200" dirty="0">
                <a:latin typeface=".VnTime" panose="020B7200000000000000" pitchFamily="34" charset="0"/>
              </a:rPr>
              <a:t>(</a:t>
            </a:r>
            <a:r>
              <a:rPr lang="en-US" altLang="en-US" sz="2200" i="1" dirty="0">
                <a:latin typeface=".VnTime" panose="020B7200000000000000" pitchFamily="34" charset="0"/>
              </a:rPr>
              <a:t>k</a:t>
            </a:r>
            <a:r>
              <a:rPr lang="en-US" altLang="en-US" sz="2200" dirty="0">
                <a:latin typeface=".VnTime" panose="020B7200000000000000" pitchFamily="34" charset="0"/>
              </a:rPr>
              <a:t>,1) </a:t>
            </a:r>
            <a:r>
              <a:rPr lang="en-US" altLang="en-US" sz="2200" dirty="0" smtClean="0">
                <a:latin typeface=".VnTime" panose="020B7200000000000000" pitchFamily="34" charset="0"/>
              </a:rPr>
              <a:t>- </a:t>
            </a:r>
            <a:r>
              <a:rPr lang="en-US" altLang="en-US" sz="2200" i="1" dirty="0">
                <a:latin typeface=".VnTime" panose="020B7200000000000000" pitchFamily="34" charset="0"/>
              </a:rPr>
              <a:t>C</a:t>
            </a:r>
            <a:r>
              <a:rPr lang="en-US" altLang="en-US" sz="2200" dirty="0">
                <a:latin typeface=".VnTime" panose="020B7200000000000000" pitchFamily="34" charset="0"/>
              </a:rPr>
              <a:t>(</a:t>
            </a:r>
            <a:r>
              <a:rPr lang="en-US" altLang="en-US" sz="2200" i="1" dirty="0">
                <a:latin typeface=".VnTime" panose="020B7200000000000000" pitchFamily="34" charset="0"/>
              </a:rPr>
              <a:t>k</a:t>
            </a:r>
            <a:r>
              <a:rPr lang="en-US" altLang="en-US" sz="2200" dirty="0">
                <a:latin typeface=".VnTime" panose="020B7200000000000000" pitchFamily="34" charset="0"/>
              </a:rPr>
              <a:t>,2)+ ... + (-1)</a:t>
            </a:r>
            <a:r>
              <a:rPr lang="en-US" altLang="en-US" sz="2200" i="1" baseline="30000" dirty="0">
                <a:latin typeface=".VnTime" panose="020B7200000000000000" pitchFamily="34" charset="0"/>
              </a:rPr>
              <a:t>k</a:t>
            </a:r>
            <a:r>
              <a:rPr lang="en-US" altLang="en-US" sz="2200" baseline="30000" dirty="0">
                <a:latin typeface=".VnTime" panose="020B7200000000000000" pitchFamily="34" charset="0"/>
              </a:rPr>
              <a:t>-1</a:t>
            </a:r>
            <a:r>
              <a:rPr lang="en-US" altLang="en-US" sz="2200" i="1" dirty="0">
                <a:latin typeface=".VnTime" panose="020B7200000000000000" pitchFamily="34" charset="0"/>
              </a:rPr>
              <a:t>C</a:t>
            </a:r>
            <a:r>
              <a:rPr lang="en-US" altLang="en-US" sz="2200" dirty="0">
                <a:latin typeface=".VnTime" panose="020B7200000000000000" pitchFamily="34" charset="0"/>
              </a:rPr>
              <a:t>(</a:t>
            </a:r>
            <a:r>
              <a:rPr lang="en-US" altLang="en-US" sz="2200" i="1" dirty="0" err="1">
                <a:latin typeface=".VnTime" panose="020B7200000000000000" pitchFamily="34" charset="0"/>
              </a:rPr>
              <a:t>k,k</a:t>
            </a:r>
            <a:r>
              <a:rPr lang="en-US" altLang="en-US" sz="2200" dirty="0">
                <a:latin typeface=".VnTime" panose="020B7200000000000000" pitchFamily="34" charset="0"/>
              </a:rPr>
              <a:t>)</a:t>
            </a:r>
          </a:p>
          <a:p>
            <a:pPr algn="just" eaLnBrk="1" hangingPunct="1">
              <a:spcBef>
                <a:spcPts val="600"/>
              </a:spcBef>
              <a:buFont typeface="Wingdings" panose="05000000000000000000" pitchFamily="2" charset="2"/>
              <a:buNone/>
            </a:pPr>
            <a:r>
              <a:rPr lang="en-US" altLang="en-US" sz="2200" dirty="0">
                <a:latin typeface=".VnTime" panose="020B7200000000000000" pitchFamily="34" charset="0"/>
              </a:rPr>
              <a:t>      </a:t>
            </a:r>
            <a:r>
              <a:rPr lang="en-US" altLang="en-US" sz="2200" dirty="0" err="1">
                <a:latin typeface="Times" panose="02020603050405020304" pitchFamily="18" charset="0"/>
                <a:cs typeface="Times" panose="02020603050405020304" pitchFamily="18" charset="0"/>
              </a:rPr>
              <a:t>lần</a:t>
            </a:r>
            <a:r>
              <a:rPr lang="en-US" altLang="en-US" sz="2200" dirty="0">
                <a:latin typeface="Times" panose="02020603050405020304" pitchFamily="18" charset="0"/>
                <a:cs typeface="Times" panose="02020603050405020304" pitchFamily="18" charset="0"/>
              </a:rPr>
              <a:t>. Do</a:t>
            </a:r>
            <a:endParaRPr lang="en-US" altLang="en-US" sz="2200" dirty="0">
              <a:latin typeface=".VnTime" panose="020B7200000000000000" pitchFamily="34" charset="0"/>
            </a:endParaRPr>
          </a:p>
          <a:p>
            <a:pPr algn="just" eaLnBrk="1" hangingPunct="1">
              <a:spcBef>
                <a:spcPts val="600"/>
              </a:spcBef>
              <a:buFont typeface="Wingdings" panose="05000000000000000000" pitchFamily="2" charset="2"/>
              <a:buNone/>
            </a:pPr>
            <a:r>
              <a:rPr lang="en-US" altLang="en-US" sz="2200" i="1" dirty="0">
                <a:latin typeface=".VnTime" panose="020B7200000000000000" pitchFamily="34" charset="0"/>
              </a:rPr>
              <a:t>       C</a:t>
            </a:r>
            <a:r>
              <a:rPr lang="en-US" altLang="en-US" sz="2200" dirty="0">
                <a:latin typeface=".VnTime" panose="020B7200000000000000" pitchFamily="34" charset="0"/>
              </a:rPr>
              <a:t>(</a:t>
            </a:r>
            <a:r>
              <a:rPr lang="en-US" altLang="en-US" sz="2200" i="1" dirty="0">
                <a:latin typeface=".VnTime" panose="020B7200000000000000" pitchFamily="34" charset="0"/>
              </a:rPr>
              <a:t>k</a:t>
            </a:r>
            <a:r>
              <a:rPr lang="en-US" altLang="en-US" sz="2200" dirty="0">
                <a:latin typeface=".VnTime" panose="020B7200000000000000" pitchFamily="34" charset="0"/>
              </a:rPr>
              <a:t>,1) </a:t>
            </a:r>
            <a:r>
              <a:rPr lang="en-US" altLang="en-US" sz="2200" dirty="0" smtClean="0">
                <a:latin typeface=".VnTime" panose="020B7200000000000000" pitchFamily="34" charset="0"/>
              </a:rPr>
              <a:t>- </a:t>
            </a:r>
            <a:r>
              <a:rPr lang="en-US" altLang="en-US" sz="2200" i="1" dirty="0">
                <a:latin typeface=".VnTime" panose="020B7200000000000000" pitchFamily="34" charset="0"/>
              </a:rPr>
              <a:t>C</a:t>
            </a:r>
            <a:r>
              <a:rPr lang="en-US" altLang="en-US" sz="2200" dirty="0">
                <a:latin typeface=".VnTime" panose="020B7200000000000000" pitchFamily="34" charset="0"/>
              </a:rPr>
              <a:t>(</a:t>
            </a:r>
            <a:r>
              <a:rPr lang="en-US" altLang="en-US" sz="2200" i="1" dirty="0">
                <a:latin typeface=".VnTime" panose="020B7200000000000000" pitchFamily="34" charset="0"/>
              </a:rPr>
              <a:t>k</a:t>
            </a:r>
            <a:r>
              <a:rPr lang="en-US" altLang="en-US" sz="2200" dirty="0">
                <a:latin typeface=".VnTime" panose="020B7200000000000000" pitchFamily="34" charset="0"/>
              </a:rPr>
              <a:t>,2)+ ... + (-1)</a:t>
            </a:r>
            <a:r>
              <a:rPr lang="en-US" altLang="en-US" sz="2200" i="1" baseline="30000" dirty="0">
                <a:latin typeface=".VnTime" panose="020B7200000000000000" pitchFamily="34" charset="0"/>
              </a:rPr>
              <a:t>k</a:t>
            </a:r>
            <a:r>
              <a:rPr lang="en-US" altLang="en-US" sz="2200" baseline="30000" dirty="0">
                <a:latin typeface=".VnTime" panose="020B7200000000000000" pitchFamily="34" charset="0"/>
              </a:rPr>
              <a:t>-1</a:t>
            </a:r>
            <a:r>
              <a:rPr lang="en-US" altLang="en-US" sz="2200" i="1" dirty="0">
                <a:latin typeface=".VnTime" panose="020B7200000000000000" pitchFamily="34" charset="0"/>
              </a:rPr>
              <a:t>C</a:t>
            </a:r>
            <a:r>
              <a:rPr lang="en-US" altLang="en-US" sz="2200" dirty="0">
                <a:latin typeface=".VnTime" panose="020B7200000000000000" pitchFamily="34" charset="0"/>
              </a:rPr>
              <a:t>(</a:t>
            </a:r>
            <a:r>
              <a:rPr lang="en-US" altLang="en-US" sz="2200" i="1" dirty="0" err="1">
                <a:latin typeface=".VnTime" panose="020B7200000000000000" pitchFamily="34" charset="0"/>
              </a:rPr>
              <a:t>k,k</a:t>
            </a:r>
            <a:r>
              <a:rPr lang="en-US" altLang="en-US" sz="2200" dirty="0">
                <a:latin typeface=".VnTime" panose="020B7200000000000000" pitchFamily="34" charset="0"/>
              </a:rPr>
              <a:t>) </a:t>
            </a:r>
          </a:p>
          <a:p>
            <a:pPr algn="just" eaLnBrk="1" hangingPunct="1">
              <a:spcBef>
                <a:spcPts val="600"/>
              </a:spcBef>
              <a:buFont typeface="Wingdings" panose="05000000000000000000" pitchFamily="2" charset="2"/>
              <a:buNone/>
            </a:pPr>
            <a:r>
              <a:rPr lang="en-US" altLang="en-US" sz="2200" dirty="0">
                <a:latin typeface=".VnTime" panose="020B7200000000000000" pitchFamily="34" charset="0"/>
              </a:rPr>
              <a:t>        = 1 </a:t>
            </a:r>
            <a:r>
              <a:rPr lang="en-US" altLang="en-US" sz="2200" dirty="0" smtClean="0">
                <a:latin typeface=".VnTime" panose="020B7200000000000000" pitchFamily="34" charset="0"/>
              </a:rPr>
              <a:t>- </a:t>
            </a:r>
            <a:r>
              <a:rPr lang="en-US" altLang="en-US" sz="2200" dirty="0">
                <a:latin typeface=".VnTime" panose="020B7200000000000000" pitchFamily="34" charset="0"/>
              </a:rPr>
              <a:t>[</a:t>
            </a:r>
            <a:r>
              <a:rPr lang="en-US" altLang="en-US" sz="2200" i="1" dirty="0">
                <a:latin typeface=".VnTime" panose="020B7200000000000000" pitchFamily="34" charset="0"/>
              </a:rPr>
              <a:t>C</a:t>
            </a:r>
            <a:r>
              <a:rPr lang="en-US" altLang="en-US" sz="2200" dirty="0">
                <a:latin typeface=".VnTime" panose="020B7200000000000000" pitchFamily="34" charset="0"/>
              </a:rPr>
              <a:t>(</a:t>
            </a:r>
            <a:r>
              <a:rPr lang="en-US" altLang="en-US" sz="2200" i="1" dirty="0">
                <a:latin typeface=".VnTime" panose="020B7200000000000000" pitchFamily="34" charset="0"/>
              </a:rPr>
              <a:t>k</a:t>
            </a:r>
            <a:r>
              <a:rPr lang="en-US" altLang="en-US" sz="2200" dirty="0">
                <a:latin typeface=".VnTime" panose="020B7200000000000000" pitchFamily="34" charset="0"/>
              </a:rPr>
              <a:t>,0) </a:t>
            </a:r>
            <a:r>
              <a:rPr lang="en-US" altLang="en-US" sz="2200" dirty="0" smtClean="0">
                <a:latin typeface=".VnTime" panose="020B7200000000000000" pitchFamily="34" charset="0"/>
              </a:rPr>
              <a:t>- </a:t>
            </a:r>
            <a:r>
              <a:rPr lang="en-US" altLang="en-US" sz="2200" dirty="0">
                <a:solidFill>
                  <a:srgbClr val="990000"/>
                </a:solidFill>
                <a:latin typeface=".VnTime" panose="020B7200000000000000" pitchFamily="34" charset="0"/>
              </a:rPr>
              <a:t>(</a:t>
            </a:r>
            <a:r>
              <a:rPr lang="en-US" altLang="en-US" sz="2200" i="1" dirty="0">
                <a:solidFill>
                  <a:srgbClr val="990000"/>
                </a:solidFill>
                <a:latin typeface=".VnTime" panose="020B7200000000000000" pitchFamily="34" charset="0"/>
              </a:rPr>
              <a:t>C</a:t>
            </a:r>
            <a:r>
              <a:rPr lang="en-US" altLang="en-US" sz="2200" dirty="0">
                <a:solidFill>
                  <a:srgbClr val="990000"/>
                </a:solidFill>
                <a:latin typeface=".VnTime" panose="020B7200000000000000" pitchFamily="34" charset="0"/>
              </a:rPr>
              <a:t>(</a:t>
            </a:r>
            <a:r>
              <a:rPr lang="en-US" altLang="en-US" sz="2200" i="1" dirty="0">
                <a:solidFill>
                  <a:srgbClr val="990000"/>
                </a:solidFill>
                <a:latin typeface=".VnTime" panose="020B7200000000000000" pitchFamily="34" charset="0"/>
              </a:rPr>
              <a:t>k</a:t>
            </a:r>
            <a:r>
              <a:rPr lang="en-US" altLang="en-US" sz="2200" dirty="0">
                <a:solidFill>
                  <a:srgbClr val="990000"/>
                </a:solidFill>
                <a:latin typeface=".VnTime" panose="020B7200000000000000" pitchFamily="34" charset="0"/>
              </a:rPr>
              <a:t>,1) </a:t>
            </a:r>
            <a:r>
              <a:rPr lang="en-US" altLang="en-US" sz="2200" dirty="0" smtClean="0">
                <a:solidFill>
                  <a:srgbClr val="990000"/>
                </a:solidFill>
                <a:latin typeface=".VnTime" panose="020B7200000000000000" pitchFamily="34" charset="0"/>
              </a:rPr>
              <a:t>- </a:t>
            </a:r>
            <a:r>
              <a:rPr lang="en-US" altLang="en-US" sz="2200" i="1" dirty="0">
                <a:solidFill>
                  <a:srgbClr val="990000"/>
                </a:solidFill>
                <a:latin typeface=".VnTime" panose="020B7200000000000000" pitchFamily="34" charset="0"/>
              </a:rPr>
              <a:t>C</a:t>
            </a:r>
            <a:r>
              <a:rPr lang="en-US" altLang="en-US" sz="2200" dirty="0">
                <a:solidFill>
                  <a:srgbClr val="990000"/>
                </a:solidFill>
                <a:latin typeface=".VnTime" panose="020B7200000000000000" pitchFamily="34" charset="0"/>
              </a:rPr>
              <a:t>(</a:t>
            </a:r>
            <a:r>
              <a:rPr lang="en-US" altLang="en-US" sz="2200" i="1" dirty="0">
                <a:solidFill>
                  <a:srgbClr val="990000"/>
                </a:solidFill>
                <a:latin typeface=".VnTime" panose="020B7200000000000000" pitchFamily="34" charset="0"/>
              </a:rPr>
              <a:t>k</a:t>
            </a:r>
            <a:r>
              <a:rPr lang="en-US" altLang="en-US" sz="2200" dirty="0">
                <a:solidFill>
                  <a:srgbClr val="990000"/>
                </a:solidFill>
                <a:latin typeface=".VnTime" panose="020B7200000000000000" pitchFamily="34" charset="0"/>
              </a:rPr>
              <a:t>,2)+ ... + (-1)</a:t>
            </a:r>
            <a:r>
              <a:rPr lang="en-US" altLang="en-US" sz="2200" i="1" baseline="30000" dirty="0">
                <a:solidFill>
                  <a:srgbClr val="990000"/>
                </a:solidFill>
                <a:latin typeface=".VnTime" panose="020B7200000000000000" pitchFamily="34" charset="0"/>
              </a:rPr>
              <a:t>k</a:t>
            </a:r>
            <a:r>
              <a:rPr lang="en-US" altLang="en-US" sz="2200" baseline="30000" dirty="0">
                <a:solidFill>
                  <a:srgbClr val="990000"/>
                </a:solidFill>
                <a:latin typeface=".VnTime" panose="020B7200000000000000" pitchFamily="34" charset="0"/>
              </a:rPr>
              <a:t>-1</a:t>
            </a:r>
            <a:r>
              <a:rPr lang="en-US" altLang="en-US" sz="2200" i="1" dirty="0">
                <a:solidFill>
                  <a:srgbClr val="990000"/>
                </a:solidFill>
                <a:latin typeface=".VnTime" panose="020B7200000000000000" pitchFamily="34" charset="0"/>
              </a:rPr>
              <a:t>C</a:t>
            </a:r>
            <a:r>
              <a:rPr lang="en-US" altLang="en-US" sz="2200" dirty="0">
                <a:solidFill>
                  <a:srgbClr val="990000"/>
                </a:solidFill>
                <a:latin typeface=".VnTime" panose="020B7200000000000000" pitchFamily="34" charset="0"/>
              </a:rPr>
              <a:t>(</a:t>
            </a:r>
            <a:r>
              <a:rPr lang="en-US" altLang="en-US" sz="2200" i="1" dirty="0" err="1">
                <a:solidFill>
                  <a:srgbClr val="990000"/>
                </a:solidFill>
                <a:latin typeface=".VnTime" panose="020B7200000000000000" pitchFamily="34" charset="0"/>
              </a:rPr>
              <a:t>k,k</a:t>
            </a:r>
            <a:r>
              <a:rPr lang="en-US" altLang="en-US" sz="2200" dirty="0">
                <a:solidFill>
                  <a:srgbClr val="990000"/>
                </a:solidFill>
                <a:latin typeface=".VnTime" panose="020B7200000000000000" pitchFamily="34" charset="0"/>
              </a:rPr>
              <a:t>))</a:t>
            </a:r>
            <a:r>
              <a:rPr lang="en-US" altLang="en-US" sz="2200" dirty="0">
                <a:latin typeface=".VnTime" panose="020B7200000000000000" pitchFamily="34" charset="0"/>
              </a:rPr>
              <a:t>] = 1 </a:t>
            </a:r>
            <a:r>
              <a:rPr lang="en-US" altLang="en-US" sz="2200" dirty="0" smtClean="0">
                <a:latin typeface=".VnTime" panose="020B7200000000000000" pitchFamily="34" charset="0"/>
              </a:rPr>
              <a:t>- </a:t>
            </a:r>
            <a:r>
              <a:rPr lang="en-US" altLang="en-US" sz="2200" dirty="0">
                <a:latin typeface=".VnTime" panose="020B7200000000000000" pitchFamily="34" charset="0"/>
              </a:rPr>
              <a:t>(1 </a:t>
            </a:r>
            <a:r>
              <a:rPr lang="en-US" altLang="en-US" sz="2200" dirty="0" smtClean="0">
                <a:latin typeface=".VnTime" panose="020B7200000000000000" pitchFamily="34" charset="0"/>
              </a:rPr>
              <a:t>- </a:t>
            </a:r>
            <a:r>
              <a:rPr lang="en-US" altLang="en-US" sz="2200" dirty="0">
                <a:latin typeface=".VnTime" panose="020B7200000000000000" pitchFamily="34" charset="0"/>
              </a:rPr>
              <a:t>1)</a:t>
            </a:r>
            <a:r>
              <a:rPr lang="en-US" altLang="en-US" sz="2200" i="1" baseline="30000" dirty="0">
                <a:latin typeface=".VnTime" panose="020B7200000000000000" pitchFamily="34" charset="0"/>
              </a:rPr>
              <a:t>k</a:t>
            </a:r>
            <a:r>
              <a:rPr lang="en-US" altLang="en-US" sz="2200" dirty="0">
                <a:latin typeface=".VnTime" panose="020B7200000000000000" pitchFamily="34" charset="0"/>
              </a:rPr>
              <a:t> = 1</a:t>
            </a:r>
          </a:p>
          <a:p>
            <a:pPr algn="just" eaLnBrk="1" hangingPunct="1">
              <a:spcBef>
                <a:spcPts val="600"/>
              </a:spcBef>
              <a:buFont typeface="Wingdings" panose="05000000000000000000" pitchFamily="2" charset="2"/>
              <a:buNone/>
            </a:pPr>
            <a:r>
              <a:rPr lang="en-US" altLang="en-US" sz="2200" dirty="0">
                <a:latin typeface=".VnTime" panose="020B7200000000000000" pitchFamily="34" charset="0"/>
              </a:rPr>
              <a:t>   </a:t>
            </a:r>
            <a:r>
              <a:rPr lang="en-US" altLang="en-US" sz="2200" dirty="0" err="1">
                <a:latin typeface="Times" panose="02020603050405020304" pitchFamily="18" charset="0"/>
                <a:cs typeface="Times" panose="02020603050405020304" pitchFamily="18" charset="0"/>
              </a:rPr>
              <a:t>Từ</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đó</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suy</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ra</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đẳng</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thức</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cần</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chứng</a:t>
            </a:r>
            <a:r>
              <a:rPr lang="en-US" altLang="en-US" sz="2200" dirty="0">
                <a:latin typeface="Times" panose="02020603050405020304" pitchFamily="18" charset="0"/>
                <a:cs typeface="Times" panose="02020603050405020304" pitchFamily="18" charset="0"/>
              </a:rPr>
              <a:t> minh </a:t>
            </a:r>
            <a:r>
              <a:rPr lang="en-US" altLang="en-US" sz="2200" dirty="0" err="1">
                <a:latin typeface="Times" panose="02020603050405020304" pitchFamily="18" charset="0"/>
                <a:cs typeface="Times" panose="02020603050405020304" pitchFamily="18" charset="0"/>
              </a:rPr>
              <a:t>là</a:t>
            </a:r>
            <a:r>
              <a:rPr lang="en-US" altLang="en-US" sz="2200" dirty="0">
                <a:latin typeface="Times" panose="02020603050405020304" pitchFamily="18" charset="0"/>
                <a:cs typeface="Times" panose="02020603050405020304" pitchFamily="18" charset="0"/>
              </a:rPr>
              <a:t> </a:t>
            </a:r>
            <a:r>
              <a:rPr lang="en-US" altLang="en-US" sz="2200" dirty="0" err="1">
                <a:latin typeface="Times" panose="02020603050405020304" pitchFamily="18" charset="0"/>
                <a:cs typeface="Times" panose="02020603050405020304" pitchFamily="18" charset="0"/>
              </a:rPr>
              <a:t>đúng</a:t>
            </a:r>
            <a:r>
              <a:rPr lang="en-US" altLang="en-US" sz="2200" dirty="0">
                <a:latin typeface="Times" panose="02020603050405020304" pitchFamily="18" charset="0"/>
                <a:cs typeface="Times" panose="02020603050405020304" pitchFamily="18" charset="0"/>
              </a:rPr>
              <a:t>.</a:t>
            </a:r>
            <a:endParaRPr lang="en-US" altLang="en-US" sz="2200" dirty="0">
              <a:latin typeface=".VnTime" panose="020B7200000000000000" pitchFamily="34" charset="0"/>
            </a:endParaRPr>
          </a:p>
        </p:txBody>
      </p:sp>
      <p:sp>
        <p:nvSpPr>
          <p:cNvPr id="63493" name="Rectangle 4">
            <a:extLst>
              <a:ext uri="{FF2B5EF4-FFF2-40B4-BE49-F238E27FC236}">
                <a16:creationId xmlns:a16="http://schemas.microsoft.com/office/drawing/2014/main" id="{F7AE248D-2BF2-4823-ADE9-19D4A890AB0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graphicFrame>
        <p:nvGraphicFramePr>
          <p:cNvPr id="5" name="Object 3">
            <a:extLst>
              <a:ext uri="{FF2B5EF4-FFF2-40B4-BE49-F238E27FC236}">
                <a16:creationId xmlns:a16="http://schemas.microsoft.com/office/drawing/2014/main" id="{FE55399D-F74A-411F-9578-414C792D2B8A}"/>
              </a:ext>
            </a:extLst>
          </p:cNvPr>
          <p:cNvGraphicFramePr>
            <a:graphicFrameLocks noChangeAspect="1"/>
          </p:cNvGraphicFramePr>
          <p:nvPr>
            <p:extLst>
              <p:ext uri="{D42A27DB-BD31-4B8C-83A1-F6EECF244321}">
                <p14:modId xmlns:p14="http://schemas.microsoft.com/office/powerpoint/2010/main" val="3852984604"/>
              </p:ext>
            </p:extLst>
          </p:nvPr>
        </p:nvGraphicFramePr>
        <p:xfrm>
          <a:off x="553632" y="1143000"/>
          <a:ext cx="7980768" cy="1179152"/>
        </p:xfrm>
        <a:graphic>
          <a:graphicData uri="http://schemas.openxmlformats.org/presentationml/2006/ole">
            <mc:AlternateContent xmlns:mc="http://schemas.openxmlformats.org/markup-compatibility/2006">
              <mc:Choice xmlns:v="urn:schemas-microsoft-com:vml" Requires="v">
                <p:oleObj spid="_x0000_s82053" name="Equation" r:id="rId4" imgW="4356000" imgH="711000" progId="Equation.DSMT4">
                  <p:embed/>
                </p:oleObj>
              </mc:Choice>
              <mc:Fallback>
                <p:oleObj name="Equation" r:id="rId4" imgW="4356000" imgH="711000" progId="Equation.DSMT4">
                  <p:embed/>
                  <p:pic>
                    <p:nvPicPr>
                      <p:cNvPr id="7" name="Object 3">
                        <a:extLst>
                          <a:ext uri="{FF2B5EF4-FFF2-40B4-BE49-F238E27FC236}">
                            <a16:creationId xmlns:a16="http://schemas.microsoft.com/office/drawing/2014/main" id="{750EF5B0-62A0-4EAA-833D-81559BB06C99}"/>
                          </a:ext>
                        </a:extLst>
                      </p:cNvPr>
                      <p:cNvPicPr>
                        <a:picLocks noChangeAspect="1" noChangeArrowheads="1"/>
                      </p:cNvPicPr>
                      <p:nvPr/>
                    </p:nvPicPr>
                    <p:blipFill>
                      <a:blip r:embed="rId5"/>
                      <a:srcRect/>
                      <a:stretch>
                        <a:fillRect/>
                      </a:stretch>
                    </p:blipFill>
                    <p:spPr bwMode="auto">
                      <a:xfrm>
                        <a:off x="553632" y="1143000"/>
                        <a:ext cx="7980768" cy="11791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104808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DF498118-BF7B-4682-938C-DC66FBCED888}"/>
              </a:ext>
            </a:extLst>
          </p:cNvPr>
          <p:cNvSpPr>
            <a:spLocks noGrp="1" noChangeArrowheads="1"/>
          </p:cNvSpPr>
          <p:nvPr>
            <p:ph type="title"/>
          </p:nvPr>
        </p:nvSpPr>
        <p:spPr>
          <a:xfrm>
            <a:off x="0" y="15240"/>
            <a:ext cx="8153400" cy="82296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bù</a:t>
            </a:r>
            <a:r>
              <a:rPr lang="en-US" altLang="en-US" sz="3500" dirty="0"/>
              <a:t> </a:t>
            </a:r>
            <a:r>
              <a:rPr lang="en-US" altLang="en-US" sz="3500" dirty="0" err="1"/>
              <a:t>trừ</a:t>
            </a:r>
            <a:endParaRPr lang="en-US" altLang="en-US" sz="3500" dirty="0"/>
          </a:p>
        </p:txBody>
      </p:sp>
      <p:sp>
        <p:nvSpPr>
          <p:cNvPr id="64516" name="Rectangle 3">
            <a:extLst>
              <a:ext uri="{FF2B5EF4-FFF2-40B4-BE49-F238E27FC236}">
                <a16:creationId xmlns:a16="http://schemas.microsoft.com/office/drawing/2014/main" id="{9281EDAA-6516-45ED-84F1-C63CC411F312}"/>
              </a:ext>
            </a:extLst>
          </p:cNvPr>
          <p:cNvSpPr>
            <a:spLocks noGrp="1" noChangeArrowheads="1"/>
          </p:cNvSpPr>
          <p:nvPr>
            <p:ph type="body" sz="half" idx="1"/>
          </p:nvPr>
        </p:nvSpPr>
        <p:spPr>
          <a:xfrm>
            <a:off x="0" y="853439"/>
            <a:ext cx="9144000" cy="4572000"/>
          </a:xfrm>
        </p:spPr>
        <p:txBody>
          <a:bodyPr/>
          <a:lstStyle/>
          <a:p>
            <a:pPr marL="0" indent="0" algn="just" eaLnBrk="1" hangingPunct="1">
              <a:spcBef>
                <a:spcPts val="600"/>
              </a:spcBef>
              <a:buNone/>
            </a:pPr>
            <a:r>
              <a:rPr lang="en-US" altLang="en-US" sz="2150" dirty="0" smtClean="0">
                <a:latin typeface="Times" panose="02020603050405020304" pitchFamily="18" charset="0"/>
                <a:cs typeface="Times" panose="02020603050405020304" pitchFamily="18" charset="0"/>
              </a:rPr>
              <a:t>Ta </a:t>
            </a:r>
            <a:r>
              <a:rPr lang="en-US" altLang="en-US" sz="2150" dirty="0" err="1" smtClean="0">
                <a:latin typeface="Times" panose="02020603050405020304" pitchFamily="18" charset="0"/>
                <a:cs typeface="Times" panose="02020603050405020304" pitchFamily="18" charset="0"/>
              </a:rPr>
              <a:t>tiến</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hành</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đồng</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nhất</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tập</a:t>
            </a:r>
            <a:r>
              <a:rPr lang="en-US" altLang="en-US" sz="2150" dirty="0" smtClean="0">
                <a:latin typeface="Times" panose="02020603050405020304" pitchFamily="18" charset="0"/>
                <a:cs typeface="Times" panose="02020603050405020304" pitchFamily="18" charset="0"/>
              </a:rPr>
              <a:t> </a:t>
            </a:r>
            <a:r>
              <a:rPr lang="en-US" altLang="en-US" sz="2150" i="1" dirty="0" err="1">
                <a:latin typeface="Times" panose="02020603050405020304" pitchFamily="18" charset="0"/>
                <a:cs typeface="Times" panose="02020603050405020304" pitchFamily="18" charset="0"/>
              </a:rPr>
              <a:t>A</a:t>
            </a:r>
            <a:r>
              <a:rPr lang="en-US" altLang="en-US" sz="2150" i="1" baseline="-25000" dirty="0" err="1">
                <a:latin typeface="Times" panose="02020603050405020304" pitchFamily="18" charset="0"/>
                <a:cs typeface="Times" panose="02020603050405020304" pitchFamily="18" charset="0"/>
              </a:rPr>
              <a:t>k</a:t>
            </a:r>
            <a:r>
              <a:rPr lang="en-US" altLang="en-US" sz="2150" dirty="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với</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tính</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chất</a:t>
            </a:r>
            <a:r>
              <a:rPr lang="en-US" altLang="en-US" sz="2150" dirty="0" smtClean="0">
                <a:latin typeface="Times" panose="02020603050405020304" pitchFamily="18" charset="0"/>
                <a:cs typeface="Times" panose="02020603050405020304" pitchFamily="18" charset="0"/>
              </a:rPr>
              <a:t> </a:t>
            </a:r>
            <a:r>
              <a:rPr lang="en-US" altLang="en-US" sz="2150" i="1" dirty="0" err="1">
                <a:latin typeface="Times" panose="02020603050405020304" pitchFamily="18" charset="0"/>
                <a:cs typeface="Times" panose="02020603050405020304" pitchFamily="18" charset="0"/>
              </a:rPr>
              <a:t>A</a:t>
            </a:r>
            <a:r>
              <a:rPr lang="en-US" altLang="en-US" sz="2150" i="1" baseline="-25000" dirty="0" err="1">
                <a:latin typeface="Times" panose="02020603050405020304" pitchFamily="18" charset="0"/>
                <a:cs typeface="Times" panose="02020603050405020304" pitchFamily="18" charset="0"/>
              </a:rPr>
              <a:t>k</a:t>
            </a:r>
            <a:r>
              <a:rPr lang="en-US" altLang="en-US" sz="2150" dirty="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cho</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trên</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một</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tập</a:t>
            </a:r>
            <a:r>
              <a:rPr lang="en-US" altLang="en-US" sz="2150" dirty="0" smtClean="0">
                <a:latin typeface="Times" panose="02020603050405020304" pitchFamily="18" charset="0"/>
                <a:cs typeface="Times" panose="02020603050405020304" pitchFamily="18" charset="0"/>
              </a:rPr>
              <a:t> </a:t>
            </a:r>
            <a:r>
              <a:rPr lang="en-US" altLang="en-US" sz="2150" i="1" dirty="0" smtClean="0">
                <a:latin typeface="Times" panose="02020603050405020304" pitchFamily="18" charset="0"/>
                <a:cs typeface="Times" panose="02020603050405020304" pitchFamily="18" charset="0"/>
              </a:rPr>
              <a:t>X</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nào</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đó</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và</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đếm</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xem</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có</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bao</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nhiêu</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phần</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tử</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của</a:t>
            </a:r>
            <a:r>
              <a:rPr lang="en-US" altLang="en-US" sz="2150" dirty="0" smtClean="0">
                <a:latin typeface="Times" panose="02020603050405020304" pitchFamily="18" charset="0"/>
                <a:cs typeface="Times" panose="02020603050405020304" pitchFamily="18" charset="0"/>
              </a:rPr>
              <a:t> </a:t>
            </a:r>
            <a:r>
              <a:rPr lang="en-US" altLang="en-US" sz="2150" i="1" dirty="0" smtClean="0">
                <a:latin typeface="Times" panose="02020603050405020304" pitchFamily="18" charset="0"/>
                <a:cs typeface="Times" panose="02020603050405020304" pitchFamily="18" charset="0"/>
              </a:rPr>
              <a:t>X</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không</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thỏa</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mãn</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bất</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cứ</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một</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tính</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chất</a:t>
            </a:r>
            <a:r>
              <a:rPr lang="en-US" altLang="en-US" sz="2150" dirty="0" smtClean="0">
                <a:latin typeface="Times" panose="02020603050405020304" pitchFamily="18" charset="0"/>
                <a:cs typeface="Times" panose="02020603050405020304" pitchFamily="18" charset="0"/>
              </a:rPr>
              <a:t> </a:t>
            </a:r>
            <a:r>
              <a:rPr lang="en-US" altLang="en-US" sz="2150" i="1" dirty="0" err="1">
                <a:latin typeface="Times" panose="02020603050405020304" pitchFamily="18" charset="0"/>
                <a:cs typeface="Times" panose="02020603050405020304" pitchFamily="18" charset="0"/>
              </a:rPr>
              <a:t>A</a:t>
            </a:r>
            <a:r>
              <a:rPr lang="en-US" altLang="en-US" sz="2150" i="1" baseline="-25000" dirty="0" err="1">
                <a:latin typeface="Times" panose="02020603050405020304" pitchFamily="18" charset="0"/>
                <a:cs typeface="Times" panose="02020603050405020304" pitchFamily="18" charset="0"/>
              </a:rPr>
              <a:t>k</a:t>
            </a:r>
            <a:r>
              <a:rPr lang="en-US" altLang="en-US" sz="2150" i="1" baseline="-25000" dirty="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nào</a:t>
            </a:r>
            <a:r>
              <a:rPr lang="en-US" altLang="en-US" sz="2150" dirty="0" smtClean="0">
                <a:latin typeface="Times" panose="02020603050405020304" pitchFamily="18" charset="0"/>
                <a:cs typeface="Times" panose="02020603050405020304" pitchFamily="18" charset="0"/>
              </a:rPr>
              <a:t> </a:t>
            </a:r>
            <a:r>
              <a:rPr lang="en-US" altLang="en-US" sz="2150" dirty="0" err="1" smtClean="0">
                <a:latin typeface="Times" panose="02020603050405020304" pitchFamily="18" charset="0"/>
                <a:cs typeface="Times" panose="02020603050405020304" pitchFamily="18" charset="0"/>
              </a:rPr>
              <a:t>cả</a:t>
            </a:r>
            <a:r>
              <a:rPr lang="en-US" altLang="en-US" sz="2150" dirty="0" smtClean="0">
                <a:latin typeface="Times" panose="02020603050405020304" pitchFamily="18" charset="0"/>
                <a:cs typeface="Times" panose="02020603050405020304" pitchFamily="18" charset="0"/>
              </a:rPr>
              <a:t> :</a:t>
            </a:r>
            <a:endParaRPr lang="en-US" altLang="en-US" sz="2150" dirty="0">
              <a:latin typeface="Times" panose="02020603050405020304" pitchFamily="18" charset="0"/>
              <a:cs typeface="Times" panose="02020603050405020304" pitchFamily="18" charset="0"/>
            </a:endParaRPr>
          </a:p>
          <a:p>
            <a:pPr algn="just" eaLnBrk="1" hangingPunct="1">
              <a:spcBef>
                <a:spcPts val="600"/>
              </a:spcBef>
            </a:pPr>
            <a:r>
              <a:rPr lang="en-US" altLang="en-US" sz="2200" dirty="0" err="1" smtClean="0">
                <a:latin typeface="Times" panose="02020603050405020304" pitchFamily="18" charset="0"/>
                <a:cs typeface="Times" panose="02020603050405020304" pitchFamily="18" charset="0"/>
              </a:rPr>
              <a:t>Gọi</a:t>
            </a:r>
            <a:r>
              <a:rPr lang="en-US" altLang="en-US" sz="2200" i="1" dirty="0" err="1" smtClean="0">
                <a:latin typeface=".VnTime" panose="020B7200000000000000" pitchFamily="34" charset="0"/>
                <a:sym typeface="Symbol" panose="05050102010706020507" pitchFamily="18" charset="2"/>
              </a:rPr>
              <a:t>N</a:t>
            </a:r>
            <a:r>
              <a:rPr lang="en-US" altLang="en-US" sz="2200" dirty="0" smtClean="0">
                <a:latin typeface=".VnTime" panose="020B7200000000000000" pitchFamily="34" charset="0"/>
              </a:rPr>
              <a:t> </a:t>
            </a:r>
            <a:r>
              <a:rPr lang="en-US" altLang="en-US" sz="2200" dirty="0" err="1" smtClean="0">
                <a:latin typeface="Times" panose="02020603050405020304" pitchFamily="18" charset="0"/>
                <a:cs typeface="Times" panose="02020603050405020304" pitchFamily="18" charset="0"/>
              </a:rPr>
              <a:t>là</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số</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cần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đếm</a:t>
            </a:r>
            <a:r>
              <a:rPr lang="en-US" altLang="en-US" sz="2200" dirty="0" smtClean="0">
                <a:latin typeface="Times" panose="02020603050405020304" pitchFamily="18" charset="0"/>
                <a:cs typeface="Times" panose="02020603050405020304" pitchFamily="18" charset="0"/>
              </a:rPr>
              <a:t>. Do</a:t>
            </a:r>
            <a:r>
              <a:rPr lang="en-US" altLang="en-US" sz="2200" dirty="0" smtClean="0">
                <a:latin typeface=".VnTime" panose="020B7200000000000000" pitchFamily="34" charset="0"/>
              </a:rPr>
              <a:t> </a:t>
            </a:r>
            <a:r>
              <a:rPr lang="en-US" altLang="en-US" sz="2200" i="1" dirty="0">
                <a:latin typeface=".VnTime" panose="020B7200000000000000" pitchFamily="34" charset="0"/>
              </a:rPr>
              <a:t>A</a:t>
            </a:r>
            <a:r>
              <a:rPr lang="en-US" altLang="en-US" sz="2200" baseline="-25000" dirty="0">
                <a:latin typeface=".VnTime" panose="020B7200000000000000" pitchFamily="34" charset="0"/>
              </a:rPr>
              <a:t>1</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baseline="-25000" dirty="0">
                <a:latin typeface=".VnTime" panose="020B7200000000000000" pitchFamily="34" charset="0"/>
              </a:rPr>
              <a:t>2</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 . .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i="1" baseline="-25000" dirty="0">
                <a:latin typeface=".VnTime" panose="020B7200000000000000" pitchFamily="34" charset="0"/>
              </a:rPr>
              <a:t>m </a:t>
            </a:r>
            <a:r>
              <a:rPr lang="en-US" altLang="en-US" sz="2200" i="1" dirty="0">
                <a:latin typeface=".VnTime" panose="020B7200000000000000" pitchFamily="34" charset="0"/>
              </a:rPr>
              <a:t> </a:t>
            </a:r>
            <a:r>
              <a:rPr lang="en-US" altLang="en-US" sz="2200" dirty="0" err="1" smtClean="0">
                <a:latin typeface="Times" panose="02020603050405020304" pitchFamily="18" charset="0"/>
                <a:cs typeface="Times" panose="02020603050405020304" pitchFamily="18" charset="0"/>
              </a:rPr>
              <a:t>là</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tập</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tất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cả</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các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phần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tử</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của</a:t>
            </a:r>
            <a:r>
              <a:rPr lang="en-US" altLang="en-US" sz="2200" dirty="0" smtClean="0">
                <a:latin typeface=".VnTime" panose="020B7200000000000000" pitchFamily="34" charset="0"/>
              </a:rPr>
              <a:t> </a:t>
            </a:r>
            <a:r>
              <a:rPr lang="en-US" altLang="en-US" sz="2200" i="1" dirty="0">
                <a:latin typeface=".VnTime" panose="020B7200000000000000" pitchFamily="34" charset="0"/>
              </a:rPr>
              <a:t>X</a:t>
            </a:r>
            <a:r>
              <a:rPr lang="en-US" altLang="en-US" sz="2200" dirty="0">
                <a:latin typeface=".VnTime" panose="020B7200000000000000" pitchFamily="34" charset="0"/>
              </a:rPr>
              <a:t> </a:t>
            </a:r>
            <a:r>
              <a:rPr lang="en-US" altLang="en-US" sz="2200" dirty="0" smtClean="0">
                <a:latin typeface=".VnTime" panose="020B7200000000000000" pitchFamily="34" charset="0"/>
              </a:rPr>
              <a:t> </a:t>
            </a:r>
            <a:r>
              <a:rPr lang="en-US" altLang="en-US" sz="2200" dirty="0" err="1" smtClean="0">
                <a:latin typeface="Times" panose="02020603050405020304" pitchFamily="18" charset="0"/>
                <a:cs typeface="Times" panose="02020603050405020304" pitchFamily="18" charset="0"/>
              </a:rPr>
              <a:t>thỏa</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mãn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ít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nhất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một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trong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số</a:t>
            </a:r>
            <a:r>
              <a:rPr lang="en-US" altLang="en-US" sz="2200" dirty="0" smtClean="0">
                <a:latin typeface=".VnTime" panose="020B7200000000000000" pitchFamily="34" charset="0"/>
              </a:rPr>
              <a:t> </a:t>
            </a:r>
            <a:r>
              <a:rPr lang="en-US" altLang="en-US" sz="2200" i="1" dirty="0">
                <a:latin typeface=".VnTime" panose="020B7200000000000000" pitchFamily="34" charset="0"/>
              </a:rPr>
              <a:t>m</a:t>
            </a:r>
            <a:r>
              <a:rPr lang="en-US" altLang="en-US" sz="2200" dirty="0">
                <a:latin typeface=".VnTime" panose="020B7200000000000000" pitchFamily="34" charset="0"/>
              </a:rPr>
              <a:t> </a:t>
            </a:r>
            <a:r>
              <a:rPr lang="en-US" altLang="en-US" sz="2200" dirty="0" err="1" smtClean="0">
                <a:latin typeface="Times" panose="02020603050405020304" pitchFamily="18" charset="0"/>
                <a:cs typeface="Times" panose="02020603050405020304" pitchFamily="18" charset="0"/>
              </a:rPr>
              <a:t>tính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chất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đã</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cho</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nên</a:t>
            </a:r>
            <a:r>
              <a:rPr lang="en-US" altLang="en-US" sz="2200" dirty="0" smtClean="0">
                <a:latin typeface="Times" panose="02020603050405020304" pitchFamily="18" charset="0"/>
                <a:cs typeface="Times" panose="02020603050405020304" pitchFamily="18" charset="0"/>
              </a:rPr>
              <a:t> ta </a:t>
            </a:r>
            <a:r>
              <a:rPr lang="en-US" altLang="en-US" sz="2200" dirty="0" err="1" smtClean="0">
                <a:latin typeface="Times" panose="02020603050405020304" pitchFamily="18" charset="0"/>
                <a:cs typeface="Times" panose="02020603050405020304" pitchFamily="18" charset="0"/>
              </a:rPr>
              <a:t>có</a:t>
            </a:r>
            <a:r>
              <a:rPr lang="en-US" altLang="en-US" sz="2200" dirty="0" smtClean="0">
                <a:latin typeface=".VnTime" panose="020B7200000000000000" pitchFamily="34" charset="0"/>
              </a:rPr>
              <a:t>:</a:t>
            </a:r>
            <a:endParaRPr lang="en-US" altLang="en-US" sz="2200" dirty="0">
              <a:latin typeface=".VnTime" panose="020B7200000000000000" pitchFamily="34" charset="0"/>
            </a:endParaRPr>
          </a:p>
          <a:p>
            <a:pPr algn="just" eaLnBrk="1" hangingPunct="1">
              <a:spcBef>
                <a:spcPts val="600"/>
              </a:spcBef>
              <a:buFont typeface="Wingdings" panose="05000000000000000000" pitchFamily="2" charset="2"/>
              <a:buNone/>
            </a:pPr>
            <a:r>
              <a:rPr lang="en-US" altLang="en-US" sz="2200" i="1" dirty="0">
                <a:latin typeface=".VnTime" panose="020B7200000000000000" pitchFamily="34" charset="0"/>
              </a:rPr>
              <a:t>         </a:t>
            </a:r>
            <a:r>
              <a:rPr lang="en-US" altLang="en-US" sz="2200" i="1" dirty="0">
                <a:latin typeface=".VnTime" panose="020B7200000000000000" pitchFamily="34" charset="0"/>
                <a:sym typeface="Symbol" panose="05050102010706020507" pitchFamily="18" charset="2"/>
              </a:rPr>
              <a:t>N</a:t>
            </a:r>
            <a:r>
              <a:rPr lang="en-US" altLang="en-US" sz="2200" dirty="0">
                <a:latin typeface=".VnTime" panose="020B7200000000000000" pitchFamily="34" charset="0"/>
              </a:rPr>
              <a:t> </a:t>
            </a:r>
            <a:r>
              <a:rPr lang="en-US" altLang="en-US" sz="2200" i="1" dirty="0">
                <a:latin typeface=".VnTime" panose="020B7200000000000000" pitchFamily="34" charset="0"/>
              </a:rPr>
              <a:t>= N</a:t>
            </a:r>
            <a:r>
              <a:rPr lang="en-US" altLang="en-US" sz="2200" dirty="0">
                <a:latin typeface=".VnTime" panose="020B7200000000000000" pitchFamily="34" charset="0"/>
              </a:rPr>
              <a:t>(</a:t>
            </a:r>
            <a:r>
              <a:rPr lang="en-US" altLang="en-US" sz="2200" i="1" dirty="0">
                <a:latin typeface=".VnTime" panose="020B7200000000000000" pitchFamily="34" charset="0"/>
              </a:rPr>
              <a:t>X </a:t>
            </a:r>
            <a:r>
              <a:rPr lang="en-US" altLang="en-US" sz="2200" dirty="0" smtClean="0">
                <a:latin typeface=".VnTime" panose="020B7200000000000000" pitchFamily="34" charset="0"/>
              </a:rPr>
              <a:t>)</a:t>
            </a:r>
            <a:r>
              <a:rPr lang="en-US" altLang="en-US" sz="2200" i="1" dirty="0" smtClean="0">
                <a:latin typeface=".VnTime" panose="020B7200000000000000" pitchFamily="34" charset="0"/>
              </a:rPr>
              <a:t>- </a:t>
            </a:r>
            <a:r>
              <a:rPr lang="en-US" altLang="en-US" sz="2200" i="1" dirty="0">
                <a:latin typeface=".VnTime" panose="020B7200000000000000" pitchFamily="34" charset="0"/>
              </a:rPr>
              <a:t>N</a:t>
            </a:r>
            <a:r>
              <a:rPr lang="en-US" altLang="en-US" sz="2200" dirty="0">
                <a:latin typeface=".VnTime" panose="020B7200000000000000" pitchFamily="34" charset="0"/>
              </a:rPr>
              <a:t>(</a:t>
            </a:r>
            <a:r>
              <a:rPr lang="en-US" altLang="en-US" sz="2200" i="1" dirty="0">
                <a:latin typeface=".VnTime" panose="020B7200000000000000" pitchFamily="34" charset="0"/>
              </a:rPr>
              <a:t>A</a:t>
            </a:r>
            <a:r>
              <a:rPr lang="en-US" altLang="en-US" sz="2200" baseline="-25000" dirty="0">
                <a:latin typeface=".VnTime" panose="020B7200000000000000" pitchFamily="34" charset="0"/>
              </a:rPr>
              <a:t>1</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baseline="-25000" dirty="0">
                <a:latin typeface=".VnTime" panose="020B7200000000000000" pitchFamily="34" charset="0"/>
              </a:rPr>
              <a:t>2</a:t>
            </a:r>
            <a:r>
              <a:rPr lang="en-US" altLang="en-US" sz="2200" dirty="0">
                <a:latin typeface=".VnTime" panose="020B7200000000000000" pitchFamily="34" charset="0"/>
              </a:rPr>
              <a:t>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 . . </a:t>
            </a:r>
            <a:r>
              <a:rPr lang="en-US" altLang="en-US" sz="2200" dirty="0">
                <a:latin typeface=".VnTime" panose="020B7200000000000000" pitchFamily="34" charset="0"/>
                <a:sym typeface="Symbol" panose="05050102010706020507" pitchFamily="18" charset="2"/>
              </a:rPr>
              <a:t></a:t>
            </a:r>
            <a:r>
              <a:rPr lang="en-US" altLang="en-US" sz="2200" dirty="0">
                <a:latin typeface=".VnTime" panose="020B7200000000000000" pitchFamily="34" charset="0"/>
              </a:rPr>
              <a:t> </a:t>
            </a:r>
            <a:r>
              <a:rPr lang="en-US" altLang="en-US" sz="2200" i="1" dirty="0">
                <a:latin typeface=".VnTime" panose="020B7200000000000000" pitchFamily="34" charset="0"/>
              </a:rPr>
              <a:t>A</a:t>
            </a:r>
            <a:r>
              <a:rPr lang="en-US" altLang="en-US" sz="2200" i="1" baseline="-25000" dirty="0">
                <a:latin typeface=".VnTime" panose="020B7200000000000000" pitchFamily="34" charset="0"/>
              </a:rPr>
              <a:t>m</a:t>
            </a:r>
            <a:r>
              <a:rPr lang="en-US" altLang="en-US" sz="2200" dirty="0">
                <a:latin typeface=".VnTime" panose="020B7200000000000000" pitchFamily="34" charset="0"/>
              </a:rPr>
              <a:t>) </a:t>
            </a:r>
          </a:p>
          <a:p>
            <a:pPr algn="just" eaLnBrk="1" hangingPunct="1">
              <a:spcBef>
                <a:spcPts val="600"/>
              </a:spcBef>
              <a:buFont typeface="Wingdings" panose="05000000000000000000" pitchFamily="2" charset="2"/>
              <a:buNone/>
            </a:pPr>
            <a:r>
              <a:rPr lang="en-US" altLang="en-US" sz="2200" dirty="0">
                <a:latin typeface=".VnTime" panose="020B7200000000000000" pitchFamily="34" charset="0"/>
              </a:rPr>
              <a:t>               = </a:t>
            </a:r>
            <a:r>
              <a:rPr lang="en-US" altLang="en-US" sz="2200" i="1" dirty="0">
                <a:latin typeface=".VnTime" panose="020B7200000000000000" pitchFamily="34" charset="0"/>
              </a:rPr>
              <a:t>N</a:t>
            </a:r>
            <a:r>
              <a:rPr lang="en-US" altLang="en-US" sz="2200" dirty="0">
                <a:latin typeface=".VnTime" panose="020B7200000000000000" pitchFamily="34" charset="0"/>
              </a:rPr>
              <a:t>(</a:t>
            </a:r>
            <a:r>
              <a:rPr lang="en-US" altLang="en-US" sz="2200" i="1" dirty="0">
                <a:latin typeface=".VnTime" panose="020B7200000000000000" pitchFamily="34" charset="0"/>
              </a:rPr>
              <a:t>X </a:t>
            </a:r>
            <a:r>
              <a:rPr lang="en-US" altLang="en-US" sz="2200" dirty="0">
                <a:latin typeface=".VnTime" panose="020B7200000000000000" pitchFamily="34" charset="0"/>
              </a:rPr>
              <a:t>)</a:t>
            </a:r>
            <a:r>
              <a:rPr lang="en-US" altLang="en-US" sz="2200" i="1" dirty="0">
                <a:latin typeface=".VnTime" panose="020B7200000000000000" pitchFamily="34" charset="0"/>
              </a:rPr>
              <a:t> </a:t>
            </a:r>
            <a:r>
              <a:rPr lang="en-US" altLang="en-US" sz="2200" i="1" dirty="0" smtClean="0">
                <a:latin typeface=".VnTime" panose="020B7200000000000000" pitchFamily="34" charset="0"/>
              </a:rPr>
              <a:t>- </a:t>
            </a:r>
            <a:r>
              <a:rPr lang="en-US" altLang="en-US" sz="2200" i="1" dirty="0">
                <a:latin typeface=".VnTime" panose="020B7200000000000000" pitchFamily="34" charset="0"/>
              </a:rPr>
              <a:t>N</a:t>
            </a:r>
            <a:r>
              <a:rPr lang="en-US" altLang="en-US" sz="2200" baseline="-25000" dirty="0">
                <a:latin typeface=".VnTime" panose="020B7200000000000000" pitchFamily="34" charset="0"/>
              </a:rPr>
              <a:t>1</a:t>
            </a:r>
            <a:r>
              <a:rPr lang="en-US" altLang="en-US" sz="2200" dirty="0">
                <a:latin typeface=".VnTime" panose="020B7200000000000000" pitchFamily="34" charset="0"/>
              </a:rPr>
              <a:t> + </a:t>
            </a:r>
            <a:r>
              <a:rPr lang="en-US" altLang="en-US" sz="2200" i="1" dirty="0">
                <a:latin typeface=".VnTime" panose="020B7200000000000000" pitchFamily="34" charset="0"/>
              </a:rPr>
              <a:t>N</a:t>
            </a:r>
            <a:r>
              <a:rPr lang="en-US" altLang="en-US" sz="2200" baseline="-25000" dirty="0">
                <a:latin typeface=".VnTime" panose="020B7200000000000000" pitchFamily="34" charset="0"/>
              </a:rPr>
              <a:t>2</a:t>
            </a:r>
            <a:r>
              <a:rPr lang="en-US" altLang="en-US" sz="2200" dirty="0">
                <a:latin typeface=".VnTime" panose="020B7200000000000000" pitchFamily="34" charset="0"/>
              </a:rPr>
              <a:t> </a:t>
            </a:r>
            <a:r>
              <a:rPr lang="en-US" altLang="en-US" sz="2200" dirty="0" smtClean="0">
                <a:latin typeface=".VnTime" panose="020B7200000000000000" pitchFamily="34" charset="0"/>
              </a:rPr>
              <a:t>-...+(</a:t>
            </a:r>
            <a:r>
              <a:rPr lang="en-US" altLang="en-US" sz="2200" i="1" dirty="0" smtClean="0">
                <a:latin typeface=".VnTime" panose="020B7200000000000000" pitchFamily="34" charset="0"/>
              </a:rPr>
              <a:t>-</a:t>
            </a:r>
            <a:r>
              <a:rPr lang="en-US" altLang="en-US" sz="2200" dirty="0" smtClean="0">
                <a:latin typeface=".VnTime" panose="020B7200000000000000" pitchFamily="34" charset="0"/>
              </a:rPr>
              <a:t> </a:t>
            </a:r>
            <a:r>
              <a:rPr lang="en-US" altLang="en-US" sz="2200" dirty="0">
                <a:latin typeface=".VnTime" panose="020B7200000000000000" pitchFamily="34" charset="0"/>
              </a:rPr>
              <a:t>1)</a:t>
            </a:r>
            <a:r>
              <a:rPr lang="en-US" altLang="en-US" sz="2200" i="1" baseline="30000" dirty="0" err="1">
                <a:latin typeface=".VnTime" panose="020B7200000000000000" pitchFamily="34" charset="0"/>
              </a:rPr>
              <a:t>m</a:t>
            </a:r>
            <a:r>
              <a:rPr lang="en-US" altLang="en-US" sz="2200" i="1" dirty="0" err="1">
                <a:latin typeface=".VnTime" panose="020B7200000000000000" pitchFamily="34" charset="0"/>
              </a:rPr>
              <a:t>N</a:t>
            </a:r>
            <a:r>
              <a:rPr lang="en-US" altLang="en-US" sz="2200" i="1" baseline="-25000" dirty="0" err="1">
                <a:latin typeface=".VnTime" panose="020B7200000000000000" pitchFamily="34" charset="0"/>
              </a:rPr>
              <a:t>m</a:t>
            </a:r>
            <a:endParaRPr lang="en-US" altLang="en-US" sz="2200" i="1" dirty="0">
              <a:latin typeface=".VnTime" panose="020B7200000000000000" pitchFamily="34" charset="0"/>
            </a:endParaRPr>
          </a:p>
          <a:p>
            <a:pPr algn="just" eaLnBrk="1" hangingPunct="1">
              <a:spcBef>
                <a:spcPts val="600"/>
              </a:spcBef>
              <a:buFont typeface="Wingdings" panose="05000000000000000000" pitchFamily="2" charset="2"/>
              <a:buNone/>
            </a:pPr>
            <a:r>
              <a:rPr lang="en-US" altLang="en-US" sz="2200" dirty="0" err="1" smtClean="0">
                <a:latin typeface="Times" panose="02020603050405020304" pitchFamily="18" charset="0"/>
                <a:cs typeface="Times" panose="02020603050405020304" pitchFamily="18" charset="0"/>
              </a:rPr>
              <a:t>trong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đó</a:t>
            </a:r>
            <a:r>
              <a:rPr lang="en-US" altLang="en-US" sz="2200" dirty="0" smtClean="0">
                <a:latin typeface="Times" panose="02020603050405020304" pitchFamily="18" charset="0"/>
                <a:cs typeface="Times" panose="02020603050405020304" pitchFamily="18" charset="0"/>
              </a:rPr>
              <a:t> </a:t>
            </a:r>
            <a:r>
              <a:rPr lang="en-US" altLang="en-US" sz="2200" i="1" dirty="0" err="1">
                <a:latin typeface=".VnTime" panose="020B7200000000000000" pitchFamily="34" charset="0"/>
              </a:rPr>
              <a:t>N</a:t>
            </a:r>
            <a:r>
              <a:rPr lang="en-US" altLang="en-US" sz="2200" i="1" baseline="-25000" dirty="0" err="1">
                <a:latin typeface=".VnTime" panose="020B7200000000000000" pitchFamily="34" charset="0"/>
              </a:rPr>
              <a:t>k</a:t>
            </a:r>
            <a:r>
              <a:rPr lang="en-US" altLang="en-US" sz="2200" i="1" baseline="-25000" dirty="0">
                <a:latin typeface=".VnTime" panose="020B7200000000000000" pitchFamily="34" charset="0"/>
              </a:rPr>
              <a:t> </a:t>
            </a:r>
            <a:r>
              <a:rPr lang="en-US" altLang="en-US" sz="2200" i="1" baseline="-25000" dirty="0" smtClean="0">
                <a:latin typeface=".VnTime" panose="020B7200000000000000" pitchFamily="34" charset="0"/>
              </a:rPr>
              <a:t> </a:t>
            </a:r>
            <a:r>
              <a:rPr lang="en-US" altLang="en-US" sz="2200" dirty="0" err="1" smtClean="0">
                <a:latin typeface="Times" panose="02020603050405020304" pitchFamily="18" charset="0"/>
                <a:cs typeface="Times" panose="02020603050405020304" pitchFamily="18" charset="0"/>
              </a:rPr>
              <a:t>là</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tổng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các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phần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tử</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của</a:t>
            </a:r>
            <a:r>
              <a:rPr lang="en-US" altLang="en-US" sz="2200" dirty="0" smtClean="0">
                <a:latin typeface="Times" panose="02020603050405020304" pitchFamily="18" charset="0"/>
                <a:cs typeface="Times" panose="02020603050405020304" pitchFamily="18" charset="0"/>
              </a:rPr>
              <a:t> </a:t>
            </a:r>
            <a:r>
              <a:rPr lang="en-US" altLang="en-US" sz="2200" i="1" dirty="0" smtClean="0">
                <a:latin typeface="Times" panose="02020603050405020304" pitchFamily="18" charset="0"/>
                <a:cs typeface="Times" panose="02020603050405020304" pitchFamily="18" charset="0"/>
              </a:rPr>
              <a:t>X</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thỏa</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mãn</a:t>
            </a:r>
            <a:r>
              <a:rPr lang="en-US" altLang="en-US" sz="2200" dirty="0" smtClean="0">
                <a:latin typeface="Times" panose="02020603050405020304" pitchFamily="18" charset="0"/>
                <a:cs typeface="Times" panose="02020603050405020304" pitchFamily="18" charset="0"/>
              </a:rPr>
              <a:t> </a:t>
            </a:r>
            <a:r>
              <a:rPr lang="en-US" altLang="en-US" sz="2200" i="1" dirty="0" smtClean="0">
                <a:latin typeface="Times" panose="02020603050405020304" pitchFamily="18" charset="0"/>
                <a:cs typeface="Times" panose="02020603050405020304" pitchFamily="18" charset="0"/>
              </a:rPr>
              <a:t>k</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tính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chất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lấy</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từ</a:t>
            </a:r>
            <a:r>
              <a:rPr lang="en-US" altLang="en-US" sz="2200" dirty="0" smtClean="0">
                <a:latin typeface="Times" panose="02020603050405020304" pitchFamily="18" charset="0"/>
                <a:cs typeface="Times" panose="02020603050405020304" pitchFamily="18" charset="0"/>
              </a:rPr>
              <a:t> </a:t>
            </a:r>
            <a:r>
              <a:rPr lang="en-US" altLang="en-US" sz="2200" i="1" dirty="0" smtClean="0">
                <a:latin typeface="Times" panose="02020603050405020304" pitchFamily="18" charset="0"/>
                <a:cs typeface="Times" panose="02020603050405020304" pitchFamily="18" charset="0"/>
              </a:rPr>
              <a:t>m</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tính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chất</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đã</a:t>
            </a:r>
            <a:r>
              <a:rPr lang="en-US" altLang="en-US" sz="2200" dirty="0" smtClean="0">
                <a:latin typeface="Times" panose="02020603050405020304" pitchFamily="18" charset="0"/>
                <a:cs typeface="Times" panose="02020603050405020304" pitchFamily="18" charset="0"/>
              </a:rPr>
              <a:t> </a:t>
            </a:r>
          </a:p>
          <a:p>
            <a:pPr algn="just" eaLnBrk="1" hangingPunct="1">
              <a:spcBef>
                <a:spcPts val="600"/>
              </a:spcBef>
              <a:buFont typeface="Wingdings" panose="05000000000000000000" pitchFamily="2" charset="2"/>
              <a:buNone/>
            </a:pPr>
            <a:r>
              <a:rPr lang="en-US" altLang="en-US" sz="2200" dirty="0" err="1" smtClean="0">
                <a:latin typeface="Times" panose="02020603050405020304" pitchFamily="18" charset="0"/>
                <a:cs typeface="Times" panose="02020603050405020304" pitchFamily="18" charset="0"/>
              </a:rPr>
              <a:t>cho</a:t>
            </a:r>
            <a:r>
              <a:rPr lang="en-US" altLang="en-US" sz="2200" dirty="0" smtClean="0">
                <a:latin typeface="Times" panose="02020603050405020304" pitchFamily="18" charset="0"/>
                <a:cs typeface="Times" panose="02020603050405020304" pitchFamily="18" charset="0"/>
              </a:rPr>
              <a:t>.</a:t>
            </a:r>
            <a:endParaRPr lang="en-US" altLang="en-US" sz="2200" dirty="0">
              <a:latin typeface=".VnTime" panose="020B7200000000000000" pitchFamily="34" charset="0"/>
            </a:endParaRPr>
          </a:p>
          <a:p>
            <a:pPr algn="just" eaLnBrk="1" hangingPunct="1">
              <a:spcBef>
                <a:spcPts val="600"/>
              </a:spcBef>
            </a:pPr>
            <a:r>
              <a:rPr lang="en-US" altLang="en-US" sz="2200" dirty="0" err="1" smtClean="0">
                <a:latin typeface="Times" panose="02020603050405020304" pitchFamily="18" charset="0"/>
                <a:cs typeface="Times" panose="02020603050405020304" pitchFamily="18" charset="0"/>
              </a:rPr>
              <a:t>Công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thức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thu</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được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cho</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phép</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tính</a:t>
            </a:r>
            <a:r>
              <a:rPr lang="en-US" altLang="en-US" sz="2200" i="1" dirty="0" err="1" smtClean="0">
                <a:latin typeface=".VnTime" panose="020B7200000000000000" pitchFamily="34" charset="0"/>
                <a:sym typeface="Symbol" panose="05050102010706020507" pitchFamily="18" charset="2"/>
              </a:rPr>
              <a:t>N</a:t>
            </a:r>
            <a:r>
              <a:rPr lang="en-US" altLang="en-US" sz="2200" i="1" dirty="0" smtClean="0">
                <a:latin typeface=".VnTime" panose="020B7200000000000000" pitchFamily="34" charset="0"/>
                <a:sym typeface="Symbol" panose="05050102010706020507" pitchFamily="18" charset="2"/>
              </a:rPr>
              <a:t> </a:t>
            </a:r>
            <a:r>
              <a:rPr lang="en-US" altLang="en-US" sz="2200" dirty="0" smtClean="0">
                <a:latin typeface="Times" panose="02020603050405020304" pitchFamily="18" charset="0"/>
                <a:cs typeface="Times" panose="02020603050405020304" pitchFamily="18" charset="0"/>
              </a:rPr>
              <a:t>qua </a:t>
            </a:r>
            <a:r>
              <a:rPr lang="en-US" altLang="en-US" sz="2200" dirty="0" err="1" smtClean="0">
                <a:latin typeface="Times" panose="02020603050405020304" pitchFamily="18" charset="0"/>
                <a:cs typeface="Times" panose="02020603050405020304" pitchFamily="18" charset="0"/>
              </a:rPr>
              <a:t>các</a:t>
            </a:r>
            <a:r>
              <a:rPr lang="en-US" altLang="en-US" sz="2200" dirty="0" smtClean="0">
                <a:latin typeface=".VnTime" panose="020B7200000000000000" pitchFamily="34" charset="0"/>
              </a:rPr>
              <a:t> </a:t>
            </a:r>
            <a:r>
              <a:rPr lang="en-US" altLang="en-US" sz="2200" i="1" dirty="0" err="1" smtClean="0">
                <a:latin typeface=".VnTime" panose="020B7200000000000000" pitchFamily="34" charset="0"/>
              </a:rPr>
              <a:t>N</a:t>
            </a:r>
            <a:r>
              <a:rPr lang="en-US" altLang="en-US" sz="2200" i="1" baseline="-25000" dirty="0" err="1" smtClean="0">
                <a:latin typeface=".VnTime" panose="020B7200000000000000" pitchFamily="34" charset="0"/>
              </a:rPr>
              <a:t>k</a:t>
            </a:r>
            <a:r>
              <a:rPr lang="en-US" altLang="en-US" sz="2200" dirty="0" smtClean="0">
                <a:latin typeface=".VnTime" panose="020B7200000000000000" pitchFamily="34" charset="0"/>
              </a:rPr>
              <a:t> </a:t>
            </a:r>
            <a:r>
              <a:rPr lang="en-US" altLang="en-US" sz="2200" dirty="0" err="1" smtClean="0">
                <a:latin typeface="Times" panose="02020603050405020304" pitchFamily="18" charset="0"/>
                <a:cs typeface="Times" panose="02020603050405020304" pitchFamily="18" charset="0"/>
              </a:rPr>
              <a:t>trong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trường</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hợp</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các</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số</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này</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dễ</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tính</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toán</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hơn</a:t>
            </a:r>
            <a:r>
              <a:rPr lang="en-US" altLang="en-US" sz="2200" dirty="0" smtClean="0">
                <a:latin typeface="Times" panose="02020603050405020304" pitchFamily="18" charset="0"/>
                <a:cs typeface="Times" panose="02020603050405020304" pitchFamily="18" charset="0"/>
              </a:rPr>
              <a:t>.</a:t>
            </a:r>
            <a:endParaRPr lang="en-US" altLang="en-US" sz="2200" dirty="0">
              <a:latin typeface=".VnTime" panose="020B7200000000000000" pitchFamily="34" charset="0"/>
            </a:endParaRPr>
          </a:p>
        </p:txBody>
      </p:sp>
      <p:sp>
        <p:nvSpPr>
          <p:cNvPr id="64517" name="Rectangle 4">
            <a:extLst>
              <a:ext uri="{FF2B5EF4-FFF2-40B4-BE49-F238E27FC236}">
                <a16:creationId xmlns:a16="http://schemas.microsoft.com/office/drawing/2014/main" id="{88606915-3F67-4589-8EE7-CF7395317FC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Tree>
    <p:extLst>
      <p:ext uri="{BB962C8B-B14F-4D97-AF65-F5344CB8AC3E}">
        <p14:creationId xmlns:p14="http://schemas.microsoft.com/office/powerpoint/2010/main" val="25937349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2BF4C3AE-C47E-4239-B7ED-81C444382244}"/>
              </a:ext>
            </a:extLst>
          </p:cNvPr>
          <p:cNvSpPr>
            <a:spLocks noGrp="1" noChangeArrowheads="1"/>
          </p:cNvSpPr>
          <p:nvPr>
            <p:ph type="title"/>
          </p:nvPr>
        </p:nvSpPr>
        <p:spPr>
          <a:xfrm>
            <a:off x="-11084" y="0"/>
            <a:ext cx="9536084" cy="838200"/>
          </a:xfrm>
        </p:spPr>
        <p:txBody>
          <a:bodyPr>
            <a:noAutofit/>
          </a:bodyPr>
          <a:lstStyle/>
          <a:p>
            <a:pPr eaLnBrk="1" hangingPunct="1"/>
            <a:r>
              <a:rPr lang="en-US" altLang="en-US" sz="3000" dirty="0"/>
              <a:t>3. </a:t>
            </a:r>
            <a:r>
              <a:rPr lang="en-US" altLang="en-US" sz="3000" dirty="0" err="1"/>
              <a:t>Nguyên</a:t>
            </a:r>
            <a:r>
              <a:rPr lang="en-US" altLang="en-US" sz="3000" dirty="0"/>
              <a:t> </a:t>
            </a:r>
            <a:r>
              <a:rPr lang="en-US" altLang="en-US" sz="3000" dirty="0" err="1"/>
              <a:t>lý</a:t>
            </a:r>
            <a:r>
              <a:rPr lang="en-US" altLang="en-US" sz="3000" dirty="0"/>
              <a:t> </a:t>
            </a:r>
            <a:r>
              <a:rPr lang="en-US" altLang="en-US" sz="3000" dirty="0" err="1"/>
              <a:t>bù</a:t>
            </a:r>
            <a:r>
              <a:rPr lang="en-US" altLang="en-US" sz="3000" dirty="0"/>
              <a:t> </a:t>
            </a:r>
            <a:r>
              <a:rPr lang="en-US" altLang="en-US" sz="3000" dirty="0" err="1"/>
              <a:t>trừ</a:t>
            </a:r>
            <a:r>
              <a:rPr lang="en-US" altLang="en-US" sz="3000" dirty="0"/>
              <a:t> </a:t>
            </a:r>
            <a:r>
              <a:rPr lang="en-US" altLang="en-US" sz="3000" dirty="0" smtClean="0"/>
              <a:t>(</a:t>
            </a:r>
            <a:r>
              <a:rPr lang="en-US" altLang="en-US" sz="3000" dirty="0"/>
              <a:t>The inclusion-exclusion principle)</a:t>
            </a:r>
          </a:p>
        </p:txBody>
      </p:sp>
      <p:sp>
        <p:nvSpPr>
          <p:cNvPr id="58372" name="Rectangle 3">
            <a:extLst>
              <a:ext uri="{FF2B5EF4-FFF2-40B4-BE49-F238E27FC236}">
                <a16:creationId xmlns:a16="http://schemas.microsoft.com/office/drawing/2014/main" id="{7BFB2F2B-DCF9-4F14-B757-8D1B3D8D2019}"/>
              </a:ext>
            </a:extLst>
          </p:cNvPr>
          <p:cNvSpPr>
            <a:spLocks noGrp="1" noChangeArrowheads="1"/>
          </p:cNvSpPr>
          <p:nvPr>
            <p:ph idx="1"/>
          </p:nvPr>
        </p:nvSpPr>
        <p:spPr>
          <a:xfrm>
            <a:off x="-11084" y="840971"/>
            <a:ext cx="8229600" cy="5181600"/>
          </a:xfrm>
        </p:spPr>
        <p:txBody>
          <a:bodyPr>
            <a:normAutofit/>
          </a:bodyPr>
          <a:lstStyle/>
          <a:p>
            <a:pPr eaLnBrk="1" hangingPunct="1">
              <a:buFont typeface="Wingdings" panose="05000000000000000000" pitchFamily="2" charset="2"/>
              <a:buNone/>
            </a:pPr>
            <a:r>
              <a:rPr lang="en-US" altLang="en-US" sz="3700" dirty="0">
                <a:solidFill>
                  <a:schemeClr val="bg1">
                    <a:lumMod val="50000"/>
                  </a:schemeClr>
                </a:solidFill>
                <a:latin typeface="Times New Roman" panose="02020603050405020304" pitchFamily="18" charset="0"/>
                <a:cs typeface="Times New Roman" panose="02020603050405020304" pitchFamily="18" charset="0"/>
              </a:rPr>
              <a:t>3.1. </a:t>
            </a:r>
            <a:r>
              <a:rPr lang="en-US" altLang="en-US" sz="3700" dirty="0" err="1">
                <a:solidFill>
                  <a:schemeClr val="bg1">
                    <a:lumMod val="50000"/>
                  </a:schemeClr>
                </a:solidFill>
                <a:latin typeface="Times New Roman" panose="02020603050405020304" pitchFamily="18" charset="0"/>
                <a:cs typeface="Times New Roman" panose="02020603050405020304" pitchFamily="18" charset="0"/>
              </a:rPr>
              <a:t>Phát</a:t>
            </a:r>
            <a:r>
              <a:rPr lang="en-US" altLang="en-US" sz="37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700" dirty="0" err="1">
                <a:solidFill>
                  <a:schemeClr val="bg1">
                    <a:lumMod val="50000"/>
                  </a:schemeClr>
                </a:solidFill>
                <a:latin typeface="Times New Roman" panose="02020603050405020304" pitchFamily="18" charset="0"/>
                <a:cs typeface="Times New Roman" panose="02020603050405020304" pitchFamily="18" charset="0"/>
              </a:rPr>
              <a:t>biểu</a:t>
            </a:r>
            <a:r>
              <a:rPr lang="en-US" altLang="en-US" sz="37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700" dirty="0" err="1">
                <a:solidFill>
                  <a:schemeClr val="bg1">
                    <a:lumMod val="50000"/>
                  </a:schemeClr>
                </a:solidFill>
                <a:latin typeface="Times New Roman" panose="02020603050405020304" pitchFamily="18" charset="0"/>
                <a:cs typeface="Times New Roman" panose="02020603050405020304" pitchFamily="18" charset="0"/>
              </a:rPr>
              <a:t>nguyên</a:t>
            </a:r>
            <a:r>
              <a:rPr lang="en-US" altLang="en-US" sz="37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700" dirty="0" err="1">
                <a:solidFill>
                  <a:schemeClr val="bg1">
                    <a:lumMod val="50000"/>
                  </a:schemeClr>
                </a:solidFill>
                <a:latin typeface="Times New Roman" panose="02020603050405020304" pitchFamily="18" charset="0"/>
                <a:cs typeface="Times New Roman" panose="02020603050405020304" pitchFamily="18" charset="0"/>
              </a:rPr>
              <a:t>lý</a:t>
            </a:r>
            <a:endParaRPr lang="en-US" altLang="en-US" sz="3700" dirty="0">
              <a:solidFill>
                <a:schemeClr val="bg1">
                  <a:lumMod val="50000"/>
                </a:schemeClr>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n-US" sz="3700" b="1" dirty="0">
                <a:solidFill>
                  <a:srgbClr val="FF0000"/>
                </a:solidFill>
                <a:latin typeface="Times New Roman" panose="02020603050405020304" pitchFamily="18" charset="0"/>
                <a:cs typeface="Times New Roman" panose="02020603050405020304" pitchFamily="18" charset="0"/>
              </a:rPr>
              <a:t>3.2. </a:t>
            </a:r>
            <a:r>
              <a:rPr lang="en-US" altLang="en-US" sz="3700" b="1" dirty="0" err="1">
                <a:solidFill>
                  <a:srgbClr val="FF0000"/>
                </a:solidFill>
                <a:latin typeface="Times New Roman" panose="02020603050405020304" pitchFamily="18" charset="0"/>
                <a:cs typeface="Times New Roman" panose="02020603050405020304" pitchFamily="18" charset="0"/>
              </a:rPr>
              <a:t>Các</a:t>
            </a:r>
            <a:r>
              <a:rPr lang="en-US" altLang="en-US" sz="3700" b="1" dirty="0">
                <a:solidFill>
                  <a:srgbClr val="FF0000"/>
                </a:solidFill>
                <a:latin typeface="Times New Roman" panose="02020603050405020304" pitchFamily="18" charset="0"/>
                <a:cs typeface="Times New Roman" panose="02020603050405020304" pitchFamily="18" charset="0"/>
              </a:rPr>
              <a:t> </a:t>
            </a:r>
            <a:r>
              <a:rPr lang="en-US" altLang="en-US" sz="3700" b="1" dirty="0" err="1">
                <a:solidFill>
                  <a:srgbClr val="FF0000"/>
                </a:solidFill>
                <a:latin typeface="Times New Roman" panose="02020603050405020304" pitchFamily="18" charset="0"/>
                <a:cs typeface="Times New Roman" panose="02020603050405020304" pitchFamily="18" charset="0"/>
              </a:rPr>
              <a:t>ví</a:t>
            </a:r>
            <a:r>
              <a:rPr lang="en-US" altLang="en-US" sz="3700" b="1" dirty="0">
                <a:solidFill>
                  <a:srgbClr val="FF0000"/>
                </a:solidFill>
                <a:latin typeface="Times New Roman" panose="02020603050405020304" pitchFamily="18" charset="0"/>
                <a:cs typeface="Times New Roman" panose="02020603050405020304" pitchFamily="18" charset="0"/>
              </a:rPr>
              <a:t> </a:t>
            </a:r>
            <a:r>
              <a:rPr lang="en-US" altLang="en-US" sz="3700" b="1" dirty="0" err="1">
                <a:solidFill>
                  <a:srgbClr val="FF0000"/>
                </a:solidFill>
                <a:latin typeface="Times New Roman" panose="02020603050405020304" pitchFamily="18" charset="0"/>
                <a:cs typeface="Times New Roman" panose="02020603050405020304" pitchFamily="18" charset="0"/>
              </a:rPr>
              <a:t>dụ</a:t>
            </a:r>
            <a:r>
              <a:rPr lang="en-US" altLang="en-US" sz="3700" b="1" dirty="0">
                <a:solidFill>
                  <a:srgbClr val="FF0000"/>
                </a:solidFill>
                <a:latin typeface="Times New Roman" panose="02020603050405020304" pitchFamily="18" charset="0"/>
                <a:cs typeface="Times New Roman" panose="02020603050405020304" pitchFamily="18" charset="0"/>
              </a:rPr>
              <a:t> </a:t>
            </a:r>
            <a:r>
              <a:rPr lang="en-US" altLang="en-US" sz="3700" b="1" dirty="0" err="1">
                <a:solidFill>
                  <a:srgbClr val="FF0000"/>
                </a:solidFill>
                <a:latin typeface="Times New Roman" panose="02020603050405020304" pitchFamily="18" charset="0"/>
                <a:cs typeface="Times New Roman" panose="02020603050405020304" pitchFamily="18" charset="0"/>
              </a:rPr>
              <a:t>áp</a:t>
            </a:r>
            <a:r>
              <a:rPr lang="en-US" altLang="en-US" sz="3700" b="1" dirty="0">
                <a:solidFill>
                  <a:srgbClr val="FF0000"/>
                </a:solidFill>
                <a:latin typeface="Times New Roman" panose="02020603050405020304" pitchFamily="18" charset="0"/>
                <a:cs typeface="Times New Roman" panose="02020603050405020304" pitchFamily="18" charset="0"/>
              </a:rPr>
              <a:t> </a:t>
            </a:r>
            <a:r>
              <a:rPr lang="en-US" altLang="en-US" sz="3700" b="1" dirty="0" err="1">
                <a:solidFill>
                  <a:srgbClr val="FF0000"/>
                </a:solidFill>
                <a:latin typeface="Times New Roman" panose="02020603050405020304" pitchFamily="18" charset="0"/>
                <a:cs typeface="Times New Roman" panose="02020603050405020304" pitchFamily="18" charset="0"/>
              </a:rPr>
              <a:t>dụng</a:t>
            </a:r>
            <a:endParaRPr lang="en-US" altLang="en-US" sz="3700" b="1"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4E7C588-1BB3-473E-A2CE-9AE905FF3D8F}"/>
              </a:ext>
            </a:extLst>
          </p:cNvPr>
          <p:cNvSpPr>
            <a:spLocks noGrp="1"/>
          </p:cNvSpPr>
          <p:nvPr>
            <p:ph type="sldNum" sz="quarter" idx="12"/>
          </p:nvPr>
        </p:nvSpPr>
        <p:spPr/>
        <p:txBody>
          <a:bodyPr/>
          <a:lstStyle/>
          <a:p>
            <a:pPr>
              <a:defRPr/>
            </a:pPr>
            <a:fld id="{519C8756-3B26-4146-A7C7-24F682EEB786}" type="slidenum">
              <a:rPr lang="en-US" smtClean="0"/>
              <a:pPr>
                <a:defRPr/>
              </a:pPr>
              <a:t>62</a:t>
            </a:fld>
            <a:endParaRPr lang="en-US"/>
          </a:p>
        </p:txBody>
      </p:sp>
    </p:spTree>
    <p:extLst>
      <p:ext uri="{BB962C8B-B14F-4D97-AF65-F5344CB8AC3E}">
        <p14:creationId xmlns:p14="http://schemas.microsoft.com/office/powerpoint/2010/main" val="3214220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4C939F72-6D15-4AB2-8017-688B1E8E85C6}"/>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bù</a:t>
            </a:r>
            <a:r>
              <a:rPr lang="en-US" altLang="en-US" sz="3500" dirty="0"/>
              <a:t> </a:t>
            </a:r>
            <a:r>
              <a:rPr lang="en-US" altLang="en-US" sz="3500" dirty="0" err="1" smtClean="0"/>
              <a:t>trừ</a:t>
            </a:r>
            <a:r>
              <a:rPr lang="en-US" altLang="en-US" sz="3500" dirty="0" smtClean="0"/>
              <a:t>: </a:t>
            </a:r>
            <a:r>
              <a:rPr lang="en-US" altLang="en-US" sz="3500" dirty="0" err="1" smtClean="0"/>
              <a:t>Ví</a:t>
            </a:r>
            <a:r>
              <a:rPr lang="en-US" altLang="en-US" sz="3500" dirty="0" smtClean="0"/>
              <a:t> </a:t>
            </a:r>
            <a:r>
              <a:rPr lang="en-US" altLang="en-US" sz="3500" dirty="0" err="1" smtClean="0"/>
              <a:t>dụ</a:t>
            </a:r>
            <a:endParaRPr lang="en-US" altLang="en-US" sz="3500" dirty="0"/>
          </a:p>
        </p:txBody>
      </p:sp>
      <p:sp>
        <p:nvSpPr>
          <p:cNvPr id="68612" name="Rectangle 3">
            <a:extLst>
              <a:ext uri="{FF2B5EF4-FFF2-40B4-BE49-F238E27FC236}">
                <a16:creationId xmlns:a16="http://schemas.microsoft.com/office/drawing/2014/main" id="{2D3AD91D-E11B-4E76-8A67-965599211BA3}"/>
              </a:ext>
            </a:extLst>
          </p:cNvPr>
          <p:cNvSpPr>
            <a:spLocks noGrp="1" noChangeArrowheads="1"/>
          </p:cNvSpPr>
          <p:nvPr>
            <p:ph idx="1"/>
          </p:nvPr>
        </p:nvSpPr>
        <p:spPr>
          <a:xfrm>
            <a:off x="0" y="857596"/>
            <a:ext cx="9144000" cy="5181600"/>
          </a:xfrm>
        </p:spPr>
        <p:txBody>
          <a:bodyPr>
            <a:normAutofit fontScale="92500" lnSpcReduction="20000"/>
          </a:bodyPr>
          <a:lstStyle/>
          <a:p>
            <a:pPr marL="0" indent="0" algn="just" eaLnBrk="1" hangingPunct="1">
              <a:lnSpc>
                <a:spcPct val="120000"/>
              </a:lnSpc>
              <a:spcBef>
                <a:spcPts val="1200"/>
              </a:spcBef>
              <a:buNone/>
            </a:pPr>
            <a:r>
              <a:rPr lang="en-US" altLang="en-US" sz="2000" b="1" dirty="0" err="1">
                <a:latin typeface="Times" panose="02020603050405020304" pitchFamily="18" charset="0"/>
                <a:cs typeface="Times" panose="02020603050405020304" pitchFamily="18" charset="0"/>
              </a:rPr>
              <a:t>Ví</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dụ</a:t>
            </a:r>
            <a:r>
              <a:rPr lang="en-US" altLang="en-US" sz="2000" b="1" dirty="0">
                <a:latin typeface="Times" panose="02020603050405020304" pitchFamily="18" charset="0"/>
                <a:cs typeface="Times" panose="02020603050405020304" pitchFamily="18" charset="0"/>
              </a:rPr>
              <a:t> 1. </a:t>
            </a:r>
            <a:r>
              <a:rPr lang="en-US" altLang="en-US" sz="2000" b="1" dirty="0" err="1">
                <a:latin typeface="Times" panose="02020603050405020304" pitchFamily="18" charset="0"/>
                <a:cs typeface="Times" panose="02020603050405020304" pitchFamily="18" charset="0"/>
              </a:rPr>
              <a:t>Có</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bao</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nhiêu</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số</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nguyên</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từ</a:t>
            </a:r>
            <a:r>
              <a:rPr lang="en-US" altLang="en-US" sz="2000" b="1" dirty="0">
                <a:latin typeface="Times" panose="02020603050405020304" pitchFamily="18" charset="0"/>
                <a:cs typeface="Times" panose="02020603050405020304" pitchFamily="18" charset="0"/>
              </a:rPr>
              <a:t> 1 </a:t>
            </a:r>
            <a:r>
              <a:rPr lang="en-US" altLang="en-US" sz="2000" b="1" dirty="0" err="1">
                <a:latin typeface="Times" panose="02020603050405020304" pitchFamily="18" charset="0"/>
                <a:cs typeface="Times" panose="02020603050405020304" pitchFamily="18" charset="0"/>
              </a:rPr>
              <a:t>đến</a:t>
            </a:r>
            <a:r>
              <a:rPr lang="en-US" altLang="en-US" sz="2000" b="1" dirty="0">
                <a:latin typeface="Times" panose="02020603050405020304" pitchFamily="18" charset="0"/>
                <a:cs typeface="Times" panose="02020603050405020304" pitchFamily="18" charset="0"/>
              </a:rPr>
              <a:t> 99 </a:t>
            </a:r>
            <a:r>
              <a:rPr lang="en-US" altLang="en-US" sz="2000" b="1" dirty="0" err="1">
                <a:latin typeface="Times" panose="02020603050405020304" pitchFamily="18" charset="0"/>
                <a:cs typeface="Times" panose="02020603050405020304" pitchFamily="18" charset="0"/>
              </a:rPr>
              <a:t>có</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chứa</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chữ</a:t>
            </a:r>
            <a:r>
              <a:rPr lang="en-US" altLang="en-US" sz="2000" b="1" dirty="0">
                <a:latin typeface="Times" panose="02020603050405020304" pitchFamily="18" charset="0"/>
                <a:cs typeface="Times" panose="02020603050405020304" pitchFamily="18" charset="0"/>
              </a:rPr>
              <a:t> </a:t>
            </a:r>
            <a:r>
              <a:rPr lang="en-US" altLang="en-US" sz="2000" b="1" dirty="0" err="1">
                <a:latin typeface="Times" panose="02020603050405020304" pitchFamily="18" charset="0"/>
                <a:cs typeface="Times" panose="02020603050405020304" pitchFamily="18" charset="0"/>
              </a:rPr>
              <a:t>số</a:t>
            </a:r>
            <a:r>
              <a:rPr lang="en-US" altLang="en-US" sz="2000" b="1" dirty="0">
                <a:latin typeface="Times" panose="02020603050405020304" pitchFamily="18" charset="0"/>
                <a:cs typeface="Times" panose="02020603050405020304" pitchFamily="18" charset="0"/>
              </a:rPr>
              <a:t> 3 ?</a:t>
            </a:r>
          </a:p>
          <a:p>
            <a:pPr marL="0" indent="0" algn="just" eaLnBrk="1" hangingPunct="1">
              <a:lnSpc>
                <a:spcPct val="120000"/>
              </a:lnSpc>
              <a:spcBef>
                <a:spcPts val="1200"/>
              </a:spcBef>
              <a:buNone/>
            </a:pPr>
            <a:r>
              <a:rPr lang="en-US" altLang="en-US" sz="2000" dirty="0" err="1">
                <a:latin typeface="Times" panose="02020603050405020304" pitchFamily="18" charset="0"/>
                <a:cs typeface="Times" panose="02020603050405020304" pitchFamily="18" charset="0"/>
              </a:rPr>
              <a:t>Có</a:t>
            </a:r>
            <a:r>
              <a:rPr lang="en-US" altLang="en-US" sz="2000" dirty="0">
                <a:latin typeface="Times" panose="02020603050405020304" pitchFamily="18" charset="0"/>
                <a:cs typeface="Times" panose="02020603050405020304" pitchFamily="18" charset="0"/>
              </a:rPr>
              <a:t> 10 </a:t>
            </a:r>
            <a:r>
              <a:rPr lang="en-US" altLang="en-US" sz="2000" dirty="0" err="1">
                <a:latin typeface="Times" panose="02020603050405020304" pitchFamily="18" charset="0"/>
                <a:cs typeface="Times" panose="02020603050405020304" pitchFamily="18" charset="0"/>
              </a:rPr>
              <a:t>số</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có</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chứa</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chữ</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số</a:t>
            </a:r>
            <a:r>
              <a:rPr lang="en-US" altLang="en-US" sz="2000" dirty="0">
                <a:latin typeface="Times" panose="02020603050405020304" pitchFamily="18" charset="0"/>
                <a:cs typeface="Times" panose="02020603050405020304" pitchFamily="18" charset="0"/>
              </a:rPr>
              <a:t> 3 ở </a:t>
            </a:r>
            <a:r>
              <a:rPr lang="en-US" altLang="en-US" sz="2000" dirty="0" err="1">
                <a:latin typeface="Times" panose="02020603050405020304" pitchFamily="18" charset="0"/>
                <a:cs typeface="Times" panose="02020603050405020304" pitchFamily="18" charset="0"/>
              </a:rPr>
              <a:t>vị</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trí</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đầu</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tiên</a:t>
            </a:r>
            <a:r>
              <a:rPr lang="en-US" altLang="en-US" sz="2000" dirty="0">
                <a:latin typeface="Times" panose="02020603050405020304" pitchFamily="18" charset="0"/>
                <a:cs typeface="Times" panose="02020603050405020304" pitchFamily="18" charset="0"/>
              </a:rPr>
              <a:t> (30,31,…,39) </a:t>
            </a:r>
            <a:r>
              <a:rPr lang="en-US" altLang="en-US" sz="2000" dirty="0" err="1">
                <a:latin typeface="Times" panose="02020603050405020304" pitchFamily="18" charset="0"/>
                <a:cs typeface="Times" panose="02020603050405020304" pitchFamily="18" charset="0"/>
              </a:rPr>
              <a:t>và</a:t>
            </a:r>
            <a:r>
              <a:rPr lang="en-US" altLang="en-US" sz="2000" dirty="0">
                <a:latin typeface="Times" panose="02020603050405020304" pitchFamily="18" charset="0"/>
                <a:cs typeface="Times" panose="02020603050405020304" pitchFamily="18" charset="0"/>
              </a:rPr>
              <a:t> 10 </a:t>
            </a:r>
            <a:r>
              <a:rPr lang="en-US" altLang="en-US" sz="2000" dirty="0" err="1">
                <a:latin typeface="Times" panose="02020603050405020304" pitchFamily="18" charset="0"/>
                <a:cs typeface="Times" panose="02020603050405020304" pitchFamily="18" charset="0"/>
              </a:rPr>
              <a:t>số</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có</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chứa</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chữ</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số</a:t>
            </a:r>
            <a:r>
              <a:rPr lang="en-US" altLang="en-US" sz="2000" dirty="0">
                <a:latin typeface="Times" panose="02020603050405020304" pitchFamily="18" charset="0"/>
                <a:cs typeface="Times" panose="02020603050405020304" pitchFamily="18" charset="0"/>
              </a:rPr>
              <a:t> 3 ở </a:t>
            </a:r>
            <a:r>
              <a:rPr lang="en-US" altLang="en-US" sz="2000" dirty="0" err="1">
                <a:latin typeface="Times" panose="02020603050405020304" pitchFamily="18" charset="0"/>
                <a:cs typeface="Times" panose="02020603050405020304" pitchFamily="18" charset="0"/>
              </a:rPr>
              <a:t>vị</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trí</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thứ</a:t>
            </a:r>
            <a:r>
              <a:rPr lang="en-US" altLang="en-US" sz="2000" dirty="0">
                <a:latin typeface="Times" panose="02020603050405020304" pitchFamily="18" charset="0"/>
                <a:cs typeface="Times" panose="02020603050405020304" pitchFamily="18" charset="0"/>
              </a:rPr>
              <a:t> 2 (3, 13, 23,...,93). </a:t>
            </a:r>
            <a:r>
              <a:rPr lang="en-US" altLang="en-US" sz="2000" dirty="0" err="1">
                <a:latin typeface="Times" panose="02020603050405020304" pitchFamily="18" charset="0"/>
                <a:cs typeface="Times" panose="02020603050405020304" pitchFamily="18" charset="0"/>
              </a:rPr>
              <a:t>Vậy</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tổng</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cộng</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có</a:t>
            </a:r>
            <a:r>
              <a:rPr lang="en-US" altLang="en-US" sz="2000" dirty="0">
                <a:latin typeface="Times" panose="02020603050405020304" pitchFamily="18" charset="0"/>
                <a:cs typeface="Times" panose="02020603050405020304" pitchFamily="18" charset="0"/>
              </a:rPr>
              <a:t> 20 </a:t>
            </a:r>
            <a:r>
              <a:rPr lang="en-US" altLang="en-US" sz="2000" dirty="0" err="1">
                <a:latin typeface="Times" panose="02020603050405020304" pitchFamily="18" charset="0"/>
                <a:cs typeface="Times" panose="02020603050405020304" pitchFamily="18" charset="0"/>
              </a:rPr>
              <a:t>số</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có</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chứa</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chữ</a:t>
            </a:r>
            <a:r>
              <a:rPr lang="en-US" altLang="en-US" sz="2000" dirty="0">
                <a:latin typeface="Times" panose="02020603050405020304" pitchFamily="18" charset="0"/>
                <a:cs typeface="Times" panose="02020603050405020304" pitchFamily="18" charset="0"/>
              </a:rPr>
              <a:t> </a:t>
            </a:r>
            <a:r>
              <a:rPr lang="en-US" altLang="en-US" sz="2000" dirty="0" err="1">
                <a:latin typeface="Times" panose="02020603050405020304" pitchFamily="18" charset="0"/>
                <a:cs typeface="Times" panose="02020603050405020304" pitchFamily="18" charset="0"/>
              </a:rPr>
              <a:t>số</a:t>
            </a:r>
            <a:r>
              <a:rPr lang="en-US" altLang="en-US" sz="2000" dirty="0">
                <a:latin typeface="Times" panose="02020603050405020304" pitchFamily="18" charset="0"/>
                <a:cs typeface="Times" panose="02020603050405020304" pitchFamily="18" charset="0"/>
              </a:rPr>
              <a:t> 3 ???</a:t>
            </a:r>
          </a:p>
          <a:p>
            <a:pPr marL="0" indent="0" algn="just" eaLnBrk="1" hangingPunct="1">
              <a:lnSpc>
                <a:spcPct val="120000"/>
              </a:lnSpc>
              <a:spcBef>
                <a:spcPts val="1200"/>
              </a:spcBef>
              <a:buNone/>
            </a:pPr>
            <a:r>
              <a:rPr lang="en-US" altLang="en-US" sz="2000" b="1" dirty="0" err="1" smtClean="0">
                <a:latin typeface="Times" panose="02020603050405020304" pitchFamily="18" charset="0"/>
                <a:cs typeface="Times" panose="02020603050405020304" pitchFamily="18" charset="0"/>
              </a:rPr>
              <a:t>Giải</a:t>
            </a:r>
            <a:r>
              <a:rPr lang="en-US" altLang="en-US" sz="2000" b="1" dirty="0" smtClean="0">
                <a:latin typeface="Times" panose="02020603050405020304" pitchFamily="18" charset="0"/>
                <a:cs typeface="Times" panose="02020603050405020304" pitchFamily="18" charset="0"/>
              </a:rPr>
              <a:t>:</a:t>
            </a:r>
            <a:endParaRPr lang="en-US" altLang="en-US" sz="2000" dirty="0">
              <a:latin typeface="Times" panose="02020603050405020304" pitchFamily="18" charset="0"/>
              <a:cs typeface="Times" panose="02020603050405020304" pitchFamily="18" charset="0"/>
            </a:endParaRPr>
          </a:p>
          <a:p>
            <a:pPr marL="0" indent="0">
              <a:lnSpc>
                <a:spcPct val="90000"/>
              </a:lnSpc>
              <a:buNone/>
            </a:pPr>
            <a:r>
              <a:rPr lang="en-US" altLang="en-US" sz="2000" dirty="0">
                <a:latin typeface="Times New Roman" panose="02020603050405020304" pitchFamily="18" charset="0"/>
                <a:cs typeface="Times New Roman" panose="02020603050405020304" pitchFamily="18" charset="0"/>
              </a:rPr>
              <a:t>A: </a:t>
            </a:r>
            <a:r>
              <a:rPr lang="en-US" altLang="en-US" sz="2000" dirty="0" err="1">
                <a:latin typeface="Times New Roman" panose="02020603050405020304" pitchFamily="18" charset="0"/>
                <a:cs typeface="Times New Roman" panose="02020603050405020304" pitchFamily="18" charset="0"/>
              </a:rPr>
              <a:t>tập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từ</a:t>
            </a:r>
            <a:r>
              <a:rPr lang="en-US" altLang="en-US" sz="2000" dirty="0">
                <a:latin typeface="Times New Roman" panose="02020603050405020304" pitchFamily="18" charset="0"/>
                <a:cs typeface="Times New Roman" panose="02020603050405020304" pitchFamily="18" charset="0"/>
              </a:rPr>
              <a:t> 1 </a:t>
            </a:r>
            <a:r>
              <a:rPr lang="en-US" altLang="en-US" sz="2000" dirty="0" err="1">
                <a:latin typeface="Times New Roman" panose="02020603050405020304" pitchFamily="18" charset="0"/>
                <a:cs typeface="Times New Roman" panose="02020603050405020304" pitchFamily="18" charset="0"/>
              </a:rPr>
              <a:t>đến</a:t>
            </a:r>
            <a:r>
              <a:rPr lang="en-US" altLang="en-US" sz="2000" dirty="0">
                <a:latin typeface="Times New Roman" panose="02020603050405020304" pitchFamily="18" charset="0"/>
                <a:cs typeface="Times New Roman" panose="02020603050405020304" pitchFamily="18" charset="0"/>
              </a:rPr>
              <a:t> 99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chứa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3 ở </a:t>
            </a:r>
            <a:r>
              <a:rPr lang="en-US" altLang="en-US" sz="2000" dirty="0" err="1">
                <a:latin typeface="Times New Roman" panose="02020603050405020304" pitchFamily="18" charset="0"/>
                <a:cs typeface="Times New Roman" panose="02020603050405020304" pitchFamily="18" charset="0"/>
              </a:rPr>
              <a:t>vị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trí</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nhất</a:t>
            </a:r>
            <a:endParaRPr lang="en-US" altLang="en-US" sz="2000" dirty="0">
              <a:latin typeface="Times New Roman" panose="02020603050405020304" pitchFamily="18" charset="0"/>
              <a:cs typeface="Times New Roman" panose="02020603050405020304" pitchFamily="18" charset="0"/>
            </a:endParaRPr>
          </a:p>
          <a:p>
            <a:pPr marL="0" indent="0">
              <a:lnSpc>
                <a:spcPct val="90000"/>
              </a:lnSpc>
              <a:buNone/>
            </a:pPr>
            <a:r>
              <a:rPr lang="en-US" altLang="en-US" sz="2000" dirty="0">
                <a:latin typeface="Times New Roman" panose="02020603050405020304" pitchFamily="18" charset="0"/>
                <a:cs typeface="Times New Roman" panose="02020603050405020304" pitchFamily="18" charset="0"/>
              </a:rPr>
              <a:t>B: </a:t>
            </a:r>
            <a:r>
              <a:rPr lang="en-US" altLang="en-US" sz="2000" dirty="0" err="1">
                <a:latin typeface="Times New Roman" panose="02020603050405020304" pitchFamily="18" charset="0"/>
                <a:cs typeface="Times New Roman" panose="02020603050405020304" pitchFamily="18" charset="0"/>
              </a:rPr>
              <a:t>tập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từ</a:t>
            </a:r>
            <a:r>
              <a:rPr lang="en-US" altLang="en-US" sz="2000" dirty="0">
                <a:latin typeface="Times New Roman" panose="02020603050405020304" pitchFamily="18" charset="0"/>
                <a:cs typeface="Times New Roman" panose="02020603050405020304" pitchFamily="18" charset="0"/>
              </a:rPr>
              <a:t> 1 </a:t>
            </a:r>
            <a:r>
              <a:rPr lang="en-US" altLang="en-US" sz="2000" dirty="0" err="1">
                <a:latin typeface="Times New Roman" panose="02020603050405020304" pitchFamily="18" charset="0"/>
                <a:cs typeface="Times New Roman" panose="02020603050405020304" pitchFamily="18" charset="0"/>
              </a:rPr>
              <a:t>đến</a:t>
            </a:r>
            <a:r>
              <a:rPr lang="en-US" altLang="en-US" sz="2000" dirty="0">
                <a:latin typeface="Times New Roman" panose="02020603050405020304" pitchFamily="18" charset="0"/>
                <a:cs typeface="Times New Roman" panose="02020603050405020304" pitchFamily="18" charset="0"/>
              </a:rPr>
              <a:t> 99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chứa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3 ở </a:t>
            </a:r>
            <a:r>
              <a:rPr lang="en-US" altLang="en-US" sz="2000" dirty="0" err="1">
                <a:latin typeface="Times New Roman" panose="02020603050405020304" pitchFamily="18" charset="0"/>
                <a:cs typeface="Times New Roman" panose="02020603050405020304" pitchFamily="18" charset="0"/>
              </a:rPr>
              <a:t>vị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trí</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hai</a:t>
            </a:r>
            <a:endParaRPr lang="en-US" altLang="en-US" sz="20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à"/>
            </a:pP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Cần</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tính</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rPr>
              <a:t> |A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 B|</a:t>
            </a:r>
          </a:p>
          <a:p>
            <a:pPr marL="0" indent="0">
              <a:lnSpc>
                <a:spcPct val="90000"/>
              </a:lnSpc>
              <a:buNone/>
            </a:pPr>
            <a:r>
              <a:rPr lang="en-US" altLang="en-US" sz="2000" dirty="0" err="1">
                <a:latin typeface="Times New Roman" panose="02020603050405020304" pitchFamily="18" charset="0"/>
                <a:cs typeface="Times New Roman" panose="02020603050405020304" pitchFamily="18" charset="0"/>
              </a:rPr>
              <a:t>Nguyên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bù</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trừ</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trên</a:t>
            </a:r>
            <a:r>
              <a:rPr lang="en-US" altLang="en-US" sz="2000" dirty="0">
                <a:latin typeface="Times New Roman" panose="02020603050405020304" pitchFamily="18" charset="0"/>
                <a:cs typeface="Times New Roman" panose="02020603050405020304" pitchFamily="18" charset="0"/>
              </a:rPr>
              <a:t> 2 </a:t>
            </a:r>
            <a:r>
              <a:rPr lang="en-US" altLang="en-US" sz="2000" dirty="0" err="1">
                <a:latin typeface="Times New Roman" panose="02020603050405020304" pitchFamily="18" charset="0"/>
                <a:cs typeface="Times New Roman" panose="02020603050405020304" pitchFamily="18" charset="0"/>
              </a:rPr>
              <a:t>tập</a:t>
            </a:r>
            <a:r>
              <a:rPr lang="en-US" altLang="en-US" sz="2000" dirty="0">
                <a:latin typeface="Times New Roman" panose="02020603050405020304" pitchFamily="18" charset="0"/>
                <a:cs typeface="Times New Roman" panose="02020603050405020304" pitchFamily="18" charset="0"/>
              </a:rPr>
              <a:t> A </a:t>
            </a:r>
            <a:r>
              <a:rPr lang="en-US" altLang="en-US" sz="2000" dirty="0" err="1">
                <a:latin typeface="Times New Roman" panose="02020603050405020304" pitchFamily="18" charset="0"/>
                <a:cs typeface="Times New Roman" panose="02020603050405020304" pitchFamily="18" charset="0"/>
              </a:rPr>
              <a:t>và</a:t>
            </a:r>
            <a:r>
              <a:rPr lang="en-US" altLang="en-US" sz="2000" dirty="0">
                <a:latin typeface="Times New Roman" panose="02020603050405020304" pitchFamily="18" charset="0"/>
                <a:cs typeface="Times New Roman" panose="02020603050405020304" pitchFamily="18" charset="0"/>
              </a:rPr>
              <a:t> B:</a:t>
            </a:r>
          </a:p>
          <a:p>
            <a:pPr marL="0" indent="0">
              <a:lnSpc>
                <a:spcPct val="90000"/>
              </a:lnSpc>
              <a:buNone/>
            </a:pPr>
            <a:r>
              <a:rPr lang="en-US" altLang="en-US" sz="2000" dirty="0">
                <a:latin typeface="Times New Roman" panose="02020603050405020304" pitchFamily="18" charset="0"/>
                <a:cs typeface="Times New Roman" panose="02020603050405020304" pitchFamily="18" charset="0"/>
              </a:rPr>
              <a:t>                   |A</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000" dirty="0">
                <a:latin typeface="Times New Roman" panose="02020603050405020304" pitchFamily="18" charset="0"/>
                <a:cs typeface="Times New Roman" panose="02020603050405020304" pitchFamily="18" charset="0"/>
              </a:rPr>
              <a:t>| = |A| + |B| - |A</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000" dirty="0">
                <a:latin typeface="Times New Roman" panose="02020603050405020304" pitchFamily="18" charset="0"/>
                <a:cs typeface="Times New Roman" panose="02020603050405020304" pitchFamily="18" charset="0"/>
              </a:rPr>
              <a:t>| </a:t>
            </a:r>
          </a:p>
          <a:p>
            <a:pPr marL="0" indent="0" algn="just" eaLnBrk="1" hangingPunct="1">
              <a:lnSpc>
                <a:spcPct val="120000"/>
              </a:lnSpc>
              <a:spcBef>
                <a:spcPts val="1200"/>
              </a:spcBef>
              <a:buNone/>
            </a:pPr>
            <a:r>
              <a:rPr lang="en-US" altLang="en-US" sz="2000" dirty="0">
                <a:latin typeface=".VnTime" panose="020B7200000000000000" pitchFamily="34" charset="0"/>
              </a:rPr>
              <a:t>|A| = 10</a:t>
            </a:r>
          </a:p>
          <a:p>
            <a:pPr marL="0" indent="0" algn="just" eaLnBrk="1" hangingPunct="1">
              <a:lnSpc>
                <a:spcPct val="120000"/>
              </a:lnSpc>
              <a:spcBef>
                <a:spcPts val="1200"/>
              </a:spcBef>
              <a:buNone/>
            </a:pPr>
            <a:r>
              <a:rPr lang="en-US" altLang="en-US" sz="2000" dirty="0">
                <a:latin typeface=".VnTime" panose="020B7200000000000000" pitchFamily="34" charset="0"/>
              </a:rPr>
              <a:t>|B| = 10 </a:t>
            </a:r>
          </a:p>
          <a:p>
            <a:pPr marL="0" indent="0" algn="just" eaLnBrk="1" hangingPunct="1">
              <a:lnSpc>
                <a:spcPct val="120000"/>
              </a:lnSpc>
              <a:spcBef>
                <a:spcPts val="1200"/>
              </a:spcBef>
              <a:buNone/>
            </a:pPr>
            <a:r>
              <a:rPr lang="en-US" altLang="en-US" sz="2000"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000" dirty="0">
                <a:latin typeface="Times New Roman" panose="02020603050405020304" pitchFamily="18" charset="0"/>
                <a:cs typeface="Times New Roman" panose="02020603050405020304" pitchFamily="18" charset="0"/>
              </a:rPr>
              <a:t>| = 1</a:t>
            </a:r>
            <a:endParaRPr lang="en-US" altLang="en-US" sz="2000" dirty="0">
              <a:latin typeface=".VnTime" panose="020B7200000000000000" pitchFamily="34" charset="0"/>
            </a:endParaRPr>
          </a:p>
          <a:p>
            <a:pPr marL="0" indent="0" algn="just" eaLnBrk="1" hangingPunct="1">
              <a:lnSpc>
                <a:spcPct val="120000"/>
              </a:lnSpc>
              <a:spcBef>
                <a:spcPts val="1200"/>
              </a:spcBef>
              <a:buNone/>
            </a:pPr>
            <a:r>
              <a:rPr lang="en-US" altLang="en-US" sz="2000"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000" dirty="0">
                <a:latin typeface="Times New Roman" panose="02020603050405020304" pitchFamily="18" charset="0"/>
                <a:cs typeface="Times New Roman" panose="02020603050405020304" pitchFamily="18" charset="0"/>
              </a:rPr>
              <a:t>| = |A| + |B| - |A</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000" dirty="0">
                <a:latin typeface="Times New Roman" panose="02020603050405020304" pitchFamily="18" charset="0"/>
                <a:cs typeface="Times New Roman" panose="02020603050405020304" pitchFamily="18" charset="0"/>
              </a:rPr>
              <a:t>|  = 10 + 10 -1</a:t>
            </a:r>
            <a:r>
              <a:rPr lang="en-US" altLang="en-US" sz="2000" dirty="0">
                <a:latin typeface=".VnTime" panose="020B7200000000000000" pitchFamily="34" charset="0"/>
              </a:rPr>
              <a:t> = 19</a:t>
            </a:r>
          </a:p>
          <a:p>
            <a:pPr>
              <a:lnSpc>
                <a:spcPct val="90000"/>
              </a:lnSpc>
              <a:buFont typeface="Wingdings" panose="05000000000000000000" pitchFamily="2" charset="2"/>
              <a:buChar char="à"/>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1200"/>
              </a:spcBef>
              <a:buNone/>
            </a:pPr>
            <a:endParaRPr lang="en-US" altLang="en-US" sz="2000" dirty="0">
              <a:latin typeface="Times" panose="02020603050405020304" pitchFamily="18" charset="0"/>
              <a:cs typeface="Times" panose="02020603050405020304" pitchFamily="18" charset="0"/>
            </a:endParaRPr>
          </a:p>
        </p:txBody>
      </p:sp>
      <p:sp>
        <p:nvSpPr>
          <p:cNvPr id="2" name="Slide Number Placeholder 1">
            <a:extLst>
              <a:ext uri="{FF2B5EF4-FFF2-40B4-BE49-F238E27FC236}">
                <a16:creationId xmlns:a16="http://schemas.microsoft.com/office/drawing/2014/main" id="{4371D545-86DB-4412-83CF-CA990C7F047B}"/>
              </a:ext>
            </a:extLst>
          </p:cNvPr>
          <p:cNvSpPr>
            <a:spLocks noGrp="1"/>
          </p:cNvSpPr>
          <p:nvPr>
            <p:ph type="sldNum" sz="quarter" idx="12"/>
          </p:nvPr>
        </p:nvSpPr>
        <p:spPr/>
        <p:txBody>
          <a:bodyPr/>
          <a:lstStyle/>
          <a:p>
            <a:pPr>
              <a:defRPr/>
            </a:pPr>
            <a:fld id="{519C8756-3B26-4146-A7C7-24F682EEB786}" type="slidenum">
              <a:rPr lang="en-US" smtClean="0"/>
              <a:pPr>
                <a:defRPr/>
              </a:pPr>
              <a:t>63</a:t>
            </a:fld>
            <a:endParaRPr lang="en-US"/>
          </a:p>
        </p:txBody>
      </p:sp>
      <p:pic>
        <p:nvPicPr>
          <p:cNvPr id="5" name="Picture 6" descr="Gersting 3-6">
            <a:extLst>
              <a:ext uri="{FF2B5EF4-FFF2-40B4-BE49-F238E27FC236}">
                <a16:creationId xmlns:a16="http://schemas.microsoft.com/office/drawing/2014/main" id="{CEFBFD95-7A4A-4CA6-BB2E-14752B460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738" y="3123404"/>
            <a:ext cx="2627062" cy="167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7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8612">
                                            <p:txEl>
                                              <p:pRg st="2" end="2"/>
                                            </p:txEl>
                                          </p:spTgt>
                                        </p:tgtEl>
                                        <p:attrNameLst>
                                          <p:attrName>style.visibility</p:attrName>
                                        </p:attrNameLst>
                                      </p:cBhvr>
                                      <p:to>
                                        <p:strVal val="visible"/>
                                      </p:to>
                                    </p:set>
                                    <p:anim calcmode="lin" valueType="num">
                                      <p:cBhvr additive="base">
                                        <p:cTn id="12" dur="500" fill="hold"/>
                                        <p:tgtEl>
                                          <p:spTgt spid="6861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8612">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8612">
                                            <p:txEl>
                                              <p:pRg st="3" end="3"/>
                                            </p:txEl>
                                          </p:spTgt>
                                        </p:tgtEl>
                                        <p:attrNameLst>
                                          <p:attrName>style.visibility</p:attrName>
                                        </p:attrNameLst>
                                      </p:cBhvr>
                                      <p:to>
                                        <p:strVal val="visible"/>
                                      </p:to>
                                    </p:set>
                                    <p:anim calcmode="lin" valueType="num">
                                      <p:cBhvr additive="base">
                                        <p:cTn id="16" dur="500" fill="hold"/>
                                        <p:tgtEl>
                                          <p:spTgt spid="68612">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8612">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8612">
                                            <p:txEl>
                                              <p:pRg st="4" end="4"/>
                                            </p:txEl>
                                          </p:spTgt>
                                        </p:tgtEl>
                                        <p:attrNameLst>
                                          <p:attrName>style.visibility</p:attrName>
                                        </p:attrNameLst>
                                      </p:cBhvr>
                                      <p:to>
                                        <p:strVal val="visible"/>
                                      </p:to>
                                    </p:set>
                                    <p:anim calcmode="lin" valueType="num">
                                      <p:cBhvr additive="base">
                                        <p:cTn id="20" dur="500" fill="hold"/>
                                        <p:tgtEl>
                                          <p:spTgt spid="68612">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8612">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8612">
                                            <p:txEl>
                                              <p:pRg st="5" end="5"/>
                                            </p:txEl>
                                          </p:spTgt>
                                        </p:tgtEl>
                                        <p:attrNameLst>
                                          <p:attrName>style.visibility</p:attrName>
                                        </p:attrNameLst>
                                      </p:cBhvr>
                                      <p:to>
                                        <p:strVal val="visible"/>
                                      </p:to>
                                    </p:set>
                                    <p:anim calcmode="lin" valueType="num">
                                      <p:cBhvr additive="base">
                                        <p:cTn id="24" dur="500" fill="hold"/>
                                        <p:tgtEl>
                                          <p:spTgt spid="68612">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8612">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8612">
                                            <p:txEl>
                                              <p:pRg st="6" end="6"/>
                                            </p:txEl>
                                          </p:spTgt>
                                        </p:tgtEl>
                                        <p:attrNameLst>
                                          <p:attrName>style.visibility</p:attrName>
                                        </p:attrNameLst>
                                      </p:cBhvr>
                                      <p:to>
                                        <p:strVal val="visible"/>
                                      </p:to>
                                    </p:set>
                                    <p:anim calcmode="lin" valueType="num">
                                      <p:cBhvr additive="base">
                                        <p:cTn id="28" dur="500" fill="hold"/>
                                        <p:tgtEl>
                                          <p:spTgt spid="68612">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8612">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8612">
                                            <p:txEl>
                                              <p:pRg st="7" end="7"/>
                                            </p:txEl>
                                          </p:spTgt>
                                        </p:tgtEl>
                                        <p:attrNameLst>
                                          <p:attrName>style.visibility</p:attrName>
                                        </p:attrNameLst>
                                      </p:cBhvr>
                                      <p:to>
                                        <p:strVal val="visible"/>
                                      </p:to>
                                    </p:set>
                                    <p:anim calcmode="lin" valueType="num">
                                      <p:cBhvr additive="base">
                                        <p:cTn id="32" dur="500" fill="hold"/>
                                        <p:tgtEl>
                                          <p:spTgt spid="68612">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86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8612">
                                            <p:txEl>
                                              <p:pRg st="8" end="8"/>
                                            </p:txEl>
                                          </p:spTgt>
                                        </p:tgtEl>
                                        <p:attrNameLst>
                                          <p:attrName>style.visibility</p:attrName>
                                        </p:attrNameLst>
                                      </p:cBhvr>
                                      <p:to>
                                        <p:strVal val="visible"/>
                                      </p:to>
                                    </p:set>
                                    <p:anim calcmode="lin" valueType="num">
                                      <p:cBhvr additive="base">
                                        <p:cTn id="38" dur="500" fill="hold"/>
                                        <p:tgtEl>
                                          <p:spTgt spid="68612">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86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8612">
                                            <p:txEl>
                                              <p:pRg st="9" end="9"/>
                                            </p:txEl>
                                          </p:spTgt>
                                        </p:tgtEl>
                                        <p:attrNameLst>
                                          <p:attrName>style.visibility</p:attrName>
                                        </p:attrNameLst>
                                      </p:cBhvr>
                                      <p:to>
                                        <p:strVal val="visible"/>
                                      </p:to>
                                    </p:set>
                                    <p:anim calcmode="lin" valueType="num">
                                      <p:cBhvr additive="base">
                                        <p:cTn id="44" dur="500" fill="hold"/>
                                        <p:tgtEl>
                                          <p:spTgt spid="68612">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86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8612">
                                            <p:txEl>
                                              <p:pRg st="10" end="10"/>
                                            </p:txEl>
                                          </p:spTgt>
                                        </p:tgtEl>
                                        <p:attrNameLst>
                                          <p:attrName>style.visibility</p:attrName>
                                        </p:attrNameLst>
                                      </p:cBhvr>
                                      <p:to>
                                        <p:strVal val="visible"/>
                                      </p:to>
                                    </p:set>
                                    <p:anim calcmode="lin" valueType="num">
                                      <p:cBhvr additive="base">
                                        <p:cTn id="50" dur="500" fill="hold"/>
                                        <p:tgtEl>
                                          <p:spTgt spid="68612">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8612">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8612">
                                            <p:txEl>
                                              <p:pRg st="11" end="11"/>
                                            </p:txEl>
                                          </p:spTgt>
                                        </p:tgtEl>
                                        <p:attrNameLst>
                                          <p:attrName>style.visibility</p:attrName>
                                        </p:attrNameLst>
                                      </p:cBhvr>
                                      <p:to>
                                        <p:strVal val="visible"/>
                                      </p:to>
                                    </p:set>
                                    <p:anim calcmode="lin" valueType="num">
                                      <p:cBhvr additive="base">
                                        <p:cTn id="54" dur="500" fill="hold"/>
                                        <p:tgtEl>
                                          <p:spTgt spid="68612">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86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4C939F72-6D15-4AB2-8017-688B1E8E85C6}"/>
              </a:ext>
            </a:extLst>
          </p:cNvPr>
          <p:cNvSpPr>
            <a:spLocks noGrp="1" noChangeArrowheads="1"/>
          </p:cNvSpPr>
          <p:nvPr>
            <p:ph type="title"/>
          </p:nvPr>
        </p:nvSpPr>
        <p:spPr>
          <a:xfrm>
            <a:off x="0" y="0"/>
            <a:ext cx="9144000" cy="838200"/>
          </a:xfrm>
        </p:spPr>
        <p:txBody>
          <a:bodyPr/>
          <a:lstStyle/>
          <a:p>
            <a:r>
              <a:rPr lang="en-US" altLang="en-US" dirty="0" err="1"/>
              <a:t>Nguyên</a:t>
            </a:r>
            <a:r>
              <a:rPr lang="en-US" altLang="en-US" dirty="0"/>
              <a:t> </a:t>
            </a:r>
            <a:r>
              <a:rPr lang="en-US" altLang="en-US" dirty="0" err="1"/>
              <a:t>lý</a:t>
            </a:r>
            <a:r>
              <a:rPr lang="en-US" altLang="en-US" dirty="0"/>
              <a:t> </a:t>
            </a:r>
            <a:r>
              <a:rPr lang="en-US" altLang="en-US" dirty="0" err="1"/>
              <a:t>bù</a:t>
            </a:r>
            <a:r>
              <a:rPr lang="en-US" altLang="en-US" dirty="0"/>
              <a:t> </a:t>
            </a:r>
            <a:r>
              <a:rPr lang="en-US" altLang="en-US" dirty="0" err="1"/>
              <a:t>trừ</a:t>
            </a:r>
            <a:r>
              <a:rPr lang="en-US" altLang="en-US" dirty="0"/>
              <a:t>: </a:t>
            </a:r>
            <a:r>
              <a:rPr lang="en-US" altLang="en-US" dirty="0" err="1"/>
              <a:t>Ví</a:t>
            </a:r>
            <a:r>
              <a:rPr lang="en-US" altLang="en-US" dirty="0"/>
              <a:t> </a:t>
            </a:r>
            <a:r>
              <a:rPr lang="en-US" altLang="en-US" dirty="0" err="1"/>
              <a:t>dụ</a:t>
            </a:r>
            <a:endParaRPr lang="en-US" altLang="en-US" dirty="0"/>
          </a:p>
        </p:txBody>
      </p:sp>
      <p:sp>
        <p:nvSpPr>
          <p:cNvPr id="68612" name="Rectangle 3">
            <a:extLst>
              <a:ext uri="{FF2B5EF4-FFF2-40B4-BE49-F238E27FC236}">
                <a16:creationId xmlns:a16="http://schemas.microsoft.com/office/drawing/2014/main" id="{2D3AD91D-E11B-4E76-8A67-965599211BA3}"/>
              </a:ext>
            </a:extLst>
          </p:cNvPr>
          <p:cNvSpPr>
            <a:spLocks noGrp="1" noChangeArrowheads="1"/>
          </p:cNvSpPr>
          <p:nvPr>
            <p:ph idx="1"/>
          </p:nvPr>
        </p:nvSpPr>
        <p:spPr>
          <a:xfrm>
            <a:off x="0" y="857596"/>
            <a:ext cx="9144000" cy="5181600"/>
          </a:xfrm>
        </p:spPr>
        <p:txBody>
          <a:bodyPr>
            <a:normAutofit fontScale="92500" lnSpcReduction="20000"/>
          </a:bodyPr>
          <a:lstStyle/>
          <a:p>
            <a:pPr marL="0" indent="0" algn="just" eaLnBrk="1" hangingPunct="1">
              <a:lnSpc>
                <a:spcPct val="120000"/>
              </a:lnSpc>
              <a:spcBef>
                <a:spcPts val="1200"/>
              </a:spcBef>
              <a:buNone/>
            </a:pPr>
            <a:r>
              <a:rPr lang="en-US" altLang="en-US" sz="2400" b="1" dirty="0">
                <a:latin typeface=".VnTime" panose="020B7200000000000000" pitchFamily="34" charset="0"/>
              </a:rPr>
              <a:t>VÝ </a:t>
            </a:r>
            <a:r>
              <a:rPr lang="en-US" altLang="en-US" sz="2400" b="1" dirty="0" err="1">
                <a:latin typeface=".VnTime" panose="020B7200000000000000" pitchFamily="34" charset="0"/>
              </a:rPr>
              <a:t>dô</a:t>
            </a:r>
            <a:r>
              <a:rPr lang="en-US" altLang="en-US" sz="2400" b="1" dirty="0">
                <a:latin typeface=".VnTime" panose="020B7200000000000000" pitchFamily="34" charset="0"/>
              </a:rPr>
              <a:t> </a:t>
            </a:r>
            <a:r>
              <a:rPr lang="en-US" altLang="en-US" sz="2400" b="1" dirty="0">
                <a:latin typeface=".VnTime" panose="020B7200000000000000" pitchFamily="34" charset="0"/>
              </a:rPr>
              <a:t>2</a:t>
            </a:r>
            <a:r>
              <a:rPr lang="en-US" altLang="en-US" sz="2400" b="1" dirty="0" smtClean="0">
                <a:latin typeface=".VnTime" panose="020B7200000000000000" pitchFamily="34" charset="0"/>
              </a:rPr>
              <a:t>.</a:t>
            </a:r>
            <a:r>
              <a:rPr lang="en-US" altLang="en-US" sz="2400" dirty="0" smtClean="0">
                <a:latin typeface=".VnTime" panose="020B7200000000000000" pitchFamily="34" charset="0"/>
              </a:rPr>
              <a:t> </a:t>
            </a:r>
            <a:r>
              <a:rPr lang="en-US" altLang="en-US" sz="2400" dirty="0" err="1">
                <a:latin typeface=".VnTime" panose="020B7200000000000000" pitchFamily="34" charset="0"/>
              </a:rPr>
              <a:t>Cã</a:t>
            </a:r>
            <a:r>
              <a:rPr lang="en-US" altLang="en-US" sz="2400" dirty="0">
                <a:latin typeface=".VnTime" panose="020B7200000000000000" pitchFamily="34" charset="0"/>
              </a:rPr>
              <a:t> </a:t>
            </a:r>
            <a:r>
              <a:rPr lang="en-US" altLang="en-US" sz="2400" dirty="0" err="1">
                <a:latin typeface=".VnTime" panose="020B7200000000000000" pitchFamily="34" charset="0"/>
              </a:rPr>
              <a:t>bao</a:t>
            </a:r>
            <a:r>
              <a:rPr lang="en-US" altLang="en-US" sz="2400" dirty="0">
                <a:latin typeface=".VnTime" panose="020B7200000000000000" pitchFamily="34" charset="0"/>
              </a:rPr>
              <a:t> </a:t>
            </a:r>
            <a:r>
              <a:rPr lang="en-US" altLang="en-US" sz="2400" dirty="0" err="1">
                <a:latin typeface=".VnTime" panose="020B7200000000000000" pitchFamily="34" charset="0"/>
              </a:rPr>
              <a:t>nhiªu</a:t>
            </a:r>
            <a:r>
              <a:rPr lang="en-US" altLang="en-US" sz="2400" dirty="0">
                <a:latin typeface=".VnTime" panose="020B7200000000000000" pitchFamily="34" charset="0"/>
              </a:rPr>
              <a:t> </a:t>
            </a:r>
            <a:r>
              <a:rPr lang="en-US" altLang="en-US" sz="2400" dirty="0" err="1">
                <a:latin typeface=".VnTime" panose="020B7200000000000000" pitchFamily="34" charset="0"/>
              </a:rPr>
              <a:t>x©u</a:t>
            </a:r>
            <a:r>
              <a:rPr lang="en-US" altLang="en-US" sz="2400" dirty="0">
                <a:latin typeface=".VnTime" panose="020B7200000000000000" pitchFamily="34" charset="0"/>
              </a:rPr>
              <a:t> </a:t>
            </a:r>
            <a:r>
              <a:rPr lang="en-US" altLang="en-US" sz="2400" dirty="0" err="1">
                <a:latin typeface=".VnTime" panose="020B7200000000000000" pitchFamily="34" charset="0"/>
              </a:rPr>
              <a:t>nhÞ</a:t>
            </a:r>
            <a:r>
              <a:rPr lang="en-US" altLang="en-US" sz="2400" dirty="0">
                <a:latin typeface=".VnTime" panose="020B7200000000000000" pitchFamily="34" charset="0"/>
              </a:rPr>
              <a:t> </a:t>
            </a:r>
            <a:r>
              <a:rPr lang="en-US" altLang="en-US" sz="2400" dirty="0" err="1">
                <a:latin typeface=".VnTime" panose="020B7200000000000000" pitchFamily="34" charset="0"/>
              </a:rPr>
              <a:t>ph©n</a:t>
            </a:r>
            <a:r>
              <a:rPr lang="en-US" altLang="en-US" sz="2400" dirty="0">
                <a:latin typeface=".VnTime" panose="020B7200000000000000" pitchFamily="34" charset="0"/>
              </a:rPr>
              <a:t> ®é </a:t>
            </a:r>
            <a:r>
              <a:rPr lang="en-US" altLang="en-US" sz="2400" dirty="0" err="1">
                <a:latin typeface=".VnTime" panose="020B7200000000000000" pitchFamily="34" charset="0"/>
              </a:rPr>
              <a:t>dµi</a:t>
            </a:r>
            <a:r>
              <a:rPr lang="en-US" altLang="en-US" sz="2400" dirty="0">
                <a:latin typeface=".VnTime" panose="020B7200000000000000" pitchFamily="34" charset="0"/>
              </a:rPr>
              <a:t> 10 </a:t>
            </a:r>
            <a:r>
              <a:rPr lang="en-US" altLang="en-US" sz="2400" dirty="0" err="1">
                <a:latin typeface=".VnTime" panose="020B7200000000000000" pitchFamily="34" charset="0"/>
              </a:rPr>
              <a:t>hoÆc</a:t>
            </a:r>
            <a:r>
              <a:rPr lang="en-US" altLang="en-US" sz="2400" dirty="0">
                <a:latin typeface=".VnTime" panose="020B7200000000000000" pitchFamily="34" charset="0"/>
              </a:rPr>
              <a:t> lµ b¾t ®</a:t>
            </a:r>
            <a:r>
              <a:rPr lang="en-US" altLang="en-US" sz="2400" dirty="0" err="1">
                <a:latin typeface=".VnTime" panose="020B7200000000000000" pitchFamily="34" charset="0"/>
              </a:rPr>
              <a:t>Çu</a:t>
            </a:r>
            <a:r>
              <a:rPr lang="en-US" altLang="en-US" sz="2400" dirty="0">
                <a:latin typeface=".VnTime" panose="020B7200000000000000" pitchFamily="34" charset="0"/>
              </a:rPr>
              <a:t> </a:t>
            </a:r>
            <a:r>
              <a:rPr lang="en-US" altLang="en-US" sz="2400" dirty="0" err="1">
                <a:latin typeface=".VnTime" panose="020B7200000000000000" pitchFamily="34" charset="0"/>
              </a:rPr>
              <a:t>bëi</a:t>
            </a:r>
            <a:r>
              <a:rPr lang="en-US" altLang="en-US" sz="2400" dirty="0">
                <a:latin typeface=".VnTime" panose="020B7200000000000000" pitchFamily="34" charset="0"/>
              </a:rPr>
              <a:t> 00 </a:t>
            </a:r>
            <a:r>
              <a:rPr lang="en-US" altLang="en-US" sz="2400" dirty="0" err="1">
                <a:latin typeface=".VnTime" panose="020B7200000000000000" pitchFamily="34" charset="0"/>
              </a:rPr>
              <a:t>hoÆc</a:t>
            </a:r>
            <a:r>
              <a:rPr lang="en-US" altLang="en-US" sz="2400" dirty="0">
                <a:latin typeface=".VnTime" panose="020B7200000000000000" pitchFamily="34" charset="0"/>
              </a:rPr>
              <a:t> lµ </a:t>
            </a:r>
            <a:r>
              <a:rPr lang="en-US" altLang="en-US" sz="2400" dirty="0" err="1">
                <a:latin typeface=".VnTime" panose="020B7200000000000000" pitchFamily="34" charset="0"/>
              </a:rPr>
              <a:t>kÕt</a:t>
            </a:r>
            <a:r>
              <a:rPr lang="en-US" altLang="en-US" sz="2400" dirty="0">
                <a:latin typeface=".VnTime" panose="020B7200000000000000" pitchFamily="34" charset="0"/>
              </a:rPr>
              <a:t> </a:t>
            </a:r>
            <a:r>
              <a:rPr lang="en-US" altLang="en-US" sz="2400" dirty="0" err="1">
                <a:latin typeface=".VnTime" panose="020B7200000000000000" pitchFamily="34" charset="0"/>
              </a:rPr>
              <a:t>thóc</a:t>
            </a:r>
            <a:r>
              <a:rPr lang="en-US" altLang="en-US" sz="2400" dirty="0">
                <a:latin typeface=".VnTime" panose="020B7200000000000000" pitchFamily="34" charset="0"/>
              </a:rPr>
              <a:t> </a:t>
            </a:r>
            <a:r>
              <a:rPr lang="en-US" altLang="en-US" sz="2400" dirty="0" err="1">
                <a:latin typeface=".VnTime" panose="020B7200000000000000" pitchFamily="34" charset="0"/>
              </a:rPr>
              <a:t>bëi</a:t>
            </a:r>
            <a:r>
              <a:rPr lang="en-US" altLang="en-US" sz="2400" dirty="0">
                <a:latin typeface=".VnTime" panose="020B7200000000000000" pitchFamily="34" charset="0"/>
              </a:rPr>
              <a:t> 11?</a:t>
            </a:r>
            <a:endParaRPr lang="en-US" altLang="en-US" sz="2400" b="1" dirty="0">
              <a:latin typeface=".VnTime" panose="020B7200000000000000" pitchFamily="34" charset="0"/>
            </a:endParaRPr>
          </a:p>
          <a:p>
            <a:pPr marL="0" indent="0" algn="just" eaLnBrk="1" hangingPunct="1">
              <a:lnSpc>
                <a:spcPct val="120000"/>
              </a:lnSpc>
              <a:spcBef>
                <a:spcPts val="1200"/>
              </a:spcBef>
              <a:buNone/>
            </a:pPr>
            <a:r>
              <a:rPr lang="en-US" altLang="en-US" sz="2400" b="1" dirty="0" err="1">
                <a:latin typeface=".VnTime" panose="020B7200000000000000" pitchFamily="34" charset="0"/>
              </a:rPr>
              <a:t>Gi¶i</a:t>
            </a:r>
            <a:r>
              <a:rPr lang="en-US" altLang="en-US" sz="2400" dirty="0">
                <a:latin typeface=".VnTime" panose="020B7200000000000000" pitchFamily="34" charset="0"/>
              </a:rPr>
              <a:t>. </a:t>
            </a:r>
          </a:p>
          <a:p>
            <a:pPr marL="0" indent="0">
              <a:lnSpc>
                <a:spcPct val="90000"/>
              </a:lnSpc>
              <a:buNone/>
            </a:pPr>
            <a:r>
              <a:rPr lang="en-US" altLang="en-US" sz="2400" dirty="0">
                <a:latin typeface="Times New Roman" panose="02020603050405020304" pitchFamily="18" charset="0"/>
                <a:cs typeface="Times New Roman" panose="02020603050405020304" pitchFamily="18" charset="0"/>
              </a:rPr>
              <a:t>A: </a:t>
            </a:r>
            <a:r>
              <a:rPr lang="en-US" altLang="en-US" sz="2400" dirty="0" err="1">
                <a:latin typeface="Times New Roman" panose="02020603050405020304" pitchFamily="18" charset="0"/>
                <a:cs typeface="Times New Roman" panose="02020603050405020304" pitchFamily="18" charset="0"/>
              </a:rPr>
              <a:t>tập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xâu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nhị</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phân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độ</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dài</a:t>
            </a:r>
            <a:r>
              <a:rPr lang="en-US" altLang="en-US" sz="2400" dirty="0">
                <a:latin typeface="Times New Roman" panose="02020603050405020304" pitchFamily="18" charset="0"/>
                <a:cs typeface="Times New Roman" panose="02020603050405020304" pitchFamily="18" charset="0"/>
              </a:rPr>
              <a:t> 10 </a:t>
            </a:r>
            <a:r>
              <a:rPr lang="en-US" altLang="en-US" sz="2400" dirty="0" err="1">
                <a:latin typeface="Times New Roman" panose="02020603050405020304" pitchFamily="18" charset="0"/>
                <a:cs typeface="Times New Roman" panose="02020603050405020304" pitchFamily="18" charset="0"/>
              </a:rPr>
              <a:t>bắt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bởi</a:t>
            </a:r>
            <a:r>
              <a:rPr lang="en-US" altLang="en-US" sz="2400" dirty="0">
                <a:latin typeface="Times New Roman" panose="02020603050405020304" pitchFamily="18" charset="0"/>
                <a:cs typeface="Times New Roman" panose="02020603050405020304" pitchFamily="18" charset="0"/>
              </a:rPr>
              <a:t> 00</a:t>
            </a:r>
          </a:p>
          <a:p>
            <a:pPr marL="0" indent="0">
              <a:lnSpc>
                <a:spcPct val="90000"/>
              </a:lnSpc>
              <a:buNone/>
            </a:pPr>
            <a:r>
              <a:rPr lang="en-US" altLang="en-US" sz="2400" dirty="0">
                <a:latin typeface="Times New Roman" panose="02020603050405020304" pitchFamily="18" charset="0"/>
                <a:cs typeface="Times New Roman" panose="02020603050405020304" pitchFamily="18" charset="0"/>
              </a:rPr>
              <a:t>B: </a:t>
            </a:r>
            <a:r>
              <a:rPr lang="en-US" altLang="en-US" sz="2400" dirty="0" err="1">
                <a:latin typeface="Times New Roman" panose="02020603050405020304" pitchFamily="18" charset="0"/>
                <a:cs typeface="Times New Roman" panose="02020603050405020304" pitchFamily="18" charset="0"/>
              </a:rPr>
              <a:t>tập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xâu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nhị</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phân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độ</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dài</a:t>
            </a:r>
            <a:r>
              <a:rPr lang="en-US" altLang="en-US" sz="2400" dirty="0">
                <a:latin typeface="Times New Roman" panose="02020603050405020304" pitchFamily="18" charset="0"/>
                <a:cs typeface="Times New Roman" panose="02020603050405020304" pitchFamily="18" charset="0"/>
              </a:rPr>
              <a:t> 10 </a:t>
            </a:r>
            <a:r>
              <a:rPr lang="en-US" altLang="en-US" sz="2400" dirty="0" err="1">
                <a:latin typeface="Times New Roman" panose="02020603050405020304" pitchFamily="18" charset="0"/>
                <a:cs typeface="Times New Roman" panose="02020603050405020304" pitchFamily="18" charset="0"/>
              </a:rPr>
              <a:t>kết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thúc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bởi</a:t>
            </a:r>
            <a:r>
              <a:rPr lang="en-US" altLang="en-US" sz="2400" dirty="0">
                <a:latin typeface="Times New Roman" panose="02020603050405020304" pitchFamily="18" charset="0"/>
                <a:cs typeface="Times New Roman" panose="02020603050405020304" pitchFamily="18" charset="0"/>
              </a:rPr>
              <a:t> 11</a:t>
            </a:r>
          </a:p>
          <a:p>
            <a:pPr>
              <a:lnSpc>
                <a:spcPct val="90000"/>
              </a:lnSpc>
              <a:buFont typeface="Wingdings" panose="05000000000000000000" pitchFamily="2" charset="2"/>
              <a:buChar char="à"/>
            </a:pPr>
            <a:r>
              <a:rPr lang="en-US" altLang="en-US" sz="2400" dirty="0" err="1">
                <a:latin typeface="Times New Roman" panose="02020603050405020304" pitchFamily="18" charset="0"/>
                <a:cs typeface="Times New Roman" panose="02020603050405020304" pitchFamily="18" charset="0"/>
                <a:sym typeface="Wingdings" panose="05000000000000000000" pitchFamily="2" charset="2"/>
              </a:rPr>
              <a:t>Cần</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err="1">
                <a:latin typeface="Times New Roman" panose="02020603050405020304" pitchFamily="18" charset="0"/>
                <a:cs typeface="Times New Roman" panose="02020603050405020304" pitchFamily="18" charset="0"/>
                <a:sym typeface="Wingdings" panose="05000000000000000000" pitchFamily="2" charset="2"/>
              </a:rPr>
              <a:t>tính</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latin typeface="Times New Roman" panose="02020603050405020304" pitchFamily="18" charset="0"/>
                <a:cs typeface="Times New Roman" panose="02020603050405020304" pitchFamily="18" charset="0"/>
              </a:rPr>
              <a:t> |A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B|</a:t>
            </a:r>
          </a:p>
          <a:p>
            <a:pPr marL="0" indent="0">
              <a:lnSpc>
                <a:spcPct val="90000"/>
              </a:lnSpc>
              <a:buNone/>
            </a:pPr>
            <a:r>
              <a:rPr lang="en-US" altLang="en-US" sz="2400" dirty="0" err="1">
                <a:latin typeface="Times New Roman" panose="02020603050405020304" pitchFamily="18" charset="0"/>
                <a:cs typeface="Times New Roman" panose="02020603050405020304" pitchFamily="18" charset="0"/>
              </a:rPr>
              <a:t>Nguyên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bù</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trừ</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2 </a:t>
            </a:r>
            <a:r>
              <a:rPr lang="en-US" altLang="en-US" sz="2400" dirty="0" err="1">
                <a:latin typeface="Times New Roman" panose="02020603050405020304" pitchFamily="18" charset="0"/>
                <a:cs typeface="Times New Roman" panose="02020603050405020304" pitchFamily="18" charset="0"/>
              </a:rPr>
              <a:t>tập</a:t>
            </a:r>
            <a:r>
              <a:rPr lang="en-US" altLang="en-US" sz="2400" dirty="0">
                <a:latin typeface="Times New Roman" panose="02020603050405020304" pitchFamily="18" charset="0"/>
                <a:cs typeface="Times New Roman" panose="02020603050405020304" pitchFamily="18" charset="0"/>
              </a:rPr>
              <a:t> A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B:</a:t>
            </a:r>
          </a:p>
          <a:p>
            <a:pPr marL="0" indent="0">
              <a:lnSpc>
                <a:spcPct val="90000"/>
              </a:lnSpc>
              <a:buNone/>
            </a:pPr>
            <a:r>
              <a:rPr lang="en-US" altLang="en-US" sz="2400" dirty="0">
                <a:latin typeface="Times New Roman" panose="02020603050405020304" pitchFamily="18" charset="0"/>
                <a:cs typeface="Times New Roman" panose="02020603050405020304" pitchFamily="18" charset="0"/>
              </a:rPr>
              <a:t>                   |A</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400" dirty="0">
                <a:latin typeface="Times New Roman" panose="02020603050405020304" pitchFamily="18" charset="0"/>
                <a:cs typeface="Times New Roman" panose="02020603050405020304" pitchFamily="18" charset="0"/>
              </a:rPr>
              <a:t>| = |A| + |B| - |A</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400" dirty="0">
                <a:latin typeface="Times New Roman" panose="02020603050405020304" pitchFamily="18" charset="0"/>
                <a:cs typeface="Times New Roman" panose="02020603050405020304" pitchFamily="18" charset="0"/>
              </a:rPr>
              <a:t>| </a:t>
            </a:r>
          </a:p>
          <a:p>
            <a:pPr marL="0" indent="0" algn="just" eaLnBrk="1" hangingPunct="1">
              <a:lnSpc>
                <a:spcPct val="120000"/>
              </a:lnSpc>
              <a:spcBef>
                <a:spcPts val="1200"/>
              </a:spcBef>
              <a:buNone/>
            </a:pPr>
            <a:r>
              <a:rPr lang="en-US" altLang="en-US" sz="2400" dirty="0">
                <a:latin typeface=".VnTime" panose="020B7200000000000000" pitchFamily="34" charset="0"/>
              </a:rPr>
              <a:t>|A| = 2</a:t>
            </a:r>
            <a:r>
              <a:rPr lang="en-US" altLang="en-US" sz="2400" baseline="30000" dirty="0">
                <a:latin typeface=".VnTime" panose="020B7200000000000000" pitchFamily="34" charset="0"/>
              </a:rPr>
              <a:t>8</a:t>
            </a:r>
            <a:r>
              <a:rPr lang="en-US" altLang="en-US" sz="2400" dirty="0">
                <a:latin typeface=".VnTime" panose="020B7200000000000000" pitchFamily="34" charset="0"/>
              </a:rPr>
              <a:t>= 256</a:t>
            </a:r>
          </a:p>
          <a:p>
            <a:pPr marL="0" indent="0" algn="just" eaLnBrk="1" hangingPunct="1">
              <a:lnSpc>
                <a:spcPct val="120000"/>
              </a:lnSpc>
              <a:spcBef>
                <a:spcPts val="1200"/>
              </a:spcBef>
              <a:buNone/>
            </a:pPr>
            <a:r>
              <a:rPr lang="en-US" altLang="en-US" sz="2400" dirty="0">
                <a:latin typeface=".VnTime" panose="020B7200000000000000" pitchFamily="34" charset="0"/>
              </a:rPr>
              <a:t>|B| = 2</a:t>
            </a:r>
            <a:r>
              <a:rPr lang="en-US" altLang="en-US" sz="2400" baseline="30000" dirty="0">
                <a:latin typeface=".VnTime" panose="020B7200000000000000" pitchFamily="34" charset="0"/>
              </a:rPr>
              <a:t>8</a:t>
            </a:r>
            <a:r>
              <a:rPr lang="en-US" altLang="en-US" sz="2400" dirty="0">
                <a:latin typeface=".VnTime" panose="020B7200000000000000" pitchFamily="34" charset="0"/>
              </a:rPr>
              <a:t> = 256 </a:t>
            </a:r>
          </a:p>
          <a:p>
            <a:pPr marL="0" indent="0" algn="just" eaLnBrk="1" hangingPunct="1">
              <a:lnSpc>
                <a:spcPct val="120000"/>
              </a:lnSpc>
              <a:spcBef>
                <a:spcPts val="1200"/>
              </a:spcBef>
              <a:buNone/>
            </a:pPr>
            <a:r>
              <a:rPr lang="en-US" altLang="en-US" sz="2400" dirty="0" err="1">
                <a:latin typeface=".VnTime" panose="020B7200000000000000" pitchFamily="34" charset="0"/>
              </a:rPr>
              <a:t>Sè</a:t>
            </a:r>
            <a:r>
              <a:rPr lang="en-US" altLang="en-US" sz="2400" dirty="0">
                <a:latin typeface=".VnTime" panose="020B7200000000000000" pitchFamily="34" charset="0"/>
              </a:rPr>
              <a:t> </a:t>
            </a:r>
            <a:r>
              <a:rPr lang="en-US" altLang="en-US" sz="2400" dirty="0" err="1">
                <a:latin typeface=".VnTime" panose="020B7200000000000000" pitchFamily="34" charset="0"/>
              </a:rPr>
              <a:t>x©u</a:t>
            </a:r>
            <a:r>
              <a:rPr lang="en-US" altLang="en-US" sz="2400" dirty="0">
                <a:latin typeface=".VnTime" panose="020B7200000000000000" pitchFamily="34" charset="0"/>
              </a:rPr>
              <a:t> </a:t>
            </a:r>
            <a:r>
              <a:rPr lang="en-US" altLang="en-US" sz="2400" dirty="0" err="1">
                <a:latin typeface=".VnTime" panose="020B7200000000000000" pitchFamily="34" charset="0"/>
              </a:rPr>
              <a:t>nhÞ</a:t>
            </a:r>
            <a:r>
              <a:rPr lang="en-US" altLang="en-US" sz="2400" dirty="0">
                <a:latin typeface=".VnTime" panose="020B7200000000000000" pitchFamily="34" charset="0"/>
              </a:rPr>
              <a:t> </a:t>
            </a:r>
            <a:r>
              <a:rPr lang="en-US" altLang="en-US" sz="2400" dirty="0" err="1">
                <a:latin typeface=".VnTime" panose="020B7200000000000000" pitchFamily="34" charset="0"/>
              </a:rPr>
              <a:t>ph©n</a:t>
            </a:r>
            <a:r>
              <a:rPr lang="en-US" altLang="en-US" sz="2400" dirty="0">
                <a:latin typeface=".VnTime" panose="020B7200000000000000" pitchFamily="34" charset="0"/>
              </a:rPr>
              <a:t> ®é </a:t>
            </a:r>
            <a:r>
              <a:rPr lang="en-US" altLang="en-US" sz="2400" dirty="0" err="1">
                <a:latin typeface=".VnTime" panose="020B7200000000000000" pitchFamily="34" charset="0"/>
              </a:rPr>
              <a:t>dµi</a:t>
            </a:r>
            <a:r>
              <a:rPr lang="en-US" altLang="en-US" sz="2400" dirty="0">
                <a:latin typeface=".VnTime" panose="020B7200000000000000" pitchFamily="34" charset="0"/>
              </a:rPr>
              <a:t> 10 b¾t ®</a:t>
            </a:r>
            <a:r>
              <a:rPr lang="en-US" altLang="en-US" sz="2400" dirty="0" err="1">
                <a:latin typeface=".VnTime" panose="020B7200000000000000" pitchFamily="34" charset="0"/>
              </a:rPr>
              <a:t>Çu</a:t>
            </a:r>
            <a:r>
              <a:rPr lang="en-US" altLang="en-US" sz="2400" dirty="0">
                <a:latin typeface=".VnTime" panose="020B7200000000000000" pitchFamily="34" charset="0"/>
              </a:rPr>
              <a:t> </a:t>
            </a:r>
            <a:r>
              <a:rPr lang="en-US" altLang="en-US" sz="2400" dirty="0" err="1">
                <a:latin typeface=".VnTime" panose="020B7200000000000000" pitchFamily="34" charset="0"/>
              </a:rPr>
              <a:t>bëi</a:t>
            </a:r>
            <a:r>
              <a:rPr lang="en-US" altLang="en-US" sz="2400" dirty="0">
                <a:latin typeface=".VnTime" panose="020B7200000000000000" pitchFamily="34" charset="0"/>
              </a:rPr>
              <a:t> 00 vµ </a:t>
            </a:r>
            <a:r>
              <a:rPr lang="en-US" altLang="en-US" sz="2400" dirty="0" err="1">
                <a:latin typeface=".VnTime" panose="020B7200000000000000" pitchFamily="34" charset="0"/>
              </a:rPr>
              <a:t>kÕt</a:t>
            </a:r>
            <a:r>
              <a:rPr lang="en-US" altLang="en-US" sz="2400" dirty="0">
                <a:latin typeface=".VnTime" panose="020B7200000000000000" pitchFamily="34" charset="0"/>
              </a:rPr>
              <a:t> </a:t>
            </a:r>
            <a:r>
              <a:rPr lang="en-US" altLang="en-US" sz="2400" dirty="0" err="1">
                <a:latin typeface=".VnTime" panose="020B7200000000000000" pitchFamily="34" charset="0"/>
              </a:rPr>
              <a:t>thóc</a:t>
            </a:r>
            <a:r>
              <a:rPr lang="en-US" altLang="en-US" sz="2400" dirty="0">
                <a:latin typeface=".VnTime" panose="020B7200000000000000" pitchFamily="34" charset="0"/>
              </a:rPr>
              <a:t> </a:t>
            </a:r>
            <a:r>
              <a:rPr lang="en-US" altLang="en-US" sz="2400" dirty="0" err="1">
                <a:latin typeface=".VnTime" panose="020B7200000000000000" pitchFamily="34" charset="0"/>
              </a:rPr>
              <a:t>bëi</a:t>
            </a:r>
            <a:r>
              <a:rPr lang="en-US" altLang="en-US" sz="2400" dirty="0">
                <a:latin typeface=".VnTime" panose="020B7200000000000000" pitchFamily="34" charset="0"/>
              </a:rPr>
              <a:t> 11 lµ 2</a:t>
            </a:r>
            <a:r>
              <a:rPr lang="en-US" altLang="en-US" sz="2400" baseline="30000" dirty="0">
                <a:latin typeface=".VnTime" panose="020B7200000000000000" pitchFamily="34" charset="0"/>
              </a:rPr>
              <a:t>6</a:t>
            </a:r>
            <a:r>
              <a:rPr lang="en-US" altLang="en-US" sz="2400" dirty="0">
                <a:latin typeface=".VnTime" panose="020B7200000000000000" pitchFamily="34" charset="0"/>
              </a:rPr>
              <a:t> = 64. </a:t>
            </a:r>
          </a:p>
          <a:p>
            <a:pPr marL="0" indent="0" algn="just" eaLnBrk="1" hangingPunct="1">
              <a:lnSpc>
                <a:spcPct val="120000"/>
              </a:lnSpc>
              <a:spcBef>
                <a:spcPts val="1200"/>
              </a:spcBef>
              <a:buNone/>
            </a:pPr>
            <a:r>
              <a:rPr lang="en-US" altLang="en-US" sz="2400" dirty="0">
                <a:latin typeface="Times New Roman" panose="02020603050405020304" pitchFamily="18" charset="0"/>
                <a:cs typeface="Times New Roman" panose="02020603050405020304" pitchFamily="18" charset="0"/>
              </a:rPr>
              <a:t> |A</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400" dirty="0">
                <a:latin typeface="Times New Roman" panose="02020603050405020304" pitchFamily="18" charset="0"/>
                <a:cs typeface="Times New Roman" panose="02020603050405020304" pitchFamily="18" charset="0"/>
              </a:rPr>
              <a:t>| = |A| + |B| - |A</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B</a:t>
            </a:r>
            <a:r>
              <a:rPr lang="en-US" altLang="en-US" sz="2400" dirty="0">
                <a:latin typeface="Times New Roman" panose="02020603050405020304" pitchFamily="18" charset="0"/>
                <a:cs typeface="Times New Roman" panose="02020603050405020304" pitchFamily="18" charset="0"/>
              </a:rPr>
              <a:t>|  = </a:t>
            </a:r>
            <a:r>
              <a:rPr lang="en-US" altLang="en-US" sz="2400" dirty="0">
                <a:latin typeface=".VnTime" panose="020B7200000000000000" pitchFamily="34" charset="0"/>
              </a:rPr>
              <a:t>256 + 256 - 64 = 448.</a:t>
            </a:r>
          </a:p>
        </p:txBody>
      </p:sp>
      <p:sp>
        <p:nvSpPr>
          <p:cNvPr id="2" name="Slide Number Placeholder 1">
            <a:extLst>
              <a:ext uri="{FF2B5EF4-FFF2-40B4-BE49-F238E27FC236}">
                <a16:creationId xmlns:a16="http://schemas.microsoft.com/office/drawing/2014/main" id="{4371D545-86DB-4412-83CF-CA990C7F047B}"/>
              </a:ext>
            </a:extLst>
          </p:cNvPr>
          <p:cNvSpPr>
            <a:spLocks noGrp="1"/>
          </p:cNvSpPr>
          <p:nvPr>
            <p:ph type="sldNum" sz="quarter" idx="12"/>
          </p:nvPr>
        </p:nvSpPr>
        <p:spPr/>
        <p:txBody>
          <a:bodyPr/>
          <a:lstStyle/>
          <a:p>
            <a:pPr>
              <a:defRPr/>
            </a:pPr>
            <a:fld id="{519C8756-3B26-4146-A7C7-24F682EEB786}" type="slidenum">
              <a:rPr lang="en-US" smtClean="0"/>
              <a:pPr>
                <a:defRPr/>
              </a:pPr>
              <a:t>64</a:t>
            </a:fld>
            <a:endParaRPr lang="en-US"/>
          </a:p>
        </p:txBody>
      </p:sp>
      <p:sp>
        <p:nvSpPr>
          <p:cNvPr id="4" name="TextBox 3">
            <a:extLst>
              <a:ext uri="{FF2B5EF4-FFF2-40B4-BE49-F238E27FC236}">
                <a16:creationId xmlns:a16="http://schemas.microsoft.com/office/drawing/2014/main" id="{3A532EC9-4B96-4D73-A2E5-A155B8339236}"/>
              </a:ext>
            </a:extLst>
          </p:cNvPr>
          <p:cNvSpPr txBox="1"/>
          <p:nvPr/>
        </p:nvSpPr>
        <p:spPr>
          <a:xfrm>
            <a:off x="6248400" y="2022007"/>
            <a:ext cx="19812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00xxxxxxxx</a:t>
            </a:r>
          </a:p>
        </p:txBody>
      </p:sp>
      <p:sp>
        <p:nvSpPr>
          <p:cNvPr id="5" name="Right Brace 4">
            <a:extLst>
              <a:ext uri="{FF2B5EF4-FFF2-40B4-BE49-F238E27FC236}">
                <a16:creationId xmlns:a16="http://schemas.microsoft.com/office/drawing/2014/main" id="{CBE06213-CDF0-43C3-B6BC-A4D49B8E1D65}"/>
              </a:ext>
            </a:extLst>
          </p:cNvPr>
          <p:cNvSpPr/>
          <p:nvPr/>
        </p:nvSpPr>
        <p:spPr>
          <a:xfrm rot="5400000">
            <a:off x="7212176" y="1862798"/>
            <a:ext cx="129848"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F5EB3A5-829E-49C5-93F7-DD0659153B50}"/>
              </a:ext>
            </a:extLst>
          </p:cNvPr>
          <p:cNvSpPr txBox="1"/>
          <p:nvPr/>
        </p:nvSpPr>
        <p:spPr>
          <a:xfrm>
            <a:off x="6471805" y="2538633"/>
            <a:ext cx="224720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8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0/1</a:t>
            </a:r>
          </a:p>
        </p:txBody>
      </p:sp>
      <p:sp>
        <p:nvSpPr>
          <p:cNvPr id="8" name="TextBox 7">
            <a:extLst>
              <a:ext uri="{FF2B5EF4-FFF2-40B4-BE49-F238E27FC236}">
                <a16:creationId xmlns:a16="http://schemas.microsoft.com/office/drawing/2014/main" id="{10C6608B-351F-4960-BE44-662CEF92EE2B}"/>
              </a:ext>
            </a:extLst>
          </p:cNvPr>
          <p:cNvSpPr txBox="1"/>
          <p:nvPr/>
        </p:nvSpPr>
        <p:spPr>
          <a:xfrm>
            <a:off x="6248400" y="3581400"/>
            <a:ext cx="19812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xxxxxxxx11</a:t>
            </a:r>
          </a:p>
        </p:txBody>
      </p:sp>
      <p:sp>
        <p:nvSpPr>
          <p:cNvPr id="9" name="Right Brace 8">
            <a:extLst>
              <a:ext uri="{FF2B5EF4-FFF2-40B4-BE49-F238E27FC236}">
                <a16:creationId xmlns:a16="http://schemas.microsoft.com/office/drawing/2014/main" id="{4806D0EA-84BD-4A0B-862B-FE9CE2324AC2}"/>
              </a:ext>
            </a:extLst>
          </p:cNvPr>
          <p:cNvSpPr/>
          <p:nvPr/>
        </p:nvSpPr>
        <p:spPr>
          <a:xfrm rot="5400000">
            <a:off x="6851517" y="3442529"/>
            <a:ext cx="165365"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554774D-5230-4329-9547-2F57E87258A5}"/>
              </a:ext>
            </a:extLst>
          </p:cNvPr>
          <p:cNvSpPr txBox="1"/>
          <p:nvPr/>
        </p:nvSpPr>
        <p:spPr>
          <a:xfrm>
            <a:off x="6400800" y="4204307"/>
            <a:ext cx="2247207" cy="70788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8 vị trí</a:t>
            </a:r>
          </a:p>
          <a:p>
            <a:r>
              <a:rPr lang="en-US" sz="2000">
                <a:latin typeface="Times New Roman" panose="02020603050405020304" pitchFamily="18" charset="0"/>
                <a:cs typeface="Times New Roman" panose="02020603050405020304" pitchFamily="18" charset="0"/>
              </a:rPr>
              <a:t>Mỗi vị trí: 0/1</a:t>
            </a:r>
          </a:p>
        </p:txBody>
      </p:sp>
      <p:sp>
        <p:nvSpPr>
          <p:cNvPr id="11" name="TextBox 10">
            <a:extLst>
              <a:ext uri="{FF2B5EF4-FFF2-40B4-BE49-F238E27FC236}">
                <a16:creationId xmlns:a16="http://schemas.microsoft.com/office/drawing/2014/main" id="{1068067B-C2D1-4660-B7B2-8629CA46F5DA}"/>
              </a:ext>
            </a:extLst>
          </p:cNvPr>
          <p:cNvSpPr txBox="1"/>
          <p:nvPr/>
        </p:nvSpPr>
        <p:spPr>
          <a:xfrm>
            <a:off x="3609419" y="3944432"/>
            <a:ext cx="198120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00xxxxxx11</a:t>
            </a:r>
          </a:p>
        </p:txBody>
      </p:sp>
      <p:sp>
        <p:nvSpPr>
          <p:cNvPr id="12" name="Right Brace 11">
            <a:extLst>
              <a:ext uri="{FF2B5EF4-FFF2-40B4-BE49-F238E27FC236}">
                <a16:creationId xmlns:a16="http://schemas.microsoft.com/office/drawing/2014/main" id="{B9F343E5-32C4-4030-84DF-09E3F88DB49B}"/>
              </a:ext>
            </a:extLst>
          </p:cNvPr>
          <p:cNvSpPr/>
          <p:nvPr/>
        </p:nvSpPr>
        <p:spPr>
          <a:xfrm rot="5400000">
            <a:off x="4044261" y="3439128"/>
            <a:ext cx="172827" cy="10350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271A350A-6F5F-45A5-8054-4FEDBCE14611}"/>
              </a:ext>
            </a:extLst>
          </p:cNvPr>
          <p:cNvSpPr/>
          <p:nvPr/>
        </p:nvSpPr>
        <p:spPr>
          <a:xfrm rot="5400000">
            <a:off x="4384062" y="3904737"/>
            <a:ext cx="127115"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03A42B8A-E865-4C84-99A1-96CFA91289C0}"/>
              </a:ext>
            </a:extLst>
          </p:cNvPr>
          <p:cNvSpPr txBox="1"/>
          <p:nvPr/>
        </p:nvSpPr>
        <p:spPr>
          <a:xfrm>
            <a:off x="3886200" y="4425493"/>
            <a:ext cx="224720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6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0/1</a:t>
            </a:r>
          </a:p>
        </p:txBody>
      </p:sp>
    </p:spTree>
    <p:extLst>
      <p:ext uri="{BB962C8B-B14F-4D97-AF65-F5344CB8AC3E}">
        <p14:creationId xmlns:p14="http://schemas.microsoft.com/office/powerpoint/2010/main" val="310228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8612">
                                            <p:txEl>
                                              <p:pRg st="7" end="7"/>
                                            </p:txEl>
                                          </p:spTgt>
                                        </p:tgtEl>
                                        <p:attrNameLst>
                                          <p:attrName>style.visibility</p:attrName>
                                        </p:attrNameLst>
                                      </p:cBhvr>
                                      <p:to>
                                        <p:strVal val="visible"/>
                                      </p:to>
                                    </p:set>
                                    <p:anim calcmode="lin" valueType="num">
                                      <p:cBhvr additive="base">
                                        <p:cTn id="20" dur="500" fill="hold"/>
                                        <p:tgtEl>
                                          <p:spTgt spid="68612">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86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8612">
                                            <p:txEl>
                                              <p:pRg st="8" end="8"/>
                                            </p:txEl>
                                          </p:spTgt>
                                        </p:tgtEl>
                                        <p:attrNameLst>
                                          <p:attrName>style.visibility</p:attrName>
                                        </p:attrNameLst>
                                      </p:cBhvr>
                                      <p:to>
                                        <p:strVal val="visible"/>
                                      </p:to>
                                    </p:set>
                                    <p:anim calcmode="lin" valueType="num">
                                      <p:cBhvr additive="base">
                                        <p:cTn id="39" dur="500" fill="hold"/>
                                        <p:tgtEl>
                                          <p:spTgt spid="6861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86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down)">
                                      <p:cBhvr>
                                        <p:cTn id="54" dur="500"/>
                                        <p:tgtEl>
                                          <p:spTgt spid="13"/>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8612">
                                            <p:txEl>
                                              <p:pRg st="9" end="9"/>
                                            </p:txEl>
                                          </p:spTgt>
                                        </p:tgtEl>
                                        <p:attrNameLst>
                                          <p:attrName>style.visibility</p:attrName>
                                        </p:attrNameLst>
                                      </p:cBhvr>
                                      <p:to>
                                        <p:strVal val="visible"/>
                                      </p:to>
                                    </p:set>
                                    <p:anim calcmode="lin" valueType="num">
                                      <p:cBhvr additive="base">
                                        <p:cTn id="63" dur="500" fill="hold"/>
                                        <p:tgtEl>
                                          <p:spTgt spid="68612">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86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8612">
                                            <p:txEl>
                                              <p:pRg st="10" end="10"/>
                                            </p:txEl>
                                          </p:spTgt>
                                        </p:tgtEl>
                                        <p:attrNameLst>
                                          <p:attrName>style.visibility</p:attrName>
                                        </p:attrNameLst>
                                      </p:cBhvr>
                                      <p:to>
                                        <p:strVal val="visible"/>
                                      </p:to>
                                    </p:set>
                                    <p:anim calcmode="lin" valueType="num">
                                      <p:cBhvr additive="base">
                                        <p:cTn id="69" dur="500" fill="hold"/>
                                        <p:tgtEl>
                                          <p:spTgt spid="68612">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86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8" grpId="0"/>
      <p:bldP spid="9" grpId="0" animBg="1"/>
      <p:bldP spid="10" grpId="0"/>
      <p:bldP spid="11" grpId="0"/>
      <p:bldP spid="12" grpId="0" animBg="1"/>
      <p:bldP spid="13" grpId="0" animBg="1"/>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628650" y="76200"/>
            <a:ext cx="7886700" cy="1325563"/>
          </a:xfrm>
        </p:spPr>
        <p:txBody>
          <a:bodyPr/>
          <a:lstStyle/>
          <a:p>
            <a:pPr eaLnBrk="1" hangingPunct="1"/>
            <a:r>
              <a:rPr lang="en-US" altLang="en-US" dirty="0" err="1"/>
              <a:t>Chương</a:t>
            </a:r>
            <a:r>
              <a:rPr lang="en-US" altLang="en-US" dirty="0"/>
              <a:t> 1. BÀI TOÁN ĐẾM</a:t>
            </a:r>
          </a:p>
        </p:txBody>
      </p:sp>
      <p:sp>
        <p:nvSpPr>
          <p:cNvPr id="26629" name="Rectangle 3">
            <a:extLst>
              <a:ext uri="{FF2B5EF4-FFF2-40B4-BE49-F238E27FC236}">
                <a16:creationId xmlns:a16="http://schemas.microsoft.com/office/drawing/2014/main" id="{D75923CE-E0BF-4C4E-9468-CAE0CA1B18BC}"/>
              </a:ext>
            </a:extLst>
          </p:cNvPr>
          <p:cNvSpPr>
            <a:spLocks noGrp="1" noChangeArrowheads="1"/>
          </p:cNvSpPr>
          <p:nvPr>
            <p:ph idx="1"/>
          </p:nvPr>
        </p:nvSpPr>
        <p:spPr>
          <a:xfrm>
            <a:off x="0" y="1362075"/>
            <a:ext cx="8229600" cy="5181600"/>
          </a:xfrm>
        </p:spPr>
        <p:txBody>
          <a:bodyPr/>
          <a:lstStyle/>
          <a:p>
            <a:pPr marL="590550" indent="-590550" eaLnBrk="1" hangingPunct="1">
              <a:buFont typeface="Wingdings" panose="05000000000000000000" pitchFamily="2" charset="2"/>
              <a:buAutoNum type="arabicPeriod"/>
              <a:defRPr/>
            </a:pP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cộng</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và</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nguyên</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lý</a:t>
            </a:r>
            <a:r>
              <a:rPr lang="en-US" sz="3800" dirty="0">
                <a:solidFill>
                  <a:schemeClr val="bg1">
                    <a:lumMod val="65000"/>
                  </a:schemeClr>
                </a:solidFill>
                <a:latin typeface="Times New Roman" panose="02020603050405020304" pitchFamily="18" charset="0"/>
                <a:cs typeface="Times New Roman" panose="02020603050405020304" pitchFamily="18" charset="0"/>
              </a:rPr>
              <a:t> </a:t>
            </a:r>
            <a:r>
              <a:rPr lang="en-US" sz="3800" dirty="0" err="1">
                <a:solidFill>
                  <a:schemeClr val="bg1">
                    <a:lumMod val="65000"/>
                  </a:schemeClr>
                </a:solidFill>
                <a:latin typeface="Times New Roman" panose="02020603050405020304" pitchFamily="18" charset="0"/>
                <a:cs typeface="Times New Roman" panose="02020603050405020304" pitchFamily="18" charset="0"/>
              </a:rPr>
              <a:t>nhân</a:t>
            </a:r>
            <a:endParaRPr lang="en-US" sz="38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solidFill>
                  <a:schemeClr val="bg1">
                    <a:lumMod val="50000"/>
                  </a:schemeClr>
                </a:solidFill>
                <a:latin typeface="Times New Roman" panose="02020603050405020304" pitchFamily="18" charset="0"/>
                <a:cs typeface="Times New Roman" panose="02020603050405020304" pitchFamily="18" charset="0"/>
              </a:rPr>
              <a:t>Các</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cấu</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hình</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tổ</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hợp</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cơ</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bản</a:t>
            </a:r>
            <a:endParaRPr lang="en-US" sz="38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a:solidFill>
                  <a:schemeClr val="bg1">
                    <a:lumMod val="50000"/>
                  </a:schemeClr>
                </a:solidFill>
                <a:latin typeface="Times New Roman" panose="02020603050405020304" pitchFamily="18" charset="0"/>
                <a:cs typeface="Times New Roman" panose="02020603050405020304" pitchFamily="18" charset="0"/>
              </a:rPr>
              <a:t>Nguyên</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lý</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bù</a:t>
            </a:r>
            <a:r>
              <a:rPr lang="en-US" sz="3800" dirty="0">
                <a:solidFill>
                  <a:schemeClr val="bg1">
                    <a:lumMod val="50000"/>
                  </a:schemeClr>
                </a:solidFill>
                <a:latin typeface="Times New Roman" panose="02020603050405020304" pitchFamily="18" charset="0"/>
                <a:cs typeface="Times New Roman" panose="02020603050405020304" pitchFamily="18" charset="0"/>
              </a:rPr>
              <a:t> </a:t>
            </a:r>
            <a:r>
              <a:rPr lang="en-US" sz="3800" dirty="0" err="1">
                <a:solidFill>
                  <a:schemeClr val="bg1">
                    <a:lumMod val="50000"/>
                  </a:schemeClr>
                </a:solidFill>
                <a:latin typeface="Times New Roman" panose="02020603050405020304" pitchFamily="18" charset="0"/>
                <a:cs typeface="Times New Roman" panose="02020603050405020304" pitchFamily="18" charset="0"/>
              </a:rPr>
              <a:t>trừ</a:t>
            </a:r>
            <a:endParaRPr lang="en-US" sz="38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b="1" dirty="0" err="1">
                <a:solidFill>
                  <a:srgbClr val="FF0000"/>
                </a:solidFill>
                <a:latin typeface="Times New Roman" panose="02020603050405020304" pitchFamily="18" charset="0"/>
                <a:cs typeface="Times New Roman" panose="02020603050405020304" pitchFamily="18" charset="0"/>
              </a:rPr>
              <a:t>Công</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thức</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đệ</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smtClean="0">
                <a:solidFill>
                  <a:srgbClr val="FF0000"/>
                </a:solidFill>
                <a:latin typeface="Times New Roman" panose="02020603050405020304" pitchFamily="18" charset="0"/>
                <a:cs typeface="Times New Roman" panose="02020603050405020304" pitchFamily="18" charset="0"/>
              </a:rPr>
              <a:t>quy</a:t>
            </a:r>
            <a:endParaRPr lang="en-US" sz="3800" b="1" dirty="0" smtClean="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defRPr/>
            </a:pPr>
            <a:r>
              <a:rPr lang="en-US" sz="3800" dirty="0" err="1" smtClean="0">
                <a:latin typeface="Times New Roman" panose="02020603050405020304" pitchFamily="18" charset="0"/>
                <a:cs typeface="Times New Roman" panose="02020603050405020304" pitchFamily="18" charset="0"/>
              </a:rPr>
              <a:t>Hàm</a:t>
            </a:r>
            <a:r>
              <a:rPr lang="en-US" sz="3800" dirty="0" smtClean="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sinh</a:t>
            </a:r>
            <a:endParaRPr lang="en-US" sz="38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defRPr/>
            </a:pPr>
            <a:endParaRPr lang="en-US" sz="3800" dirty="0">
              <a:solidFill>
                <a:srgbClr val="6A74FA"/>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2F3E8B0-5925-4B6F-9DBE-1444D52BFB0D}"/>
              </a:ext>
            </a:extLst>
          </p:cNvPr>
          <p:cNvSpPr>
            <a:spLocks noGrp="1"/>
          </p:cNvSpPr>
          <p:nvPr>
            <p:ph type="sldNum" sz="quarter" idx="12"/>
          </p:nvPr>
        </p:nvSpPr>
        <p:spPr/>
        <p:txBody>
          <a:bodyPr/>
          <a:lstStyle/>
          <a:p>
            <a:pPr>
              <a:defRPr/>
            </a:pPr>
            <a:fld id="{519C8756-3B26-4146-A7C7-24F682EEB786}" type="slidenum">
              <a:rPr lang="en-US" smtClean="0"/>
              <a:pPr>
                <a:defRPr/>
              </a:pPr>
              <a:t>65</a:t>
            </a:fld>
            <a:endParaRPr lang="en-US"/>
          </a:p>
        </p:txBody>
      </p:sp>
    </p:spTree>
    <p:extLst>
      <p:ext uri="{BB962C8B-B14F-4D97-AF65-F5344CB8AC3E}">
        <p14:creationId xmlns:p14="http://schemas.microsoft.com/office/powerpoint/2010/main" val="29620635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rmAutofit/>
          </a:bodyPr>
          <a:lstStyle/>
          <a:p>
            <a:r>
              <a:rPr lang="en-US" altLang="en-US" sz="3500" dirty="0"/>
              <a:t>4. </a:t>
            </a:r>
            <a:r>
              <a:rPr lang="en-US" altLang="en-US" sz="3500" dirty="0" err="1"/>
              <a:t>Công</a:t>
            </a:r>
            <a:r>
              <a:rPr lang="en-US" altLang="en-US" sz="3500" dirty="0"/>
              <a:t> </a:t>
            </a:r>
            <a:r>
              <a:rPr lang="en-US" altLang="en-US" sz="3500" dirty="0" err="1"/>
              <a:t>thức</a:t>
            </a:r>
            <a:r>
              <a:rPr lang="en-US" altLang="en-US" sz="3500" dirty="0"/>
              <a:t> </a:t>
            </a:r>
            <a:r>
              <a:rPr lang="en-US" altLang="en-US" sz="3500" dirty="0" err="1"/>
              <a:t>đệ</a:t>
            </a:r>
            <a:r>
              <a:rPr lang="en-US" altLang="en-US" sz="3500" dirty="0"/>
              <a:t> </a:t>
            </a:r>
            <a:r>
              <a:rPr lang="en-US" altLang="en-US" sz="3500" dirty="0" err="1" smtClean="0"/>
              <a:t>quy</a:t>
            </a:r>
            <a:endParaRPr lang="en-US" sz="3500" dirty="0"/>
          </a:p>
        </p:txBody>
      </p:sp>
      <p:sp>
        <p:nvSpPr>
          <p:cNvPr id="17411" name="Content Placeholder 2"/>
          <p:cNvSpPr>
            <a:spLocks noGrp="1"/>
          </p:cNvSpPr>
          <p:nvPr>
            <p:ph type="body" idx="1"/>
          </p:nvPr>
        </p:nvSpPr>
        <p:spPr>
          <a:xfrm>
            <a:off x="0" y="856009"/>
            <a:ext cx="9296400" cy="5257800"/>
          </a:xfrm>
        </p:spPr>
        <p:txBody>
          <a:bodyPr>
            <a:normAutofit lnSpcReduction="10000"/>
          </a:bodyPr>
          <a:lstStyle/>
          <a:p>
            <a:pPr marL="0" indent="0">
              <a:buNone/>
            </a:pPr>
            <a:r>
              <a:rPr lang="en-US" sz="2400" b="1" dirty="0" err="1" smtClean="0">
                <a:solidFill>
                  <a:srgbClr val="FF0000"/>
                </a:solidFill>
                <a:latin typeface="Times New Roman" panose="02020603050405020304" pitchFamily="18" charset="0"/>
                <a:cs typeface="Times New Roman" panose="02020603050405020304" pitchFamily="18" charset="0"/>
              </a:rPr>
              <a:t>Định</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nghĩa</a:t>
            </a:r>
            <a:r>
              <a:rPr lang="en-US" sz="2400" b="1" dirty="0" smtClean="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en-US" sz="2400" dirty="0" err="1">
                <a:latin typeface="Times New Roman" panose="02020603050405020304" pitchFamily="18" charset="0"/>
                <a:cs typeface="Times New Roman" panose="02020603050405020304" pitchFamily="18" charset="0"/>
              </a:rPr>
              <a:t>Công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đệ</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quy</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dãy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i="1"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biểu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diễn</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i="1"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dưới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dạng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hoặc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thành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phần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trước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dãy</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a</a:t>
            </a:r>
            <a:r>
              <a:rPr lang="en-US" altLang="en-US" sz="2400" i="1" baseline="-25000" dirty="0">
                <a:latin typeface="Times New Roman" panose="02020603050405020304" pitchFamily="18" charset="0"/>
                <a:cs typeface="Times New Roman" panose="02020603050405020304" pitchFamily="18" charset="0"/>
              </a:rPr>
              <a:t>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với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mọi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nguyên</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n</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nguyên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không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âm</a:t>
            </a:r>
            <a:endParaRPr lang="en-US" altLang="en-US" sz="2400" dirty="0">
              <a:latin typeface="Times New Roman" panose="02020603050405020304" pitchFamily="18" charset="0"/>
              <a:cs typeface="Times New Roman" panose="02020603050405020304" pitchFamily="18" charset="0"/>
            </a:endParaRPr>
          </a:p>
          <a:p>
            <a:pPr marL="0" indent="0">
              <a:buNone/>
            </a:pP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dãy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được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gọi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b="1" dirty="0" err="1" smtClean="0">
                <a:solidFill>
                  <a:srgbClr val="FF0000"/>
                </a:solidFill>
                <a:latin typeface="Times New Roman" panose="02020603050405020304" pitchFamily="18" charset="0"/>
                <a:cs typeface="Times New Roman" panose="02020603050405020304" pitchFamily="18" charset="0"/>
              </a:rPr>
              <a:t>lời</a:t>
            </a:r>
            <a:r>
              <a:rPr lang="en-US" sz="2300" b="1" dirty="0" smtClean="0">
                <a:solidFill>
                  <a:srgbClr val="FF0000"/>
                </a:solidFill>
                <a:latin typeface="Times New Roman" panose="02020603050405020304" pitchFamily="18" charset="0"/>
                <a:cs typeface="Times New Roman" panose="02020603050405020304" pitchFamily="18" charset="0"/>
              </a:rPr>
              <a:t> </a:t>
            </a:r>
            <a:r>
              <a:rPr lang="en-US" sz="2300" b="1" dirty="0" err="1" smtClean="0">
                <a:solidFill>
                  <a:srgbClr val="FF0000"/>
                </a:solidFill>
                <a:latin typeface="Times New Roman" panose="02020603050405020304" pitchFamily="18" charset="0"/>
                <a:cs typeface="Times New Roman" panose="02020603050405020304" pitchFamily="18" charset="0"/>
              </a:rPr>
              <a:t>giải</a:t>
            </a:r>
            <a:r>
              <a:rPr lang="en-US" sz="2300" b="1" dirty="0" smtClean="0">
                <a:solidFill>
                  <a:srgbClr val="FF0000"/>
                </a:solidFill>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công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thức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đệ</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nếu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thành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phần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dãy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thỏa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mãn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công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thức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đệ</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quy</a:t>
            </a:r>
            <a:r>
              <a:rPr lang="en-US" sz="2300" dirty="0" smtClean="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pPr marL="0" indent="0">
              <a:buNone/>
            </a:pPr>
            <a:r>
              <a:rPr lang="en-US" altLang="en-US" sz="2200" b="1"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Ví</a:t>
            </a:r>
            <a:r>
              <a:rPr lang="en-US" altLang="en-US" sz="2200" b="1"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dụ</a:t>
            </a:r>
            <a:r>
              <a:rPr lang="en-US" altLang="en-US" sz="2200" b="1"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Xét</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quy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r>
            <a:br>
              <a:rPr lang="en-US" altLang="en-US" sz="2200" dirty="0">
                <a:latin typeface="Times New Roman" panose="02020603050405020304" pitchFamily="18" charset="0"/>
                <a:cs typeface="Times New Roman" panose="02020603050405020304" pitchFamily="18" charset="0"/>
                <a:sym typeface="Symbol" panose="05050102010706020507" pitchFamily="18" charset="2"/>
              </a:rPr>
            </a:b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2</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err="1" smtClean="0">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2, 3, 4, …</a:t>
            </a:r>
          </a:p>
          <a:p>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Dãy</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số</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3n</a:t>
            </a:r>
            <a:r>
              <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là</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quy</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đã</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cho</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2 </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ta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có</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00"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600"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-1</a:t>
            </a:r>
            <a:r>
              <a:rPr lang="en-US" altLang="en-US" sz="26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00"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600"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-2</a:t>
            </a:r>
            <a:r>
              <a:rPr lang="en-US" altLang="en-US" sz="26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2(3(</a:t>
            </a:r>
            <a:r>
              <a:rPr lang="en-US" altLang="en-US" sz="26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6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 – 3(</a:t>
            </a:r>
            <a:r>
              <a:rPr lang="en-US" altLang="en-US" sz="26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6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2) = 3</a:t>
            </a:r>
            <a:r>
              <a:rPr lang="en-US" altLang="en-US" sz="26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6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600"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endParaRPr lang="en-US" altLang="en-US" sz="26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Do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đó</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dãy</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số</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3n</a:t>
            </a:r>
            <a:r>
              <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là</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quy</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đã</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cho</a:t>
            </a:r>
            <a:endPar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Dãy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số</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=5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cũng</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là</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quy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này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2 </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ta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có</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25 - 5 = 5 =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p>
          <a:p>
            <a:pPr marL="0" indent="0">
              <a:buNone/>
            </a:pP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Do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đó</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dãy</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cũng</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là</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quy</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đã</a:t>
            </a:r>
            <a:r>
              <a:rPr lang="en-US" altLang="en-US" sz="22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cho</a:t>
            </a:r>
            <a:endParaRPr lang="en-US" altLang="en-US" sz="22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altLang="en-US" sz="2200" i="1"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altLang="en-US"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52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additive="base">
                                        <p:cTn id="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 calcmode="lin" valueType="num">
                                      <p:cBhvr additive="base">
                                        <p:cTn id="1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 calcmode="lin" valueType="num">
                                      <p:cBhvr additive="base">
                                        <p:cTn id="19"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anim calcmode="lin" valueType="num">
                                      <p:cBhvr additive="base">
                                        <p:cTn id="2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11">
                                            <p:txEl>
                                              <p:pRg st="7" end="7"/>
                                            </p:txEl>
                                          </p:spTgt>
                                        </p:tgtEl>
                                        <p:attrNameLst>
                                          <p:attrName>style.visibility</p:attrName>
                                        </p:attrNameLst>
                                      </p:cBhvr>
                                      <p:to>
                                        <p:strVal val="visible"/>
                                      </p:to>
                                    </p:set>
                                    <p:anim calcmode="lin" valueType="num">
                                      <p:cBhvr additive="base">
                                        <p:cTn id="27"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 calcmode="lin" valueType="num">
                                      <p:cBhvr additive="base">
                                        <p:cTn id="33"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4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anim calcmode="lin" valueType="num">
                                      <p:cBhvr additive="base">
                                        <p:cTn id="39"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915400" cy="838200"/>
          </a:xfrm>
        </p:spPr>
        <p:txBody>
          <a:bodyPr>
            <a:normAutofit/>
          </a:bodyPr>
          <a:lstStyle/>
          <a:p>
            <a:r>
              <a:rPr lang="en-US" altLang="en-US" sz="3500" dirty="0"/>
              <a:t>4. </a:t>
            </a:r>
            <a:r>
              <a:rPr lang="en-US" altLang="en-US" sz="3500" dirty="0" err="1"/>
              <a:t>Công</a:t>
            </a:r>
            <a:r>
              <a:rPr lang="en-US" altLang="en-US" sz="3500" dirty="0"/>
              <a:t> </a:t>
            </a:r>
            <a:r>
              <a:rPr lang="en-US" altLang="en-US" sz="3500" dirty="0" err="1"/>
              <a:t>thức</a:t>
            </a:r>
            <a:r>
              <a:rPr lang="en-US" altLang="en-US" sz="3500" dirty="0"/>
              <a:t> </a:t>
            </a:r>
            <a:r>
              <a:rPr lang="en-US" altLang="en-US" sz="3500" dirty="0" err="1"/>
              <a:t>đệ</a:t>
            </a:r>
            <a:r>
              <a:rPr lang="en-US" altLang="en-US" sz="3500" dirty="0"/>
              <a:t> </a:t>
            </a:r>
            <a:r>
              <a:rPr lang="en-US" altLang="en-US" sz="3500" dirty="0" err="1" smtClean="0"/>
              <a:t>quy</a:t>
            </a:r>
            <a:endParaRPr lang="en-US" sz="3500" dirty="0"/>
          </a:p>
        </p:txBody>
      </p:sp>
      <p:sp>
        <p:nvSpPr>
          <p:cNvPr id="17411" name="Content Placeholder 2"/>
          <p:cNvSpPr>
            <a:spLocks noGrp="1"/>
          </p:cNvSpPr>
          <p:nvPr>
            <p:ph type="body" idx="1"/>
          </p:nvPr>
        </p:nvSpPr>
        <p:spPr>
          <a:xfrm>
            <a:off x="0" y="856008"/>
            <a:ext cx="9144000" cy="5544791"/>
          </a:xfrm>
        </p:spPr>
        <p:txBody>
          <a:bodyPr>
            <a:normAutofit fontScale="92500"/>
          </a:bodyPr>
          <a:lstStyle/>
          <a:p>
            <a:pPr marL="0" indent="0">
              <a:buNone/>
            </a:pP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Một</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quy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không</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có</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các</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giá</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trị</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đầu</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các</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điều</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kiện</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đầu</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90000"/>
              </a:lnSpc>
              <a:buNone/>
            </a:pPr>
            <a:r>
              <a:rPr lang="en-US" alt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Có</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thể</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có</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thường</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có</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nhiều</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giải</a:t>
            </a:r>
            <a:endParaRPr lang="en-US" altLang="en-US"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90000"/>
              </a:lnSpc>
              <a:buNone/>
            </a:pPr>
            <a:r>
              <a:rPr lang="en-US" altLang="en-US" sz="2000" i="1" dirty="0" err="1" smtClean="0">
                <a:latin typeface="Times New Roman" panose="02020603050405020304" pitchFamily="18" charset="0"/>
                <a:cs typeface="Times New Roman" panose="02020603050405020304" pitchFamily="18" charset="0"/>
                <a:sym typeface="Symbol" panose="05050102010706020507" pitchFamily="18" charset="2"/>
              </a:rPr>
              <a:t>Ví</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i="1" dirty="0" err="1" smtClean="0">
                <a:latin typeface="Times New Roman" panose="02020603050405020304" pitchFamily="18" charset="0"/>
                <a:cs typeface="Times New Roman" panose="02020603050405020304" pitchFamily="18" charset="0"/>
                <a:sym typeface="Symbol" panose="05050102010706020507" pitchFamily="18" charset="2"/>
              </a:rPr>
              <a:t>dụ</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0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2</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0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0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0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2, 3, </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4,...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quy</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này</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có</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các</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smtClean="0">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90000"/>
              </a:lnSpc>
            </a:pP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=5</a:t>
            </a:r>
          </a:p>
          <a:p>
            <a:pPr>
              <a:lnSpc>
                <a:spcPct val="90000"/>
              </a:lnSpc>
            </a:pP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=3</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p>
          <a:p>
            <a:pPr>
              <a:lnSpc>
                <a:spcPct val="90000"/>
              </a:lnSpc>
            </a:pP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1 </a:t>
            </a:r>
          </a:p>
          <a:p>
            <a:pPr marL="0" indent="0">
              <a:lnSpc>
                <a:spcPct val="90000"/>
              </a:lnSpc>
              <a:buNone/>
            </a:pP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Nếu</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cả</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quy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và</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các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điều</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kiện</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đầu</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đều</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được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xác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định</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thì</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dãy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số</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quy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sẽ</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được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xác</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định</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duy</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nhất</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90000"/>
              </a:lnSpc>
              <a:buNone/>
            </a:pPr>
            <a:r>
              <a:rPr lang="en-US" altLang="en-US" sz="2400" i="1" dirty="0" err="1" smtClean="0">
                <a:latin typeface="Times New Roman" panose="02020603050405020304" pitchFamily="18" charset="0"/>
                <a:cs typeface="Times New Roman" panose="02020603050405020304" pitchFamily="18" charset="0"/>
                <a:sym typeface="Symbol" panose="05050102010706020507" pitchFamily="18" charset="2"/>
              </a:rPr>
              <a:t>Ví</a:t>
            </a:r>
            <a:r>
              <a:rPr lang="en-US" altLang="en-US" sz="24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err="1" smtClean="0">
                <a:latin typeface="Times New Roman" panose="02020603050405020304" pitchFamily="18" charset="0"/>
                <a:cs typeface="Times New Roman" panose="02020603050405020304" pitchFamily="18" charset="0"/>
                <a:sym typeface="Symbol" panose="05050102010706020507" pitchFamily="18" charset="2"/>
              </a:rPr>
              <a:t>dụ</a:t>
            </a:r>
            <a:r>
              <a:rPr lang="en-US" altLang="en-US" sz="24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2</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err="1" smtClean="0">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2, 3, </a:t>
            </a:r>
            <a:r>
              <a:rPr lang="en-US" altLang="en-US" sz="2400" dirty="0" smtClean="0">
                <a:latin typeface="Times New Roman" panose="02020603050405020304" pitchFamily="18" charset="0"/>
                <a:cs typeface="Times New Roman" panose="02020603050405020304" pitchFamily="18" charset="0"/>
                <a:sym typeface="Symbol" panose="05050102010706020507" pitchFamily="18" charset="2"/>
              </a:rPr>
              <a:t>4,..</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90000"/>
              </a:lnSpc>
              <a:buNone/>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err="1" smtClean="0">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=0;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 3</a:t>
            </a:r>
          </a:p>
          <a:p>
            <a:pPr>
              <a:lnSpc>
                <a:spcPct val="90000"/>
              </a:lnSpc>
              <a:buFont typeface="Wingdings" panose="05000000000000000000" pitchFamily="2" charset="2"/>
              <a:buChar char="è"/>
            </a:pP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Dãy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số</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=5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không</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phải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là</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altLang="en-US" sz="22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90000"/>
              </a:lnSpc>
              <a:buFont typeface="Wingdings" panose="05000000000000000000" pitchFamily="2" charset="2"/>
              <a:buChar char="è"/>
            </a:pP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Dãy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số</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=3</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là</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duy</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nhất</a:t>
            </a:r>
            <a:endPar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90000"/>
              </a:lnSpc>
              <a:buNone/>
            </a:pPr>
            <a:r>
              <a:rPr lang="en-US" altLang="en-US" sz="2400" b="1" dirty="0" err="1">
                <a:solidFill>
                  <a:srgbClr val="FF0000"/>
                </a:solidFill>
                <a:latin typeface="Times New Roman" panose="02020603050405020304" pitchFamily="18" charset="0"/>
                <a:cs typeface="Times New Roman" panose="02020603050405020304" pitchFamily="18" charset="0"/>
              </a:rPr>
              <a:t>Công</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thức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đệ</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smtClean="0">
                <a:solidFill>
                  <a:srgbClr val="FF0000"/>
                </a:solidFill>
                <a:latin typeface="Times New Roman" panose="02020603050405020304" pitchFamily="18" charset="0"/>
                <a:cs typeface="Times New Roman" panose="02020603050405020304" pitchFamily="18" charset="0"/>
              </a:rPr>
              <a:t>quy</a:t>
            </a:r>
            <a:r>
              <a:rPr lang="en-US" altLang="en-US" sz="2400" b="1" dirty="0" smtClean="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là</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công</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thức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cho</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phép</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tính</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giá</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trị</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của</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các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đại</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lượng</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theo</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từng</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bước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dựa</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vào</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các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giá</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trị</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tính</a:t>
            </a:r>
            <a:r>
              <a:rPr lang="en-US" altLang="en-US" sz="2400" b="1" dirty="0">
                <a:solidFill>
                  <a:srgbClr val="FF0000"/>
                </a:solidFill>
                <a:latin typeface="Times New Roman" panose="02020603050405020304" pitchFamily="18" charset="0"/>
                <a:cs typeface="Times New Roman" panose="02020603050405020304" pitchFamily="18" charset="0"/>
              </a:rPr>
              <a:t> ở </a:t>
            </a:r>
            <a:r>
              <a:rPr lang="en-US" altLang="en-US" sz="2400" b="1" dirty="0" err="1">
                <a:solidFill>
                  <a:srgbClr val="FF0000"/>
                </a:solidFill>
                <a:latin typeface="Times New Roman" panose="02020603050405020304" pitchFamily="18" charset="0"/>
                <a:cs typeface="Times New Roman" panose="02020603050405020304" pitchFamily="18" charset="0"/>
              </a:rPr>
              <a:t>các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bước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trước</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và</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một</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số</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giá</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trị</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err="1">
                <a:solidFill>
                  <a:srgbClr val="FF0000"/>
                </a:solidFill>
                <a:latin typeface="Times New Roman" panose="02020603050405020304" pitchFamily="18" charset="0"/>
                <a:cs typeface="Times New Roman" panose="02020603050405020304" pitchFamily="18" charset="0"/>
              </a:rPr>
              <a:t>đầu</a:t>
            </a:r>
            <a:r>
              <a:rPr lang="en-US" altLang="en-US" sz="2400" b="1" dirty="0">
                <a:solidFill>
                  <a:srgbClr val="FF0000"/>
                </a:solidFill>
                <a:latin typeface="Times New Roman" panose="02020603050405020304" pitchFamily="18" charset="0"/>
                <a:cs typeface="Times New Roman" panose="02020603050405020304" pitchFamily="18" charset="0"/>
              </a:rPr>
              <a:t>.</a:t>
            </a:r>
          </a:p>
          <a:p>
            <a:pPr marL="0" indent="0">
              <a:lnSpc>
                <a:spcPct val="90000"/>
              </a:lnSpc>
              <a:buNone/>
            </a:pPr>
            <a:endParaRPr lang="en-US" altLang="en-US"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altLang="en-US" sz="2200" i="1"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altLang="en-US"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94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additive="base">
                                        <p:cTn id="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anim calcmode="lin" valueType="num">
                                      <p:cBhvr additive="base">
                                        <p:cTn id="1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anim calcmode="lin" valueType="num">
                                      <p:cBhvr additive="base">
                                        <p:cTn id="15"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 calcmode="lin" valueType="num">
                                      <p:cBhvr additive="base">
                                        <p:cTn id="19"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 calcmode="lin" valueType="num">
                                      <p:cBhvr additive="base">
                                        <p:cTn id="2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anim calcmode="lin" valueType="num">
                                      <p:cBhvr additive="base">
                                        <p:cTn id="31"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anim calcmode="lin" valueType="num">
                                      <p:cBhvr additive="base">
                                        <p:cTn id="35"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anim calcmode="lin" valueType="num">
                                      <p:cBhvr additive="base">
                                        <p:cTn id="39"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anim calcmode="lin" valueType="num">
                                      <p:cBhvr additive="base">
                                        <p:cTn id="43" dur="500" fill="hold"/>
                                        <p:tgtEl>
                                          <p:spTgt spid="1741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1">
                                            <p:txEl>
                                              <p:pRg st="11" end="11"/>
                                            </p:txEl>
                                          </p:spTgt>
                                        </p:tgtEl>
                                        <p:attrNameLst>
                                          <p:attrName>style.visibility</p:attrName>
                                        </p:attrNameLst>
                                      </p:cBhvr>
                                      <p:to>
                                        <p:strVal val="visible"/>
                                      </p:to>
                                    </p:set>
                                    <p:anim calcmode="lin" valueType="num">
                                      <p:cBhvr additive="base">
                                        <p:cTn id="47" dur="500" fill="hold"/>
                                        <p:tgtEl>
                                          <p:spTgt spid="17411">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915400" cy="838200"/>
          </a:xfrm>
        </p:spPr>
        <p:txBody>
          <a:bodyPr>
            <a:normAutofit/>
          </a:bodyPr>
          <a:lstStyle/>
          <a:p>
            <a:r>
              <a:rPr lang="en-US" altLang="en-US" sz="3500" dirty="0"/>
              <a:t>4. </a:t>
            </a:r>
            <a:r>
              <a:rPr lang="en-US" altLang="en-US" sz="3500" dirty="0" err="1"/>
              <a:t>Công</a:t>
            </a:r>
            <a:r>
              <a:rPr lang="en-US" altLang="en-US" sz="3500" dirty="0"/>
              <a:t> </a:t>
            </a:r>
            <a:r>
              <a:rPr lang="en-US" altLang="en-US" sz="3500" dirty="0" err="1"/>
              <a:t>thức</a:t>
            </a:r>
            <a:r>
              <a:rPr lang="en-US" altLang="en-US" sz="3500" dirty="0"/>
              <a:t> </a:t>
            </a:r>
            <a:r>
              <a:rPr lang="en-US" altLang="en-US" sz="3500" dirty="0" err="1"/>
              <a:t>đệ</a:t>
            </a:r>
            <a:r>
              <a:rPr lang="en-US" altLang="en-US" sz="3500" dirty="0"/>
              <a:t> </a:t>
            </a:r>
            <a:r>
              <a:rPr lang="en-US" altLang="en-US" sz="3500" dirty="0" err="1" smtClean="0"/>
              <a:t>quy</a:t>
            </a:r>
            <a:endParaRPr lang="en-US" sz="3500" dirty="0"/>
          </a:p>
        </p:txBody>
      </p:sp>
      <p:sp>
        <p:nvSpPr>
          <p:cNvPr id="17411" name="Content Placeholder 2"/>
          <p:cNvSpPr>
            <a:spLocks noGrp="1"/>
          </p:cNvSpPr>
          <p:nvPr>
            <p:ph type="body" idx="1"/>
          </p:nvPr>
        </p:nvSpPr>
        <p:spPr>
          <a:xfrm>
            <a:off x="0" y="856008"/>
            <a:ext cx="9144000" cy="5544791"/>
          </a:xfrm>
        </p:spPr>
        <p:txBody>
          <a:bodyPr/>
          <a:lstStyle/>
          <a:p>
            <a:pPr marL="0" indent="0">
              <a:buNone/>
            </a:pPr>
            <a:r>
              <a:rPr lang="en-CA" sz="2500" dirty="0" err="1" smtClean="0">
                <a:latin typeface="Times New Roman" panose="02020603050405020304" pitchFamily="18" charset="0"/>
                <a:cs typeface="Times New Roman" panose="02020603050405020304" pitchFamily="18" charset="0"/>
              </a:rPr>
              <a:t>Một</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số</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ứng</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dụng</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của</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công</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thức</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đệ</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quy</a:t>
            </a:r>
            <a:r>
              <a:rPr lang="en-CA" sz="2500" dirty="0" smtClean="0">
                <a:latin typeface="Times New Roman" panose="02020603050405020304" pitchFamily="18" charset="0"/>
                <a:cs typeface="Times New Roman" panose="02020603050405020304" pitchFamily="18" charset="0"/>
              </a:rPr>
              <a:t>:</a:t>
            </a:r>
            <a:endParaRPr lang="en-CA" sz="25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500" dirty="0" err="1" smtClean="0">
                <a:solidFill>
                  <a:srgbClr val="FF0000"/>
                </a:solidFill>
                <a:latin typeface="Times New Roman" panose="02020603050405020304" pitchFamily="18" charset="0"/>
                <a:cs typeface="Times New Roman" panose="02020603050405020304" pitchFamily="18" charset="0"/>
              </a:rPr>
              <a:t>Giải</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bài</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toán</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đếm</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bằng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cách</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xây</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dựng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công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thức</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đệ</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quy</a:t>
            </a:r>
            <a:r>
              <a:rPr lang="en-US" sz="2500" dirty="0" smtClean="0">
                <a:solidFill>
                  <a:srgbClr val="FF0000"/>
                </a:solidFill>
                <a:latin typeface="Times New Roman" panose="02020603050405020304" pitchFamily="18" charset="0"/>
                <a:cs typeface="Times New Roman" panose="02020603050405020304" pitchFamily="18" charset="0"/>
              </a:rPr>
              <a:t>.</a:t>
            </a:r>
            <a:endParaRPr lang="en-US" sz="2500" dirty="0">
              <a:solidFill>
                <a:srgbClr val="FF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500" dirty="0" err="1" smtClean="0">
                <a:latin typeface="Times New Roman" panose="02020603050405020304" pitchFamily="18" charset="0"/>
                <a:cs typeface="Times New Roman" panose="02020603050405020304" pitchFamily="18" charset="0"/>
              </a:rPr>
              <a:t>Độ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tạp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toán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thuật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toán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được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xây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dưới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công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đệ</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quy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số</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lượng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thao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trong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thuật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toán</a:t>
            </a:r>
            <a:r>
              <a:rPr lang="en-US" sz="2500" dirty="0" smtClean="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7576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24719361-2721-474F-B50D-957937F281AB}"/>
              </a:ext>
            </a:extLst>
          </p:cNvPr>
          <p:cNvSpPr>
            <a:spLocks noGrp="1" noChangeArrowheads="1"/>
          </p:cNvSpPr>
          <p:nvPr>
            <p:ph type="title"/>
          </p:nvPr>
        </p:nvSpPr>
        <p:spPr>
          <a:xfrm>
            <a:off x="0" y="0"/>
            <a:ext cx="9144000" cy="838200"/>
          </a:xfrm>
        </p:spPr>
        <p:txBody>
          <a:bodyPr>
            <a:normAutofit/>
          </a:bodyPr>
          <a:lstStyle/>
          <a:p>
            <a:pPr eaLnBrk="1" hangingPunct="1"/>
            <a:r>
              <a:rPr lang="en-US" altLang="en-US" dirty="0"/>
              <a:t>4. </a:t>
            </a:r>
            <a:r>
              <a:rPr lang="en-US" altLang="en-US" dirty="0" err="1"/>
              <a:t>Công</a:t>
            </a:r>
            <a:r>
              <a:rPr lang="en-US" altLang="en-US" dirty="0"/>
              <a:t> </a:t>
            </a:r>
            <a:r>
              <a:rPr lang="en-US" altLang="en-US" dirty="0" err="1"/>
              <a:t>thức</a:t>
            </a:r>
            <a:r>
              <a:rPr lang="en-US" altLang="en-US" dirty="0"/>
              <a:t> </a:t>
            </a:r>
            <a:r>
              <a:rPr lang="en-US" altLang="en-US" dirty="0" err="1"/>
              <a:t>đệ</a:t>
            </a:r>
            <a:r>
              <a:rPr lang="en-US" altLang="en-US" dirty="0"/>
              <a:t> </a:t>
            </a:r>
            <a:r>
              <a:rPr lang="en-US" altLang="en-US" dirty="0" err="1" smtClean="0"/>
              <a:t>quy</a:t>
            </a:r>
            <a:endParaRPr lang="en-US" altLang="en-US" dirty="0"/>
          </a:p>
        </p:txBody>
      </p:sp>
      <p:sp>
        <p:nvSpPr>
          <p:cNvPr id="81924" name="Rectangle 3">
            <a:extLst>
              <a:ext uri="{FF2B5EF4-FFF2-40B4-BE49-F238E27FC236}">
                <a16:creationId xmlns:a16="http://schemas.microsoft.com/office/drawing/2014/main" id="{58C6B89A-B9F6-48CA-8D86-C9948CB0ADB0}"/>
              </a:ext>
            </a:extLst>
          </p:cNvPr>
          <p:cNvSpPr>
            <a:spLocks noGrp="1" noChangeArrowheads="1"/>
          </p:cNvSpPr>
          <p:nvPr>
            <p:ph idx="1"/>
          </p:nvPr>
        </p:nvSpPr>
        <p:spPr>
          <a:xfrm>
            <a:off x="18011" y="838200"/>
            <a:ext cx="8229600" cy="5181600"/>
          </a:xfrm>
        </p:spPr>
        <p:txBody>
          <a:bodyPr>
            <a:normAutofit/>
          </a:bodyPr>
          <a:lstStyle/>
          <a:p>
            <a:pPr marL="0" indent="0" eaLnBrk="1" hangingPunct="1">
              <a:buNone/>
            </a:pPr>
            <a:r>
              <a:rPr lang="en-US" altLang="en-US" sz="3600" b="1" dirty="0">
                <a:solidFill>
                  <a:srgbClr val="FF0000"/>
                </a:solidFill>
                <a:latin typeface="Times New Roman" panose="02020603050405020304" pitchFamily="18" charset="0"/>
                <a:cs typeface="Times New Roman" panose="02020603050405020304" pitchFamily="18" charset="0"/>
              </a:rPr>
              <a:t>4.1. </a:t>
            </a:r>
            <a:r>
              <a:rPr lang="en-US" altLang="en-US" sz="3600" b="1" dirty="0" err="1">
                <a:solidFill>
                  <a:srgbClr val="FF0000"/>
                </a:solidFill>
                <a:latin typeface="Times New Roman" panose="02020603050405020304" pitchFamily="18" charset="0"/>
                <a:cs typeface="Times New Roman" panose="02020603050405020304" pitchFamily="18" charset="0"/>
              </a:rPr>
              <a:t>Xây</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dựng</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công</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thức</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đệ</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smtClean="0">
                <a:solidFill>
                  <a:srgbClr val="FF0000"/>
                </a:solidFill>
                <a:latin typeface="Times New Roman" panose="02020603050405020304" pitchFamily="18" charset="0"/>
                <a:cs typeface="Times New Roman" panose="02020603050405020304" pitchFamily="18" charset="0"/>
              </a:rPr>
              <a:t>quy</a:t>
            </a:r>
            <a:endParaRPr lang="en-US" altLang="en-US" sz="3600" b="1" dirty="0">
              <a:solidFill>
                <a:srgbClr val="FF0000"/>
              </a:solidFill>
              <a:latin typeface="Times New Roman" panose="02020603050405020304" pitchFamily="18" charset="0"/>
              <a:cs typeface="Times New Roman" panose="02020603050405020304" pitchFamily="18" charset="0"/>
            </a:endParaRPr>
          </a:p>
          <a:p>
            <a:pPr marL="0" indent="0" eaLnBrk="1" hangingPunct="1">
              <a:buNone/>
            </a:pPr>
            <a:r>
              <a:rPr lang="en-US" altLang="en-US" sz="3600" dirty="0">
                <a:latin typeface="Times New Roman" panose="02020603050405020304" pitchFamily="18" charset="0"/>
                <a:cs typeface="Times New Roman" panose="02020603050405020304" pitchFamily="18" charset="0"/>
              </a:rPr>
              <a:t>4.2. </a:t>
            </a:r>
            <a:r>
              <a:rPr lang="en-US" altLang="en-US" sz="3600" dirty="0" err="1">
                <a:latin typeface="Times New Roman" panose="02020603050405020304" pitchFamily="18" charset="0"/>
                <a:cs typeface="Times New Roman" panose="02020603050405020304" pitchFamily="18" charset="0"/>
              </a:rPr>
              <a:t>Giải</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công</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thức</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đệ</a:t>
            </a:r>
            <a:r>
              <a:rPr lang="en-US" altLang="en-US" sz="3600" dirty="0">
                <a:latin typeface="Times New Roman" panose="02020603050405020304" pitchFamily="18" charset="0"/>
                <a:cs typeface="Times New Roman" panose="02020603050405020304" pitchFamily="18" charset="0"/>
              </a:rPr>
              <a:t> </a:t>
            </a:r>
            <a:r>
              <a:rPr lang="en-US" altLang="en-US" sz="3600" dirty="0" err="1" smtClean="0">
                <a:latin typeface="Times New Roman" panose="02020603050405020304" pitchFamily="18" charset="0"/>
                <a:cs typeface="Times New Roman" panose="02020603050405020304" pitchFamily="18" charset="0"/>
              </a:rPr>
              <a:t>quy</a:t>
            </a:r>
            <a:endParaRPr lang="en-US" altLang="en-US" sz="3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883543E-C444-4073-9F3D-D446C1F83B71}"/>
              </a:ext>
            </a:extLst>
          </p:cNvPr>
          <p:cNvSpPr>
            <a:spLocks noGrp="1"/>
          </p:cNvSpPr>
          <p:nvPr>
            <p:ph type="sldNum" sz="quarter" idx="12"/>
          </p:nvPr>
        </p:nvSpPr>
        <p:spPr/>
        <p:txBody>
          <a:bodyPr/>
          <a:lstStyle/>
          <a:p>
            <a:pPr>
              <a:defRPr/>
            </a:pPr>
            <a:fld id="{519C8756-3B26-4146-A7C7-24F682EEB786}" type="slidenum">
              <a:rPr lang="en-US" smtClean="0"/>
              <a:pPr>
                <a:defRPr/>
              </a:pPr>
              <a:t>69</a:t>
            </a:fld>
            <a:endParaRPr lang="en-US"/>
          </a:p>
        </p:txBody>
      </p:sp>
    </p:spTree>
    <p:extLst>
      <p:ext uri="{BB962C8B-B14F-4D97-AF65-F5344CB8AC3E}">
        <p14:creationId xmlns:p14="http://schemas.microsoft.com/office/powerpoint/2010/main" val="3929588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3D29508A-84EC-40F1-A3A3-733655788534}"/>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1. </a:t>
            </a:r>
            <a:r>
              <a:rPr lang="en-US" altLang="en-US" sz="3500" dirty="0" err="1"/>
              <a:t>Nguyên</a:t>
            </a:r>
            <a:r>
              <a:rPr lang="en-US" altLang="en-US" sz="3500" dirty="0"/>
              <a:t> </a:t>
            </a:r>
            <a:r>
              <a:rPr lang="en-US" altLang="en-US" sz="3500" dirty="0" err="1"/>
              <a:t>lý</a:t>
            </a:r>
            <a:r>
              <a:rPr lang="en-US" altLang="en-US" sz="3500" dirty="0"/>
              <a:t> </a:t>
            </a:r>
            <a:r>
              <a:rPr lang="en-US" altLang="en-US" sz="3500" dirty="0" err="1"/>
              <a:t>cộng</a:t>
            </a:r>
            <a:r>
              <a:rPr lang="en-US" altLang="en-US" sz="3500" dirty="0"/>
              <a:t> </a:t>
            </a:r>
            <a:r>
              <a:rPr lang="en-US" altLang="en-US" sz="3500" dirty="0" err="1"/>
              <a:t>và</a:t>
            </a:r>
            <a:r>
              <a:rPr lang="en-US" altLang="en-US" sz="3500" dirty="0"/>
              <a:t> </a:t>
            </a:r>
            <a:r>
              <a:rPr lang="en-US" altLang="en-US" sz="3500" dirty="0" err="1"/>
              <a:t>Nguyên</a:t>
            </a:r>
            <a:r>
              <a:rPr lang="en-US" altLang="en-US" sz="3500" dirty="0"/>
              <a:t> </a:t>
            </a:r>
            <a:r>
              <a:rPr lang="en-US" altLang="en-US" sz="3500" dirty="0" err="1"/>
              <a:t>lý</a:t>
            </a:r>
            <a:r>
              <a:rPr lang="en-US" altLang="en-US" sz="3500" dirty="0"/>
              <a:t> </a:t>
            </a:r>
            <a:r>
              <a:rPr lang="en-US" altLang="en-US" sz="3500" dirty="0" err="1"/>
              <a:t>nhân</a:t>
            </a:r>
            <a:endParaRPr lang="en-US" altLang="en-US" sz="3500" dirty="0"/>
          </a:p>
        </p:txBody>
      </p:sp>
      <p:sp>
        <p:nvSpPr>
          <p:cNvPr id="9220" name="Rectangle 3">
            <a:extLst>
              <a:ext uri="{FF2B5EF4-FFF2-40B4-BE49-F238E27FC236}">
                <a16:creationId xmlns:a16="http://schemas.microsoft.com/office/drawing/2014/main" id="{EFBC658F-8A95-4E10-AF52-23509179BCF3}"/>
              </a:ext>
            </a:extLst>
          </p:cNvPr>
          <p:cNvSpPr>
            <a:spLocks noGrp="1" noChangeArrowheads="1"/>
          </p:cNvSpPr>
          <p:nvPr>
            <p:ph idx="1"/>
          </p:nvPr>
        </p:nvSpPr>
        <p:spPr>
          <a:xfrm>
            <a:off x="20782" y="824345"/>
            <a:ext cx="9123218" cy="5181600"/>
          </a:xfrm>
        </p:spPr>
        <p:txBody>
          <a:bodyPr/>
          <a:lstStyle/>
          <a:p>
            <a:pPr algn="just" eaLnBrk="1" hangingPunct="1">
              <a:lnSpc>
                <a:spcPct val="150000"/>
              </a:lnSpc>
            </a:pPr>
            <a:r>
              <a:rPr lang="en-US" altLang="en-US" sz="2400" dirty="0" err="1">
                <a:latin typeface="Times New Roman" panose="02020603050405020304" pitchFamily="18" charset="0"/>
                <a:cs typeface="Times New Roman" panose="02020603050405020304" pitchFamily="18" charset="0"/>
              </a:rPr>
              <a:t>Đây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hai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nguyên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cơ</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bản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tổ</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vận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dụng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rộng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rãi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vào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việc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giải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quyết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bài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toán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đếm</a:t>
            </a:r>
            <a:r>
              <a:rPr lang="en-US" altLang="en-US" sz="2400" dirty="0">
                <a:latin typeface="Times New Roman" panose="02020603050405020304" pitchFamily="18" charset="0"/>
                <a:cs typeface="Times New Roman" panose="02020603050405020304" pitchFamily="18" charset="0"/>
              </a:rPr>
              <a:t> </a:t>
            </a:r>
          </a:p>
          <a:p>
            <a:pPr algn="just" eaLnBrk="1" hangingPunct="1">
              <a:lnSpc>
                <a:spcPct val="150000"/>
              </a:lnSpc>
            </a:pPr>
            <a:r>
              <a:rPr lang="en-US" altLang="en-US" sz="2400" dirty="0" err="1">
                <a:latin typeface="Times New Roman" panose="02020603050405020304" pitchFamily="18" charset="0"/>
                <a:cs typeface="Times New Roman" panose="02020603050405020304" pitchFamily="18" charset="0"/>
              </a:rPr>
              <a:t>Còn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gọi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Qui </a:t>
            </a:r>
            <a:r>
              <a:rPr lang="en-US" altLang="en-US" sz="2400" dirty="0" err="1">
                <a:latin typeface="Times New Roman" panose="02020603050405020304" pitchFamily="18" charset="0"/>
                <a:cs typeface="Times New Roman" panose="02020603050405020304" pitchFamily="18" charset="0"/>
              </a:rPr>
              <a:t>tắc</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cộng</a:t>
            </a:r>
            <a:r>
              <a:rPr lang="en-US" altLang="en-US" sz="2400" dirty="0" smtClean="0">
                <a:latin typeface="Times New Roman" panose="02020603050405020304" pitchFamily="18" charset="0"/>
                <a:cs typeface="Times New Roman" panose="02020603050405020304" pitchFamily="18" charset="0"/>
              </a:rPr>
              <a:t> (Sum Rule)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Qui </a:t>
            </a:r>
            <a:r>
              <a:rPr lang="en-US" altLang="en-US" sz="2400" dirty="0" err="1">
                <a:latin typeface="Times New Roman" panose="02020603050405020304" pitchFamily="18" charset="0"/>
                <a:cs typeface="Times New Roman" panose="02020603050405020304" pitchFamily="18" charset="0"/>
              </a:rPr>
              <a:t>tắc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nhân</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(Product </a:t>
            </a:r>
            <a:r>
              <a:rPr lang="en-US" altLang="en-US" sz="2400" dirty="0">
                <a:latin typeface="Times New Roman" panose="02020603050405020304" pitchFamily="18" charset="0"/>
                <a:cs typeface="Times New Roman" panose="02020603050405020304" pitchFamily="18" charset="0"/>
              </a:rPr>
              <a:t>Rule)</a:t>
            </a: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076A57-6494-41F6-993D-50FE7F6A10BB}"/>
              </a:ext>
            </a:extLst>
          </p:cNvPr>
          <p:cNvSpPr>
            <a:spLocks noGrp="1"/>
          </p:cNvSpPr>
          <p:nvPr>
            <p:ph type="sldNum" sz="quarter" idx="12"/>
          </p:nvPr>
        </p:nvSpPr>
        <p:spPr/>
        <p:txBody>
          <a:bodyPr/>
          <a:lstStyle/>
          <a:p>
            <a:pPr>
              <a:defRPr/>
            </a:pPr>
            <a:fld id="{519C8756-3B26-4146-A7C7-24F682EEB786}" type="slidenum">
              <a:rPr lang="en-US" smtClean="0"/>
              <a:pPr>
                <a:defRPr/>
              </a:pPr>
              <a:t>7</a:t>
            </a:fld>
            <a:endParaRPr lang="en-US"/>
          </a:p>
        </p:txBody>
      </p:sp>
    </p:spTree>
    <p:extLst>
      <p:ext uri="{BB962C8B-B14F-4D97-AF65-F5344CB8AC3E}">
        <p14:creationId xmlns:p14="http://schemas.microsoft.com/office/powerpoint/2010/main" val="37433081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94F9D927-A48D-4AB7-B167-22F8BCC39906}"/>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4.1 </a:t>
            </a:r>
            <a:r>
              <a:rPr lang="en-US" altLang="en-US" sz="3500" dirty="0" err="1"/>
              <a:t>Xây</a:t>
            </a:r>
            <a:r>
              <a:rPr lang="en-US" altLang="en-US" sz="3500" dirty="0"/>
              <a:t> </a:t>
            </a:r>
            <a:r>
              <a:rPr lang="en-US" altLang="en-US" sz="3500" dirty="0" err="1"/>
              <a:t>dựng</a:t>
            </a:r>
            <a:r>
              <a:rPr lang="en-US" altLang="en-US" sz="3500" dirty="0"/>
              <a:t> </a:t>
            </a:r>
            <a:r>
              <a:rPr lang="en-US" altLang="en-US" sz="3500" dirty="0" err="1"/>
              <a:t>công</a:t>
            </a:r>
            <a:r>
              <a:rPr lang="en-US" altLang="en-US" sz="3500" dirty="0"/>
              <a:t> </a:t>
            </a:r>
            <a:r>
              <a:rPr lang="en-US" altLang="en-US" sz="3500" dirty="0" err="1"/>
              <a:t>thức</a:t>
            </a:r>
            <a:r>
              <a:rPr lang="en-US" altLang="en-US" sz="3500" dirty="0"/>
              <a:t> </a:t>
            </a:r>
            <a:r>
              <a:rPr lang="en-US" altLang="en-US" sz="3500" dirty="0" err="1"/>
              <a:t>đệ</a:t>
            </a:r>
            <a:r>
              <a:rPr lang="en-US" altLang="en-US" sz="3500" dirty="0"/>
              <a:t> </a:t>
            </a:r>
            <a:r>
              <a:rPr lang="en-US" altLang="en-US" sz="3500" dirty="0" err="1" smtClean="0"/>
              <a:t>quy</a:t>
            </a:r>
            <a:endParaRPr lang="en-US" altLang="en-US" sz="3500" dirty="0"/>
          </a:p>
        </p:txBody>
      </p:sp>
      <p:sp>
        <p:nvSpPr>
          <p:cNvPr id="89092" name="Rectangle 3">
            <a:extLst>
              <a:ext uri="{FF2B5EF4-FFF2-40B4-BE49-F238E27FC236}">
                <a16:creationId xmlns:a16="http://schemas.microsoft.com/office/drawing/2014/main" id="{52FE57F5-783F-4E01-8234-6752B136A7E4}"/>
              </a:ext>
            </a:extLst>
          </p:cNvPr>
          <p:cNvSpPr>
            <a:spLocks noGrp="1" noChangeArrowheads="1"/>
          </p:cNvSpPr>
          <p:nvPr>
            <p:ph idx="1"/>
          </p:nvPr>
        </p:nvSpPr>
        <p:spPr>
          <a:xfrm>
            <a:off x="0" y="852055"/>
            <a:ext cx="9144000" cy="4643438"/>
          </a:xfrm>
        </p:spPr>
        <p:txBody>
          <a:bodyPr/>
          <a:lstStyle/>
          <a:p>
            <a:pPr marL="0" indent="0" algn="just" eaLnBrk="1" hangingPunct="1">
              <a:spcBef>
                <a:spcPts val="1200"/>
              </a:spcBef>
              <a:buFont typeface="Wingdings" panose="05000000000000000000" pitchFamily="2" charset="2"/>
              <a:buNone/>
              <a:defRPr/>
            </a:pPr>
            <a:r>
              <a:rPr lang="en-US" sz="2400" b="1" dirty="0" err="1">
                <a:solidFill>
                  <a:srgbClr val="000066"/>
                </a:solidFill>
                <a:latin typeface="Times New Roman" panose="02020603050405020304" pitchFamily="18" charset="0"/>
              </a:rPr>
              <a:t>Ví</a:t>
            </a:r>
            <a:r>
              <a:rPr lang="en-US" sz="2400" b="1" dirty="0">
                <a:solidFill>
                  <a:srgbClr val="000066"/>
                </a:solidFill>
                <a:latin typeface="Times New Roman" panose="02020603050405020304" pitchFamily="18" charset="0"/>
              </a:rPr>
              <a:t> </a:t>
            </a:r>
            <a:r>
              <a:rPr lang="en-US" sz="2400" b="1" dirty="0" err="1">
                <a:solidFill>
                  <a:srgbClr val="000066"/>
                </a:solidFill>
                <a:latin typeface="Times New Roman" panose="02020603050405020304" pitchFamily="18" charset="0"/>
              </a:rPr>
              <a:t>dụ</a:t>
            </a:r>
            <a:r>
              <a:rPr lang="en-US" sz="2400" b="1" dirty="0">
                <a:solidFill>
                  <a:srgbClr val="000066"/>
                </a:solidFill>
                <a:latin typeface="Times New Roman" panose="02020603050405020304" pitchFamily="18" charset="0"/>
              </a:rPr>
              <a:t> 1.</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Xây</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dựng</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công</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thức</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đệ</a:t>
            </a:r>
            <a:r>
              <a:rPr lang="en-US" sz="2400" dirty="0">
                <a:solidFill>
                  <a:srgbClr val="000066"/>
                </a:solidFill>
                <a:latin typeface="Times New Roman" panose="02020603050405020304" pitchFamily="18" charset="0"/>
              </a:rPr>
              <a:t> qui </a:t>
            </a:r>
            <a:r>
              <a:rPr lang="en-US" sz="2400" dirty="0" err="1">
                <a:solidFill>
                  <a:srgbClr val="000066"/>
                </a:solidFill>
                <a:latin typeface="Times New Roman" panose="02020603050405020304" pitchFamily="18" charset="0"/>
              </a:rPr>
              <a:t>cho</a:t>
            </a:r>
            <a:r>
              <a:rPr lang="en-US" sz="2400" dirty="0">
                <a:solidFill>
                  <a:srgbClr val="000066"/>
                </a:solidFill>
                <a:latin typeface="Times New Roman" panose="02020603050405020304" pitchFamily="18" charset="0"/>
              </a:rPr>
              <a:t> </a:t>
            </a:r>
            <a:r>
              <a:rPr lang="en-US" sz="2400" i="1" dirty="0" err="1">
                <a:solidFill>
                  <a:srgbClr val="000066"/>
                </a:solidFill>
                <a:latin typeface="Times New Roman" panose="02020603050405020304" pitchFamily="18" charset="0"/>
              </a:rPr>
              <a:t>f</a:t>
            </a:r>
            <a:r>
              <a:rPr lang="en-US" sz="2400" i="1" baseline="-25000" dirty="0" err="1">
                <a:solidFill>
                  <a:srgbClr val="000066"/>
                </a:solidFill>
                <a:latin typeface="Times New Roman" panose="02020603050405020304" pitchFamily="18" charset="0"/>
              </a:rPr>
              <a:t>n</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là</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số</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xâu</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nhị</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phân</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độ</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dài</a:t>
            </a:r>
            <a:r>
              <a:rPr lang="en-US" sz="2400" dirty="0">
                <a:solidFill>
                  <a:srgbClr val="000066"/>
                </a:solidFill>
                <a:latin typeface="Times New Roman" panose="02020603050405020304" pitchFamily="18" charset="0"/>
              </a:rPr>
              <a:t> </a:t>
            </a:r>
            <a:r>
              <a:rPr lang="en-US" sz="2400" i="1" dirty="0">
                <a:solidFill>
                  <a:srgbClr val="000066"/>
                </a:solidFill>
                <a:latin typeface="Times New Roman" panose="02020603050405020304" pitchFamily="18" charset="0"/>
              </a:rPr>
              <a:t>n</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không</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chứa</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hai</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số</a:t>
            </a:r>
            <a:r>
              <a:rPr lang="en-US" sz="2400" dirty="0">
                <a:solidFill>
                  <a:srgbClr val="000066"/>
                </a:solidFill>
                <a:latin typeface="Times New Roman" panose="02020603050405020304" pitchFamily="18" charset="0"/>
              </a:rPr>
              <a:t> 0 </a:t>
            </a:r>
            <a:r>
              <a:rPr lang="en-US" sz="2400" dirty="0" err="1">
                <a:solidFill>
                  <a:srgbClr val="000066"/>
                </a:solidFill>
                <a:latin typeface="Times New Roman" panose="02020603050405020304" pitchFamily="18" charset="0"/>
              </a:rPr>
              <a:t>liền</a:t>
            </a:r>
            <a:r>
              <a:rPr lang="en-US" sz="2400" dirty="0">
                <a:solidFill>
                  <a:srgbClr val="000066"/>
                </a:solidFill>
                <a:latin typeface="Times New Roman" panose="02020603050405020304" pitchFamily="18" charset="0"/>
              </a:rPr>
              <a:t> </a:t>
            </a:r>
            <a:r>
              <a:rPr lang="en-US" sz="2400" dirty="0" err="1">
                <a:solidFill>
                  <a:srgbClr val="000066"/>
                </a:solidFill>
                <a:latin typeface="Times New Roman" panose="02020603050405020304" pitchFamily="18" charset="0"/>
              </a:rPr>
              <a:t>nhau</a:t>
            </a:r>
            <a:r>
              <a:rPr lang="en-US" sz="2400" dirty="0">
                <a:solidFill>
                  <a:srgbClr val="000066"/>
                </a:solidFill>
                <a:latin typeface="Times New Roman" panose="02020603050405020304" pitchFamily="18" charset="0"/>
              </a:rPr>
              <a:t>.</a:t>
            </a:r>
          </a:p>
          <a:p>
            <a:pPr marL="0" indent="0" algn="just" eaLnBrk="1" hangingPunct="1">
              <a:spcBef>
                <a:spcPts val="1200"/>
              </a:spcBef>
              <a:buFont typeface="Wingdings" panose="05000000000000000000" pitchFamily="2" charset="2"/>
              <a:buNone/>
              <a:defRPr/>
            </a:pPr>
            <a:r>
              <a:rPr lang="en-US" sz="2000" b="1" dirty="0" err="1">
                <a:latin typeface="Times New Roman" panose="02020603050405020304" pitchFamily="18" charset="0"/>
              </a:rPr>
              <a:t>Giải</a:t>
            </a:r>
            <a:r>
              <a:rPr lang="en-US" sz="2000" b="1" dirty="0">
                <a:latin typeface="Times New Roman" panose="02020603050405020304" pitchFamily="18" charset="0"/>
              </a:rPr>
              <a:t>.</a:t>
            </a:r>
            <a:r>
              <a:rPr lang="en-US" sz="2000" dirty="0">
                <a:latin typeface="Times New Roman" panose="02020603050405020304" pitchFamily="18" charset="0"/>
              </a:rPr>
              <a:t> Ta </a:t>
            </a:r>
            <a:r>
              <a:rPr lang="en-US" sz="2000" dirty="0" err="1">
                <a:latin typeface="Times New Roman" panose="02020603050405020304" pitchFamily="18" charset="0"/>
              </a:rPr>
              <a:t>có</a:t>
            </a:r>
            <a:endParaRPr lang="en-US" sz="2000" dirty="0">
              <a:latin typeface="Times New Roman" panose="02020603050405020304" pitchFamily="18" charset="0"/>
            </a:endParaRPr>
          </a:p>
          <a:p>
            <a:pPr algn="just" eaLnBrk="1" hangingPunct="1">
              <a:spcBef>
                <a:spcPts val="1200"/>
              </a:spcBef>
              <a:buFont typeface="Wingdings" panose="05000000000000000000" pitchFamily="2" charset="2"/>
              <a:buNone/>
              <a:defRPr/>
            </a:pPr>
            <a:r>
              <a:rPr lang="en-US" sz="2000" dirty="0">
                <a:latin typeface="Times New Roman" panose="02020603050405020304" pitchFamily="18" charset="0"/>
              </a:rPr>
              <a:t>                 </a:t>
            </a:r>
            <a:r>
              <a:rPr lang="en-US" sz="2000" i="1" dirty="0">
                <a:latin typeface="Times New Roman" panose="02020603050405020304" pitchFamily="18" charset="0"/>
              </a:rPr>
              <a:t>n </a:t>
            </a:r>
            <a:r>
              <a:rPr lang="en-US" sz="2000" dirty="0">
                <a:latin typeface="Times New Roman" panose="02020603050405020304" pitchFamily="18" charset="0"/>
              </a:rPr>
              <a:t>= 1 </a:t>
            </a:r>
            <a:r>
              <a:rPr lang="en-US" sz="2000" dirty="0">
                <a:latin typeface="Times New Roman" panose="02020603050405020304" pitchFamily="18" charset="0"/>
                <a:sym typeface="Wingdings" panose="05000000000000000000" pitchFamily="2" charset="2"/>
              </a:rPr>
              <a:t> {0}, {1} </a:t>
            </a:r>
            <a:r>
              <a:rPr lang="en-US" sz="2000" dirty="0">
                <a:latin typeface="Times New Roman" panose="02020603050405020304" pitchFamily="18" charset="0"/>
              </a:rPr>
              <a:t>  </a:t>
            </a:r>
            <a:r>
              <a:rPr lang="en-US" sz="2000" i="1" dirty="0">
                <a:latin typeface="Times New Roman" panose="02020603050405020304" pitchFamily="18" charset="0"/>
              </a:rPr>
              <a:t>f</a:t>
            </a:r>
            <a:r>
              <a:rPr lang="en-US" sz="2000" baseline="-25000" dirty="0">
                <a:latin typeface="Times New Roman" panose="02020603050405020304" pitchFamily="18" charset="0"/>
              </a:rPr>
              <a:t>1</a:t>
            </a:r>
            <a:r>
              <a:rPr lang="en-US" sz="2000" dirty="0">
                <a:latin typeface="Times New Roman" panose="02020603050405020304" pitchFamily="18" charset="0"/>
              </a:rPr>
              <a:t> = 2; </a:t>
            </a:r>
          </a:p>
          <a:p>
            <a:pPr algn="just" eaLnBrk="1" hangingPunct="1">
              <a:spcBef>
                <a:spcPts val="1200"/>
              </a:spcBef>
              <a:buFont typeface="Wingdings" panose="05000000000000000000" pitchFamily="2" charset="2"/>
              <a:buNone/>
              <a:defRPr/>
            </a:pPr>
            <a:r>
              <a:rPr lang="en-US" sz="2000" i="1" dirty="0">
                <a:latin typeface="Times New Roman" panose="02020603050405020304" pitchFamily="18" charset="0"/>
              </a:rPr>
              <a:t>                 n </a:t>
            </a:r>
            <a:r>
              <a:rPr lang="en-US" sz="2000" dirty="0">
                <a:latin typeface="Times New Roman" panose="02020603050405020304" pitchFamily="18" charset="0"/>
              </a:rPr>
              <a:t>= 2 </a:t>
            </a:r>
            <a:r>
              <a:rPr lang="en-US" sz="2000" dirty="0">
                <a:latin typeface="Times New Roman" panose="02020603050405020304" pitchFamily="18" charset="0"/>
                <a:sym typeface="Wingdings" panose="05000000000000000000" pitchFamily="2" charset="2"/>
              </a:rPr>
              <a:t></a:t>
            </a:r>
            <a:r>
              <a:rPr lang="en-US" sz="2000" i="1" dirty="0">
                <a:latin typeface="Times New Roman" panose="02020603050405020304" pitchFamily="18" charset="0"/>
                <a:sym typeface="Wingdings" panose="05000000000000000000" pitchFamily="2" charset="2"/>
              </a:rPr>
              <a:t> </a:t>
            </a:r>
            <a:r>
              <a:rPr lang="en-US" sz="2000" dirty="0">
                <a:latin typeface="Times New Roman" panose="02020603050405020304" pitchFamily="18" charset="0"/>
                <a:sym typeface="Wingdings" panose="05000000000000000000" pitchFamily="2" charset="2"/>
              </a:rPr>
              <a:t>{01}, {10} , {11}   </a:t>
            </a:r>
            <a:r>
              <a:rPr lang="en-US" sz="2000" i="1" dirty="0">
                <a:latin typeface="Times New Roman" panose="02020603050405020304" pitchFamily="18" charset="0"/>
              </a:rPr>
              <a:t>f</a:t>
            </a:r>
            <a:r>
              <a:rPr lang="en-US" sz="2000" baseline="-25000" dirty="0">
                <a:latin typeface="Times New Roman" panose="02020603050405020304" pitchFamily="18" charset="0"/>
              </a:rPr>
              <a:t>2</a:t>
            </a:r>
            <a:r>
              <a:rPr lang="en-US" sz="2000" dirty="0">
                <a:latin typeface="Times New Roman" panose="02020603050405020304" pitchFamily="18" charset="0"/>
              </a:rPr>
              <a:t> = 3</a:t>
            </a:r>
          </a:p>
          <a:p>
            <a:pPr algn="just" eaLnBrk="1" hangingPunct="1">
              <a:spcBef>
                <a:spcPts val="1200"/>
              </a:spcBef>
              <a:buFont typeface="Wingdings" panose="05000000000000000000" pitchFamily="2" charset="2"/>
              <a:buNone/>
              <a:defRPr/>
            </a:pPr>
            <a:r>
              <a:rPr lang="en-US" sz="2000" dirty="0">
                <a:latin typeface="Times New Roman" panose="02020603050405020304" pitchFamily="18" charset="0"/>
              </a:rPr>
              <a:t>    </a:t>
            </a:r>
            <a:r>
              <a:rPr lang="en-US" sz="2000" dirty="0" err="1">
                <a:latin typeface="Times New Roman" panose="02020603050405020304" pitchFamily="18" charset="0"/>
              </a:rPr>
              <a:t>Giả</a:t>
            </a:r>
            <a:r>
              <a:rPr lang="en-US" sz="2000" dirty="0">
                <a:latin typeface="Times New Roman" panose="02020603050405020304" pitchFamily="18" charset="0"/>
              </a:rPr>
              <a:t> </a:t>
            </a:r>
            <a:r>
              <a:rPr lang="en-US" sz="2000" dirty="0" err="1">
                <a:latin typeface="Times New Roman" panose="02020603050405020304" pitchFamily="18" charset="0"/>
              </a:rPr>
              <a:t>sử</a:t>
            </a:r>
            <a:r>
              <a:rPr lang="en-US" sz="2000" dirty="0">
                <a:latin typeface="Times New Roman" panose="02020603050405020304" pitchFamily="18" charset="0"/>
              </a:rPr>
              <a:t> </a:t>
            </a:r>
            <a:r>
              <a:rPr lang="en-US" sz="2000" i="1" dirty="0">
                <a:latin typeface="Times New Roman" panose="02020603050405020304" pitchFamily="18" charset="0"/>
              </a:rPr>
              <a:t>n </a:t>
            </a:r>
            <a:r>
              <a:rPr lang="en-US" sz="2000" dirty="0">
                <a:latin typeface="Times New Roman" panose="02020603050405020304" pitchFamily="18" charset="0"/>
              </a:rPr>
              <a:t>&gt; 2. </a:t>
            </a:r>
            <a:r>
              <a:rPr lang="en-US" sz="2000" dirty="0" err="1">
                <a:latin typeface="Times New Roman" panose="02020603050405020304" pitchFamily="18" charset="0"/>
              </a:rPr>
              <a:t>Phân</a:t>
            </a:r>
            <a:r>
              <a:rPr lang="en-US" sz="2000" dirty="0">
                <a:latin typeface="Times New Roman" panose="02020603050405020304" pitchFamily="18" charset="0"/>
              </a:rPr>
              <a:t> </a:t>
            </a:r>
            <a:r>
              <a:rPr lang="en-US" sz="2000" dirty="0" err="1">
                <a:latin typeface="Times New Roman" panose="02020603050405020304" pitchFamily="18" charset="0"/>
              </a:rPr>
              <a:t>tập</a:t>
            </a:r>
            <a:r>
              <a:rPr lang="en-US" sz="2000" dirty="0">
                <a:latin typeface="Times New Roman" panose="02020603050405020304" pitchFamily="18" charset="0"/>
              </a:rPr>
              <a:t> </a:t>
            </a:r>
            <a:r>
              <a:rPr lang="en-US" sz="2000" dirty="0" err="1">
                <a:latin typeface="Times New Roman" panose="02020603050405020304" pitchFamily="18" charset="0"/>
              </a:rPr>
              <a:t>các</a:t>
            </a:r>
            <a:r>
              <a:rPr lang="en-US" sz="2000" dirty="0">
                <a:latin typeface="Times New Roman" panose="02020603050405020304" pitchFamily="18" charset="0"/>
              </a:rPr>
              <a:t> </a:t>
            </a:r>
            <a:r>
              <a:rPr lang="en-US" sz="2000" dirty="0" err="1">
                <a:latin typeface="Times New Roman" panose="02020603050405020304" pitchFamily="18" charset="0"/>
              </a:rPr>
              <a:t>chỉnh</a:t>
            </a:r>
            <a:r>
              <a:rPr lang="en-US" sz="2000" dirty="0">
                <a:latin typeface="Times New Roman" panose="02020603050405020304" pitchFamily="18" charset="0"/>
              </a:rPr>
              <a:t> </a:t>
            </a:r>
            <a:r>
              <a:rPr lang="en-US" sz="2000" dirty="0" err="1">
                <a:latin typeface="Times New Roman" panose="02020603050405020304" pitchFamily="18" charset="0"/>
              </a:rPr>
              <a:t>hợp</a:t>
            </a:r>
            <a:r>
              <a:rPr lang="en-US" sz="2000" dirty="0">
                <a:latin typeface="Times New Roman" panose="02020603050405020304" pitchFamily="18" charset="0"/>
              </a:rPr>
              <a:t> </a:t>
            </a:r>
            <a:r>
              <a:rPr lang="en-US" sz="2000" dirty="0" err="1">
                <a:latin typeface="Times New Roman" panose="02020603050405020304" pitchFamily="18" charset="0"/>
              </a:rPr>
              <a:t>cần</a:t>
            </a:r>
            <a:r>
              <a:rPr lang="en-US" sz="2000" dirty="0">
                <a:latin typeface="Times New Roman" panose="02020603050405020304" pitchFamily="18" charset="0"/>
              </a:rPr>
              <a:t> </a:t>
            </a:r>
            <a:r>
              <a:rPr lang="en-US" sz="2000" dirty="0" err="1">
                <a:latin typeface="Times New Roman" panose="02020603050405020304" pitchFamily="18" charset="0"/>
              </a:rPr>
              <a:t>đếm</a:t>
            </a:r>
            <a:r>
              <a:rPr lang="en-US" sz="2000" dirty="0">
                <a:latin typeface="Times New Roman" panose="02020603050405020304" pitchFamily="18" charset="0"/>
              </a:rPr>
              <a:t> </a:t>
            </a:r>
            <a:r>
              <a:rPr lang="en-US" sz="2000" dirty="0" err="1">
                <a:latin typeface="Times New Roman" panose="02020603050405020304" pitchFamily="18" charset="0"/>
              </a:rPr>
              <a:t>ra</a:t>
            </a:r>
            <a:r>
              <a:rPr lang="en-US" sz="2000" dirty="0">
                <a:latin typeface="Times New Roman" panose="02020603050405020304" pitchFamily="18" charset="0"/>
              </a:rPr>
              <a:t> </a:t>
            </a:r>
            <a:r>
              <a:rPr lang="en-US" sz="2000" dirty="0" err="1">
                <a:latin typeface="Times New Roman" panose="02020603050405020304" pitchFamily="18" charset="0"/>
              </a:rPr>
              <a:t>thành</a:t>
            </a:r>
            <a:r>
              <a:rPr lang="en-US" sz="2000" dirty="0">
                <a:latin typeface="Times New Roman" panose="02020603050405020304" pitchFamily="18" charset="0"/>
              </a:rPr>
              <a:t> 2 </a:t>
            </a:r>
            <a:r>
              <a:rPr lang="en-US" sz="2000" dirty="0" err="1">
                <a:latin typeface="Times New Roman" panose="02020603050405020304" pitchFamily="18" charset="0"/>
              </a:rPr>
              <a:t>tập</a:t>
            </a:r>
            <a:r>
              <a:rPr lang="en-US" sz="2000" dirty="0">
                <a:latin typeface="Times New Roman" panose="02020603050405020304" pitchFamily="18" charset="0"/>
              </a:rPr>
              <a:t>:</a:t>
            </a:r>
          </a:p>
          <a:p>
            <a:pPr lvl="1" algn="just" eaLnBrk="1" hangingPunct="1">
              <a:spcBef>
                <a:spcPts val="1200"/>
              </a:spcBef>
              <a:defRPr/>
            </a:pPr>
            <a:r>
              <a:rPr lang="en-US" sz="2000" i="1" dirty="0">
                <a:latin typeface="Times New Roman" panose="02020603050405020304" pitchFamily="18" charset="0"/>
              </a:rPr>
              <a:t>A</a:t>
            </a:r>
            <a:r>
              <a:rPr lang="en-US" sz="2000" dirty="0">
                <a:latin typeface="Times New Roman" panose="02020603050405020304" pitchFamily="18" charset="0"/>
              </a:rPr>
              <a:t> : </a:t>
            </a:r>
            <a:r>
              <a:rPr lang="en-US" sz="2000" dirty="0" err="1">
                <a:latin typeface="Times New Roman" panose="02020603050405020304" pitchFamily="18" charset="0"/>
              </a:rPr>
              <a:t>tập</a:t>
            </a:r>
            <a:r>
              <a:rPr lang="en-US" sz="2000" dirty="0">
                <a:latin typeface="Times New Roman" panose="02020603050405020304" pitchFamily="18" charset="0"/>
              </a:rPr>
              <a:t> </a:t>
            </a:r>
            <a:r>
              <a:rPr lang="en-US" sz="2000" dirty="0" err="1">
                <a:latin typeface="Times New Roman" panose="02020603050405020304" pitchFamily="18" charset="0"/>
              </a:rPr>
              <a:t>các</a:t>
            </a:r>
            <a:r>
              <a:rPr lang="en-US" sz="2000" dirty="0">
                <a:latin typeface="Times New Roman" panose="02020603050405020304" pitchFamily="18" charset="0"/>
              </a:rPr>
              <a:t> </a:t>
            </a:r>
            <a:r>
              <a:rPr lang="en-US" sz="2000" dirty="0" err="1">
                <a:latin typeface="Times New Roman" panose="02020603050405020304" pitchFamily="18" charset="0"/>
              </a:rPr>
              <a:t>xâu</a:t>
            </a:r>
            <a:r>
              <a:rPr lang="en-US" sz="2000" dirty="0">
                <a:latin typeface="Times New Roman" panose="02020603050405020304" pitchFamily="18" charset="0"/>
              </a:rPr>
              <a:t> </a:t>
            </a:r>
            <a:r>
              <a:rPr lang="en-US" sz="2000" dirty="0" err="1">
                <a:latin typeface="Times New Roman" panose="02020603050405020304" pitchFamily="18" charset="0"/>
              </a:rPr>
              <a:t>cần</a:t>
            </a:r>
            <a:r>
              <a:rPr lang="en-US" sz="2000" dirty="0">
                <a:latin typeface="Times New Roman" panose="02020603050405020304" pitchFamily="18" charset="0"/>
              </a:rPr>
              <a:t> </a:t>
            </a:r>
            <a:r>
              <a:rPr lang="en-US" sz="2000" dirty="0" err="1">
                <a:latin typeface="Times New Roman" panose="02020603050405020304" pitchFamily="18" charset="0"/>
              </a:rPr>
              <a:t>đếm</a:t>
            </a:r>
            <a:r>
              <a:rPr lang="en-US" sz="2000" dirty="0">
                <a:latin typeface="Times New Roman" panose="02020603050405020304" pitchFamily="18" charset="0"/>
              </a:rPr>
              <a:t> </a:t>
            </a:r>
            <a:r>
              <a:rPr lang="en-US" sz="2000" dirty="0" err="1">
                <a:latin typeface="Times New Roman" panose="02020603050405020304" pitchFamily="18" charset="0"/>
              </a:rPr>
              <a:t>chứa</a:t>
            </a:r>
            <a:r>
              <a:rPr lang="en-US" sz="2000" dirty="0">
                <a:latin typeface="Times New Roman" panose="02020603050405020304" pitchFamily="18" charset="0"/>
              </a:rPr>
              <a:t> 1 ở </a:t>
            </a:r>
            <a:r>
              <a:rPr lang="en-US" sz="2000" dirty="0" err="1">
                <a:latin typeface="Times New Roman" panose="02020603050405020304" pitchFamily="18" charset="0"/>
              </a:rPr>
              <a:t>vị</a:t>
            </a:r>
            <a:r>
              <a:rPr lang="en-US" sz="2000" dirty="0">
                <a:latin typeface="Times New Roman" panose="02020603050405020304" pitchFamily="18" charset="0"/>
              </a:rPr>
              <a:t> </a:t>
            </a:r>
            <a:r>
              <a:rPr lang="en-US" sz="2000" dirty="0" err="1">
                <a:latin typeface="Times New Roman" panose="02020603050405020304" pitchFamily="18" charset="0"/>
              </a:rPr>
              <a:t>trí</a:t>
            </a:r>
            <a:r>
              <a:rPr lang="en-US" sz="2000" dirty="0">
                <a:latin typeface="Times New Roman" panose="02020603050405020304" pitchFamily="18" charset="0"/>
              </a:rPr>
              <a:t> </a:t>
            </a:r>
            <a:r>
              <a:rPr lang="en-US" sz="2000" dirty="0" err="1">
                <a:latin typeface="Times New Roman" panose="02020603050405020304" pitchFamily="18" charset="0"/>
              </a:rPr>
              <a:t>đầu</a:t>
            </a:r>
            <a:r>
              <a:rPr lang="en-US" sz="2000" dirty="0">
                <a:latin typeface="Times New Roman" panose="02020603050405020304" pitchFamily="18" charset="0"/>
              </a:rPr>
              <a:t> </a:t>
            </a:r>
            <a:r>
              <a:rPr lang="en-US" sz="2000" dirty="0" err="1">
                <a:latin typeface="Times New Roman" panose="02020603050405020304" pitchFamily="18" charset="0"/>
              </a:rPr>
              <a:t>tiên</a:t>
            </a:r>
            <a:r>
              <a:rPr lang="en-US" sz="2000" dirty="0">
                <a:latin typeface="Times New Roman" panose="02020603050405020304" pitchFamily="18" charset="0"/>
              </a:rPr>
              <a:t>;</a:t>
            </a:r>
          </a:p>
          <a:p>
            <a:pPr lvl="1" algn="just" eaLnBrk="1" hangingPunct="1">
              <a:spcBef>
                <a:spcPts val="1200"/>
              </a:spcBef>
              <a:defRPr/>
            </a:pPr>
            <a:r>
              <a:rPr lang="en-US" sz="2000" i="1" dirty="0">
                <a:latin typeface="Times New Roman" panose="02020603050405020304" pitchFamily="18" charset="0"/>
              </a:rPr>
              <a:t>B</a:t>
            </a:r>
            <a:r>
              <a:rPr lang="en-US" sz="2000" dirty="0">
                <a:latin typeface="Times New Roman" panose="02020603050405020304" pitchFamily="18" charset="0"/>
              </a:rPr>
              <a:t> : </a:t>
            </a:r>
            <a:r>
              <a:rPr lang="en-US" sz="2000" dirty="0" err="1">
                <a:latin typeface="Times New Roman" panose="02020603050405020304" pitchFamily="18" charset="0"/>
              </a:rPr>
              <a:t>tập</a:t>
            </a:r>
            <a:r>
              <a:rPr lang="en-US" sz="2000" dirty="0">
                <a:latin typeface="Times New Roman" panose="02020603050405020304" pitchFamily="18" charset="0"/>
              </a:rPr>
              <a:t> </a:t>
            </a:r>
            <a:r>
              <a:rPr lang="en-US" sz="2000" dirty="0" err="1">
                <a:latin typeface="Times New Roman" panose="02020603050405020304" pitchFamily="18" charset="0"/>
              </a:rPr>
              <a:t>các</a:t>
            </a:r>
            <a:r>
              <a:rPr lang="en-US" sz="2000" dirty="0">
                <a:latin typeface="Times New Roman" panose="02020603050405020304" pitchFamily="18" charset="0"/>
              </a:rPr>
              <a:t> </a:t>
            </a:r>
            <a:r>
              <a:rPr lang="en-US" sz="2000" dirty="0" err="1">
                <a:latin typeface="Times New Roman" panose="02020603050405020304" pitchFamily="18" charset="0"/>
              </a:rPr>
              <a:t>xâu</a:t>
            </a:r>
            <a:r>
              <a:rPr lang="en-US" sz="2000" dirty="0">
                <a:latin typeface="Times New Roman" panose="02020603050405020304" pitchFamily="18" charset="0"/>
              </a:rPr>
              <a:t> </a:t>
            </a:r>
            <a:r>
              <a:rPr lang="en-US" sz="2000" dirty="0" err="1">
                <a:latin typeface="Times New Roman" panose="02020603050405020304" pitchFamily="18" charset="0"/>
              </a:rPr>
              <a:t>cần</a:t>
            </a:r>
            <a:r>
              <a:rPr lang="en-US" sz="2000" dirty="0">
                <a:latin typeface="Times New Roman" panose="02020603050405020304" pitchFamily="18" charset="0"/>
              </a:rPr>
              <a:t> </a:t>
            </a:r>
            <a:r>
              <a:rPr lang="en-US" sz="2000" dirty="0" err="1">
                <a:latin typeface="Times New Roman" panose="02020603050405020304" pitchFamily="18" charset="0"/>
              </a:rPr>
              <a:t>đếm</a:t>
            </a:r>
            <a:r>
              <a:rPr lang="en-US" sz="2000" dirty="0">
                <a:latin typeface="Times New Roman" panose="02020603050405020304" pitchFamily="18" charset="0"/>
              </a:rPr>
              <a:t> </a:t>
            </a:r>
            <a:r>
              <a:rPr lang="en-US" sz="2000" dirty="0" err="1">
                <a:latin typeface="Times New Roman" panose="02020603050405020304" pitchFamily="18" charset="0"/>
              </a:rPr>
              <a:t>chứa</a:t>
            </a:r>
            <a:r>
              <a:rPr lang="en-US" sz="2000" dirty="0">
                <a:latin typeface="Times New Roman" panose="02020603050405020304" pitchFamily="18" charset="0"/>
              </a:rPr>
              <a:t> 0 ở </a:t>
            </a:r>
            <a:r>
              <a:rPr lang="en-US" sz="2000" dirty="0" err="1">
                <a:latin typeface="Times New Roman" panose="02020603050405020304" pitchFamily="18" charset="0"/>
              </a:rPr>
              <a:t>vị</a:t>
            </a:r>
            <a:r>
              <a:rPr lang="en-US" sz="2000" dirty="0">
                <a:latin typeface="Times New Roman" panose="02020603050405020304" pitchFamily="18" charset="0"/>
              </a:rPr>
              <a:t> </a:t>
            </a:r>
            <a:r>
              <a:rPr lang="en-US" sz="2000" dirty="0" err="1">
                <a:latin typeface="Times New Roman" panose="02020603050405020304" pitchFamily="18" charset="0"/>
              </a:rPr>
              <a:t>trí</a:t>
            </a:r>
            <a:r>
              <a:rPr lang="en-US" sz="2000" dirty="0">
                <a:latin typeface="Times New Roman" panose="02020603050405020304" pitchFamily="18" charset="0"/>
              </a:rPr>
              <a:t> </a:t>
            </a:r>
            <a:r>
              <a:rPr lang="en-US" sz="2000" dirty="0" err="1">
                <a:latin typeface="Times New Roman" panose="02020603050405020304" pitchFamily="18" charset="0"/>
              </a:rPr>
              <a:t>đầu</a:t>
            </a:r>
            <a:r>
              <a:rPr lang="en-US" sz="2000" dirty="0">
                <a:latin typeface="Times New Roman" panose="02020603050405020304" pitchFamily="18" charset="0"/>
              </a:rPr>
              <a:t> </a:t>
            </a:r>
            <a:r>
              <a:rPr lang="en-US" sz="2000" dirty="0" err="1">
                <a:latin typeface="Times New Roman" panose="02020603050405020304" pitchFamily="18" charset="0"/>
              </a:rPr>
              <a:t>tiên</a:t>
            </a:r>
            <a:r>
              <a:rPr lang="en-US" sz="2000" dirty="0">
                <a:latin typeface="Times New Roman" panose="02020603050405020304" pitchFamily="18" charset="0"/>
              </a:rPr>
              <a:t>; </a:t>
            </a:r>
          </a:p>
          <a:p>
            <a:pPr algn="just" eaLnBrk="1" hangingPunct="1">
              <a:spcBef>
                <a:spcPts val="1200"/>
              </a:spcBef>
              <a:defRPr/>
            </a:pPr>
            <a:r>
              <a:rPr lang="en-US" sz="2000" dirty="0" err="1">
                <a:latin typeface="Times New Roman" panose="02020603050405020304" pitchFamily="18" charset="0"/>
              </a:rPr>
              <a:t>Rõ</a:t>
            </a:r>
            <a:r>
              <a:rPr lang="en-US" sz="2000" dirty="0">
                <a:latin typeface="Times New Roman" panose="02020603050405020304" pitchFamily="18" charset="0"/>
              </a:rPr>
              <a:t> </a:t>
            </a:r>
            <a:r>
              <a:rPr lang="en-US" sz="2000" dirty="0" err="1">
                <a:latin typeface="Times New Roman" panose="02020603050405020304" pitchFamily="18" charset="0"/>
              </a:rPr>
              <a:t>ràng</a:t>
            </a:r>
            <a:r>
              <a:rPr lang="en-US" sz="2000" dirty="0">
                <a:latin typeface="Times New Roman" panose="02020603050405020304" pitchFamily="18" charset="0"/>
              </a:rPr>
              <a:t> </a:t>
            </a:r>
            <a:r>
              <a:rPr lang="en-US" sz="2000" i="1" dirty="0">
                <a:latin typeface="Times New Roman" panose="02020603050405020304" pitchFamily="18" charset="0"/>
              </a:rPr>
              <a:t>A</a:t>
            </a:r>
            <a:r>
              <a:rPr lang="en-US" sz="2000" dirty="0">
                <a:latin typeface="Times New Roman" panose="02020603050405020304" pitchFamily="18" charset="0"/>
              </a:rPr>
              <a:t> </a:t>
            </a:r>
            <a:r>
              <a:rPr lang="en-US" sz="2000" dirty="0" err="1">
                <a:latin typeface="Times New Roman" panose="02020603050405020304" pitchFamily="18" charset="0"/>
              </a:rPr>
              <a:t>và</a:t>
            </a:r>
            <a:r>
              <a:rPr lang="en-US" sz="2000" dirty="0">
                <a:latin typeface="Times New Roman" panose="02020603050405020304" pitchFamily="18" charset="0"/>
              </a:rPr>
              <a:t> </a:t>
            </a:r>
            <a:r>
              <a:rPr lang="en-US" sz="2000" i="1" dirty="0">
                <a:latin typeface="Times New Roman" panose="02020603050405020304" pitchFamily="18" charset="0"/>
              </a:rPr>
              <a:t>B</a:t>
            </a:r>
            <a:r>
              <a:rPr lang="en-US" sz="2000" dirty="0">
                <a:latin typeface="Times New Roman" panose="02020603050405020304" pitchFamily="18" charset="0"/>
              </a:rPr>
              <a:t> </a:t>
            </a:r>
            <a:r>
              <a:rPr lang="en-US" sz="2000" dirty="0" err="1">
                <a:latin typeface="Times New Roman" panose="02020603050405020304" pitchFamily="18" charset="0"/>
              </a:rPr>
              <a:t>tạo</a:t>
            </a:r>
            <a:r>
              <a:rPr lang="en-US" sz="2000" dirty="0">
                <a:latin typeface="Times New Roman" panose="02020603050405020304" pitchFamily="18" charset="0"/>
              </a:rPr>
              <a:t> </a:t>
            </a:r>
            <a:r>
              <a:rPr lang="en-US" sz="2000" dirty="0" err="1">
                <a:latin typeface="Times New Roman" panose="02020603050405020304" pitchFamily="18" charset="0"/>
              </a:rPr>
              <a:t>thành</a:t>
            </a:r>
            <a:r>
              <a:rPr lang="en-US" sz="2000" dirty="0">
                <a:latin typeface="Times New Roman" panose="02020603050405020304" pitchFamily="18" charset="0"/>
              </a:rPr>
              <a:t> </a:t>
            </a:r>
            <a:r>
              <a:rPr lang="en-US" sz="2000" dirty="0" err="1">
                <a:latin typeface="Times New Roman" panose="02020603050405020304" pitchFamily="18" charset="0"/>
              </a:rPr>
              <a:t>phân</a:t>
            </a:r>
            <a:r>
              <a:rPr lang="en-US" sz="2000" dirty="0">
                <a:latin typeface="Times New Roman" panose="02020603050405020304" pitchFamily="18" charset="0"/>
              </a:rPr>
              <a:t> </a:t>
            </a:r>
            <a:r>
              <a:rPr lang="en-US" sz="2000" dirty="0" err="1">
                <a:latin typeface="Times New Roman" panose="02020603050405020304" pitchFamily="18" charset="0"/>
              </a:rPr>
              <a:t>hoạch</a:t>
            </a:r>
            <a:r>
              <a:rPr lang="en-US" sz="2000" dirty="0">
                <a:latin typeface="Times New Roman" panose="02020603050405020304" pitchFamily="18" charset="0"/>
              </a:rPr>
              <a:t> </a:t>
            </a:r>
            <a:r>
              <a:rPr lang="en-US" sz="2000" dirty="0" err="1">
                <a:latin typeface="Times New Roman" panose="02020603050405020304" pitchFamily="18" charset="0"/>
              </a:rPr>
              <a:t>của</a:t>
            </a:r>
            <a:r>
              <a:rPr lang="en-US" sz="2000" dirty="0">
                <a:latin typeface="Times New Roman" panose="02020603050405020304" pitchFamily="18" charset="0"/>
              </a:rPr>
              <a:t> </a:t>
            </a:r>
            <a:r>
              <a:rPr lang="en-US" sz="2000" dirty="0" err="1">
                <a:latin typeface="Times New Roman" panose="02020603050405020304" pitchFamily="18" charset="0"/>
              </a:rPr>
              <a:t>tập</a:t>
            </a:r>
            <a:r>
              <a:rPr lang="en-US" sz="2000" dirty="0">
                <a:latin typeface="Times New Roman" panose="02020603050405020304" pitchFamily="18" charset="0"/>
              </a:rPr>
              <a:t> </a:t>
            </a:r>
            <a:r>
              <a:rPr lang="en-US" sz="2000" dirty="0" err="1">
                <a:latin typeface="Times New Roman" panose="02020603050405020304" pitchFamily="18" charset="0"/>
              </a:rPr>
              <a:t>tất</a:t>
            </a:r>
            <a:r>
              <a:rPr lang="en-US" sz="2000" dirty="0">
                <a:latin typeface="Times New Roman" panose="02020603050405020304" pitchFamily="18" charset="0"/>
              </a:rPr>
              <a:t> </a:t>
            </a:r>
            <a:r>
              <a:rPr lang="en-US" sz="2000" dirty="0" err="1">
                <a:latin typeface="Times New Roman" panose="02020603050405020304" pitchFamily="18" charset="0"/>
              </a:rPr>
              <a:t>cả</a:t>
            </a:r>
            <a:r>
              <a:rPr lang="en-US" sz="2000" dirty="0">
                <a:latin typeface="Times New Roman" panose="02020603050405020304" pitchFamily="18" charset="0"/>
              </a:rPr>
              <a:t> </a:t>
            </a:r>
            <a:r>
              <a:rPr lang="en-US" sz="2000" dirty="0" err="1">
                <a:latin typeface="Times New Roman" panose="02020603050405020304" pitchFamily="18" charset="0"/>
              </a:rPr>
              <a:t>các</a:t>
            </a:r>
            <a:r>
              <a:rPr lang="en-US" sz="2000" dirty="0">
                <a:latin typeface="Times New Roman" panose="02020603050405020304" pitchFamily="18" charset="0"/>
              </a:rPr>
              <a:t> </a:t>
            </a:r>
            <a:r>
              <a:rPr lang="en-US" sz="2000" dirty="0" err="1">
                <a:latin typeface="Times New Roman" panose="02020603050405020304" pitchFamily="18" charset="0"/>
              </a:rPr>
              <a:t>xâu</a:t>
            </a:r>
            <a:r>
              <a:rPr lang="en-US" sz="2000" dirty="0">
                <a:latin typeface="Times New Roman" panose="02020603050405020304" pitchFamily="18" charset="0"/>
              </a:rPr>
              <a:t> </a:t>
            </a:r>
            <a:r>
              <a:rPr lang="en-US" sz="2000" dirty="0" err="1">
                <a:latin typeface="Times New Roman" panose="02020603050405020304" pitchFamily="18" charset="0"/>
              </a:rPr>
              <a:t>cần</a:t>
            </a:r>
            <a:r>
              <a:rPr lang="en-US" sz="2000" dirty="0">
                <a:latin typeface="Times New Roman" panose="02020603050405020304" pitchFamily="18" charset="0"/>
              </a:rPr>
              <a:t> </a:t>
            </a:r>
            <a:r>
              <a:rPr lang="en-US" sz="2000" dirty="0" err="1">
                <a:latin typeface="Times New Roman" panose="02020603050405020304" pitchFamily="18" charset="0"/>
              </a:rPr>
              <a:t>đếm</a:t>
            </a:r>
            <a:r>
              <a:rPr lang="en-US" sz="2000" dirty="0">
                <a:latin typeface="Times New Roman" panose="02020603050405020304" pitchFamily="18" charset="0"/>
              </a:rPr>
              <a:t>.</a:t>
            </a:r>
          </a:p>
          <a:p>
            <a:pPr algn="just" eaLnBrk="1" hangingPunct="1">
              <a:spcBef>
                <a:spcPts val="1200"/>
              </a:spcBef>
              <a:defRPr/>
            </a:pPr>
            <a:r>
              <a:rPr lang="en-US" altLang="en-US" sz="2000" dirty="0">
                <a:latin typeface="Times New Roman" panose="02020603050405020304" pitchFamily="18" charset="0"/>
              </a:rPr>
              <a:t>Do </a:t>
            </a:r>
            <a:r>
              <a:rPr lang="en-US" altLang="en-US" sz="2000" dirty="0" err="1">
                <a:latin typeface="Times New Roman" panose="02020603050405020304" pitchFamily="18" charset="0"/>
              </a:rPr>
              <a:t>đó</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theo</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nguyên</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lý</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cộng</a:t>
            </a:r>
            <a:r>
              <a:rPr lang="en-US" altLang="en-US" sz="2000" dirty="0">
                <a:latin typeface="Times New Roman" panose="02020603050405020304" pitchFamily="18" charset="0"/>
              </a:rPr>
              <a:t>:   </a:t>
            </a:r>
            <a:r>
              <a:rPr lang="en-US" altLang="en-US" sz="2000" i="1" dirty="0" err="1">
                <a:latin typeface="Times New Roman" panose="02020603050405020304" pitchFamily="18" charset="0"/>
              </a:rPr>
              <a:t>f</a:t>
            </a:r>
            <a:r>
              <a:rPr lang="en-US" altLang="en-US" sz="2000" i="1" baseline="-25000" dirty="0" err="1">
                <a:latin typeface="Times New Roman" panose="02020603050405020304" pitchFamily="18" charset="0"/>
              </a:rPr>
              <a:t>n</a:t>
            </a:r>
            <a:r>
              <a:rPr lang="en-US" altLang="en-US" sz="2000" dirty="0">
                <a:latin typeface="Times New Roman" panose="02020603050405020304" pitchFamily="18" charset="0"/>
              </a:rPr>
              <a:t> = |</a:t>
            </a:r>
            <a:r>
              <a:rPr lang="en-US" altLang="en-US" sz="2000" i="1" dirty="0">
                <a:latin typeface="Times New Roman" panose="02020603050405020304" pitchFamily="18" charset="0"/>
              </a:rPr>
              <a:t>A</a:t>
            </a:r>
            <a:r>
              <a:rPr lang="en-US" altLang="en-US" sz="2000" dirty="0">
                <a:latin typeface="Times New Roman" panose="02020603050405020304" pitchFamily="18" charset="0"/>
              </a:rPr>
              <a:t>| + |</a:t>
            </a:r>
            <a:r>
              <a:rPr lang="en-US" altLang="en-US" sz="2000" i="1" dirty="0">
                <a:latin typeface="Times New Roman" panose="02020603050405020304" pitchFamily="18" charset="0"/>
              </a:rPr>
              <a:t>B</a:t>
            </a:r>
            <a:r>
              <a:rPr lang="en-US" altLang="en-US" sz="2000" dirty="0">
                <a:latin typeface="Times New Roman" panose="02020603050405020304" pitchFamily="18" charset="0"/>
              </a:rPr>
              <a:t>|.</a:t>
            </a:r>
          </a:p>
          <a:p>
            <a:pPr algn="just" eaLnBrk="1" hangingPunct="1">
              <a:spcBef>
                <a:spcPts val="1200"/>
              </a:spcBef>
              <a:defRPr/>
            </a:pPr>
            <a:endParaRPr lang="en-US" sz="2000" dirty="0">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6364B1E8-3FFF-459C-9B8A-367E5578982F}"/>
              </a:ext>
            </a:extLst>
          </p:cNvPr>
          <p:cNvSpPr>
            <a:spLocks noGrp="1"/>
          </p:cNvSpPr>
          <p:nvPr>
            <p:ph type="sldNum" sz="quarter" idx="12"/>
          </p:nvPr>
        </p:nvSpPr>
        <p:spPr/>
        <p:txBody>
          <a:bodyPr/>
          <a:lstStyle/>
          <a:p>
            <a:pPr>
              <a:defRPr/>
            </a:pPr>
            <a:fld id="{519C8756-3B26-4146-A7C7-24F682EEB786}" type="slidenum">
              <a:rPr lang="en-US" smtClean="0"/>
              <a:pPr>
                <a:defRPr/>
              </a:pPr>
              <a:t>70</a:t>
            </a:fld>
            <a:endParaRPr lang="en-US"/>
          </a:p>
        </p:txBody>
      </p:sp>
      <p:sp>
        <p:nvSpPr>
          <p:cNvPr id="2" name="TextBox 1">
            <a:extLst>
              <a:ext uri="{FF2B5EF4-FFF2-40B4-BE49-F238E27FC236}">
                <a16:creationId xmlns:a16="http://schemas.microsoft.com/office/drawing/2014/main" id="{BB5991F0-3153-4ED6-BAC4-378D948C4CC0}"/>
              </a:ext>
            </a:extLst>
          </p:cNvPr>
          <p:cNvSpPr txBox="1">
            <a:spLocks noChangeArrowheads="1"/>
          </p:cNvSpPr>
          <p:nvPr/>
        </p:nvSpPr>
        <p:spPr bwMode="auto">
          <a:xfrm>
            <a:off x="6324600" y="335280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FF0000"/>
                </a:solidFill>
              </a:rPr>
              <a:t>1</a:t>
            </a:r>
            <a:r>
              <a:rPr lang="en-US" altLang="en-US" sz="1800"/>
              <a:t>??????</a:t>
            </a:r>
          </a:p>
        </p:txBody>
      </p:sp>
      <p:sp>
        <p:nvSpPr>
          <p:cNvPr id="6" name="TextBox 5">
            <a:extLst>
              <a:ext uri="{FF2B5EF4-FFF2-40B4-BE49-F238E27FC236}">
                <a16:creationId xmlns:a16="http://schemas.microsoft.com/office/drawing/2014/main" id="{961827AE-3F48-4F07-9375-A0C1B0CB9298}"/>
              </a:ext>
            </a:extLst>
          </p:cNvPr>
          <p:cNvSpPr txBox="1">
            <a:spLocks noChangeArrowheads="1"/>
          </p:cNvSpPr>
          <p:nvPr/>
        </p:nvSpPr>
        <p:spPr bwMode="auto">
          <a:xfrm>
            <a:off x="6330142" y="3821112"/>
            <a:ext cx="1365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FF0000"/>
                </a:solidFill>
              </a:rPr>
              <a:t>0</a:t>
            </a:r>
            <a:r>
              <a:rPr lang="en-US" altLang="en-US" sz="1800"/>
              <a:t>??????</a:t>
            </a:r>
          </a:p>
        </p:txBody>
      </p:sp>
      <p:grpSp>
        <p:nvGrpSpPr>
          <p:cNvPr id="8" name="Group 7">
            <a:extLst>
              <a:ext uri="{FF2B5EF4-FFF2-40B4-BE49-F238E27FC236}">
                <a16:creationId xmlns:a16="http://schemas.microsoft.com/office/drawing/2014/main" id="{54E36AAE-8987-4014-A88A-C3E05B7EED26}"/>
              </a:ext>
            </a:extLst>
          </p:cNvPr>
          <p:cNvGrpSpPr/>
          <p:nvPr/>
        </p:nvGrpSpPr>
        <p:grpSpPr>
          <a:xfrm>
            <a:off x="5181600" y="4800600"/>
            <a:ext cx="2895600" cy="1213658"/>
            <a:chOff x="2438400" y="5486400"/>
            <a:chExt cx="2895600" cy="1213658"/>
          </a:xfrm>
        </p:grpSpPr>
        <p:sp>
          <p:nvSpPr>
            <p:cNvPr id="4" name="Rectangle 3">
              <a:extLst>
                <a:ext uri="{FF2B5EF4-FFF2-40B4-BE49-F238E27FC236}">
                  <a16:creationId xmlns:a16="http://schemas.microsoft.com/office/drawing/2014/main" id="{EFF110C3-75C6-4FC0-9793-F3F731960C16}"/>
                </a:ext>
              </a:extLst>
            </p:cNvPr>
            <p:cNvSpPr/>
            <p:nvPr/>
          </p:nvSpPr>
          <p:spPr>
            <a:xfrm>
              <a:off x="2438400" y="5495493"/>
              <a:ext cx="2895600" cy="119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A68BB7D9-10B8-41B9-BCE5-3A1695D2B0B2}"/>
                </a:ext>
              </a:extLst>
            </p:cNvPr>
            <p:cNvSpPr/>
            <p:nvPr/>
          </p:nvSpPr>
          <p:spPr>
            <a:xfrm>
              <a:off x="3358342" y="5486400"/>
              <a:ext cx="848267" cy="1213658"/>
            </a:xfrm>
            <a:custGeom>
              <a:avLst/>
              <a:gdLst>
                <a:gd name="connsiteX0" fmla="*/ 0 w 848267"/>
                <a:gd name="connsiteY0" fmla="*/ 0 h 1213658"/>
                <a:gd name="connsiteX1" fmla="*/ 847898 w 848267"/>
                <a:gd name="connsiteY1" fmla="*/ 581891 h 1213658"/>
                <a:gd name="connsiteX2" fmla="*/ 116378 w 848267"/>
                <a:gd name="connsiteY2" fmla="*/ 1147156 h 1213658"/>
                <a:gd name="connsiteX3" fmla="*/ 116378 w 848267"/>
                <a:gd name="connsiteY3" fmla="*/ 1180407 h 1213658"/>
              </a:gdLst>
              <a:ahLst/>
              <a:cxnLst>
                <a:cxn ang="0">
                  <a:pos x="connsiteX0" y="connsiteY0"/>
                </a:cxn>
                <a:cxn ang="0">
                  <a:pos x="connsiteX1" y="connsiteY1"/>
                </a:cxn>
                <a:cxn ang="0">
                  <a:pos x="connsiteX2" y="connsiteY2"/>
                </a:cxn>
                <a:cxn ang="0">
                  <a:pos x="connsiteX3" y="connsiteY3"/>
                </a:cxn>
              </a:cxnLst>
              <a:rect l="l" t="t" r="r" b="b"/>
              <a:pathLst>
                <a:path w="848267" h="1213658">
                  <a:moveTo>
                    <a:pt x="0" y="0"/>
                  </a:moveTo>
                  <a:cubicBezTo>
                    <a:pt x="414251" y="195349"/>
                    <a:pt x="828502" y="390698"/>
                    <a:pt x="847898" y="581891"/>
                  </a:cubicBezTo>
                  <a:cubicBezTo>
                    <a:pt x="867294" y="773084"/>
                    <a:pt x="116378" y="1147156"/>
                    <a:pt x="116378" y="1147156"/>
                  </a:cubicBezTo>
                  <a:cubicBezTo>
                    <a:pt x="-5542" y="1246909"/>
                    <a:pt x="55418" y="1213658"/>
                    <a:pt x="116378" y="11804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9B0248-FF6E-4BF0-A6D8-079DAA06A420}"/>
                </a:ext>
              </a:extLst>
            </p:cNvPr>
            <p:cNvSpPr txBox="1"/>
            <p:nvPr/>
          </p:nvSpPr>
          <p:spPr>
            <a:xfrm>
              <a:off x="2590800" y="5534455"/>
              <a:ext cx="767542" cy="1107996"/>
            </a:xfrm>
            <a:prstGeom prst="rect">
              <a:avLst/>
            </a:prstGeom>
            <a:noFill/>
          </p:spPr>
          <p:txBody>
            <a:bodyPr wrap="square" rtlCol="0">
              <a:spAutoFit/>
            </a:bodyPr>
            <a:lstStyle/>
            <a:p>
              <a:r>
                <a:rPr lang="en-US"/>
                <a:t>A</a:t>
              </a:r>
            </a:p>
          </p:txBody>
        </p:sp>
        <p:sp>
          <p:nvSpPr>
            <p:cNvPr id="10" name="TextBox 9">
              <a:extLst>
                <a:ext uri="{FF2B5EF4-FFF2-40B4-BE49-F238E27FC236}">
                  <a16:creationId xmlns:a16="http://schemas.microsoft.com/office/drawing/2014/main" id="{15E13B7E-B8B2-4D42-86EE-FC46CAD14C3F}"/>
                </a:ext>
              </a:extLst>
            </p:cNvPr>
            <p:cNvSpPr txBox="1"/>
            <p:nvPr/>
          </p:nvSpPr>
          <p:spPr>
            <a:xfrm>
              <a:off x="4414058" y="5562600"/>
              <a:ext cx="767542" cy="1107996"/>
            </a:xfrm>
            <a:prstGeom prst="rect">
              <a:avLst/>
            </a:prstGeom>
            <a:noFill/>
          </p:spPr>
          <p:txBody>
            <a:bodyPr wrap="square" rtlCol="0">
              <a:spAutoFit/>
            </a:bodyPr>
            <a:lstStyle/>
            <a:p>
              <a:r>
                <a:rPr lang="en-US"/>
                <a:t>B</a:t>
              </a:r>
            </a:p>
          </p:txBody>
        </p:sp>
      </p:grpSp>
    </p:spTree>
    <p:extLst>
      <p:ext uri="{BB962C8B-B14F-4D97-AF65-F5344CB8AC3E}">
        <p14:creationId xmlns:p14="http://schemas.microsoft.com/office/powerpoint/2010/main" val="1225740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2">
                                            <p:txEl>
                                              <p:pRg st="1" end="1"/>
                                            </p:txEl>
                                          </p:spTgt>
                                        </p:tgtEl>
                                        <p:attrNameLst>
                                          <p:attrName>style.visibility</p:attrName>
                                        </p:attrNameLst>
                                      </p:cBhvr>
                                      <p:to>
                                        <p:strVal val="visible"/>
                                      </p:to>
                                    </p:set>
                                    <p:anim calcmode="lin" valueType="num">
                                      <p:cBhvr additive="base">
                                        <p:cTn id="7" dur="500" fill="hold"/>
                                        <p:tgtEl>
                                          <p:spTgt spid="890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2">
                                            <p:txEl>
                                              <p:pRg st="2" end="2"/>
                                            </p:txEl>
                                          </p:spTgt>
                                        </p:tgtEl>
                                        <p:attrNameLst>
                                          <p:attrName>style.visibility</p:attrName>
                                        </p:attrNameLst>
                                      </p:cBhvr>
                                      <p:to>
                                        <p:strVal val="visible"/>
                                      </p:to>
                                    </p:set>
                                    <p:anim calcmode="lin" valueType="num">
                                      <p:cBhvr additive="base">
                                        <p:cTn id="11" dur="500" fill="hold"/>
                                        <p:tgtEl>
                                          <p:spTgt spid="8909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092">
                                            <p:txEl>
                                              <p:pRg st="3" end="3"/>
                                            </p:txEl>
                                          </p:spTgt>
                                        </p:tgtEl>
                                        <p:attrNameLst>
                                          <p:attrName>style.visibility</p:attrName>
                                        </p:attrNameLst>
                                      </p:cBhvr>
                                      <p:to>
                                        <p:strVal val="visible"/>
                                      </p:to>
                                    </p:set>
                                    <p:anim calcmode="lin" valueType="num">
                                      <p:cBhvr additive="base">
                                        <p:cTn id="15" dur="500" fill="hold"/>
                                        <p:tgtEl>
                                          <p:spTgt spid="8909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90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89092">
                                            <p:txEl>
                                              <p:pRg st="4" end="4"/>
                                            </p:txEl>
                                          </p:spTgt>
                                        </p:tgtEl>
                                        <p:attrNameLst>
                                          <p:attrName>style.visibility</p:attrName>
                                        </p:attrNameLst>
                                      </p:cBhvr>
                                      <p:to>
                                        <p:strVal val="visible"/>
                                      </p:to>
                                    </p:set>
                                    <p:anim calcmode="lin" valueType="num">
                                      <p:cBhvr additive="base">
                                        <p:cTn id="21" dur="500" fill="hold"/>
                                        <p:tgtEl>
                                          <p:spTgt spid="8909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909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9092">
                                            <p:txEl>
                                              <p:pRg st="5" end="5"/>
                                            </p:txEl>
                                          </p:spTgt>
                                        </p:tgtEl>
                                        <p:attrNameLst>
                                          <p:attrName>style.visibility</p:attrName>
                                        </p:attrNameLst>
                                      </p:cBhvr>
                                      <p:to>
                                        <p:strVal val="visible"/>
                                      </p:to>
                                    </p:set>
                                    <p:anim calcmode="lin" valueType="num">
                                      <p:cBhvr additive="base">
                                        <p:cTn id="25" dur="500" fill="hold"/>
                                        <p:tgtEl>
                                          <p:spTgt spid="8909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9092">
                                            <p:txEl>
                                              <p:pRg st="6" end="6"/>
                                            </p:txEl>
                                          </p:spTgt>
                                        </p:tgtEl>
                                        <p:attrNameLst>
                                          <p:attrName>style.visibility</p:attrName>
                                        </p:attrNameLst>
                                      </p:cBhvr>
                                      <p:to>
                                        <p:strVal val="visible"/>
                                      </p:to>
                                    </p:set>
                                    <p:anim calcmode="lin" valueType="num">
                                      <p:cBhvr additive="base">
                                        <p:cTn id="37" dur="500" fill="hold"/>
                                        <p:tgtEl>
                                          <p:spTgt spid="8909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1+#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9092">
                                            <p:txEl>
                                              <p:pRg st="7" end="7"/>
                                            </p:txEl>
                                          </p:spTgt>
                                        </p:tgtEl>
                                        <p:attrNameLst>
                                          <p:attrName>style.visibility</p:attrName>
                                        </p:attrNameLst>
                                      </p:cBhvr>
                                      <p:to>
                                        <p:strVal val="visible"/>
                                      </p:to>
                                    </p:set>
                                    <p:anim calcmode="lin" valueType="num">
                                      <p:cBhvr additive="base">
                                        <p:cTn id="47" dur="500" fill="hold"/>
                                        <p:tgtEl>
                                          <p:spTgt spid="89092">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90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89092">
                                            <p:txEl>
                                              <p:pRg st="8" end="8"/>
                                            </p:txEl>
                                          </p:spTgt>
                                        </p:tgtEl>
                                        <p:attrNameLst>
                                          <p:attrName>style.visibility</p:attrName>
                                        </p:attrNameLst>
                                      </p:cBhvr>
                                      <p:to>
                                        <p:strVal val="visible"/>
                                      </p:to>
                                    </p:set>
                                    <p:anim calcmode="lin" valueType="num">
                                      <p:cBhvr additive="base">
                                        <p:cTn id="58" dur="500" fill="hold"/>
                                        <p:tgtEl>
                                          <p:spTgt spid="89092">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8909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3D78BB06-E954-4A9A-88E7-17CA47335062}"/>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4.1 </a:t>
            </a:r>
            <a:r>
              <a:rPr lang="en-US" altLang="en-US" sz="3500" dirty="0" err="1"/>
              <a:t>Xây</a:t>
            </a:r>
            <a:r>
              <a:rPr lang="en-US" altLang="en-US" sz="3500" dirty="0"/>
              <a:t> </a:t>
            </a:r>
            <a:r>
              <a:rPr lang="en-US" altLang="en-US" sz="3500" dirty="0" err="1"/>
              <a:t>dựng</a:t>
            </a:r>
            <a:r>
              <a:rPr lang="en-US" altLang="en-US" sz="3500" dirty="0"/>
              <a:t> </a:t>
            </a:r>
            <a:r>
              <a:rPr lang="en-US" altLang="en-US" sz="3500" dirty="0" err="1"/>
              <a:t>công</a:t>
            </a:r>
            <a:r>
              <a:rPr lang="en-US" altLang="en-US" sz="3500" dirty="0"/>
              <a:t> </a:t>
            </a:r>
            <a:r>
              <a:rPr lang="en-US" altLang="en-US" sz="3500" dirty="0" err="1"/>
              <a:t>thức</a:t>
            </a:r>
            <a:r>
              <a:rPr lang="en-US" altLang="en-US" sz="3500" dirty="0"/>
              <a:t> </a:t>
            </a:r>
            <a:r>
              <a:rPr lang="en-US" altLang="en-US" sz="3500" dirty="0" err="1"/>
              <a:t>đệ</a:t>
            </a:r>
            <a:r>
              <a:rPr lang="en-US" altLang="en-US" sz="3500" dirty="0"/>
              <a:t> </a:t>
            </a:r>
            <a:r>
              <a:rPr lang="en-US" altLang="en-US" sz="3500" dirty="0" err="1" smtClean="0"/>
              <a:t>quy</a:t>
            </a:r>
            <a:endParaRPr lang="en-US" altLang="en-US" sz="3500" dirty="0"/>
          </a:p>
        </p:txBody>
      </p:sp>
      <p:sp>
        <p:nvSpPr>
          <p:cNvPr id="90116" name="Rectangle 3">
            <a:extLst>
              <a:ext uri="{FF2B5EF4-FFF2-40B4-BE49-F238E27FC236}">
                <a16:creationId xmlns:a16="http://schemas.microsoft.com/office/drawing/2014/main" id="{9D767D75-5324-4382-B5D6-8C4F4375C92C}"/>
              </a:ext>
            </a:extLst>
          </p:cNvPr>
          <p:cNvSpPr>
            <a:spLocks noGrp="1" noChangeArrowheads="1"/>
          </p:cNvSpPr>
          <p:nvPr>
            <p:ph idx="1"/>
          </p:nvPr>
        </p:nvSpPr>
        <p:spPr>
          <a:xfrm>
            <a:off x="0" y="838200"/>
            <a:ext cx="9144000" cy="4795838"/>
          </a:xfrm>
        </p:spPr>
        <p:txBody>
          <a:bodyPr>
            <a:normAutofit/>
          </a:bodyPr>
          <a:lstStyle/>
          <a:p>
            <a:pPr eaLnBrk="1" hangingPunct="1">
              <a:spcBef>
                <a:spcPts val="600"/>
              </a:spcBef>
            </a:pPr>
            <a:r>
              <a:rPr lang="en-US" altLang="en-US" sz="2500" dirty="0">
                <a:latin typeface="Times New Roman" panose="02020603050405020304" pitchFamily="18" charset="0"/>
              </a:rPr>
              <a:t>Do </a:t>
            </a:r>
            <a:r>
              <a:rPr lang="en-US" altLang="en-US" sz="2500" dirty="0" err="1">
                <a:latin typeface="Times New Roman" panose="02020603050405020304" pitchFamily="18" charset="0"/>
              </a:rPr>
              <a:t>đó</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theo</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nguyên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lý</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cộng</a:t>
            </a:r>
            <a:r>
              <a:rPr lang="en-US" altLang="en-US" sz="2500" dirty="0">
                <a:latin typeface="Times New Roman" panose="02020603050405020304" pitchFamily="18" charset="0"/>
              </a:rPr>
              <a:t>:   </a:t>
            </a:r>
            <a:r>
              <a:rPr lang="en-US" altLang="en-US" sz="2500" i="1" dirty="0" err="1">
                <a:latin typeface="Times New Roman" panose="02020603050405020304" pitchFamily="18" charset="0"/>
              </a:rPr>
              <a:t>f</a:t>
            </a:r>
            <a:r>
              <a:rPr lang="en-US" altLang="en-US" sz="2500" i="1" baseline="-25000" dirty="0" err="1">
                <a:latin typeface="Times New Roman" panose="02020603050405020304" pitchFamily="18" charset="0"/>
              </a:rPr>
              <a:t>n</a:t>
            </a:r>
            <a:r>
              <a:rPr lang="en-US" altLang="en-US" sz="2500" dirty="0">
                <a:latin typeface="Times New Roman" panose="02020603050405020304" pitchFamily="18" charset="0"/>
              </a:rPr>
              <a:t> = |</a:t>
            </a:r>
            <a:r>
              <a:rPr lang="en-US" altLang="en-US" sz="2500" i="1" dirty="0">
                <a:latin typeface="Times New Roman" panose="02020603050405020304" pitchFamily="18" charset="0"/>
              </a:rPr>
              <a:t>A</a:t>
            </a:r>
            <a:r>
              <a:rPr lang="en-US" altLang="en-US" sz="2500" dirty="0">
                <a:latin typeface="Times New Roman" panose="02020603050405020304" pitchFamily="18" charset="0"/>
              </a:rPr>
              <a:t>| + |</a:t>
            </a:r>
            <a:r>
              <a:rPr lang="en-US" altLang="en-US" sz="2500" i="1" dirty="0">
                <a:latin typeface="Times New Roman" panose="02020603050405020304" pitchFamily="18" charset="0"/>
              </a:rPr>
              <a:t>B</a:t>
            </a:r>
            <a:r>
              <a:rPr lang="en-US" altLang="en-US" sz="2500" dirty="0">
                <a:latin typeface="Times New Roman" panose="02020603050405020304" pitchFamily="18" charset="0"/>
              </a:rPr>
              <a:t>|.</a:t>
            </a:r>
          </a:p>
          <a:p>
            <a:pPr eaLnBrk="1" hangingPunct="1">
              <a:spcBef>
                <a:spcPts val="600"/>
              </a:spcBef>
            </a:pPr>
            <a:r>
              <a:rPr lang="en-US" altLang="en-US" sz="2500" dirty="0">
                <a:latin typeface="Times New Roman" panose="02020603050405020304" pitchFamily="18" charset="0"/>
              </a:rPr>
              <a:t>Ta </a:t>
            </a:r>
            <a:r>
              <a:rPr lang="en-US" altLang="en-US" sz="2500" dirty="0" err="1">
                <a:latin typeface="Times New Roman" panose="02020603050405020304" pitchFamily="18" charset="0"/>
              </a:rPr>
              <a:t>có</a:t>
            </a:r>
            <a:r>
              <a:rPr lang="en-US" altLang="en-US" sz="2500" dirty="0">
                <a:latin typeface="Times New Roman" panose="02020603050405020304" pitchFamily="18" charset="0"/>
              </a:rPr>
              <a:t>:</a:t>
            </a:r>
          </a:p>
          <a:p>
            <a:pPr lvl="1" algn="just" eaLnBrk="1" hangingPunct="1">
              <a:spcBef>
                <a:spcPts val="600"/>
              </a:spcBef>
            </a:pPr>
            <a:r>
              <a:rPr lang="en-US" altLang="en-US" sz="2500" dirty="0">
                <a:latin typeface="Times New Roman" panose="02020603050405020304" pitchFamily="18" charset="0"/>
              </a:rPr>
              <a:t>A = {</a:t>
            </a:r>
            <a:r>
              <a:rPr lang="en-US" altLang="en-US" sz="2500" b="1" dirty="0">
                <a:solidFill>
                  <a:srgbClr val="FF0000"/>
                </a:solidFill>
                <a:latin typeface="Times New Roman" panose="02020603050405020304" pitchFamily="18" charset="0"/>
              </a:rPr>
              <a:t>1</a:t>
            </a:r>
            <a:r>
              <a:rPr lang="en-US" altLang="en-US" sz="2500" dirty="0">
                <a:latin typeface="Times New Roman" panose="02020603050405020304" pitchFamily="18" charset="0"/>
              </a:rPr>
              <a:t>??????} </a:t>
            </a:r>
            <a:r>
              <a:rPr lang="en-US" altLang="en-US" sz="2500" dirty="0">
                <a:latin typeface="Times New Roman" panose="02020603050405020304" pitchFamily="18" charset="0"/>
                <a:sym typeface="Wingdings" panose="05000000000000000000" pitchFamily="2" charset="2"/>
              </a:rPr>
              <a:t> d</a:t>
            </a:r>
            <a:r>
              <a:rPr lang="en-US" altLang="en-US" sz="2500" dirty="0">
                <a:latin typeface="Times New Roman" panose="02020603050405020304" pitchFamily="18" charset="0"/>
              </a:rPr>
              <a:t>o </a:t>
            </a:r>
            <a:r>
              <a:rPr lang="en-US" altLang="en-US" sz="2500" dirty="0" err="1">
                <a:latin typeface="Times New Roman" panose="02020603050405020304" pitchFamily="18" charset="0"/>
              </a:rPr>
              <a:t>mỗi</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xâu</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trong</a:t>
            </a:r>
            <a:r>
              <a:rPr lang="en-US" altLang="en-US" sz="2500" dirty="0">
                <a:latin typeface="Times New Roman" panose="02020603050405020304" pitchFamily="18" charset="0"/>
              </a:rPr>
              <a:t> </a:t>
            </a:r>
            <a:r>
              <a:rPr lang="en-US" altLang="en-US" sz="2500" i="1" dirty="0">
                <a:latin typeface="Times New Roman" panose="02020603050405020304" pitchFamily="18" charset="0"/>
              </a:rPr>
              <a:t>A</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chứa</a:t>
            </a:r>
            <a:r>
              <a:rPr lang="en-US" altLang="en-US" sz="2500" dirty="0">
                <a:latin typeface="Times New Roman" panose="02020603050405020304" pitchFamily="18" charset="0"/>
              </a:rPr>
              <a:t> </a:t>
            </a:r>
            <a:r>
              <a:rPr lang="en-US" altLang="en-US" sz="2500" b="1" dirty="0">
                <a:solidFill>
                  <a:srgbClr val="FF0000"/>
                </a:solidFill>
                <a:latin typeface="Times New Roman" panose="02020603050405020304" pitchFamily="18" charset="0"/>
              </a:rPr>
              <a:t>1</a:t>
            </a:r>
            <a:r>
              <a:rPr lang="en-US" altLang="en-US" sz="2500" dirty="0">
                <a:latin typeface="Times New Roman" panose="02020603050405020304" pitchFamily="18" charset="0"/>
              </a:rPr>
              <a:t> ở </a:t>
            </a:r>
            <a:r>
              <a:rPr lang="en-US" altLang="en-US" sz="2500" dirty="0" err="1">
                <a:latin typeface="Times New Roman" panose="02020603050405020304" pitchFamily="18" charset="0"/>
              </a:rPr>
              <a:t>vị</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trí</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đầu</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tiên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nên</a:t>
            </a:r>
            <a:r>
              <a:rPr lang="en-US" altLang="en-US" sz="2500" i="1" dirty="0">
                <a:latin typeface="Times New Roman" panose="02020603050405020304" pitchFamily="18" charset="0"/>
              </a:rPr>
              <a:t> n</a:t>
            </a:r>
            <a:r>
              <a:rPr lang="en-US" altLang="en-US" sz="2500" dirty="0">
                <a:latin typeface="Times New Roman" panose="02020603050405020304" pitchFamily="18" charset="0"/>
              </a:rPr>
              <a:t>-1 </a:t>
            </a:r>
            <a:r>
              <a:rPr lang="en-US" altLang="en-US" sz="2500" dirty="0" err="1">
                <a:latin typeface="Times New Roman" panose="02020603050405020304" pitchFamily="18" charset="0"/>
              </a:rPr>
              <a:t>phần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tử</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còn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lại</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sẽ</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tạo</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thành</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một</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xâu</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cần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đếm</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độ</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dài</a:t>
            </a:r>
            <a:r>
              <a:rPr lang="en-US" altLang="en-US" sz="2500" dirty="0">
                <a:latin typeface="Times New Roman" panose="02020603050405020304" pitchFamily="18" charset="0"/>
              </a:rPr>
              <a:t> </a:t>
            </a:r>
            <a:r>
              <a:rPr lang="en-US" altLang="en-US" sz="2500" i="1" dirty="0">
                <a:latin typeface="Times New Roman" panose="02020603050405020304" pitchFamily="18" charset="0"/>
              </a:rPr>
              <a:t>n</a:t>
            </a:r>
            <a:r>
              <a:rPr lang="en-US" altLang="en-US" sz="2500" dirty="0">
                <a:latin typeface="Times New Roman" panose="02020603050405020304" pitchFamily="18" charset="0"/>
              </a:rPr>
              <a:t>-1, </a:t>
            </a:r>
            <a:r>
              <a:rPr lang="en-US" altLang="en-US" sz="2500" dirty="0" err="1">
                <a:latin typeface="Times New Roman" panose="02020603050405020304" pitchFamily="18" charset="0"/>
              </a:rPr>
              <a:t>suy</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ra</a:t>
            </a:r>
            <a:r>
              <a:rPr lang="en-US" altLang="en-US" sz="2500" dirty="0">
                <a:latin typeface="Times New Roman" panose="02020603050405020304" pitchFamily="18" charset="0"/>
              </a:rPr>
              <a:t>:     |</a:t>
            </a:r>
            <a:r>
              <a:rPr lang="en-US" altLang="en-US" sz="2500" i="1" dirty="0">
                <a:latin typeface="Times New Roman" panose="02020603050405020304" pitchFamily="18" charset="0"/>
              </a:rPr>
              <a:t>A</a:t>
            </a:r>
            <a:r>
              <a:rPr lang="en-US" altLang="en-US" sz="2500" dirty="0">
                <a:latin typeface="Times New Roman" panose="02020603050405020304" pitchFamily="18" charset="0"/>
              </a:rPr>
              <a:t>| = </a:t>
            </a:r>
            <a:r>
              <a:rPr lang="en-US" altLang="en-US" sz="2500" i="1" dirty="0">
                <a:latin typeface="Times New Roman" panose="02020603050405020304" pitchFamily="18" charset="0"/>
              </a:rPr>
              <a:t>f</a:t>
            </a:r>
            <a:r>
              <a:rPr lang="en-US" altLang="en-US" sz="2500" i="1" baseline="-25000" dirty="0">
                <a:latin typeface="Times New Roman" panose="02020603050405020304" pitchFamily="18" charset="0"/>
              </a:rPr>
              <a:t>n</a:t>
            </a:r>
            <a:r>
              <a:rPr lang="en-US" altLang="en-US" sz="2500" baseline="-25000" dirty="0">
                <a:latin typeface="Times New Roman" panose="02020603050405020304" pitchFamily="18" charset="0"/>
              </a:rPr>
              <a:t>-1</a:t>
            </a:r>
          </a:p>
          <a:p>
            <a:pPr lvl="1" algn="just" eaLnBrk="1" hangingPunct="1">
              <a:spcBef>
                <a:spcPts val="600"/>
              </a:spcBef>
            </a:pPr>
            <a:r>
              <a:rPr lang="en-US" altLang="en-US" sz="2500" dirty="0">
                <a:latin typeface="Times New Roman" panose="02020603050405020304" pitchFamily="18" charset="0"/>
              </a:rPr>
              <a:t>B = {</a:t>
            </a:r>
            <a:r>
              <a:rPr lang="en-US" altLang="en-US" sz="2500" b="1" dirty="0">
                <a:solidFill>
                  <a:srgbClr val="FF0000"/>
                </a:solidFill>
                <a:latin typeface="Times New Roman" panose="02020603050405020304" pitchFamily="18" charset="0"/>
              </a:rPr>
              <a:t>0</a:t>
            </a:r>
            <a:r>
              <a:rPr lang="en-US" altLang="en-US" sz="2500" dirty="0">
                <a:latin typeface="Times New Roman" panose="02020603050405020304" pitchFamily="18" charset="0"/>
              </a:rPr>
              <a:t>??????} </a:t>
            </a:r>
            <a:r>
              <a:rPr lang="en-US" altLang="en-US" sz="2500" dirty="0">
                <a:latin typeface="Times New Roman" panose="02020603050405020304" pitchFamily="18" charset="0"/>
                <a:sym typeface="Wingdings" panose="05000000000000000000" pitchFamily="2" charset="2"/>
              </a:rPr>
              <a:t></a:t>
            </a:r>
            <a:r>
              <a:rPr lang="en-US" altLang="en-US" sz="2500" dirty="0">
                <a:latin typeface="Times New Roman" panose="02020603050405020304" pitchFamily="18" charset="0"/>
              </a:rPr>
              <a:t> do </a:t>
            </a:r>
            <a:r>
              <a:rPr lang="en-US" altLang="en-US" sz="2500" dirty="0" err="1">
                <a:latin typeface="Times New Roman" panose="02020603050405020304" pitchFamily="18" charset="0"/>
              </a:rPr>
              <a:t>mỗi</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xâu</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trong</a:t>
            </a:r>
            <a:r>
              <a:rPr lang="en-US" altLang="en-US" sz="2500" dirty="0">
                <a:latin typeface="Times New Roman" panose="02020603050405020304" pitchFamily="18" charset="0"/>
              </a:rPr>
              <a:t> </a:t>
            </a:r>
            <a:r>
              <a:rPr lang="en-US" altLang="en-US" sz="2500" i="1" dirty="0">
                <a:latin typeface="Times New Roman" panose="02020603050405020304" pitchFamily="18" charset="0"/>
              </a:rPr>
              <a:t>B</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chứa</a:t>
            </a:r>
            <a:r>
              <a:rPr lang="en-US" altLang="en-US" sz="2500" dirty="0">
                <a:latin typeface="Times New Roman" panose="02020603050405020304" pitchFamily="18" charset="0"/>
              </a:rPr>
              <a:t> 0 ở </a:t>
            </a:r>
            <a:r>
              <a:rPr lang="en-US" altLang="en-US" sz="2500" dirty="0" err="1">
                <a:latin typeface="Times New Roman" panose="02020603050405020304" pitchFamily="18" charset="0"/>
              </a:rPr>
              <a:t>vị</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trí</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đầu</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tiên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nên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vị</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trí</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thứ</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hai</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của</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nó</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phải</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là</a:t>
            </a:r>
            <a:r>
              <a:rPr lang="en-US" altLang="en-US" sz="2500" dirty="0">
                <a:latin typeface="Times New Roman" panose="02020603050405020304" pitchFamily="18" charset="0"/>
              </a:rPr>
              <a:t> </a:t>
            </a:r>
            <a:r>
              <a:rPr lang="en-US" altLang="en-US" sz="2500" b="1" dirty="0">
                <a:solidFill>
                  <a:srgbClr val="FF0000"/>
                </a:solidFill>
                <a:latin typeface="Times New Roman" panose="02020603050405020304" pitchFamily="18" charset="0"/>
              </a:rPr>
              <a:t>1</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còn</a:t>
            </a:r>
            <a:r>
              <a:rPr lang="en-US" altLang="en-US" sz="2500" dirty="0">
                <a:latin typeface="Times New Roman" panose="02020603050405020304" pitchFamily="18" charset="0"/>
              </a:rPr>
              <a:t> </a:t>
            </a:r>
            <a:r>
              <a:rPr lang="en-US" altLang="en-US" sz="2500" i="1" dirty="0">
                <a:latin typeface="Times New Roman" panose="02020603050405020304" pitchFamily="18" charset="0"/>
              </a:rPr>
              <a:t>n</a:t>
            </a:r>
            <a:r>
              <a:rPr lang="en-US" altLang="en-US" sz="2500" dirty="0">
                <a:latin typeface="Times New Roman" panose="02020603050405020304" pitchFamily="18" charset="0"/>
              </a:rPr>
              <a:t>-2 </a:t>
            </a:r>
            <a:r>
              <a:rPr lang="en-US" altLang="en-US" sz="2500" dirty="0" err="1">
                <a:latin typeface="Times New Roman" panose="02020603050405020304" pitchFamily="18" charset="0"/>
              </a:rPr>
              <a:t>phần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tử</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còn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lại</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sẽ</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tạo</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thành</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một</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xâu</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cần</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đếm</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độ</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dài</a:t>
            </a:r>
            <a:r>
              <a:rPr lang="en-US" altLang="en-US" sz="2500" dirty="0">
                <a:latin typeface="Times New Roman" panose="02020603050405020304" pitchFamily="18" charset="0"/>
              </a:rPr>
              <a:t> </a:t>
            </a:r>
            <a:r>
              <a:rPr lang="en-US" altLang="en-US" sz="2500" i="1" dirty="0">
                <a:latin typeface="Times New Roman" panose="02020603050405020304" pitchFamily="18" charset="0"/>
              </a:rPr>
              <a:t>n</a:t>
            </a:r>
            <a:r>
              <a:rPr lang="en-US" altLang="en-US" sz="2500" dirty="0">
                <a:latin typeface="Times New Roman" panose="02020603050405020304" pitchFamily="18" charset="0"/>
              </a:rPr>
              <a:t>-2, </a:t>
            </a:r>
            <a:r>
              <a:rPr lang="en-US" altLang="en-US" sz="2500" dirty="0" err="1">
                <a:latin typeface="Times New Roman" panose="02020603050405020304" pitchFamily="18" charset="0"/>
              </a:rPr>
              <a:t>suy</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ra</a:t>
            </a:r>
            <a:r>
              <a:rPr lang="en-US" altLang="en-US" sz="2500" dirty="0">
                <a:latin typeface="Times New Roman" panose="02020603050405020304" pitchFamily="18" charset="0"/>
              </a:rPr>
              <a:t>:   |</a:t>
            </a:r>
            <a:r>
              <a:rPr lang="en-US" altLang="en-US" sz="2500" i="1" dirty="0">
                <a:latin typeface="Times New Roman" panose="02020603050405020304" pitchFamily="18" charset="0"/>
              </a:rPr>
              <a:t>B</a:t>
            </a:r>
            <a:r>
              <a:rPr lang="en-US" altLang="en-US" sz="2500" dirty="0">
                <a:latin typeface="Times New Roman" panose="02020603050405020304" pitchFamily="18" charset="0"/>
              </a:rPr>
              <a:t>| = </a:t>
            </a:r>
            <a:r>
              <a:rPr lang="en-US" altLang="en-US" sz="2500" i="1" dirty="0">
                <a:latin typeface="Times New Roman" panose="02020603050405020304" pitchFamily="18" charset="0"/>
              </a:rPr>
              <a:t>f</a:t>
            </a:r>
            <a:r>
              <a:rPr lang="en-US" altLang="en-US" sz="2500" i="1" baseline="-25000" dirty="0">
                <a:latin typeface="Times New Roman" panose="02020603050405020304" pitchFamily="18" charset="0"/>
              </a:rPr>
              <a:t>n</a:t>
            </a:r>
            <a:r>
              <a:rPr lang="en-US" altLang="en-US" sz="2500" baseline="-25000" dirty="0">
                <a:latin typeface="Times New Roman" panose="02020603050405020304" pitchFamily="18" charset="0"/>
              </a:rPr>
              <a:t>-2</a:t>
            </a:r>
            <a:endParaRPr lang="en-US" altLang="en-US" sz="2500" dirty="0">
              <a:latin typeface="Times New Roman" panose="02020603050405020304" pitchFamily="18" charset="0"/>
            </a:endParaRPr>
          </a:p>
          <a:p>
            <a:pPr marL="0" indent="0" eaLnBrk="1" hangingPunct="1">
              <a:spcBef>
                <a:spcPts val="600"/>
              </a:spcBef>
              <a:buNone/>
            </a:pPr>
            <a:r>
              <a:rPr lang="en-US" altLang="en-US" sz="2500" dirty="0" err="1">
                <a:latin typeface="Times New Roman" panose="02020603050405020304" pitchFamily="18" charset="0"/>
              </a:rPr>
              <a:t>Vậy</a:t>
            </a:r>
            <a:r>
              <a:rPr lang="en-US" altLang="en-US" sz="2500" dirty="0">
                <a:latin typeface="Times New Roman" panose="02020603050405020304" pitchFamily="18" charset="0"/>
              </a:rPr>
              <a:t>, ta </a:t>
            </a:r>
            <a:r>
              <a:rPr lang="en-US" altLang="en-US" sz="2500" dirty="0" err="1">
                <a:latin typeface="Times New Roman" panose="02020603050405020304" pitchFamily="18" charset="0"/>
              </a:rPr>
              <a:t>thu</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được</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công</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thức</a:t>
            </a:r>
            <a:r>
              <a:rPr lang="en-US" altLang="en-US" sz="2500" dirty="0">
                <a:latin typeface="Times New Roman" panose="02020603050405020304" pitchFamily="18" charset="0"/>
              </a:rPr>
              <a:t> </a:t>
            </a:r>
            <a:r>
              <a:rPr lang="en-US" altLang="en-US" sz="2500" dirty="0" err="1">
                <a:latin typeface="Times New Roman" panose="02020603050405020304" pitchFamily="18" charset="0"/>
              </a:rPr>
              <a:t>đệ</a:t>
            </a:r>
            <a:r>
              <a:rPr lang="en-US" altLang="en-US" sz="2500" dirty="0">
                <a:latin typeface="Times New Roman" panose="02020603050405020304" pitchFamily="18" charset="0"/>
              </a:rPr>
              <a:t> qui</a:t>
            </a:r>
          </a:p>
          <a:p>
            <a:pPr eaLnBrk="1" hangingPunct="1">
              <a:spcBef>
                <a:spcPts val="600"/>
              </a:spcBef>
              <a:buFont typeface="Wingdings" panose="05000000000000000000" pitchFamily="2" charset="2"/>
              <a:buNone/>
            </a:pPr>
            <a:r>
              <a:rPr lang="en-US" altLang="en-US" sz="2500" dirty="0">
                <a:latin typeface="Times New Roman" panose="02020603050405020304" pitchFamily="18" charset="0"/>
              </a:rPr>
              <a:t>                  </a:t>
            </a:r>
            <a:r>
              <a:rPr lang="en-US" altLang="en-US" sz="2500" i="1" dirty="0" err="1">
                <a:latin typeface="Times New Roman" panose="02020603050405020304" pitchFamily="18" charset="0"/>
              </a:rPr>
              <a:t>f</a:t>
            </a:r>
            <a:r>
              <a:rPr lang="en-US" altLang="en-US" sz="2500" i="1" baseline="-25000" dirty="0" err="1">
                <a:latin typeface="Times New Roman" panose="02020603050405020304" pitchFamily="18" charset="0"/>
              </a:rPr>
              <a:t>n</a:t>
            </a:r>
            <a:r>
              <a:rPr lang="en-US" altLang="en-US" sz="2500" dirty="0">
                <a:latin typeface="Times New Roman" panose="02020603050405020304" pitchFamily="18" charset="0"/>
              </a:rPr>
              <a:t> = </a:t>
            </a:r>
            <a:r>
              <a:rPr lang="en-US" altLang="en-US" sz="2500" i="1" dirty="0">
                <a:latin typeface="Times New Roman" panose="02020603050405020304" pitchFamily="18" charset="0"/>
              </a:rPr>
              <a:t>f</a:t>
            </a:r>
            <a:r>
              <a:rPr lang="en-US" altLang="en-US" sz="2500" i="1" baseline="-25000" dirty="0">
                <a:latin typeface="Times New Roman" panose="02020603050405020304" pitchFamily="18" charset="0"/>
              </a:rPr>
              <a:t>n</a:t>
            </a:r>
            <a:r>
              <a:rPr lang="en-US" altLang="en-US" sz="2500" baseline="-25000" dirty="0">
                <a:latin typeface="Times New Roman" panose="02020603050405020304" pitchFamily="18" charset="0"/>
              </a:rPr>
              <a:t>-1</a:t>
            </a:r>
            <a:r>
              <a:rPr lang="en-US" altLang="en-US" sz="2500" dirty="0">
                <a:latin typeface="Times New Roman" panose="02020603050405020304" pitchFamily="18" charset="0"/>
              </a:rPr>
              <a:t> + </a:t>
            </a:r>
            <a:r>
              <a:rPr lang="en-US" altLang="en-US" sz="2500" i="1" dirty="0">
                <a:latin typeface="Times New Roman" panose="02020603050405020304" pitchFamily="18" charset="0"/>
              </a:rPr>
              <a:t>f</a:t>
            </a:r>
            <a:r>
              <a:rPr lang="en-US" altLang="en-US" sz="2500" i="1" baseline="-25000" dirty="0">
                <a:latin typeface="Times New Roman" panose="02020603050405020304" pitchFamily="18" charset="0"/>
              </a:rPr>
              <a:t>n</a:t>
            </a:r>
            <a:r>
              <a:rPr lang="en-US" altLang="en-US" sz="2500" baseline="-25000" dirty="0">
                <a:latin typeface="Times New Roman" panose="02020603050405020304" pitchFamily="18" charset="0"/>
              </a:rPr>
              <a:t>-2</a:t>
            </a:r>
            <a:r>
              <a:rPr lang="en-US" altLang="en-US" sz="2500" dirty="0">
                <a:latin typeface="Times New Roman" panose="02020603050405020304" pitchFamily="18" charset="0"/>
              </a:rPr>
              <a:t>,  </a:t>
            </a:r>
            <a:r>
              <a:rPr lang="en-US" altLang="en-US" sz="2500" i="1" dirty="0">
                <a:latin typeface="Times New Roman" panose="02020603050405020304" pitchFamily="18" charset="0"/>
              </a:rPr>
              <a:t>n</a:t>
            </a:r>
            <a:r>
              <a:rPr lang="en-US" altLang="en-US" sz="2500" dirty="0">
                <a:latin typeface="Times New Roman" panose="02020603050405020304" pitchFamily="18" charset="0"/>
              </a:rPr>
              <a:t> &gt; 2 </a:t>
            </a:r>
          </a:p>
          <a:p>
            <a:pPr eaLnBrk="1" hangingPunct="1">
              <a:spcBef>
                <a:spcPts val="600"/>
              </a:spcBef>
              <a:buFont typeface="Wingdings" panose="05000000000000000000" pitchFamily="2" charset="2"/>
              <a:buNone/>
            </a:pPr>
            <a:r>
              <a:rPr lang="en-US" altLang="en-US" sz="2500" i="1" dirty="0">
                <a:latin typeface="Times New Roman" panose="02020603050405020304" pitchFamily="18" charset="0"/>
              </a:rPr>
              <a:t>                 f</a:t>
            </a:r>
            <a:r>
              <a:rPr lang="en-US" altLang="en-US" sz="2500" baseline="-25000" dirty="0">
                <a:latin typeface="Times New Roman" panose="02020603050405020304" pitchFamily="18" charset="0"/>
              </a:rPr>
              <a:t>1</a:t>
            </a:r>
            <a:r>
              <a:rPr lang="en-US" altLang="en-US" sz="2500" dirty="0">
                <a:latin typeface="Times New Roman" panose="02020603050405020304" pitchFamily="18" charset="0"/>
              </a:rPr>
              <a:t> = 2; </a:t>
            </a:r>
            <a:r>
              <a:rPr lang="en-US" altLang="en-US" sz="2500" i="1" dirty="0">
                <a:latin typeface="Times New Roman" panose="02020603050405020304" pitchFamily="18" charset="0"/>
              </a:rPr>
              <a:t>f</a:t>
            </a:r>
            <a:r>
              <a:rPr lang="en-US" altLang="en-US" sz="2500" baseline="-25000" dirty="0">
                <a:latin typeface="Times New Roman" panose="02020603050405020304" pitchFamily="18" charset="0"/>
              </a:rPr>
              <a:t>2</a:t>
            </a:r>
            <a:r>
              <a:rPr lang="en-US" altLang="en-US" sz="2500" dirty="0">
                <a:latin typeface="Times New Roman" panose="02020603050405020304" pitchFamily="18" charset="0"/>
              </a:rPr>
              <a:t> = 3;</a:t>
            </a:r>
          </a:p>
          <a:p>
            <a:pPr eaLnBrk="1" hangingPunct="1">
              <a:spcBef>
                <a:spcPts val="600"/>
              </a:spcBef>
              <a:buFont typeface="Wingdings" panose="05000000000000000000" pitchFamily="2" charset="2"/>
              <a:buNone/>
            </a:pPr>
            <a:r>
              <a:rPr lang="en-US" altLang="en-US" sz="2500" dirty="0">
                <a:latin typeface="Times New Roman" panose="02020603050405020304" pitchFamily="18" charset="0"/>
              </a:rPr>
              <a:t>                        </a:t>
            </a:r>
          </a:p>
        </p:txBody>
      </p:sp>
      <p:sp>
        <p:nvSpPr>
          <p:cNvPr id="2" name="Slide Number Placeholder 1">
            <a:extLst>
              <a:ext uri="{FF2B5EF4-FFF2-40B4-BE49-F238E27FC236}">
                <a16:creationId xmlns:a16="http://schemas.microsoft.com/office/drawing/2014/main" id="{6A29E58D-2F09-4FBB-A04B-61D5CA02AA4A}"/>
              </a:ext>
            </a:extLst>
          </p:cNvPr>
          <p:cNvSpPr>
            <a:spLocks noGrp="1"/>
          </p:cNvSpPr>
          <p:nvPr>
            <p:ph type="sldNum" sz="quarter" idx="12"/>
          </p:nvPr>
        </p:nvSpPr>
        <p:spPr/>
        <p:txBody>
          <a:bodyPr/>
          <a:lstStyle/>
          <a:p>
            <a:pPr>
              <a:defRPr/>
            </a:pPr>
            <a:fld id="{519C8756-3B26-4146-A7C7-24F682EEB786}" type="slidenum">
              <a:rPr lang="en-US" smtClean="0"/>
              <a:pPr>
                <a:defRPr/>
              </a:pPr>
              <a:t>71</a:t>
            </a:fld>
            <a:endParaRPr lang="en-US"/>
          </a:p>
        </p:txBody>
      </p:sp>
    </p:spTree>
    <p:extLst>
      <p:ext uri="{BB962C8B-B14F-4D97-AF65-F5344CB8AC3E}">
        <p14:creationId xmlns:p14="http://schemas.microsoft.com/office/powerpoint/2010/main" val="3411834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6">
                                            <p:txEl>
                                              <p:pRg st="2" end="2"/>
                                            </p:txEl>
                                          </p:spTgt>
                                        </p:tgtEl>
                                        <p:attrNameLst>
                                          <p:attrName>style.visibility</p:attrName>
                                        </p:attrNameLst>
                                      </p:cBhvr>
                                      <p:to>
                                        <p:strVal val="visible"/>
                                      </p:to>
                                    </p:set>
                                    <p:anim calcmode="lin" valueType="num">
                                      <p:cBhvr additive="base">
                                        <p:cTn id="7" dur="500" fill="hold"/>
                                        <p:tgtEl>
                                          <p:spTgt spid="901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116">
                                            <p:txEl>
                                              <p:pRg st="3" end="3"/>
                                            </p:txEl>
                                          </p:spTgt>
                                        </p:tgtEl>
                                        <p:attrNameLst>
                                          <p:attrName>style.visibility</p:attrName>
                                        </p:attrNameLst>
                                      </p:cBhvr>
                                      <p:to>
                                        <p:strVal val="visible"/>
                                      </p:to>
                                    </p:set>
                                    <p:anim calcmode="lin" valueType="num">
                                      <p:cBhvr additive="base">
                                        <p:cTn id="13" dur="500" fill="hold"/>
                                        <p:tgtEl>
                                          <p:spTgt spid="9011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0116">
                                            <p:txEl>
                                              <p:pRg st="4" end="4"/>
                                            </p:txEl>
                                          </p:spTgt>
                                        </p:tgtEl>
                                        <p:attrNameLst>
                                          <p:attrName>style.visibility</p:attrName>
                                        </p:attrNameLst>
                                      </p:cBhvr>
                                      <p:to>
                                        <p:strVal val="visible"/>
                                      </p:to>
                                    </p:set>
                                    <p:anim calcmode="lin" valueType="num">
                                      <p:cBhvr additive="base">
                                        <p:cTn id="19" dur="500" fill="hold"/>
                                        <p:tgtEl>
                                          <p:spTgt spid="9011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0116">
                                            <p:txEl>
                                              <p:pRg st="5" end="5"/>
                                            </p:txEl>
                                          </p:spTgt>
                                        </p:tgtEl>
                                        <p:attrNameLst>
                                          <p:attrName>style.visibility</p:attrName>
                                        </p:attrNameLst>
                                      </p:cBhvr>
                                      <p:to>
                                        <p:strVal val="visible"/>
                                      </p:to>
                                    </p:set>
                                    <p:anim calcmode="lin" valueType="num">
                                      <p:cBhvr additive="base">
                                        <p:cTn id="23" dur="500" fill="hold"/>
                                        <p:tgtEl>
                                          <p:spTgt spid="9011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011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0116">
                                            <p:txEl>
                                              <p:pRg st="6" end="6"/>
                                            </p:txEl>
                                          </p:spTgt>
                                        </p:tgtEl>
                                        <p:attrNameLst>
                                          <p:attrName>style.visibility</p:attrName>
                                        </p:attrNameLst>
                                      </p:cBhvr>
                                      <p:to>
                                        <p:strVal val="visible"/>
                                      </p:to>
                                    </p:set>
                                    <p:anim calcmode="lin" valueType="num">
                                      <p:cBhvr additive="base">
                                        <p:cTn id="27" dur="500" fill="hold"/>
                                        <p:tgtEl>
                                          <p:spTgt spid="9011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11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0116">
                                            <p:txEl>
                                              <p:pRg st="7" end="7"/>
                                            </p:txEl>
                                          </p:spTgt>
                                        </p:tgtEl>
                                        <p:attrNameLst>
                                          <p:attrName>style.visibility</p:attrName>
                                        </p:attrNameLst>
                                      </p:cBhvr>
                                      <p:to>
                                        <p:strVal val="visible"/>
                                      </p:to>
                                    </p:set>
                                    <p:anim calcmode="lin" valueType="num">
                                      <p:cBhvr additive="base">
                                        <p:cTn id="31" dur="500" fill="hold"/>
                                        <p:tgtEl>
                                          <p:spTgt spid="9011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011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060CFB66-0A46-4930-BF24-EF27602D3169}"/>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4.1 </a:t>
            </a:r>
            <a:r>
              <a:rPr lang="en-US" altLang="en-US" sz="3500" dirty="0" err="1"/>
              <a:t>Xây</a:t>
            </a:r>
            <a:r>
              <a:rPr lang="en-US" altLang="en-US" sz="3500" dirty="0"/>
              <a:t> </a:t>
            </a:r>
            <a:r>
              <a:rPr lang="en-US" altLang="en-US" sz="3500" dirty="0" err="1"/>
              <a:t>dựng</a:t>
            </a:r>
            <a:r>
              <a:rPr lang="en-US" altLang="en-US" sz="3500" dirty="0"/>
              <a:t> </a:t>
            </a:r>
            <a:r>
              <a:rPr lang="en-US" altLang="en-US" sz="3500" dirty="0" err="1"/>
              <a:t>công</a:t>
            </a:r>
            <a:r>
              <a:rPr lang="en-US" altLang="en-US" sz="3500" dirty="0"/>
              <a:t> </a:t>
            </a:r>
            <a:r>
              <a:rPr lang="en-US" altLang="en-US" sz="3500" dirty="0" err="1"/>
              <a:t>thức</a:t>
            </a:r>
            <a:r>
              <a:rPr lang="en-US" altLang="en-US" sz="3500" dirty="0"/>
              <a:t> </a:t>
            </a:r>
            <a:r>
              <a:rPr lang="en-US" altLang="en-US" sz="3500" dirty="0" err="1"/>
              <a:t>đệ</a:t>
            </a:r>
            <a:r>
              <a:rPr lang="en-US" altLang="en-US" sz="3500" dirty="0"/>
              <a:t> </a:t>
            </a:r>
            <a:r>
              <a:rPr lang="en-US" altLang="en-US" sz="3500" dirty="0" err="1" smtClean="0"/>
              <a:t>quy</a:t>
            </a:r>
            <a:endParaRPr lang="en-US" altLang="en-US" sz="3500" dirty="0"/>
          </a:p>
        </p:txBody>
      </p:sp>
      <p:sp>
        <p:nvSpPr>
          <p:cNvPr id="94212" name="Rectangle 3">
            <a:extLst>
              <a:ext uri="{FF2B5EF4-FFF2-40B4-BE49-F238E27FC236}">
                <a16:creationId xmlns:a16="http://schemas.microsoft.com/office/drawing/2014/main" id="{625182FE-C01E-4CF8-9A53-371B855CC732}"/>
              </a:ext>
            </a:extLst>
          </p:cNvPr>
          <p:cNvSpPr>
            <a:spLocks noGrp="1" noChangeArrowheads="1"/>
          </p:cNvSpPr>
          <p:nvPr>
            <p:ph idx="1"/>
          </p:nvPr>
        </p:nvSpPr>
        <p:spPr>
          <a:xfrm>
            <a:off x="0" y="868680"/>
            <a:ext cx="8991600" cy="4643438"/>
          </a:xfrm>
        </p:spPr>
        <p:txBody>
          <a:bodyPr>
            <a:normAutofit/>
          </a:bodyPr>
          <a:lstStyle/>
          <a:p>
            <a:pPr marL="0" indent="0" algn="just" eaLnBrk="1" hangingPunct="1">
              <a:lnSpc>
                <a:spcPct val="120000"/>
              </a:lnSpc>
              <a:spcBef>
                <a:spcPts val="600"/>
              </a:spcBef>
              <a:buNone/>
            </a:pPr>
            <a:r>
              <a:rPr lang="en-US" altLang="en-US" sz="2000" b="1" dirty="0" err="1" smtClean="0">
                <a:latin typeface="Times" panose="02020603050405020304" pitchFamily="18" charset="0"/>
                <a:cs typeface="Times" panose="02020603050405020304" pitchFamily="18" charset="0"/>
              </a:rPr>
              <a:t>Ví</a:t>
            </a:r>
            <a:r>
              <a:rPr lang="en-US" altLang="en-US" sz="2000" b="1" dirty="0" smtClean="0">
                <a:latin typeface="Times" panose="02020603050405020304" pitchFamily="18" charset="0"/>
                <a:cs typeface="Times" panose="02020603050405020304" pitchFamily="18" charset="0"/>
              </a:rPr>
              <a:t> </a:t>
            </a:r>
            <a:r>
              <a:rPr lang="en-US" altLang="en-US" sz="2000" b="1" dirty="0" err="1" smtClean="0">
                <a:latin typeface="Times" panose="02020603050405020304" pitchFamily="18" charset="0"/>
                <a:cs typeface="Times" panose="02020603050405020304" pitchFamily="18" charset="0"/>
              </a:rPr>
              <a:t>dụ</a:t>
            </a:r>
            <a:r>
              <a:rPr lang="en-US" altLang="en-US" sz="2000" b="1" dirty="0" smtClean="0">
                <a:latin typeface="Times" panose="02020603050405020304" pitchFamily="18" charset="0"/>
                <a:cs typeface="Times" panose="02020603050405020304" pitchFamily="18" charset="0"/>
              </a:rPr>
              <a:t> 2 </a:t>
            </a:r>
            <a:r>
              <a:rPr lang="en-US" altLang="en-US" sz="2000" dirty="0" smtClean="0">
                <a:latin typeface="Times" panose="02020603050405020304" pitchFamily="18" charset="0"/>
                <a:cs typeface="Times" panose="02020603050405020304" pitchFamily="18" charset="0"/>
              </a:rPr>
              <a:t>(</a:t>
            </a:r>
            <a:r>
              <a:rPr lang="en-US" altLang="en-US" sz="2000" dirty="0" err="1" smtClean="0">
                <a:latin typeface="Times" panose="02020603050405020304" pitchFamily="18" charset="0"/>
                <a:cs typeface="Times" panose="02020603050405020304" pitchFamily="18" charset="0"/>
              </a:rPr>
              <a:t>Bài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toán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tháp</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Hà</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nội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Trò</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chơi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tháp</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Hà</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nội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được</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trình</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bày</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như</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sau</a:t>
            </a:r>
            <a:r>
              <a:rPr lang="en-US" altLang="en-US" sz="2000" dirty="0" smtClean="0">
                <a:latin typeface="Times" panose="02020603050405020304" pitchFamily="18" charset="0"/>
                <a:cs typeface="Times" panose="02020603050405020304" pitchFamily="18" charset="0"/>
              </a:rPr>
              <a:t>:</a:t>
            </a:r>
            <a:r>
              <a:rPr lang="en-US" altLang="en-US" sz="2000" dirty="0" smtClean="0">
                <a:latin typeface=".VnTime" panose="020B7200000000000000" pitchFamily="34" charset="0"/>
              </a:rPr>
              <a:t> </a:t>
            </a:r>
            <a:r>
              <a:rPr lang="en-US" altLang="en-US" sz="2000" dirty="0" smtClean="0">
                <a:latin typeface="Times" panose="02020603050405020304" pitchFamily="18" charset="0"/>
                <a:cs typeface="Times" panose="02020603050405020304" pitchFamily="18" charset="0"/>
              </a:rPr>
              <a:t>“</a:t>
            </a:r>
            <a:r>
              <a:rPr lang="en-US" altLang="en-US" sz="2000" dirty="0" err="1" smtClean="0">
                <a:latin typeface="Times" panose="02020603050405020304" pitchFamily="18" charset="0"/>
                <a:cs typeface="Times" panose="02020603050405020304" pitchFamily="18" charset="0"/>
              </a:rPr>
              <a:t>Có</a:t>
            </a:r>
            <a:r>
              <a:rPr lang="en-US" altLang="en-US" sz="2000" dirty="0" smtClean="0">
                <a:latin typeface="Times" panose="02020603050405020304" pitchFamily="18" charset="0"/>
                <a:cs typeface="Times" panose="02020603050405020304" pitchFamily="18" charset="0"/>
              </a:rPr>
              <a:t> 3 </a:t>
            </a:r>
            <a:r>
              <a:rPr lang="en-US" altLang="en-US" sz="2000" dirty="0" err="1" smtClean="0">
                <a:latin typeface="Times" panose="02020603050405020304" pitchFamily="18" charset="0"/>
                <a:cs typeface="Times" panose="02020603050405020304" pitchFamily="18" charset="0"/>
              </a:rPr>
              <a:t>cọc</a:t>
            </a:r>
            <a:r>
              <a:rPr lang="en-US" altLang="en-US" sz="2000" dirty="0" smtClean="0">
                <a:latin typeface="Times" panose="02020603050405020304" pitchFamily="18" charset="0"/>
                <a:cs typeface="Times" panose="02020603050405020304" pitchFamily="18" charset="0"/>
              </a:rPr>
              <a:t> </a:t>
            </a:r>
            <a:r>
              <a:rPr lang="en-US" altLang="en-US" sz="2000" i="1" dirty="0" smtClean="0">
                <a:latin typeface="Times" panose="02020603050405020304" pitchFamily="18" charset="0"/>
                <a:cs typeface="Times" panose="02020603050405020304" pitchFamily="18" charset="0"/>
              </a:rPr>
              <a:t>a</a:t>
            </a:r>
            <a:r>
              <a:rPr lang="en-US" altLang="en-US" sz="2000" dirty="0" smtClean="0">
                <a:latin typeface="Times" panose="02020603050405020304" pitchFamily="18" charset="0"/>
                <a:cs typeface="Times" panose="02020603050405020304" pitchFamily="18" charset="0"/>
              </a:rPr>
              <a:t>, </a:t>
            </a:r>
            <a:r>
              <a:rPr lang="en-US" altLang="en-US" sz="2000" i="1" dirty="0" smtClean="0">
                <a:latin typeface="Times" panose="02020603050405020304" pitchFamily="18" charset="0"/>
                <a:cs typeface="Times" panose="02020603050405020304" pitchFamily="18" charset="0"/>
              </a:rPr>
              <a:t>b</a:t>
            </a:r>
            <a:r>
              <a:rPr lang="en-US" altLang="en-US" sz="2000" dirty="0" smtClean="0">
                <a:latin typeface="Times" panose="02020603050405020304" pitchFamily="18" charset="0"/>
                <a:cs typeface="Times" panose="02020603050405020304" pitchFamily="18" charset="0"/>
              </a:rPr>
              <a:t>, </a:t>
            </a:r>
            <a:r>
              <a:rPr lang="en-US" altLang="en-US" sz="2000" i="1" dirty="0" smtClean="0">
                <a:latin typeface="Times" panose="02020603050405020304" pitchFamily="18" charset="0"/>
                <a:cs typeface="Times" panose="02020603050405020304" pitchFamily="18" charset="0"/>
              </a:rPr>
              <a:t>c</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Trên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cọc</a:t>
            </a:r>
            <a:r>
              <a:rPr lang="en-US" altLang="en-US" sz="2000" dirty="0" smtClean="0">
                <a:latin typeface="Times" panose="02020603050405020304" pitchFamily="18" charset="0"/>
                <a:cs typeface="Times" panose="02020603050405020304" pitchFamily="18" charset="0"/>
              </a:rPr>
              <a:t> a </a:t>
            </a:r>
            <a:r>
              <a:rPr lang="en-US" altLang="en-US" sz="2000" dirty="0" err="1" smtClean="0">
                <a:latin typeface="Times" panose="02020603050405020304" pitchFamily="18" charset="0"/>
                <a:cs typeface="Times" panose="02020603050405020304" pitchFamily="18" charset="0"/>
              </a:rPr>
              <a:t>có</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một</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chồng</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gồm</a:t>
            </a:r>
            <a:r>
              <a:rPr lang="en-US" altLang="en-US" sz="2000" dirty="0" smtClean="0">
                <a:latin typeface="Times" panose="02020603050405020304" pitchFamily="18" charset="0"/>
                <a:cs typeface="Times" panose="02020603050405020304" pitchFamily="18" charset="0"/>
              </a:rPr>
              <a:t> </a:t>
            </a:r>
            <a:r>
              <a:rPr lang="en-US" altLang="en-US" sz="2000" i="1" dirty="0" smtClean="0">
                <a:latin typeface="Times" panose="02020603050405020304" pitchFamily="18" charset="0"/>
                <a:cs typeface="Times" panose="02020603050405020304" pitchFamily="18" charset="0"/>
              </a:rPr>
              <a:t>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cái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đĩa</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đường</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kính</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giảm</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dần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từ</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dưới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lên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trên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Cần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chuyển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chồng</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đĩa</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từ</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cọc</a:t>
            </a:r>
            <a:r>
              <a:rPr lang="en-US" altLang="en-US" sz="2000" dirty="0" smtClean="0">
                <a:latin typeface="Times" panose="02020603050405020304" pitchFamily="18" charset="0"/>
                <a:cs typeface="Times" panose="02020603050405020304" pitchFamily="18" charset="0"/>
              </a:rPr>
              <a:t> </a:t>
            </a:r>
            <a:r>
              <a:rPr lang="en-US" altLang="en-US" sz="2000" i="1" dirty="0" smtClean="0">
                <a:latin typeface="Times" panose="02020603050405020304" pitchFamily="18" charset="0"/>
                <a:cs typeface="Times" panose="02020603050405020304" pitchFamily="18" charset="0"/>
              </a:rPr>
              <a:t>a</a:t>
            </a:r>
            <a:r>
              <a:rPr lang="en-US" altLang="en-US" sz="2000" dirty="0" smtClean="0">
                <a:latin typeface="Times" panose="02020603050405020304" pitchFamily="18" charset="0"/>
                <a:cs typeface="Times" panose="02020603050405020304" pitchFamily="18" charset="0"/>
              </a:rPr>
              <a:t> sang </a:t>
            </a:r>
            <a:r>
              <a:rPr lang="en-US" altLang="en-US" sz="2000" dirty="0" err="1" smtClean="0">
                <a:latin typeface="Times" panose="02020603050405020304" pitchFamily="18" charset="0"/>
                <a:cs typeface="Times" panose="02020603050405020304" pitchFamily="18" charset="0"/>
              </a:rPr>
              <a:t>cọc</a:t>
            </a:r>
            <a:r>
              <a:rPr lang="en-US" altLang="en-US" sz="2000" dirty="0" smtClean="0">
                <a:latin typeface="Times" panose="02020603050405020304" pitchFamily="18" charset="0"/>
                <a:cs typeface="Times" panose="02020603050405020304" pitchFamily="18" charset="0"/>
              </a:rPr>
              <a:t> </a:t>
            </a:r>
            <a:r>
              <a:rPr lang="en-US" altLang="en-US" sz="2000" i="1" dirty="0" smtClean="0">
                <a:latin typeface="Times" panose="02020603050405020304" pitchFamily="18" charset="0"/>
                <a:cs typeface="Times" panose="02020603050405020304" pitchFamily="18" charset="0"/>
              </a:rPr>
              <a:t>c</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tuần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thủ</a:t>
            </a:r>
            <a:r>
              <a:rPr lang="en-US" altLang="en-US" sz="2000" dirty="0" smtClean="0">
                <a:latin typeface="Times" panose="02020603050405020304" pitchFamily="18" charset="0"/>
                <a:cs typeface="Times" panose="02020603050405020304" pitchFamily="18" charset="0"/>
              </a:rPr>
              <a:t> quy </a:t>
            </a:r>
            <a:r>
              <a:rPr lang="en-US" altLang="en-US" sz="2000" dirty="0" err="1" smtClean="0">
                <a:latin typeface="Times" panose="02020603050405020304" pitchFamily="18" charset="0"/>
                <a:cs typeface="Times" panose="02020603050405020304" pitchFamily="18" charset="0"/>
              </a:rPr>
              <a:t>tắc</a:t>
            </a:r>
            <a:r>
              <a:rPr lang="en-US" altLang="en-US" sz="2000" i="1" dirty="0" smtClean="0">
                <a:latin typeface="Times" panose="02020603050405020304" pitchFamily="18" charset="0"/>
                <a:cs typeface="Times" panose="02020603050405020304" pitchFamily="18" charset="0"/>
              </a:rPr>
              <a:t>: </a:t>
            </a:r>
            <a:endParaRPr lang="en-US" altLang="en-US" sz="2000" i="1" dirty="0">
              <a:latin typeface="Times" panose="02020603050405020304" pitchFamily="18" charset="0"/>
              <a:cs typeface="Times" panose="02020603050405020304" pitchFamily="18" charset="0"/>
            </a:endParaRPr>
          </a:p>
          <a:p>
            <a:pPr marL="457200" indent="-457200" algn="just" eaLnBrk="1" hangingPunct="1">
              <a:lnSpc>
                <a:spcPct val="120000"/>
              </a:lnSpc>
              <a:spcBef>
                <a:spcPts val="600"/>
              </a:spcBef>
              <a:buFont typeface="+mj-lt"/>
              <a:buAutoNum type="arabicPeriod"/>
            </a:pPr>
            <a:r>
              <a:rPr lang="en-US" altLang="en-US" sz="2000" i="1" dirty="0" err="1">
                <a:latin typeface="Times" panose="02020603050405020304" pitchFamily="18" charset="0"/>
                <a:cs typeface="Times" panose="02020603050405020304" pitchFamily="18" charset="0"/>
              </a:rPr>
              <a:t>Mỗi</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lần</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chỉ</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chuyển</a:t>
            </a:r>
            <a:r>
              <a:rPr lang="en-US" altLang="en-US" sz="2000" i="1" dirty="0">
                <a:latin typeface="Times" panose="02020603050405020304" pitchFamily="18" charset="0"/>
                <a:cs typeface="Times" panose="02020603050405020304" pitchFamily="18" charset="0"/>
              </a:rPr>
              <a:t> 1 </a:t>
            </a:r>
            <a:r>
              <a:rPr lang="en-US" altLang="en-US" sz="2000" i="1" dirty="0" err="1">
                <a:latin typeface="Times" panose="02020603050405020304" pitchFamily="18" charset="0"/>
                <a:cs typeface="Times" panose="02020603050405020304" pitchFamily="18" charset="0"/>
              </a:rPr>
              <a:t>đĩa</a:t>
            </a:r>
            <a:endParaRPr lang="en-US" altLang="en-US" sz="2000" i="1" dirty="0">
              <a:latin typeface="Times" panose="02020603050405020304" pitchFamily="18" charset="0"/>
              <a:cs typeface="Times" panose="02020603050405020304" pitchFamily="18" charset="0"/>
            </a:endParaRPr>
          </a:p>
          <a:p>
            <a:pPr marL="457200" indent="-457200" algn="just" eaLnBrk="1" hangingPunct="1">
              <a:lnSpc>
                <a:spcPct val="120000"/>
              </a:lnSpc>
              <a:spcBef>
                <a:spcPts val="600"/>
              </a:spcBef>
              <a:buFont typeface="+mj-lt"/>
              <a:buAutoNum type="arabicPeriod"/>
            </a:pPr>
            <a:r>
              <a:rPr lang="en-US" altLang="en-US" sz="2000" i="1" dirty="0" err="1">
                <a:latin typeface="Times" panose="02020603050405020304" pitchFamily="18" charset="0"/>
                <a:cs typeface="Times" panose="02020603050405020304" pitchFamily="18" charset="0"/>
              </a:rPr>
              <a:t>Chỉ</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được</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xếp</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đĩa</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có</a:t>
            </a:r>
            <a:r>
              <a:rPr lang="en-US" altLang="en-US" sz="2000" i="1" dirty="0">
                <a:latin typeface="Times" panose="02020603050405020304" pitchFamily="18" charset="0"/>
                <a:cs typeface="Times" panose="02020603050405020304" pitchFamily="18" charset="0"/>
              </a:rPr>
              <a:t> đ</a:t>
            </a:r>
            <a:r>
              <a:rPr lang="vi-VN" altLang="en-US" sz="2000" i="1" dirty="0">
                <a:latin typeface="Times" panose="02020603050405020304" pitchFamily="18" charset="0"/>
                <a:cs typeface="Times" panose="02020603050405020304" pitchFamily="18" charset="0"/>
              </a:rPr>
              <a:t>ư</a:t>
            </a:r>
            <a:r>
              <a:rPr lang="en-US" altLang="en-US" sz="2000" i="1" dirty="0" err="1">
                <a:latin typeface="Times" panose="02020603050405020304" pitchFamily="18" charset="0"/>
                <a:cs typeface="Times" panose="02020603050405020304" pitchFamily="18" charset="0"/>
              </a:rPr>
              <a:t>ờng</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kính</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nhỏ</a:t>
            </a:r>
            <a:r>
              <a:rPr lang="en-US" altLang="en-US" sz="2000" i="1" dirty="0">
                <a:latin typeface="Times" panose="02020603050405020304" pitchFamily="18" charset="0"/>
                <a:cs typeface="Times" panose="02020603050405020304" pitchFamily="18" charset="0"/>
              </a:rPr>
              <a:t> h</a:t>
            </a:r>
            <a:r>
              <a:rPr lang="vi-VN" altLang="en-US" sz="2000" i="1" dirty="0">
                <a:latin typeface="Times" panose="02020603050405020304" pitchFamily="18" charset="0"/>
                <a:cs typeface="Times" panose="02020603050405020304" pitchFamily="18" charset="0"/>
              </a:rPr>
              <a:t>ơ</a:t>
            </a:r>
            <a:r>
              <a:rPr lang="en-US" altLang="en-US" sz="2000" i="1" dirty="0">
                <a:latin typeface="Times" panose="02020603050405020304" pitchFamily="18" charset="0"/>
                <a:cs typeface="Times" panose="02020603050405020304" pitchFamily="18" charset="0"/>
              </a:rPr>
              <a:t>n </a:t>
            </a:r>
            <a:r>
              <a:rPr lang="en-US" altLang="en-US" sz="2000" i="1" dirty="0" err="1">
                <a:latin typeface="Times" panose="02020603050405020304" pitchFamily="18" charset="0"/>
                <a:cs typeface="Times" panose="02020603050405020304" pitchFamily="18" charset="0"/>
              </a:rPr>
              <a:t>lên</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trên</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đĩa</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có</a:t>
            </a:r>
            <a:r>
              <a:rPr lang="en-US" altLang="en-US" sz="2000" i="1" dirty="0">
                <a:latin typeface="Times" panose="02020603050405020304" pitchFamily="18" charset="0"/>
                <a:cs typeface="Times" panose="02020603050405020304" pitchFamily="18" charset="0"/>
              </a:rPr>
              <a:t> đ</a:t>
            </a:r>
            <a:r>
              <a:rPr lang="vi-VN" altLang="en-US" sz="2000" i="1" dirty="0">
                <a:latin typeface="Times" panose="02020603050405020304" pitchFamily="18" charset="0"/>
                <a:cs typeface="Times" panose="02020603050405020304" pitchFamily="18" charset="0"/>
              </a:rPr>
              <a:t>ư</a:t>
            </a:r>
            <a:r>
              <a:rPr lang="en-US" altLang="en-US" sz="2000" i="1" dirty="0" err="1">
                <a:latin typeface="Times" panose="02020603050405020304" pitchFamily="18" charset="0"/>
                <a:cs typeface="Times" panose="02020603050405020304" pitchFamily="18" charset="0"/>
              </a:rPr>
              <a:t>ờng</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kính</a:t>
            </a:r>
            <a:r>
              <a:rPr lang="en-US" altLang="en-US" sz="2000" i="1" dirty="0">
                <a:latin typeface="Times" panose="02020603050405020304" pitchFamily="18" charset="0"/>
                <a:cs typeface="Times" panose="02020603050405020304" pitchFamily="18" charset="0"/>
              </a:rPr>
              <a:t> </a:t>
            </a:r>
            <a:r>
              <a:rPr lang="en-US" altLang="en-US" sz="2000" i="1" dirty="0" err="1">
                <a:latin typeface="Times" panose="02020603050405020304" pitchFamily="18" charset="0"/>
                <a:cs typeface="Times" panose="02020603050405020304" pitchFamily="18" charset="0"/>
              </a:rPr>
              <a:t>lớn</a:t>
            </a:r>
            <a:r>
              <a:rPr lang="en-US" altLang="en-US" sz="2000" i="1" dirty="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hơn</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Trong</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quá</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trình</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chuyển</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được</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phép</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dùng</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cọc</a:t>
            </a:r>
            <a:r>
              <a:rPr lang="en-US" altLang="en-US" sz="2000" i="1" dirty="0" smtClean="0">
                <a:latin typeface="Times" panose="02020603050405020304" pitchFamily="18" charset="0"/>
                <a:cs typeface="Times" panose="02020603050405020304" pitchFamily="18" charset="0"/>
              </a:rPr>
              <a:t> b </a:t>
            </a:r>
            <a:r>
              <a:rPr lang="en-US" altLang="en-US" sz="2000" i="1" dirty="0" err="1" smtClean="0">
                <a:latin typeface="Times" panose="02020603050405020304" pitchFamily="18" charset="0"/>
                <a:cs typeface="Times" panose="02020603050405020304" pitchFamily="18" charset="0"/>
              </a:rPr>
              <a:t>làm</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cọc</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trung</a:t>
            </a:r>
            <a:r>
              <a:rPr lang="en-US" altLang="en-US" sz="2000" i="1" dirty="0" smtClean="0">
                <a:latin typeface="Times" panose="02020603050405020304" pitchFamily="18" charset="0"/>
                <a:cs typeface="Times" panose="02020603050405020304" pitchFamily="18" charset="0"/>
              </a:rPr>
              <a:t> </a:t>
            </a:r>
            <a:r>
              <a:rPr lang="en-US" altLang="en-US" sz="2000" i="1" dirty="0" err="1" smtClean="0">
                <a:latin typeface="Times" panose="02020603050405020304" pitchFamily="18" charset="0"/>
                <a:cs typeface="Times" panose="02020603050405020304" pitchFamily="18" charset="0"/>
              </a:rPr>
              <a:t>gian</a:t>
            </a:r>
            <a:r>
              <a:rPr lang="en-US" altLang="en-US" sz="2000" i="1" dirty="0" smtClean="0">
                <a:latin typeface=".VnTime" panose="020B7200000000000000" pitchFamily="34" charset="0"/>
              </a:rPr>
              <a:t>.</a:t>
            </a:r>
            <a:r>
              <a:rPr lang="en-US" altLang="en-US" sz="2000" dirty="0" smtClean="0">
                <a:latin typeface=".VnTime" panose="020B7200000000000000" pitchFamily="34" charset="0"/>
              </a:rPr>
              <a:t> </a:t>
            </a:r>
            <a:endParaRPr lang="en-US" altLang="en-US" sz="2000" dirty="0">
              <a:latin typeface=".VnTime" panose="020B7200000000000000" pitchFamily="34" charset="0"/>
            </a:endParaRPr>
          </a:p>
          <a:p>
            <a:pPr marL="0" indent="0" algn="just" eaLnBrk="1" hangingPunct="1">
              <a:lnSpc>
                <a:spcPct val="120000"/>
              </a:lnSpc>
              <a:spcBef>
                <a:spcPts val="600"/>
              </a:spcBef>
              <a:buNone/>
            </a:pPr>
            <a:r>
              <a:rPr lang="en-US" altLang="en-US" sz="2000" dirty="0" err="1" smtClean="0">
                <a:latin typeface="Times" panose="02020603050405020304" pitchFamily="18" charset="0"/>
                <a:cs typeface="Times" panose="02020603050405020304" pitchFamily="18" charset="0"/>
              </a:rPr>
              <a:t>Bài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toán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đặt</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ra</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Tìm</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công</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thức</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đệ</a:t>
            </a:r>
            <a:r>
              <a:rPr lang="en-US" altLang="en-US" sz="2000" dirty="0" smtClean="0">
                <a:latin typeface="Times" panose="02020603050405020304" pitchFamily="18" charset="0"/>
                <a:cs typeface="Times" panose="02020603050405020304" pitchFamily="18" charset="0"/>
              </a:rPr>
              <a:t> quy </a:t>
            </a:r>
            <a:r>
              <a:rPr lang="en-US" altLang="en-US" sz="2000" dirty="0" err="1" smtClean="0">
                <a:latin typeface="Times" panose="02020603050405020304" pitchFamily="18" charset="0"/>
                <a:cs typeface="Times" panose="02020603050405020304" pitchFamily="18" charset="0"/>
              </a:rPr>
              <a:t>cho</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h</a:t>
            </a:r>
            <a:r>
              <a:rPr lang="en-US" altLang="en-US" sz="2000" baseline="-25000" dirty="0" err="1" smtClean="0">
                <a:latin typeface="Times" panose="02020603050405020304" pitchFamily="18" charset="0"/>
                <a:cs typeface="Times" panose="02020603050405020304" pitchFamily="18" charset="0"/>
              </a:rPr>
              <a:t>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là</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số</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lần</a:t>
            </a:r>
            <a:r>
              <a:rPr lang="en-US" altLang="en-US" sz="2000" dirty="0" smtClean="0">
                <a:latin typeface="Times" panose="02020603050405020304" pitchFamily="18" charset="0"/>
                <a:cs typeface="Times" panose="02020603050405020304" pitchFamily="18" charset="0"/>
              </a:rPr>
              <a:t> di </a:t>
            </a:r>
            <a:r>
              <a:rPr lang="en-US" altLang="en-US" sz="2000" dirty="0" err="1" smtClean="0">
                <a:latin typeface="Times" panose="02020603050405020304" pitchFamily="18" charset="0"/>
                <a:cs typeface="Times" panose="02020603050405020304" pitchFamily="18" charset="0"/>
              </a:rPr>
              <a:t>chuyển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đĩa</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ít</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nhất</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cần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thực</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hiện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để</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hoàn</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thành</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nhiệm</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vụ</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đặt</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ra</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trong</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trò</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chơi</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tháp</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Hà</a:t>
            </a:r>
            <a:r>
              <a:rPr lang="en-US" altLang="en-US" sz="2000" dirty="0" smtClean="0">
                <a:latin typeface="Times" panose="02020603050405020304" pitchFamily="18" charset="0"/>
                <a:cs typeface="Times" panose="02020603050405020304" pitchFamily="18" charset="0"/>
              </a:rPr>
              <a:t> </a:t>
            </a:r>
            <a:r>
              <a:rPr lang="en-US" altLang="en-US" sz="2000" dirty="0" err="1" smtClean="0">
                <a:latin typeface="Times" panose="02020603050405020304" pitchFamily="18" charset="0"/>
                <a:cs typeface="Times" panose="02020603050405020304" pitchFamily="18" charset="0"/>
              </a:rPr>
              <a:t>nội</a:t>
            </a:r>
            <a:r>
              <a:rPr lang="en-US" altLang="en-US" sz="2000" dirty="0" smtClean="0">
                <a:latin typeface="Times" panose="02020603050405020304" pitchFamily="18" charset="0"/>
                <a:cs typeface="Times" panose="02020603050405020304" pitchFamily="18" charset="0"/>
              </a:rPr>
              <a:t>.</a:t>
            </a:r>
            <a:endParaRPr lang="en-US" altLang="en-US" sz="2000" dirty="0">
              <a:latin typeface=".VnTime" panose="020B7200000000000000" pitchFamily="34" charset="0"/>
            </a:endParaRPr>
          </a:p>
        </p:txBody>
      </p:sp>
      <p:sp>
        <p:nvSpPr>
          <p:cNvPr id="2" name="Slide Number Placeholder 1">
            <a:extLst>
              <a:ext uri="{FF2B5EF4-FFF2-40B4-BE49-F238E27FC236}">
                <a16:creationId xmlns:a16="http://schemas.microsoft.com/office/drawing/2014/main" id="{FC2E1340-CEA5-46C5-8FC5-6AA0E22A0A03}"/>
              </a:ext>
            </a:extLst>
          </p:cNvPr>
          <p:cNvSpPr>
            <a:spLocks noGrp="1"/>
          </p:cNvSpPr>
          <p:nvPr>
            <p:ph type="sldNum" sz="quarter" idx="12"/>
          </p:nvPr>
        </p:nvSpPr>
        <p:spPr/>
        <p:txBody>
          <a:bodyPr/>
          <a:lstStyle/>
          <a:p>
            <a:pPr>
              <a:defRPr/>
            </a:pPr>
            <a:fld id="{519C8756-3B26-4146-A7C7-24F682EEB786}" type="slidenum">
              <a:rPr lang="en-US" smtClean="0"/>
              <a:pPr>
                <a:defRPr/>
              </a:pPr>
              <a:t>72</a:t>
            </a:fld>
            <a:endParaRPr lang="en-US"/>
          </a:p>
        </p:txBody>
      </p:sp>
      <p:sp>
        <p:nvSpPr>
          <p:cNvPr id="4" name="AutoShape 4">
            <a:extLst>
              <a:ext uri="{FF2B5EF4-FFF2-40B4-BE49-F238E27FC236}">
                <a16:creationId xmlns:a16="http://schemas.microsoft.com/office/drawing/2014/main" id="{0E526E21-FA4C-4082-A1C0-FB4A66056100}"/>
              </a:ext>
            </a:extLst>
          </p:cNvPr>
          <p:cNvSpPr>
            <a:spLocks noChangeArrowheads="1"/>
          </p:cNvSpPr>
          <p:nvPr/>
        </p:nvSpPr>
        <p:spPr bwMode="auto">
          <a:xfrm>
            <a:off x="685800" y="5857875"/>
            <a:ext cx="23622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5" name="AutoShape 5">
            <a:extLst>
              <a:ext uri="{FF2B5EF4-FFF2-40B4-BE49-F238E27FC236}">
                <a16:creationId xmlns:a16="http://schemas.microsoft.com/office/drawing/2014/main" id="{68905C4E-6441-4628-9357-1ABA658166E7}"/>
              </a:ext>
            </a:extLst>
          </p:cNvPr>
          <p:cNvSpPr>
            <a:spLocks noChangeArrowheads="1"/>
          </p:cNvSpPr>
          <p:nvPr/>
        </p:nvSpPr>
        <p:spPr bwMode="auto">
          <a:xfrm>
            <a:off x="914400" y="5476875"/>
            <a:ext cx="19050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6" name="AutoShape 6">
            <a:extLst>
              <a:ext uri="{FF2B5EF4-FFF2-40B4-BE49-F238E27FC236}">
                <a16:creationId xmlns:a16="http://schemas.microsoft.com/office/drawing/2014/main" id="{88E59A92-A1CA-4ED2-9862-91A3932E0653}"/>
              </a:ext>
            </a:extLst>
          </p:cNvPr>
          <p:cNvSpPr>
            <a:spLocks noChangeArrowheads="1"/>
          </p:cNvSpPr>
          <p:nvPr/>
        </p:nvSpPr>
        <p:spPr bwMode="auto">
          <a:xfrm>
            <a:off x="1143000" y="5095875"/>
            <a:ext cx="14478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7" name="AutoShape 7">
            <a:extLst>
              <a:ext uri="{FF2B5EF4-FFF2-40B4-BE49-F238E27FC236}">
                <a16:creationId xmlns:a16="http://schemas.microsoft.com/office/drawing/2014/main" id="{01161198-68F8-47B6-A442-EBBEC98C4420}"/>
              </a:ext>
            </a:extLst>
          </p:cNvPr>
          <p:cNvSpPr>
            <a:spLocks noChangeArrowheads="1"/>
          </p:cNvSpPr>
          <p:nvPr/>
        </p:nvSpPr>
        <p:spPr bwMode="auto">
          <a:xfrm>
            <a:off x="1371600" y="4714875"/>
            <a:ext cx="9906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8" name="AutoShape 8">
            <a:extLst>
              <a:ext uri="{FF2B5EF4-FFF2-40B4-BE49-F238E27FC236}">
                <a16:creationId xmlns:a16="http://schemas.microsoft.com/office/drawing/2014/main" id="{CA2692F2-7097-4A1A-B0E4-6E0A5311670F}"/>
              </a:ext>
            </a:extLst>
          </p:cNvPr>
          <p:cNvSpPr>
            <a:spLocks noChangeArrowheads="1"/>
          </p:cNvSpPr>
          <p:nvPr/>
        </p:nvSpPr>
        <p:spPr bwMode="auto">
          <a:xfrm>
            <a:off x="1600200" y="4333875"/>
            <a:ext cx="5334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9" name="Text Box 9">
            <a:extLst>
              <a:ext uri="{FF2B5EF4-FFF2-40B4-BE49-F238E27FC236}">
                <a16:creationId xmlns:a16="http://schemas.microsoft.com/office/drawing/2014/main" id="{726A2F94-6646-4DDB-9522-209332F73AA4}"/>
              </a:ext>
            </a:extLst>
          </p:cNvPr>
          <p:cNvSpPr txBox="1">
            <a:spLocks noChangeArrowheads="1"/>
          </p:cNvSpPr>
          <p:nvPr/>
        </p:nvSpPr>
        <p:spPr bwMode="auto">
          <a:xfrm>
            <a:off x="685800" y="6315075"/>
            <a:ext cx="2362200"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Cọc a</a:t>
            </a:r>
          </a:p>
        </p:txBody>
      </p:sp>
      <p:sp>
        <p:nvSpPr>
          <p:cNvPr id="10" name="Text Box 10">
            <a:extLst>
              <a:ext uri="{FF2B5EF4-FFF2-40B4-BE49-F238E27FC236}">
                <a16:creationId xmlns:a16="http://schemas.microsoft.com/office/drawing/2014/main" id="{CC5BC214-FC76-4529-BCC5-7CAAA2E6A178}"/>
              </a:ext>
            </a:extLst>
          </p:cNvPr>
          <p:cNvSpPr txBox="1">
            <a:spLocks noChangeArrowheads="1"/>
          </p:cNvSpPr>
          <p:nvPr/>
        </p:nvSpPr>
        <p:spPr bwMode="auto">
          <a:xfrm>
            <a:off x="3200400" y="6315075"/>
            <a:ext cx="2362200"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Cọc c</a:t>
            </a:r>
          </a:p>
        </p:txBody>
      </p:sp>
      <p:sp>
        <p:nvSpPr>
          <p:cNvPr id="11" name="Text Box 11">
            <a:extLst>
              <a:ext uri="{FF2B5EF4-FFF2-40B4-BE49-F238E27FC236}">
                <a16:creationId xmlns:a16="http://schemas.microsoft.com/office/drawing/2014/main" id="{86E9DD63-7F5E-4CC8-A424-CB6CDF5410AD}"/>
              </a:ext>
            </a:extLst>
          </p:cNvPr>
          <p:cNvSpPr txBox="1">
            <a:spLocks noChangeArrowheads="1"/>
          </p:cNvSpPr>
          <p:nvPr/>
        </p:nvSpPr>
        <p:spPr bwMode="auto">
          <a:xfrm>
            <a:off x="5715000" y="6315075"/>
            <a:ext cx="2362200"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Cọc b</a:t>
            </a:r>
          </a:p>
        </p:txBody>
      </p:sp>
    </p:spTree>
    <p:extLst>
      <p:ext uri="{BB962C8B-B14F-4D97-AF65-F5344CB8AC3E}">
        <p14:creationId xmlns:p14="http://schemas.microsoft.com/office/powerpoint/2010/main" val="536075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0B37A8F8-871F-4C1E-968B-48EED37DD077}"/>
              </a:ext>
            </a:extLst>
          </p:cNvPr>
          <p:cNvSpPr>
            <a:spLocks noGrp="1" noChangeArrowheads="1"/>
          </p:cNvSpPr>
          <p:nvPr>
            <p:ph type="title"/>
          </p:nvPr>
        </p:nvSpPr>
        <p:spPr>
          <a:xfrm>
            <a:off x="76200" y="195264"/>
            <a:ext cx="8991600" cy="731836"/>
          </a:xfrm>
        </p:spPr>
        <p:txBody>
          <a:bodyPr>
            <a:noAutofit/>
          </a:bodyPr>
          <a:lstStyle/>
          <a:p>
            <a:pPr eaLnBrk="1" hangingPunct="1"/>
            <a:r>
              <a:rPr lang="en-US" altLang="en-US" sz="2200" dirty="0" err="1">
                <a:latin typeface="Times New Roman" panose="02020603050405020304" pitchFamily="18" charset="0"/>
                <a:cs typeface="Times New Roman" panose="02020603050405020304" pitchFamily="18" charset="0"/>
              </a:rPr>
              <a:t>Bài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toán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chuyển</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đĩa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từ</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cọc</a:t>
            </a:r>
            <a:r>
              <a:rPr lang="en-US" altLang="en-US" sz="2200" dirty="0">
                <a:latin typeface="Times New Roman" panose="02020603050405020304" pitchFamily="18" charset="0"/>
                <a:cs typeface="Times New Roman" panose="02020603050405020304" pitchFamily="18" charset="0"/>
              </a:rPr>
              <a:t> a sang </a:t>
            </a:r>
            <a:r>
              <a:rPr lang="en-US" altLang="en-US" sz="2200" dirty="0" err="1">
                <a:latin typeface="Times New Roman" panose="02020603050405020304" pitchFamily="18" charset="0"/>
                <a:cs typeface="Times New Roman" panose="02020603050405020304" pitchFamily="18" charset="0"/>
              </a:rPr>
              <a:t>cọc</a:t>
            </a:r>
            <a:r>
              <a:rPr lang="en-US" altLang="en-US" sz="2200" dirty="0">
                <a:latin typeface="Times New Roman" panose="02020603050405020304" pitchFamily="18" charset="0"/>
                <a:cs typeface="Times New Roman" panose="02020603050405020304" pitchFamily="18" charset="0"/>
              </a:rPr>
              <a:t> c </a:t>
            </a:r>
            <a:r>
              <a:rPr lang="en-US" altLang="en-US" sz="2200" dirty="0" err="1">
                <a:latin typeface="Times New Roman" panose="02020603050405020304" pitchFamily="18" charset="0"/>
                <a:cs typeface="Times New Roman" panose="02020603050405020304" pitchFamily="18" charset="0"/>
              </a:rPr>
              <a:t>sử</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dụng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cọc</a:t>
            </a:r>
            <a:r>
              <a:rPr lang="en-US" altLang="en-US" sz="2200" dirty="0">
                <a:latin typeface="Times New Roman" panose="02020603050405020304" pitchFamily="18" charset="0"/>
                <a:cs typeface="Times New Roman" panose="02020603050405020304" pitchFamily="18" charset="0"/>
              </a:rPr>
              <a:t> b </a:t>
            </a:r>
            <a:r>
              <a:rPr lang="en-US" altLang="en-US" sz="2200" dirty="0" err="1">
                <a:latin typeface="Times New Roman" panose="02020603050405020304" pitchFamily="18" charset="0"/>
                <a:cs typeface="Times New Roman" panose="02020603050405020304" pitchFamily="18" charset="0"/>
              </a:rPr>
              <a:t>làm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trung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gian</a:t>
            </a:r>
            <a:r>
              <a:rPr lang="en-US" altLang="en-US" sz="2200" dirty="0">
                <a:latin typeface="Times New Roman" panose="02020603050405020304" pitchFamily="18" charset="0"/>
                <a:cs typeface="Times New Roman" panose="02020603050405020304" pitchFamily="18" charset="0"/>
              </a:rPr>
              <a:t/>
            </a:r>
            <a:br>
              <a:rPr lang="en-US" altLang="en-US" sz="2200" dirty="0">
                <a:latin typeface="Times New Roman" panose="02020603050405020304" pitchFamily="18" charset="0"/>
                <a:cs typeface="Times New Roman" panose="02020603050405020304" pitchFamily="18" charset="0"/>
              </a:rPr>
            </a:br>
            <a:r>
              <a:rPr lang="en-US" altLang="en-US" sz="2200" dirty="0">
                <a:latin typeface="Times New Roman" panose="02020603050405020304" pitchFamily="18" charset="0"/>
                <a:cs typeface="Times New Roman" panose="02020603050405020304" pitchFamily="18" charset="0"/>
              </a:rPr>
              <a:t>          </a:t>
            </a:r>
            <a:r>
              <a:rPr lang="en-US" altLang="en-US" sz="2200" dirty="0" err="1">
                <a:solidFill>
                  <a:srgbClr val="FF0000"/>
                </a:solidFill>
                <a:latin typeface="Times New Roman" panose="02020603050405020304" pitchFamily="18" charset="0"/>
                <a:cs typeface="Times New Roman" panose="02020603050405020304" pitchFamily="18" charset="0"/>
              </a:rPr>
              <a:t>Cần</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dirty="0" err="1">
                <a:solidFill>
                  <a:srgbClr val="FF0000"/>
                </a:solidFill>
                <a:latin typeface="Times New Roman" panose="02020603050405020304" pitchFamily="18" charset="0"/>
                <a:cs typeface="Times New Roman" panose="02020603050405020304" pitchFamily="18" charset="0"/>
              </a:rPr>
              <a:t>tìm</a:t>
            </a:r>
            <a:r>
              <a:rPr lang="en-US" altLang="en-US" sz="2200" dirty="0">
                <a:latin typeface="Times New Roman" panose="02020603050405020304" pitchFamily="18" charset="0"/>
                <a:cs typeface="Times New Roman" panose="02020603050405020304" pitchFamily="18" charset="0"/>
              </a:rPr>
              <a:t> </a:t>
            </a:r>
            <a:r>
              <a:rPr lang="en-US" altLang="en-US" sz="2200" i="1" dirty="0" err="1">
                <a:solidFill>
                  <a:srgbClr val="000066"/>
                </a:solidFill>
                <a:latin typeface=".VnTime" panose="020B7200000000000000" pitchFamily="34" charset="0"/>
              </a:rPr>
              <a:t>h</a:t>
            </a:r>
            <a:r>
              <a:rPr lang="en-US" altLang="en-US" sz="2200" i="1" baseline="-25000" dirty="0" err="1">
                <a:solidFill>
                  <a:srgbClr val="000066"/>
                </a:solidFill>
                <a:latin typeface=".VnTime" panose="020B7200000000000000" pitchFamily="34" charset="0"/>
              </a:rPr>
              <a:t>n</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là</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sè</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lÇn</a:t>
            </a:r>
            <a:r>
              <a:rPr lang="en-US" altLang="en-US" sz="2200" dirty="0">
                <a:solidFill>
                  <a:srgbClr val="000066"/>
                </a:solidFill>
                <a:latin typeface=".VnTime" panose="020B7200000000000000" pitchFamily="34" charset="0"/>
              </a:rPr>
              <a:t> di </a:t>
            </a:r>
            <a:r>
              <a:rPr lang="en-US" altLang="en-US" sz="2200" dirty="0" err="1">
                <a:solidFill>
                  <a:srgbClr val="000066"/>
                </a:solidFill>
                <a:latin typeface=".VnTime" panose="020B7200000000000000" pitchFamily="34" charset="0"/>
              </a:rPr>
              <a:t>chuyÓn</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Üa</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Ýt</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nhÊt</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cÇn</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thùc</a:t>
            </a:r>
            <a:r>
              <a:rPr lang="en-US" altLang="en-US" sz="2200" dirty="0">
                <a:solidFill>
                  <a:srgbClr val="000066"/>
                </a:solidFill>
                <a:latin typeface=".VnTime" panose="020B7200000000000000" pitchFamily="34" charset="0"/>
              </a:rPr>
              <a:t> </a:t>
            </a:r>
            <a:r>
              <a:rPr lang="en-US" altLang="en-US" sz="2200" dirty="0" err="1">
                <a:solidFill>
                  <a:srgbClr val="000066"/>
                </a:solidFill>
                <a:latin typeface=".VnTime" panose="020B7200000000000000" pitchFamily="34" charset="0"/>
              </a:rPr>
              <a:t>hiÖn</a:t>
            </a:r>
            <a:endParaRPr lang="en-US" altLang="en-US" sz="2200" dirty="0"/>
          </a:p>
        </p:txBody>
      </p:sp>
      <p:sp>
        <p:nvSpPr>
          <p:cNvPr id="6" name="Slide Number Placeholder 5">
            <a:extLst>
              <a:ext uri="{FF2B5EF4-FFF2-40B4-BE49-F238E27FC236}">
                <a16:creationId xmlns:a16="http://schemas.microsoft.com/office/drawing/2014/main" id="{300C0404-57B4-49C5-AD38-7CE84CB196C2}"/>
              </a:ext>
            </a:extLst>
          </p:cNvPr>
          <p:cNvSpPr>
            <a:spLocks noGrp="1"/>
          </p:cNvSpPr>
          <p:nvPr>
            <p:ph type="sldNum" sz="quarter" idx="12"/>
          </p:nvPr>
        </p:nvSpPr>
        <p:spPr/>
        <p:txBody>
          <a:bodyPr/>
          <a:lstStyle/>
          <a:p>
            <a:pPr>
              <a:defRPr/>
            </a:pPr>
            <a:fld id="{519C8756-3B26-4146-A7C7-24F682EEB786}" type="slidenum">
              <a:rPr lang="en-US" smtClean="0"/>
              <a:pPr>
                <a:defRPr/>
              </a:pPr>
              <a:t>73</a:t>
            </a:fld>
            <a:endParaRPr lang="en-US"/>
          </a:p>
        </p:txBody>
      </p:sp>
      <p:sp>
        <p:nvSpPr>
          <p:cNvPr id="787460" name="AutoShape 4">
            <a:extLst>
              <a:ext uri="{FF2B5EF4-FFF2-40B4-BE49-F238E27FC236}">
                <a16:creationId xmlns:a16="http://schemas.microsoft.com/office/drawing/2014/main" id="{ADD1A5BB-5D0A-4DA1-B702-6FE9855DE608}"/>
              </a:ext>
            </a:extLst>
          </p:cNvPr>
          <p:cNvSpPr>
            <a:spLocks noChangeArrowheads="1"/>
          </p:cNvSpPr>
          <p:nvPr/>
        </p:nvSpPr>
        <p:spPr bwMode="auto">
          <a:xfrm>
            <a:off x="990600" y="5638800"/>
            <a:ext cx="23622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787461" name="AutoShape 5">
            <a:extLst>
              <a:ext uri="{FF2B5EF4-FFF2-40B4-BE49-F238E27FC236}">
                <a16:creationId xmlns:a16="http://schemas.microsoft.com/office/drawing/2014/main" id="{3C273935-E171-4E28-8EA0-EFDB762AAF39}"/>
              </a:ext>
            </a:extLst>
          </p:cNvPr>
          <p:cNvSpPr>
            <a:spLocks noChangeArrowheads="1"/>
          </p:cNvSpPr>
          <p:nvPr/>
        </p:nvSpPr>
        <p:spPr bwMode="auto">
          <a:xfrm>
            <a:off x="1219200" y="5257800"/>
            <a:ext cx="19050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787462" name="AutoShape 6">
            <a:extLst>
              <a:ext uri="{FF2B5EF4-FFF2-40B4-BE49-F238E27FC236}">
                <a16:creationId xmlns:a16="http://schemas.microsoft.com/office/drawing/2014/main" id="{CC795608-74A0-4F95-86B0-E5829C046DA5}"/>
              </a:ext>
            </a:extLst>
          </p:cNvPr>
          <p:cNvSpPr>
            <a:spLocks noChangeArrowheads="1"/>
          </p:cNvSpPr>
          <p:nvPr/>
        </p:nvSpPr>
        <p:spPr bwMode="auto">
          <a:xfrm>
            <a:off x="1447800" y="4876800"/>
            <a:ext cx="14478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787463" name="AutoShape 7">
            <a:extLst>
              <a:ext uri="{FF2B5EF4-FFF2-40B4-BE49-F238E27FC236}">
                <a16:creationId xmlns:a16="http://schemas.microsoft.com/office/drawing/2014/main" id="{95A27D59-65EA-4E69-BB53-40658B919CC4}"/>
              </a:ext>
            </a:extLst>
          </p:cNvPr>
          <p:cNvSpPr>
            <a:spLocks noChangeArrowheads="1"/>
          </p:cNvSpPr>
          <p:nvPr/>
        </p:nvSpPr>
        <p:spPr bwMode="auto">
          <a:xfrm>
            <a:off x="1676400" y="4495800"/>
            <a:ext cx="9906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787464" name="AutoShape 8">
            <a:extLst>
              <a:ext uri="{FF2B5EF4-FFF2-40B4-BE49-F238E27FC236}">
                <a16:creationId xmlns:a16="http://schemas.microsoft.com/office/drawing/2014/main" id="{48B05C68-29D0-419A-8D91-E325D56109DB}"/>
              </a:ext>
            </a:extLst>
          </p:cNvPr>
          <p:cNvSpPr>
            <a:spLocks noChangeArrowheads="1"/>
          </p:cNvSpPr>
          <p:nvPr/>
        </p:nvSpPr>
        <p:spPr bwMode="auto">
          <a:xfrm>
            <a:off x="1905000" y="4114800"/>
            <a:ext cx="533400" cy="457200"/>
          </a:xfrm>
          <a:prstGeom prst="can">
            <a:avLst>
              <a:gd name="adj" fmla="val 25000"/>
            </a:avLst>
          </a:prstGeom>
          <a:solidFill>
            <a:srgbClr val="FFC000"/>
          </a:solidFill>
          <a:ln w="9525">
            <a:solidFill>
              <a:schemeClr val="tx1"/>
            </a:solidFill>
            <a:round/>
            <a:headEnd/>
            <a:tailEnd/>
          </a:ln>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
        <p:nvSpPr>
          <p:cNvPr id="96265" name="Text Box 9">
            <a:extLst>
              <a:ext uri="{FF2B5EF4-FFF2-40B4-BE49-F238E27FC236}">
                <a16:creationId xmlns:a16="http://schemas.microsoft.com/office/drawing/2014/main" id="{2C174B79-B92C-4741-A696-15CC88444FB2}"/>
              </a:ext>
            </a:extLst>
          </p:cNvPr>
          <p:cNvSpPr txBox="1">
            <a:spLocks noChangeArrowheads="1"/>
          </p:cNvSpPr>
          <p:nvPr/>
        </p:nvSpPr>
        <p:spPr bwMode="auto">
          <a:xfrm>
            <a:off x="990600" y="6096000"/>
            <a:ext cx="2362200"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Cọc a</a:t>
            </a:r>
          </a:p>
        </p:txBody>
      </p:sp>
      <p:sp>
        <p:nvSpPr>
          <p:cNvPr id="96266" name="Text Box 10">
            <a:extLst>
              <a:ext uri="{FF2B5EF4-FFF2-40B4-BE49-F238E27FC236}">
                <a16:creationId xmlns:a16="http://schemas.microsoft.com/office/drawing/2014/main" id="{F2B83340-953A-4E08-BE9F-FBC5703D5A19}"/>
              </a:ext>
            </a:extLst>
          </p:cNvPr>
          <p:cNvSpPr txBox="1">
            <a:spLocks noChangeArrowheads="1"/>
          </p:cNvSpPr>
          <p:nvPr/>
        </p:nvSpPr>
        <p:spPr bwMode="auto">
          <a:xfrm>
            <a:off x="3505200" y="6096000"/>
            <a:ext cx="2362200"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Cọc c</a:t>
            </a:r>
          </a:p>
        </p:txBody>
      </p:sp>
      <p:sp>
        <p:nvSpPr>
          <p:cNvPr id="96267" name="Text Box 11">
            <a:extLst>
              <a:ext uri="{FF2B5EF4-FFF2-40B4-BE49-F238E27FC236}">
                <a16:creationId xmlns:a16="http://schemas.microsoft.com/office/drawing/2014/main" id="{F39B4823-2CD9-4E1B-9336-B0C80C0AF32A}"/>
              </a:ext>
            </a:extLst>
          </p:cNvPr>
          <p:cNvSpPr txBox="1">
            <a:spLocks noChangeArrowheads="1"/>
          </p:cNvSpPr>
          <p:nvPr/>
        </p:nvSpPr>
        <p:spPr bwMode="auto">
          <a:xfrm>
            <a:off x="6019800" y="6096000"/>
            <a:ext cx="2362200"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Cọc b</a:t>
            </a:r>
          </a:p>
        </p:txBody>
      </p:sp>
      <p:sp>
        <p:nvSpPr>
          <p:cNvPr id="2" name="Rectangle 1">
            <a:extLst>
              <a:ext uri="{FF2B5EF4-FFF2-40B4-BE49-F238E27FC236}">
                <a16:creationId xmlns:a16="http://schemas.microsoft.com/office/drawing/2014/main" id="{1DCF32A9-2B6B-42FB-BA1A-6525B8A5CF2E}"/>
              </a:ext>
            </a:extLst>
          </p:cNvPr>
          <p:cNvSpPr>
            <a:spLocks noChangeArrowheads="1"/>
          </p:cNvSpPr>
          <p:nvPr/>
        </p:nvSpPr>
        <p:spPr bwMode="auto">
          <a:xfrm>
            <a:off x="604838" y="1809750"/>
            <a:ext cx="7994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spcBef>
                <a:spcPts val="1200"/>
              </a:spcBef>
              <a:buClrTx/>
              <a:buSzTx/>
              <a:buFontTx/>
              <a:buNone/>
            </a:pPr>
            <a:r>
              <a:rPr lang="en-US" altLang="en-US" sz="2000">
                <a:solidFill>
                  <a:srgbClr val="990000"/>
                </a:solidFill>
                <a:latin typeface=".VnTime" panose="020B7200000000000000" pitchFamily="34" charset="0"/>
              </a:rPr>
              <a:t>(1) ChuyÓn </a:t>
            </a:r>
            <a:r>
              <a:rPr lang="en-US" altLang="en-US" sz="2000" i="1">
                <a:solidFill>
                  <a:srgbClr val="990000"/>
                </a:solidFill>
                <a:latin typeface=".VnTime" panose="020B7200000000000000" pitchFamily="34" charset="0"/>
              </a:rPr>
              <a:t>n</a:t>
            </a:r>
            <a:r>
              <a:rPr lang="en-US" altLang="en-US" sz="2000">
                <a:solidFill>
                  <a:srgbClr val="990000"/>
                </a:solidFill>
                <a:latin typeface=".VnTime" panose="020B7200000000000000" pitchFamily="34" charset="0"/>
              </a:rPr>
              <a:t>-1 ®Üa tõ cäc </a:t>
            </a:r>
            <a:r>
              <a:rPr lang="en-US" altLang="en-US" sz="2000" i="1">
                <a:solidFill>
                  <a:srgbClr val="990000"/>
                </a:solidFill>
                <a:latin typeface=".VnTime" panose="020B7200000000000000" pitchFamily="34" charset="0"/>
              </a:rPr>
              <a:t>a</a:t>
            </a:r>
            <a:r>
              <a:rPr lang="en-US" altLang="en-US" sz="2000">
                <a:solidFill>
                  <a:srgbClr val="990000"/>
                </a:solidFill>
                <a:latin typeface=".VnTime" panose="020B7200000000000000" pitchFamily="34" charset="0"/>
              </a:rPr>
              <a:t> ®Õn cäc </a:t>
            </a:r>
            <a:r>
              <a:rPr lang="en-US" altLang="en-US" sz="2000" i="1">
                <a:solidFill>
                  <a:srgbClr val="990000"/>
                </a:solidFill>
                <a:latin typeface=".VnTime" panose="020B7200000000000000" pitchFamily="34" charset="0"/>
              </a:rPr>
              <a:t>b</a:t>
            </a:r>
            <a:r>
              <a:rPr lang="en-US" altLang="en-US" sz="2000">
                <a:solidFill>
                  <a:srgbClr val="990000"/>
                </a:solidFill>
                <a:latin typeface=".VnTime" panose="020B7200000000000000" pitchFamily="34" charset="0"/>
              </a:rPr>
              <a:t> sö dông cäc </a:t>
            </a:r>
            <a:r>
              <a:rPr lang="en-US" altLang="en-US" sz="2000" i="1">
                <a:solidFill>
                  <a:srgbClr val="990000"/>
                </a:solidFill>
                <a:latin typeface=".VnTime" panose="020B7200000000000000" pitchFamily="34" charset="0"/>
              </a:rPr>
              <a:t>c </a:t>
            </a:r>
            <a:r>
              <a:rPr lang="en-US" altLang="en-US" sz="2000">
                <a:solidFill>
                  <a:srgbClr val="990000"/>
                </a:solidFill>
                <a:latin typeface=".VnTime" panose="020B7200000000000000" pitchFamily="34" charset="0"/>
              </a:rPr>
              <a:t>lµm trung gian. </a:t>
            </a:r>
          </a:p>
        </p:txBody>
      </p:sp>
      <p:sp>
        <p:nvSpPr>
          <p:cNvPr id="3" name="Rectangle 2">
            <a:extLst>
              <a:ext uri="{FF2B5EF4-FFF2-40B4-BE49-F238E27FC236}">
                <a16:creationId xmlns:a16="http://schemas.microsoft.com/office/drawing/2014/main" id="{E97B67DE-1EB3-4DE5-B411-66ED30DD54EE}"/>
              </a:ext>
            </a:extLst>
          </p:cNvPr>
          <p:cNvSpPr>
            <a:spLocks noChangeArrowheads="1"/>
          </p:cNvSpPr>
          <p:nvPr/>
        </p:nvSpPr>
        <p:spPr bwMode="auto">
          <a:xfrm>
            <a:off x="604838" y="2409825"/>
            <a:ext cx="7994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spcBef>
                <a:spcPts val="1200"/>
              </a:spcBef>
              <a:buClrTx/>
              <a:buSzTx/>
              <a:buFontTx/>
              <a:buNone/>
            </a:pPr>
            <a:r>
              <a:rPr lang="en-US" altLang="en-US" sz="2000">
                <a:solidFill>
                  <a:srgbClr val="990000"/>
                </a:solidFill>
                <a:latin typeface=".VnTime" panose="020B7200000000000000" pitchFamily="34" charset="0"/>
              </a:rPr>
              <a:t>(2) ChuyÓn 1 ®Üa (®Üa víi ®­ưêng kÝnh lín nhÊt) tõ cäc </a:t>
            </a:r>
            <a:r>
              <a:rPr lang="en-US" altLang="en-US" sz="2000" i="1">
                <a:solidFill>
                  <a:srgbClr val="990000"/>
                </a:solidFill>
                <a:latin typeface=".VnTime" panose="020B7200000000000000" pitchFamily="34" charset="0"/>
              </a:rPr>
              <a:t>a</a:t>
            </a:r>
            <a:r>
              <a:rPr lang="en-US" altLang="en-US" sz="2000">
                <a:solidFill>
                  <a:srgbClr val="990000"/>
                </a:solidFill>
                <a:latin typeface=".VnTime" panose="020B7200000000000000" pitchFamily="34" charset="0"/>
              </a:rPr>
              <a:t> ®Õn cäc </a:t>
            </a:r>
            <a:r>
              <a:rPr lang="en-US" altLang="en-US" sz="2000" i="1">
                <a:solidFill>
                  <a:srgbClr val="990000"/>
                </a:solidFill>
                <a:latin typeface=".VnTime" panose="020B7200000000000000" pitchFamily="34" charset="0"/>
              </a:rPr>
              <a:t>c</a:t>
            </a:r>
            <a:r>
              <a:rPr lang="en-US" altLang="en-US" sz="2000">
                <a:solidFill>
                  <a:srgbClr val="990000"/>
                </a:solidFill>
                <a:latin typeface=".VnTime" panose="020B7200000000000000" pitchFamily="34" charset="0"/>
              </a:rPr>
              <a:t>.</a:t>
            </a:r>
          </a:p>
        </p:txBody>
      </p:sp>
      <p:sp>
        <p:nvSpPr>
          <p:cNvPr id="4" name="Rectangle 3">
            <a:extLst>
              <a:ext uri="{FF2B5EF4-FFF2-40B4-BE49-F238E27FC236}">
                <a16:creationId xmlns:a16="http://schemas.microsoft.com/office/drawing/2014/main" id="{E9C6B64C-6DA4-446E-BE87-EBBCB6E65BC0}"/>
              </a:ext>
            </a:extLst>
          </p:cNvPr>
          <p:cNvSpPr>
            <a:spLocks noChangeArrowheads="1"/>
          </p:cNvSpPr>
          <p:nvPr/>
        </p:nvSpPr>
        <p:spPr bwMode="auto">
          <a:xfrm>
            <a:off x="604838" y="3024188"/>
            <a:ext cx="81232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spcBef>
                <a:spcPts val="1200"/>
              </a:spcBef>
              <a:buClrTx/>
              <a:buSzTx/>
              <a:buFontTx/>
              <a:buNone/>
            </a:pPr>
            <a:r>
              <a:rPr lang="en-US" altLang="en-US" sz="2000" dirty="0">
                <a:solidFill>
                  <a:srgbClr val="990000"/>
                </a:solidFill>
                <a:latin typeface=".VnTime" panose="020B7200000000000000" pitchFamily="34" charset="0"/>
              </a:rPr>
              <a:t>(3) </a:t>
            </a:r>
            <a:r>
              <a:rPr lang="en-US" altLang="en-US" sz="2000" dirty="0" err="1">
                <a:solidFill>
                  <a:srgbClr val="990000"/>
                </a:solidFill>
                <a:latin typeface=".VnTime" panose="020B7200000000000000" pitchFamily="34" charset="0"/>
              </a:rPr>
              <a:t>ChuyÓn</a:t>
            </a:r>
            <a:r>
              <a:rPr lang="en-US" altLang="en-US" sz="2000" dirty="0">
                <a:solidFill>
                  <a:srgbClr val="990000"/>
                </a:solidFill>
                <a:latin typeface=".VnTime" panose="020B7200000000000000" pitchFamily="34" charset="0"/>
              </a:rPr>
              <a:t> </a:t>
            </a:r>
            <a:r>
              <a:rPr lang="en-US" altLang="en-US" sz="2000" i="1" dirty="0">
                <a:solidFill>
                  <a:srgbClr val="990000"/>
                </a:solidFill>
                <a:latin typeface=".VnTime" panose="020B7200000000000000" pitchFamily="34" charset="0"/>
              </a:rPr>
              <a:t>n</a:t>
            </a:r>
            <a:r>
              <a:rPr lang="en-US" altLang="en-US" sz="2000" dirty="0">
                <a:solidFill>
                  <a:srgbClr val="990000"/>
                </a:solidFill>
                <a:latin typeface=".VnTime" panose="020B7200000000000000" pitchFamily="34" charset="0"/>
              </a:rPr>
              <a:t>-1 ®</a:t>
            </a:r>
            <a:r>
              <a:rPr lang="en-US" altLang="en-US" sz="2000" dirty="0" err="1">
                <a:solidFill>
                  <a:srgbClr val="990000"/>
                </a:solidFill>
                <a:latin typeface=".VnTime" panose="020B7200000000000000" pitchFamily="34" charset="0"/>
              </a:rPr>
              <a:t>Üa</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tõ</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cäc</a:t>
            </a:r>
            <a:r>
              <a:rPr lang="en-US" altLang="en-US" sz="2000" dirty="0">
                <a:solidFill>
                  <a:srgbClr val="990000"/>
                </a:solidFill>
                <a:latin typeface=".VnTime" panose="020B7200000000000000" pitchFamily="34" charset="0"/>
              </a:rPr>
              <a:t> </a:t>
            </a:r>
            <a:r>
              <a:rPr lang="en-US" altLang="en-US" sz="2000" i="1" dirty="0">
                <a:solidFill>
                  <a:srgbClr val="990000"/>
                </a:solidFill>
                <a:latin typeface=".VnTime" panose="020B7200000000000000" pitchFamily="34" charset="0"/>
              </a:rPr>
              <a:t>b</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Õn</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cäc</a:t>
            </a:r>
            <a:r>
              <a:rPr lang="en-US" altLang="en-US" sz="2000" dirty="0">
                <a:solidFill>
                  <a:srgbClr val="990000"/>
                </a:solidFill>
                <a:latin typeface=".VnTime" panose="020B7200000000000000" pitchFamily="34" charset="0"/>
              </a:rPr>
              <a:t> </a:t>
            </a:r>
            <a:r>
              <a:rPr lang="en-US" altLang="en-US" sz="2000" i="1" dirty="0">
                <a:solidFill>
                  <a:srgbClr val="990000"/>
                </a:solidFill>
                <a:latin typeface=".VnTime" panose="020B7200000000000000" pitchFamily="34" charset="0"/>
              </a:rPr>
              <a:t>c</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sö</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dông</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cäc</a:t>
            </a:r>
            <a:r>
              <a:rPr lang="en-US" altLang="en-US" sz="2000" dirty="0">
                <a:solidFill>
                  <a:srgbClr val="990000"/>
                </a:solidFill>
                <a:latin typeface=".VnTime" panose="020B7200000000000000" pitchFamily="34" charset="0"/>
              </a:rPr>
              <a:t> </a:t>
            </a:r>
            <a:r>
              <a:rPr lang="en-US" altLang="en-US" sz="2000" i="1" dirty="0">
                <a:solidFill>
                  <a:srgbClr val="990000"/>
                </a:solidFill>
                <a:latin typeface=".VnTime" panose="020B7200000000000000" pitchFamily="34" charset="0"/>
              </a:rPr>
              <a:t>a</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lµm</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trung</a:t>
            </a:r>
            <a:r>
              <a:rPr lang="en-US" altLang="en-US" sz="2000" dirty="0">
                <a:solidFill>
                  <a:srgbClr val="990000"/>
                </a:solidFill>
                <a:latin typeface=".VnTime" panose="020B7200000000000000" pitchFamily="34" charset="0"/>
              </a:rPr>
              <a:t> </a:t>
            </a:r>
            <a:r>
              <a:rPr lang="en-US" altLang="en-US" sz="2000" dirty="0" err="1">
                <a:solidFill>
                  <a:srgbClr val="990000"/>
                </a:solidFill>
                <a:latin typeface=".VnTime" panose="020B7200000000000000" pitchFamily="34" charset="0"/>
              </a:rPr>
              <a:t>gian</a:t>
            </a:r>
            <a:r>
              <a:rPr lang="en-US" altLang="en-US" sz="2000" dirty="0">
                <a:solidFill>
                  <a:srgbClr val="990000"/>
                </a:solidFill>
                <a:latin typeface=".VnTime" panose="020B7200000000000000" pitchFamily="34" charset="0"/>
              </a:rPr>
              <a:t>). </a:t>
            </a:r>
          </a:p>
        </p:txBody>
      </p:sp>
      <p:sp>
        <p:nvSpPr>
          <p:cNvPr id="16" name="Rectangle 15">
            <a:extLst>
              <a:ext uri="{FF2B5EF4-FFF2-40B4-BE49-F238E27FC236}">
                <a16:creationId xmlns:a16="http://schemas.microsoft.com/office/drawing/2014/main" id="{63CB17A3-3A36-41BF-A6F7-68F7CF219C8A}"/>
              </a:ext>
            </a:extLst>
          </p:cNvPr>
          <p:cNvSpPr>
            <a:spLocks noChangeArrowheads="1"/>
          </p:cNvSpPr>
          <p:nvPr/>
        </p:nvSpPr>
        <p:spPr bwMode="auto">
          <a:xfrm>
            <a:off x="3124200" y="2100263"/>
            <a:ext cx="5475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spcBef>
                <a:spcPts val="1200"/>
              </a:spcBef>
              <a:buClrTx/>
              <a:buSzTx/>
              <a:buFontTx/>
              <a:buNone/>
            </a:pPr>
            <a:r>
              <a:rPr lang="en-US" altLang="en-US" sz="2000" dirty="0" err="1">
                <a:solidFill>
                  <a:srgbClr val="FF0000"/>
                </a:solidFill>
                <a:latin typeface="Times New Roman" panose="02020603050405020304" pitchFamily="18" charset="0"/>
                <a:cs typeface="Times New Roman" panose="02020603050405020304" pitchFamily="18" charset="0"/>
              </a:rPr>
              <a:t>Bài</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toán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kích</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thước</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solidFill>
                  <a:srgbClr val="FF0000"/>
                </a:solidFill>
                <a:latin typeface="Times New Roman" panose="02020603050405020304" pitchFamily="18" charset="0"/>
                <a:cs typeface="Times New Roman" panose="02020603050405020304" pitchFamily="18" charset="0"/>
              </a:rPr>
              <a:t>n</a:t>
            </a:r>
            <a:r>
              <a:rPr lang="en-US" altLang="en-US" sz="2000" dirty="0">
                <a:solidFill>
                  <a:srgbClr val="FF0000"/>
                </a:solidFill>
                <a:latin typeface="Times New Roman" panose="02020603050405020304" pitchFamily="18" charset="0"/>
                <a:cs typeface="Times New Roman" panose="02020603050405020304" pitchFamily="18" charset="0"/>
              </a:rPr>
              <a:t>-1 </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Số</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lần</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di </a:t>
            </a:r>
            <a:r>
              <a:rPr lang="en-US" altLang="en-US" sz="20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chuyển</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a:t>
            </a:r>
            <a:r>
              <a:rPr lang="en-US" altLang="en-US" sz="2000" i="1" baseline="-25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a:t>
            </a:r>
            <a:r>
              <a:rPr lang="en-US" altLang="en-US" sz="2000" baseline="-25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a:t>
            </a:r>
            <a:r>
              <a:rPr lang="en-US" altLang="en-US" sz="2000" baseline="-25000" dirty="0">
                <a:solidFill>
                  <a:srgbClr val="FF0000"/>
                </a:solidFill>
                <a:latin typeface="Times New Roman" panose="02020603050405020304" pitchFamily="18" charset="0"/>
                <a:cs typeface="Times New Roman" panose="02020603050405020304" pitchFamily="18" charset="0"/>
              </a:rPr>
              <a:t> </a:t>
            </a:r>
          </a:p>
        </p:txBody>
      </p:sp>
      <p:sp>
        <p:nvSpPr>
          <p:cNvPr id="17" name="Rectangle 16">
            <a:extLst>
              <a:ext uri="{FF2B5EF4-FFF2-40B4-BE49-F238E27FC236}">
                <a16:creationId xmlns:a16="http://schemas.microsoft.com/office/drawing/2014/main" id="{8C5ECD28-360B-4F1D-BE9E-4F7A297D2273}"/>
              </a:ext>
            </a:extLst>
          </p:cNvPr>
          <p:cNvSpPr>
            <a:spLocks noChangeArrowheads="1"/>
          </p:cNvSpPr>
          <p:nvPr/>
        </p:nvSpPr>
        <p:spPr bwMode="auto">
          <a:xfrm>
            <a:off x="3013074" y="3284538"/>
            <a:ext cx="5502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spcBef>
                <a:spcPts val="1200"/>
              </a:spcBef>
              <a:buClrTx/>
              <a:buSzTx/>
              <a:buFontTx/>
              <a:buNone/>
            </a:pPr>
            <a:r>
              <a:rPr lang="en-US" altLang="en-US" sz="2000" dirty="0" err="1">
                <a:solidFill>
                  <a:srgbClr val="FF0000"/>
                </a:solidFill>
                <a:latin typeface="Times New Roman" panose="02020603050405020304" pitchFamily="18" charset="0"/>
                <a:cs typeface="Times New Roman" panose="02020603050405020304" pitchFamily="18" charset="0"/>
              </a:rPr>
              <a:t>Bài</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toán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kích</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thước</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VnTime" panose="020B7200000000000000" pitchFamily="34" charset="0"/>
                <a:cs typeface="Times New Roman" panose="02020603050405020304" pitchFamily="18" charset="0"/>
              </a:rPr>
              <a:t> </a:t>
            </a:r>
            <a:r>
              <a:rPr lang="en-US" altLang="en-US" sz="2000" i="1" dirty="0">
                <a:solidFill>
                  <a:srgbClr val="FF0000"/>
                </a:solidFill>
                <a:latin typeface=".VnTime" panose="020B7200000000000000" pitchFamily="34" charset="0"/>
                <a:cs typeface="Times New Roman" panose="02020603050405020304" pitchFamily="18" charset="0"/>
              </a:rPr>
              <a:t>n</a:t>
            </a:r>
            <a:r>
              <a:rPr lang="en-US" altLang="en-US" sz="2000" dirty="0">
                <a:solidFill>
                  <a:srgbClr val="FF0000"/>
                </a:solidFill>
                <a:latin typeface=".VnTime" panose="020B7200000000000000" pitchFamily="34" charset="0"/>
                <a:cs typeface="Times New Roman" panose="02020603050405020304" pitchFamily="18" charset="0"/>
              </a:rPr>
              <a:t>-1</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Số</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lần</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di </a:t>
            </a:r>
            <a:r>
              <a:rPr lang="en-US" altLang="en-US" sz="20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chuyển</a:t>
            </a:r>
            <a:r>
              <a:rPr lang="en-US"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a:solidFill>
                  <a:srgbClr val="FF0000"/>
                </a:solidFill>
                <a:latin typeface=".VnTime" panose="020B7200000000000000" pitchFamily="34" charset="0"/>
                <a:cs typeface="Times New Roman" panose="02020603050405020304" pitchFamily="18" charset="0"/>
                <a:sym typeface="Wingdings" panose="05000000000000000000" pitchFamily="2" charset="2"/>
              </a:rPr>
              <a:t> </a:t>
            </a:r>
            <a:r>
              <a:rPr lang="en-US" altLang="en-US" sz="2000" i="1" dirty="0">
                <a:solidFill>
                  <a:srgbClr val="FF0000"/>
                </a:solidFill>
                <a:latin typeface=".VnTime" panose="020B7200000000000000" pitchFamily="34" charset="0"/>
                <a:cs typeface="Times New Roman" panose="02020603050405020304" pitchFamily="18" charset="0"/>
                <a:sym typeface="Wingdings" panose="05000000000000000000" pitchFamily="2" charset="2"/>
              </a:rPr>
              <a:t>h</a:t>
            </a:r>
            <a:r>
              <a:rPr lang="en-US" altLang="en-US" sz="2000" i="1" baseline="-25000" dirty="0">
                <a:solidFill>
                  <a:srgbClr val="FF0000"/>
                </a:solidFill>
                <a:latin typeface=".VnTime" panose="020B7200000000000000" pitchFamily="34" charset="0"/>
                <a:cs typeface="Times New Roman" panose="02020603050405020304" pitchFamily="18" charset="0"/>
                <a:sym typeface="Wingdings" panose="05000000000000000000" pitchFamily="2" charset="2"/>
              </a:rPr>
              <a:t>n</a:t>
            </a:r>
            <a:r>
              <a:rPr lang="en-US" altLang="en-US" sz="2000" baseline="-25000" dirty="0">
                <a:solidFill>
                  <a:srgbClr val="FF0000"/>
                </a:solidFill>
                <a:latin typeface=".VnTime" panose="020B7200000000000000" pitchFamily="34" charset="0"/>
                <a:cs typeface="Times New Roman" panose="02020603050405020304" pitchFamily="18" charset="0"/>
                <a:sym typeface="Wingdings" panose="05000000000000000000" pitchFamily="2" charset="2"/>
              </a:rPr>
              <a:t>-1</a:t>
            </a:r>
            <a:r>
              <a:rPr lang="en-US" altLang="en-US" sz="2000" baseline="-25000" dirty="0">
                <a:solidFill>
                  <a:srgbClr val="FF0000"/>
                </a:solidFill>
                <a:latin typeface=".VnTime" panose="020B7200000000000000" pitchFamily="34" charset="0"/>
                <a:cs typeface="Times New Roman" panose="02020603050405020304" pitchFamily="18" charset="0"/>
              </a:rPr>
              <a:t> </a:t>
            </a:r>
          </a:p>
        </p:txBody>
      </p:sp>
      <p:sp>
        <p:nvSpPr>
          <p:cNvPr id="18" name="Rectangle 17">
            <a:extLst>
              <a:ext uri="{FF2B5EF4-FFF2-40B4-BE49-F238E27FC236}">
                <a16:creationId xmlns:a16="http://schemas.microsoft.com/office/drawing/2014/main" id="{16643AD8-FBD6-4F1C-9260-880FA01A5FB8}"/>
              </a:ext>
            </a:extLst>
          </p:cNvPr>
          <p:cNvSpPr>
            <a:spLocks noChangeArrowheads="1"/>
          </p:cNvSpPr>
          <p:nvPr/>
        </p:nvSpPr>
        <p:spPr bwMode="auto">
          <a:xfrm>
            <a:off x="4779963" y="2700338"/>
            <a:ext cx="3308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spcBef>
                <a:spcPts val="1200"/>
              </a:spcBef>
              <a:buClrTx/>
              <a:buSzTx/>
              <a:buFontTx/>
              <a:buNone/>
            </a:pPr>
            <a:r>
              <a:rPr lang="en-US" altLang="en-US" sz="2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a:solidFill>
                  <a:srgbClr val="FF0000"/>
                </a:solidFill>
                <a:latin typeface="Times New Roman" panose="02020603050405020304" pitchFamily="18" charset="0"/>
                <a:cs typeface="Times New Roman" panose="02020603050405020304" pitchFamily="18" charset="0"/>
              </a:rPr>
              <a:t>Số lần di chuyển = 1</a:t>
            </a:r>
            <a:endParaRPr lang="en-US" altLang="en-US" sz="2000" baseline="-25000">
              <a:solidFill>
                <a:srgbClr val="FF0000"/>
              </a:solidFill>
              <a:latin typeface=".VnTime" panose="020B7200000000000000"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37E43426-1E6B-44F6-BC94-54A3A60BCD82}"/>
              </a:ext>
            </a:extLst>
          </p:cNvPr>
          <p:cNvSpPr>
            <a:spLocks noChangeArrowheads="1"/>
          </p:cNvSpPr>
          <p:nvPr/>
        </p:nvSpPr>
        <p:spPr bwMode="auto">
          <a:xfrm>
            <a:off x="3803650" y="884238"/>
            <a:ext cx="24844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39763" indent="-639763">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lnSpc>
                <a:spcPct val="120000"/>
              </a:lnSpc>
              <a:spcBef>
                <a:spcPts val="1200"/>
              </a:spcBef>
              <a:buClrTx/>
              <a:buSzTx/>
              <a:buFont typeface="Wingdings" panose="05000000000000000000" pitchFamily="2" charset="2"/>
              <a:buNone/>
            </a:pPr>
            <a:r>
              <a:rPr lang="en-US" altLang="en-US" sz="2200" i="1" dirty="0" err="1">
                <a:solidFill>
                  <a:srgbClr val="FF0000"/>
                </a:solidFill>
                <a:latin typeface=".VnTime" panose="020B7200000000000000" pitchFamily="34" charset="0"/>
              </a:rPr>
              <a:t>h</a:t>
            </a:r>
            <a:r>
              <a:rPr lang="en-US" altLang="en-US" sz="2200" i="1" baseline="-25000" dirty="0" err="1">
                <a:solidFill>
                  <a:srgbClr val="FF0000"/>
                </a:solidFill>
                <a:latin typeface=".VnTime" panose="020B7200000000000000" pitchFamily="34" charset="0"/>
              </a:rPr>
              <a:t>n</a:t>
            </a:r>
            <a:r>
              <a:rPr lang="en-US" altLang="en-US" sz="2200" dirty="0">
                <a:solidFill>
                  <a:srgbClr val="FF0000"/>
                </a:solidFill>
                <a:latin typeface=".VnTime" panose="020B7200000000000000" pitchFamily="34" charset="0"/>
              </a:rPr>
              <a:t> = 2</a:t>
            </a:r>
            <a:r>
              <a:rPr lang="en-US" altLang="en-US" sz="2200" i="1" dirty="0">
                <a:solidFill>
                  <a:srgbClr val="FF0000"/>
                </a:solidFill>
                <a:latin typeface=".VnTime" panose="020B7200000000000000" pitchFamily="34" charset="0"/>
              </a:rPr>
              <a:t>h</a:t>
            </a:r>
            <a:r>
              <a:rPr lang="en-US" altLang="en-US" sz="2200" i="1" baseline="-25000" dirty="0">
                <a:solidFill>
                  <a:srgbClr val="FF0000"/>
                </a:solidFill>
                <a:latin typeface=".VnTime" panose="020B7200000000000000" pitchFamily="34" charset="0"/>
              </a:rPr>
              <a:t>n</a:t>
            </a:r>
            <a:r>
              <a:rPr lang="en-US" altLang="en-US" sz="2200" baseline="-25000" dirty="0">
                <a:solidFill>
                  <a:srgbClr val="FF0000"/>
                </a:solidFill>
                <a:latin typeface=".VnTime" panose="020B7200000000000000" pitchFamily="34" charset="0"/>
              </a:rPr>
              <a:t>-1</a:t>
            </a:r>
            <a:r>
              <a:rPr lang="en-US" altLang="en-US" sz="2200" dirty="0">
                <a:solidFill>
                  <a:srgbClr val="FF0000"/>
                </a:solidFill>
                <a:latin typeface=".VnTime" panose="020B7200000000000000" pitchFamily="34" charset="0"/>
              </a:rPr>
              <a:t> + 1, </a:t>
            </a:r>
            <a:r>
              <a:rPr lang="en-US" altLang="en-US" sz="2200" i="1" dirty="0">
                <a:solidFill>
                  <a:srgbClr val="FF0000"/>
                </a:solidFill>
                <a:latin typeface=".VnTime" panose="020B7200000000000000" pitchFamily="34" charset="0"/>
              </a:rPr>
              <a:t>n</a:t>
            </a:r>
            <a:r>
              <a:rPr lang="en-US" altLang="en-US" sz="2200" dirty="0">
                <a:solidFill>
                  <a:srgbClr val="FF0000"/>
                </a:solidFill>
                <a:latin typeface=".VnTime" panose="020B7200000000000000" pitchFamily="34" charset="0"/>
              </a:rPr>
              <a:t> ≥ 2.</a:t>
            </a:r>
          </a:p>
        </p:txBody>
      </p:sp>
      <p:sp>
        <p:nvSpPr>
          <p:cNvPr id="96275" name="Rectangle 5">
            <a:extLst>
              <a:ext uri="{FF2B5EF4-FFF2-40B4-BE49-F238E27FC236}">
                <a16:creationId xmlns:a16="http://schemas.microsoft.com/office/drawing/2014/main" id="{E9A6F70A-7F0C-411A-9C54-C3D12C45E301}"/>
              </a:ext>
            </a:extLst>
          </p:cNvPr>
          <p:cNvSpPr>
            <a:spLocks noChangeArrowheads="1"/>
          </p:cNvSpPr>
          <p:nvPr/>
        </p:nvSpPr>
        <p:spPr bwMode="auto">
          <a:xfrm>
            <a:off x="91667" y="1508125"/>
            <a:ext cx="3479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spcBef>
                <a:spcPts val="1200"/>
              </a:spcBef>
              <a:buClrTx/>
              <a:buSzTx/>
              <a:buFontTx/>
              <a:buNone/>
            </a:pPr>
            <a:r>
              <a:rPr lang="en-US" altLang="en-US" sz="2000">
                <a:latin typeface=".VnTime" panose="020B7200000000000000" pitchFamily="34" charset="0"/>
              </a:rPr>
              <a:t>ViÖc di chuyÓn ®Üa gåm 3 bư­íc:</a:t>
            </a:r>
          </a:p>
        </p:txBody>
      </p:sp>
    </p:spTree>
    <p:extLst>
      <p:ext uri="{BB962C8B-B14F-4D97-AF65-F5344CB8AC3E}">
        <p14:creationId xmlns:p14="http://schemas.microsoft.com/office/powerpoint/2010/main" val="3439683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0 -0.04861 L 0.27483 -0.19143 L 0.54844 -0.04166 L 0.54653 0.04699 " pathEditMode="relative" rAng="0" ptsTypes="AAAA">
                                      <p:cBhvr>
                                        <p:cTn id="12" dur="2000" fill="hold"/>
                                        <p:tgtEl>
                                          <p:spTgt spid="787464"/>
                                        </p:tgtEl>
                                        <p:attrNameLst>
                                          <p:attrName>ppt_x</p:attrName>
                                          <p:attrName>ppt_y</p:attrName>
                                        </p:attrNameLst>
                                      </p:cBhvr>
                                      <p:rCtr x="27413" y="-2361"/>
                                    </p:animMotion>
                                  </p:childTnLst>
                                </p:cTn>
                              </p:par>
                              <p:par>
                                <p:cTn id="13" presetID="0" presetClass="path" presetSubtype="0" accel="50000" decel="50000" fill="hold" grpId="0" nodeType="withEffect">
                                  <p:stCondLst>
                                    <p:cond delay="0"/>
                                  </p:stCondLst>
                                  <p:childTnLst>
                                    <p:animMotion origin="layout" path="M 0 -0.04861 L 0.27483 -0.19144 L 0.54844 -0.04167 L 0.54653 0.04699 " pathEditMode="relative" rAng="0" ptsTypes="AAAA">
                                      <p:cBhvr>
                                        <p:cTn id="14" dur="2000" fill="hold"/>
                                        <p:tgtEl>
                                          <p:spTgt spid="787463"/>
                                        </p:tgtEl>
                                        <p:attrNameLst>
                                          <p:attrName>ppt_x</p:attrName>
                                          <p:attrName>ppt_y</p:attrName>
                                        </p:attrNameLst>
                                      </p:cBhvr>
                                      <p:rCtr x="27413" y="-2361"/>
                                    </p:animMotion>
                                  </p:childTnLst>
                                </p:cTn>
                              </p:par>
                              <p:par>
                                <p:cTn id="15" presetID="0" presetClass="path" presetSubtype="0" accel="50000" decel="50000" fill="hold" grpId="0" nodeType="withEffect">
                                  <p:stCondLst>
                                    <p:cond delay="0"/>
                                  </p:stCondLst>
                                  <p:childTnLst>
                                    <p:animMotion origin="layout" path="M 0 -0.04861 L 0.27483 -0.19143 L 0.54844 -0.04166 L 0.54653 0.047 " pathEditMode="relative" rAng="0" ptsTypes="AAAA">
                                      <p:cBhvr>
                                        <p:cTn id="16" dur="2000" fill="hold"/>
                                        <p:tgtEl>
                                          <p:spTgt spid="787462"/>
                                        </p:tgtEl>
                                        <p:attrNameLst>
                                          <p:attrName>ppt_x</p:attrName>
                                          <p:attrName>ppt_y</p:attrName>
                                        </p:attrNameLst>
                                      </p:cBhvr>
                                      <p:rCtr x="27413" y="-2361"/>
                                    </p:animMotion>
                                  </p:childTnLst>
                                </p:cTn>
                              </p:par>
                              <p:par>
                                <p:cTn id="17" presetID="0" presetClass="path" presetSubtype="0" accel="50000" decel="50000" fill="hold" grpId="0" nodeType="withEffect">
                                  <p:stCondLst>
                                    <p:cond delay="0"/>
                                  </p:stCondLst>
                                  <p:childTnLst>
                                    <p:animMotion origin="layout" path="M 0 -0.04861 L 0.27483 -0.19144 L 0.54844 -0.04167 L 0.54653 0.04699 " pathEditMode="relative" rAng="0" ptsTypes="AAAA">
                                      <p:cBhvr>
                                        <p:cTn id="18" dur="2000" fill="hold"/>
                                        <p:tgtEl>
                                          <p:spTgt spid="787461"/>
                                        </p:tgtEl>
                                        <p:attrNameLst>
                                          <p:attrName>ppt_x</p:attrName>
                                          <p:attrName>ppt_y</p:attrName>
                                        </p:attrNameLst>
                                      </p:cBhvr>
                                      <p:rCtr x="27413" y="-2361"/>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0" nodeType="clickEffect">
                                  <p:stCondLst>
                                    <p:cond delay="0"/>
                                  </p:stCondLst>
                                  <p:childTnLst>
                                    <p:animMotion origin="layout" path="M 0 0.00046 L 0.27361 -0.06922 L 0.27656 0.00277 " pathEditMode="relative" rAng="0" ptsTypes="AAA">
                                      <p:cBhvr>
                                        <p:cTn id="28" dur="2000" fill="hold"/>
                                        <p:tgtEl>
                                          <p:spTgt spid="787460"/>
                                        </p:tgtEl>
                                        <p:attrNameLst>
                                          <p:attrName>ppt_x</p:attrName>
                                          <p:attrName>ppt_y</p:attrName>
                                        </p:attrNameLst>
                                      </p:cBhvr>
                                      <p:rCtr x="13819" y="-3380"/>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1" nodeType="clickEffect">
                                  <p:stCondLst>
                                    <p:cond delay="0"/>
                                  </p:stCondLst>
                                  <p:childTnLst>
                                    <p:animMotion origin="layout" path="M 0.54844 0.0412 L 0.29913 -0.03634 " pathEditMode="relative" rAng="0" ptsTypes="AA">
                                      <p:cBhvr>
                                        <p:cTn id="38" dur="2000" fill="hold"/>
                                        <p:tgtEl>
                                          <p:spTgt spid="787461"/>
                                        </p:tgtEl>
                                        <p:attrNameLst>
                                          <p:attrName>ppt_x</p:attrName>
                                          <p:attrName>ppt_y</p:attrName>
                                        </p:attrNameLst>
                                      </p:cBhvr>
                                      <p:rCtr x="-12465" y="-3889"/>
                                    </p:animMotion>
                                  </p:childTnLst>
                                </p:cTn>
                              </p:par>
                              <p:par>
                                <p:cTn id="39" presetID="0" presetClass="path" presetSubtype="0" accel="50000" decel="50000" fill="hold" grpId="1" nodeType="withEffect">
                                  <p:stCondLst>
                                    <p:cond delay="0"/>
                                  </p:stCondLst>
                                  <p:childTnLst>
                                    <p:animMotion origin="layout" path="M 0.54705 0.03866 L 0.31597 -0.04027 " pathEditMode="relative" ptsTypes="AA">
                                      <p:cBhvr>
                                        <p:cTn id="40" dur="2000" fill="hold"/>
                                        <p:tgtEl>
                                          <p:spTgt spid="787462"/>
                                        </p:tgtEl>
                                        <p:attrNameLst>
                                          <p:attrName>ppt_x</p:attrName>
                                          <p:attrName>ppt_y</p:attrName>
                                        </p:attrNameLst>
                                      </p:cBhvr>
                                    </p:animMotion>
                                  </p:childTnLst>
                                </p:cTn>
                              </p:par>
                              <p:par>
                                <p:cTn id="41" presetID="0" presetClass="path" presetSubtype="0" accel="50000" decel="50000" fill="hold" grpId="1" nodeType="withEffect">
                                  <p:stCondLst>
                                    <p:cond delay="0"/>
                                  </p:stCondLst>
                                  <p:childTnLst>
                                    <p:animMotion origin="layout" path="M 0.54844 0.04167 L 0.33003 -0.03912 " pathEditMode="relative" ptsTypes="AA">
                                      <p:cBhvr>
                                        <p:cTn id="42" dur="2000" fill="hold"/>
                                        <p:tgtEl>
                                          <p:spTgt spid="787463"/>
                                        </p:tgtEl>
                                        <p:attrNameLst>
                                          <p:attrName>ppt_x</p:attrName>
                                          <p:attrName>ppt_y</p:attrName>
                                        </p:attrNameLst>
                                      </p:cBhvr>
                                    </p:animMotion>
                                  </p:childTnLst>
                                </p:cTn>
                              </p:par>
                              <p:par>
                                <p:cTn id="43" presetID="0" presetClass="path" presetSubtype="0" accel="50000" decel="50000" fill="hold" grpId="1" nodeType="withEffect">
                                  <p:stCondLst>
                                    <p:cond delay="0"/>
                                  </p:stCondLst>
                                  <p:childTnLst>
                                    <p:animMotion origin="layout" path="M 0.54983 0.04653 L 0.33576 -0.0324 " pathEditMode="relative" ptsTypes="AA">
                                      <p:cBhvr>
                                        <p:cTn id="44" dur="2000" fill="hold"/>
                                        <p:tgtEl>
                                          <p:spTgt spid="787464"/>
                                        </p:tgtEl>
                                        <p:attrNameLst>
                                          <p:attrName>ppt_x</p:attrName>
                                          <p:attrName>ppt_y</p:attrName>
                                        </p:attrNameLst>
                                      </p:cBhvr>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fill="hold"/>
                                        <p:tgtEl>
                                          <p:spTgt spid="5"/>
                                        </p:tgtEl>
                                        <p:attrNameLst>
                                          <p:attrName>ppt_x</p:attrName>
                                        </p:attrNameLst>
                                      </p:cBhvr>
                                      <p:tavLst>
                                        <p:tav tm="0">
                                          <p:val>
                                            <p:strVal val="#ppt_x"/>
                                          </p:val>
                                        </p:tav>
                                        <p:tav tm="100000">
                                          <p:val>
                                            <p:strVal val="#ppt_x"/>
                                          </p:val>
                                        </p:tav>
                                      </p:tavLst>
                                    </p:anim>
                                    <p:anim calcmode="lin" valueType="num">
                                      <p:cBhvr additive="base">
                                        <p:cTn id="7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0" grpId="0" animBg="1"/>
      <p:bldP spid="787461" grpId="0" animBg="1"/>
      <p:bldP spid="787461" grpId="1" animBg="1"/>
      <p:bldP spid="787462" grpId="0" animBg="1"/>
      <p:bldP spid="787462" grpId="1" animBg="1"/>
      <p:bldP spid="787463" grpId="0" animBg="1"/>
      <p:bldP spid="787463" grpId="1" animBg="1"/>
      <p:bldP spid="787464" grpId="0" animBg="1"/>
      <p:bldP spid="787464" grpId="1" animBg="1"/>
      <p:bldP spid="2" grpId="0"/>
      <p:bldP spid="3" grpId="0"/>
      <p:bldP spid="4" grpId="0"/>
      <p:bldP spid="16" grpId="0"/>
      <p:bldP spid="17" grpId="0"/>
      <p:bldP spid="18"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a:extLst>
              <a:ext uri="{FF2B5EF4-FFF2-40B4-BE49-F238E27FC236}">
                <a16:creationId xmlns:a16="http://schemas.microsoft.com/office/drawing/2014/main" id="{1D844F0E-5F17-4DC6-AA66-2289F11F84B2}"/>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4.1 </a:t>
            </a:r>
            <a:r>
              <a:rPr lang="en-US" altLang="en-US" sz="3500" dirty="0" err="1"/>
              <a:t>Xây</a:t>
            </a:r>
            <a:r>
              <a:rPr lang="en-US" altLang="en-US" sz="3500" dirty="0"/>
              <a:t> </a:t>
            </a:r>
            <a:r>
              <a:rPr lang="en-US" altLang="en-US" sz="3500" dirty="0" err="1"/>
              <a:t>dựng</a:t>
            </a:r>
            <a:r>
              <a:rPr lang="en-US" altLang="en-US" sz="3500" dirty="0"/>
              <a:t> </a:t>
            </a:r>
            <a:r>
              <a:rPr lang="en-US" altLang="en-US" sz="3500" dirty="0" err="1"/>
              <a:t>công</a:t>
            </a:r>
            <a:r>
              <a:rPr lang="en-US" altLang="en-US" sz="3500" dirty="0"/>
              <a:t> </a:t>
            </a:r>
            <a:r>
              <a:rPr lang="en-US" altLang="en-US" sz="3500" dirty="0" err="1"/>
              <a:t>thức</a:t>
            </a:r>
            <a:r>
              <a:rPr lang="en-US" altLang="en-US" sz="3500" dirty="0"/>
              <a:t> </a:t>
            </a:r>
            <a:r>
              <a:rPr lang="en-US" altLang="en-US" sz="3500" dirty="0" err="1"/>
              <a:t>đệ</a:t>
            </a:r>
            <a:r>
              <a:rPr lang="en-US" altLang="en-US" sz="3500" dirty="0"/>
              <a:t> qui</a:t>
            </a:r>
          </a:p>
        </p:txBody>
      </p:sp>
      <p:sp>
        <p:nvSpPr>
          <p:cNvPr id="96260" name="Rectangle 3">
            <a:extLst>
              <a:ext uri="{FF2B5EF4-FFF2-40B4-BE49-F238E27FC236}">
                <a16:creationId xmlns:a16="http://schemas.microsoft.com/office/drawing/2014/main" id="{C5351EF7-482D-4B54-9DFE-B0C7CD5515BB}"/>
              </a:ext>
            </a:extLst>
          </p:cNvPr>
          <p:cNvSpPr>
            <a:spLocks noGrp="1" noChangeArrowheads="1"/>
          </p:cNvSpPr>
          <p:nvPr>
            <p:ph idx="1"/>
          </p:nvPr>
        </p:nvSpPr>
        <p:spPr>
          <a:xfrm>
            <a:off x="16625" y="838200"/>
            <a:ext cx="9127375" cy="4643438"/>
          </a:xfrm>
        </p:spPr>
        <p:txBody>
          <a:bodyPr/>
          <a:lstStyle/>
          <a:p>
            <a:pPr marL="0" indent="0" eaLnBrk="1" hangingPunct="1">
              <a:spcBef>
                <a:spcPts val="600"/>
              </a:spcBef>
              <a:buFont typeface="Wingdings" panose="05000000000000000000" pitchFamily="2" charset="2"/>
              <a:buNone/>
              <a:defRPr/>
            </a:pPr>
            <a:r>
              <a:rPr lang="en-US" sz="2400" dirty="0">
                <a:latin typeface="Times New Roman" panose="02020603050405020304" pitchFamily="18" charset="0"/>
              </a:rPr>
              <a:t>Ta </a:t>
            </a:r>
            <a:r>
              <a:rPr lang="en-US" sz="2400" dirty="0" err="1">
                <a:latin typeface="Times New Roman" panose="02020603050405020304" pitchFamily="18" charset="0"/>
              </a:rPr>
              <a:t>có</a:t>
            </a:r>
            <a:r>
              <a:rPr lang="en-US" sz="2400" dirty="0">
                <a:latin typeface="Times New Roman" panose="02020603050405020304" pitchFamily="18" charset="0"/>
              </a:rPr>
              <a:t> </a:t>
            </a:r>
            <a:r>
              <a:rPr lang="en-US" sz="2400" dirty="0" err="1">
                <a:latin typeface="Times New Roman" panose="02020603050405020304" pitchFamily="18" charset="0"/>
              </a:rPr>
              <a:t>thể</a:t>
            </a:r>
            <a:r>
              <a:rPr lang="en-US" sz="2400" dirty="0">
                <a:latin typeface="Times New Roman" panose="02020603050405020304" pitchFamily="18" charset="0"/>
              </a:rPr>
              <a:t> </a:t>
            </a:r>
            <a:r>
              <a:rPr lang="en-US" sz="2400" dirty="0" err="1">
                <a:latin typeface="Times New Roman" panose="02020603050405020304" pitchFamily="18" charset="0"/>
              </a:rPr>
              <a:t>tìm</a:t>
            </a:r>
            <a:r>
              <a:rPr lang="en-US" sz="2400" dirty="0">
                <a:latin typeface="Times New Roman" panose="02020603050405020304" pitchFamily="18" charset="0"/>
              </a:rPr>
              <a:t> </a:t>
            </a:r>
            <a:r>
              <a:rPr lang="en-US" sz="2400" dirty="0" err="1">
                <a:latin typeface="Times New Roman" panose="02020603050405020304" pitchFamily="18" charset="0"/>
              </a:rPr>
              <a:t>được</a:t>
            </a:r>
            <a:r>
              <a:rPr lang="en-US" sz="2400" dirty="0">
                <a:latin typeface="Times New Roman" panose="02020603050405020304" pitchFamily="18" charset="0"/>
              </a:rPr>
              <a:t> </a:t>
            </a:r>
            <a:r>
              <a:rPr lang="en-US" sz="2400" dirty="0" err="1">
                <a:latin typeface="Times New Roman" panose="02020603050405020304" pitchFamily="18" charset="0"/>
              </a:rPr>
              <a:t>công</a:t>
            </a:r>
            <a:r>
              <a:rPr lang="en-US" sz="2400" dirty="0">
                <a:latin typeface="Times New Roman" panose="02020603050405020304" pitchFamily="18" charset="0"/>
              </a:rPr>
              <a:t> </a:t>
            </a:r>
            <a:r>
              <a:rPr lang="en-US" sz="2400" dirty="0" err="1">
                <a:latin typeface="Times New Roman" panose="02020603050405020304" pitchFamily="18" charset="0"/>
              </a:rPr>
              <a:t>thức</a:t>
            </a:r>
            <a:r>
              <a:rPr lang="en-US" sz="2400" dirty="0">
                <a:latin typeface="Times New Roman" panose="02020603050405020304" pitchFamily="18" charset="0"/>
              </a:rPr>
              <a:t> </a:t>
            </a:r>
            <a:r>
              <a:rPr lang="en-US" sz="2400" dirty="0" err="1">
                <a:latin typeface="Times New Roman" panose="02020603050405020304" pitchFamily="18" charset="0"/>
              </a:rPr>
              <a:t>trực</a:t>
            </a:r>
            <a:r>
              <a:rPr lang="en-US" sz="2400" dirty="0">
                <a:latin typeface="Times New Roman" panose="02020603050405020304" pitchFamily="18" charset="0"/>
              </a:rPr>
              <a:t> </a:t>
            </a:r>
            <a:r>
              <a:rPr lang="en-US" sz="2400" dirty="0" err="1">
                <a:latin typeface="Times New Roman" panose="02020603050405020304" pitchFamily="18" charset="0"/>
              </a:rPr>
              <a:t>tiếp</a:t>
            </a:r>
            <a:r>
              <a:rPr lang="en-US" sz="2400" dirty="0">
                <a:latin typeface="Times New Roman" panose="02020603050405020304" pitchFamily="18" charset="0"/>
              </a:rPr>
              <a:t> </a:t>
            </a:r>
            <a:r>
              <a:rPr lang="en-US" sz="2400" dirty="0" err="1">
                <a:latin typeface="Times New Roman" panose="02020603050405020304" pitchFamily="18" charset="0"/>
              </a:rPr>
              <a:t>cho</a:t>
            </a:r>
            <a:r>
              <a:rPr lang="en-US" sz="2400" dirty="0">
                <a:latin typeface="Times New Roman" panose="02020603050405020304" pitchFamily="18" charset="0"/>
              </a:rPr>
              <a:t> </a:t>
            </a:r>
            <a:r>
              <a:rPr lang="en-US" sz="2400" i="1" dirty="0" err="1">
                <a:latin typeface="Times New Roman" panose="02020603050405020304" pitchFamily="18" charset="0"/>
              </a:rPr>
              <a:t>h</a:t>
            </a:r>
            <a:r>
              <a:rPr lang="en-US" sz="2400" i="1" baseline="-25000" dirty="0" err="1">
                <a:latin typeface="Times New Roman" panose="02020603050405020304" pitchFamily="18" charset="0"/>
              </a:rPr>
              <a:t>n</a:t>
            </a:r>
            <a:r>
              <a:rPr lang="en-US" sz="2400" dirty="0">
                <a:latin typeface="Times New Roman" panose="02020603050405020304" pitchFamily="18" charset="0"/>
              </a:rPr>
              <a:t> </a:t>
            </a:r>
            <a:r>
              <a:rPr lang="en-US" sz="2400" dirty="0" err="1">
                <a:latin typeface="Times New Roman" panose="02020603050405020304" pitchFamily="18" charset="0"/>
              </a:rPr>
              <a:t>bằng</a:t>
            </a:r>
            <a:r>
              <a:rPr lang="en-US" sz="2400" dirty="0">
                <a:latin typeface="Times New Roman" panose="02020603050405020304" pitchFamily="18" charset="0"/>
              </a:rPr>
              <a:t> </a:t>
            </a:r>
            <a:r>
              <a:rPr lang="en-US" sz="2400" dirty="0" err="1">
                <a:latin typeface="Times New Roman" panose="02020603050405020304" pitchFamily="18" charset="0"/>
              </a:rPr>
              <a:t>phương</a:t>
            </a:r>
            <a:r>
              <a:rPr lang="en-US" sz="2400" dirty="0">
                <a:latin typeface="Times New Roman" panose="02020603050405020304" pitchFamily="18" charset="0"/>
              </a:rPr>
              <a:t> </a:t>
            </a:r>
            <a:r>
              <a:rPr lang="en-US" sz="2400" dirty="0" err="1">
                <a:latin typeface="Times New Roman" panose="02020603050405020304" pitchFamily="18" charset="0"/>
              </a:rPr>
              <a:t>pháp</a:t>
            </a:r>
            <a:r>
              <a:rPr lang="en-US" sz="2400" dirty="0">
                <a:latin typeface="Times New Roman" panose="02020603050405020304" pitchFamily="18" charset="0"/>
              </a:rPr>
              <a:t> </a:t>
            </a:r>
            <a:r>
              <a:rPr lang="en-US" sz="2400" dirty="0" err="1">
                <a:latin typeface="Times New Roman" panose="02020603050405020304" pitchFamily="18" charset="0"/>
              </a:rPr>
              <a:t>thế</a:t>
            </a:r>
            <a:r>
              <a:rPr lang="en-US" sz="2400" dirty="0">
                <a:latin typeface="Times New Roman" panose="02020603050405020304" pitchFamily="18" charset="0"/>
              </a:rPr>
              <a:t>:</a:t>
            </a:r>
          </a:p>
          <a:p>
            <a:pPr marL="639763" indent="-639763" eaLnBrk="1" hangingPunct="1">
              <a:spcBef>
                <a:spcPts val="600"/>
              </a:spcBef>
              <a:buFont typeface="Wingdings" panose="05000000000000000000" pitchFamily="2" charset="2"/>
              <a:buNone/>
              <a:defRPr/>
            </a:pPr>
            <a:r>
              <a:rPr lang="en-US" sz="2400" i="1" dirty="0">
                <a:latin typeface="Times New Roman" panose="02020603050405020304" pitchFamily="18" charset="0"/>
              </a:rPr>
              <a:t>   </a:t>
            </a:r>
            <a:r>
              <a:rPr lang="en-US" sz="2400" i="1" dirty="0" err="1">
                <a:latin typeface="Times New Roman" panose="02020603050405020304" pitchFamily="18" charset="0"/>
              </a:rPr>
              <a:t>h</a:t>
            </a:r>
            <a:r>
              <a:rPr lang="en-US" sz="2400" i="1" baseline="-25000" dirty="0" err="1">
                <a:latin typeface="Times New Roman" panose="02020603050405020304" pitchFamily="18" charset="0"/>
              </a:rPr>
              <a:t>n</a:t>
            </a:r>
            <a:r>
              <a:rPr lang="en-US" sz="2400" dirty="0">
                <a:latin typeface="Times New Roman" panose="02020603050405020304" pitchFamily="18" charset="0"/>
              </a:rPr>
              <a:t> = 2 </a:t>
            </a:r>
            <a:r>
              <a:rPr lang="en-US" sz="2400" i="1" dirty="0">
                <a:latin typeface="Times New Roman" panose="02020603050405020304" pitchFamily="18" charset="0"/>
              </a:rPr>
              <a:t>h</a:t>
            </a:r>
            <a:r>
              <a:rPr lang="en-US" sz="2400" i="1" baseline="-25000" dirty="0">
                <a:latin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a:t>
            </a:r>
          </a:p>
          <a:p>
            <a:pPr marL="639763" indent="-639763" eaLnBrk="1" hangingPunct="1">
              <a:spcBef>
                <a:spcPts val="6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rPr>
              <a:t>2 (2 </a:t>
            </a:r>
            <a:r>
              <a:rPr lang="en-US" sz="2400" i="1" dirty="0">
                <a:latin typeface="Times New Roman" panose="02020603050405020304" pitchFamily="18" charset="0"/>
              </a:rPr>
              <a:t>h</a:t>
            </a:r>
            <a:r>
              <a:rPr lang="en-US" sz="2400" i="1" baseline="-25000" dirty="0">
                <a:latin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 + 1 	= 2</a:t>
            </a:r>
            <a:r>
              <a:rPr lang="en-US" sz="2400" baseline="30000" dirty="0">
                <a:latin typeface="Times New Roman" panose="02020603050405020304" pitchFamily="18" charset="0"/>
                <a:cs typeface="Times New Roman" panose="02020603050405020304" pitchFamily="18" charset="0"/>
              </a:rPr>
              <a:t>2 </a:t>
            </a:r>
            <a:r>
              <a:rPr lang="en-US" sz="2400" i="1" dirty="0">
                <a:latin typeface="Times New Roman" panose="02020603050405020304" pitchFamily="18" charset="0"/>
                <a:cs typeface="Times New Roman" panose="02020603050405020304" pitchFamily="18" charset="0"/>
              </a:rPr>
              <a:t>h</a:t>
            </a:r>
            <a:r>
              <a:rPr lang="en-US" sz="2400" i="1" baseline="-25000" dirty="0">
                <a:latin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 + 1</a:t>
            </a:r>
          </a:p>
          <a:p>
            <a:pPr marL="639763" indent="-639763" eaLnBrk="1" hangingPunct="1">
              <a:spcBef>
                <a:spcPts val="6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 2</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 </a:t>
            </a:r>
            <a:r>
              <a:rPr lang="en-US" sz="2400" i="1" dirty="0">
                <a:latin typeface="Times New Roman" panose="02020603050405020304" pitchFamily="18" charset="0"/>
                <a:cs typeface="Times New Roman" panose="02020603050405020304" pitchFamily="18" charset="0"/>
              </a:rPr>
              <a:t>h</a:t>
            </a:r>
            <a:r>
              <a:rPr lang="en-US" sz="2400" i="1" baseline="-25000" dirty="0">
                <a:latin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+ 1) + 2 + 1	= 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a:t>
            </a:r>
            <a:r>
              <a:rPr lang="en-US" sz="2400" i="1" baseline="-25000" dirty="0">
                <a:latin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+ 2</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 + 1</a:t>
            </a:r>
          </a:p>
          <a:p>
            <a:pPr marL="639763" indent="-639763" eaLnBrk="1" hangingPunct="1">
              <a:spcBef>
                <a:spcPts val="6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a:t>
            </a:r>
          </a:p>
          <a:p>
            <a:pPr marL="639763" indent="-639763" eaLnBrk="1" hangingPunct="1">
              <a:spcBef>
                <a:spcPts val="6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 2</a:t>
            </a:r>
            <a:r>
              <a:rPr lang="en-US" sz="2400" i="1" baseline="300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+ 2</a:t>
            </a:r>
            <a:r>
              <a:rPr lang="en-US" sz="2400" i="1" baseline="300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+ 2 + 1</a:t>
            </a:r>
          </a:p>
          <a:p>
            <a:pPr marL="639763" indent="-639763" eaLnBrk="1" hangingPunct="1">
              <a:spcBef>
                <a:spcPts val="6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 2</a:t>
            </a:r>
            <a:r>
              <a:rPr lang="en-US" sz="2400" i="1" baseline="300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+ 2</a:t>
            </a:r>
            <a:r>
              <a:rPr lang="en-US" sz="2400" i="1" baseline="300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+ 2 + 1		</a:t>
            </a:r>
            <a:r>
              <a:rPr lang="en-US" sz="2400" dirty="0">
                <a:solidFill>
                  <a:schemeClr val="accent2"/>
                </a:solidFill>
                <a:latin typeface="Times New Roman" panose="02020603050405020304" pitchFamily="18" charset="0"/>
                <a:cs typeface="Times New Roman" panose="02020603050405020304" pitchFamily="18" charset="0"/>
              </a:rPr>
              <a:t>(do </a:t>
            </a:r>
            <a:r>
              <a:rPr lang="en-US" sz="2400" i="1" dirty="0">
                <a:solidFill>
                  <a:schemeClr val="accent2"/>
                </a:solidFill>
                <a:latin typeface="Times New Roman" panose="02020603050405020304" pitchFamily="18" charset="0"/>
                <a:cs typeface="Times New Roman" panose="02020603050405020304" pitchFamily="18" charset="0"/>
              </a:rPr>
              <a:t>h</a:t>
            </a:r>
            <a:r>
              <a:rPr lang="en-US" sz="2400" baseline="-25000" dirty="0">
                <a:solidFill>
                  <a:schemeClr val="accent2"/>
                </a:solidFill>
                <a:latin typeface="Times New Roman" panose="02020603050405020304" pitchFamily="18" charset="0"/>
                <a:cs typeface="Times New Roman" panose="02020603050405020304" pitchFamily="18" charset="0"/>
              </a:rPr>
              <a:t>1</a:t>
            </a:r>
            <a:r>
              <a:rPr lang="en-US" sz="2400" dirty="0">
                <a:solidFill>
                  <a:schemeClr val="accent2"/>
                </a:solidFill>
                <a:latin typeface="Times New Roman" panose="02020603050405020304" pitchFamily="18" charset="0"/>
                <a:cs typeface="Times New Roman" panose="02020603050405020304" pitchFamily="18" charset="0"/>
              </a:rPr>
              <a:t> = 1)</a:t>
            </a:r>
          </a:p>
          <a:p>
            <a:pPr marL="639763" indent="-639763" eaLnBrk="1" hangingPunct="1">
              <a:spcBef>
                <a:spcPts val="6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 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− 1</a:t>
            </a:r>
          </a:p>
        </p:txBody>
      </p:sp>
      <p:sp>
        <p:nvSpPr>
          <p:cNvPr id="2" name="Slide Number Placeholder 1">
            <a:extLst>
              <a:ext uri="{FF2B5EF4-FFF2-40B4-BE49-F238E27FC236}">
                <a16:creationId xmlns:a16="http://schemas.microsoft.com/office/drawing/2014/main" id="{13E610A6-5220-461B-A06A-FD9FF5D0C8E4}"/>
              </a:ext>
            </a:extLst>
          </p:cNvPr>
          <p:cNvSpPr>
            <a:spLocks noGrp="1"/>
          </p:cNvSpPr>
          <p:nvPr>
            <p:ph type="sldNum" sz="quarter" idx="12"/>
          </p:nvPr>
        </p:nvSpPr>
        <p:spPr/>
        <p:txBody>
          <a:bodyPr/>
          <a:lstStyle/>
          <a:p>
            <a:pPr>
              <a:defRPr/>
            </a:pPr>
            <a:fld id="{519C8756-3B26-4146-A7C7-24F682EEB786}" type="slidenum">
              <a:rPr lang="en-US" smtClean="0"/>
              <a:pPr>
                <a:defRPr/>
              </a:pPr>
              <a:t>74</a:t>
            </a:fld>
            <a:endParaRPr lang="en-US"/>
          </a:p>
        </p:txBody>
      </p:sp>
    </p:spTree>
    <p:extLst>
      <p:ext uri="{BB962C8B-B14F-4D97-AF65-F5344CB8AC3E}">
        <p14:creationId xmlns:p14="http://schemas.microsoft.com/office/powerpoint/2010/main" val="1695801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90D77035-3B4D-463E-BE83-74ECC175EDBB}"/>
              </a:ext>
            </a:extLst>
          </p:cNvPr>
          <p:cNvSpPr>
            <a:spLocks noGrp="1" noChangeArrowheads="1"/>
          </p:cNvSpPr>
          <p:nvPr>
            <p:ph type="title"/>
          </p:nvPr>
        </p:nvSpPr>
        <p:spPr>
          <a:xfrm>
            <a:off x="10233" y="0"/>
            <a:ext cx="9106058" cy="844550"/>
          </a:xfrm>
        </p:spPr>
        <p:txBody>
          <a:bodyPr>
            <a:normAutofit/>
          </a:bodyPr>
          <a:lstStyle/>
          <a:p>
            <a:r>
              <a:rPr lang="en-US" altLang="en-US" sz="3500" dirty="0" err="1" smtClean="0"/>
              <a:t>Ví</a:t>
            </a:r>
            <a:r>
              <a:rPr lang="en-US" altLang="en-US" sz="3500" dirty="0" smtClean="0"/>
              <a:t> </a:t>
            </a:r>
            <a:r>
              <a:rPr lang="en-US" altLang="en-US" sz="3500" dirty="0" err="1" smtClean="0"/>
              <a:t>dụ</a:t>
            </a:r>
            <a:r>
              <a:rPr lang="en-US" altLang="en-US" sz="3500" dirty="0" smtClean="0"/>
              <a:t> 3. Fibonacci</a:t>
            </a:r>
            <a:endParaRPr lang="en-CA" altLang="en-US" sz="3500" dirty="0"/>
          </a:p>
        </p:txBody>
      </p:sp>
      <p:sp>
        <p:nvSpPr>
          <p:cNvPr id="135171" name="Rectangle 3">
            <a:extLst>
              <a:ext uri="{FF2B5EF4-FFF2-40B4-BE49-F238E27FC236}">
                <a16:creationId xmlns:a16="http://schemas.microsoft.com/office/drawing/2014/main" id="{782F4E5A-0EC4-4E63-9CAA-CD6D23603F8C}"/>
              </a:ext>
            </a:extLst>
          </p:cNvPr>
          <p:cNvSpPr>
            <a:spLocks noGrp="1" noChangeArrowheads="1"/>
          </p:cNvSpPr>
          <p:nvPr>
            <p:ph idx="1"/>
          </p:nvPr>
        </p:nvSpPr>
        <p:spPr>
          <a:xfrm>
            <a:off x="0" y="762000"/>
            <a:ext cx="9116291" cy="5410200"/>
          </a:xfrm>
        </p:spPr>
        <p:txBody>
          <a:bodyPr/>
          <a:lstStyle/>
          <a:p>
            <a:pPr marL="0" indent="0">
              <a:buNone/>
            </a:pPr>
            <a:r>
              <a:rPr lang="en-US" altLang="en-US" sz="1850" dirty="0" err="1" smtClean="0">
                <a:latin typeface="Times New Roman" panose="02020603050405020304" pitchFamily="18" charset="0"/>
                <a:cs typeface="Times New Roman" panose="02020603050405020304" pitchFamily="18" charset="0"/>
              </a:rPr>
              <a:t>Người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nông</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dân</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nuôi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một</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cặp</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thỏ</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mới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sinh</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Khi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được</a:t>
            </a:r>
            <a:r>
              <a:rPr lang="en-US" altLang="en-US" sz="1850" dirty="0" smtClean="0">
                <a:latin typeface="Times New Roman" panose="02020603050405020304" pitchFamily="18" charset="0"/>
                <a:cs typeface="Times New Roman" panose="02020603050405020304" pitchFamily="18" charset="0"/>
              </a:rPr>
              <a:t> 2 </a:t>
            </a:r>
            <a:r>
              <a:rPr lang="en-US" altLang="en-US" sz="1850" dirty="0" err="1" smtClean="0">
                <a:latin typeface="Times New Roman" panose="02020603050405020304" pitchFamily="18" charset="0"/>
                <a:cs typeface="Times New Roman" panose="02020603050405020304" pitchFamily="18" charset="0"/>
              </a:rPr>
              <a:t>tháng</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tuổi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cứ</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mỗi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cặp</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thỏ</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lại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sinh</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ra</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một</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cặp</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thỏ</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khác</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sau</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mỗi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tháng</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Hỏi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người</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nông</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dân</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đó</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có</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bao</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nhiêu</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cặp</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thỏ</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sau</a:t>
            </a:r>
            <a:r>
              <a:rPr lang="en-US" altLang="en-US" sz="1850" dirty="0" smtClean="0">
                <a:latin typeface="Times New Roman" panose="02020603050405020304" pitchFamily="18" charset="0"/>
                <a:cs typeface="Times New Roman" panose="02020603050405020304" pitchFamily="18" charset="0"/>
              </a:rPr>
              <a:t> </a:t>
            </a:r>
            <a:r>
              <a:rPr lang="en-US" altLang="en-US" sz="1850" i="1" dirty="0" smtClean="0">
                <a:latin typeface="Times New Roman" panose="02020603050405020304" pitchFamily="18" charset="0"/>
                <a:cs typeface="Times New Roman" panose="02020603050405020304" pitchFamily="18" charset="0"/>
              </a:rPr>
              <a:t>n</a:t>
            </a:r>
            <a:r>
              <a:rPr lang="en-US" altLang="en-US" sz="1850" dirty="0" smtClean="0">
                <a:latin typeface="Times New Roman" panose="02020603050405020304" pitchFamily="18" charset="0"/>
                <a:cs typeface="Times New Roman" panose="02020603050405020304" pitchFamily="18" charset="0"/>
              </a:rPr>
              <a:t> </a:t>
            </a:r>
            <a:r>
              <a:rPr lang="en-US" altLang="en-US" sz="1850" dirty="0" err="1" smtClean="0">
                <a:latin typeface="Times New Roman" panose="02020603050405020304" pitchFamily="18" charset="0"/>
                <a:cs typeface="Times New Roman" panose="02020603050405020304" pitchFamily="18" charset="0"/>
              </a:rPr>
              <a:t>tháng</a:t>
            </a:r>
            <a:r>
              <a:rPr lang="en-US" altLang="en-US" sz="1850" dirty="0" smtClean="0">
                <a:latin typeface="Times New Roman" panose="02020603050405020304" pitchFamily="18" charset="0"/>
                <a:cs typeface="Times New Roman" panose="02020603050405020304" pitchFamily="18" charset="0"/>
              </a:rPr>
              <a:t> ?</a:t>
            </a:r>
            <a:endParaRPr lang="en-US" altLang="en-US" sz="1850" dirty="0">
              <a:latin typeface="Times New Roman" panose="02020603050405020304" pitchFamily="18" charset="0"/>
              <a:cs typeface="Times New Roman" panose="02020603050405020304" pitchFamily="18" charset="0"/>
            </a:endParaRPr>
          </a:p>
          <a:p>
            <a:pPr marL="0" indent="0">
              <a:buNone/>
            </a:pPr>
            <a:endParaRPr lang="en-US" altLang="en-US" sz="185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6" name="Table 5">
            <a:extLst>
              <a:ext uri="{FF2B5EF4-FFF2-40B4-BE49-F238E27FC236}">
                <a16:creationId xmlns:a16="http://schemas.microsoft.com/office/drawing/2014/main" id="{0FB2A5A5-ACA3-48B7-895C-AC460728EEFD}"/>
              </a:ext>
            </a:extLst>
          </p:cNvPr>
          <p:cNvGraphicFramePr>
            <a:graphicFrameLocks noGrp="1"/>
          </p:cNvGraphicFramePr>
          <p:nvPr>
            <p:extLst>
              <p:ext uri="{D42A27DB-BD31-4B8C-83A1-F6EECF244321}">
                <p14:modId xmlns:p14="http://schemas.microsoft.com/office/powerpoint/2010/main" val="874071869"/>
              </p:ext>
            </p:extLst>
          </p:nvPr>
        </p:nvGraphicFramePr>
        <p:xfrm>
          <a:off x="489857" y="3096909"/>
          <a:ext cx="7738766" cy="3681528"/>
        </p:xfrm>
        <a:graphic>
          <a:graphicData uri="http://schemas.openxmlformats.org/drawingml/2006/table">
            <a:tbl>
              <a:tblPr firstRow="1" bandRow="1">
                <a:tableStyleId>{5C22544A-7EE6-4342-B048-85BDC9FD1C3A}</a:tableStyleId>
              </a:tblPr>
              <a:tblGrid>
                <a:gridCol w="1338943">
                  <a:extLst>
                    <a:ext uri="{9D8B030D-6E8A-4147-A177-3AD203B41FA5}">
                      <a16:colId xmlns:a16="http://schemas.microsoft.com/office/drawing/2014/main" val="247810920"/>
                    </a:ext>
                  </a:extLst>
                </a:gridCol>
                <a:gridCol w="922493">
                  <a:extLst>
                    <a:ext uri="{9D8B030D-6E8A-4147-A177-3AD203B41FA5}">
                      <a16:colId xmlns:a16="http://schemas.microsoft.com/office/drawing/2014/main" val="2771501724"/>
                    </a:ext>
                  </a:extLst>
                </a:gridCol>
                <a:gridCol w="1942123">
                  <a:extLst>
                    <a:ext uri="{9D8B030D-6E8A-4147-A177-3AD203B41FA5}">
                      <a16:colId xmlns:a16="http://schemas.microsoft.com/office/drawing/2014/main" val="20001"/>
                    </a:ext>
                  </a:extLst>
                </a:gridCol>
                <a:gridCol w="2080846">
                  <a:extLst>
                    <a:ext uri="{9D8B030D-6E8A-4147-A177-3AD203B41FA5}">
                      <a16:colId xmlns:a16="http://schemas.microsoft.com/office/drawing/2014/main" val="20002"/>
                    </a:ext>
                  </a:extLst>
                </a:gridCol>
                <a:gridCol w="1454361">
                  <a:extLst>
                    <a:ext uri="{9D8B030D-6E8A-4147-A177-3AD203B41FA5}">
                      <a16:colId xmlns:a16="http://schemas.microsoft.com/office/drawing/2014/main" val="20003"/>
                    </a:ext>
                  </a:extLst>
                </a:gridCol>
              </a:tblGrid>
              <a:tr h="685800">
                <a:tc>
                  <a:txBody>
                    <a:bodyPr/>
                    <a:lstStyle/>
                    <a:p>
                      <a:pPr algn="ctr"/>
                      <a:r>
                        <a:rPr lang="en-CA" sz="1800" dirty="0" err="1" smtClean="0">
                          <a:solidFill>
                            <a:schemeClr val="tx1"/>
                          </a:solidFill>
                        </a:rPr>
                        <a:t>Cặp</a:t>
                      </a:r>
                      <a:r>
                        <a:rPr lang="en-CA" sz="1800" baseline="0" dirty="0" smtClean="0">
                          <a:solidFill>
                            <a:schemeClr val="tx1"/>
                          </a:solidFill>
                        </a:rPr>
                        <a:t> </a:t>
                      </a:r>
                      <a:r>
                        <a:rPr lang="en-CA" sz="1800" baseline="0" dirty="0" err="1" smtClean="0">
                          <a:solidFill>
                            <a:schemeClr val="tx1"/>
                          </a:solidFill>
                        </a:rPr>
                        <a:t>thỏ</a:t>
                      </a:r>
                      <a:r>
                        <a:rPr lang="en-CA" sz="1800" baseline="0" dirty="0" smtClean="0">
                          <a:solidFill>
                            <a:schemeClr val="tx1"/>
                          </a:solidFill>
                        </a:rPr>
                        <a:t> </a:t>
                      </a:r>
                      <a:r>
                        <a:rPr lang="en-CA" sz="1800" baseline="0" dirty="0" err="1" smtClean="0">
                          <a:solidFill>
                            <a:schemeClr val="tx1"/>
                          </a:solidFill>
                        </a:rPr>
                        <a:t>mới</a:t>
                      </a:r>
                      <a:r>
                        <a:rPr lang="en-CA" sz="1800" baseline="0" dirty="0" smtClean="0">
                          <a:solidFill>
                            <a:schemeClr val="tx1"/>
                          </a:solidFill>
                        </a:rPr>
                        <a:t> </a:t>
                      </a:r>
                      <a:r>
                        <a:rPr lang="en-CA" sz="1800" baseline="0" dirty="0" err="1" smtClean="0">
                          <a:solidFill>
                            <a:schemeClr val="tx1"/>
                          </a:solidFill>
                        </a:rPr>
                        <a:t>sinh</a:t>
                      </a:r>
                      <a:endParaRPr lang="th-TH" sz="1800" dirty="0">
                        <a:solidFill>
                          <a:schemeClr val="tx1"/>
                        </a:solidFill>
                      </a:endParaRPr>
                    </a:p>
                  </a:txBody>
                  <a:tcPr marL="91439" marR="91439" marT="45712" marB="45712">
                    <a:solidFill>
                      <a:srgbClr val="DDEEFF"/>
                    </a:solidFill>
                  </a:tcPr>
                </a:tc>
                <a:tc>
                  <a:txBody>
                    <a:bodyPr/>
                    <a:lstStyle/>
                    <a:p>
                      <a:pPr algn="ctr"/>
                      <a:r>
                        <a:rPr lang="en-US" sz="1800" dirty="0" err="1" smtClean="0"/>
                        <a:t>Tháng</a:t>
                      </a:r>
                      <a:endParaRPr lang="th-TH" sz="1800" dirty="0"/>
                    </a:p>
                  </a:txBody>
                  <a:tcPr marL="91439" marR="91439" marT="45712" marB="45712"/>
                </a:tc>
                <a:tc>
                  <a:txBody>
                    <a:bodyPr/>
                    <a:lstStyle/>
                    <a:p>
                      <a:pPr algn="ctr"/>
                      <a:r>
                        <a:rPr lang="en-US" sz="1800" dirty="0" err="1" smtClean="0"/>
                        <a:t>Số</a:t>
                      </a:r>
                      <a:r>
                        <a:rPr lang="en-US" sz="1800" baseline="0" dirty="0" smtClean="0"/>
                        <a:t> </a:t>
                      </a:r>
                      <a:r>
                        <a:rPr lang="en-US" sz="1800" baseline="0" dirty="0" err="1" smtClean="0"/>
                        <a:t>cặp</a:t>
                      </a:r>
                      <a:r>
                        <a:rPr lang="en-US" sz="1800" baseline="0" dirty="0" smtClean="0"/>
                        <a:t> </a:t>
                      </a:r>
                      <a:r>
                        <a:rPr lang="en-US" sz="1800" baseline="0" dirty="0" err="1" smtClean="0"/>
                        <a:t>thỏ</a:t>
                      </a:r>
                      <a:r>
                        <a:rPr lang="en-US" sz="1800" baseline="0" dirty="0" smtClean="0"/>
                        <a:t> 1 </a:t>
                      </a:r>
                      <a:r>
                        <a:rPr lang="en-US" sz="1800" baseline="0" dirty="0" err="1" smtClean="0"/>
                        <a:t>tháng</a:t>
                      </a:r>
                      <a:r>
                        <a:rPr lang="en-US" sz="1800" baseline="0" dirty="0" smtClean="0"/>
                        <a:t> </a:t>
                      </a:r>
                      <a:r>
                        <a:rPr lang="en-US" sz="1800" baseline="0" dirty="0" err="1" smtClean="0"/>
                        <a:t>tuổi</a:t>
                      </a:r>
                      <a:endParaRPr lang="th-TH" sz="1800" dirty="0"/>
                    </a:p>
                  </a:txBody>
                  <a:tcPr marL="91439" marR="91439" marT="45712" marB="45712"/>
                </a:tc>
                <a:tc>
                  <a:txBody>
                    <a:bodyPr/>
                    <a:lstStyle/>
                    <a:p>
                      <a:pPr algn="ctr"/>
                      <a:r>
                        <a:rPr lang="en-US" sz="1800" dirty="0" err="1" smtClean="0"/>
                        <a:t>Số</a:t>
                      </a:r>
                      <a:r>
                        <a:rPr lang="en-US" sz="1800" baseline="0" dirty="0" smtClean="0"/>
                        <a:t> </a:t>
                      </a:r>
                      <a:r>
                        <a:rPr lang="en-US" sz="1800" baseline="0" dirty="0" err="1" smtClean="0"/>
                        <a:t>cặp</a:t>
                      </a:r>
                      <a:r>
                        <a:rPr lang="en-US" sz="1800" baseline="0" dirty="0" smtClean="0"/>
                        <a:t> </a:t>
                      </a:r>
                      <a:r>
                        <a:rPr lang="en-US" sz="1800" baseline="0" dirty="0" err="1" smtClean="0"/>
                        <a:t>thỏ</a:t>
                      </a:r>
                      <a:r>
                        <a:rPr lang="en-US" sz="1800" baseline="0" dirty="0" smtClean="0"/>
                        <a:t> </a:t>
                      </a:r>
                      <a:r>
                        <a:rPr lang="en-US" sz="1800" dirty="0" smtClean="0"/>
                        <a:t>&gt;=2 </a:t>
                      </a:r>
                      <a:r>
                        <a:rPr lang="en-US" sz="1800" dirty="0" err="1" smtClean="0"/>
                        <a:t>tháng</a:t>
                      </a:r>
                      <a:r>
                        <a:rPr lang="en-US" sz="1800" baseline="0" dirty="0" smtClean="0"/>
                        <a:t> </a:t>
                      </a:r>
                      <a:r>
                        <a:rPr lang="en-US" sz="1800" baseline="0" dirty="0" err="1" smtClean="0"/>
                        <a:t>tuổi</a:t>
                      </a:r>
                      <a:endParaRPr lang="th-TH" sz="1800" dirty="0"/>
                    </a:p>
                  </a:txBody>
                  <a:tcPr marL="91439" marR="91439" marT="45712" marB="45712"/>
                </a:tc>
                <a:tc>
                  <a:txBody>
                    <a:bodyPr/>
                    <a:lstStyle/>
                    <a:p>
                      <a:pPr algn="ctr"/>
                      <a:r>
                        <a:rPr lang="en-US" sz="1800" dirty="0" err="1" smtClean="0"/>
                        <a:t>Tổng</a:t>
                      </a:r>
                      <a:r>
                        <a:rPr lang="en-US" sz="1800" baseline="0" dirty="0" smtClean="0"/>
                        <a:t> </a:t>
                      </a:r>
                      <a:r>
                        <a:rPr lang="en-US" sz="1800" baseline="0" dirty="0" err="1" smtClean="0"/>
                        <a:t>số</a:t>
                      </a:r>
                      <a:r>
                        <a:rPr lang="en-US" sz="1800" baseline="0" dirty="0" smtClean="0"/>
                        <a:t> </a:t>
                      </a:r>
                      <a:r>
                        <a:rPr lang="en-US" sz="1800" baseline="0" dirty="0" err="1" smtClean="0"/>
                        <a:t>cặp</a:t>
                      </a:r>
                      <a:r>
                        <a:rPr lang="en-US" sz="1800" baseline="0" dirty="0" smtClean="0"/>
                        <a:t> </a:t>
                      </a:r>
                      <a:r>
                        <a:rPr lang="en-US" sz="1800" baseline="0" dirty="0" err="1" smtClean="0"/>
                        <a:t>thỏ</a:t>
                      </a:r>
                      <a:r>
                        <a:rPr lang="en-US" sz="1800" dirty="0" smtClean="0"/>
                        <a:t> </a:t>
                      </a:r>
                      <a:r>
                        <a:rPr lang="en-US" sz="1800" i="1" dirty="0" err="1"/>
                        <a:t>f</a:t>
                      </a:r>
                      <a:r>
                        <a:rPr lang="en-US" sz="1800" i="1" baseline="-25000" dirty="0" err="1"/>
                        <a:t>n</a:t>
                      </a:r>
                      <a:endParaRPr lang="th-TH" sz="1800" i="1" baseline="-25000" dirty="0"/>
                    </a:p>
                  </a:txBody>
                  <a:tcPr marL="91439" marR="91439" marT="45712" marB="45712"/>
                </a:tc>
                <a:extLst>
                  <a:ext uri="{0D108BD9-81ED-4DB2-BD59-A6C34878D82A}">
                    <a16:rowId xmlns:a16="http://schemas.microsoft.com/office/drawing/2014/main" val="10000"/>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1</a:t>
                      </a:r>
                      <a:endParaRPr lang="th-TH" sz="1800" dirty="0"/>
                    </a:p>
                  </a:txBody>
                  <a:tcPr marL="91439" marR="91439" marT="45712" marB="45712"/>
                </a:tc>
                <a:tc>
                  <a:txBody>
                    <a:bodyPr/>
                    <a:lstStyle/>
                    <a:p>
                      <a:pPr algn="ctr"/>
                      <a:r>
                        <a:rPr lang="en-US" sz="1800" dirty="0"/>
                        <a:t>1</a:t>
                      </a:r>
                      <a:endParaRPr lang="th-TH" sz="1800" dirty="0"/>
                    </a:p>
                  </a:txBody>
                  <a:tcPr marL="91439" marR="91439" marT="45712" marB="45712"/>
                </a:tc>
                <a:tc>
                  <a:txBody>
                    <a:bodyPr/>
                    <a:lstStyle/>
                    <a:p>
                      <a:pPr algn="ctr"/>
                      <a:r>
                        <a:rPr lang="en-US" sz="1800" dirty="0"/>
                        <a:t>0</a:t>
                      </a:r>
                      <a:endParaRPr lang="th-TH" sz="1800" dirty="0"/>
                    </a:p>
                  </a:txBody>
                  <a:tcPr marL="91439" marR="91439" marT="45712" marB="45712"/>
                </a:tc>
                <a:tc>
                  <a:txBody>
                    <a:bodyPr/>
                    <a:lstStyle/>
                    <a:p>
                      <a:pPr algn="ctr"/>
                      <a:r>
                        <a:rPr lang="en-US" sz="1800" dirty="0"/>
                        <a:t>1</a:t>
                      </a:r>
                      <a:endParaRPr lang="th-TH" sz="1800" dirty="0"/>
                    </a:p>
                  </a:txBody>
                  <a:tcPr marL="91439" marR="91439" marT="45712" marB="45712"/>
                </a:tc>
                <a:extLst>
                  <a:ext uri="{0D108BD9-81ED-4DB2-BD59-A6C34878D82A}">
                    <a16:rowId xmlns:a16="http://schemas.microsoft.com/office/drawing/2014/main" val="10001"/>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2</a:t>
                      </a:r>
                      <a:endParaRPr lang="th-TH" sz="1800" dirty="0"/>
                    </a:p>
                  </a:txBody>
                  <a:tcPr marL="91439" marR="91439" marT="45712" marB="45712"/>
                </a:tc>
                <a:tc>
                  <a:txBody>
                    <a:bodyPr/>
                    <a:lstStyle/>
                    <a:p>
                      <a:pPr algn="ctr"/>
                      <a:r>
                        <a:rPr lang="en-US" sz="1800" dirty="0"/>
                        <a:t>0</a:t>
                      </a:r>
                      <a:endParaRPr lang="th-TH" sz="1800" dirty="0"/>
                    </a:p>
                  </a:txBody>
                  <a:tcPr marL="91439" marR="91439" marT="45712" marB="45712"/>
                </a:tc>
                <a:tc>
                  <a:txBody>
                    <a:bodyPr/>
                    <a:lstStyle/>
                    <a:p>
                      <a:pPr algn="ctr"/>
                      <a:r>
                        <a:rPr lang="en-US" sz="1800" dirty="0"/>
                        <a:t>1</a:t>
                      </a:r>
                      <a:endParaRPr lang="th-TH" sz="1800" dirty="0"/>
                    </a:p>
                  </a:txBody>
                  <a:tcPr marL="91439" marR="91439" marT="45712" marB="45712"/>
                </a:tc>
                <a:tc>
                  <a:txBody>
                    <a:bodyPr/>
                    <a:lstStyle/>
                    <a:p>
                      <a:pPr algn="ctr"/>
                      <a:endParaRPr lang="th-TH" sz="1800" dirty="0"/>
                    </a:p>
                  </a:txBody>
                  <a:tcPr marL="91439" marR="91439" marT="45712" marB="45712"/>
                </a:tc>
                <a:extLst>
                  <a:ext uri="{0D108BD9-81ED-4DB2-BD59-A6C34878D82A}">
                    <a16:rowId xmlns:a16="http://schemas.microsoft.com/office/drawing/2014/main" val="10002"/>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3</a:t>
                      </a:r>
                      <a:endParaRPr lang="th-TH" sz="1800" dirty="0"/>
                    </a:p>
                  </a:txBody>
                  <a:tcPr marL="91439" marR="91439" marT="45712" marB="45712"/>
                </a:tc>
                <a:tc>
                  <a:txBody>
                    <a:bodyPr/>
                    <a:lstStyle/>
                    <a:p>
                      <a:pPr algn="ctr"/>
                      <a:r>
                        <a:rPr lang="en-US" sz="1800" dirty="0"/>
                        <a:t>1</a:t>
                      </a:r>
                      <a:endParaRPr lang="th-TH" sz="1800" dirty="0"/>
                    </a:p>
                  </a:txBody>
                  <a:tcPr marL="91439" marR="91439" marT="45712" marB="45712"/>
                </a:tc>
                <a:tc>
                  <a:txBody>
                    <a:bodyPr/>
                    <a:lstStyle/>
                    <a:p>
                      <a:pPr algn="ctr"/>
                      <a:r>
                        <a:rPr lang="en-US" sz="1800" dirty="0"/>
                        <a:t>1</a:t>
                      </a:r>
                      <a:endParaRPr lang="th-TH" sz="1800" dirty="0"/>
                    </a:p>
                  </a:txBody>
                  <a:tcPr marL="91439" marR="91439" marT="45712" marB="45712"/>
                </a:tc>
                <a:tc>
                  <a:txBody>
                    <a:bodyPr/>
                    <a:lstStyle/>
                    <a:p>
                      <a:pPr algn="ctr"/>
                      <a:endParaRPr lang="th-TH" sz="1800" dirty="0"/>
                    </a:p>
                  </a:txBody>
                  <a:tcPr marL="91439" marR="91439" marT="45712" marB="45712"/>
                </a:tc>
                <a:extLst>
                  <a:ext uri="{0D108BD9-81ED-4DB2-BD59-A6C34878D82A}">
                    <a16:rowId xmlns:a16="http://schemas.microsoft.com/office/drawing/2014/main" val="10003"/>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4</a:t>
                      </a:r>
                      <a:endParaRPr lang="th-TH" sz="1800" dirty="0"/>
                    </a:p>
                  </a:txBody>
                  <a:tcPr marL="91439" marR="91439" marT="45712" marB="45712"/>
                </a:tc>
                <a:tc>
                  <a:txBody>
                    <a:bodyPr/>
                    <a:lstStyle/>
                    <a:p>
                      <a:pPr algn="ctr"/>
                      <a:r>
                        <a:rPr lang="en-US" sz="1800" dirty="0"/>
                        <a:t>1</a:t>
                      </a:r>
                      <a:endParaRPr lang="th-TH" sz="1800" dirty="0"/>
                    </a:p>
                  </a:txBody>
                  <a:tcPr marL="91439" marR="91439" marT="45712" marB="45712"/>
                </a:tc>
                <a:tc>
                  <a:txBody>
                    <a:bodyPr/>
                    <a:lstStyle/>
                    <a:p>
                      <a:pPr algn="ctr"/>
                      <a:r>
                        <a:rPr lang="en-US" sz="1800" dirty="0"/>
                        <a:t>2</a:t>
                      </a:r>
                      <a:endParaRPr lang="th-TH" sz="1800" dirty="0"/>
                    </a:p>
                  </a:txBody>
                  <a:tcPr marL="91439" marR="91439" marT="45712" marB="45712"/>
                </a:tc>
                <a:tc>
                  <a:txBody>
                    <a:bodyPr/>
                    <a:lstStyle/>
                    <a:p>
                      <a:pPr algn="ctr"/>
                      <a:endParaRPr lang="th-TH" sz="1800" dirty="0"/>
                    </a:p>
                  </a:txBody>
                  <a:tcPr marL="91439" marR="91439" marT="45712" marB="45712"/>
                </a:tc>
                <a:extLst>
                  <a:ext uri="{0D108BD9-81ED-4DB2-BD59-A6C34878D82A}">
                    <a16:rowId xmlns:a16="http://schemas.microsoft.com/office/drawing/2014/main" val="10004"/>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5</a:t>
                      </a:r>
                      <a:endParaRPr lang="th-TH" sz="1800" dirty="0"/>
                    </a:p>
                  </a:txBody>
                  <a:tcPr marL="91439" marR="91439" marT="45712" marB="45712"/>
                </a:tc>
                <a:tc>
                  <a:txBody>
                    <a:bodyPr/>
                    <a:lstStyle/>
                    <a:p>
                      <a:pPr algn="ctr"/>
                      <a:r>
                        <a:rPr lang="en-US" sz="1800" dirty="0"/>
                        <a:t>2</a:t>
                      </a:r>
                      <a:endParaRPr lang="th-TH" sz="1800" dirty="0"/>
                    </a:p>
                  </a:txBody>
                  <a:tcPr marL="91439" marR="91439" marT="45712" marB="45712"/>
                </a:tc>
                <a:tc>
                  <a:txBody>
                    <a:bodyPr/>
                    <a:lstStyle/>
                    <a:p>
                      <a:pPr algn="ctr"/>
                      <a:r>
                        <a:rPr lang="en-US" sz="1800" dirty="0"/>
                        <a:t>3</a:t>
                      </a:r>
                      <a:endParaRPr lang="th-TH" sz="1800" dirty="0"/>
                    </a:p>
                  </a:txBody>
                  <a:tcPr marL="91439" marR="91439" marT="45712" marB="45712"/>
                </a:tc>
                <a:tc>
                  <a:txBody>
                    <a:bodyPr/>
                    <a:lstStyle/>
                    <a:p>
                      <a:pPr algn="ctr"/>
                      <a:r>
                        <a:rPr lang="en-US" sz="1800" dirty="0"/>
                        <a:t>5</a:t>
                      </a:r>
                      <a:endParaRPr lang="th-TH" sz="1800" dirty="0"/>
                    </a:p>
                  </a:txBody>
                  <a:tcPr marL="91439" marR="91439" marT="45712" marB="45712"/>
                </a:tc>
                <a:extLst>
                  <a:ext uri="{0D108BD9-81ED-4DB2-BD59-A6C34878D82A}">
                    <a16:rowId xmlns:a16="http://schemas.microsoft.com/office/drawing/2014/main" val="10005"/>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6</a:t>
                      </a:r>
                      <a:endParaRPr lang="th-TH" sz="1800" dirty="0"/>
                    </a:p>
                  </a:txBody>
                  <a:tcPr marL="91439" marR="91439" marT="45712" marB="45712"/>
                </a:tc>
                <a:tc>
                  <a:txBody>
                    <a:bodyPr/>
                    <a:lstStyle/>
                    <a:p>
                      <a:pPr algn="ctr"/>
                      <a:r>
                        <a:rPr lang="en-US" sz="1800" dirty="0"/>
                        <a:t>3</a:t>
                      </a:r>
                      <a:endParaRPr lang="th-TH" sz="1800" dirty="0"/>
                    </a:p>
                  </a:txBody>
                  <a:tcPr marL="91439" marR="91439" marT="45712" marB="45712"/>
                </a:tc>
                <a:tc>
                  <a:txBody>
                    <a:bodyPr/>
                    <a:lstStyle/>
                    <a:p>
                      <a:pPr algn="ctr"/>
                      <a:r>
                        <a:rPr lang="en-US" sz="1800" dirty="0"/>
                        <a:t>5</a:t>
                      </a:r>
                      <a:endParaRPr lang="th-TH" sz="1800" dirty="0"/>
                    </a:p>
                  </a:txBody>
                  <a:tcPr marL="91439" marR="91439" marT="45712" marB="45712"/>
                </a:tc>
                <a:tc>
                  <a:txBody>
                    <a:bodyPr/>
                    <a:lstStyle/>
                    <a:p>
                      <a:pPr algn="ctr"/>
                      <a:r>
                        <a:rPr lang="en-US" sz="1800" dirty="0"/>
                        <a:t>8</a:t>
                      </a:r>
                      <a:endParaRPr lang="th-TH" sz="1800" dirty="0"/>
                    </a:p>
                  </a:txBody>
                  <a:tcPr marL="91439" marR="91439" marT="45712" marB="45712"/>
                </a:tc>
                <a:extLst>
                  <a:ext uri="{0D108BD9-81ED-4DB2-BD59-A6C34878D82A}">
                    <a16:rowId xmlns:a16="http://schemas.microsoft.com/office/drawing/2014/main" val="10006"/>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7</a:t>
                      </a:r>
                      <a:endParaRPr lang="th-TH" sz="1800" dirty="0"/>
                    </a:p>
                  </a:txBody>
                  <a:tcPr marL="91439" marR="91439" marT="45712" marB="45712"/>
                </a:tc>
                <a:tc>
                  <a:txBody>
                    <a:bodyPr/>
                    <a:lstStyle/>
                    <a:p>
                      <a:pPr algn="ctr"/>
                      <a:r>
                        <a:rPr lang="en-US" sz="1800" dirty="0"/>
                        <a:t>5</a:t>
                      </a:r>
                      <a:endParaRPr lang="th-TH" sz="1800" dirty="0"/>
                    </a:p>
                  </a:txBody>
                  <a:tcPr marL="91439" marR="91439" marT="45712" marB="45712"/>
                </a:tc>
                <a:tc>
                  <a:txBody>
                    <a:bodyPr/>
                    <a:lstStyle/>
                    <a:p>
                      <a:pPr algn="ctr"/>
                      <a:r>
                        <a:rPr lang="en-US" sz="1800" dirty="0"/>
                        <a:t>8</a:t>
                      </a:r>
                      <a:endParaRPr lang="th-TH" sz="1800" dirty="0"/>
                    </a:p>
                  </a:txBody>
                  <a:tcPr marL="91439" marR="91439" marT="45712" marB="45712"/>
                </a:tc>
                <a:tc>
                  <a:txBody>
                    <a:bodyPr/>
                    <a:lstStyle/>
                    <a:p>
                      <a:pPr algn="ctr"/>
                      <a:r>
                        <a:rPr lang="en-US" sz="1800" dirty="0"/>
                        <a:t>13</a:t>
                      </a:r>
                      <a:endParaRPr lang="th-TH" sz="1800" dirty="0"/>
                    </a:p>
                  </a:txBody>
                  <a:tcPr marL="91439" marR="91439" marT="45712" marB="45712"/>
                </a:tc>
                <a:extLst>
                  <a:ext uri="{0D108BD9-81ED-4DB2-BD59-A6C34878D82A}">
                    <a16:rowId xmlns:a16="http://schemas.microsoft.com/office/drawing/2014/main" val="10007"/>
                  </a:ext>
                </a:extLst>
              </a:tr>
              <a:tr h="374466">
                <a:tc>
                  <a:txBody>
                    <a:bodyPr/>
                    <a:lstStyle/>
                    <a:p>
                      <a:pPr algn="ctr"/>
                      <a:endParaRPr lang="th-TH" sz="1800" dirty="0"/>
                    </a:p>
                  </a:txBody>
                  <a:tcPr marL="91439" marR="91439" marT="45712" marB="45712">
                    <a:solidFill>
                      <a:srgbClr val="DDEEFF"/>
                    </a:solidFill>
                  </a:tcPr>
                </a:tc>
                <a:tc>
                  <a:txBody>
                    <a:bodyPr/>
                    <a:lstStyle/>
                    <a:p>
                      <a:pPr algn="ctr"/>
                      <a:r>
                        <a:rPr lang="en-US" sz="1800" dirty="0"/>
                        <a:t>8</a:t>
                      </a:r>
                      <a:endParaRPr lang="th-TH" sz="1800" dirty="0"/>
                    </a:p>
                  </a:txBody>
                  <a:tcPr marL="91439" marR="91439" marT="45712" marB="45712"/>
                </a:tc>
                <a:tc>
                  <a:txBody>
                    <a:bodyPr/>
                    <a:lstStyle/>
                    <a:p>
                      <a:pPr algn="ctr"/>
                      <a:r>
                        <a:rPr lang="en-US" sz="1800" dirty="0"/>
                        <a:t>8</a:t>
                      </a:r>
                      <a:endParaRPr lang="th-TH" sz="1800" dirty="0"/>
                    </a:p>
                  </a:txBody>
                  <a:tcPr marL="91439" marR="91439" marT="45712" marB="45712"/>
                </a:tc>
                <a:tc>
                  <a:txBody>
                    <a:bodyPr/>
                    <a:lstStyle/>
                    <a:p>
                      <a:pPr algn="ctr"/>
                      <a:r>
                        <a:rPr lang="en-US" sz="1800" dirty="0"/>
                        <a:t>13</a:t>
                      </a:r>
                      <a:endParaRPr lang="th-TH" sz="1800" dirty="0"/>
                    </a:p>
                  </a:txBody>
                  <a:tcPr marL="91439" marR="91439" marT="45712" marB="45712"/>
                </a:tc>
                <a:tc>
                  <a:txBody>
                    <a:bodyPr/>
                    <a:lstStyle/>
                    <a:p>
                      <a:pPr algn="ctr"/>
                      <a:r>
                        <a:rPr lang="en-US" sz="1800" dirty="0"/>
                        <a:t>21</a:t>
                      </a:r>
                      <a:endParaRPr lang="th-TH" sz="1800" dirty="0"/>
                    </a:p>
                  </a:txBody>
                  <a:tcPr marL="91439" marR="91439" marT="45712" marB="45712"/>
                </a:tc>
                <a:extLst>
                  <a:ext uri="{0D108BD9-81ED-4DB2-BD59-A6C34878D82A}">
                    <a16:rowId xmlns:a16="http://schemas.microsoft.com/office/drawing/2014/main" val="10008"/>
                  </a:ext>
                </a:extLst>
              </a:tr>
            </a:tbl>
          </a:graphicData>
        </a:graphic>
      </p:graphicFrame>
      <p:sp>
        <p:nvSpPr>
          <p:cNvPr id="7" name="Oval 6">
            <a:extLst>
              <a:ext uri="{FF2B5EF4-FFF2-40B4-BE49-F238E27FC236}">
                <a16:creationId xmlns:a16="http://schemas.microsoft.com/office/drawing/2014/main" id="{B6546B6E-DDCC-4174-8A7F-DD97F2F2491A}"/>
              </a:ext>
            </a:extLst>
          </p:cNvPr>
          <p:cNvSpPr/>
          <p:nvPr/>
        </p:nvSpPr>
        <p:spPr>
          <a:xfrm>
            <a:off x="7341870" y="5324778"/>
            <a:ext cx="285750" cy="285750"/>
          </a:xfrm>
          <a:prstGeom prst="ellipse">
            <a:avLst/>
          </a:prstGeom>
          <a:solidFill>
            <a:srgbClr val="FFC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h-TH"/>
          </a:p>
        </p:txBody>
      </p:sp>
      <p:sp>
        <p:nvSpPr>
          <p:cNvPr id="8" name="Oval 7">
            <a:extLst>
              <a:ext uri="{FF2B5EF4-FFF2-40B4-BE49-F238E27FC236}">
                <a16:creationId xmlns:a16="http://schemas.microsoft.com/office/drawing/2014/main" id="{E4FE5594-D2A7-446C-892D-66BDEAB23FF4}"/>
              </a:ext>
            </a:extLst>
          </p:cNvPr>
          <p:cNvSpPr/>
          <p:nvPr/>
        </p:nvSpPr>
        <p:spPr>
          <a:xfrm>
            <a:off x="5560431" y="5318673"/>
            <a:ext cx="285750" cy="285750"/>
          </a:xfrm>
          <a:prstGeom prst="ellipse">
            <a:avLst/>
          </a:prstGeom>
          <a:solidFill>
            <a:srgbClr val="FFC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h-TH"/>
          </a:p>
        </p:txBody>
      </p:sp>
      <p:sp>
        <p:nvSpPr>
          <p:cNvPr id="9" name="Oval 8">
            <a:extLst>
              <a:ext uri="{FF2B5EF4-FFF2-40B4-BE49-F238E27FC236}">
                <a16:creationId xmlns:a16="http://schemas.microsoft.com/office/drawing/2014/main" id="{D0A37461-9C19-4C1D-B953-A9BE7523D245}"/>
              </a:ext>
            </a:extLst>
          </p:cNvPr>
          <p:cNvSpPr/>
          <p:nvPr/>
        </p:nvSpPr>
        <p:spPr>
          <a:xfrm>
            <a:off x="3557328" y="5334000"/>
            <a:ext cx="285750" cy="285750"/>
          </a:xfrm>
          <a:prstGeom prst="ellipse">
            <a:avLst/>
          </a:prstGeom>
          <a:solidFill>
            <a:srgbClr val="FFC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h-TH"/>
          </a:p>
        </p:txBody>
      </p:sp>
      <p:sp>
        <p:nvSpPr>
          <p:cNvPr id="10" name="Oval 9">
            <a:extLst>
              <a:ext uri="{FF2B5EF4-FFF2-40B4-BE49-F238E27FC236}">
                <a16:creationId xmlns:a16="http://schemas.microsoft.com/office/drawing/2014/main" id="{9337AF02-FA9E-4849-A68E-B61F1847D784}"/>
              </a:ext>
            </a:extLst>
          </p:cNvPr>
          <p:cNvSpPr/>
          <p:nvPr/>
        </p:nvSpPr>
        <p:spPr>
          <a:xfrm>
            <a:off x="5582406" y="4939395"/>
            <a:ext cx="285750" cy="285750"/>
          </a:xfrm>
          <a:prstGeom prst="ellipse">
            <a:avLst/>
          </a:prstGeom>
          <a:solidFill>
            <a:srgbClr val="FFC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h-TH"/>
          </a:p>
        </p:txBody>
      </p:sp>
      <p:cxnSp>
        <p:nvCxnSpPr>
          <p:cNvPr id="11" name="Straight Arrow Connector 10">
            <a:extLst>
              <a:ext uri="{FF2B5EF4-FFF2-40B4-BE49-F238E27FC236}">
                <a16:creationId xmlns:a16="http://schemas.microsoft.com/office/drawing/2014/main" id="{6FCB4999-A6D4-447E-A96F-900B29F2BAD6}"/>
              </a:ext>
            </a:extLst>
          </p:cNvPr>
          <p:cNvCxnSpPr>
            <a:stCxn id="10" idx="2"/>
            <a:endCxn id="9" idx="6"/>
          </p:cNvCxnSpPr>
          <p:nvPr/>
        </p:nvCxnSpPr>
        <p:spPr>
          <a:xfrm flipH="1">
            <a:off x="3843078" y="5082270"/>
            <a:ext cx="1739328" cy="394605"/>
          </a:xfrm>
          <a:prstGeom prst="straightConnector1">
            <a:avLst/>
          </a:prstGeom>
          <a:ln w="25400">
            <a:solidFill>
              <a:srgbClr val="7030A0">
                <a:alpha val="90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344C56-A811-44ED-BF31-5805141E502E}"/>
              </a:ext>
            </a:extLst>
          </p:cNvPr>
          <p:cNvCxnSpPr>
            <a:cxnSpLocks/>
            <a:stCxn id="17" idx="2"/>
            <a:endCxn id="8" idx="7"/>
          </p:cNvCxnSpPr>
          <p:nvPr/>
        </p:nvCxnSpPr>
        <p:spPr>
          <a:xfrm flipH="1">
            <a:off x="5804334" y="5077356"/>
            <a:ext cx="1547727" cy="283164"/>
          </a:xfrm>
          <a:prstGeom prst="straightConnector1">
            <a:avLst/>
          </a:prstGeom>
          <a:ln w="19050">
            <a:solidFill>
              <a:schemeClr val="accent4">
                <a:lumMod val="75000"/>
                <a:alpha val="9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435881-EBDF-4884-B8E0-A12D1B078820}"/>
              </a:ext>
            </a:extLst>
          </p:cNvPr>
          <p:cNvCxnSpPr>
            <a:stCxn id="8" idx="6"/>
            <a:endCxn id="7" idx="2"/>
          </p:cNvCxnSpPr>
          <p:nvPr/>
        </p:nvCxnSpPr>
        <p:spPr>
          <a:xfrm>
            <a:off x="5846181" y="5461548"/>
            <a:ext cx="1495689" cy="6105"/>
          </a:xfrm>
          <a:prstGeom prst="straightConnector1">
            <a:avLst/>
          </a:prstGeom>
          <a:ln w="31750">
            <a:solidFill>
              <a:schemeClr val="tx1">
                <a:alpha val="9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24">
            <a:extLst>
              <a:ext uri="{FF2B5EF4-FFF2-40B4-BE49-F238E27FC236}">
                <a16:creationId xmlns:a16="http://schemas.microsoft.com/office/drawing/2014/main" id="{CF0884B8-E6DF-40DB-B883-F6220B9B7C52}"/>
              </a:ext>
            </a:extLst>
          </p:cNvPr>
          <p:cNvCxnSpPr>
            <a:cxnSpLocks/>
            <a:stCxn id="9" idx="5"/>
            <a:endCxn id="7" idx="3"/>
          </p:cNvCxnSpPr>
          <p:nvPr/>
        </p:nvCxnSpPr>
        <p:spPr>
          <a:xfrm rot="5400000" flipH="1" flipV="1">
            <a:off x="5587863" y="3782049"/>
            <a:ext cx="9222" cy="3582486"/>
          </a:xfrm>
          <a:prstGeom prst="curvedConnector3">
            <a:avLst>
              <a:gd name="adj1" fmla="val -2932628"/>
            </a:avLst>
          </a:prstGeom>
          <a:ln w="31750">
            <a:solidFill>
              <a:schemeClr val="tx1">
                <a:alpha val="9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26">
            <a:extLst>
              <a:ext uri="{FF2B5EF4-FFF2-40B4-BE49-F238E27FC236}">
                <a16:creationId xmlns:a16="http://schemas.microsoft.com/office/drawing/2014/main" id="{95D05460-9EF2-43CF-95A3-04DCAB120ACC}"/>
              </a:ext>
            </a:extLst>
          </p:cNvPr>
          <p:cNvCxnSpPr>
            <a:stCxn id="16" idx="2"/>
            <a:endCxn id="10" idx="6"/>
          </p:cNvCxnSpPr>
          <p:nvPr/>
        </p:nvCxnSpPr>
        <p:spPr>
          <a:xfrm flipH="1">
            <a:off x="5868156" y="4714875"/>
            <a:ext cx="1490166" cy="367395"/>
          </a:xfrm>
          <a:prstGeom prst="straightConnector1">
            <a:avLst/>
          </a:prstGeom>
          <a:ln w="19050">
            <a:solidFill>
              <a:schemeClr val="accent4">
                <a:lumMod val="75000"/>
                <a:alpha val="9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E3941A-E703-445D-A5A5-6FAB81E29D74}"/>
              </a:ext>
            </a:extLst>
          </p:cNvPr>
          <p:cNvSpPr/>
          <p:nvPr/>
        </p:nvSpPr>
        <p:spPr>
          <a:xfrm>
            <a:off x="7334250" y="4572000"/>
            <a:ext cx="285750" cy="285750"/>
          </a:xfrm>
          <a:prstGeom prst="ellipse">
            <a:avLst/>
          </a:prstGeom>
          <a:solidFill>
            <a:srgbClr val="FFC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h-TH"/>
          </a:p>
        </p:txBody>
      </p:sp>
      <p:sp>
        <p:nvSpPr>
          <p:cNvPr id="17" name="Oval 16">
            <a:extLst>
              <a:ext uri="{FF2B5EF4-FFF2-40B4-BE49-F238E27FC236}">
                <a16:creationId xmlns:a16="http://schemas.microsoft.com/office/drawing/2014/main" id="{C810FF4E-53DF-467C-82D1-E585495EFAB5}"/>
              </a:ext>
            </a:extLst>
          </p:cNvPr>
          <p:cNvSpPr/>
          <p:nvPr/>
        </p:nvSpPr>
        <p:spPr>
          <a:xfrm>
            <a:off x="7391400" y="4934481"/>
            <a:ext cx="285750" cy="285750"/>
          </a:xfrm>
          <a:prstGeom prst="ellipse">
            <a:avLst/>
          </a:prstGeom>
          <a:solidFill>
            <a:srgbClr val="FFC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h-TH"/>
          </a:p>
        </p:txBody>
      </p:sp>
      <p:pic>
        <p:nvPicPr>
          <p:cNvPr id="25" name="Picture 24">
            <a:extLst>
              <a:ext uri="{FF2B5EF4-FFF2-40B4-BE49-F238E27FC236}">
                <a16:creationId xmlns:a16="http://schemas.microsoft.com/office/drawing/2014/main" id="{C1351089-E78B-48DB-8BEC-534CCEED8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998" y="3859457"/>
            <a:ext cx="309289" cy="309289"/>
          </a:xfrm>
          <a:prstGeom prst="rect">
            <a:avLst/>
          </a:prstGeom>
        </p:spPr>
      </p:pic>
      <p:pic>
        <p:nvPicPr>
          <p:cNvPr id="37" name="Picture 36">
            <a:extLst>
              <a:ext uri="{FF2B5EF4-FFF2-40B4-BE49-F238E27FC236}">
                <a16:creationId xmlns:a16="http://schemas.microsoft.com/office/drawing/2014/main" id="{676703E9-FE95-486B-8AB4-F1D1F1C8A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111" y="4247384"/>
            <a:ext cx="309289" cy="309289"/>
          </a:xfrm>
          <a:prstGeom prst="rect">
            <a:avLst/>
          </a:prstGeom>
        </p:spPr>
      </p:pic>
      <p:pic>
        <p:nvPicPr>
          <p:cNvPr id="38" name="Picture 37">
            <a:extLst>
              <a:ext uri="{FF2B5EF4-FFF2-40B4-BE49-F238E27FC236}">
                <a16:creationId xmlns:a16="http://schemas.microsoft.com/office/drawing/2014/main" id="{381A2ECC-3E1A-475E-87EF-1DE1017DE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111" y="4628384"/>
            <a:ext cx="309289" cy="309289"/>
          </a:xfrm>
          <a:prstGeom prst="rect">
            <a:avLst/>
          </a:prstGeom>
        </p:spPr>
      </p:pic>
      <p:pic>
        <p:nvPicPr>
          <p:cNvPr id="39" name="Picture 38">
            <a:extLst>
              <a:ext uri="{FF2B5EF4-FFF2-40B4-BE49-F238E27FC236}">
                <a16:creationId xmlns:a16="http://schemas.microsoft.com/office/drawing/2014/main" id="{B8571E7A-9ADE-4E5D-8CFA-4F1723129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111" y="5009384"/>
            <a:ext cx="309289" cy="309289"/>
          </a:xfrm>
          <a:prstGeom prst="rect">
            <a:avLst/>
          </a:prstGeom>
        </p:spPr>
      </p:pic>
      <p:pic>
        <p:nvPicPr>
          <p:cNvPr id="40" name="Picture 39">
            <a:extLst>
              <a:ext uri="{FF2B5EF4-FFF2-40B4-BE49-F238E27FC236}">
                <a16:creationId xmlns:a16="http://schemas.microsoft.com/office/drawing/2014/main" id="{4DB4EE25-C6D8-4EE4-B239-91848BEDC6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11" y="5009384"/>
            <a:ext cx="309289" cy="309289"/>
          </a:xfrm>
          <a:prstGeom prst="rect">
            <a:avLst/>
          </a:prstGeom>
        </p:spPr>
      </p:pic>
      <p:sp>
        <p:nvSpPr>
          <p:cNvPr id="41" name="Rectangle 40">
            <a:extLst>
              <a:ext uri="{FF2B5EF4-FFF2-40B4-BE49-F238E27FC236}">
                <a16:creationId xmlns:a16="http://schemas.microsoft.com/office/drawing/2014/main" id="{F7D875EB-8573-4B70-9172-3429C069D4EE}"/>
              </a:ext>
            </a:extLst>
          </p:cNvPr>
          <p:cNvSpPr/>
          <p:nvPr/>
        </p:nvSpPr>
        <p:spPr>
          <a:xfrm>
            <a:off x="10233" y="1363693"/>
            <a:ext cx="9114906" cy="1648785"/>
          </a:xfrm>
          <a:prstGeom prst="rect">
            <a:avLst/>
          </a:prstGeom>
        </p:spPr>
        <p:txBody>
          <a:bodyPr wrap="square">
            <a:spAutoFit/>
          </a:bodyPr>
          <a:lstStyle/>
          <a:p>
            <a:pPr marL="342900" marR="0" lvl="0" indent="-342900" algn="just">
              <a:lnSpc>
                <a:spcPct val="115000"/>
              </a:lnSpc>
              <a:spcBef>
                <a:spcPts val="600"/>
              </a:spcBef>
              <a:spcAft>
                <a:spcPts val="200"/>
              </a:spcAft>
              <a:buFont typeface="Symbol" panose="05050102010706020507" pitchFamily="18" charset="2"/>
              <a:buChar char=""/>
              <a:tabLst>
                <a:tab pos="457200" algn="l"/>
              </a:tabLst>
            </a:pPr>
            <a:r>
              <a:rPr lang="en-US" sz="1800" i="1" dirty="0">
                <a:latin typeface="Times New Roman" panose="02020603050405020304" pitchFamily="18" charset="0"/>
                <a:ea typeface="MS Mincho" panose="02020609040205080304" pitchFamily="49" charset="-128"/>
              </a:rPr>
              <a:t>n</a:t>
            </a:r>
            <a:r>
              <a:rPr lang="en-US" sz="1800" dirty="0">
                <a:latin typeface="Times New Roman" panose="02020603050405020304" pitchFamily="18" charset="0"/>
                <a:ea typeface="MS Mincho" panose="02020609040205080304" pitchFamily="49" charset="-128"/>
              </a:rPr>
              <a:t> = 1: </a:t>
            </a:r>
            <a:r>
              <a:rPr lang="en-US" sz="1800" i="1" dirty="0">
                <a:latin typeface="Times New Roman" panose="02020603050405020304" pitchFamily="18" charset="0"/>
                <a:ea typeface="MS Mincho" panose="02020609040205080304" pitchFamily="49" charset="-128"/>
              </a:rPr>
              <a:t>f</a:t>
            </a:r>
            <a:r>
              <a:rPr lang="en-US" sz="1800" baseline="-25000" dirty="0">
                <a:latin typeface="Times New Roman" panose="02020603050405020304" pitchFamily="18" charset="0"/>
                <a:ea typeface="MS Mincho" panose="02020609040205080304" pitchFamily="49" charset="-128"/>
              </a:rPr>
              <a:t>1</a:t>
            </a:r>
            <a:r>
              <a:rPr lang="en-US" sz="1800" dirty="0">
                <a:latin typeface="Times New Roman" panose="02020603050405020304" pitchFamily="18" charset="0"/>
                <a:ea typeface="MS Mincho" panose="02020609040205080304" pitchFamily="49" charset="-128"/>
              </a:rPr>
              <a:t> = 1     </a:t>
            </a:r>
          </a:p>
          <a:p>
            <a:pPr marL="342900" marR="0" lvl="0" indent="-342900" algn="just">
              <a:lnSpc>
                <a:spcPct val="115000"/>
              </a:lnSpc>
              <a:spcBef>
                <a:spcPts val="600"/>
              </a:spcBef>
              <a:spcAft>
                <a:spcPts val="200"/>
              </a:spcAft>
              <a:buFont typeface="Symbol" panose="05050102010706020507" pitchFamily="18" charset="2"/>
              <a:buChar char=""/>
              <a:tabLst>
                <a:tab pos="457200" algn="l"/>
              </a:tabLst>
            </a:pPr>
            <a:r>
              <a:rPr lang="en-US" sz="1800" i="1" dirty="0">
                <a:latin typeface="Times New Roman" panose="02020603050405020304" pitchFamily="18" charset="0"/>
                <a:ea typeface="MS Mincho" panose="02020609040205080304" pitchFamily="49" charset="-128"/>
              </a:rPr>
              <a:t>n</a:t>
            </a:r>
            <a:r>
              <a:rPr lang="en-US" sz="1800" dirty="0">
                <a:latin typeface="Times New Roman" panose="02020603050405020304" pitchFamily="18" charset="0"/>
                <a:ea typeface="MS Mincho" panose="02020609040205080304" pitchFamily="49" charset="-128"/>
              </a:rPr>
              <a:t> = 2: </a:t>
            </a:r>
            <a:r>
              <a:rPr lang="en-US" sz="1800" i="1" dirty="0">
                <a:latin typeface="Times New Roman" panose="02020603050405020304" pitchFamily="18" charset="0"/>
                <a:ea typeface="MS Mincho" panose="02020609040205080304" pitchFamily="49" charset="-128"/>
              </a:rPr>
              <a:t>f</a:t>
            </a:r>
            <a:r>
              <a:rPr lang="en-US" sz="1800" baseline="-25000" dirty="0">
                <a:latin typeface="Times New Roman" panose="02020603050405020304" pitchFamily="18" charset="0"/>
                <a:ea typeface="MS Mincho" panose="02020609040205080304" pitchFamily="49" charset="-128"/>
              </a:rPr>
              <a:t>2</a:t>
            </a:r>
            <a:r>
              <a:rPr lang="en-US" sz="1800" dirty="0">
                <a:latin typeface="Times New Roman" panose="02020603050405020304" pitchFamily="18" charset="0"/>
                <a:ea typeface="MS Mincho" panose="02020609040205080304" pitchFamily="49" charset="-128"/>
              </a:rPr>
              <a:t> = 1     </a:t>
            </a:r>
          </a:p>
          <a:p>
            <a:pPr marL="342900" marR="0" lvl="0" indent="-342900" algn="just">
              <a:lnSpc>
                <a:spcPct val="115000"/>
              </a:lnSpc>
              <a:spcBef>
                <a:spcPts val="600"/>
              </a:spcBef>
              <a:spcAft>
                <a:spcPts val="200"/>
              </a:spcAft>
              <a:buFont typeface="Symbol" panose="05050102010706020507" pitchFamily="18" charset="2"/>
              <a:buChar char=""/>
              <a:tabLst>
                <a:tab pos="457200" algn="l"/>
              </a:tabLst>
            </a:pPr>
            <a:r>
              <a:rPr lang="en-US" sz="1800" i="1" dirty="0">
                <a:latin typeface="Times New Roman" panose="02020603050405020304" pitchFamily="18" charset="0"/>
                <a:ea typeface="MS Mincho" panose="02020609040205080304" pitchFamily="49" charset="-128"/>
              </a:rPr>
              <a:t>n</a:t>
            </a:r>
            <a:r>
              <a:rPr lang="en-US" sz="1800" dirty="0">
                <a:latin typeface="Times New Roman" panose="02020603050405020304" pitchFamily="18" charset="0"/>
                <a:ea typeface="MS Mincho" panose="02020609040205080304" pitchFamily="49" charset="-128"/>
              </a:rPr>
              <a:t> &gt; 2: </a:t>
            </a:r>
            <a:r>
              <a:rPr lang="en-US" sz="1800" i="1" dirty="0" err="1">
                <a:latin typeface="Times New Roman" panose="02020603050405020304" pitchFamily="18" charset="0"/>
                <a:ea typeface="MS Mincho" panose="02020609040205080304" pitchFamily="49" charset="-128"/>
              </a:rPr>
              <a:t>f</a:t>
            </a:r>
            <a:r>
              <a:rPr lang="en-US" sz="1800" i="1" baseline="-25000" dirty="0" err="1">
                <a:latin typeface="Times New Roman" panose="02020603050405020304" pitchFamily="18" charset="0"/>
                <a:ea typeface="MS Mincho" panose="02020609040205080304" pitchFamily="49" charset="-128"/>
              </a:rPr>
              <a:t>n</a:t>
            </a:r>
            <a:r>
              <a:rPr lang="en-US" sz="1800" dirty="0">
                <a:latin typeface="Times New Roman" panose="02020603050405020304" pitchFamily="18" charset="0"/>
                <a:ea typeface="MS Mincho" panose="02020609040205080304" pitchFamily="49" charset="-128"/>
              </a:rPr>
              <a:t> = </a:t>
            </a:r>
            <a:r>
              <a:rPr lang="en-US" sz="1800" i="1" dirty="0">
                <a:latin typeface="Times New Roman" panose="02020603050405020304" pitchFamily="18" charset="0"/>
                <a:ea typeface="MS Mincho" panose="02020609040205080304" pitchFamily="49" charset="-128"/>
              </a:rPr>
              <a:t>f</a:t>
            </a:r>
            <a:r>
              <a:rPr lang="en-US" sz="1800" i="1" baseline="-25000" dirty="0">
                <a:latin typeface="Times New Roman" panose="02020603050405020304" pitchFamily="18" charset="0"/>
                <a:ea typeface="MS Mincho" panose="02020609040205080304" pitchFamily="49" charset="-128"/>
              </a:rPr>
              <a:t>n</a:t>
            </a:r>
            <a:r>
              <a:rPr lang="en-US" sz="1800" baseline="-25000" dirty="0">
                <a:latin typeface="Times New Roman" panose="02020603050405020304" pitchFamily="18" charset="0"/>
                <a:ea typeface="MS Mincho" panose="02020609040205080304" pitchFamily="49" charset="-128"/>
              </a:rPr>
              <a:t>-1</a:t>
            </a:r>
            <a:r>
              <a:rPr lang="en-US" sz="1800" dirty="0">
                <a:latin typeface="Times New Roman" panose="02020603050405020304" pitchFamily="18" charset="0"/>
                <a:ea typeface="MS Mincho" panose="02020609040205080304" pitchFamily="49" charset="-128"/>
              </a:rPr>
              <a:t> + </a:t>
            </a:r>
            <a:r>
              <a:rPr lang="en-US" sz="1800" i="1" dirty="0">
                <a:latin typeface="Times New Roman" panose="02020603050405020304" pitchFamily="18" charset="0"/>
                <a:ea typeface="MS Mincho" panose="02020609040205080304" pitchFamily="49" charset="-128"/>
              </a:rPr>
              <a:t>f</a:t>
            </a:r>
            <a:r>
              <a:rPr lang="en-US" sz="1800" i="1" baseline="-25000" dirty="0">
                <a:latin typeface="Times New Roman" panose="02020603050405020304" pitchFamily="18" charset="0"/>
                <a:ea typeface="MS Mincho" panose="02020609040205080304" pitchFamily="49" charset="-128"/>
              </a:rPr>
              <a:t>n</a:t>
            </a:r>
            <a:r>
              <a:rPr lang="en-US" sz="1800" baseline="-25000" dirty="0">
                <a:latin typeface="Times New Roman" panose="02020603050405020304" pitchFamily="18" charset="0"/>
                <a:ea typeface="MS Mincho" panose="02020609040205080304" pitchFamily="49" charset="-128"/>
              </a:rPr>
              <a:t>-2</a:t>
            </a:r>
            <a:endParaRPr lang="en-US" sz="1800" dirty="0">
              <a:latin typeface="Times New Roman" panose="02020603050405020304" pitchFamily="18" charset="0"/>
              <a:ea typeface="MS Mincho" panose="02020609040205080304" pitchFamily="49" charset="-128"/>
            </a:endParaRPr>
          </a:p>
          <a:p>
            <a:pPr marR="0" lvl="0" algn="just">
              <a:lnSpc>
                <a:spcPct val="115000"/>
              </a:lnSpc>
              <a:spcBef>
                <a:spcPts val="600"/>
              </a:spcBef>
              <a:spcAft>
                <a:spcPts val="200"/>
              </a:spcAft>
              <a:tabLst>
                <a:tab pos="457200" algn="l"/>
              </a:tabLst>
            </a:pPr>
            <a:r>
              <a:rPr lang="en-US" sz="1800" dirty="0" err="1" smtClean="0">
                <a:latin typeface="Times New Roman" panose="02020603050405020304" pitchFamily="18" charset="0"/>
                <a:ea typeface="MS Mincho" panose="02020609040205080304" pitchFamily="49" charset="-128"/>
              </a:rPr>
              <a:t>Công</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thức</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đúng</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cho</a:t>
            </a:r>
            <a:r>
              <a:rPr lang="en-US" sz="1800" dirty="0" smtClean="0">
                <a:latin typeface="Times New Roman" panose="02020603050405020304" pitchFamily="18" charset="0"/>
                <a:ea typeface="MS Mincho" panose="02020609040205080304" pitchFamily="49" charset="-128"/>
              </a:rPr>
              <a:t> </a:t>
            </a:r>
            <a:r>
              <a:rPr lang="en-US" sz="1800" i="1" dirty="0" smtClean="0">
                <a:latin typeface="Times New Roman" panose="02020603050405020304" pitchFamily="18" charset="0"/>
                <a:ea typeface="MS Mincho" panose="02020609040205080304" pitchFamily="49" charset="-128"/>
              </a:rPr>
              <a:t>n</a:t>
            </a:r>
            <a:r>
              <a:rPr lang="en-US" sz="1800" dirty="0" smtClean="0">
                <a:latin typeface="Times New Roman" panose="02020603050405020304" pitchFamily="18" charset="0"/>
                <a:ea typeface="MS Mincho" panose="02020609040205080304" pitchFamily="49" charset="-128"/>
              </a:rPr>
              <a:t>&gt;2 </a:t>
            </a:r>
            <a:r>
              <a:rPr lang="en-US" sz="1800" dirty="0" err="1" smtClean="0">
                <a:latin typeface="Times New Roman" panose="02020603050405020304" pitchFamily="18" charset="0"/>
                <a:ea typeface="MS Mincho" panose="02020609040205080304" pitchFamily="49" charset="-128"/>
              </a:rPr>
              <a:t>vì</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mỗi</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cặp</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thỏ</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mới</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được</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sinh</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ra</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từ</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một</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cặp</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thỏ</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ít</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nhất</a:t>
            </a:r>
            <a:r>
              <a:rPr lang="en-US" sz="1800" dirty="0" smtClean="0">
                <a:latin typeface="Times New Roman" panose="02020603050405020304" pitchFamily="18" charset="0"/>
                <a:ea typeface="MS Mincho" panose="02020609040205080304" pitchFamily="49" charset="-128"/>
              </a:rPr>
              <a:t> 2 </a:t>
            </a:r>
            <a:r>
              <a:rPr lang="en-US" sz="1800" dirty="0" err="1" smtClean="0">
                <a:latin typeface="Times New Roman" panose="02020603050405020304" pitchFamily="18" charset="0"/>
                <a:ea typeface="MS Mincho" panose="02020609040205080304" pitchFamily="49" charset="-128"/>
              </a:rPr>
              <a:t>tháng</a:t>
            </a:r>
            <a:r>
              <a:rPr lang="en-US" sz="1800" dirty="0" smtClean="0">
                <a:latin typeface="Times New Roman" panose="02020603050405020304" pitchFamily="18" charset="0"/>
                <a:ea typeface="MS Mincho" panose="02020609040205080304" pitchFamily="49" charset="-128"/>
              </a:rPr>
              <a:t> </a:t>
            </a:r>
            <a:r>
              <a:rPr lang="en-US" sz="1800" dirty="0" err="1" smtClean="0">
                <a:latin typeface="Times New Roman" panose="02020603050405020304" pitchFamily="18" charset="0"/>
                <a:ea typeface="MS Mincho" panose="02020609040205080304" pitchFamily="49" charset="-128"/>
              </a:rPr>
              <a:t>tuổi</a:t>
            </a:r>
            <a:endParaRPr lang="en-US" sz="1800" dirty="0">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3792948F-4D3C-4BE8-8569-800756A60D30}"/>
              </a:ext>
            </a:extLst>
          </p:cNvPr>
          <p:cNvSpPr/>
          <p:nvPr/>
        </p:nvSpPr>
        <p:spPr>
          <a:xfrm>
            <a:off x="1828800" y="1800532"/>
            <a:ext cx="8653818" cy="400110"/>
          </a:xfrm>
          <a:prstGeom prst="rect">
            <a:avLst/>
          </a:prstGeom>
        </p:spPr>
        <p:txBody>
          <a:bodyPr wrap="square">
            <a:spAutoFit/>
          </a:bodyPr>
          <a:lstStyle/>
          <a:p>
            <a:pPr marL="0" indent="0"/>
            <a:r>
              <a:rPr lang="en-US" altLang="en-US" sz="2000" b="1" dirty="0" err="1" smtClean="0">
                <a:solidFill>
                  <a:srgbClr val="FF0000"/>
                </a:solidFill>
                <a:sym typeface="Symbol" panose="05050102010706020507" pitchFamily="18" charset="2"/>
              </a:rPr>
              <a:t>Dãy</a:t>
            </a:r>
            <a:r>
              <a:rPr lang="en-US" altLang="en-US" sz="2000" b="1" dirty="0" smtClean="0">
                <a:solidFill>
                  <a:srgbClr val="FF0000"/>
                </a:solidFill>
                <a:sym typeface="Symbol" panose="05050102010706020507" pitchFamily="18" charset="2"/>
              </a:rPr>
              <a:t> Fibonacci: </a:t>
            </a:r>
            <a:r>
              <a:rPr lang="en-US" altLang="en-US" sz="2000" b="1" dirty="0">
                <a:solidFill>
                  <a:srgbClr val="FF0000"/>
                </a:solidFill>
                <a:sym typeface="Symbol" panose="05050102010706020507" pitchFamily="18" charset="2"/>
              </a:rPr>
              <a:t>1, 1, 2, 3, 5, 8, 13, 21, 34, 55, 89, 144, </a:t>
            </a:r>
            <a:r>
              <a:rPr lang="en-US" altLang="en-US" sz="2000" b="1" dirty="0" smtClean="0">
                <a:solidFill>
                  <a:srgbClr val="FF0000"/>
                </a:solidFill>
                <a:sym typeface="Symbol" panose="05050102010706020507" pitchFamily="18" charset="2"/>
              </a:rPr>
              <a:t>233,...</a:t>
            </a:r>
            <a:endParaRPr lang="en-US" sz="2000" dirty="0"/>
          </a:p>
        </p:txBody>
      </p:sp>
      <p:sp>
        <p:nvSpPr>
          <p:cNvPr id="2" name="TextBox 1"/>
          <p:cNvSpPr txBox="1"/>
          <p:nvPr/>
        </p:nvSpPr>
        <p:spPr>
          <a:xfrm>
            <a:off x="7341870" y="4099266"/>
            <a:ext cx="762000" cy="430887"/>
          </a:xfrm>
          <a:prstGeom prst="rect">
            <a:avLst/>
          </a:prstGeom>
          <a:noFill/>
        </p:spPr>
        <p:txBody>
          <a:bodyPr wrap="square" rtlCol="0">
            <a:spAutoFit/>
          </a:bodyPr>
          <a:lstStyle/>
          <a:p>
            <a:r>
              <a:rPr lang="en-US" sz="2200" dirty="0" smtClean="0"/>
              <a:t>1</a:t>
            </a:r>
            <a:endParaRPr lang="en-US" sz="2200" dirty="0"/>
          </a:p>
        </p:txBody>
      </p:sp>
      <p:sp>
        <p:nvSpPr>
          <p:cNvPr id="24" name="TextBox 23"/>
          <p:cNvSpPr txBox="1"/>
          <p:nvPr/>
        </p:nvSpPr>
        <p:spPr>
          <a:xfrm>
            <a:off x="7333022" y="4493335"/>
            <a:ext cx="762000" cy="430887"/>
          </a:xfrm>
          <a:prstGeom prst="rect">
            <a:avLst/>
          </a:prstGeom>
          <a:noFill/>
        </p:spPr>
        <p:txBody>
          <a:bodyPr wrap="square" rtlCol="0">
            <a:spAutoFit/>
          </a:bodyPr>
          <a:lstStyle/>
          <a:p>
            <a:r>
              <a:rPr lang="en-US" sz="2200" dirty="0"/>
              <a:t>2</a:t>
            </a:r>
          </a:p>
        </p:txBody>
      </p:sp>
      <p:sp>
        <p:nvSpPr>
          <p:cNvPr id="26" name="TextBox 25"/>
          <p:cNvSpPr txBox="1"/>
          <p:nvPr/>
        </p:nvSpPr>
        <p:spPr>
          <a:xfrm>
            <a:off x="7339411" y="4851961"/>
            <a:ext cx="762000" cy="430887"/>
          </a:xfrm>
          <a:prstGeom prst="rect">
            <a:avLst/>
          </a:prstGeom>
          <a:noFill/>
        </p:spPr>
        <p:txBody>
          <a:bodyPr wrap="square" rtlCol="0">
            <a:spAutoFit/>
          </a:bodyPr>
          <a:lstStyle/>
          <a:p>
            <a:r>
              <a:rPr lang="en-US" sz="2200" dirty="0" smtClean="0"/>
              <a:t>3</a:t>
            </a:r>
            <a:endParaRPr lang="en-US" sz="2200" dirty="0"/>
          </a:p>
        </p:txBody>
      </p:sp>
    </p:spTree>
    <p:extLst>
      <p:ext uri="{BB962C8B-B14F-4D97-AF65-F5344CB8AC3E}">
        <p14:creationId xmlns:p14="http://schemas.microsoft.com/office/powerpoint/2010/main" val="298241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1.38889E-6 4.81481E-6 L 0.23125 0.05462 " pathEditMode="relative" rAng="0" ptsTypes="AA">
                                      <p:cBhvr>
                                        <p:cTn id="6" dur="2000" fill="hold"/>
                                        <p:tgtEl>
                                          <p:spTgt spid="25"/>
                                        </p:tgtEl>
                                        <p:attrNameLst>
                                          <p:attrName>ppt_x</p:attrName>
                                          <p:attrName>ppt_y</p:attrName>
                                        </p:attrNameLst>
                                      </p:cBhvr>
                                      <p:rCtr x="11563" y="2731"/>
                                    </p:animMotion>
                                  </p:childTnLst>
                                </p:cTn>
                              </p:par>
                            </p:childTnLst>
                          </p:cTn>
                        </p:par>
                        <p:par>
                          <p:cTn id="7" fill="hold">
                            <p:stCondLst>
                              <p:cond delay="200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path" presetSubtype="0" accel="50000" decel="50000" fill="hold" nodeType="clickEffect">
                                  <p:stCondLst>
                                    <p:cond delay="0"/>
                                  </p:stCondLst>
                                  <p:childTnLst>
                                    <p:animMotion origin="layout" path="M 3.88889E-6 1.85185E-6 L 0.23142 0.04213 " pathEditMode="relative" rAng="0" ptsTypes="AA">
                                      <p:cBhvr>
                                        <p:cTn id="20" dur="2000" fill="hold"/>
                                        <p:tgtEl>
                                          <p:spTgt spid="37"/>
                                        </p:tgtEl>
                                        <p:attrNameLst>
                                          <p:attrName>ppt_x</p:attrName>
                                          <p:attrName>ppt_y</p:attrName>
                                        </p:attrNameLst>
                                      </p:cBhvr>
                                      <p:rCtr x="11563" y="210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23125 0.05463 L 0.23056 0.11018 " pathEditMode="relative" rAng="0" ptsTypes="AA">
                                      <p:cBhvr>
                                        <p:cTn id="24" dur="2000" fill="hold"/>
                                        <p:tgtEl>
                                          <p:spTgt spid="25"/>
                                        </p:tgtEl>
                                        <p:attrNameLst>
                                          <p:attrName>ppt_x</p:attrName>
                                          <p:attrName>ppt_y</p:attrName>
                                        </p:attrNameLst>
                                      </p:cBhvr>
                                      <p:rCtr x="1215" y="3102"/>
                                    </p:animMotion>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path" presetSubtype="0" accel="50000" decel="50000" fill="hold" nodeType="clickEffect">
                                  <p:stCondLst>
                                    <p:cond delay="0"/>
                                  </p:stCondLst>
                                  <p:childTnLst>
                                    <p:animMotion origin="layout" path="M 0.00173 -0.00856 L 0.24201 0.04699 " pathEditMode="relative" rAng="0" ptsTypes="AA">
                                      <p:cBhvr>
                                        <p:cTn id="38" dur="2000" fill="hold"/>
                                        <p:tgtEl>
                                          <p:spTgt spid="38"/>
                                        </p:tgtEl>
                                        <p:attrNameLst>
                                          <p:attrName>ppt_x</p:attrName>
                                          <p:attrName>ppt_y</p:attrName>
                                        </p:attrNameLst>
                                      </p:cBhvr>
                                      <p:rCtr x="12014" y="2778"/>
                                    </p:animMotion>
                                  </p:childTnLst>
                                </p:cTn>
                              </p:par>
                            </p:childTnLst>
                          </p:cTn>
                        </p:par>
                        <p:par>
                          <p:cTn id="39" fill="hold">
                            <p:stCondLst>
                              <p:cond delay="2000"/>
                            </p:stCondLst>
                            <p:childTnLst>
                              <p:par>
                                <p:cTn id="40" presetID="49" presetClass="path" presetSubtype="0" accel="50000" decel="50000" fill="hold" nodeType="afterEffect">
                                  <p:stCondLst>
                                    <p:cond delay="0"/>
                                  </p:stCondLst>
                                  <p:childTnLst>
                                    <p:animMotion origin="layout" path="M 0.23143 0.04213 L 0.44895 0.09676 " pathEditMode="relative" rAng="0" ptsTypes="AA">
                                      <p:cBhvr>
                                        <p:cTn id="41" dur="2000" fill="hold"/>
                                        <p:tgtEl>
                                          <p:spTgt spid="37"/>
                                        </p:tgtEl>
                                        <p:attrNameLst>
                                          <p:attrName>ppt_x</p:attrName>
                                          <p:attrName>ppt_y</p:attrName>
                                        </p:attrNameLst>
                                      </p:cBhvr>
                                      <p:rCtr x="10972" y="-93"/>
                                    </p:animMotion>
                                  </p:childTnLst>
                                </p:cTn>
                              </p:par>
                            </p:childTnLst>
                          </p:cTn>
                        </p:par>
                        <p:par>
                          <p:cTn id="42" fill="hold">
                            <p:stCondLst>
                              <p:cond delay="4000"/>
                            </p:stCondLst>
                            <p:childTnLst>
                              <p:par>
                                <p:cTn id="43" presetID="49" presetClass="path" presetSubtype="0" accel="50000" decel="50000" fill="hold" nodeType="afterEffect">
                                  <p:stCondLst>
                                    <p:cond delay="0"/>
                                  </p:stCondLst>
                                  <p:childTnLst>
                                    <p:animMotion origin="layout" path="M 0.23125 0.09745 L 0.34774 0.15509 " pathEditMode="relative" rAng="0" ptsTypes="AA">
                                      <p:cBhvr>
                                        <p:cTn id="44" dur="2000" fill="hold"/>
                                        <p:tgtEl>
                                          <p:spTgt spid="25"/>
                                        </p:tgtEl>
                                        <p:attrNameLst>
                                          <p:attrName>ppt_x</p:attrName>
                                          <p:attrName>ppt_y</p:attrName>
                                        </p:attrNameLst>
                                      </p:cBhvr>
                                      <p:rCtr x="5816" y="2870"/>
                                    </p:animMotion>
                                  </p:childTnLst>
                                </p:cTn>
                              </p:par>
                            </p:childTnLst>
                          </p:cTn>
                        </p:par>
                        <p:par>
                          <p:cTn id="45" fill="hold">
                            <p:stCondLst>
                              <p:cond delay="6000"/>
                            </p:stCondLst>
                            <p:childTnLst>
                              <p:par>
                                <p:cTn id="46" presetID="2" presetClass="entr" presetSubtype="4"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down)">
                                      <p:cBhvr>
                                        <p:cTn id="54" dur="500"/>
                                        <p:tgtEl>
                                          <p:spTgt spid="39"/>
                                        </p:tgtEl>
                                      </p:cBhvr>
                                    </p:animEffect>
                                  </p:childTnLst>
                                </p:cTn>
                              </p:par>
                              <p:par>
                                <p:cTn id="55" presetID="22" presetClass="entr" presetSubtype="4"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49" presetClass="path" presetSubtype="0" accel="50000" decel="50000" fill="hold" nodeType="clickEffect">
                                  <p:stCondLst>
                                    <p:cond delay="0"/>
                                  </p:stCondLst>
                                  <p:childTnLst>
                                    <p:animMotion origin="layout" path="M -0.00799 0.00162 L 0.24062 0.04606 " pathEditMode="relative" rAng="0" ptsTypes="AA">
                                      <p:cBhvr>
                                        <p:cTn id="61" dur="2000" fill="hold"/>
                                        <p:tgtEl>
                                          <p:spTgt spid="39"/>
                                        </p:tgtEl>
                                        <p:attrNameLst>
                                          <p:attrName>ppt_x</p:attrName>
                                          <p:attrName>ppt_y</p:attrName>
                                        </p:attrNameLst>
                                      </p:cBhvr>
                                      <p:rCtr x="12431" y="2222"/>
                                    </p:animMotion>
                                  </p:childTnLst>
                                </p:cTn>
                              </p:par>
                            </p:childTnLst>
                          </p:cTn>
                        </p:par>
                        <p:par>
                          <p:cTn id="62" fill="hold">
                            <p:stCondLst>
                              <p:cond delay="2000"/>
                            </p:stCondLst>
                            <p:childTnLst>
                              <p:par>
                                <p:cTn id="63" presetID="49" presetClass="path" presetSubtype="0" accel="50000" decel="50000" fill="hold" nodeType="afterEffect">
                                  <p:stCondLst>
                                    <p:cond delay="0"/>
                                  </p:stCondLst>
                                  <p:childTnLst>
                                    <p:animMotion origin="layout" path="M 3.88889E-6 0.00162 L 0.23229 0.04699 " pathEditMode="relative" rAng="0" ptsTypes="AA">
                                      <p:cBhvr>
                                        <p:cTn id="64" dur="2000" fill="hold"/>
                                        <p:tgtEl>
                                          <p:spTgt spid="40"/>
                                        </p:tgtEl>
                                        <p:attrNameLst>
                                          <p:attrName>ppt_x</p:attrName>
                                          <p:attrName>ppt_y</p:attrName>
                                        </p:attrNameLst>
                                      </p:cBhvr>
                                      <p:rCtr x="11615" y="2269"/>
                                    </p:animMotion>
                                  </p:childTnLst>
                                </p:cTn>
                              </p:par>
                            </p:childTnLst>
                          </p:cTn>
                        </p:par>
                      </p:childTnLst>
                    </p:cTn>
                  </p:par>
                  <p:par>
                    <p:cTn id="65" fill="hold">
                      <p:stCondLst>
                        <p:cond delay="indefinite"/>
                      </p:stCondLst>
                      <p:childTnLst>
                        <p:par>
                          <p:cTn id="66" fill="hold">
                            <p:stCondLst>
                              <p:cond delay="0"/>
                            </p:stCondLst>
                            <p:childTnLst>
                              <p:par>
                                <p:cTn id="67" presetID="49" presetClass="path" presetSubtype="0" accel="50000" decel="50000" fill="hold" nodeType="clickEffect">
                                  <p:stCondLst>
                                    <p:cond delay="0"/>
                                  </p:stCondLst>
                                  <p:childTnLst>
                                    <p:animMotion origin="layout" path="M 0.24201 0.04699 L 0.45868 0.09144 " pathEditMode="relative" rAng="0" ptsTypes="AA">
                                      <p:cBhvr>
                                        <p:cTn id="68" dur="2000" fill="hold"/>
                                        <p:tgtEl>
                                          <p:spTgt spid="38"/>
                                        </p:tgtEl>
                                        <p:attrNameLst>
                                          <p:attrName>ppt_x</p:attrName>
                                          <p:attrName>ppt_y</p:attrName>
                                        </p:attrNameLst>
                                      </p:cBhvr>
                                      <p:rCtr x="10833" y="2222"/>
                                    </p:animMotion>
                                  </p:childTnLst>
                                </p:cTn>
                              </p:par>
                            </p:childTnLst>
                          </p:cTn>
                        </p:par>
                      </p:childTnLst>
                    </p:cTn>
                  </p:par>
                  <p:par>
                    <p:cTn id="69" fill="hold">
                      <p:stCondLst>
                        <p:cond delay="indefinite"/>
                      </p:stCondLst>
                      <p:childTnLst>
                        <p:par>
                          <p:cTn id="70" fill="hold">
                            <p:stCondLst>
                              <p:cond delay="0"/>
                            </p:stCondLst>
                            <p:childTnLst>
                              <p:par>
                                <p:cTn id="71" presetID="49" presetClass="path" presetSubtype="0" accel="50000" decel="50000" fill="hold" nodeType="clickEffect">
                                  <p:stCondLst>
                                    <p:cond delay="0"/>
                                  </p:stCondLst>
                                  <p:childTnLst>
                                    <p:animMotion origin="layout" path="M 0.34774 0.15509 L 0.36545 0.21666 " pathEditMode="relative" rAng="0" ptsTypes="AA">
                                      <p:cBhvr>
                                        <p:cTn id="72" dur="2000" fill="hold"/>
                                        <p:tgtEl>
                                          <p:spTgt spid="25"/>
                                        </p:tgtEl>
                                        <p:attrNameLst>
                                          <p:attrName>ppt_x</p:attrName>
                                          <p:attrName>ppt_y</p:attrName>
                                        </p:attrNameLst>
                                      </p:cBhvr>
                                      <p:rCtr x="885" y="3079"/>
                                    </p:animMotion>
                                  </p:childTnLst>
                                </p:cTn>
                              </p:par>
                            </p:childTnLst>
                          </p:cTn>
                        </p:par>
                        <p:par>
                          <p:cTn id="73" fill="hold">
                            <p:stCondLst>
                              <p:cond delay="2000"/>
                            </p:stCondLst>
                            <p:childTnLst>
                              <p:par>
                                <p:cTn id="74" presetID="49" presetClass="path" presetSubtype="0" accel="50000" decel="50000" fill="hold" nodeType="afterEffect">
                                  <p:stCondLst>
                                    <p:cond delay="0"/>
                                  </p:stCondLst>
                                  <p:childTnLst>
                                    <p:animMotion origin="layout" path="M 0.44965 0.10046 L 0.50034 0.15602 " pathEditMode="relative" rAng="0" ptsTypes="AA">
                                      <p:cBhvr>
                                        <p:cTn id="75" dur="2000" fill="hold"/>
                                        <p:tgtEl>
                                          <p:spTgt spid="37"/>
                                        </p:tgtEl>
                                        <p:attrNameLst>
                                          <p:attrName>ppt_x</p:attrName>
                                          <p:attrName>ppt_y</p:attrName>
                                        </p:attrNameLst>
                                      </p:cBhvr>
                                      <p:rCtr x="2535" y="2778"/>
                                    </p:animMotion>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down)">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down)">
                                      <p:cBhvr>
                                        <p:cTn id="85" dur="500"/>
                                        <p:tgtEl>
                                          <p:spTgt spid="8"/>
                                        </p:tgtEl>
                                      </p:cBhvr>
                                    </p:animEffect>
                                  </p:childTnLst>
                                </p:cTn>
                              </p:par>
                            </p:childTnLst>
                          </p:cTn>
                        </p:par>
                        <p:par>
                          <p:cTn id="86" fill="hold">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down)">
                                      <p:cBhvr>
                                        <p:cTn id="89" dur="500"/>
                                        <p:tgtEl>
                                          <p:spTgt spid="9"/>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wipe(left)">
                                      <p:cBhvr>
                                        <p:cTn id="93" dur="500"/>
                                        <p:tgtEl>
                                          <p:spTgt spid="13"/>
                                        </p:tgtEl>
                                      </p:cBhvr>
                                    </p:animEffect>
                                  </p:childTnLst>
                                </p:cTn>
                              </p:par>
                            </p:childTnLst>
                          </p:cTn>
                        </p:par>
                        <p:par>
                          <p:cTn id="94" fill="hold">
                            <p:stCondLst>
                              <p:cond delay="1500"/>
                            </p:stCondLst>
                            <p:childTnLst>
                              <p:par>
                                <p:cTn id="95" presetID="22" presetClass="entr" presetSubtype="8" fill="hold" nodeType="after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left)">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wipe(up)">
                                      <p:cBhvr>
                                        <p:cTn id="102" dur="500"/>
                                        <p:tgtEl>
                                          <p:spTgt spid="12"/>
                                        </p:tgtEl>
                                      </p:cBhvr>
                                    </p:animEffect>
                                  </p:childTnLst>
                                </p:cTn>
                              </p:par>
                            </p:childTnLst>
                          </p:cTn>
                        </p:par>
                        <p:par>
                          <p:cTn id="103" fill="hold">
                            <p:stCondLst>
                              <p:cond delay="500"/>
                            </p:stCondLst>
                            <p:childTnLst>
                              <p:par>
                                <p:cTn id="104" presetID="22" presetClass="entr" presetSubtype="4" fill="hold" grpId="0" nodeType="after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wipe(down)">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6"/>
                                        </p:tgtEl>
                                        <p:attrNameLst>
                                          <p:attrName>style.visibility</p:attrName>
                                        </p:attrNameLst>
                                      </p:cBhvr>
                                      <p:to>
                                        <p:strVal val="visible"/>
                                      </p:to>
                                    </p:set>
                                    <p:animEffect transition="in" filter="wipe(down)">
                                      <p:cBhvr>
                                        <p:cTn id="111" dur="500"/>
                                        <p:tgtEl>
                                          <p:spTgt spid="16"/>
                                        </p:tgtEl>
                                      </p:cBhvr>
                                    </p:animEffect>
                                  </p:childTnLst>
                                </p:cTn>
                              </p:par>
                            </p:childTnLst>
                          </p:cTn>
                        </p:par>
                        <p:par>
                          <p:cTn id="112" fill="hold">
                            <p:stCondLst>
                              <p:cond delay="500"/>
                            </p:stCondLst>
                            <p:childTnLst>
                              <p:par>
                                <p:cTn id="113" presetID="22" presetClass="entr" presetSubtype="1" fill="hold" nodeType="after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wipe(up)">
                                      <p:cBhvr>
                                        <p:cTn id="115" dur="500"/>
                                        <p:tgtEl>
                                          <p:spTgt spid="15"/>
                                        </p:tgtEl>
                                      </p:cBhvr>
                                    </p:animEffect>
                                  </p:childTnLst>
                                </p:cTn>
                              </p:par>
                            </p:childTnLst>
                          </p:cTn>
                        </p:par>
                        <p:par>
                          <p:cTn id="116" fill="hold">
                            <p:stCondLst>
                              <p:cond delay="1000"/>
                            </p:stCondLst>
                            <p:childTnLst>
                              <p:par>
                                <p:cTn id="117" presetID="22" presetClass="entr" presetSubtype="4"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ipe(down)">
                                      <p:cBhvr>
                                        <p:cTn id="119" dur="500"/>
                                        <p:tgtEl>
                                          <p:spTgt spid="10"/>
                                        </p:tgtEl>
                                      </p:cBhvr>
                                    </p:animEffect>
                                  </p:childTnLst>
                                </p:cTn>
                              </p:par>
                            </p:childTnLst>
                          </p:cTn>
                        </p:par>
                        <p:par>
                          <p:cTn id="120" fill="hold">
                            <p:stCondLst>
                              <p:cond delay="1500"/>
                            </p:stCondLst>
                            <p:childTnLst>
                              <p:par>
                                <p:cTn id="121" presetID="22" presetClass="entr" presetSubtype="1" fill="hold" nodeType="after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wipe(up)">
                                      <p:cBhvr>
                                        <p:cTn id="123" dur="500"/>
                                        <p:tgtEl>
                                          <p:spTgt spid="11"/>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41"/>
                                        </p:tgtEl>
                                        <p:attrNameLst>
                                          <p:attrName>style.visibility</p:attrName>
                                        </p:attrNameLst>
                                      </p:cBhvr>
                                      <p:to>
                                        <p:strVal val="visible"/>
                                      </p:to>
                                    </p:set>
                                    <p:anim calcmode="lin" valueType="num">
                                      <p:cBhvr additive="base">
                                        <p:cTn id="128" dur="500" fill="hold"/>
                                        <p:tgtEl>
                                          <p:spTgt spid="41"/>
                                        </p:tgtEl>
                                        <p:attrNameLst>
                                          <p:attrName>ppt_x</p:attrName>
                                        </p:attrNameLst>
                                      </p:cBhvr>
                                      <p:tavLst>
                                        <p:tav tm="0">
                                          <p:val>
                                            <p:strVal val="#ppt_x"/>
                                          </p:val>
                                        </p:tav>
                                        <p:tav tm="100000">
                                          <p:val>
                                            <p:strVal val="#ppt_x"/>
                                          </p:val>
                                        </p:tav>
                                      </p:tavLst>
                                    </p:anim>
                                    <p:anim calcmode="lin" valueType="num">
                                      <p:cBhvr additive="base">
                                        <p:cTn id="12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ppt_x"/>
                                          </p:val>
                                        </p:tav>
                                        <p:tav tm="100000">
                                          <p:val>
                                            <p:strVal val="#ppt_x"/>
                                          </p:val>
                                        </p:tav>
                                      </p:tavLst>
                                    </p:anim>
                                    <p:anim calcmode="lin" valueType="num">
                                      <p:cBhvr additive="base">
                                        <p:cTn id="13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animBg="1"/>
      <p:bldP spid="17" grpId="0" animBg="1"/>
      <p:bldP spid="41" grpId="0"/>
      <p:bldP spid="28" grpId="0"/>
      <p:bldP spid="2" grpId="0"/>
      <p:bldP spid="24" grpId="0"/>
      <p:bldP spid="2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915400" cy="838200"/>
          </a:xfrm>
        </p:spPr>
        <p:txBody>
          <a:bodyPr>
            <a:normAutofit/>
          </a:bodyPr>
          <a:lstStyle/>
          <a:p>
            <a:r>
              <a:rPr lang="en-US" altLang="en-US" sz="4000" dirty="0"/>
              <a:t>4. </a:t>
            </a:r>
            <a:r>
              <a:rPr lang="en-US" altLang="en-US" sz="4000" dirty="0" err="1"/>
              <a:t>Công</a:t>
            </a:r>
            <a:r>
              <a:rPr lang="en-US" altLang="en-US" sz="4000" dirty="0"/>
              <a:t> </a:t>
            </a:r>
            <a:r>
              <a:rPr lang="en-US" altLang="en-US" sz="4000" dirty="0" err="1"/>
              <a:t>thức</a:t>
            </a:r>
            <a:r>
              <a:rPr lang="en-US" altLang="en-US" sz="4000" dirty="0"/>
              <a:t> </a:t>
            </a:r>
            <a:r>
              <a:rPr lang="en-US" altLang="en-US" sz="4000" dirty="0" err="1"/>
              <a:t>đệ</a:t>
            </a:r>
            <a:r>
              <a:rPr lang="en-US" altLang="en-US" sz="4000" dirty="0"/>
              <a:t> qui</a:t>
            </a:r>
            <a:endParaRPr lang="en-US" sz="4000" dirty="0"/>
          </a:p>
        </p:txBody>
      </p:sp>
      <p:sp>
        <p:nvSpPr>
          <p:cNvPr id="17411" name="Content Placeholder 2"/>
          <p:cNvSpPr>
            <a:spLocks noGrp="1"/>
          </p:cNvSpPr>
          <p:nvPr>
            <p:ph type="body" idx="1"/>
          </p:nvPr>
        </p:nvSpPr>
        <p:spPr>
          <a:xfrm>
            <a:off x="0" y="856008"/>
            <a:ext cx="9144000" cy="5544791"/>
          </a:xfrm>
        </p:spPr>
        <p:txBody>
          <a:bodyPr/>
          <a:lstStyle/>
          <a:p>
            <a:pPr marL="0" indent="0">
              <a:buNone/>
            </a:pPr>
            <a:r>
              <a:rPr lang="en-CA" sz="2500" dirty="0" err="1" smtClean="0">
                <a:latin typeface="Times New Roman" panose="02020603050405020304" pitchFamily="18" charset="0"/>
                <a:cs typeface="Times New Roman" panose="02020603050405020304" pitchFamily="18" charset="0"/>
              </a:rPr>
              <a:t>Một</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số</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ứng</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dụng</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của</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công</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thức</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đệ</a:t>
            </a:r>
            <a:r>
              <a:rPr lang="en-CA" sz="2500" dirty="0" smtClean="0">
                <a:latin typeface="Times New Roman" panose="02020603050405020304" pitchFamily="18" charset="0"/>
                <a:cs typeface="Times New Roman" panose="02020603050405020304" pitchFamily="18" charset="0"/>
              </a:rPr>
              <a:t> </a:t>
            </a:r>
            <a:r>
              <a:rPr lang="en-CA" sz="2500" dirty="0" err="1" smtClean="0">
                <a:latin typeface="Times New Roman" panose="02020603050405020304" pitchFamily="18" charset="0"/>
                <a:cs typeface="Times New Roman" panose="02020603050405020304" pitchFamily="18" charset="0"/>
              </a:rPr>
              <a:t>quy</a:t>
            </a:r>
            <a:r>
              <a:rPr lang="en-CA" sz="2500" dirty="0" smtClean="0">
                <a:latin typeface="Times New Roman" panose="02020603050405020304" pitchFamily="18" charset="0"/>
                <a:cs typeface="Times New Roman" panose="02020603050405020304" pitchFamily="18" charset="0"/>
              </a:rPr>
              <a:t>:</a:t>
            </a:r>
            <a:endParaRPr lang="en-CA" sz="25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Giải</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bài</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toán</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đếm</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bằng</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cách</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xây</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dựng</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công</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thức</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đệ</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 </a:t>
            </a:r>
            <a:r>
              <a:rPr lang="en-US" sz="2500" dirty="0" err="1" smtClean="0">
                <a:solidFill>
                  <a:schemeClr val="bg1">
                    <a:lumMod val="65000"/>
                  </a:schemeClr>
                </a:solidFill>
                <a:latin typeface="Times New Roman" panose="02020603050405020304" pitchFamily="18" charset="0"/>
                <a:cs typeface="Times New Roman" panose="02020603050405020304" pitchFamily="18" charset="0"/>
              </a:rPr>
              <a:t>quy</a:t>
            </a:r>
            <a:r>
              <a:rPr lang="en-US" sz="2500" dirty="0" smtClean="0">
                <a:solidFill>
                  <a:schemeClr val="bg1">
                    <a:lumMod val="65000"/>
                  </a:schemeClr>
                </a:solidFill>
                <a:latin typeface="Times New Roman" panose="02020603050405020304" pitchFamily="18" charset="0"/>
                <a:cs typeface="Times New Roman" panose="02020603050405020304" pitchFamily="18" charset="0"/>
              </a:rPr>
              <a:t>.</a:t>
            </a:r>
            <a:endParaRPr lang="en-US" sz="2500" dirty="0">
              <a:solidFill>
                <a:schemeClr val="bg1">
                  <a:lumMod val="65000"/>
                </a:schemeClr>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500" dirty="0" err="1" smtClean="0">
                <a:solidFill>
                  <a:srgbClr val="FF0000"/>
                </a:solidFill>
                <a:latin typeface="Times New Roman" panose="02020603050405020304" pitchFamily="18" charset="0"/>
                <a:cs typeface="Times New Roman" panose="02020603050405020304" pitchFamily="18" charset="0"/>
              </a:rPr>
              <a:t>Độ</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phức</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tạp</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tính</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toán</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của</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các</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thuật</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toán</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được</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xây</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dựng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dưới</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dạng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công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thức</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đệ</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quy</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của</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số</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lượng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thao</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tác</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trong</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thuật</a:t>
            </a:r>
            <a:r>
              <a:rPr lang="en-US" sz="2500" dirty="0" smtClean="0">
                <a:solidFill>
                  <a:srgbClr val="FF0000"/>
                </a:solidFill>
                <a:latin typeface="Times New Roman" panose="02020603050405020304" pitchFamily="18" charset="0"/>
                <a:cs typeface="Times New Roman" panose="02020603050405020304" pitchFamily="18" charset="0"/>
              </a:rPr>
              <a:t> </a:t>
            </a:r>
            <a:r>
              <a:rPr lang="en-US" sz="2500" dirty="0" err="1" smtClean="0">
                <a:solidFill>
                  <a:srgbClr val="FF0000"/>
                </a:solidFill>
                <a:latin typeface="Times New Roman" panose="02020603050405020304" pitchFamily="18" charset="0"/>
                <a:cs typeface="Times New Roman" panose="02020603050405020304" pitchFamily="18" charset="0"/>
              </a:rPr>
              <a:t>toán</a:t>
            </a:r>
            <a:r>
              <a:rPr lang="en-US" sz="2500" dirty="0" smtClean="0">
                <a:solidFill>
                  <a:srgbClr val="FF0000"/>
                </a:solidFill>
                <a:latin typeface="Times New Roman" panose="02020603050405020304" pitchFamily="18" charset="0"/>
                <a:cs typeface="Times New Roman" panose="02020603050405020304" pitchFamily="18" charset="0"/>
              </a:rPr>
              <a:t>. </a:t>
            </a:r>
            <a:endParaRPr lang="en-US" sz="25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2964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915400" cy="838200"/>
          </a:xfrm>
        </p:spPr>
        <p:txBody>
          <a:bodyPr>
            <a:normAutofit/>
          </a:bodyPr>
          <a:lstStyle/>
          <a:p>
            <a:r>
              <a:rPr lang="en-US" sz="3000" dirty="0" err="1" smtClean="0"/>
              <a:t>Ví</a:t>
            </a:r>
            <a:r>
              <a:rPr lang="en-US" sz="3000" dirty="0" smtClean="0"/>
              <a:t> </a:t>
            </a:r>
            <a:r>
              <a:rPr lang="en-US" sz="3000" dirty="0" err="1" smtClean="0"/>
              <a:t>dụ</a:t>
            </a:r>
            <a:r>
              <a:rPr lang="en-US" sz="3000" dirty="0" smtClean="0"/>
              <a:t> 4</a:t>
            </a:r>
            <a:endParaRPr lang="en-US" sz="3000" dirty="0"/>
          </a:p>
        </p:txBody>
      </p:sp>
      <p:sp>
        <p:nvSpPr>
          <p:cNvPr id="17411" name="Content Placeholder 2"/>
          <p:cNvSpPr>
            <a:spLocks noGrp="1"/>
          </p:cNvSpPr>
          <p:nvPr>
            <p:ph type="body" idx="1"/>
          </p:nvPr>
        </p:nvSpPr>
        <p:spPr>
          <a:xfrm>
            <a:off x="0" y="856009"/>
            <a:ext cx="9067800" cy="5037776"/>
          </a:xfrm>
        </p:spPr>
        <p:txBody>
          <a:bodyPr/>
          <a:lstStyle/>
          <a:p>
            <a:pPr marL="0" indent="0">
              <a:buNone/>
            </a:pPr>
            <a:r>
              <a:rPr lang="en-CA" sz="2400" dirty="0" err="1" smtClean="0">
                <a:latin typeface="Times New Roman" panose="02020603050405020304" pitchFamily="18" charset="0"/>
                <a:cs typeface="Times New Roman" panose="02020603050405020304" pitchFamily="18" charset="0"/>
              </a:rPr>
              <a:t>Hàm</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tính</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giai</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thừa</a:t>
            </a:r>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CA"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CA" sz="2400" dirty="0">
              <a:solidFill>
                <a:srgbClr val="FF0000"/>
              </a:solidFill>
              <a:latin typeface="Times New Roman" panose="02020603050405020304" pitchFamily="18" charset="0"/>
              <a:cs typeface="Times New Roman" panose="02020603050405020304" pitchFamily="18" charset="0"/>
            </a:endParaRPr>
          </a:p>
          <a:p>
            <a:pPr marL="0" indent="0">
              <a:buNone/>
            </a:pPr>
            <a:r>
              <a:rPr lang="en-CA" sz="2400" dirty="0" err="1" smtClean="0">
                <a:latin typeface="Times New Roman" panose="02020603050405020304" pitchFamily="18" charset="0"/>
                <a:cs typeface="Times New Roman" panose="02020603050405020304" pitchFamily="18" charset="0"/>
              </a:rPr>
              <a:t>Xét</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thuật</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toán</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đệ</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quy</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tính</a:t>
            </a:r>
            <a:r>
              <a:rPr lang="en-CA" sz="2400" dirty="0" smtClean="0">
                <a:latin typeface="Times New Roman" panose="02020603050405020304" pitchFamily="18" charset="0"/>
                <a:cs typeface="Times New Roman" panose="02020603050405020304" pitchFamily="18" charset="0"/>
              </a:rPr>
              <a:t> </a:t>
            </a:r>
            <a:r>
              <a:rPr lang="en-CA" sz="2400" i="1" dirty="0" smtClean="0">
                <a:latin typeface="Times New Roman" panose="02020603050405020304" pitchFamily="18" charset="0"/>
                <a:cs typeface="Times New Roman" panose="02020603050405020304" pitchFamily="18" charset="0"/>
              </a:rPr>
              <a:t>n</a:t>
            </a:r>
            <a:r>
              <a:rPr lang="en-CA" sz="2400" dirty="0">
                <a:latin typeface="Times New Roman" panose="02020603050405020304" pitchFamily="18" charset="0"/>
                <a:cs typeface="Times New Roman" panose="02020603050405020304" pitchFamily="18" charset="0"/>
              </a:rPr>
              <a:t>!</a:t>
            </a:r>
            <a:endParaRPr lang="en-US" sz="2500" dirty="0">
              <a:solidFill>
                <a:srgbClr val="FF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A05B4D0-C078-43AC-BDFD-972FAE5E5211}"/>
              </a:ext>
            </a:extLst>
          </p:cNvPr>
          <p:cNvPicPr>
            <a:picLocks noChangeAspect="1"/>
          </p:cNvPicPr>
          <p:nvPr/>
        </p:nvPicPr>
        <p:blipFill>
          <a:blip r:embed="rId3"/>
          <a:stretch>
            <a:fillRect/>
          </a:stretch>
        </p:blipFill>
        <p:spPr>
          <a:xfrm>
            <a:off x="1524000" y="1371600"/>
            <a:ext cx="4895853" cy="1066800"/>
          </a:xfrm>
          <a:prstGeom prst="rect">
            <a:avLst/>
          </a:prstGeom>
        </p:spPr>
      </p:pic>
      <p:pic>
        <p:nvPicPr>
          <p:cNvPr id="3" name="Picture 2">
            <a:extLst>
              <a:ext uri="{FF2B5EF4-FFF2-40B4-BE49-F238E27FC236}">
                <a16:creationId xmlns:a16="http://schemas.microsoft.com/office/drawing/2014/main" id="{B20E552E-C71E-4359-A7B8-275EEC9B7BAE}"/>
              </a:ext>
            </a:extLst>
          </p:cNvPr>
          <p:cNvPicPr>
            <a:picLocks noChangeAspect="1"/>
          </p:cNvPicPr>
          <p:nvPr/>
        </p:nvPicPr>
        <p:blipFill>
          <a:blip r:embed="rId4"/>
          <a:stretch>
            <a:fillRect/>
          </a:stretch>
        </p:blipFill>
        <p:spPr>
          <a:xfrm>
            <a:off x="1143000" y="3091465"/>
            <a:ext cx="6305217" cy="2802319"/>
          </a:xfrm>
          <a:prstGeom prst="rect">
            <a:avLst/>
          </a:prstGeom>
        </p:spPr>
      </p:pic>
    </p:spTree>
    <p:extLst>
      <p:ext uri="{BB962C8B-B14F-4D97-AF65-F5344CB8AC3E}">
        <p14:creationId xmlns:p14="http://schemas.microsoft.com/office/powerpoint/2010/main" val="15511363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0" y="0"/>
            <a:ext cx="8915400" cy="838200"/>
          </a:xfrm>
        </p:spPr>
        <p:txBody>
          <a:bodyPr>
            <a:normAutofit/>
          </a:bodyPr>
          <a:lstStyle/>
          <a:p>
            <a:r>
              <a:rPr lang="en-US" sz="3000" dirty="0" err="1" smtClean="0"/>
              <a:t>Ví</a:t>
            </a:r>
            <a:r>
              <a:rPr lang="en-US" sz="3000" dirty="0" smtClean="0"/>
              <a:t> </a:t>
            </a:r>
            <a:r>
              <a:rPr lang="en-US" sz="3000" dirty="0" err="1" smtClean="0"/>
              <a:t>dụ</a:t>
            </a:r>
            <a:r>
              <a:rPr lang="en-US" sz="3000" dirty="0" smtClean="0"/>
              <a:t> 4</a:t>
            </a:r>
            <a:endParaRPr lang="en-US" sz="3000" dirty="0"/>
          </a:p>
        </p:txBody>
      </p:sp>
      <p:sp>
        <p:nvSpPr>
          <p:cNvPr id="17411" name="Content Placeholder 2"/>
          <p:cNvSpPr>
            <a:spLocks noGrp="1"/>
          </p:cNvSpPr>
          <p:nvPr>
            <p:ph type="body" idx="1"/>
          </p:nvPr>
        </p:nvSpPr>
        <p:spPr>
          <a:xfrm>
            <a:off x="16565" y="548034"/>
            <a:ext cx="9144000" cy="5544791"/>
          </a:xfrm>
        </p:spPr>
        <p:txBody>
          <a:bodyPr>
            <a:normAutofit fontScale="92500" lnSpcReduction="10000"/>
          </a:bodyPr>
          <a:lstStyle/>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r>
              <a:rPr lang="en-CA" sz="1900" dirty="0" err="1" smtClean="0">
                <a:latin typeface="Times New Roman" panose="02020603050405020304" pitchFamily="18" charset="0"/>
                <a:cs typeface="Times New Roman" panose="02020603050405020304" pitchFamily="18" charset="0"/>
              </a:rPr>
              <a:t>Bao</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nhiêu</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lần</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hàm</a:t>
            </a:r>
            <a:r>
              <a:rPr lang="en-CA" sz="1900" dirty="0" smtClean="0">
                <a:latin typeface="Times New Roman" panose="02020603050405020304" pitchFamily="18" charset="0"/>
                <a:cs typeface="Times New Roman" panose="02020603050405020304" pitchFamily="18" charset="0"/>
              </a:rPr>
              <a:t> </a:t>
            </a:r>
            <a:r>
              <a:rPr lang="en-CA" sz="1900" dirty="0">
                <a:latin typeface="Times New Roman" panose="02020603050405020304" pitchFamily="18" charset="0"/>
                <a:cs typeface="Times New Roman" panose="02020603050405020304" pitchFamily="18" charset="0"/>
              </a:rPr>
              <a:t>Factorial </a:t>
            </a:r>
            <a:r>
              <a:rPr lang="en-CA" sz="1900" dirty="0" err="1" smtClean="0">
                <a:latin typeface="Times New Roman" panose="02020603050405020304" pitchFamily="18" charset="0"/>
                <a:cs typeface="Times New Roman" panose="02020603050405020304" pitchFamily="18" charset="0"/>
              </a:rPr>
              <a:t>được</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gọi</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khi</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chúng</a:t>
            </a:r>
            <a:r>
              <a:rPr lang="en-CA" sz="1900" dirty="0" smtClean="0">
                <a:latin typeface="Times New Roman" panose="02020603050405020304" pitchFamily="18" charset="0"/>
                <a:cs typeface="Times New Roman" panose="02020603050405020304" pitchFamily="18" charset="0"/>
              </a:rPr>
              <a:t> ta </a:t>
            </a:r>
            <a:r>
              <a:rPr lang="en-CA" sz="1900" dirty="0" err="1" smtClean="0">
                <a:latin typeface="Times New Roman" panose="02020603050405020304" pitchFamily="18" charset="0"/>
                <a:cs typeface="Times New Roman" panose="02020603050405020304" pitchFamily="18" charset="0"/>
              </a:rPr>
              <a:t>thực</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hiện</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lệnh</a:t>
            </a:r>
            <a:r>
              <a:rPr lang="en-CA" sz="1900" dirty="0" smtClean="0">
                <a:latin typeface="Times New Roman" panose="02020603050405020304" pitchFamily="18" charset="0"/>
                <a:cs typeface="Times New Roman" panose="02020603050405020304" pitchFamily="18" charset="0"/>
              </a:rPr>
              <a:t> </a:t>
            </a:r>
            <a:r>
              <a:rPr lang="en-CA" sz="1900" b="1" u="sng" dirty="0">
                <a:solidFill>
                  <a:srgbClr val="FF0000"/>
                </a:solidFill>
                <a:latin typeface="Times New Roman" panose="02020603050405020304" pitchFamily="18" charset="0"/>
                <a:cs typeface="Times New Roman" panose="02020603050405020304" pitchFamily="18" charset="0"/>
              </a:rPr>
              <a:t>Factorial(</a:t>
            </a:r>
            <a:r>
              <a:rPr lang="en-CA" sz="1900" b="1" i="1" u="sng" dirty="0">
                <a:solidFill>
                  <a:srgbClr val="FF0000"/>
                </a:solidFill>
                <a:latin typeface="Times New Roman" panose="02020603050405020304" pitchFamily="18" charset="0"/>
                <a:cs typeface="Times New Roman" panose="02020603050405020304" pitchFamily="18" charset="0"/>
              </a:rPr>
              <a:t>n</a:t>
            </a:r>
            <a:r>
              <a:rPr lang="en-CA" sz="1900" b="1" u="sng" dirty="0">
                <a:solidFill>
                  <a:srgbClr val="FF0000"/>
                </a:solidFill>
                <a:latin typeface="Times New Roman" panose="02020603050405020304" pitchFamily="18" charset="0"/>
                <a:cs typeface="Times New Roman" panose="02020603050405020304" pitchFamily="18" charset="0"/>
              </a:rPr>
              <a:t>);</a:t>
            </a:r>
            <a:r>
              <a:rPr lang="en-CA" sz="1900" dirty="0">
                <a:latin typeface="Times New Roman" panose="02020603050405020304" pitchFamily="18" charset="0"/>
                <a:cs typeface="Times New Roman" panose="02020603050405020304" pitchFamily="18" charset="0"/>
              </a:rPr>
              <a:t> ?</a:t>
            </a:r>
          </a:p>
          <a:p>
            <a:r>
              <a:rPr lang="en-CA" sz="2000" dirty="0" err="1" smtClean="0">
                <a:latin typeface="Times New Roman" panose="02020603050405020304" pitchFamily="18" charset="0"/>
                <a:cs typeface="Times New Roman" panose="02020603050405020304" pitchFamily="18" charset="0"/>
              </a:rPr>
              <a:t>Khi</a:t>
            </a:r>
            <a:r>
              <a:rPr lang="en-CA" sz="2000" dirty="0" smtClean="0">
                <a:latin typeface="Times New Roman" panose="02020603050405020304" pitchFamily="18" charset="0"/>
                <a:cs typeface="Times New Roman" panose="02020603050405020304" pitchFamily="18" charset="0"/>
              </a:rPr>
              <a:t> </a:t>
            </a:r>
            <a:r>
              <a:rPr lang="en-CA" sz="2000" i="1" dirty="0">
                <a:latin typeface="Times New Roman" panose="02020603050405020304" pitchFamily="18" charset="0"/>
                <a:cs typeface="Times New Roman" panose="02020603050405020304" pitchFamily="18" charset="0"/>
              </a:rPr>
              <a:t>n</a:t>
            </a:r>
            <a:r>
              <a:rPr lang="en-CA" sz="2000" dirty="0">
                <a:latin typeface="Times New Roman" panose="02020603050405020304" pitchFamily="18" charset="0"/>
                <a:cs typeface="Times New Roman" panose="02020603050405020304" pitchFamily="18" charset="0"/>
              </a:rPr>
              <a:t> = 1, </a:t>
            </a:r>
            <a:r>
              <a:rPr lang="en-CA" sz="2000" dirty="0" err="1" smtClean="0">
                <a:latin typeface="Times New Roman" panose="02020603050405020304" pitchFamily="18" charset="0"/>
                <a:cs typeface="Times New Roman" panose="02020603050405020304" pitchFamily="18" charset="0"/>
              </a:rPr>
              <a:t>hàm</a:t>
            </a:r>
            <a:r>
              <a:rPr lang="en-CA" sz="2000" dirty="0" smtClean="0">
                <a:latin typeface="Times New Roman" panose="02020603050405020304" pitchFamily="18" charset="0"/>
                <a:cs typeface="Times New Roman" panose="02020603050405020304" pitchFamily="18" charset="0"/>
              </a:rPr>
              <a:t> Factorial </a:t>
            </a:r>
            <a:r>
              <a:rPr lang="en-CA" sz="2000" dirty="0" err="1" smtClean="0">
                <a:latin typeface="Times New Roman" panose="02020603050405020304" pitchFamily="18" charset="0"/>
                <a:cs typeface="Times New Roman" panose="02020603050405020304" pitchFamily="18" charset="0"/>
              </a:rPr>
              <a:t>được</a:t>
            </a:r>
            <a:r>
              <a:rPr lang="en-CA" sz="2000" dirty="0" smtClean="0">
                <a:latin typeface="Times New Roman" panose="02020603050405020304" pitchFamily="18" charset="0"/>
                <a:cs typeface="Times New Roman" panose="02020603050405020304" pitchFamily="18" charset="0"/>
              </a:rPr>
              <a:t> </a:t>
            </a:r>
            <a:r>
              <a:rPr lang="en-CA" sz="2000" dirty="0" err="1" smtClean="0">
                <a:latin typeface="Times New Roman" panose="02020603050405020304" pitchFamily="18" charset="0"/>
                <a:cs typeface="Times New Roman" panose="02020603050405020304" pitchFamily="18" charset="0"/>
              </a:rPr>
              <a:t>gọi</a:t>
            </a:r>
            <a:r>
              <a:rPr lang="en-CA" sz="2000" dirty="0" smtClean="0">
                <a:latin typeface="Times New Roman" panose="02020603050405020304" pitchFamily="18" charset="0"/>
                <a:cs typeface="Times New Roman" panose="02020603050405020304" pitchFamily="18" charset="0"/>
              </a:rPr>
              <a:t> 1 </a:t>
            </a:r>
            <a:r>
              <a:rPr lang="en-CA" sz="2000" dirty="0" err="1" smtClean="0">
                <a:latin typeface="Times New Roman" panose="02020603050405020304" pitchFamily="18" charset="0"/>
                <a:cs typeface="Times New Roman" panose="02020603050405020304" pitchFamily="18" charset="0"/>
              </a:rPr>
              <a:t>lần</a:t>
            </a:r>
            <a:r>
              <a:rPr lang="en-CA"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CA" sz="2000" dirty="0">
                <a:latin typeface="Times New Roman" panose="02020603050405020304" pitchFamily="18" charset="0"/>
                <a:cs typeface="Times New Roman" panose="02020603050405020304" pitchFamily="18" charset="0"/>
                <a:sym typeface="Wingdings" panose="05000000000000000000" pitchFamily="2" charset="2"/>
              </a:rPr>
              <a:t>T(1) = 1</a:t>
            </a:r>
            <a:endParaRPr lang="en-CA" sz="2000" dirty="0">
              <a:latin typeface="Times New Roman" panose="02020603050405020304" pitchFamily="18" charset="0"/>
              <a:cs typeface="Times New Roman" panose="02020603050405020304" pitchFamily="18" charset="0"/>
            </a:endParaRPr>
          </a:p>
          <a:p>
            <a:r>
              <a:rPr lang="en-CA" sz="2000" dirty="0" err="1" smtClean="0">
                <a:latin typeface="Times New Roman" panose="02020603050405020304" pitchFamily="18" charset="0"/>
                <a:cs typeface="Times New Roman" panose="02020603050405020304" pitchFamily="18" charset="0"/>
              </a:rPr>
              <a:t>Khi</a:t>
            </a:r>
            <a:r>
              <a:rPr lang="en-CA" sz="2000" dirty="0" smtClean="0">
                <a:latin typeface="Times New Roman" panose="02020603050405020304" pitchFamily="18" charset="0"/>
                <a:cs typeface="Times New Roman" panose="02020603050405020304" pitchFamily="18" charset="0"/>
              </a:rPr>
              <a:t> </a:t>
            </a:r>
            <a:r>
              <a:rPr lang="en-CA" sz="2000" i="1" dirty="0" smtClean="0">
                <a:latin typeface="Times New Roman" panose="02020603050405020304" pitchFamily="18" charset="0"/>
                <a:cs typeface="Times New Roman" panose="02020603050405020304" pitchFamily="18" charset="0"/>
              </a:rPr>
              <a:t>n</a:t>
            </a:r>
            <a:r>
              <a:rPr lang="en-CA" sz="2000" dirty="0" smtClean="0">
                <a:latin typeface="Times New Roman" panose="02020603050405020304" pitchFamily="18" charset="0"/>
                <a:cs typeface="Times New Roman" panose="02020603050405020304" pitchFamily="18" charset="0"/>
              </a:rPr>
              <a:t> &gt; 1:</a:t>
            </a:r>
            <a:endParaRPr lang="en-CA" sz="2000" dirty="0">
              <a:latin typeface="Times New Roman" panose="02020603050405020304" pitchFamily="18" charset="0"/>
              <a:cs typeface="Times New Roman" panose="02020603050405020304" pitchFamily="18" charset="0"/>
            </a:endParaRPr>
          </a:p>
          <a:p>
            <a:pPr lvl="1"/>
            <a:r>
              <a:rPr lang="en-CA" sz="1800" dirty="0" err="1" smtClean="0">
                <a:solidFill>
                  <a:schemeClr val="tx1"/>
                </a:solidFill>
                <a:latin typeface="Times New Roman" panose="02020603050405020304" pitchFamily="18" charset="0"/>
                <a:cs typeface="Times New Roman" panose="02020603050405020304" pitchFamily="18" charset="0"/>
              </a:rPr>
              <a:t>Gọi</a:t>
            </a:r>
            <a:r>
              <a:rPr lang="en-CA" sz="1800" dirty="0" smtClean="0">
                <a:solidFill>
                  <a:schemeClr val="tx1"/>
                </a:solidFill>
                <a:latin typeface="Times New Roman" panose="02020603050405020304" pitchFamily="18" charset="0"/>
                <a:cs typeface="Times New Roman" panose="02020603050405020304" pitchFamily="18" charset="0"/>
              </a:rPr>
              <a:t> </a:t>
            </a:r>
            <a:r>
              <a:rPr lang="en-CA" sz="1800" dirty="0" err="1" smtClean="0">
                <a:solidFill>
                  <a:schemeClr val="tx1"/>
                </a:solidFill>
                <a:latin typeface="Times New Roman" panose="02020603050405020304" pitchFamily="18" charset="0"/>
                <a:cs typeface="Times New Roman" panose="02020603050405020304" pitchFamily="18" charset="0"/>
              </a:rPr>
              <a:t>hàm</a:t>
            </a:r>
            <a:r>
              <a:rPr lang="en-CA" sz="1800" dirty="0" smtClean="0">
                <a:solidFill>
                  <a:schemeClr val="tx1"/>
                </a:solidFill>
                <a:latin typeface="Times New Roman" panose="02020603050405020304" pitchFamily="18" charset="0"/>
                <a:cs typeface="Times New Roman" panose="02020603050405020304" pitchFamily="18" charset="0"/>
              </a:rPr>
              <a:t> Factorial 1 </a:t>
            </a:r>
            <a:r>
              <a:rPr lang="en-CA" sz="1800" dirty="0" err="1" smtClean="0">
                <a:solidFill>
                  <a:schemeClr val="tx1"/>
                </a:solidFill>
                <a:latin typeface="Times New Roman" panose="02020603050405020304" pitchFamily="18" charset="0"/>
                <a:cs typeface="Times New Roman" panose="02020603050405020304" pitchFamily="18" charset="0"/>
              </a:rPr>
              <a:t>lần</a:t>
            </a:r>
            <a:r>
              <a:rPr lang="en-CA" sz="1800" dirty="0" smtClean="0">
                <a:solidFill>
                  <a:schemeClr val="tx1"/>
                </a:solidFill>
                <a:latin typeface="Times New Roman" panose="02020603050405020304" pitchFamily="18" charset="0"/>
                <a:cs typeface="Times New Roman" panose="02020603050405020304" pitchFamily="18" charset="0"/>
              </a:rPr>
              <a:t>, </a:t>
            </a:r>
            <a:endParaRPr lang="en-CA" sz="1800" dirty="0">
              <a:solidFill>
                <a:schemeClr val="tx1"/>
              </a:solidFill>
              <a:latin typeface="Times New Roman" panose="02020603050405020304" pitchFamily="18" charset="0"/>
              <a:cs typeface="Times New Roman" panose="02020603050405020304" pitchFamily="18" charset="0"/>
            </a:endParaRPr>
          </a:p>
          <a:p>
            <a:pPr lvl="1"/>
            <a:r>
              <a:rPr lang="en-CA" sz="1600" dirty="0" err="1" smtClean="0">
                <a:solidFill>
                  <a:schemeClr val="tx1"/>
                </a:solidFill>
                <a:latin typeface="Times New Roman" panose="02020603050405020304" pitchFamily="18" charset="0"/>
                <a:cs typeface="Times New Roman" panose="02020603050405020304" pitchFamily="18" charset="0"/>
              </a:rPr>
              <a:t>Cộng</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với</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số</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lần</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gọi</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trong</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lệnh</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đệ</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err="1" smtClean="0">
                <a:solidFill>
                  <a:schemeClr val="tx1"/>
                </a:solidFill>
                <a:latin typeface="Times New Roman" panose="02020603050405020304" pitchFamily="18" charset="0"/>
                <a:cs typeface="Times New Roman" panose="02020603050405020304" pitchFamily="18" charset="0"/>
              </a:rPr>
              <a:t>quy</a:t>
            </a:r>
            <a:r>
              <a:rPr lang="en-CA" sz="1600" dirty="0" smtClean="0">
                <a:solidFill>
                  <a:schemeClr val="tx1"/>
                </a:solidFill>
                <a:latin typeface="Times New Roman" panose="02020603050405020304" pitchFamily="18" charset="0"/>
                <a:cs typeface="Times New Roman" panose="02020603050405020304" pitchFamily="18" charset="0"/>
              </a:rPr>
              <a:t> Factorial(</a:t>
            </a:r>
            <a:r>
              <a:rPr lang="en-CA" sz="1600" i="1" dirty="0" smtClean="0">
                <a:solidFill>
                  <a:schemeClr val="tx1"/>
                </a:solidFill>
                <a:latin typeface="Times New Roman" panose="02020603050405020304" pitchFamily="18" charset="0"/>
                <a:cs typeface="Times New Roman" panose="02020603050405020304" pitchFamily="18" charset="0"/>
              </a:rPr>
              <a:t>n</a:t>
            </a:r>
            <a:r>
              <a:rPr lang="en-CA" sz="1600" dirty="0" smtClean="0">
                <a:solidFill>
                  <a:schemeClr val="tx1"/>
                </a:solidFill>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− 1) </a:t>
            </a:r>
            <a:r>
              <a:rPr lang="en-CA"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a:t>
            </a:r>
            <a:r>
              <a:rPr lang="en-CA" sz="1600" i="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n</a:t>
            </a:r>
            <a:r>
              <a:rPr lang="en-CA"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a:t>
            </a:r>
            <a:r>
              <a:rPr lang="en-CA" sz="1600" dirty="0">
                <a:solidFill>
                  <a:schemeClr val="tx1"/>
                </a:solidFill>
                <a:latin typeface="Times New Roman" panose="02020603050405020304" pitchFamily="18" charset="0"/>
                <a:cs typeface="Times New Roman" panose="02020603050405020304" pitchFamily="18" charset="0"/>
              </a:rPr>
              <a:t> </a:t>
            </a:r>
          </a:p>
          <a:p>
            <a:pPr marL="0" indent="0">
              <a:buNone/>
            </a:pPr>
            <a:r>
              <a:rPr lang="en-CA" sz="2000" dirty="0" smtClean="0">
                <a:latin typeface="Times New Roman" panose="02020603050405020304" pitchFamily="18" charset="0"/>
                <a:cs typeface="Times New Roman" panose="02020603050405020304" pitchFamily="18" charset="0"/>
              </a:rPr>
              <a:t>Do </a:t>
            </a:r>
            <a:r>
              <a:rPr lang="en-CA" sz="2000" dirty="0" err="1" smtClean="0">
                <a:latin typeface="Times New Roman" panose="02020603050405020304" pitchFamily="18" charset="0"/>
                <a:cs typeface="Times New Roman" panose="02020603050405020304" pitchFamily="18" charset="0"/>
              </a:rPr>
              <a:t>đó</a:t>
            </a:r>
            <a:r>
              <a:rPr lang="en-CA" sz="2000" dirty="0" smtClean="0">
                <a:latin typeface="Times New Roman" panose="02020603050405020304" pitchFamily="18" charset="0"/>
                <a:cs typeface="Times New Roman" panose="02020603050405020304" pitchFamily="18" charset="0"/>
              </a:rPr>
              <a:t> ta </a:t>
            </a:r>
            <a:r>
              <a:rPr lang="en-CA" sz="2000" dirty="0" err="1" smtClean="0">
                <a:latin typeface="Times New Roman" panose="02020603050405020304" pitchFamily="18" charset="0"/>
                <a:cs typeface="Times New Roman" panose="02020603050405020304" pitchFamily="18" charset="0"/>
              </a:rPr>
              <a:t>có</a:t>
            </a:r>
            <a:r>
              <a:rPr lang="en-CA" sz="2000" dirty="0" smtClean="0">
                <a:latin typeface="Times New Roman" panose="02020603050405020304" pitchFamily="18" charset="0"/>
                <a:cs typeface="Times New Roman" panose="02020603050405020304" pitchFamily="18" charset="0"/>
              </a:rPr>
              <a:t> </a:t>
            </a:r>
            <a:r>
              <a:rPr lang="en-CA" sz="2000" dirty="0" err="1" smtClean="0">
                <a:latin typeface="Times New Roman" panose="02020603050405020304" pitchFamily="18" charset="0"/>
                <a:cs typeface="Times New Roman" panose="02020603050405020304" pitchFamily="18" charset="0"/>
              </a:rPr>
              <a:t>công</a:t>
            </a:r>
            <a:r>
              <a:rPr lang="en-CA" sz="2000" dirty="0" smtClean="0">
                <a:latin typeface="Times New Roman" panose="02020603050405020304" pitchFamily="18" charset="0"/>
                <a:cs typeface="Times New Roman" panose="02020603050405020304" pitchFamily="18" charset="0"/>
              </a:rPr>
              <a:t> </a:t>
            </a:r>
            <a:r>
              <a:rPr lang="en-CA" sz="2000" dirty="0" err="1" smtClean="0">
                <a:latin typeface="Times New Roman" panose="02020603050405020304" pitchFamily="18" charset="0"/>
                <a:cs typeface="Times New Roman" panose="02020603050405020304" pitchFamily="18" charset="0"/>
              </a:rPr>
              <a:t>thức</a:t>
            </a:r>
            <a:r>
              <a:rPr lang="en-CA" sz="2000" dirty="0" smtClean="0">
                <a:latin typeface="Times New Roman" panose="02020603050405020304" pitchFamily="18" charset="0"/>
                <a:cs typeface="Times New Roman" panose="02020603050405020304" pitchFamily="18" charset="0"/>
              </a:rPr>
              <a:t> </a:t>
            </a:r>
            <a:r>
              <a:rPr lang="en-CA" sz="2000" dirty="0" err="1" smtClean="0">
                <a:latin typeface="Times New Roman" panose="02020603050405020304" pitchFamily="18" charset="0"/>
                <a:cs typeface="Times New Roman" panose="02020603050405020304" pitchFamily="18" charset="0"/>
              </a:rPr>
              <a:t>đệ</a:t>
            </a:r>
            <a:r>
              <a:rPr lang="en-CA" sz="2000" dirty="0" smtClean="0">
                <a:latin typeface="Times New Roman" panose="02020603050405020304" pitchFamily="18" charset="0"/>
                <a:cs typeface="Times New Roman" panose="02020603050405020304" pitchFamily="18" charset="0"/>
              </a:rPr>
              <a:t> </a:t>
            </a:r>
            <a:r>
              <a:rPr lang="en-CA" sz="2000" dirty="0" err="1" smtClean="0">
                <a:latin typeface="Times New Roman" panose="02020603050405020304" pitchFamily="18" charset="0"/>
                <a:cs typeface="Times New Roman" panose="02020603050405020304" pitchFamily="18" charset="0"/>
              </a:rPr>
              <a:t>quy</a:t>
            </a:r>
            <a:r>
              <a:rPr lang="en-CA" sz="2000" dirty="0" smtClean="0">
                <a:latin typeface="Times New Roman" panose="02020603050405020304" pitchFamily="18" charset="0"/>
                <a:cs typeface="Times New Roman" panose="02020603050405020304" pitchFamily="18" charset="0"/>
              </a:rPr>
              <a:t>:</a:t>
            </a:r>
            <a:endParaRPr lang="en-CA" sz="2000" dirty="0">
              <a:latin typeface="Times New Roman" panose="02020603050405020304" pitchFamily="18" charset="0"/>
              <a:cs typeface="Times New Roman" panose="02020603050405020304" pitchFamily="18" charset="0"/>
            </a:endParaRPr>
          </a:p>
          <a:p>
            <a:pPr marL="0" indent="0">
              <a:buNone/>
            </a:pPr>
            <a:r>
              <a:rPr lang="en-CA" sz="2000" dirty="0">
                <a:latin typeface="Times New Roman" panose="02020603050405020304" pitchFamily="18" charset="0"/>
                <a:cs typeface="Times New Roman" panose="02020603050405020304" pitchFamily="18" charset="0"/>
              </a:rPr>
              <a:t>                 T(1) = 1 </a:t>
            </a:r>
          </a:p>
          <a:p>
            <a:pPr marL="0" indent="0">
              <a:buNone/>
            </a:pPr>
            <a:r>
              <a:rPr lang="en-CA" sz="2000" dirty="0">
                <a:latin typeface="Times New Roman" panose="02020603050405020304" pitchFamily="18" charset="0"/>
                <a:cs typeface="Times New Roman" panose="02020603050405020304" pitchFamily="18" charset="0"/>
              </a:rPr>
              <a:t>                 T(</a:t>
            </a:r>
            <a:r>
              <a:rPr lang="en-CA" sz="2000" i="1" dirty="0">
                <a:latin typeface="Times New Roman" panose="02020603050405020304" pitchFamily="18" charset="0"/>
                <a:cs typeface="Times New Roman" panose="02020603050405020304" pitchFamily="18" charset="0"/>
              </a:rPr>
              <a:t>n</a:t>
            </a:r>
            <a:r>
              <a:rPr lang="en-CA" sz="2000" dirty="0">
                <a:latin typeface="Times New Roman" panose="02020603050405020304" pitchFamily="18" charset="0"/>
                <a:cs typeface="Times New Roman" panose="02020603050405020304" pitchFamily="18" charset="0"/>
              </a:rPr>
              <a:t>) = 1 + T(</a:t>
            </a:r>
            <a:r>
              <a:rPr lang="en-CA" sz="2000" i="1" dirty="0">
                <a:latin typeface="Times New Roman" panose="02020603050405020304" pitchFamily="18" charset="0"/>
                <a:cs typeface="Times New Roman" panose="02020603050405020304" pitchFamily="18" charset="0"/>
              </a:rPr>
              <a:t>n</a:t>
            </a:r>
            <a:r>
              <a:rPr lang="en-CA" sz="2000" dirty="0">
                <a:latin typeface="Times New Roman" panose="02020603050405020304" pitchFamily="18" charset="0"/>
                <a:cs typeface="Times New Roman" panose="02020603050405020304" pitchFamily="18" charset="0"/>
              </a:rPr>
              <a:t> − 1), </a:t>
            </a:r>
            <a:r>
              <a:rPr lang="en-CA" sz="2000" i="1" dirty="0">
                <a:latin typeface="Times New Roman" panose="02020603050405020304" pitchFamily="18" charset="0"/>
                <a:cs typeface="Times New Roman" panose="02020603050405020304" pitchFamily="18" charset="0"/>
              </a:rPr>
              <a:t>n</a:t>
            </a:r>
            <a:r>
              <a:rPr lang="en-CA" sz="2000" dirty="0">
                <a:latin typeface="Times New Roman" panose="02020603050405020304" pitchFamily="18" charset="0"/>
                <a:cs typeface="Times New Roman" panose="02020603050405020304" pitchFamily="18" charset="0"/>
              </a:rPr>
              <a:t> &gt;</a:t>
            </a:r>
            <a:r>
              <a:rPr lang="en-CA" sz="2000" dirty="0" smtClean="0">
                <a:latin typeface="Times New Roman" panose="02020603050405020304" pitchFamily="18" charset="0"/>
                <a:cs typeface="Times New Roman" panose="02020603050405020304" pitchFamily="18" charset="0"/>
              </a:rPr>
              <a:t>1</a:t>
            </a:r>
            <a:endParaRPr lang="en-CA"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20E552E-C71E-4359-A7B8-275EEC9B7BAE}"/>
              </a:ext>
            </a:extLst>
          </p:cNvPr>
          <p:cNvPicPr>
            <a:picLocks noChangeAspect="1"/>
          </p:cNvPicPr>
          <p:nvPr/>
        </p:nvPicPr>
        <p:blipFill>
          <a:blip r:embed="rId3"/>
          <a:stretch>
            <a:fillRect/>
          </a:stretch>
        </p:blipFill>
        <p:spPr>
          <a:xfrm>
            <a:off x="2838783" y="227100"/>
            <a:ext cx="6305217" cy="2802319"/>
          </a:xfrm>
          <a:prstGeom prst="rect">
            <a:avLst/>
          </a:prstGeom>
        </p:spPr>
      </p:pic>
      <p:sp>
        <p:nvSpPr>
          <p:cNvPr id="7" name="TextBox 6">
            <a:extLst>
              <a:ext uri="{FF2B5EF4-FFF2-40B4-BE49-F238E27FC236}">
                <a16:creationId xmlns:a16="http://schemas.microsoft.com/office/drawing/2014/main" id="{DB272032-FBBE-4FD6-8CE7-4990773812CF}"/>
              </a:ext>
            </a:extLst>
          </p:cNvPr>
          <p:cNvSpPr txBox="1"/>
          <p:nvPr/>
        </p:nvSpPr>
        <p:spPr>
          <a:xfrm>
            <a:off x="26504" y="851452"/>
            <a:ext cx="2209800" cy="553998"/>
          </a:xfrm>
          <a:prstGeom prst="rect">
            <a:avLst/>
          </a:prstGeom>
          <a:noFill/>
        </p:spPr>
        <p:txBody>
          <a:bodyPr wrap="square" rtlCol="0">
            <a:spAutoFit/>
          </a:bodyPr>
          <a:lstStyle/>
          <a:p>
            <a:r>
              <a:rPr lang="en-CA" sz="3000"/>
              <a:t>Factorial(</a:t>
            </a:r>
            <a:r>
              <a:rPr lang="en-CA" sz="3000" i="1"/>
              <a:t>n</a:t>
            </a:r>
            <a:r>
              <a:rPr lang="en-CA" sz="3000"/>
              <a:t>);</a:t>
            </a:r>
            <a:endParaRPr lang="en-US" sz="3000"/>
          </a:p>
        </p:txBody>
      </p:sp>
      <p:sp>
        <p:nvSpPr>
          <p:cNvPr id="8" name="Rectangle 7">
            <a:extLst>
              <a:ext uri="{FF2B5EF4-FFF2-40B4-BE49-F238E27FC236}">
                <a16:creationId xmlns:a16="http://schemas.microsoft.com/office/drawing/2014/main" id="{5AA7A726-2DDD-485D-A97E-EDDC3746F56B}"/>
              </a:ext>
            </a:extLst>
          </p:cNvPr>
          <p:cNvSpPr/>
          <p:nvPr/>
        </p:nvSpPr>
        <p:spPr>
          <a:xfrm>
            <a:off x="4191000" y="5456356"/>
            <a:ext cx="4724400" cy="769441"/>
          </a:xfrm>
          <a:prstGeom prst="rect">
            <a:avLst/>
          </a:prstGeom>
        </p:spPr>
        <p:txBody>
          <a:bodyPr wrap="square">
            <a:spAutoFit/>
          </a:bodyPr>
          <a:lstStyle/>
          <a:p>
            <a:pPr marL="0" indent="0" eaLnBrk="1" hangingPunct="1">
              <a:spcBef>
                <a:spcPts val="600"/>
              </a:spcBef>
              <a:buFont typeface="Wingdings" panose="05000000000000000000" pitchFamily="2" charset="2"/>
              <a:buNone/>
              <a:defRPr/>
            </a:pPr>
            <a:r>
              <a:rPr lang="en-US" altLang="en-US" sz="2200" dirty="0" err="1" smtClean="0">
                <a:latin typeface="Times New Roman" panose="02020603050405020304" pitchFamily="18" charset="0"/>
                <a:cs typeface="Times New Roman" panose="02020603050405020304" pitchFamily="18" charset="0"/>
                <a:sym typeface="Wingdings" panose="05000000000000000000" pitchFamily="2" charset="2"/>
              </a:rPr>
              <a:t>Tìm</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dạng</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hiện</a:t>
            </a:r>
            <a:r>
              <a:rPr lang="en-US" altLang="en-US" sz="22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tính</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mọi</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giá</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trị</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smtClean="0">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i="1" dirty="0" smtClean="0">
                <a:latin typeface="Times New Roman" panose="02020603050405020304" pitchFamily="18" charset="0"/>
                <a:cs typeface="Times New Roman" panose="02020603050405020304" pitchFamily="18" charset="0"/>
                <a:sym typeface="Symbol" panose="05050102010706020507" pitchFamily="18" charset="2"/>
              </a:rPr>
              <a:t>n</a:t>
            </a:r>
            <a:endParaRPr lang="en-US" sz="2200" i="1" dirty="0">
              <a:latin typeface="Times New Roman" panose="02020603050405020304" pitchFamily="18" charset="0"/>
            </a:endParaRPr>
          </a:p>
        </p:txBody>
      </p:sp>
      <p:sp>
        <p:nvSpPr>
          <p:cNvPr id="4" name="Right Brace 3">
            <a:extLst>
              <a:ext uri="{FF2B5EF4-FFF2-40B4-BE49-F238E27FC236}">
                <a16:creationId xmlns:a16="http://schemas.microsoft.com/office/drawing/2014/main" id="{55476178-F9E3-497A-B703-638CF78D58BA}"/>
              </a:ext>
            </a:extLst>
          </p:cNvPr>
          <p:cNvSpPr/>
          <p:nvPr/>
        </p:nvSpPr>
        <p:spPr>
          <a:xfrm>
            <a:off x="5562600" y="4214723"/>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90C3C60-0E61-4C69-810E-9DBE3634ABC1}"/>
              </a:ext>
            </a:extLst>
          </p:cNvPr>
          <p:cNvSpPr txBox="1"/>
          <p:nvPr/>
        </p:nvSpPr>
        <p:spPr>
          <a:xfrm>
            <a:off x="5807765" y="4357568"/>
            <a:ext cx="2057400" cy="400110"/>
          </a:xfrm>
          <a:prstGeom prst="rect">
            <a:avLst/>
          </a:prstGeom>
          <a:noFill/>
        </p:spPr>
        <p:txBody>
          <a:bodyPr wrap="square" rtlCol="0">
            <a:spAutoFit/>
          </a:bodyPr>
          <a:lstStyle/>
          <a:p>
            <a:r>
              <a:rPr lang="en-US" sz="2000" dirty="0"/>
              <a:t>T(n) = 1 + T(n-1)</a:t>
            </a:r>
          </a:p>
        </p:txBody>
      </p:sp>
    </p:spTree>
    <p:extLst>
      <p:ext uri="{BB962C8B-B14F-4D97-AF65-F5344CB8AC3E}">
        <p14:creationId xmlns:p14="http://schemas.microsoft.com/office/powerpoint/2010/main" val="220677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411">
                                            <p:txEl>
                                              <p:pRg st="10" end="10"/>
                                            </p:txEl>
                                          </p:spTgt>
                                        </p:tgtEl>
                                        <p:attrNameLst>
                                          <p:attrName>style.visibility</p:attrName>
                                        </p:attrNameLst>
                                      </p:cBhvr>
                                      <p:to>
                                        <p:strVal val="visible"/>
                                      </p:to>
                                    </p:set>
                                    <p:anim calcmode="lin" valueType="num">
                                      <p:cBhvr additive="base">
                                        <p:cTn id="7" dur="500" fill="hold"/>
                                        <p:tgtEl>
                                          <p:spTgt spid="17411">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11" end="11"/>
                                            </p:txEl>
                                          </p:spTgt>
                                        </p:tgtEl>
                                        <p:attrNameLst>
                                          <p:attrName>style.visibility</p:attrName>
                                        </p:attrNameLst>
                                      </p:cBhvr>
                                      <p:to>
                                        <p:strVal val="visible"/>
                                      </p:to>
                                    </p:set>
                                    <p:anim calcmode="lin" valueType="num">
                                      <p:cBhvr additive="base">
                                        <p:cTn id="11" dur="500" fill="hold"/>
                                        <p:tgtEl>
                                          <p:spTgt spid="17411">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7411">
                                            <p:txEl>
                                              <p:pRg st="12" end="12"/>
                                            </p:txEl>
                                          </p:spTgt>
                                        </p:tgtEl>
                                        <p:attrNameLst>
                                          <p:attrName>style.visibility</p:attrName>
                                        </p:attrNameLst>
                                      </p:cBhvr>
                                      <p:to>
                                        <p:strVal val="visible"/>
                                      </p:to>
                                    </p:set>
                                    <p:anim calcmode="lin" valueType="num">
                                      <p:cBhvr additive="base">
                                        <p:cTn id="26" dur="500" fill="hold"/>
                                        <p:tgtEl>
                                          <p:spTgt spid="17411">
                                            <p:txEl>
                                              <p:pRg st="12" end="1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7411">
                                            <p:txEl>
                                              <p:pRg st="12" end="1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7411">
                                            <p:txEl>
                                              <p:pRg st="13" end="13"/>
                                            </p:txEl>
                                          </p:spTgt>
                                        </p:tgtEl>
                                        <p:attrNameLst>
                                          <p:attrName>style.visibility</p:attrName>
                                        </p:attrNameLst>
                                      </p:cBhvr>
                                      <p:to>
                                        <p:strVal val="visible"/>
                                      </p:to>
                                    </p:set>
                                    <p:anim calcmode="lin" valueType="num">
                                      <p:cBhvr additive="base">
                                        <p:cTn id="30" dur="500" fill="hold"/>
                                        <p:tgtEl>
                                          <p:spTgt spid="17411">
                                            <p:txEl>
                                              <p:pRg st="13" end="1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411">
                                            <p:txEl>
                                              <p:pRg st="13" end="1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7411">
                                            <p:txEl>
                                              <p:pRg st="14" end="14"/>
                                            </p:txEl>
                                          </p:spTgt>
                                        </p:tgtEl>
                                        <p:attrNameLst>
                                          <p:attrName>style.visibility</p:attrName>
                                        </p:attrNameLst>
                                      </p:cBhvr>
                                      <p:to>
                                        <p:strVal val="visible"/>
                                      </p:to>
                                    </p:set>
                                    <p:anim calcmode="lin" valueType="num">
                                      <p:cBhvr additive="base">
                                        <p:cTn id="34" dur="500" fill="hold"/>
                                        <p:tgtEl>
                                          <p:spTgt spid="17411">
                                            <p:txEl>
                                              <p:pRg st="14" end="1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74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type="body" idx="1"/>
          </p:nvPr>
        </p:nvSpPr>
        <p:spPr>
          <a:xfrm>
            <a:off x="16565" y="533400"/>
            <a:ext cx="9144000" cy="5544791"/>
          </a:xfrm>
        </p:spPr>
        <p:txBody>
          <a:bodyPr>
            <a:normAutofit fontScale="92500" lnSpcReduction="20000"/>
          </a:bodyPr>
          <a:lstStyle/>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r>
              <a:rPr lang="en-CA" dirty="0">
                <a:latin typeface="Times New Roman" panose="02020603050405020304" pitchFamily="18" charset="0"/>
                <a:cs typeface="Times New Roman" panose="02020603050405020304" pitchFamily="18" charset="0"/>
              </a:rPr>
              <a:t>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− 1) + 1,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&gt;1</a:t>
            </a:r>
          </a:p>
          <a:p>
            <a:pPr marL="0" indent="0">
              <a:buNone/>
            </a:pPr>
            <a:r>
              <a:rPr lang="en-CA" dirty="0">
                <a:latin typeface="Times New Roman" panose="02020603050405020304" pitchFamily="18" charset="0"/>
                <a:cs typeface="Times New Roman" panose="02020603050405020304" pitchFamily="18" charset="0"/>
              </a:rPr>
              <a:t>         = [T(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-2) +1] + 1       </a:t>
            </a:r>
            <a:r>
              <a:rPr lang="en-CA" dirty="0" smtClean="0">
                <a:latin typeface="Times New Roman" panose="02020603050405020304" pitchFamily="18" charset="0"/>
                <a:cs typeface="Times New Roman" panose="02020603050405020304" pitchFamily="18" charset="0"/>
              </a:rPr>
              <a:t>[</a:t>
            </a:r>
            <a:r>
              <a:rPr lang="en-CA" dirty="0" err="1" smtClean="0">
                <a:latin typeface="Times New Roman" panose="02020603050405020304" pitchFamily="18" charset="0"/>
                <a:cs typeface="Times New Roman" panose="02020603050405020304" pitchFamily="18" charset="0"/>
              </a:rPr>
              <a:t>có</a:t>
            </a:r>
            <a:r>
              <a:rPr lang="en-CA" dirty="0" smtClean="0">
                <a:latin typeface="Times New Roman" panose="02020603050405020304" pitchFamily="18" charset="0"/>
                <a:cs typeface="Times New Roman" panose="02020603050405020304" pitchFamily="18" charset="0"/>
              </a:rPr>
              <a:t> 2 </a:t>
            </a:r>
            <a:r>
              <a:rPr lang="en-CA" dirty="0" err="1" smtClean="0">
                <a:latin typeface="Times New Roman" panose="02020603050405020304" pitchFamily="18" charset="0"/>
                <a:cs typeface="Times New Roman" panose="02020603050405020304" pitchFamily="18" charset="0"/>
              </a:rPr>
              <a:t>số</a:t>
            </a:r>
            <a:r>
              <a:rPr lang="en-CA" dirty="0" smtClean="0">
                <a:latin typeface="Times New Roman" panose="02020603050405020304" pitchFamily="18" charset="0"/>
                <a:cs typeface="Times New Roman" panose="02020603050405020304" pitchFamily="18" charset="0"/>
              </a:rPr>
              <a:t> “1”]</a:t>
            </a:r>
            <a:endParaRPr lang="en-CA"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         =[[T(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-3)+1]+1]+1    </a:t>
            </a:r>
            <a:r>
              <a:rPr lang="en-CA" dirty="0" smtClean="0">
                <a:latin typeface="Times New Roman" panose="02020603050405020304" pitchFamily="18" charset="0"/>
                <a:cs typeface="Times New Roman" panose="02020603050405020304" pitchFamily="18" charset="0"/>
              </a:rPr>
              <a:t>[</a:t>
            </a:r>
            <a:r>
              <a:rPr lang="en-CA" dirty="0" err="1" smtClean="0">
                <a:latin typeface="Times New Roman" panose="02020603050405020304" pitchFamily="18" charset="0"/>
                <a:cs typeface="Times New Roman" panose="02020603050405020304" pitchFamily="18" charset="0"/>
              </a:rPr>
              <a:t>có</a:t>
            </a:r>
            <a:r>
              <a:rPr lang="en-CA" dirty="0" smtClean="0">
                <a:latin typeface="Times New Roman" panose="02020603050405020304" pitchFamily="18" charset="0"/>
                <a:cs typeface="Times New Roman" panose="02020603050405020304" pitchFamily="18" charset="0"/>
              </a:rPr>
              <a:t> 3 </a:t>
            </a:r>
            <a:r>
              <a:rPr lang="en-CA" dirty="0" err="1" smtClean="0">
                <a:latin typeface="Times New Roman" panose="02020603050405020304" pitchFamily="18" charset="0"/>
                <a:cs typeface="Times New Roman" panose="02020603050405020304" pitchFamily="18" charset="0"/>
              </a:rPr>
              <a:t>số</a:t>
            </a:r>
            <a:r>
              <a:rPr lang="en-CA" dirty="0" smtClean="0">
                <a:latin typeface="Times New Roman" panose="02020603050405020304" pitchFamily="18" charset="0"/>
                <a:cs typeface="Times New Roman" panose="02020603050405020304" pitchFamily="18" charset="0"/>
              </a:rPr>
              <a:t> “1”]</a:t>
            </a:r>
            <a:endParaRPr lang="en-CA"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         =….</a:t>
            </a:r>
          </a:p>
          <a:p>
            <a:pPr marL="0" indent="0">
              <a:buNone/>
            </a:pPr>
            <a:r>
              <a:rPr lang="en-CA" dirty="0">
                <a:latin typeface="Times New Roman" panose="02020603050405020304" pitchFamily="18" charset="0"/>
                <a:cs typeface="Times New Roman" panose="02020603050405020304" pitchFamily="18" charset="0"/>
              </a:rPr>
              <a:t>         = 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-1)) +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-1) </a:t>
            </a:r>
            <a:r>
              <a:rPr lang="en-CA" dirty="0" smtClean="0">
                <a:latin typeface="Times New Roman" panose="02020603050405020304" pitchFamily="18" charset="0"/>
                <a:cs typeface="Times New Roman" panose="02020603050405020304" pitchFamily="18" charset="0"/>
              </a:rPr>
              <a:t>[</a:t>
            </a:r>
            <a:r>
              <a:rPr lang="en-CA" dirty="0" err="1" smtClean="0">
                <a:latin typeface="Times New Roman" panose="02020603050405020304" pitchFamily="18" charset="0"/>
                <a:cs typeface="Times New Roman" panose="02020603050405020304" pitchFamily="18" charset="0"/>
              </a:rPr>
              <a:t>có</a:t>
            </a:r>
            <a:r>
              <a:rPr lang="en-CA" dirty="0" smtClean="0">
                <a:latin typeface="Times New Roman" panose="02020603050405020304" pitchFamily="18" charset="0"/>
                <a:cs typeface="Times New Roman" panose="02020603050405020304" pitchFamily="18" charset="0"/>
              </a:rPr>
              <a:t> </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-1 </a:t>
            </a:r>
            <a:r>
              <a:rPr lang="en-CA" dirty="0" err="1" smtClean="0">
                <a:latin typeface="Times New Roman" panose="02020603050405020304" pitchFamily="18" charset="0"/>
                <a:cs typeface="Times New Roman" panose="02020603050405020304" pitchFamily="18" charset="0"/>
              </a:rPr>
              <a:t>số</a:t>
            </a:r>
            <a:r>
              <a:rPr lang="en-CA" dirty="0" smtClean="0">
                <a:latin typeface="Times New Roman" panose="02020603050405020304" pitchFamily="18" charset="0"/>
                <a:cs typeface="Times New Roman" panose="02020603050405020304" pitchFamily="18" charset="0"/>
              </a:rPr>
              <a:t> “1”]</a:t>
            </a:r>
            <a:endParaRPr lang="en-CA"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         = T(1) +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-1)</a:t>
            </a:r>
          </a:p>
          <a:p>
            <a:pPr marL="0" indent="0">
              <a:buNone/>
            </a:pPr>
            <a:r>
              <a:rPr lang="en-CA" dirty="0">
                <a:latin typeface="Times New Roman" panose="02020603050405020304" pitchFamily="18" charset="0"/>
                <a:cs typeface="Times New Roman" panose="02020603050405020304" pitchFamily="18" charset="0"/>
              </a:rPr>
              <a:t>         = 1 +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-1)</a:t>
            </a:r>
          </a:p>
          <a:p>
            <a:pPr marL="0" indent="0">
              <a:buNone/>
            </a:pP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n</a:t>
            </a:r>
          </a:p>
        </p:txBody>
      </p:sp>
      <p:sp>
        <p:nvSpPr>
          <p:cNvPr id="7" name="TextBox 6">
            <a:extLst>
              <a:ext uri="{FF2B5EF4-FFF2-40B4-BE49-F238E27FC236}">
                <a16:creationId xmlns:a16="http://schemas.microsoft.com/office/drawing/2014/main" id="{DB272032-FBBE-4FD6-8CE7-4990773812CF}"/>
              </a:ext>
            </a:extLst>
          </p:cNvPr>
          <p:cNvSpPr txBox="1"/>
          <p:nvPr/>
        </p:nvSpPr>
        <p:spPr>
          <a:xfrm>
            <a:off x="26504" y="851452"/>
            <a:ext cx="2209800" cy="553998"/>
          </a:xfrm>
          <a:prstGeom prst="rect">
            <a:avLst/>
          </a:prstGeom>
          <a:noFill/>
        </p:spPr>
        <p:txBody>
          <a:bodyPr wrap="square" rtlCol="0">
            <a:spAutoFit/>
          </a:bodyPr>
          <a:lstStyle/>
          <a:p>
            <a:r>
              <a:rPr lang="en-CA" sz="3000"/>
              <a:t>Factorial(</a:t>
            </a:r>
            <a:r>
              <a:rPr lang="en-CA" sz="3000" i="1"/>
              <a:t>n</a:t>
            </a:r>
            <a:r>
              <a:rPr lang="en-CA" sz="3000"/>
              <a:t>);</a:t>
            </a:r>
            <a:endParaRPr lang="en-US" sz="3000"/>
          </a:p>
        </p:txBody>
      </p:sp>
      <p:pic>
        <p:nvPicPr>
          <p:cNvPr id="5" name="Picture 4">
            <a:extLst>
              <a:ext uri="{FF2B5EF4-FFF2-40B4-BE49-F238E27FC236}">
                <a16:creationId xmlns:a16="http://schemas.microsoft.com/office/drawing/2014/main" id="{B20E552E-C71E-4359-A7B8-275EEC9B7BAE}"/>
              </a:ext>
            </a:extLst>
          </p:cNvPr>
          <p:cNvPicPr>
            <a:picLocks noChangeAspect="1"/>
          </p:cNvPicPr>
          <p:nvPr/>
        </p:nvPicPr>
        <p:blipFill>
          <a:blip r:embed="rId3"/>
          <a:stretch>
            <a:fillRect/>
          </a:stretch>
        </p:blipFill>
        <p:spPr>
          <a:xfrm>
            <a:off x="2838783" y="227100"/>
            <a:ext cx="6305217" cy="2802319"/>
          </a:xfrm>
          <a:prstGeom prst="rect">
            <a:avLst/>
          </a:prstGeom>
        </p:spPr>
      </p:pic>
    </p:spTree>
    <p:extLst>
      <p:ext uri="{BB962C8B-B14F-4D97-AF65-F5344CB8AC3E}">
        <p14:creationId xmlns:p14="http://schemas.microsoft.com/office/powerpoint/2010/main" val="419270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411">
                                            <p:txEl>
                                              <p:pRg st="7" end="7"/>
                                            </p:txEl>
                                          </p:spTgt>
                                        </p:tgtEl>
                                        <p:attrNameLst>
                                          <p:attrName>style.visibility</p:attrName>
                                        </p:attrNameLst>
                                      </p:cBhvr>
                                      <p:to>
                                        <p:strVal val="visible"/>
                                      </p:to>
                                    </p:set>
                                    <p:anim calcmode="lin" valueType="num">
                                      <p:cBhvr additive="base">
                                        <p:cTn id="7"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8" end="8"/>
                                            </p:txEl>
                                          </p:spTgt>
                                        </p:tgtEl>
                                        <p:attrNameLst>
                                          <p:attrName>style.visibility</p:attrName>
                                        </p:attrNameLst>
                                      </p:cBhvr>
                                      <p:to>
                                        <p:strVal val="visible"/>
                                      </p:to>
                                    </p:set>
                                    <p:anim calcmode="lin" valueType="num">
                                      <p:cBhvr additive="base">
                                        <p:cTn id="11"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9" end="9"/>
                                            </p:txEl>
                                          </p:spTgt>
                                        </p:tgtEl>
                                        <p:attrNameLst>
                                          <p:attrName>style.visibility</p:attrName>
                                        </p:attrNameLst>
                                      </p:cBhvr>
                                      <p:to>
                                        <p:strVal val="visible"/>
                                      </p:to>
                                    </p:set>
                                    <p:anim calcmode="lin" valueType="num">
                                      <p:cBhvr additive="base">
                                        <p:cTn id="15"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411">
                                            <p:txEl>
                                              <p:pRg st="10" end="10"/>
                                            </p:txEl>
                                          </p:spTgt>
                                        </p:tgtEl>
                                        <p:attrNameLst>
                                          <p:attrName>style.visibility</p:attrName>
                                        </p:attrNameLst>
                                      </p:cBhvr>
                                      <p:to>
                                        <p:strVal val="visible"/>
                                      </p:to>
                                    </p:set>
                                    <p:anim calcmode="lin" valueType="num">
                                      <p:cBhvr additive="base">
                                        <p:cTn id="19" dur="500" fill="hold"/>
                                        <p:tgtEl>
                                          <p:spTgt spid="17411">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411">
                                            <p:txEl>
                                              <p:pRg st="11" end="11"/>
                                            </p:txEl>
                                          </p:spTgt>
                                        </p:tgtEl>
                                        <p:attrNameLst>
                                          <p:attrName>style.visibility</p:attrName>
                                        </p:attrNameLst>
                                      </p:cBhvr>
                                      <p:to>
                                        <p:strVal val="visible"/>
                                      </p:to>
                                    </p:set>
                                    <p:anim calcmode="lin" valueType="num">
                                      <p:cBhvr additive="base">
                                        <p:cTn id="23" dur="500" fill="hold"/>
                                        <p:tgtEl>
                                          <p:spTgt spid="17411">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11">
                                            <p:txEl>
                                              <p:pRg st="12" end="12"/>
                                            </p:txEl>
                                          </p:spTgt>
                                        </p:tgtEl>
                                        <p:attrNameLst>
                                          <p:attrName>style.visibility</p:attrName>
                                        </p:attrNameLst>
                                      </p:cBhvr>
                                      <p:to>
                                        <p:strVal val="visible"/>
                                      </p:to>
                                    </p:set>
                                    <p:anim calcmode="lin" valueType="num">
                                      <p:cBhvr additive="base">
                                        <p:cTn id="27" dur="500" fill="hold"/>
                                        <p:tgtEl>
                                          <p:spTgt spid="17411">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411">
                                            <p:txEl>
                                              <p:pRg st="13" end="13"/>
                                            </p:txEl>
                                          </p:spTgt>
                                        </p:tgtEl>
                                        <p:attrNameLst>
                                          <p:attrName>style.visibility</p:attrName>
                                        </p:attrNameLst>
                                      </p:cBhvr>
                                      <p:to>
                                        <p:strVal val="visible"/>
                                      </p:to>
                                    </p:set>
                                    <p:anim calcmode="lin" valueType="num">
                                      <p:cBhvr additive="base">
                                        <p:cTn id="31" dur="500" fill="hold"/>
                                        <p:tgtEl>
                                          <p:spTgt spid="17411">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411">
                                            <p:txEl>
                                              <p:pRg st="14" end="14"/>
                                            </p:txEl>
                                          </p:spTgt>
                                        </p:tgtEl>
                                        <p:attrNameLst>
                                          <p:attrName>style.visibility</p:attrName>
                                        </p:attrNameLst>
                                      </p:cBhvr>
                                      <p:to>
                                        <p:strVal val="visible"/>
                                      </p:to>
                                    </p:set>
                                    <p:anim calcmode="lin" valueType="num">
                                      <p:cBhvr additive="base">
                                        <p:cTn id="35" dur="500" fill="hold"/>
                                        <p:tgtEl>
                                          <p:spTgt spid="17411">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3D29508A-84EC-40F1-A3A3-733655788534}"/>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cộng</a:t>
            </a:r>
            <a:r>
              <a:rPr lang="en-US" altLang="en-US" sz="3500" dirty="0"/>
              <a:t> (The sum rule)</a:t>
            </a:r>
          </a:p>
        </p:txBody>
      </p:sp>
      <p:sp>
        <p:nvSpPr>
          <p:cNvPr id="9220" name="Rectangle 3">
            <a:extLst>
              <a:ext uri="{FF2B5EF4-FFF2-40B4-BE49-F238E27FC236}">
                <a16:creationId xmlns:a16="http://schemas.microsoft.com/office/drawing/2014/main" id="{EFBC658F-8A95-4E10-AF52-23509179BCF3}"/>
              </a:ext>
            </a:extLst>
          </p:cNvPr>
          <p:cNvSpPr>
            <a:spLocks noGrp="1" noChangeArrowheads="1"/>
          </p:cNvSpPr>
          <p:nvPr>
            <p:ph idx="1"/>
          </p:nvPr>
        </p:nvSpPr>
        <p:spPr>
          <a:xfrm>
            <a:off x="20782" y="824345"/>
            <a:ext cx="9123218" cy="5181600"/>
          </a:xfrm>
        </p:spPr>
        <p:txBody>
          <a:bodyPr/>
          <a:lstStyle/>
          <a:p>
            <a:pPr eaLnBrk="1" hangingPunct="1">
              <a:spcBef>
                <a:spcPts val="1200"/>
              </a:spcBef>
            </a:pPr>
            <a:r>
              <a:rPr lang="en-US" altLang="en-US" sz="2400" i="1" dirty="0" err="1">
                <a:latin typeface="Times New Roman" panose="02020603050405020304" pitchFamily="18" charset="0"/>
                <a:cs typeface="Times New Roman" panose="02020603050405020304" pitchFamily="18" charset="0"/>
              </a:rPr>
              <a:t>Nếu</a:t>
            </a:r>
            <a:r>
              <a:rPr lang="en-US" altLang="en-US" sz="2400" i="1" dirty="0">
                <a:latin typeface="Times New Roman" panose="02020603050405020304" pitchFamily="18" charset="0"/>
                <a:cs typeface="Times New Roman" panose="02020603050405020304" pitchFamily="18" charset="0"/>
              </a:rPr>
              <a:t> A </a:t>
            </a:r>
            <a:r>
              <a:rPr lang="en-US" altLang="en-US" sz="2400" i="1" dirty="0" err="1">
                <a:latin typeface="Times New Roman" panose="02020603050405020304" pitchFamily="18" charset="0"/>
                <a:cs typeface="Times New Roman" panose="02020603050405020304" pitchFamily="18" charset="0"/>
              </a:rPr>
              <a:t>và</a:t>
            </a:r>
            <a:r>
              <a:rPr lang="en-US" altLang="en-US" sz="2400" i="1" dirty="0">
                <a:latin typeface="Times New Roman" panose="02020603050405020304" pitchFamily="18" charset="0"/>
                <a:cs typeface="Times New Roman" panose="02020603050405020304" pitchFamily="18" charset="0"/>
              </a:rPr>
              <a:t> B </a:t>
            </a:r>
            <a:r>
              <a:rPr lang="en-US" altLang="en-US" sz="2400" i="1" dirty="0" err="1">
                <a:latin typeface="Times New Roman" panose="02020603050405020304" pitchFamily="18" charset="0"/>
                <a:cs typeface="Times New Roman" panose="02020603050405020304" pitchFamily="18" charset="0"/>
              </a:rPr>
              <a:t>là</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hai</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tập</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hợp</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rời</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nhau</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thì</a:t>
            </a:r>
            <a:endParaRPr lang="en-US" altLang="en-US" sz="2400" i="1" dirty="0">
              <a:latin typeface="Times New Roman" panose="02020603050405020304" pitchFamily="18" charset="0"/>
              <a:cs typeface="Times New Roman" panose="02020603050405020304" pitchFamily="18" charset="0"/>
            </a:endParaRPr>
          </a:p>
          <a:p>
            <a:pPr marL="0" indent="0" eaLnBrk="1" hangingPunct="1">
              <a:spcBef>
                <a:spcPts val="1200"/>
              </a:spcBef>
              <a:buNone/>
            </a:pPr>
            <a:r>
              <a:rPr lang="en-US" altLang="en-US" sz="2400" i="1" dirty="0">
                <a:latin typeface="Times New Roman" panose="02020603050405020304" pitchFamily="18" charset="0"/>
                <a:cs typeface="Times New Roman" panose="02020603050405020304" pitchFamily="18" charset="0"/>
              </a:rPr>
              <a:t>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i="1" dirty="0">
                <a:latin typeface="Times New Roman" panose="02020603050405020304" pitchFamily="18" charset="0"/>
                <a:cs typeface="Times New Roman" panose="02020603050405020304" pitchFamily="18" charset="0"/>
              </a:rPr>
              <a:t> B</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B</a:t>
            </a:r>
            <a:r>
              <a:rPr lang="en-US" altLang="en-US" sz="2400" dirty="0">
                <a:latin typeface="Times New Roman" panose="02020603050405020304" pitchFamily="18" charset="0"/>
                <a:cs typeface="Times New Roman" panose="02020603050405020304" pitchFamily="18" charset="0"/>
              </a:rPr>
              <a:t>)</a:t>
            </a:r>
          </a:p>
          <a:p>
            <a:pPr eaLnBrk="1" hangingPunct="1">
              <a:spcBef>
                <a:spcPts val="1200"/>
              </a:spcBef>
            </a:pPr>
            <a:endParaRPr lang="en-US" altLang="en-US" sz="2400" dirty="0">
              <a:latin typeface="Times New Roman" panose="02020603050405020304" pitchFamily="18" charset="0"/>
              <a:cs typeface="Times New Roman" panose="02020603050405020304" pitchFamily="18" charset="0"/>
            </a:endParaRPr>
          </a:p>
          <a:p>
            <a:pPr eaLnBrk="1" hangingPunct="1">
              <a:spcBef>
                <a:spcPts val="1200"/>
              </a:spcBef>
            </a:pPr>
            <a:endParaRPr lang="en-US" altLang="en-US" sz="2400" dirty="0">
              <a:latin typeface="Times New Roman" panose="02020603050405020304" pitchFamily="18" charset="0"/>
              <a:cs typeface="Times New Roman" panose="02020603050405020304" pitchFamily="18" charset="0"/>
            </a:endParaRPr>
          </a:p>
          <a:p>
            <a:pPr eaLnBrk="1" hangingPunct="1">
              <a:spcBef>
                <a:spcPts val="1200"/>
              </a:spcBef>
            </a:pPr>
            <a:r>
              <a:rPr lang="en-US" altLang="en-US" sz="2400" dirty="0" err="1">
                <a:latin typeface="Times New Roman" panose="02020603050405020304" pitchFamily="18" charset="0"/>
                <a:cs typeface="Times New Roman" panose="02020603050405020304" pitchFamily="18" charset="0"/>
              </a:rPr>
              <a:t>Nguyên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cộng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được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mở</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rộng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nhiều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tập</a:t>
            </a:r>
            <a:r>
              <a:rPr lang="en-US" altLang="en-US" sz="2400" dirty="0">
                <a:latin typeface="Times New Roman" panose="02020603050405020304" pitchFamily="18" charset="0"/>
                <a:cs typeface="Times New Roman" panose="02020603050405020304" pitchFamily="18" charset="0"/>
              </a:rPr>
              <a:t> con </a:t>
            </a:r>
            <a:r>
              <a:rPr lang="en-US" altLang="en-US" sz="2400" dirty="0" err="1">
                <a:latin typeface="Times New Roman" panose="02020603050405020304" pitchFamily="18" charset="0"/>
                <a:cs typeface="Times New Roman" panose="02020603050405020304" pitchFamily="18" charset="0"/>
              </a:rPr>
              <a:t>rời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nhau</a:t>
            </a:r>
            <a:r>
              <a:rPr lang="en-US" altLang="en-US" sz="2400" dirty="0">
                <a:latin typeface="Times New Roman" panose="02020603050405020304" pitchFamily="18" charset="0"/>
                <a:cs typeface="Times New Roman" panose="02020603050405020304" pitchFamily="18" charset="0"/>
              </a:rPr>
              <a:t>:</a:t>
            </a:r>
          </a:p>
          <a:p>
            <a:pPr marL="0" indent="0" eaLnBrk="1" hangingPunct="1">
              <a:spcBef>
                <a:spcPts val="1200"/>
              </a:spcBef>
              <a:buNone/>
            </a:pPr>
            <a:r>
              <a:rPr lang="en-US" altLang="en-US" sz="2400" dirty="0" err="1">
                <a:latin typeface="Times New Roman" panose="02020603050405020304" pitchFamily="18" charset="0"/>
                <a:cs typeface="Times New Roman" panose="02020603050405020304" pitchFamily="18" charset="0"/>
              </a:rPr>
              <a:t>Nếu</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baseline="-25000" dirty="0">
                <a:latin typeface="Times New Roman" panose="02020603050405020304" pitchFamily="18" charset="0"/>
                <a:cs typeface="Times New Roman" panose="02020603050405020304" pitchFamily="18" charset="0"/>
              </a:rPr>
              <a:t>1</a:t>
            </a:r>
            <a:r>
              <a:rPr lang="en-US" altLang="en-US" sz="2400" i="1"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i="1" dirty="0">
                <a:latin typeface="Times New Roman" panose="02020603050405020304" pitchFamily="18" charset="0"/>
                <a:cs typeface="Times New Roman" panose="02020603050405020304" pitchFamily="18" charset="0"/>
              </a:rPr>
              <a:t>, ..., </a:t>
            </a:r>
            <a:r>
              <a:rPr lang="en-US" altLang="en-US" sz="2400" i="1" dirty="0" err="1">
                <a:latin typeface="Times New Roman" panose="02020603050405020304" pitchFamily="18" charset="0"/>
                <a:cs typeface="Times New Roman" panose="02020603050405020304" pitchFamily="18" charset="0"/>
              </a:rPr>
              <a:t>A</a:t>
            </a:r>
            <a:r>
              <a:rPr lang="en-US" altLang="en-US" sz="2400" i="1" baseline="-25000" dirty="0" err="1">
                <a:latin typeface="Times New Roman" panose="02020603050405020304" pitchFamily="18" charset="0"/>
                <a:cs typeface="Times New Roman" panose="02020603050405020304" pitchFamily="18" charset="0"/>
              </a:rPr>
              <a:t>k</a:t>
            </a:r>
            <a:r>
              <a:rPr lang="en-US" altLang="en-US" sz="2400" i="1" baseline="-250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phân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hoạch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tập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X </a:t>
            </a:r>
            <a:r>
              <a:rPr lang="en-US" altLang="en-US" sz="2400" dirty="0" err="1">
                <a:latin typeface="Times New Roman" panose="02020603050405020304" pitchFamily="18" charset="0"/>
                <a:cs typeface="Times New Roman" panose="02020603050405020304" pitchFamily="18" charset="0"/>
              </a:rPr>
              <a:t>thì</a:t>
            </a:r>
            <a:r>
              <a:rPr lang="en-US" altLang="en-US" sz="2400" dirty="0">
                <a:latin typeface="Times New Roman" panose="02020603050405020304" pitchFamily="18" charset="0"/>
                <a:cs typeface="Times New Roman" panose="02020603050405020304" pitchFamily="18" charset="0"/>
              </a:rPr>
              <a:t> </a:t>
            </a:r>
            <a:endParaRPr lang="en-US" altLang="en-US" sz="2400" i="1" dirty="0">
              <a:latin typeface="Times New Roman" panose="02020603050405020304" pitchFamily="18" charset="0"/>
              <a:cs typeface="Times New Roman" panose="02020603050405020304" pitchFamily="18" charset="0"/>
            </a:endParaRPr>
          </a:p>
          <a:p>
            <a:pPr eaLnBrk="1" hangingPunct="1">
              <a:spcBef>
                <a:spcPts val="1200"/>
              </a:spcBef>
              <a:buFont typeface="Wingdings" panose="05000000000000000000" pitchFamily="2" charset="2"/>
              <a:buNone/>
            </a:pPr>
            <a:r>
              <a:rPr lang="en-US" altLang="en-US" sz="2400" i="1" dirty="0">
                <a:latin typeface="Times New Roman" panose="02020603050405020304" pitchFamily="18" charset="0"/>
                <a:cs typeface="Times New Roman" panose="02020603050405020304" pitchFamily="18" charset="0"/>
              </a:rPr>
              <a:t>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 ... + N</a:t>
            </a:r>
            <a:r>
              <a:rPr lang="en-US" altLang="en-US" sz="2400" dirty="0">
                <a:latin typeface="Times New Roman" panose="02020603050405020304" pitchFamily="18" charset="0"/>
                <a:cs typeface="Times New Roman" panose="02020603050405020304" pitchFamily="18" charset="0"/>
              </a:rPr>
              <a:t>(</a:t>
            </a:r>
            <a:r>
              <a:rPr lang="en-US" altLang="en-US" sz="2400" i="1" dirty="0" err="1">
                <a:latin typeface="Times New Roman" panose="02020603050405020304" pitchFamily="18" charset="0"/>
                <a:cs typeface="Times New Roman" panose="02020603050405020304" pitchFamily="18" charset="0"/>
              </a:rPr>
              <a:t>A</a:t>
            </a:r>
            <a:r>
              <a:rPr lang="en-US" altLang="en-US" sz="2400" i="1"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a:t>
            </a:r>
          </a:p>
          <a:p>
            <a:pPr eaLnBrk="1" hangingPunct="1">
              <a:spcBef>
                <a:spcPts val="1200"/>
              </a:spcBef>
            </a:pP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trường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hợp</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riêng</a:t>
            </a:r>
            <a:r>
              <a:rPr lang="en-US" altLang="en-US" sz="2400" dirty="0">
                <a:latin typeface="Times New Roman" panose="02020603050405020304" pitchFamily="18" charset="0"/>
                <a:cs typeface="Times New Roman" panose="02020603050405020304" pitchFamily="18" charset="0"/>
              </a:rPr>
              <a:t> hay </a:t>
            </a:r>
            <a:r>
              <a:rPr lang="en-US" altLang="en-US" sz="2400" dirty="0" err="1">
                <a:latin typeface="Times New Roman" panose="02020603050405020304" pitchFamily="18" charset="0"/>
                <a:cs typeface="Times New Roman" panose="02020603050405020304" pitchFamily="18" charset="0"/>
              </a:rPr>
              <a:t>dùng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của</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nguyên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lý</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cộng</a:t>
            </a:r>
            <a:r>
              <a:rPr lang="en-US" altLang="en-US" sz="2400" dirty="0">
                <a:latin typeface="Times New Roman" panose="02020603050405020304" pitchFamily="18" charset="0"/>
                <a:cs typeface="Times New Roman" panose="02020603050405020304" pitchFamily="18" charset="0"/>
              </a:rPr>
              <a:t>: </a:t>
            </a:r>
          </a:p>
          <a:p>
            <a:pPr marL="0" indent="0" eaLnBrk="1" hangingPunct="1">
              <a:spcBef>
                <a:spcPts val="1200"/>
              </a:spcBef>
              <a:buNone/>
            </a:pPr>
            <a:r>
              <a:rPr lang="en-US" altLang="en-US" sz="2400" dirty="0" err="1">
                <a:latin typeface="Times New Roman" panose="02020603050405020304" pitchFamily="18" charset="0"/>
                <a:cs typeface="Times New Roman" panose="02020603050405020304" pitchFamily="18" charset="0"/>
              </a:rPr>
              <a:t>Nếu</a:t>
            </a:r>
            <a:r>
              <a:rPr lang="en-US" altLang="en-US" sz="2400" dirty="0">
                <a:latin typeface="Times New Roman" panose="02020603050405020304" pitchFamily="18" charset="0"/>
                <a:cs typeface="Times New Roman" panose="02020603050405020304" pitchFamily="18" charset="0"/>
              </a:rPr>
              <a:t> A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một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tính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chất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tập</a:t>
            </a:r>
            <a:r>
              <a:rPr lang="en-US" altLang="en-US" sz="2400" dirty="0">
                <a:latin typeface="Times New Roman" panose="02020603050405020304" pitchFamily="18" charset="0"/>
                <a:cs typeface="Times New Roman" panose="02020603050405020304" pitchFamily="18" charset="0"/>
              </a:rPr>
              <a:t> X </a:t>
            </a:r>
            <a:r>
              <a:rPr lang="en-US" altLang="en-US" sz="2400" dirty="0" err="1">
                <a:latin typeface="Times New Roman" panose="02020603050405020304" pitchFamily="18" charset="0"/>
                <a:cs typeface="Times New Roman" panose="02020603050405020304" pitchFamily="18" charset="0"/>
              </a:rPr>
              <a:t>thì</a:t>
            </a:r>
            <a:endParaRPr lang="en-US" altLang="en-US" sz="2400" i="1" dirty="0">
              <a:latin typeface="Times New Roman" panose="02020603050405020304" pitchFamily="18" charset="0"/>
              <a:cs typeface="Times New Roman" panose="02020603050405020304" pitchFamily="18" charset="0"/>
            </a:endParaRPr>
          </a:p>
          <a:p>
            <a:pPr algn="ctr" eaLnBrk="1" hangingPunct="1">
              <a:spcBef>
                <a:spcPts val="1200"/>
              </a:spcBef>
              <a:buFont typeface="Wingdings" panose="05000000000000000000" pitchFamily="2" charset="2"/>
              <a:buNone/>
            </a:pP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 - N</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a:t>
            </a:r>
            <a:r>
              <a:rPr lang="en-US" altLang="en-US" sz="2400" i="1" baseline="30000" dirty="0">
                <a:latin typeface="Times New Roman" panose="02020603050405020304" pitchFamily="18" charset="0"/>
                <a:cs typeface="Times New Roman" panose="02020603050405020304" pitchFamily="18" charset="0"/>
              </a:rPr>
              <a:t>c</a:t>
            </a:r>
            <a:r>
              <a:rPr lang="en-US" altLang="en-US" sz="24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FE516BCA-38BE-4113-8D93-7B45984EE5C3}"/>
              </a:ext>
            </a:extLst>
          </p:cNvPr>
          <p:cNvSpPr>
            <a:spLocks noGrp="1"/>
          </p:cNvSpPr>
          <p:nvPr>
            <p:ph type="sldNum" sz="quarter" idx="12"/>
          </p:nvPr>
        </p:nvSpPr>
        <p:spPr/>
        <p:txBody>
          <a:bodyPr/>
          <a:lstStyle/>
          <a:p>
            <a:pPr>
              <a:defRPr/>
            </a:pPr>
            <a:fld id="{519C8756-3B26-4146-A7C7-24F682EEB786}" type="slidenum">
              <a:rPr lang="en-US" smtClean="0"/>
              <a:pPr>
                <a:defRPr/>
              </a:pPr>
              <a:t>8</a:t>
            </a:fld>
            <a:endParaRPr lang="en-US"/>
          </a:p>
        </p:txBody>
      </p:sp>
      <p:graphicFrame>
        <p:nvGraphicFramePr>
          <p:cNvPr id="5" name="Object 12">
            <a:extLst>
              <a:ext uri="{FF2B5EF4-FFF2-40B4-BE49-F238E27FC236}">
                <a16:creationId xmlns:a16="http://schemas.microsoft.com/office/drawing/2014/main" id="{316419B1-5F12-4B29-A418-4BFDF8E08538}"/>
              </a:ext>
            </a:extLst>
          </p:cNvPr>
          <p:cNvGraphicFramePr>
            <a:graphicFrameLocks noChangeAspect="1"/>
          </p:cNvGraphicFramePr>
          <p:nvPr>
            <p:extLst>
              <p:ext uri="{D42A27DB-BD31-4B8C-83A1-F6EECF244321}">
                <p14:modId xmlns:p14="http://schemas.microsoft.com/office/powerpoint/2010/main" val="1717463026"/>
              </p:ext>
            </p:extLst>
          </p:nvPr>
        </p:nvGraphicFramePr>
        <p:xfrm>
          <a:off x="3167856" y="5663622"/>
          <a:ext cx="2808287" cy="517525"/>
        </p:xfrm>
        <a:graphic>
          <a:graphicData uri="http://schemas.openxmlformats.org/presentationml/2006/ole">
            <mc:AlternateContent xmlns:mc="http://schemas.openxmlformats.org/markup-compatibility/2006">
              <mc:Choice xmlns:v="urn:schemas-microsoft-com:vml" Requires="v">
                <p:oleObj spid="_x0000_s66689" name="Equation" r:id="rId4" imgW="1320227" imgH="241195" progId="Equation.DSMT4">
                  <p:embed/>
                </p:oleObj>
              </mc:Choice>
              <mc:Fallback>
                <p:oleObj name="Equation" r:id="rId4" imgW="1320227" imgH="241195" progId="Equation.DSMT4">
                  <p:embed/>
                  <p:pic>
                    <p:nvPicPr>
                      <p:cNvPr id="5" name="Object 12">
                        <a:extLst>
                          <a:ext uri="{FF2B5EF4-FFF2-40B4-BE49-F238E27FC236}">
                            <a16:creationId xmlns:a16="http://schemas.microsoft.com/office/drawing/2014/main" id="{316419B1-5F12-4B29-A418-4BFDF8E08538}"/>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856" y="5663622"/>
                        <a:ext cx="28082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5C823E81-90B6-4EDC-87CB-7FBABAE4437B}"/>
              </a:ext>
            </a:extLst>
          </p:cNvPr>
          <p:cNvGrpSpPr/>
          <p:nvPr/>
        </p:nvGrpSpPr>
        <p:grpSpPr>
          <a:xfrm>
            <a:off x="5334000" y="859468"/>
            <a:ext cx="3555292" cy="1621468"/>
            <a:chOff x="1120588" y="1470165"/>
            <a:chExt cx="4583299" cy="2339836"/>
          </a:xfrm>
        </p:grpSpPr>
        <p:sp>
          <p:nvSpPr>
            <p:cNvPr id="6" name="Rectangle 5">
              <a:extLst>
                <a:ext uri="{FF2B5EF4-FFF2-40B4-BE49-F238E27FC236}">
                  <a16:creationId xmlns:a16="http://schemas.microsoft.com/office/drawing/2014/main" id="{7CE686BB-142C-4C49-AA1A-81B9DF8CA72A}"/>
                </a:ext>
              </a:extLst>
            </p:cNvPr>
            <p:cNvSpPr/>
            <p:nvPr/>
          </p:nvSpPr>
          <p:spPr>
            <a:xfrm>
              <a:off x="1120588" y="1500855"/>
              <a:ext cx="4583299" cy="23091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6000" b="1" dirty="0">
                <a:solidFill>
                  <a:schemeClr val="tx1"/>
                </a:solidFill>
              </a:endParaRPr>
            </a:p>
          </p:txBody>
        </p:sp>
        <p:sp>
          <p:nvSpPr>
            <p:cNvPr id="7" name="TextBox 4">
              <a:extLst>
                <a:ext uri="{FF2B5EF4-FFF2-40B4-BE49-F238E27FC236}">
                  <a16:creationId xmlns:a16="http://schemas.microsoft.com/office/drawing/2014/main" id="{0B44F515-4204-4754-9E4B-C2C6C254D55B}"/>
                </a:ext>
              </a:extLst>
            </p:cNvPr>
            <p:cNvSpPr txBox="1">
              <a:spLocks noChangeArrowheads="1"/>
            </p:cNvSpPr>
            <p:nvPr/>
          </p:nvSpPr>
          <p:spPr bwMode="auto">
            <a:xfrm>
              <a:off x="1167026" y="1470165"/>
              <a:ext cx="47064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4400" b="1" i="1">
                  <a:latin typeface="Arial" panose="020B0604020202020204" pitchFamily="34" charset="0"/>
                </a:rPr>
                <a:t>U</a:t>
              </a:r>
              <a:endParaRPr lang="en-US" sz="1800" b="1" i="1">
                <a:latin typeface="Arial" panose="020B0604020202020204" pitchFamily="34" charset="0"/>
              </a:endParaRPr>
            </a:p>
          </p:txBody>
        </p:sp>
        <p:sp>
          <p:nvSpPr>
            <p:cNvPr id="8" name="Oval 7">
              <a:extLst>
                <a:ext uri="{FF2B5EF4-FFF2-40B4-BE49-F238E27FC236}">
                  <a16:creationId xmlns:a16="http://schemas.microsoft.com/office/drawing/2014/main" id="{BA8D156A-19FC-4F6E-8EE8-196E7E5F0293}"/>
                </a:ext>
              </a:extLst>
            </p:cNvPr>
            <p:cNvSpPr/>
            <p:nvPr/>
          </p:nvSpPr>
          <p:spPr>
            <a:xfrm>
              <a:off x="3863044" y="1630036"/>
              <a:ext cx="1623639" cy="1030048"/>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Oval 8">
              <a:extLst>
                <a:ext uri="{FF2B5EF4-FFF2-40B4-BE49-F238E27FC236}">
                  <a16:creationId xmlns:a16="http://schemas.microsoft.com/office/drawing/2014/main" id="{BC765DD8-6D6A-4322-B33D-163A0EBA92CC}"/>
                </a:ext>
              </a:extLst>
            </p:cNvPr>
            <p:cNvSpPr/>
            <p:nvPr/>
          </p:nvSpPr>
          <p:spPr>
            <a:xfrm>
              <a:off x="2092513" y="2853248"/>
              <a:ext cx="1434354" cy="835503"/>
            </a:xfrm>
            <a:prstGeom prst="ellipse">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TextBox 16">
              <a:extLst>
                <a:ext uri="{FF2B5EF4-FFF2-40B4-BE49-F238E27FC236}">
                  <a16:creationId xmlns:a16="http://schemas.microsoft.com/office/drawing/2014/main" id="{614ADD0A-8C0E-440E-B4B6-0989FC1E75CC}"/>
                </a:ext>
              </a:extLst>
            </p:cNvPr>
            <p:cNvSpPr txBox="1">
              <a:spLocks noChangeArrowheads="1"/>
            </p:cNvSpPr>
            <p:nvPr/>
          </p:nvSpPr>
          <p:spPr bwMode="auto">
            <a:xfrm>
              <a:off x="2350307" y="2853248"/>
              <a:ext cx="336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800" i="1">
                  <a:latin typeface="Arial" panose="020B0604020202020204" pitchFamily="34" charset="0"/>
                </a:rPr>
                <a:t>A</a:t>
              </a:r>
              <a:endParaRPr lang="en-US" sz="1800" i="1">
                <a:latin typeface="Arial" panose="020B0604020202020204" pitchFamily="34" charset="0"/>
              </a:endParaRPr>
            </a:p>
          </p:txBody>
        </p:sp>
        <p:sp>
          <p:nvSpPr>
            <p:cNvPr id="12" name="TextBox 17">
              <a:extLst>
                <a:ext uri="{FF2B5EF4-FFF2-40B4-BE49-F238E27FC236}">
                  <a16:creationId xmlns:a16="http://schemas.microsoft.com/office/drawing/2014/main" id="{07D03A8E-CC36-420B-B43A-D5D816978166}"/>
                </a:ext>
              </a:extLst>
            </p:cNvPr>
            <p:cNvSpPr txBox="1">
              <a:spLocks noChangeArrowheads="1"/>
            </p:cNvSpPr>
            <p:nvPr/>
          </p:nvSpPr>
          <p:spPr bwMode="auto">
            <a:xfrm>
              <a:off x="4172327" y="1716385"/>
              <a:ext cx="336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sz="2800" i="1">
                  <a:latin typeface="Arial" panose="020B0604020202020204" pitchFamily="34" charset="0"/>
                </a:rPr>
                <a:t>B</a:t>
              </a:r>
              <a:endParaRPr lang="en-US" sz="1800" i="1">
                <a:latin typeface="Arial" panose="020B0604020202020204" pitchFamily="34" charset="0"/>
              </a:endParaRPr>
            </a:p>
          </p:txBody>
        </p:sp>
      </p:grpSp>
    </p:spTree>
    <p:extLst>
      <p:ext uri="{BB962C8B-B14F-4D97-AF65-F5344CB8AC3E}">
        <p14:creationId xmlns:p14="http://schemas.microsoft.com/office/powerpoint/2010/main" val="29250151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80</a:t>
            </a:fld>
            <a:endParaRPr lang="en-US" sz="1400">
              <a:solidFill>
                <a:schemeClr val="tx1"/>
              </a:solidFill>
              <a:latin typeface="Calibri" panose="020F0502020204030204" pitchFamily="34" charset="0"/>
            </a:endParaRPr>
          </a:p>
        </p:txBody>
      </p:sp>
      <p:sp>
        <p:nvSpPr>
          <p:cNvPr id="9" name="Title 1"/>
          <p:cNvSpPr>
            <a:spLocks noGrp="1"/>
          </p:cNvSpPr>
          <p:nvPr>
            <p:ph type="title"/>
          </p:nvPr>
        </p:nvSpPr>
        <p:spPr>
          <a:xfrm>
            <a:off x="0" y="0"/>
            <a:ext cx="8915400" cy="838200"/>
          </a:xfrm>
        </p:spPr>
        <p:txBody>
          <a:bodyPr>
            <a:normAutofit/>
          </a:bodyPr>
          <a:lstStyle/>
          <a:p>
            <a:r>
              <a:rPr lang="en-US" sz="3000" dirty="0" err="1" smtClean="0"/>
              <a:t>Ví</a:t>
            </a:r>
            <a:r>
              <a:rPr lang="en-US" sz="3000" dirty="0" smtClean="0"/>
              <a:t> </a:t>
            </a:r>
            <a:r>
              <a:rPr lang="en-US" sz="3000" dirty="0" err="1" smtClean="0"/>
              <a:t>dụ</a:t>
            </a:r>
            <a:r>
              <a:rPr lang="en-US" sz="3000" dirty="0" smtClean="0"/>
              <a:t> 5. </a:t>
            </a:r>
            <a:r>
              <a:rPr lang="en-US" sz="3000" dirty="0" err="1" smtClean="0"/>
              <a:t>Tìm</a:t>
            </a:r>
            <a:r>
              <a:rPr lang="en-US" sz="3000" dirty="0" smtClean="0"/>
              <a:t> </a:t>
            </a:r>
            <a:r>
              <a:rPr lang="en-US" sz="3000" dirty="0" err="1" smtClean="0"/>
              <a:t>kiếm</a:t>
            </a:r>
            <a:r>
              <a:rPr lang="en-US" sz="3000" dirty="0" smtClean="0"/>
              <a:t> </a:t>
            </a:r>
            <a:r>
              <a:rPr lang="en-US" sz="3000" dirty="0" err="1" smtClean="0"/>
              <a:t>nhị</a:t>
            </a:r>
            <a:r>
              <a:rPr lang="en-US" sz="3000" dirty="0" smtClean="0"/>
              <a:t> </a:t>
            </a:r>
            <a:r>
              <a:rPr lang="en-US" sz="3000" dirty="0" err="1" smtClean="0"/>
              <a:t>phân</a:t>
            </a:r>
            <a:r>
              <a:rPr lang="en-US" sz="3000" dirty="0" smtClean="0"/>
              <a:t> </a:t>
            </a:r>
            <a:r>
              <a:rPr lang="en-US" sz="3000" dirty="0" err="1" smtClean="0"/>
              <a:t>dưới</a:t>
            </a:r>
            <a:r>
              <a:rPr lang="en-US" sz="3000" dirty="0" smtClean="0"/>
              <a:t> </a:t>
            </a:r>
            <a:r>
              <a:rPr lang="en-US" sz="3000" dirty="0" err="1" smtClean="0"/>
              <a:t>dạng</a:t>
            </a:r>
            <a:r>
              <a:rPr lang="en-US" sz="3000" dirty="0" smtClean="0"/>
              <a:t> </a:t>
            </a:r>
            <a:r>
              <a:rPr lang="en-US" sz="3000" dirty="0" err="1" smtClean="0"/>
              <a:t>đệ</a:t>
            </a:r>
            <a:r>
              <a:rPr lang="en-US" sz="3000" dirty="0" smtClean="0"/>
              <a:t> quy</a:t>
            </a:r>
            <a:endParaRPr lang="en-US" sz="3000" dirty="0"/>
          </a:p>
        </p:txBody>
      </p:sp>
      <p:sp>
        <p:nvSpPr>
          <p:cNvPr id="5" name="Slide Number Placeholder 5"/>
          <p:cNvSpPr>
            <a:spLocks noGrp="1"/>
          </p:cNvSpPr>
          <p:nvPr>
            <p:ph type="sldNum" sz="quarter" idx="12"/>
          </p:nvPr>
        </p:nvSpPr>
        <p:spPr bwMode="auto">
          <a:xfrm>
            <a:off x="6286500" y="6092825"/>
            <a:ext cx="25908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sz="1000" b="1">
                <a:solidFill>
                  <a:srgbClr val="FF0066"/>
                </a:solidFill>
              </a:rPr>
              <a:t>NGUYỄN KHÁNH PHƯƠNG</a:t>
            </a:r>
          </a:p>
          <a:p>
            <a:pPr>
              <a:spcBef>
                <a:spcPct val="0"/>
              </a:spcBef>
              <a:buFontTx/>
              <a:buNone/>
            </a:pPr>
            <a:r>
              <a:rPr lang="en-US" sz="1000" b="1">
                <a:solidFill>
                  <a:srgbClr val="FF0066"/>
                </a:solidFill>
              </a:rPr>
              <a:t>Bộ môn KHMT – ĐHBK HN</a:t>
            </a:r>
          </a:p>
          <a:p>
            <a:pPr algn="r">
              <a:spcBef>
                <a:spcPct val="0"/>
              </a:spcBef>
              <a:buFontTx/>
              <a:buNone/>
            </a:pPr>
            <a:endParaRPr lang="en-US" sz="1400">
              <a:solidFill>
                <a:schemeClr val="tx1"/>
              </a:solidFill>
            </a:endParaRPr>
          </a:p>
        </p:txBody>
      </p:sp>
      <p:sp>
        <p:nvSpPr>
          <p:cNvPr id="7" name="Content Placeholder 2">
            <a:extLst>
              <a:ext uri="{FF2B5EF4-FFF2-40B4-BE49-F238E27FC236}">
                <a16:creationId xmlns:a16="http://schemas.microsoft.com/office/drawing/2014/main" id="{57D5766F-3D9B-4110-BBB0-E2256240F977}"/>
              </a:ext>
            </a:extLst>
          </p:cNvPr>
          <p:cNvSpPr txBox="1">
            <a:spLocks/>
          </p:cNvSpPr>
          <p:nvPr/>
        </p:nvSpPr>
        <p:spPr bwMode="auto">
          <a:xfrm>
            <a:off x="0" y="856009"/>
            <a:ext cx="9144000" cy="165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400" dirty="0" err="1" smtClean="0">
                <a:latin typeface="Times New Roman" panose="02020603050405020304" pitchFamily="18" charset="0"/>
                <a:cs typeface="Times New Roman" panose="02020603050405020304" pitchFamily="18" charset="0"/>
              </a:rPr>
              <a:t>Đầu</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vào</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Mảng</a:t>
            </a:r>
            <a:r>
              <a:rPr lang="en-CA" sz="2400" dirty="0" smtClean="0">
                <a:latin typeface="Times New Roman" panose="02020603050405020304" pitchFamily="18" charset="0"/>
                <a:cs typeface="Times New Roman" panose="02020603050405020304" pitchFamily="18" charset="0"/>
              </a:rPr>
              <a:t> </a:t>
            </a:r>
            <a:r>
              <a:rPr lang="en-CA" sz="2400" i="1" dirty="0">
                <a:latin typeface="Times New Roman" panose="02020603050405020304" pitchFamily="18" charset="0"/>
                <a:cs typeface="Times New Roman" panose="02020603050405020304" pitchFamily="18" charset="0"/>
              </a:rPr>
              <a:t>S</a:t>
            </a:r>
            <a:r>
              <a:rPr lang="en-CA" sz="2400" dirty="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gồm</a:t>
            </a:r>
            <a:r>
              <a:rPr lang="en-CA" sz="2400" dirty="0" smtClean="0">
                <a:latin typeface="Times New Roman" panose="02020603050405020304" pitchFamily="18" charset="0"/>
                <a:cs typeface="Times New Roman" panose="02020603050405020304" pitchFamily="18" charset="0"/>
              </a:rPr>
              <a:t> </a:t>
            </a:r>
            <a:r>
              <a:rPr lang="en-CA" sz="2400" i="1" dirty="0" smtClean="0">
                <a:latin typeface="Times New Roman" panose="02020603050405020304" pitchFamily="18" charset="0"/>
                <a:cs typeface="Times New Roman" panose="02020603050405020304" pitchFamily="18" charset="0"/>
              </a:rPr>
              <a:t>n</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phần</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tử</a:t>
            </a:r>
            <a:r>
              <a:rPr lang="en-CA" sz="2400" dirty="0" smtClean="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S[0],…,S[</a:t>
            </a:r>
            <a:r>
              <a:rPr lang="en-CA" sz="2400" i="1" dirty="0">
                <a:latin typeface="Times New Roman" panose="02020603050405020304" pitchFamily="18" charset="0"/>
                <a:cs typeface="Times New Roman" panose="02020603050405020304" pitchFamily="18" charset="0"/>
              </a:rPr>
              <a:t>n-1</a:t>
            </a:r>
            <a:r>
              <a:rPr lang="en-CA" sz="2400" dirty="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đã</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sắp</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xếp</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theo</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thứ</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tự</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tăng</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dần</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Giá</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trị</a:t>
            </a:r>
            <a:r>
              <a:rPr lang="en-CA" sz="2400" dirty="0" smtClean="0">
                <a:latin typeface="Times New Roman" panose="02020603050405020304" pitchFamily="18" charset="0"/>
                <a:cs typeface="Times New Roman" panose="02020603050405020304" pitchFamily="18" charset="0"/>
              </a:rPr>
              <a:t> </a:t>
            </a:r>
            <a:r>
              <a:rPr lang="en-CA" sz="2400" b="1" i="1" dirty="0" smtClean="0">
                <a:solidFill>
                  <a:srgbClr val="FF0000"/>
                </a:solidFill>
                <a:latin typeface="Times New Roman" panose="02020603050405020304" pitchFamily="18" charset="0"/>
                <a:cs typeface="Times New Roman" panose="02020603050405020304" pitchFamily="18" charset="0"/>
              </a:rPr>
              <a:t>key</a:t>
            </a:r>
            <a:r>
              <a:rPr lang="en-CA" sz="2400" dirty="0" smtClean="0">
                <a:latin typeface="Times New Roman" panose="02020603050405020304" pitchFamily="18" charset="0"/>
                <a:cs typeface="Times New Roman" panose="02020603050405020304" pitchFamily="18" charset="0"/>
              </a:rPr>
              <a:t>.</a:t>
            </a:r>
            <a:endParaRPr lang="en-CA" sz="2400" dirty="0">
              <a:latin typeface="Times New Roman" panose="02020603050405020304" pitchFamily="18" charset="0"/>
              <a:cs typeface="Times New Roman" panose="02020603050405020304" pitchFamily="18" charset="0"/>
            </a:endParaRPr>
          </a:p>
          <a:p>
            <a:pPr marL="0" indent="0">
              <a:buNone/>
            </a:pPr>
            <a:r>
              <a:rPr lang="en-CA" sz="2400" dirty="0" err="1" smtClean="0">
                <a:latin typeface="Times New Roman" panose="02020603050405020304" pitchFamily="18" charset="0"/>
                <a:cs typeface="Times New Roman" panose="02020603050405020304" pitchFamily="18" charset="0"/>
              </a:rPr>
              <a:t>Đầu</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ra</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chỉ</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số</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của</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phần</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tử</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có</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giá</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trị</a:t>
            </a:r>
            <a:r>
              <a:rPr lang="en-CA" sz="2400" dirty="0" smtClean="0">
                <a:latin typeface="Times New Roman" panose="02020603050405020304" pitchFamily="18" charset="0"/>
                <a:cs typeface="Times New Roman" panose="02020603050405020304" pitchFamily="18" charset="0"/>
              </a:rPr>
              <a:t> </a:t>
            </a:r>
            <a:r>
              <a:rPr lang="en-CA" sz="2400" b="1" i="1" dirty="0" smtClean="0">
                <a:solidFill>
                  <a:srgbClr val="FF0000"/>
                </a:solidFill>
                <a:latin typeface="Times New Roman" panose="02020603050405020304" pitchFamily="18" charset="0"/>
                <a:cs typeface="Times New Roman" panose="02020603050405020304" pitchFamily="18" charset="0"/>
              </a:rPr>
              <a:t>key </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nếu</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có</a:t>
            </a:r>
            <a:r>
              <a:rPr lang="en-CA" sz="2400" dirty="0" smtClean="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-1 </a:t>
            </a:r>
            <a:r>
              <a:rPr lang="en-CA" sz="2400" dirty="0" err="1" smtClean="0">
                <a:latin typeface="Times New Roman" panose="02020603050405020304" pitchFamily="18" charset="0"/>
                <a:cs typeface="Times New Roman" panose="02020603050405020304" pitchFamily="18" charset="0"/>
              </a:rPr>
              <a:t>nếu</a:t>
            </a:r>
            <a:r>
              <a:rPr lang="en-CA" sz="2400" dirty="0" smtClean="0">
                <a:latin typeface="Times New Roman" panose="02020603050405020304" pitchFamily="18" charset="0"/>
                <a:cs typeface="Times New Roman" panose="02020603050405020304" pitchFamily="18" charset="0"/>
              </a:rPr>
              <a:t> </a:t>
            </a:r>
            <a:r>
              <a:rPr lang="en-CA" sz="2400" b="1" i="1" dirty="0">
                <a:solidFill>
                  <a:srgbClr val="FF0000"/>
                </a:solidFill>
                <a:latin typeface="Times New Roman" panose="02020603050405020304" pitchFamily="18" charset="0"/>
                <a:cs typeface="Times New Roman" panose="02020603050405020304" pitchFamily="18" charset="0"/>
              </a:rPr>
              <a:t>key</a:t>
            </a:r>
            <a:r>
              <a:rPr lang="en-CA" sz="2400" dirty="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không</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xuất</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hiện</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trong</a:t>
            </a:r>
            <a:r>
              <a:rPr lang="en-CA" sz="2400" dirty="0" smtClean="0">
                <a:latin typeface="Times New Roman" panose="02020603050405020304" pitchFamily="18" charset="0"/>
                <a:cs typeface="Times New Roman" panose="02020603050405020304" pitchFamily="18" charset="0"/>
              </a:rPr>
              <a:t> </a:t>
            </a:r>
            <a:r>
              <a:rPr lang="en-CA" sz="2400" dirty="0" err="1" smtClean="0">
                <a:latin typeface="Times New Roman" panose="02020603050405020304" pitchFamily="18" charset="0"/>
                <a:cs typeface="Times New Roman" panose="02020603050405020304" pitchFamily="18" charset="0"/>
              </a:rPr>
              <a:t>mảng</a:t>
            </a:r>
            <a:r>
              <a:rPr lang="en-CA" sz="2400" dirty="0" smtClean="0">
                <a:latin typeface="Times New Roman" panose="02020603050405020304" pitchFamily="18" charset="0"/>
                <a:cs typeface="Times New Roman" panose="02020603050405020304" pitchFamily="18" charset="0"/>
              </a:rPr>
              <a:t> </a:t>
            </a:r>
            <a:r>
              <a:rPr lang="en-CA" sz="2400" i="1" dirty="0" smtClean="0">
                <a:latin typeface="Times New Roman" panose="02020603050405020304" pitchFamily="18" charset="0"/>
                <a:cs typeface="Times New Roman" panose="02020603050405020304" pitchFamily="18" charset="0"/>
              </a:rPr>
              <a:t>S</a:t>
            </a:r>
            <a:endParaRPr lang="en-US" sz="2400" i="1"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38883C7-36AC-46C2-A841-345E0FDAE43B}"/>
              </a:ext>
            </a:extLst>
          </p:cNvPr>
          <p:cNvSpPr>
            <a:spLocks noChangeArrowheads="1"/>
          </p:cNvSpPr>
          <p:nvPr/>
        </p:nvSpPr>
        <p:spPr bwMode="auto">
          <a:xfrm>
            <a:off x="25270" y="2626777"/>
            <a:ext cx="9093459"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smtClean="0">
                <a:solidFill>
                  <a:srgbClr val="000000"/>
                </a:solidFill>
                <a:latin typeface="Courier New" panose="02070309020205020404" pitchFamily="49" charset="0"/>
                <a:cs typeface="Courier New" panose="02070309020205020404" pitchFamily="49" charset="0"/>
              </a:rPr>
              <a:t>int</a:t>
            </a:r>
            <a:r>
              <a:rPr lang="en-US" altLang="en-US" sz="2000" dirty="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mid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a:t>
            </a:r>
            <a:r>
              <a:rPr lang="en-US" altLang="en-US" sz="2000" dirty="0">
                <a:solidFill>
                  <a:srgbClr val="000000"/>
                </a:solidFill>
                <a:latin typeface="Courier New" panose="02070309020205020404" pitchFamily="49" charset="0"/>
                <a:cs typeface="Courier New" panose="02070309020205020404" pitchFamily="49" charset="0"/>
              </a:rPr>
              <a:t>key</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2000" dirty="0">
                <a:solidFill>
                  <a:srgbClr val="000000"/>
                </a:solidFill>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380805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CE1806-9763-4DD8-BD03-A2BDA3618102}"/>
              </a:ext>
            </a:extLst>
          </p:cNvPr>
          <p:cNvSpPr>
            <a:spLocks noGrp="1"/>
          </p:cNvSpPr>
          <p:nvPr>
            <p:ph type="sldNum" sz="quarter" idx="12"/>
          </p:nvPr>
        </p:nvSpPr>
        <p:spPr/>
        <p:txBody>
          <a:bodyPr/>
          <a:lstStyle/>
          <a:p>
            <a:pPr>
              <a:defRPr/>
            </a:pPr>
            <a:fld id="{89681101-023D-40BD-A2D5-1BE569FA9ED1}" type="slidenum">
              <a:rPr lang="en-US" smtClean="0"/>
              <a:pPr>
                <a:defRPr/>
              </a:pPr>
              <a:t>81</a:t>
            </a:fld>
            <a:endParaRPr lang="en-US"/>
          </a:p>
        </p:txBody>
      </p:sp>
      <p:sp>
        <p:nvSpPr>
          <p:cNvPr id="5" name="Rectangle 2">
            <a:extLst>
              <a:ext uri="{FF2B5EF4-FFF2-40B4-BE49-F238E27FC236}">
                <a16:creationId xmlns:a16="http://schemas.microsoft.com/office/drawing/2014/main" id="{B72A1417-7B15-4185-8E8B-43F8D73F3469}"/>
              </a:ext>
            </a:extLst>
          </p:cNvPr>
          <p:cNvSpPr>
            <a:spLocks noChangeArrowheads="1"/>
          </p:cNvSpPr>
          <p:nvPr/>
        </p:nvSpPr>
        <p:spPr bwMode="auto">
          <a:xfrm>
            <a:off x="48006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3">
            <a:extLst>
              <a:ext uri="{FF2B5EF4-FFF2-40B4-BE49-F238E27FC236}">
                <a16:creationId xmlns:a16="http://schemas.microsoft.com/office/drawing/2014/main" id="{79445599-3016-47F9-A906-8EDBDDD14BF0}"/>
              </a:ext>
            </a:extLst>
          </p:cNvPr>
          <p:cNvSpPr>
            <a:spLocks noChangeArrowheads="1"/>
          </p:cNvSpPr>
          <p:nvPr/>
        </p:nvSpPr>
        <p:spPr bwMode="auto">
          <a:xfrm>
            <a:off x="20574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4">
            <a:extLst>
              <a:ext uri="{FF2B5EF4-FFF2-40B4-BE49-F238E27FC236}">
                <a16:creationId xmlns:a16="http://schemas.microsoft.com/office/drawing/2014/main" id="{15505D58-C451-422E-9D11-FCF08542CED4}"/>
              </a:ext>
            </a:extLst>
          </p:cNvPr>
          <p:cNvSpPr>
            <a:spLocks noChangeArrowheads="1"/>
          </p:cNvSpPr>
          <p:nvPr/>
        </p:nvSpPr>
        <p:spPr bwMode="auto">
          <a:xfrm>
            <a:off x="16002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5">
            <a:extLst>
              <a:ext uri="{FF2B5EF4-FFF2-40B4-BE49-F238E27FC236}">
                <a16:creationId xmlns:a16="http://schemas.microsoft.com/office/drawing/2014/main" id="{8B362E0B-7E4C-4A76-9960-1B1A810A4C3C}"/>
              </a:ext>
            </a:extLst>
          </p:cNvPr>
          <p:cNvSpPr>
            <a:spLocks noChangeArrowheads="1"/>
          </p:cNvSpPr>
          <p:nvPr/>
        </p:nvSpPr>
        <p:spPr bwMode="auto">
          <a:xfrm>
            <a:off x="25146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6">
            <a:extLst>
              <a:ext uri="{FF2B5EF4-FFF2-40B4-BE49-F238E27FC236}">
                <a16:creationId xmlns:a16="http://schemas.microsoft.com/office/drawing/2014/main" id="{C35D6F69-0455-4FD4-A13E-98B4DBE03010}"/>
              </a:ext>
            </a:extLst>
          </p:cNvPr>
          <p:cNvSpPr>
            <a:spLocks noChangeArrowheads="1"/>
          </p:cNvSpPr>
          <p:nvPr/>
        </p:nvSpPr>
        <p:spPr bwMode="auto">
          <a:xfrm>
            <a:off x="29718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7">
            <a:extLst>
              <a:ext uri="{FF2B5EF4-FFF2-40B4-BE49-F238E27FC236}">
                <a16:creationId xmlns:a16="http://schemas.microsoft.com/office/drawing/2014/main" id="{794D960C-A7E5-435C-A5DF-ACA04B335D03}"/>
              </a:ext>
            </a:extLst>
          </p:cNvPr>
          <p:cNvSpPr>
            <a:spLocks noChangeArrowheads="1"/>
          </p:cNvSpPr>
          <p:nvPr/>
        </p:nvSpPr>
        <p:spPr bwMode="auto">
          <a:xfrm>
            <a:off x="38862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8">
            <a:extLst>
              <a:ext uri="{FF2B5EF4-FFF2-40B4-BE49-F238E27FC236}">
                <a16:creationId xmlns:a16="http://schemas.microsoft.com/office/drawing/2014/main" id="{548B72A3-D615-46EB-B9CE-7C0F5B1CAABC}"/>
              </a:ext>
            </a:extLst>
          </p:cNvPr>
          <p:cNvSpPr>
            <a:spLocks noChangeArrowheads="1"/>
          </p:cNvSpPr>
          <p:nvPr/>
        </p:nvSpPr>
        <p:spPr bwMode="auto">
          <a:xfrm>
            <a:off x="34290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9">
            <a:extLst>
              <a:ext uri="{FF2B5EF4-FFF2-40B4-BE49-F238E27FC236}">
                <a16:creationId xmlns:a16="http://schemas.microsoft.com/office/drawing/2014/main" id="{0B3DACA0-C94D-4C73-A26B-476CB0366BCC}"/>
              </a:ext>
            </a:extLst>
          </p:cNvPr>
          <p:cNvSpPr>
            <a:spLocks noChangeArrowheads="1"/>
          </p:cNvSpPr>
          <p:nvPr/>
        </p:nvSpPr>
        <p:spPr bwMode="auto">
          <a:xfrm>
            <a:off x="43434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11">
            <a:extLst>
              <a:ext uri="{FF2B5EF4-FFF2-40B4-BE49-F238E27FC236}">
                <a16:creationId xmlns:a16="http://schemas.microsoft.com/office/drawing/2014/main" id="{49347449-35CA-4F82-89C6-12EA62B2BC3C}"/>
              </a:ext>
            </a:extLst>
          </p:cNvPr>
          <p:cNvSpPr>
            <a:spLocks noChangeArrowheads="1"/>
          </p:cNvSpPr>
          <p:nvPr/>
        </p:nvSpPr>
        <p:spPr bwMode="auto">
          <a:xfrm>
            <a:off x="57150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12">
            <a:extLst>
              <a:ext uri="{FF2B5EF4-FFF2-40B4-BE49-F238E27FC236}">
                <a16:creationId xmlns:a16="http://schemas.microsoft.com/office/drawing/2014/main" id="{64E007FD-866F-4FD6-9EB3-3677105E4086}"/>
              </a:ext>
            </a:extLst>
          </p:cNvPr>
          <p:cNvSpPr>
            <a:spLocks noChangeArrowheads="1"/>
          </p:cNvSpPr>
          <p:nvPr/>
        </p:nvSpPr>
        <p:spPr bwMode="auto">
          <a:xfrm>
            <a:off x="52578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13">
            <a:extLst>
              <a:ext uri="{FF2B5EF4-FFF2-40B4-BE49-F238E27FC236}">
                <a16:creationId xmlns:a16="http://schemas.microsoft.com/office/drawing/2014/main" id="{142BBD55-3AE8-4B86-89C2-CF785A21F519}"/>
              </a:ext>
            </a:extLst>
          </p:cNvPr>
          <p:cNvSpPr>
            <a:spLocks noChangeArrowheads="1"/>
          </p:cNvSpPr>
          <p:nvPr/>
        </p:nvSpPr>
        <p:spPr bwMode="auto">
          <a:xfrm>
            <a:off x="61722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14">
            <a:extLst>
              <a:ext uri="{FF2B5EF4-FFF2-40B4-BE49-F238E27FC236}">
                <a16:creationId xmlns:a16="http://schemas.microsoft.com/office/drawing/2014/main" id="{9AB21C5E-D818-49ED-9CE5-9044C6B7A38C}"/>
              </a:ext>
            </a:extLst>
          </p:cNvPr>
          <p:cNvSpPr>
            <a:spLocks noChangeArrowheads="1"/>
          </p:cNvSpPr>
          <p:nvPr/>
        </p:nvSpPr>
        <p:spPr bwMode="auto">
          <a:xfrm>
            <a:off x="66294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15">
            <a:extLst>
              <a:ext uri="{FF2B5EF4-FFF2-40B4-BE49-F238E27FC236}">
                <a16:creationId xmlns:a16="http://schemas.microsoft.com/office/drawing/2014/main" id="{C2311ABB-4745-4F58-916E-266088B6AC97}"/>
              </a:ext>
            </a:extLst>
          </p:cNvPr>
          <p:cNvSpPr>
            <a:spLocks noChangeArrowheads="1"/>
          </p:cNvSpPr>
          <p:nvPr/>
        </p:nvSpPr>
        <p:spPr bwMode="auto">
          <a:xfrm>
            <a:off x="75438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16">
            <a:extLst>
              <a:ext uri="{FF2B5EF4-FFF2-40B4-BE49-F238E27FC236}">
                <a16:creationId xmlns:a16="http://schemas.microsoft.com/office/drawing/2014/main" id="{25DD0301-6E6A-4314-8AFB-BEB7298EB39F}"/>
              </a:ext>
            </a:extLst>
          </p:cNvPr>
          <p:cNvSpPr>
            <a:spLocks noChangeArrowheads="1"/>
          </p:cNvSpPr>
          <p:nvPr/>
        </p:nvSpPr>
        <p:spPr bwMode="auto">
          <a:xfrm>
            <a:off x="70866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17">
            <a:extLst>
              <a:ext uri="{FF2B5EF4-FFF2-40B4-BE49-F238E27FC236}">
                <a16:creationId xmlns:a16="http://schemas.microsoft.com/office/drawing/2014/main" id="{ED6F7B04-F04B-4611-B82B-9D86FD3799F3}"/>
              </a:ext>
            </a:extLst>
          </p:cNvPr>
          <p:cNvSpPr>
            <a:spLocks noChangeArrowheads="1"/>
          </p:cNvSpPr>
          <p:nvPr/>
        </p:nvSpPr>
        <p:spPr bwMode="auto">
          <a:xfrm>
            <a:off x="1143000" y="4557713"/>
            <a:ext cx="457200" cy="192087"/>
          </a:xfrm>
          <a:prstGeom prst="rect">
            <a:avLst/>
          </a:prstGeom>
          <a:noFill/>
          <a:ln w="9525">
            <a:no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18">
            <a:extLst>
              <a:ext uri="{FF2B5EF4-FFF2-40B4-BE49-F238E27FC236}">
                <a16:creationId xmlns:a16="http://schemas.microsoft.com/office/drawing/2014/main" id="{BE711086-CED2-4BB7-BAFC-26A3D414B4F1}"/>
              </a:ext>
            </a:extLst>
          </p:cNvPr>
          <p:cNvSpPr>
            <a:spLocks noChangeArrowheads="1"/>
          </p:cNvSpPr>
          <p:nvPr/>
        </p:nvSpPr>
        <p:spPr bwMode="auto">
          <a:xfrm>
            <a:off x="48006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64</a:t>
            </a:r>
          </a:p>
        </p:txBody>
      </p:sp>
      <p:sp>
        <p:nvSpPr>
          <p:cNvPr id="21" name="Rectangle 19">
            <a:extLst>
              <a:ext uri="{FF2B5EF4-FFF2-40B4-BE49-F238E27FC236}">
                <a16:creationId xmlns:a16="http://schemas.microsoft.com/office/drawing/2014/main" id="{BC4447FC-5CB6-4061-8807-23B462430AB1}"/>
              </a:ext>
            </a:extLst>
          </p:cNvPr>
          <p:cNvSpPr>
            <a:spLocks noChangeArrowheads="1"/>
          </p:cNvSpPr>
          <p:nvPr/>
        </p:nvSpPr>
        <p:spPr bwMode="auto">
          <a:xfrm>
            <a:off x="20574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14</a:t>
            </a:r>
          </a:p>
        </p:txBody>
      </p:sp>
      <p:sp>
        <p:nvSpPr>
          <p:cNvPr id="22" name="Rectangle 20">
            <a:extLst>
              <a:ext uri="{FF2B5EF4-FFF2-40B4-BE49-F238E27FC236}">
                <a16:creationId xmlns:a16="http://schemas.microsoft.com/office/drawing/2014/main" id="{C79614AA-6E6A-4CEF-9BAF-7BB851F0FDB4}"/>
              </a:ext>
            </a:extLst>
          </p:cNvPr>
          <p:cNvSpPr>
            <a:spLocks noChangeArrowheads="1"/>
          </p:cNvSpPr>
          <p:nvPr/>
        </p:nvSpPr>
        <p:spPr bwMode="auto">
          <a:xfrm>
            <a:off x="16002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13</a:t>
            </a:r>
          </a:p>
        </p:txBody>
      </p:sp>
      <p:sp>
        <p:nvSpPr>
          <p:cNvPr id="23" name="Rectangle 21">
            <a:extLst>
              <a:ext uri="{FF2B5EF4-FFF2-40B4-BE49-F238E27FC236}">
                <a16:creationId xmlns:a16="http://schemas.microsoft.com/office/drawing/2014/main" id="{C15AA66E-2CBC-49B5-BAA6-A7B4751B392B}"/>
              </a:ext>
            </a:extLst>
          </p:cNvPr>
          <p:cNvSpPr>
            <a:spLocks noChangeArrowheads="1"/>
          </p:cNvSpPr>
          <p:nvPr/>
        </p:nvSpPr>
        <p:spPr bwMode="auto">
          <a:xfrm>
            <a:off x="25146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25</a:t>
            </a:r>
          </a:p>
        </p:txBody>
      </p:sp>
      <p:sp>
        <p:nvSpPr>
          <p:cNvPr id="24" name="Rectangle 22">
            <a:extLst>
              <a:ext uri="{FF2B5EF4-FFF2-40B4-BE49-F238E27FC236}">
                <a16:creationId xmlns:a16="http://schemas.microsoft.com/office/drawing/2014/main" id="{A2CA1493-8080-4B70-B542-E4558CA2A23F}"/>
              </a:ext>
            </a:extLst>
          </p:cNvPr>
          <p:cNvSpPr>
            <a:spLocks noChangeArrowheads="1"/>
          </p:cNvSpPr>
          <p:nvPr/>
        </p:nvSpPr>
        <p:spPr bwMode="auto">
          <a:xfrm>
            <a:off x="29718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33</a:t>
            </a:r>
          </a:p>
        </p:txBody>
      </p:sp>
      <p:sp>
        <p:nvSpPr>
          <p:cNvPr id="25" name="Rectangle 23">
            <a:extLst>
              <a:ext uri="{FF2B5EF4-FFF2-40B4-BE49-F238E27FC236}">
                <a16:creationId xmlns:a16="http://schemas.microsoft.com/office/drawing/2014/main" id="{AE8D6879-AC98-4B80-ADC3-67022A3FA63E}"/>
              </a:ext>
            </a:extLst>
          </p:cNvPr>
          <p:cNvSpPr>
            <a:spLocks noChangeArrowheads="1"/>
          </p:cNvSpPr>
          <p:nvPr/>
        </p:nvSpPr>
        <p:spPr bwMode="auto">
          <a:xfrm>
            <a:off x="38862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51</a:t>
            </a:r>
          </a:p>
        </p:txBody>
      </p:sp>
      <p:sp>
        <p:nvSpPr>
          <p:cNvPr id="26" name="Rectangle 24">
            <a:extLst>
              <a:ext uri="{FF2B5EF4-FFF2-40B4-BE49-F238E27FC236}">
                <a16:creationId xmlns:a16="http://schemas.microsoft.com/office/drawing/2014/main" id="{6F52B05D-7845-4C12-A096-0CFED5D9AAB5}"/>
              </a:ext>
            </a:extLst>
          </p:cNvPr>
          <p:cNvSpPr>
            <a:spLocks noChangeArrowheads="1"/>
          </p:cNvSpPr>
          <p:nvPr/>
        </p:nvSpPr>
        <p:spPr bwMode="auto">
          <a:xfrm>
            <a:off x="34290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43</a:t>
            </a:r>
          </a:p>
        </p:txBody>
      </p:sp>
      <p:sp>
        <p:nvSpPr>
          <p:cNvPr id="27" name="Rectangle 25">
            <a:extLst>
              <a:ext uri="{FF2B5EF4-FFF2-40B4-BE49-F238E27FC236}">
                <a16:creationId xmlns:a16="http://schemas.microsoft.com/office/drawing/2014/main" id="{C3EADD4B-4A59-4512-914A-78D20A9F6863}"/>
              </a:ext>
            </a:extLst>
          </p:cNvPr>
          <p:cNvSpPr>
            <a:spLocks noChangeArrowheads="1"/>
          </p:cNvSpPr>
          <p:nvPr/>
        </p:nvSpPr>
        <p:spPr bwMode="auto">
          <a:xfrm>
            <a:off x="43434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53</a:t>
            </a:r>
          </a:p>
        </p:txBody>
      </p:sp>
      <p:sp>
        <p:nvSpPr>
          <p:cNvPr id="28" name="Rectangle 27">
            <a:extLst>
              <a:ext uri="{FF2B5EF4-FFF2-40B4-BE49-F238E27FC236}">
                <a16:creationId xmlns:a16="http://schemas.microsoft.com/office/drawing/2014/main" id="{AC8FCA89-752B-492B-86BF-904566AE8F2B}"/>
              </a:ext>
            </a:extLst>
          </p:cNvPr>
          <p:cNvSpPr>
            <a:spLocks noChangeArrowheads="1"/>
          </p:cNvSpPr>
          <p:nvPr/>
        </p:nvSpPr>
        <p:spPr bwMode="auto">
          <a:xfrm>
            <a:off x="57150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84</a:t>
            </a:r>
          </a:p>
        </p:txBody>
      </p:sp>
      <p:sp>
        <p:nvSpPr>
          <p:cNvPr id="29" name="Rectangle 28">
            <a:extLst>
              <a:ext uri="{FF2B5EF4-FFF2-40B4-BE49-F238E27FC236}">
                <a16:creationId xmlns:a16="http://schemas.microsoft.com/office/drawing/2014/main" id="{D5328592-1062-4A05-B1BE-A615ED298850}"/>
              </a:ext>
            </a:extLst>
          </p:cNvPr>
          <p:cNvSpPr>
            <a:spLocks noChangeArrowheads="1"/>
          </p:cNvSpPr>
          <p:nvPr/>
        </p:nvSpPr>
        <p:spPr bwMode="auto">
          <a:xfrm>
            <a:off x="52578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72</a:t>
            </a:r>
          </a:p>
        </p:txBody>
      </p:sp>
      <p:sp>
        <p:nvSpPr>
          <p:cNvPr id="30" name="Rectangle 29">
            <a:extLst>
              <a:ext uri="{FF2B5EF4-FFF2-40B4-BE49-F238E27FC236}">
                <a16:creationId xmlns:a16="http://schemas.microsoft.com/office/drawing/2014/main" id="{B990F6A3-D4AA-4646-B3E8-BD1FE4913670}"/>
              </a:ext>
            </a:extLst>
          </p:cNvPr>
          <p:cNvSpPr>
            <a:spLocks noChangeArrowheads="1"/>
          </p:cNvSpPr>
          <p:nvPr/>
        </p:nvSpPr>
        <p:spPr bwMode="auto">
          <a:xfrm>
            <a:off x="61722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93</a:t>
            </a:r>
          </a:p>
        </p:txBody>
      </p:sp>
      <p:sp>
        <p:nvSpPr>
          <p:cNvPr id="31" name="Rectangle 30">
            <a:extLst>
              <a:ext uri="{FF2B5EF4-FFF2-40B4-BE49-F238E27FC236}">
                <a16:creationId xmlns:a16="http://schemas.microsoft.com/office/drawing/2014/main" id="{3D6BAE25-2D69-49BF-AD6D-D0F177FCFDE8}"/>
              </a:ext>
            </a:extLst>
          </p:cNvPr>
          <p:cNvSpPr>
            <a:spLocks noChangeArrowheads="1"/>
          </p:cNvSpPr>
          <p:nvPr/>
        </p:nvSpPr>
        <p:spPr bwMode="auto">
          <a:xfrm>
            <a:off x="66294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95</a:t>
            </a:r>
          </a:p>
        </p:txBody>
      </p:sp>
      <p:sp>
        <p:nvSpPr>
          <p:cNvPr id="32" name="Rectangle 31">
            <a:extLst>
              <a:ext uri="{FF2B5EF4-FFF2-40B4-BE49-F238E27FC236}">
                <a16:creationId xmlns:a16="http://schemas.microsoft.com/office/drawing/2014/main" id="{6D5804E7-3404-4E41-8B82-24206F597E88}"/>
              </a:ext>
            </a:extLst>
          </p:cNvPr>
          <p:cNvSpPr>
            <a:spLocks noChangeArrowheads="1"/>
          </p:cNvSpPr>
          <p:nvPr/>
        </p:nvSpPr>
        <p:spPr bwMode="auto">
          <a:xfrm>
            <a:off x="75438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97</a:t>
            </a:r>
          </a:p>
        </p:txBody>
      </p:sp>
      <p:sp>
        <p:nvSpPr>
          <p:cNvPr id="33" name="Rectangle 32">
            <a:extLst>
              <a:ext uri="{FF2B5EF4-FFF2-40B4-BE49-F238E27FC236}">
                <a16:creationId xmlns:a16="http://schemas.microsoft.com/office/drawing/2014/main" id="{52CC7714-D71F-49A4-A3F9-88819D94521A}"/>
              </a:ext>
            </a:extLst>
          </p:cNvPr>
          <p:cNvSpPr>
            <a:spLocks noChangeArrowheads="1"/>
          </p:cNvSpPr>
          <p:nvPr/>
        </p:nvSpPr>
        <p:spPr bwMode="auto">
          <a:xfrm>
            <a:off x="70866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96</a:t>
            </a:r>
          </a:p>
        </p:txBody>
      </p:sp>
      <p:sp>
        <p:nvSpPr>
          <p:cNvPr id="34" name="Rectangle 33">
            <a:extLst>
              <a:ext uri="{FF2B5EF4-FFF2-40B4-BE49-F238E27FC236}">
                <a16:creationId xmlns:a16="http://schemas.microsoft.com/office/drawing/2014/main" id="{FC4F40F8-755E-458F-A2DB-706053E42F80}"/>
              </a:ext>
            </a:extLst>
          </p:cNvPr>
          <p:cNvSpPr>
            <a:spLocks noChangeArrowheads="1"/>
          </p:cNvSpPr>
          <p:nvPr/>
        </p:nvSpPr>
        <p:spPr bwMode="auto">
          <a:xfrm>
            <a:off x="1143000" y="4108450"/>
            <a:ext cx="457200" cy="420688"/>
          </a:xfrm>
          <a:prstGeom prst="rect">
            <a:avLst/>
          </a:prstGeom>
          <a:solidFill>
            <a:srgbClr val="FFC000"/>
          </a:solidFill>
          <a:ln w="9525">
            <a:noFill/>
            <a:miter lim="800000"/>
            <a:headEnd/>
            <a:tailEnd/>
          </a:ln>
          <a:effectLst/>
        </p:spPr>
        <p:txBody>
          <a:bodyPr wrap="none" lIns="92075" tIns="46038" rIns="92075" bIns="46038" anchor="ctr"/>
          <a:lstStyle/>
          <a:p>
            <a:pPr algn="ctr"/>
            <a:r>
              <a:rPr lang="en-US" altLang="en-US" sz="1500" b="1"/>
              <a:t>6</a:t>
            </a:r>
          </a:p>
        </p:txBody>
      </p:sp>
      <p:sp>
        <p:nvSpPr>
          <p:cNvPr id="35" name="Rectangle 35">
            <a:extLst>
              <a:ext uri="{FF2B5EF4-FFF2-40B4-BE49-F238E27FC236}">
                <a16:creationId xmlns:a16="http://schemas.microsoft.com/office/drawing/2014/main" id="{2815349A-CB98-411C-B898-073229312A8A}"/>
              </a:ext>
            </a:extLst>
          </p:cNvPr>
          <p:cNvSpPr>
            <a:spLocks noChangeArrowheads="1"/>
          </p:cNvSpPr>
          <p:nvPr/>
        </p:nvSpPr>
        <p:spPr bwMode="auto">
          <a:xfrm>
            <a:off x="1130556" y="5102225"/>
            <a:ext cx="478914"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endParaRPr kumimoji="1" lang="en-US" altLang="en-US" sz="1500" b="1" dirty="0"/>
          </a:p>
        </p:txBody>
      </p:sp>
      <p:sp>
        <p:nvSpPr>
          <p:cNvPr id="36" name="Line 36">
            <a:extLst>
              <a:ext uri="{FF2B5EF4-FFF2-40B4-BE49-F238E27FC236}">
                <a16:creationId xmlns:a16="http://schemas.microsoft.com/office/drawing/2014/main" id="{2A7F1F91-B348-4A75-9DF6-6E74FA731E31}"/>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Rectangle 44">
            <a:extLst>
              <a:ext uri="{FF2B5EF4-FFF2-40B4-BE49-F238E27FC236}">
                <a16:creationId xmlns:a16="http://schemas.microsoft.com/office/drawing/2014/main" id="{59EF2B71-04E5-489D-863C-CDA1FE9E56D3}"/>
              </a:ext>
            </a:extLst>
          </p:cNvPr>
          <p:cNvSpPr>
            <a:spLocks noChangeArrowheads="1"/>
          </p:cNvSpPr>
          <p:nvPr/>
        </p:nvSpPr>
        <p:spPr bwMode="auto">
          <a:xfrm>
            <a:off x="7525366" y="5105400"/>
            <a:ext cx="528992"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high</a:t>
            </a:r>
            <a:endParaRPr kumimoji="1" lang="en-US" altLang="en-US" sz="1500" b="1" dirty="0"/>
          </a:p>
        </p:txBody>
      </p:sp>
      <p:sp>
        <p:nvSpPr>
          <p:cNvPr id="38" name="Line 45">
            <a:extLst>
              <a:ext uri="{FF2B5EF4-FFF2-40B4-BE49-F238E27FC236}">
                <a16:creationId xmlns:a16="http://schemas.microsoft.com/office/drawing/2014/main" id="{589D17E4-E6E3-414C-BC0F-3C751E30E9A6}"/>
              </a:ext>
            </a:extLst>
          </p:cNvPr>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9" name="Rectangle 38">
            <a:extLst>
              <a:ext uri="{FF2B5EF4-FFF2-40B4-BE49-F238E27FC236}">
                <a16:creationId xmlns:a16="http://schemas.microsoft.com/office/drawing/2014/main" id="{951DF074-4B66-470A-BE21-289A3E092CA9}"/>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 =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1500" dirty="0">
                <a:solidFill>
                  <a:srgbClr val="000000"/>
                </a:solidFill>
                <a:latin typeface="Courier New" panose="02070309020205020404" pitchFamily="49" charset="0"/>
                <a:cs typeface="Courier New" panose="02070309020205020404" pitchFamily="49" charset="0"/>
              </a:rPr>
              <a:t>-1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2" name="Rectangle 41">
            <a:extLst>
              <a:ext uri="{FF2B5EF4-FFF2-40B4-BE49-F238E27FC236}">
                <a16:creationId xmlns:a16="http://schemas.microsoft.com/office/drawing/2014/main" id="{10CC8E45-DACC-4EF4-BEEB-B5F085A9A727}"/>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3" name="Rectangle 42">
            <a:extLst>
              <a:ext uri="{FF2B5EF4-FFF2-40B4-BE49-F238E27FC236}">
                <a16:creationId xmlns:a16="http://schemas.microsoft.com/office/drawing/2014/main" id="{2AAC3AC4-FE64-4798-A296-0B269C144302}"/>
              </a:ext>
            </a:extLst>
          </p:cNvPr>
          <p:cNvSpPr/>
          <p:nvPr/>
        </p:nvSpPr>
        <p:spPr>
          <a:xfrm>
            <a:off x="1140694" y="1731962"/>
            <a:ext cx="3011487"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305791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587CD2-29C8-4EEB-8027-804EA980018F}"/>
              </a:ext>
            </a:extLst>
          </p:cNvPr>
          <p:cNvSpPr>
            <a:spLocks noGrp="1"/>
          </p:cNvSpPr>
          <p:nvPr>
            <p:ph type="sldNum" sz="quarter" idx="12"/>
          </p:nvPr>
        </p:nvSpPr>
        <p:spPr/>
        <p:txBody>
          <a:bodyPr/>
          <a:lstStyle/>
          <a:p>
            <a:pPr>
              <a:defRPr/>
            </a:pPr>
            <a:fld id="{89681101-023D-40BD-A2D5-1BE569FA9ED1}" type="slidenum">
              <a:rPr lang="en-US" smtClean="0"/>
              <a:pPr>
                <a:defRPr/>
              </a:pPr>
              <a:t>82</a:t>
            </a:fld>
            <a:endParaRPr lang="en-US"/>
          </a:p>
        </p:txBody>
      </p:sp>
      <p:sp>
        <p:nvSpPr>
          <p:cNvPr id="5" name="Rectangle 44">
            <a:extLst>
              <a:ext uri="{FF2B5EF4-FFF2-40B4-BE49-F238E27FC236}">
                <a16:creationId xmlns:a16="http://schemas.microsoft.com/office/drawing/2014/main" id="{923C628C-C397-4EFA-B606-6B52600A10FE}"/>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45">
            <a:extLst>
              <a:ext uri="{FF2B5EF4-FFF2-40B4-BE49-F238E27FC236}">
                <a16:creationId xmlns:a16="http://schemas.microsoft.com/office/drawing/2014/main" id="{728B0A29-1220-47D7-A992-0598A71E8EF0}"/>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46">
            <a:extLst>
              <a:ext uri="{FF2B5EF4-FFF2-40B4-BE49-F238E27FC236}">
                <a16:creationId xmlns:a16="http://schemas.microsoft.com/office/drawing/2014/main" id="{0178D1DF-EF19-46BD-8391-AE2280E8E7D2}"/>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47">
            <a:extLst>
              <a:ext uri="{FF2B5EF4-FFF2-40B4-BE49-F238E27FC236}">
                <a16:creationId xmlns:a16="http://schemas.microsoft.com/office/drawing/2014/main" id="{F0F97FDA-A9A6-42B9-9216-C430D05A3B08}"/>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48">
            <a:extLst>
              <a:ext uri="{FF2B5EF4-FFF2-40B4-BE49-F238E27FC236}">
                <a16:creationId xmlns:a16="http://schemas.microsoft.com/office/drawing/2014/main" id="{4E403EAB-DB62-4174-88A9-EDA77094023E}"/>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49">
            <a:extLst>
              <a:ext uri="{FF2B5EF4-FFF2-40B4-BE49-F238E27FC236}">
                <a16:creationId xmlns:a16="http://schemas.microsoft.com/office/drawing/2014/main" id="{54374A67-CDC4-46ED-8830-DE2146FFF7AA}"/>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50">
            <a:extLst>
              <a:ext uri="{FF2B5EF4-FFF2-40B4-BE49-F238E27FC236}">
                <a16:creationId xmlns:a16="http://schemas.microsoft.com/office/drawing/2014/main" id="{A90DBB76-9AEE-49EE-A5CF-6163F4C08E61}"/>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51">
            <a:extLst>
              <a:ext uri="{FF2B5EF4-FFF2-40B4-BE49-F238E27FC236}">
                <a16:creationId xmlns:a16="http://schemas.microsoft.com/office/drawing/2014/main" id="{9EA09B5D-C684-4931-B654-FF12BE4A6DC0}"/>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52">
            <a:extLst>
              <a:ext uri="{FF2B5EF4-FFF2-40B4-BE49-F238E27FC236}">
                <a16:creationId xmlns:a16="http://schemas.microsoft.com/office/drawing/2014/main" id="{59E9D829-F8EE-4AE6-AFA3-1DE061CE0548}"/>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53">
            <a:extLst>
              <a:ext uri="{FF2B5EF4-FFF2-40B4-BE49-F238E27FC236}">
                <a16:creationId xmlns:a16="http://schemas.microsoft.com/office/drawing/2014/main" id="{086F0F0A-5218-4274-B3C9-9DB571325E24}"/>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54">
            <a:extLst>
              <a:ext uri="{FF2B5EF4-FFF2-40B4-BE49-F238E27FC236}">
                <a16:creationId xmlns:a16="http://schemas.microsoft.com/office/drawing/2014/main" id="{D05D5E26-CEA6-4E04-9BA1-C05D75C9606B}"/>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55">
            <a:extLst>
              <a:ext uri="{FF2B5EF4-FFF2-40B4-BE49-F238E27FC236}">
                <a16:creationId xmlns:a16="http://schemas.microsoft.com/office/drawing/2014/main" id="{4E74B231-5AB3-4FC3-A395-48327FEA688B}"/>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56">
            <a:extLst>
              <a:ext uri="{FF2B5EF4-FFF2-40B4-BE49-F238E27FC236}">
                <a16:creationId xmlns:a16="http://schemas.microsoft.com/office/drawing/2014/main" id="{8F57DBBD-7F53-4CD9-8790-BCFF01A78005}"/>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57">
            <a:extLst>
              <a:ext uri="{FF2B5EF4-FFF2-40B4-BE49-F238E27FC236}">
                <a16:creationId xmlns:a16="http://schemas.microsoft.com/office/drawing/2014/main" id="{6F8133EE-A761-4F5D-87A1-831BCDDEF4E0}"/>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58">
            <a:extLst>
              <a:ext uri="{FF2B5EF4-FFF2-40B4-BE49-F238E27FC236}">
                <a16:creationId xmlns:a16="http://schemas.microsoft.com/office/drawing/2014/main" id="{4C2E5270-27CE-4D30-B0A1-5F4B89C1E225}"/>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59">
            <a:extLst>
              <a:ext uri="{FF2B5EF4-FFF2-40B4-BE49-F238E27FC236}">
                <a16:creationId xmlns:a16="http://schemas.microsoft.com/office/drawing/2014/main" id="{FAEDD5E0-D401-42EF-ACEE-6F2CB67CE3E7}"/>
              </a:ext>
            </a:extLst>
          </p:cNvPr>
          <p:cNvSpPr>
            <a:spLocks noChangeArrowheads="1"/>
          </p:cNvSpPr>
          <p:nvPr/>
        </p:nvSpPr>
        <p:spPr bwMode="auto">
          <a:xfrm>
            <a:off x="48006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64</a:t>
            </a:r>
          </a:p>
        </p:txBody>
      </p:sp>
      <p:sp>
        <p:nvSpPr>
          <p:cNvPr id="21" name="Rectangle 60">
            <a:extLst>
              <a:ext uri="{FF2B5EF4-FFF2-40B4-BE49-F238E27FC236}">
                <a16:creationId xmlns:a16="http://schemas.microsoft.com/office/drawing/2014/main" id="{581FD1B1-6055-4261-9ABE-45F05A8AC5C2}"/>
              </a:ext>
            </a:extLst>
          </p:cNvPr>
          <p:cNvSpPr>
            <a:spLocks noChangeArrowheads="1"/>
          </p:cNvSpPr>
          <p:nvPr/>
        </p:nvSpPr>
        <p:spPr bwMode="auto">
          <a:xfrm>
            <a:off x="20574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14</a:t>
            </a:r>
          </a:p>
        </p:txBody>
      </p:sp>
      <p:sp>
        <p:nvSpPr>
          <p:cNvPr id="22" name="Rectangle 61">
            <a:extLst>
              <a:ext uri="{FF2B5EF4-FFF2-40B4-BE49-F238E27FC236}">
                <a16:creationId xmlns:a16="http://schemas.microsoft.com/office/drawing/2014/main" id="{283929BA-247F-40FA-9CCC-DB1D05214D76}"/>
              </a:ext>
            </a:extLst>
          </p:cNvPr>
          <p:cNvSpPr>
            <a:spLocks noChangeArrowheads="1"/>
          </p:cNvSpPr>
          <p:nvPr/>
        </p:nvSpPr>
        <p:spPr bwMode="auto">
          <a:xfrm>
            <a:off x="1600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13</a:t>
            </a:r>
          </a:p>
        </p:txBody>
      </p:sp>
      <p:sp>
        <p:nvSpPr>
          <p:cNvPr id="23" name="Rectangle 62">
            <a:extLst>
              <a:ext uri="{FF2B5EF4-FFF2-40B4-BE49-F238E27FC236}">
                <a16:creationId xmlns:a16="http://schemas.microsoft.com/office/drawing/2014/main" id="{C0F491C6-243E-4E20-9C9A-20E2CF4A30EB}"/>
              </a:ext>
            </a:extLst>
          </p:cNvPr>
          <p:cNvSpPr>
            <a:spLocks noChangeArrowheads="1"/>
          </p:cNvSpPr>
          <p:nvPr/>
        </p:nvSpPr>
        <p:spPr bwMode="auto">
          <a:xfrm>
            <a:off x="25146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25</a:t>
            </a:r>
          </a:p>
        </p:txBody>
      </p:sp>
      <p:sp>
        <p:nvSpPr>
          <p:cNvPr id="24" name="Rectangle 63">
            <a:extLst>
              <a:ext uri="{FF2B5EF4-FFF2-40B4-BE49-F238E27FC236}">
                <a16:creationId xmlns:a16="http://schemas.microsoft.com/office/drawing/2014/main" id="{6B2D7E1B-B0DD-4D55-9EE3-56AE91E68849}"/>
              </a:ext>
            </a:extLst>
          </p:cNvPr>
          <p:cNvSpPr>
            <a:spLocks noChangeArrowheads="1"/>
          </p:cNvSpPr>
          <p:nvPr/>
        </p:nvSpPr>
        <p:spPr bwMode="auto">
          <a:xfrm>
            <a:off x="2971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33</a:t>
            </a:r>
          </a:p>
        </p:txBody>
      </p:sp>
      <p:sp>
        <p:nvSpPr>
          <p:cNvPr id="25" name="Rectangle 64">
            <a:extLst>
              <a:ext uri="{FF2B5EF4-FFF2-40B4-BE49-F238E27FC236}">
                <a16:creationId xmlns:a16="http://schemas.microsoft.com/office/drawing/2014/main" id="{93DD1519-7F2F-4080-BE7D-2D6AC40DA006}"/>
              </a:ext>
            </a:extLst>
          </p:cNvPr>
          <p:cNvSpPr>
            <a:spLocks noChangeArrowheads="1"/>
          </p:cNvSpPr>
          <p:nvPr/>
        </p:nvSpPr>
        <p:spPr bwMode="auto">
          <a:xfrm>
            <a:off x="3886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51</a:t>
            </a:r>
          </a:p>
        </p:txBody>
      </p:sp>
      <p:sp>
        <p:nvSpPr>
          <p:cNvPr id="26" name="Rectangle 65">
            <a:extLst>
              <a:ext uri="{FF2B5EF4-FFF2-40B4-BE49-F238E27FC236}">
                <a16:creationId xmlns:a16="http://schemas.microsoft.com/office/drawing/2014/main" id="{3F3782B4-16FC-4DAF-B66C-DD1097E80368}"/>
              </a:ext>
            </a:extLst>
          </p:cNvPr>
          <p:cNvSpPr>
            <a:spLocks noChangeArrowheads="1"/>
          </p:cNvSpPr>
          <p:nvPr/>
        </p:nvSpPr>
        <p:spPr bwMode="auto">
          <a:xfrm>
            <a:off x="3429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43</a:t>
            </a:r>
          </a:p>
        </p:txBody>
      </p:sp>
      <p:sp>
        <p:nvSpPr>
          <p:cNvPr id="27" name="Rectangle 66">
            <a:extLst>
              <a:ext uri="{FF2B5EF4-FFF2-40B4-BE49-F238E27FC236}">
                <a16:creationId xmlns:a16="http://schemas.microsoft.com/office/drawing/2014/main" id="{C022847F-33B3-4972-84C1-84CE872331E8}"/>
              </a:ext>
            </a:extLst>
          </p:cNvPr>
          <p:cNvSpPr>
            <a:spLocks noChangeArrowheads="1"/>
          </p:cNvSpPr>
          <p:nvPr/>
        </p:nvSpPr>
        <p:spPr bwMode="auto">
          <a:xfrm>
            <a:off x="43434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53</a:t>
            </a:r>
          </a:p>
        </p:txBody>
      </p:sp>
      <p:sp>
        <p:nvSpPr>
          <p:cNvPr id="28" name="Rectangle 67">
            <a:extLst>
              <a:ext uri="{FF2B5EF4-FFF2-40B4-BE49-F238E27FC236}">
                <a16:creationId xmlns:a16="http://schemas.microsoft.com/office/drawing/2014/main" id="{B4D7B2F1-AA57-405B-8497-E929D8F93E3D}"/>
              </a:ext>
            </a:extLst>
          </p:cNvPr>
          <p:cNvSpPr>
            <a:spLocks noChangeArrowheads="1"/>
          </p:cNvSpPr>
          <p:nvPr/>
        </p:nvSpPr>
        <p:spPr bwMode="auto">
          <a:xfrm>
            <a:off x="5715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84</a:t>
            </a:r>
          </a:p>
        </p:txBody>
      </p:sp>
      <p:sp>
        <p:nvSpPr>
          <p:cNvPr id="29" name="Rectangle 68">
            <a:extLst>
              <a:ext uri="{FF2B5EF4-FFF2-40B4-BE49-F238E27FC236}">
                <a16:creationId xmlns:a16="http://schemas.microsoft.com/office/drawing/2014/main" id="{ADF560C1-6C8E-403A-A1D4-3809A3D6D81E}"/>
              </a:ext>
            </a:extLst>
          </p:cNvPr>
          <p:cNvSpPr>
            <a:spLocks noChangeArrowheads="1"/>
          </p:cNvSpPr>
          <p:nvPr/>
        </p:nvSpPr>
        <p:spPr bwMode="auto">
          <a:xfrm>
            <a:off x="5257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72</a:t>
            </a:r>
          </a:p>
        </p:txBody>
      </p:sp>
      <p:sp>
        <p:nvSpPr>
          <p:cNvPr id="30" name="Rectangle 69">
            <a:extLst>
              <a:ext uri="{FF2B5EF4-FFF2-40B4-BE49-F238E27FC236}">
                <a16:creationId xmlns:a16="http://schemas.microsoft.com/office/drawing/2014/main" id="{DD59957F-EF2E-4DE4-816C-A688DA64EA8A}"/>
              </a:ext>
            </a:extLst>
          </p:cNvPr>
          <p:cNvSpPr>
            <a:spLocks noChangeArrowheads="1"/>
          </p:cNvSpPr>
          <p:nvPr/>
        </p:nvSpPr>
        <p:spPr bwMode="auto">
          <a:xfrm>
            <a:off x="6172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93</a:t>
            </a:r>
          </a:p>
        </p:txBody>
      </p:sp>
      <p:sp>
        <p:nvSpPr>
          <p:cNvPr id="31" name="Rectangle 70">
            <a:extLst>
              <a:ext uri="{FF2B5EF4-FFF2-40B4-BE49-F238E27FC236}">
                <a16:creationId xmlns:a16="http://schemas.microsoft.com/office/drawing/2014/main" id="{B47AF6FC-9756-4A48-B37B-0FF7B82FC416}"/>
              </a:ext>
            </a:extLst>
          </p:cNvPr>
          <p:cNvSpPr>
            <a:spLocks noChangeArrowheads="1"/>
          </p:cNvSpPr>
          <p:nvPr/>
        </p:nvSpPr>
        <p:spPr bwMode="auto">
          <a:xfrm>
            <a:off x="66294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95</a:t>
            </a:r>
          </a:p>
        </p:txBody>
      </p:sp>
      <p:sp>
        <p:nvSpPr>
          <p:cNvPr id="32" name="Rectangle 71">
            <a:extLst>
              <a:ext uri="{FF2B5EF4-FFF2-40B4-BE49-F238E27FC236}">
                <a16:creationId xmlns:a16="http://schemas.microsoft.com/office/drawing/2014/main" id="{599D4A46-D290-4249-86E8-F5F797CA272B}"/>
              </a:ext>
            </a:extLst>
          </p:cNvPr>
          <p:cNvSpPr>
            <a:spLocks noChangeArrowheads="1"/>
          </p:cNvSpPr>
          <p:nvPr/>
        </p:nvSpPr>
        <p:spPr bwMode="auto">
          <a:xfrm>
            <a:off x="7543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97</a:t>
            </a:r>
          </a:p>
        </p:txBody>
      </p:sp>
      <p:sp>
        <p:nvSpPr>
          <p:cNvPr id="33" name="Rectangle 72">
            <a:extLst>
              <a:ext uri="{FF2B5EF4-FFF2-40B4-BE49-F238E27FC236}">
                <a16:creationId xmlns:a16="http://schemas.microsoft.com/office/drawing/2014/main" id="{AE26571D-8144-4879-9799-016B477C5FAC}"/>
              </a:ext>
            </a:extLst>
          </p:cNvPr>
          <p:cNvSpPr>
            <a:spLocks noChangeArrowheads="1"/>
          </p:cNvSpPr>
          <p:nvPr/>
        </p:nvSpPr>
        <p:spPr bwMode="auto">
          <a:xfrm>
            <a:off x="70866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96</a:t>
            </a:r>
          </a:p>
        </p:txBody>
      </p:sp>
      <p:sp>
        <p:nvSpPr>
          <p:cNvPr id="34" name="Rectangle 73">
            <a:extLst>
              <a:ext uri="{FF2B5EF4-FFF2-40B4-BE49-F238E27FC236}">
                <a16:creationId xmlns:a16="http://schemas.microsoft.com/office/drawing/2014/main" id="{F489624E-AECC-46F4-920D-CA8C9DA961BA}"/>
              </a:ext>
            </a:extLst>
          </p:cNvPr>
          <p:cNvSpPr>
            <a:spLocks noChangeArrowheads="1"/>
          </p:cNvSpPr>
          <p:nvPr/>
        </p:nvSpPr>
        <p:spPr bwMode="auto">
          <a:xfrm>
            <a:off x="1143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6</a:t>
            </a:r>
          </a:p>
        </p:txBody>
      </p:sp>
      <p:sp>
        <p:nvSpPr>
          <p:cNvPr id="35" name="Rectangle 74">
            <a:extLst>
              <a:ext uri="{FF2B5EF4-FFF2-40B4-BE49-F238E27FC236}">
                <a16:creationId xmlns:a16="http://schemas.microsoft.com/office/drawing/2014/main" id="{5CE80A48-7DBE-46E7-9274-77F3EEEE8C60}"/>
              </a:ext>
            </a:extLst>
          </p:cNvPr>
          <p:cNvSpPr>
            <a:spLocks noChangeArrowheads="1"/>
          </p:cNvSpPr>
          <p:nvPr/>
        </p:nvSpPr>
        <p:spPr bwMode="auto">
          <a:xfrm>
            <a:off x="1130556" y="5102225"/>
            <a:ext cx="478914"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endParaRPr kumimoji="1" lang="en-US" altLang="en-US" sz="1500" b="1" dirty="0"/>
          </a:p>
        </p:txBody>
      </p:sp>
      <p:sp>
        <p:nvSpPr>
          <p:cNvPr id="36" name="Line 75">
            <a:extLst>
              <a:ext uri="{FF2B5EF4-FFF2-40B4-BE49-F238E27FC236}">
                <a16:creationId xmlns:a16="http://schemas.microsoft.com/office/drawing/2014/main" id="{64CF4419-DDB7-4F50-9EB2-93EFEC92ECD2}"/>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Rectangle 77">
            <a:extLst>
              <a:ext uri="{FF2B5EF4-FFF2-40B4-BE49-F238E27FC236}">
                <a16:creationId xmlns:a16="http://schemas.microsoft.com/office/drawing/2014/main" id="{B2EC6E0E-221C-4523-82A5-00DB379AE532}"/>
              </a:ext>
            </a:extLst>
          </p:cNvPr>
          <p:cNvSpPr>
            <a:spLocks noChangeArrowheads="1"/>
          </p:cNvSpPr>
          <p:nvPr/>
        </p:nvSpPr>
        <p:spPr bwMode="auto">
          <a:xfrm>
            <a:off x="7525367" y="5105400"/>
            <a:ext cx="528992"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high</a:t>
            </a:r>
            <a:endParaRPr kumimoji="1" lang="en-US" altLang="en-US" sz="1500" b="1" dirty="0"/>
          </a:p>
        </p:txBody>
      </p:sp>
      <p:sp>
        <p:nvSpPr>
          <p:cNvPr id="38" name="Line 78">
            <a:extLst>
              <a:ext uri="{FF2B5EF4-FFF2-40B4-BE49-F238E27FC236}">
                <a16:creationId xmlns:a16="http://schemas.microsoft.com/office/drawing/2014/main" id="{3658D127-B989-4778-9675-D8DA6EC4B9A6}"/>
              </a:ext>
            </a:extLst>
          </p:cNvPr>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9" name="Rectangle 79">
            <a:extLst>
              <a:ext uri="{FF2B5EF4-FFF2-40B4-BE49-F238E27FC236}">
                <a16:creationId xmlns:a16="http://schemas.microsoft.com/office/drawing/2014/main" id="{9818471F-4AA1-4B2D-80A8-A26BB8BD694D}"/>
              </a:ext>
            </a:extLst>
          </p:cNvPr>
          <p:cNvSpPr>
            <a:spLocks noChangeArrowheads="1"/>
          </p:cNvSpPr>
          <p:nvPr/>
        </p:nvSpPr>
        <p:spPr bwMode="auto">
          <a:xfrm>
            <a:off x="4325940" y="5103813"/>
            <a:ext cx="492122"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a:t>mid</a:t>
            </a:r>
          </a:p>
        </p:txBody>
      </p:sp>
      <p:sp>
        <p:nvSpPr>
          <p:cNvPr id="40" name="Line 80">
            <a:extLst>
              <a:ext uri="{FF2B5EF4-FFF2-40B4-BE49-F238E27FC236}">
                <a16:creationId xmlns:a16="http://schemas.microsoft.com/office/drawing/2014/main" id="{78B43EFC-975B-49C7-B96B-032A7CE14460}"/>
              </a:ext>
            </a:extLst>
          </p:cNvPr>
          <p:cNvSpPr>
            <a:spLocks noChangeShapeType="1"/>
          </p:cNvSpPr>
          <p:nvPr/>
        </p:nvSpPr>
        <p:spPr bwMode="auto">
          <a:xfrm flipV="1">
            <a:off x="455612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41" name="Oval 81">
            <a:extLst>
              <a:ext uri="{FF2B5EF4-FFF2-40B4-BE49-F238E27FC236}">
                <a16:creationId xmlns:a16="http://schemas.microsoft.com/office/drawing/2014/main" id="{E215F1CD-D937-4A09-8A6E-8769EE047268}"/>
              </a:ext>
            </a:extLst>
          </p:cNvPr>
          <p:cNvSpPr>
            <a:spLocks noChangeArrowheads="1"/>
          </p:cNvSpPr>
          <p:nvPr/>
        </p:nvSpPr>
        <p:spPr bwMode="auto">
          <a:xfrm>
            <a:off x="4419600" y="4138613"/>
            <a:ext cx="357187" cy="357187"/>
          </a:xfrm>
          <a:prstGeom prst="ellipse">
            <a:avLst/>
          </a:prstGeom>
          <a:noFill/>
          <a:ln w="28575">
            <a:solidFill>
              <a:srgbClr val="FF0000"/>
            </a:solidFill>
          </a:ln>
        </p:spPr>
        <p:txBody>
          <a:bodyPr wrap="none" anchor="ctr"/>
          <a:lstStyle/>
          <a:p>
            <a:endParaRPr lang="en-US" sz="1500"/>
          </a:p>
        </p:txBody>
      </p:sp>
      <p:sp>
        <p:nvSpPr>
          <p:cNvPr id="42" name="Rectangle 41">
            <a:extLst>
              <a:ext uri="{FF2B5EF4-FFF2-40B4-BE49-F238E27FC236}">
                <a16:creationId xmlns:a16="http://schemas.microsoft.com/office/drawing/2014/main" id="{D107A89A-FB2B-4A6C-AD6C-82BA71273410}"/>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mid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4" name="Rectangle 43">
            <a:extLst>
              <a:ext uri="{FF2B5EF4-FFF2-40B4-BE49-F238E27FC236}">
                <a16:creationId xmlns:a16="http://schemas.microsoft.com/office/drawing/2014/main" id="{2FA5942A-534C-4B44-B605-0FF3F3986E0C}"/>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6" name="Rectangle 45">
            <a:extLst>
              <a:ext uri="{FF2B5EF4-FFF2-40B4-BE49-F238E27FC236}">
                <a16:creationId xmlns:a16="http://schemas.microsoft.com/office/drawing/2014/main" id="{F17E19E0-623E-4BA2-88DE-277C6CA8D521}"/>
              </a:ext>
            </a:extLst>
          </p:cNvPr>
          <p:cNvSpPr/>
          <p:nvPr/>
        </p:nvSpPr>
        <p:spPr>
          <a:xfrm>
            <a:off x="2057400" y="2514600"/>
            <a:ext cx="3657600" cy="357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188439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92D052-E8AD-4E95-BA5B-A1CAAEB19AA0}"/>
              </a:ext>
            </a:extLst>
          </p:cNvPr>
          <p:cNvSpPr>
            <a:spLocks noGrp="1"/>
          </p:cNvSpPr>
          <p:nvPr>
            <p:ph type="sldNum" sz="quarter" idx="12"/>
          </p:nvPr>
        </p:nvSpPr>
        <p:spPr/>
        <p:txBody>
          <a:bodyPr/>
          <a:lstStyle/>
          <a:p>
            <a:pPr>
              <a:defRPr/>
            </a:pPr>
            <a:fld id="{89681101-023D-40BD-A2D5-1BE569FA9ED1}" type="slidenum">
              <a:rPr lang="en-US" smtClean="0"/>
              <a:pPr>
                <a:defRPr/>
              </a:pPr>
              <a:t>83</a:t>
            </a:fld>
            <a:endParaRPr lang="en-US"/>
          </a:p>
        </p:txBody>
      </p:sp>
      <p:sp>
        <p:nvSpPr>
          <p:cNvPr id="5" name="Rectangle 4">
            <a:extLst>
              <a:ext uri="{FF2B5EF4-FFF2-40B4-BE49-F238E27FC236}">
                <a16:creationId xmlns:a16="http://schemas.microsoft.com/office/drawing/2014/main" id="{143C772B-207C-4855-8DBC-789529950289}"/>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5">
            <a:extLst>
              <a:ext uri="{FF2B5EF4-FFF2-40B4-BE49-F238E27FC236}">
                <a16:creationId xmlns:a16="http://schemas.microsoft.com/office/drawing/2014/main" id="{4E48A234-C293-4790-AB4F-D96CA7A81242}"/>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6">
            <a:extLst>
              <a:ext uri="{FF2B5EF4-FFF2-40B4-BE49-F238E27FC236}">
                <a16:creationId xmlns:a16="http://schemas.microsoft.com/office/drawing/2014/main" id="{F36FBF6C-B3F0-455F-8B23-95820552A031}"/>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7">
            <a:extLst>
              <a:ext uri="{FF2B5EF4-FFF2-40B4-BE49-F238E27FC236}">
                <a16:creationId xmlns:a16="http://schemas.microsoft.com/office/drawing/2014/main" id="{90692082-2008-481D-89F3-FCCFBA91A258}"/>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8">
            <a:extLst>
              <a:ext uri="{FF2B5EF4-FFF2-40B4-BE49-F238E27FC236}">
                <a16:creationId xmlns:a16="http://schemas.microsoft.com/office/drawing/2014/main" id="{8541F2D7-7DB1-4282-8AAB-05F49EFC6096}"/>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9">
            <a:extLst>
              <a:ext uri="{FF2B5EF4-FFF2-40B4-BE49-F238E27FC236}">
                <a16:creationId xmlns:a16="http://schemas.microsoft.com/office/drawing/2014/main" id="{45CE8315-E4AE-44E5-808C-BD52D3CA0380}"/>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10">
            <a:extLst>
              <a:ext uri="{FF2B5EF4-FFF2-40B4-BE49-F238E27FC236}">
                <a16:creationId xmlns:a16="http://schemas.microsoft.com/office/drawing/2014/main" id="{F5EFED0F-A2E2-4E08-9756-4ED74EDAD2C7}"/>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11">
            <a:extLst>
              <a:ext uri="{FF2B5EF4-FFF2-40B4-BE49-F238E27FC236}">
                <a16:creationId xmlns:a16="http://schemas.microsoft.com/office/drawing/2014/main" id="{6FF60615-A6A7-4C28-92FE-E1D914E88A29}"/>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12">
            <a:extLst>
              <a:ext uri="{FF2B5EF4-FFF2-40B4-BE49-F238E27FC236}">
                <a16:creationId xmlns:a16="http://schemas.microsoft.com/office/drawing/2014/main" id="{3F3E4B64-8402-4209-8416-6487547415F1}"/>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13">
            <a:extLst>
              <a:ext uri="{FF2B5EF4-FFF2-40B4-BE49-F238E27FC236}">
                <a16:creationId xmlns:a16="http://schemas.microsoft.com/office/drawing/2014/main" id="{BAFB112B-AA2A-45D3-9336-F4F5F3A5D6D3}"/>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14">
            <a:extLst>
              <a:ext uri="{FF2B5EF4-FFF2-40B4-BE49-F238E27FC236}">
                <a16:creationId xmlns:a16="http://schemas.microsoft.com/office/drawing/2014/main" id="{9C5903BC-375C-4B92-ADA3-43CAC5AB6EC7}"/>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15">
            <a:extLst>
              <a:ext uri="{FF2B5EF4-FFF2-40B4-BE49-F238E27FC236}">
                <a16:creationId xmlns:a16="http://schemas.microsoft.com/office/drawing/2014/main" id="{36D62E60-B99F-4734-B92C-CC324EA47077}"/>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16">
            <a:extLst>
              <a:ext uri="{FF2B5EF4-FFF2-40B4-BE49-F238E27FC236}">
                <a16:creationId xmlns:a16="http://schemas.microsoft.com/office/drawing/2014/main" id="{48359AF1-E354-4FD6-A1C0-45937C7A124B}"/>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17">
            <a:extLst>
              <a:ext uri="{FF2B5EF4-FFF2-40B4-BE49-F238E27FC236}">
                <a16:creationId xmlns:a16="http://schemas.microsoft.com/office/drawing/2014/main" id="{D6305125-42C9-4F3F-AD8D-C03B34427828}"/>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18">
            <a:extLst>
              <a:ext uri="{FF2B5EF4-FFF2-40B4-BE49-F238E27FC236}">
                <a16:creationId xmlns:a16="http://schemas.microsoft.com/office/drawing/2014/main" id="{31AC117A-0A51-4796-A596-DE029B0DBD95}"/>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19" descr="Outlined diamond">
            <a:extLst>
              <a:ext uri="{FF2B5EF4-FFF2-40B4-BE49-F238E27FC236}">
                <a16:creationId xmlns:a16="http://schemas.microsoft.com/office/drawing/2014/main" id="{18BDBDA9-F4AE-49D6-B7F6-A18A37DC3725}"/>
              </a:ext>
            </a:extLst>
          </p:cNvPr>
          <p:cNvSpPr>
            <a:spLocks noChangeArrowheads="1"/>
          </p:cNvSpPr>
          <p:nvPr/>
        </p:nvSpPr>
        <p:spPr bwMode="auto">
          <a:xfrm>
            <a:off x="4800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64</a:t>
            </a:r>
          </a:p>
        </p:txBody>
      </p:sp>
      <p:sp>
        <p:nvSpPr>
          <p:cNvPr id="21" name="Rectangle 20">
            <a:extLst>
              <a:ext uri="{FF2B5EF4-FFF2-40B4-BE49-F238E27FC236}">
                <a16:creationId xmlns:a16="http://schemas.microsoft.com/office/drawing/2014/main" id="{7A565DF9-B43A-4D87-86AE-7BC18514E799}"/>
              </a:ext>
            </a:extLst>
          </p:cNvPr>
          <p:cNvSpPr>
            <a:spLocks noChangeArrowheads="1"/>
          </p:cNvSpPr>
          <p:nvPr/>
        </p:nvSpPr>
        <p:spPr bwMode="auto">
          <a:xfrm>
            <a:off x="20574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14</a:t>
            </a:r>
          </a:p>
        </p:txBody>
      </p:sp>
      <p:sp>
        <p:nvSpPr>
          <p:cNvPr id="22" name="Rectangle 21">
            <a:extLst>
              <a:ext uri="{FF2B5EF4-FFF2-40B4-BE49-F238E27FC236}">
                <a16:creationId xmlns:a16="http://schemas.microsoft.com/office/drawing/2014/main" id="{B26DC306-F402-489C-B37A-3777B4E919E7}"/>
              </a:ext>
            </a:extLst>
          </p:cNvPr>
          <p:cNvSpPr>
            <a:spLocks noChangeArrowheads="1"/>
          </p:cNvSpPr>
          <p:nvPr/>
        </p:nvSpPr>
        <p:spPr bwMode="auto">
          <a:xfrm>
            <a:off x="1600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13</a:t>
            </a:r>
          </a:p>
        </p:txBody>
      </p:sp>
      <p:sp>
        <p:nvSpPr>
          <p:cNvPr id="23" name="Rectangle 22">
            <a:extLst>
              <a:ext uri="{FF2B5EF4-FFF2-40B4-BE49-F238E27FC236}">
                <a16:creationId xmlns:a16="http://schemas.microsoft.com/office/drawing/2014/main" id="{A273AE6A-BE77-47D0-A64F-58EE70FED4AC}"/>
              </a:ext>
            </a:extLst>
          </p:cNvPr>
          <p:cNvSpPr>
            <a:spLocks noChangeArrowheads="1"/>
          </p:cNvSpPr>
          <p:nvPr/>
        </p:nvSpPr>
        <p:spPr bwMode="auto">
          <a:xfrm>
            <a:off x="25146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25</a:t>
            </a:r>
          </a:p>
        </p:txBody>
      </p:sp>
      <p:sp>
        <p:nvSpPr>
          <p:cNvPr id="24" name="Rectangle 23">
            <a:extLst>
              <a:ext uri="{FF2B5EF4-FFF2-40B4-BE49-F238E27FC236}">
                <a16:creationId xmlns:a16="http://schemas.microsoft.com/office/drawing/2014/main" id="{CAF79A4A-8C29-4B9B-B899-1549085793E7}"/>
              </a:ext>
            </a:extLst>
          </p:cNvPr>
          <p:cNvSpPr>
            <a:spLocks noChangeArrowheads="1"/>
          </p:cNvSpPr>
          <p:nvPr/>
        </p:nvSpPr>
        <p:spPr bwMode="auto">
          <a:xfrm>
            <a:off x="2971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33</a:t>
            </a:r>
          </a:p>
        </p:txBody>
      </p:sp>
      <p:sp>
        <p:nvSpPr>
          <p:cNvPr id="25" name="Rectangle 24">
            <a:extLst>
              <a:ext uri="{FF2B5EF4-FFF2-40B4-BE49-F238E27FC236}">
                <a16:creationId xmlns:a16="http://schemas.microsoft.com/office/drawing/2014/main" id="{0C6D66FA-BE0B-4BAD-A36A-9581525AD1AA}"/>
              </a:ext>
            </a:extLst>
          </p:cNvPr>
          <p:cNvSpPr>
            <a:spLocks noChangeArrowheads="1"/>
          </p:cNvSpPr>
          <p:nvPr/>
        </p:nvSpPr>
        <p:spPr bwMode="auto">
          <a:xfrm>
            <a:off x="3886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51</a:t>
            </a:r>
          </a:p>
        </p:txBody>
      </p:sp>
      <p:sp>
        <p:nvSpPr>
          <p:cNvPr id="26" name="Rectangle 25">
            <a:extLst>
              <a:ext uri="{FF2B5EF4-FFF2-40B4-BE49-F238E27FC236}">
                <a16:creationId xmlns:a16="http://schemas.microsoft.com/office/drawing/2014/main" id="{35F369A3-0450-4F47-A927-E6F5B9DF4C50}"/>
              </a:ext>
            </a:extLst>
          </p:cNvPr>
          <p:cNvSpPr>
            <a:spLocks noChangeArrowheads="1"/>
          </p:cNvSpPr>
          <p:nvPr/>
        </p:nvSpPr>
        <p:spPr bwMode="auto">
          <a:xfrm>
            <a:off x="3429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43</a:t>
            </a:r>
          </a:p>
        </p:txBody>
      </p:sp>
      <p:sp>
        <p:nvSpPr>
          <p:cNvPr id="27" name="Rectangle 26" descr="Outlined diamond">
            <a:extLst>
              <a:ext uri="{FF2B5EF4-FFF2-40B4-BE49-F238E27FC236}">
                <a16:creationId xmlns:a16="http://schemas.microsoft.com/office/drawing/2014/main" id="{D6CA9220-81BD-4283-AA4A-FA57C7FDE648}"/>
              </a:ext>
            </a:extLst>
          </p:cNvPr>
          <p:cNvSpPr>
            <a:spLocks noChangeArrowheads="1"/>
          </p:cNvSpPr>
          <p:nvPr/>
        </p:nvSpPr>
        <p:spPr bwMode="auto">
          <a:xfrm>
            <a:off x="4343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53</a:t>
            </a:r>
          </a:p>
        </p:txBody>
      </p:sp>
      <p:sp>
        <p:nvSpPr>
          <p:cNvPr id="28" name="Rectangle 27" descr="Outlined diamond">
            <a:extLst>
              <a:ext uri="{FF2B5EF4-FFF2-40B4-BE49-F238E27FC236}">
                <a16:creationId xmlns:a16="http://schemas.microsoft.com/office/drawing/2014/main" id="{0F5963BB-7B0F-4AA0-B4FF-76BC42F493FF}"/>
              </a:ext>
            </a:extLst>
          </p:cNvPr>
          <p:cNvSpPr>
            <a:spLocks noChangeArrowheads="1"/>
          </p:cNvSpPr>
          <p:nvPr/>
        </p:nvSpPr>
        <p:spPr bwMode="auto">
          <a:xfrm>
            <a:off x="5715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84</a:t>
            </a:r>
          </a:p>
        </p:txBody>
      </p:sp>
      <p:sp>
        <p:nvSpPr>
          <p:cNvPr id="29" name="Rectangle 28" descr="Outlined diamond">
            <a:extLst>
              <a:ext uri="{FF2B5EF4-FFF2-40B4-BE49-F238E27FC236}">
                <a16:creationId xmlns:a16="http://schemas.microsoft.com/office/drawing/2014/main" id="{675227FE-6AB6-4A9A-B569-C2FEEA1D5502}"/>
              </a:ext>
            </a:extLst>
          </p:cNvPr>
          <p:cNvSpPr>
            <a:spLocks noChangeArrowheads="1"/>
          </p:cNvSpPr>
          <p:nvPr/>
        </p:nvSpPr>
        <p:spPr bwMode="auto">
          <a:xfrm>
            <a:off x="5257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72</a:t>
            </a:r>
          </a:p>
        </p:txBody>
      </p:sp>
      <p:sp>
        <p:nvSpPr>
          <p:cNvPr id="30" name="Rectangle 29" descr="Outlined diamond">
            <a:extLst>
              <a:ext uri="{FF2B5EF4-FFF2-40B4-BE49-F238E27FC236}">
                <a16:creationId xmlns:a16="http://schemas.microsoft.com/office/drawing/2014/main" id="{2551A88E-8B76-4250-B592-E4E9366DC0A1}"/>
              </a:ext>
            </a:extLst>
          </p:cNvPr>
          <p:cNvSpPr>
            <a:spLocks noChangeArrowheads="1"/>
          </p:cNvSpPr>
          <p:nvPr/>
        </p:nvSpPr>
        <p:spPr bwMode="auto">
          <a:xfrm>
            <a:off x="6172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93</a:t>
            </a:r>
          </a:p>
        </p:txBody>
      </p:sp>
      <p:sp>
        <p:nvSpPr>
          <p:cNvPr id="31" name="Rectangle 30" descr="Outlined diamond">
            <a:extLst>
              <a:ext uri="{FF2B5EF4-FFF2-40B4-BE49-F238E27FC236}">
                <a16:creationId xmlns:a16="http://schemas.microsoft.com/office/drawing/2014/main" id="{51B06C7E-3612-4429-8E8A-1DEF16EE5FA1}"/>
              </a:ext>
            </a:extLst>
          </p:cNvPr>
          <p:cNvSpPr>
            <a:spLocks noChangeArrowheads="1"/>
          </p:cNvSpPr>
          <p:nvPr/>
        </p:nvSpPr>
        <p:spPr bwMode="auto">
          <a:xfrm>
            <a:off x="6629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95</a:t>
            </a:r>
          </a:p>
        </p:txBody>
      </p:sp>
      <p:sp>
        <p:nvSpPr>
          <p:cNvPr id="32" name="Rectangle 31" descr="Outlined diamond">
            <a:extLst>
              <a:ext uri="{FF2B5EF4-FFF2-40B4-BE49-F238E27FC236}">
                <a16:creationId xmlns:a16="http://schemas.microsoft.com/office/drawing/2014/main" id="{66055BAD-3119-48C0-8CD2-6703E8654D3F}"/>
              </a:ext>
            </a:extLst>
          </p:cNvPr>
          <p:cNvSpPr>
            <a:spLocks noChangeArrowheads="1"/>
          </p:cNvSpPr>
          <p:nvPr/>
        </p:nvSpPr>
        <p:spPr bwMode="auto">
          <a:xfrm>
            <a:off x="7543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97</a:t>
            </a:r>
          </a:p>
        </p:txBody>
      </p:sp>
      <p:sp>
        <p:nvSpPr>
          <p:cNvPr id="33" name="Rectangle 32" descr="Outlined diamond">
            <a:extLst>
              <a:ext uri="{FF2B5EF4-FFF2-40B4-BE49-F238E27FC236}">
                <a16:creationId xmlns:a16="http://schemas.microsoft.com/office/drawing/2014/main" id="{DD6FDB74-F50F-423E-981F-C4AF074FC8D2}"/>
              </a:ext>
            </a:extLst>
          </p:cNvPr>
          <p:cNvSpPr>
            <a:spLocks noChangeArrowheads="1"/>
          </p:cNvSpPr>
          <p:nvPr/>
        </p:nvSpPr>
        <p:spPr bwMode="auto">
          <a:xfrm>
            <a:off x="7086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96</a:t>
            </a:r>
          </a:p>
        </p:txBody>
      </p:sp>
      <p:sp>
        <p:nvSpPr>
          <p:cNvPr id="34" name="Rectangle 33">
            <a:extLst>
              <a:ext uri="{FF2B5EF4-FFF2-40B4-BE49-F238E27FC236}">
                <a16:creationId xmlns:a16="http://schemas.microsoft.com/office/drawing/2014/main" id="{63EBDA08-A85B-423B-A3D2-126DFAE94A86}"/>
              </a:ext>
            </a:extLst>
          </p:cNvPr>
          <p:cNvSpPr>
            <a:spLocks noChangeArrowheads="1"/>
          </p:cNvSpPr>
          <p:nvPr/>
        </p:nvSpPr>
        <p:spPr bwMode="auto">
          <a:xfrm>
            <a:off x="1143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6</a:t>
            </a:r>
          </a:p>
        </p:txBody>
      </p:sp>
      <p:sp>
        <p:nvSpPr>
          <p:cNvPr id="35" name="Rectangle 34">
            <a:extLst>
              <a:ext uri="{FF2B5EF4-FFF2-40B4-BE49-F238E27FC236}">
                <a16:creationId xmlns:a16="http://schemas.microsoft.com/office/drawing/2014/main" id="{022FFB76-E0D1-4489-83AB-AF3BEBABB03D}"/>
              </a:ext>
            </a:extLst>
          </p:cNvPr>
          <p:cNvSpPr>
            <a:spLocks noChangeArrowheads="1"/>
          </p:cNvSpPr>
          <p:nvPr/>
        </p:nvSpPr>
        <p:spPr bwMode="auto">
          <a:xfrm>
            <a:off x="1130556" y="5102225"/>
            <a:ext cx="478914"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endParaRPr kumimoji="1" lang="en-US" altLang="en-US" sz="1500" b="1" dirty="0"/>
          </a:p>
        </p:txBody>
      </p:sp>
      <p:sp>
        <p:nvSpPr>
          <p:cNvPr id="36" name="Line 35">
            <a:extLst>
              <a:ext uri="{FF2B5EF4-FFF2-40B4-BE49-F238E27FC236}">
                <a16:creationId xmlns:a16="http://schemas.microsoft.com/office/drawing/2014/main" id="{F5731816-FF48-478F-9517-AFF9DF243206}"/>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Rectangle 39">
            <a:extLst>
              <a:ext uri="{FF2B5EF4-FFF2-40B4-BE49-F238E27FC236}">
                <a16:creationId xmlns:a16="http://schemas.microsoft.com/office/drawing/2014/main" id="{10C5AAA6-3529-4582-A39F-6E5F3BC7EEA6}"/>
              </a:ext>
            </a:extLst>
          </p:cNvPr>
          <p:cNvSpPr>
            <a:spLocks noChangeArrowheads="1"/>
          </p:cNvSpPr>
          <p:nvPr/>
        </p:nvSpPr>
        <p:spPr bwMode="auto">
          <a:xfrm>
            <a:off x="3848716" y="5103813"/>
            <a:ext cx="528992"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high</a:t>
            </a:r>
            <a:endParaRPr kumimoji="1" lang="en-US" altLang="en-US" sz="1500" b="1" dirty="0"/>
          </a:p>
        </p:txBody>
      </p:sp>
      <p:sp>
        <p:nvSpPr>
          <p:cNvPr id="38" name="Line 40">
            <a:extLst>
              <a:ext uri="{FF2B5EF4-FFF2-40B4-BE49-F238E27FC236}">
                <a16:creationId xmlns:a16="http://schemas.microsoft.com/office/drawing/2014/main" id="{261E63D5-E741-43D1-AF1F-33952CDEB45C}"/>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9" name="Rectangle 38">
            <a:extLst>
              <a:ext uri="{FF2B5EF4-FFF2-40B4-BE49-F238E27FC236}">
                <a16:creationId xmlns:a16="http://schemas.microsoft.com/office/drawing/2014/main" id="{5E31FFE5-3D2B-4426-88F4-007D369E0975}"/>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mid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1500" dirty="0">
                <a:solidFill>
                  <a:srgbClr val="000000"/>
                </a:solidFill>
                <a:latin typeface="Courier New" panose="02070309020205020404" pitchFamily="49" charset="0"/>
                <a:cs typeface="Courier New" panose="02070309020205020404" pitchFamily="49" charset="0"/>
              </a:rPr>
              <a:t>-1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1" name="Rectangle 40">
            <a:extLst>
              <a:ext uri="{FF2B5EF4-FFF2-40B4-BE49-F238E27FC236}">
                <a16:creationId xmlns:a16="http://schemas.microsoft.com/office/drawing/2014/main" id="{51E1EC11-4CF8-4AE8-8E08-3E1967040013}"/>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2" name="Rectangle 41">
            <a:extLst>
              <a:ext uri="{FF2B5EF4-FFF2-40B4-BE49-F238E27FC236}">
                <a16:creationId xmlns:a16="http://schemas.microsoft.com/office/drawing/2014/main" id="{BE0E6759-C338-4694-872F-8305952F1574}"/>
              </a:ext>
            </a:extLst>
          </p:cNvPr>
          <p:cNvSpPr/>
          <p:nvPr/>
        </p:nvSpPr>
        <p:spPr>
          <a:xfrm>
            <a:off x="1201697" y="1731962"/>
            <a:ext cx="3011487"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365157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F3A85-6F92-4479-8B85-3C67FD118558}"/>
              </a:ext>
            </a:extLst>
          </p:cNvPr>
          <p:cNvSpPr>
            <a:spLocks noGrp="1"/>
          </p:cNvSpPr>
          <p:nvPr>
            <p:ph type="sldNum" sz="quarter" idx="12"/>
          </p:nvPr>
        </p:nvSpPr>
        <p:spPr/>
        <p:txBody>
          <a:bodyPr/>
          <a:lstStyle/>
          <a:p>
            <a:pPr>
              <a:defRPr/>
            </a:pPr>
            <a:fld id="{89681101-023D-40BD-A2D5-1BE569FA9ED1}" type="slidenum">
              <a:rPr lang="en-US" smtClean="0"/>
              <a:pPr>
                <a:defRPr/>
              </a:pPr>
              <a:t>84</a:t>
            </a:fld>
            <a:endParaRPr lang="en-US"/>
          </a:p>
        </p:txBody>
      </p:sp>
      <p:sp>
        <p:nvSpPr>
          <p:cNvPr id="5" name="Rectangle 4">
            <a:extLst>
              <a:ext uri="{FF2B5EF4-FFF2-40B4-BE49-F238E27FC236}">
                <a16:creationId xmlns:a16="http://schemas.microsoft.com/office/drawing/2014/main" id="{4E6B4A0B-63EA-41CB-ACEB-25A05318A9CB}"/>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5">
            <a:extLst>
              <a:ext uri="{FF2B5EF4-FFF2-40B4-BE49-F238E27FC236}">
                <a16:creationId xmlns:a16="http://schemas.microsoft.com/office/drawing/2014/main" id="{250CC67C-776A-4A9B-B021-5B56599EC791}"/>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6">
            <a:extLst>
              <a:ext uri="{FF2B5EF4-FFF2-40B4-BE49-F238E27FC236}">
                <a16:creationId xmlns:a16="http://schemas.microsoft.com/office/drawing/2014/main" id="{6A63F6BD-8AB2-480A-9EAA-97661B891118}"/>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7">
            <a:extLst>
              <a:ext uri="{FF2B5EF4-FFF2-40B4-BE49-F238E27FC236}">
                <a16:creationId xmlns:a16="http://schemas.microsoft.com/office/drawing/2014/main" id="{426776F6-7230-4988-A5C4-7CC5D28A77D6}"/>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8">
            <a:extLst>
              <a:ext uri="{FF2B5EF4-FFF2-40B4-BE49-F238E27FC236}">
                <a16:creationId xmlns:a16="http://schemas.microsoft.com/office/drawing/2014/main" id="{9BBB5EC3-7AA9-4E90-98E8-92A443EBB563}"/>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9">
            <a:extLst>
              <a:ext uri="{FF2B5EF4-FFF2-40B4-BE49-F238E27FC236}">
                <a16:creationId xmlns:a16="http://schemas.microsoft.com/office/drawing/2014/main" id="{75A578F2-7376-4F4A-9257-E2B0D2C23CE0}"/>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10">
            <a:extLst>
              <a:ext uri="{FF2B5EF4-FFF2-40B4-BE49-F238E27FC236}">
                <a16:creationId xmlns:a16="http://schemas.microsoft.com/office/drawing/2014/main" id="{1B352D34-B2C1-4756-8E72-CD26D0B1CD20}"/>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11">
            <a:extLst>
              <a:ext uri="{FF2B5EF4-FFF2-40B4-BE49-F238E27FC236}">
                <a16:creationId xmlns:a16="http://schemas.microsoft.com/office/drawing/2014/main" id="{A09A8F10-15E8-4FB4-8868-B1C90C827F1A}"/>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12">
            <a:extLst>
              <a:ext uri="{FF2B5EF4-FFF2-40B4-BE49-F238E27FC236}">
                <a16:creationId xmlns:a16="http://schemas.microsoft.com/office/drawing/2014/main" id="{E1D87D0F-D458-4295-B5E1-F1927A5766EB}"/>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13">
            <a:extLst>
              <a:ext uri="{FF2B5EF4-FFF2-40B4-BE49-F238E27FC236}">
                <a16:creationId xmlns:a16="http://schemas.microsoft.com/office/drawing/2014/main" id="{3BC96FCD-63C7-4138-B057-862B372AE752}"/>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14">
            <a:extLst>
              <a:ext uri="{FF2B5EF4-FFF2-40B4-BE49-F238E27FC236}">
                <a16:creationId xmlns:a16="http://schemas.microsoft.com/office/drawing/2014/main" id="{BFAF0A80-4086-41F1-802B-2F273045575D}"/>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15">
            <a:extLst>
              <a:ext uri="{FF2B5EF4-FFF2-40B4-BE49-F238E27FC236}">
                <a16:creationId xmlns:a16="http://schemas.microsoft.com/office/drawing/2014/main" id="{ED3DFCE8-A5D3-4D16-876B-5E1B009F4EDE}"/>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16">
            <a:extLst>
              <a:ext uri="{FF2B5EF4-FFF2-40B4-BE49-F238E27FC236}">
                <a16:creationId xmlns:a16="http://schemas.microsoft.com/office/drawing/2014/main" id="{4C4A8F71-A65A-4E92-89F0-D4D62E737A22}"/>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17">
            <a:extLst>
              <a:ext uri="{FF2B5EF4-FFF2-40B4-BE49-F238E27FC236}">
                <a16:creationId xmlns:a16="http://schemas.microsoft.com/office/drawing/2014/main" id="{D0528B58-CC69-49A0-BDB0-2A2EFBAE0038}"/>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18">
            <a:extLst>
              <a:ext uri="{FF2B5EF4-FFF2-40B4-BE49-F238E27FC236}">
                <a16:creationId xmlns:a16="http://schemas.microsoft.com/office/drawing/2014/main" id="{6E95F869-6237-45D0-9B43-781E2EC47CAE}"/>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19" descr="Outlined diamond">
            <a:extLst>
              <a:ext uri="{FF2B5EF4-FFF2-40B4-BE49-F238E27FC236}">
                <a16:creationId xmlns:a16="http://schemas.microsoft.com/office/drawing/2014/main" id="{FF2A84EC-AB91-4B7B-B651-5849462D33DE}"/>
              </a:ext>
            </a:extLst>
          </p:cNvPr>
          <p:cNvSpPr>
            <a:spLocks noChangeArrowheads="1"/>
          </p:cNvSpPr>
          <p:nvPr/>
        </p:nvSpPr>
        <p:spPr bwMode="auto">
          <a:xfrm>
            <a:off x="4800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64</a:t>
            </a:r>
          </a:p>
        </p:txBody>
      </p:sp>
      <p:sp>
        <p:nvSpPr>
          <p:cNvPr id="21" name="Rectangle 20">
            <a:extLst>
              <a:ext uri="{FF2B5EF4-FFF2-40B4-BE49-F238E27FC236}">
                <a16:creationId xmlns:a16="http://schemas.microsoft.com/office/drawing/2014/main" id="{72FBEDCD-794D-458D-8927-4B3E01FA37AD}"/>
              </a:ext>
            </a:extLst>
          </p:cNvPr>
          <p:cNvSpPr>
            <a:spLocks noChangeArrowheads="1"/>
          </p:cNvSpPr>
          <p:nvPr/>
        </p:nvSpPr>
        <p:spPr bwMode="auto">
          <a:xfrm>
            <a:off x="20574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14</a:t>
            </a:r>
          </a:p>
        </p:txBody>
      </p:sp>
      <p:sp>
        <p:nvSpPr>
          <p:cNvPr id="22" name="Rectangle 21">
            <a:extLst>
              <a:ext uri="{FF2B5EF4-FFF2-40B4-BE49-F238E27FC236}">
                <a16:creationId xmlns:a16="http://schemas.microsoft.com/office/drawing/2014/main" id="{B65F726E-CB60-45F8-AA6B-1F427E796F9E}"/>
              </a:ext>
            </a:extLst>
          </p:cNvPr>
          <p:cNvSpPr>
            <a:spLocks noChangeArrowheads="1"/>
          </p:cNvSpPr>
          <p:nvPr/>
        </p:nvSpPr>
        <p:spPr bwMode="auto">
          <a:xfrm>
            <a:off x="1600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13</a:t>
            </a:r>
          </a:p>
        </p:txBody>
      </p:sp>
      <p:sp>
        <p:nvSpPr>
          <p:cNvPr id="23" name="Rectangle 22">
            <a:extLst>
              <a:ext uri="{FF2B5EF4-FFF2-40B4-BE49-F238E27FC236}">
                <a16:creationId xmlns:a16="http://schemas.microsoft.com/office/drawing/2014/main" id="{86E5DC54-1540-41C5-A3C0-0F0ABFF96A11}"/>
              </a:ext>
            </a:extLst>
          </p:cNvPr>
          <p:cNvSpPr>
            <a:spLocks noChangeArrowheads="1"/>
          </p:cNvSpPr>
          <p:nvPr/>
        </p:nvSpPr>
        <p:spPr bwMode="auto">
          <a:xfrm>
            <a:off x="25146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25</a:t>
            </a:r>
          </a:p>
        </p:txBody>
      </p:sp>
      <p:sp>
        <p:nvSpPr>
          <p:cNvPr id="24" name="Rectangle 23">
            <a:extLst>
              <a:ext uri="{FF2B5EF4-FFF2-40B4-BE49-F238E27FC236}">
                <a16:creationId xmlns:a16="http://schemas.microsoft.com/office/drawing/2014/main" id="{FCC7783B-252A-40C7-BD63-8D68722500BA}"/>
              </a:ext>
            </a:extLst>
          </p:cNvPr>
          <p:cNvSpPr>
            <a:spLocks noChangeArrowheads="1"/>
          </p:cNvSpPr>
          <p:nvPr/>
        </p:nvSpPr>
        <p:spPr bwMode="auto">
          <a:xfrm>
            <a:off x="2971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33</a:t>
            </a:r>
          </a:p>
        </p:txBody>
      </p:sp>
      <p:sp>
        <p:nvSpPr>
          <p:cNvPr id="25" name="Rectangle 24">
            <a:extLst>
              <a:ext uri="{FF2B5EF4-FFF2-40B4-BE49-F238E27FC236}">
                <a16:creationId xmlns:a16="http://schemas.microsoft.com/office/drawing/2014/main" id="{F0D94EFE-CCBA-4794-A4A3-0367938C8FB2}"/>
              </a:ext>
            </a:extLst>
          </p:cNvPr>
          <p:cNvSpPr>
            <a:spLocks noChangeArrowheads="1"/>
          </p:cNvSpPr>
          <p:nvPr/>
        </p:nvSpPr>
        <p:spPr bwMode="auto">
          <a:xfrm>
            <a:off x="3886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51</a:t>
            </a:r>
          </a:p>
        </p:txBody>
      </p:sp>
      <p:sp>
        <p:nvSpPr>
          <p:cNvPr id="26" name="Rectangle 25">
            <a:extLst>
              <a:ext uri="{FF2B5EF4-FFF2-40B4-BE49-F238E27FC236}">
                <a16:creationId xmlns:a16="http://schemas.microsoft.com/office/drawing/2014/main" id="{3005DAC6-A11F-4C9B-8DCD-FA3CBD9EE424}"/>
              </a:ext>
            </a:extLst>
          </p:cNvPr>
          <p:cNvSpPr>
            <a:spLocks noChangeArrowheads="1"/>
          </p:cNvSpPr>
          <p:nvPr/>
        </p:nvSpPr>
        <p:spPr bwMode="auto">
          <a:xfrm>
            <a:off x="3429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43</a:t>
            </a:r>
          </a:p>
        </p:txBody>
      </p:sp>
      <p:sp>
        <p:nvSpPr>
          <p:cNvPr id="27" name="Rectangle 26" descr="Outlined diamond">
            <a:extLst>
              <a:ext uri="{FF2B5EF4-FFF2-40B4-BE49-F238E27FC236}">
                <a16:creationId xmlns:a16="http://schemas.microsoft.com/office/drawing/2014/main" id="{544E2F9E-81EF-4C1F-9520-174A20EA2650}"/>
              </a:ext>
            </a:extLst>
          </p:cNvPr>
          <p:cNvSpPr>
            <a:spLocks noChangeArrowheads="1"/>
          </p:cNvSpPr>
          <p:nvPr/>
        </p:nvSpPr>
        <p:spPr bwMode="auto">
          <a:xfrm>
            <a:off x="4343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53</a:t>
            </a:r>
          </a:p>
        </p:txBody>
      </p:sp>
      <p:sp>
        <p:nvSpPr>
          <p:cNvPr id="28" name="Rectangle 27" descr="Outlined diamond">
            <a:extLst>
              <a:ext uri="{FF2B5EF4-FFF2-40B4-BE49-F238E27FC236}">
                <a16:creationId xmlns:a16="http://schemas.microsoft.com/office/drawing/2014/main" id="{FAC5A47D-238A-4297-AB48-F9F269D1A17D}"/>
              </a:ext>
            </a:extLst>
          </p:cNvPr>
          <p:cNvSpPr>
            <a:spLocks noChangeArrowheads="1"/>
          </p:cNvSpPr>
          <p:nvPr/>
        </p:nvSpPr>
        <p:spPr bwMode="auto">
          <a:xfrm>
            <a:off x="5715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84</a:t>
            </a:r>
          </a:p>
        </p:txBody>
      </p:sp>
      <p:sp>
        <p:nvSpPr>
          <p:cNvPr id="29" name="Rectangle 28" descr="Outlined diamond">
            <a:extLst>
              <a:ext uri="{FF2B5EF4-FFF2-40B4-BE49-F238E27FC236}">
                <a16:creationId xmlns:a16="http://schemas.microsoft.com/office/drawing/2014/main" id="{253FE290-45DB-40EA-B844-02D07C481E8E}"/>
              </a:ext>
            </a:extLst>
          </p:cNvPr>
          <p:cNvSpPr>
            <a:spLocks noChangeArrowheads="1"/>
          </p:cNvSpPr>
          <p:nvPr/>
        </p:nvSpPr>
        <p:spPr bwMode="auto">
          <a:xfrm>
            <a:off x="5257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72</a:t>
            </a:r>
          </a:p>
        </p:txBody>
      </p:sp>
      <p:sp>
        <p:nvSpPr>
          <p:cNvPr id="30" name="Rectangle 29" descr="Outlined diamond">
            <a:extLst>
              <a:ext uri="{FF2B5EF4-FFF2-40B4-BE49-F238E27FC236}">
                <a16:creationId xmlns:a16="http://schemas.microsoft.com/office/drawing/2014/main" id="{298BCF0F-05E8-489A-A2BE-8383E356E21D}"/>
              </a:ext>
            </a:extLst>
          </p:cNvPr>
          <p:cNvSpPr>
            <a:spLocks noChangeArrowheads="1"/>
          </p:cNvSpPr>
          <p:nvPr/>
        </p:nvSpPr>
        <p:spPr bwMode="auto">
          <a:xfrm>
            <a:off x="6172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93</a:t>
            </a:r>
          </a:p>
        </p:txBody>
      </p:sp>
      <p:sp>
        <p:nvSpPr>
          <p:cNvPr id="31" name="Rectangle 30" descr="Outlined diamond">
            <a:extLst>
              <a:ext uri="{FF2B5EF4-FFF2-40B4-BE49-F238E27FC236}">
                <a16:creationId xmlns:a16="http://schemas.microsoft.com/office/drawing/2014/main" id="{A282585B-AB39-47A3-B74E-DACF912E28C3}"/>
              </a:ext>
            </a:extLst>
          </p:cNvPr>
          <p:cNvSpPr>
            <a:spLocks noChangeArrowheads="1"/>
          </p:cNvSpPr>
          <p:nvPr/>
        </p:nvSpPr>
        <p:spPr bwMode="auto">
          <a:xfrm>
            <a:off x="6629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95</a:t>
            </a:r>
          </a:p>
        </p:txBody>
      </p:sp>
      <p:sp>
        <p:nvSpPr>
          <p:cNvPr id="32" name="Rectangle 31" descr="Outlined diamond">
            <a:extLst>
              <a:ext uri="{FF2B5EF4-FFF2-40B4-BE49-F238E27FC236}">
                <a16:creationId xmlns:a16="http://schemas.microsoft.com/office/drawing/2014/main" id="{7537290D-5248-4613-99CF-DD6F570B3905}"/>
              </a:ext>
            </a:extLst>
          </p:cNvPr>
          <p:cNvSpPr>
            <a:spLocks noChangeArrowheads="1"/>
          </p:cNvSpPr>
          <p:nvPr/>
        </p:nvSpPr>
        <p:spPr bwMode="auto">
          <a:xfrm>
            <a:off x="7543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97</a:t>
            </a:r>
          </a:p>
        </p:txBody>
      </p:sp>
      <p:sp>
        <p:nvSpPr>
          <p:cNvPr id="33" name="Rectangle 32" descr="Outlined diamond">
            <a:extLst>
              <a:ext uri="{FF2B5EF4-FFF2-40B4-BE49-F238E27FC236}">
                <a16:creationId xmlns:a16="http://schemas.microsoft.com/office/drawing/2014/main" id="{8677B22A-C24E-47E2-80D0-7F4BECE635E1}"/>
              </a:ext>
            </a:extLst>
          </p:cNvPr>
          <p:cNvSpPr>
            <a:spLocks noChangeArrowheads="1"/>
          </p:cNvSpPr>
          <p:nvPr/>
        </p:nvSpPr>
        <p:spPr bwMode="auto">
          <a:xfrm>
            <a:off x="7086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96</a:t>
            </a:r>
          </a:p>
        </p:txBody>
      </p:sp>
      <p:sp>
        <p:nvSpPr>
          <p:cNvPr id="34" name="Rectangle 33">
            <a:extLst>
              <a:ext uri="{FF2B5EF4-FFF2-40B4-BE49-F238E27FC236}">
                <a16:creationId xmlns:a16="http://schemas.microsoft.com/office/drawing/2014/main" id="{B88B9B42-551B-443A-8DB0-562803A09599}"/>
              </a:ext>
            </a:extLst>
          </p:cNvPr>
          <p:cNvSpPr>
            <a:spLocks noChangeArrowheads="1"/>
          </p:cNvSpPr>
          <p:nvPr/>
        </p:nvSpPr>
        <p:spPr bwMode="auto">
          <a:xfrm>
            <a:off x="1143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6</a:t>
            </a:r>
          </a:p>
        </p:txBody>
      </p:sp>
      <p:sp>
        <p:nvSpPr>
          <p:cNvPr id="35" name="Rectangle 34">
            <a:extLst>
              <a:ext uri="{FF2B5EF4-FFF2-40B4-BE49-F238E27FC236}">
                <a16:creationId xmlns:a16="http://schemas.microsoft.com/office/drawing/2014/main" id="{C5BB3218-2A34-4D6B-8666-F9361202D70B}"/>
              </a:ext>
            </a:extLst>
          </p:cNvPr>
          <p:cNvSpPr>
            <a:spLocks noChangeArrowheads="1"/>
          </p:cNvSpPr>
          <p:nvPr/>
        </p:nvSpPr>
        <p:spPr bwMode="auto">
          <a:xfrm>
            <a:off x="1130556" y="5102225"/>
            <a:ext cx="478914"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endParaRPr kumimoji="1" lang="en-US" altLang="en-US" sz="1500" b="1" dirty="0"/>
          </a:p>
        </p:txBody>
      </p:sp>
      <p:sp>
        <p:nvSpPr>
          <p:cNvPr id="36" name="Line 35">
            <a:extLst>
              <a:ext uri="{FF2B5EF4-FFF2-40B4-BE49-F238E27FC236}">
                <a16:creationId xmlns:a16="http://schemas.microsoft.com/office/drawing/2014/main" id="{E95C6F72-C30E-4314-8656-C87C5B3AEF4C}"/>
              </a:ext>
            </a:extLst>
          </p:cNvPr>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Rectangle 39">
            <a:extLst>
              <a:ext uri="{FF2B5EF4-FFF2-40B4-BE49-F238E27FC236}">
                <a16:creationId xmlns:a16="http://schemas.microsoft.com/office/drawing/2014/main" id="{9CDD6B4A-ABA7-4A3E-9333-2F24AC03FA40}"/>
              </a:ext>
            </a:extLst>
          </p:cNvPr>
          <p:cNvSpPr>
            <a:spLocks noChangeArrowheads="1"/>
          </p:cNvSpPr>
          <p:nvPr/>
        </p:nvSpPr>
        <p:spPr bwMode="auto">
          <a:xfrm>
            <a:off x="2492377" y="5103813"/>
            <a:ext cx="492121"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a:t>mid</a:t>
            </a:r>
          </a:p>
        </p:txBody>
      </p:sp>
      <p:sp>
        <p:nvSpPr>
          <p:cNvPr id="38" name="Line 40">
            <a:extLst>
              <a:ext uri="{FF2B5EF4-FFF2-40B4-BE49-F238E27FC236}">
                <a16:creationId xmlns:a16="http://schemas.microsoft.com/office/drawing/2014/main" id="{9492554E-27A4-4449-9B9F-69F2244963BA}"/>
              </a:ext>
            </a:extLst>
          </p:cNvPr>
          <p:cNvSpPr>
            <a:spLocks noChangeShapeType="1"/>
          </p:cNvSpPr>
          <p:nvPr/>
        </p:nvSpPr>
        <p:spPr bwMode="auto">
          <a:xfrm flipV="1">
            <a:off x="272256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9" name="Oval 41">
            <a:extLst>
              <a:ext uri="{FF2B5EF4-FFF2-40B4-BE49-F238E27FC236}">
                <a16:creationId xmlns:a16="http://schemas.microsoft.com/office/drawing/2014/main" id="{5252E823-7B17-442A-A2F7-D14E11C99FBA}"/>
              </a:ext>
            </a:extLst>
          </p:cNvPr>
          <p:cNvSpPr>
            <a:spLocks noChangeArrowheads="1"/>
          </p:cNvSpPr>
          <p:nvPr/>
        </p:nvSpPr>
        <p:spPr bwMode="auto">
          <a:xfrm>
            <a:off x="2562225" y="4137025"/>
            <a:ext cx="357188" cy="357188"/>
          </a:xfrm>
          <a:prstGeom prst="ellipse">
            <a:avLst/>
          </a:prstGeom>
          <a:noFill/>
          <a:ln w="25400">
            <a:solidFill>
              <a:srgbClr val="FF0000"/>
            </a:solidFill>
          </a:ln>
        </p:spPr>
        <p:txBody>
          <a:bodyPr wrap="none" anchor="ctr"/>
          <a:lstStyle/>
          <a:p>
            <a:endParaRPr lang="en-US" sz="1500"/>
          </a:p>
        </p:txBody>
      </p:sp>
      <p:sp>
        <p:nvSpPr>
          <p:cNvPr id="40" name="Rectangle 42">
            <a:extLst>
              <a:ext uri="{FF2B5EF4-FFF2-40B4-BE49-F238E27FC236}">
                <a16:creationId xmlns:a16="http://schemas.microsoft.com/office/drawing/2014/main" id="{76400F6E-FA3A-4486-927F-ECF6245996B1}"/>
              </a:ext>
            </a:extLst>
          </p:cNvPr>
          <p:cNvSpPr>
            <a:spLocks noChangeArrowheads="1"/>
          </p:cNvSpPr>
          <p:nvPr/>
        </p:nvSpPr>
        <p:spPr bwMode="auto">
          <a:xfrm>
            <a:off x="3848716" y="5103813"/>
            <a:ext cx="528992"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high</a:t>
            </a:r>
            <a:endParaRPr kumimoji="1" lang="en-US" altLang="en-US" sz="1500" b="1" dirty="0"/>
          </a:p>
        </p:txBody>
      </p:sp>
      <p:sp>
        <p:nvSpPr>
          <p:cNvPr id="41" name="Line 43">
            <a:extLst>
              <a:ext uri="{FF2B5EF4-FFF2-40B4-BE49-F238E27FC236}">
                <a16:creationId xmlns:a16="http://schemas.microsoft.com/office/drawing/2014/main" id="{104D7C72-72D0-4B62-A1E0-B475FBBC29C2}"/>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42" name="Rectangle 41">
            <a:extLst>
              <a:ext uri="{FF2B5EF4-FFF2-40B4-BE49-F238E27FC236}">
                <a16:creationId xmlns:a16="http://schemas.microsoft.com/office/drawing/2014/main" id="{51A1DEB6-5837-4C70-A0D1-7343F027DDF4}"/>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smtClean="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 =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1500" dirty="0">
                <a:solidFill>
                  <a:srgbClr val="000000"/>
                </a:solidFill>
                <a:latin typeface="Courier New" panose="02070309020205020404" pitchFamily="49" charset="0"/>
                <a:cs typeface="Courier New" panose="02070309020205020404" pitchFamily="49" charset="0"/>
              </a:rPr>
              <a:t>-1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4" name="Rectangle 43">
            <a:extLst>
              <a:ext uri="{FF2B5EF4-FFF2-40B4-BE49-F238E27FC236}">
                <a16:creationId xmlns:a16="http://schemas.microsoft.com/office/drawing/2014/main" id="{4CF53934-A6BF-4C25-A374-383CC9652A7E}"/>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5" name="Rectangle 44">
            <a:extLst>
              <a:ext uri="{FF2B5EF4-FFF2-40B4-BE49-F238E27FC236}">
                <a16:creationId xmlns:a16="http://schemas.microsoft.com/office/drawing/2014/main" id="{1824D02C-6B11-4605-B5EA-3B25C5035BEB}"/>
              </a:ext>
            </a:extLst>
          </p:cNvPr>
          <p:cNvSpPr/>
          <p:nvPr/>
        </p:nvSpPr>
        <p:spPr>
          <a:xfrm>
            <a:off x="2087880" y="2965450"/>
            <a:ext cx="3627120" cy="3111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283882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42E9AB-E592-4421-9D5C-8B12D8951E76}"/>
              </a:ext>
            </a:extLst>
          </p:cNvPr>
          <p:cNvSpPr>
            <a:spLocks noGrp="1"/>
          </p:cNvSpPr>
          <p:nvPr>
            <p:ph type="sldNum" sz="quarter" idx="12"/>
          </p:nvPr>
        </p:nvSpPr>
        <p:spPr/>
        <p:txBody>
          <a:bodyPr/>
          <a:lstStyle/>
          <a:p>
            <a:pPr>
              <a:defRPr/>
            </a:pPr>
            <a:fld id="{89681101-023D-40BD-A2D5-1BE569FA9ED1}" type="slidenum">
              <a:rPr lang="en-US" smtClean="0"/>
              <a:pPr>
                <a:defRPr/>
              </a:pPr>
              <a:t>85</a:t>
            </a:fld>
            <a:endParaRPr lang="en-US"/>
          </a:p>
        </p:txBody>
      </p:sp>
      <p:sp>
        <p:nvSpPr>
          <p:cNvPr id="5" name="Rectangle 4">
            <a:extLst>
              <a:ext uri="{FF2B5EF4-FFF2-40B4-BE49-F238E27FC236}">
                <a16:creationId xmlns:a16="http://schemas.microsoft.com/office/drawing/2014/main" id="{84516DFF-4097-4ECE-8CEB-1181A08984B7}"/>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5">
            <a:extLst>
              <a:ext uri="{FF2B5EF4-FFF2-40B4-BE49-F238E27FC236}">
                <a16:creationId xmlns:a16="http://schemas.microsoft.com/office/drawing/2014/main" id="{D02E850F-26A0-428F-814D-F52E47A0E9D1}"/>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6">
            <a:extLst>
              <a:ext uri="{FF2B5EF4-FFF2-40B4-BE49-F238E27FC236}">
                <a16:creationId xmlns:a16="http://schemas.microsoft.com/office/drawing/2014/main" id="{1F50C8A5-40D7-4727-B400-7712499CD5A5}"/>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7">
            <a:extLst>
              <a:ext uri="{FF2B5EF4-FFF2-40B4-BE49-F238E27FC236}">
                <a16:creationId xmlns:a16="http://schemas.microsoft.com/office/drawing/2014/main" id="{73A9DDD4-29D4-407C-8D8F-2911A7C0F9CE}"/>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8">
            <a:extLst>
              <a:ext uri="{FF2B5EF4-FFF2-40B4-BE49-F238E27FC236}">
                <a16:creationId xmlns:a16="http://schemas.microsoft.com/office/drawing/2014/main" id="{5585CC7C-61D8-4909-8444-A039AF354E67}"/>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9">
            <a:extLst>
              <a:ext uri="{FF2B5EF4-FFF2-40B4-BE49-F238E27FC236}">
                <a16:creationId xmlns:a16="http://schemas.microsoft.com/office/drawing/2014/main" id="{3631EBEE-A408-4D46-85C3-501CFD3BA6D0}"/>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10">
            <a:extLst>
              <a:ext uri="{FF2B5EF4-FFF2-40B4-BE49-F238E27FC236}">
                <a16:creationId xmlns:a16="http://schemas.microsoft.com/office/drawing/2014/main" id="{FB58023C-13E7-4B7C-9FBB-6C199EB519A9}"/>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11">
            <a:extLst>
              <a:ext uri="{FF2B5EF4-FFF2-40B4-BE49-F238E27FC236}">
                <a16:creationId xmlns:a16="http://schemas.microsoft.com/office/drawing/2014/main" id="{2ABD89D7-6D07-4405-BA83-7EA0480C405B}"/>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12">
            <a:extLst>
              <a:ext uri="{FF2B5EF4-FFF2-40B4-BE49-F238E27FC236}">
                <a16:creationId xmlns:a16="http://schemas.microsoft.com/office/drawing/2014/main" id="{EBA611C2-F36D-4B8C-96CC-1EE18B0EDF71}"/>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13">
            <a:extLst>
              <a:ext uri="{FF2B5EF4-FFF2-40B4-BE49-F238E27FC236}">
                <a16:creationId xmlns:a16="http://schemas.microsoft.com/office/drawing/2014/main" id="{DDC2A26F-1873-4DF9-807F-C2F29BE377AE}"/>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14">
            <a:extLst>
              <a:ext uri="{FF2B5EF4-FFF2-40B4-BE49-F238E27FC236}">
                <a16:creationId xmlns:a16="http://schemas.microsoft.com/office/drawing/2014/main" id="{EE38CE6D-F0AE-4E80-8BA0-498A0647F08B}"/>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15">
            <a:extLst>
              <a:ext uri="{FF2B5EF4-FFF2-40B4-BE49-F238E27FC236}">
                <a16:creationId xmlns:a16="http://schemas.microsoft.com/office/drawing/2014/main" id="{86ABEF97-88AA-49AE-8F61-F129ACC6A2FC}"/>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16">
            <a:extLst>
              <a:ext uri="{FF2B5EF4-FFF2-40B4-BE49-F238E27FC236}">
                <a16:creationId xmlns:a16="http://schemas.microsoft.com/office/drawing/2014/main" id="{2EA9CDAF-6808-42A2-83FF-1773BE67ABFD}"/>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17">
            <a:extLst>
              <a:ext uri="{FF2B5EF4-FFF2-40B4-BE49-F238E27FC236}">
                <a16:creationId xmlns:a16="http://schemas.microsoft.com/office/drawing/2014/main" id="{9DFBE0F1-404A-40E2-9BF2-3F26D7801C71}"/>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18">
            <a:extLst>
              <a:ext uri="{FF2B5EF4-FFF2-40B4-BE49-F238E27FC236}">
                <a16:creationId xmlns:a16="http://schemas.microsoft.com/office/drawing/2014/main" id="{EF3E61A3-D397-40F8-BC16-37D2ADB616F6}"/>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19" descr="Outlined diamond">
            <a:extLst>
              <a:ext uri="{FF2B5EF4-FFF2-40B4-BE49-F238E27FC236}">
                <a16:creationId xmlns:a16="http://schemas.microsoft.com/office/drawing/2014/main" id="{4E17F3ED-5C54-47A8-8592-AE90DC6AAC20}"/>
              </a:ext>
            </a:extLst>
          </p:cNvPr>
          <p:cNvSpPr>
            <a:spLocks noChangeArrowheads="1"/>
          </p:cNvSpPr>
          <p:nvPr/>
        </p:nvSpPr>
        <p:spPr bwMode="auto">
          <a:xfrm>
            <a:off x="4800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64</a:t>
            </a:r>
          </a:p>
        </p:txBody>
      </p:sp>
      <p:sp>
        <p:nvSpPr>
          <p:cNvPr id="21" name="Rectangle 20" descr="Outlined diamond">
            <a:extLst>
              <a:ext uri="{FF2B5EF4-FFF2-40B4-BE49-F238E27FC236}">
                <a16:creationId xmlns:a16="http://schemas.microsoft.com/office/drawing/2014/main" id="{08890C60-983E-4552-B3F7-87DE330B74BA}"/>
              </a:ext>
            </a:extLst>
          </p:cNvPr>
          <p:cNvSpPr>
            <a:spLocks noChangeArrowheads="1"/>
          </p:cNvSpPr>
          <p:nvPr/>
        </p:nvSpPr>
        <p:spPr bwMode="auto">
          <a:xfrm>
            <a:off x="2057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14</a:t>
            </a:r>
          </a:p>
        </p:txBody>
      </p:sp>
      <p:sp>
        <p:nvSpPr>
          <p:cNvPr id="22" name="Rectangle 21" descr="Outlined diamond">
            <a:extLst>
              <a:ext uri="{FF2B5EF4-FFF2-40B4-BE49-F238E27FC236}">
                <a16:creationId xmlns:a16="http://schemas.microsoft.com/office/drawing/2014/main" id="{74D33813-609C-47E6-9682-6FAE86239B9B}"/>
              </a:ext>
            </a:extLst>
          </p:cNvPr>
          <p:cNvSpPr>
            <a:spLocks noChangeArrowheads="1"/>
          </p:cNvSpPr>
          <p:nvPr/>
        </p:nvSpPr>
        <p:spPr bwMode="auto">
          <a:xfrm>
            <a:off x="1600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13</a:t>
            </a:r>
          </a:p>
        </p:txBody>
      </p:sp>
      <p:sp>
        <p:nvSpPr>
          <p:cNvPr id="23" name="Rectangle 22" descr="Outlined diamond">
            <a:extLst>
              <a:ext uri="{FF2B5EF4-FFF2-40B4-BE49-F238E27FC236}">
                <a16:creationId xmlns:a16="http://schemas.microsoft.com/office/drawing/2014/main" id="{ABCF1552-D556-4114-A949-349AF91D7FB7}"/>
              </a:ext>
            </a:extLst>
          </p:cNvPr>
          <p:cNvSpPr>
            <a:spLocks noChangeArrowheads="1"/>
          </p:cNvSpPr>
          <p:nvPr/>
        </p:nvSpPr>
        <p:spPr bwMode="auto">
          <a:xfrm>
            <a:off x="2514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25</a:t>
            </a:r>
          </a:p>
        </p:txBody>
      </p:sp>
      <p:sp>
        <p:nvSpPr>
          <p:cNvPr id="24" name="Rectangle 23">
            <a:extLst>
              <a:ext uri="{FF2B5EF4-FFF2-40B4-BE49-F238E27FC236}">
                <a16:creationId xmlns:a16="http://schemas.microsoft.com/office/drawing/2014/main" id="{E29FA950-1000-46AC-9A81-D46AD9638BD8}"/>
              </a:ext>
            </a:extLst>
          </p:cNvPr>
          <p:cNvSpPr>
            <a:spLocks noChangeArrowheads="1"/>
          </p:cNvSpPr>
          <p:nvPr/>
        </p:nvSpPr>
        <p:spPr bwMode="auto">
          <a:xfrm>
            <a:off x="2971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33</a:t>
            </a:r>
          </a:p>
        </p:txBody>
      </p:sp>
      <p:sp>
        <p:nvSpPr>
          <p:cNvPr id="25" name="Rectangle 24">
            <a:extLst>
              <a:ext uri="{FF2B5EF4-FFF2-40B4-BE49-F238E27FC236}">
                <a16:creationId xmlns:a16="http://schemas.microsoft.com/office/drawing/2014/main" id="{F94C7316-29A9-4FD9-998E-A1142177FE8A}"/>
              </a:ext>
            </a:extLst>
          </p:cNvPr>
          <p:cNvSpPr>
            <a:spLocks noChangeArrowheads="1"/>
          </p:cNvSpPr>
          <p:nvPr/>
        </p:nvSpPr>
        <p:spPr bwMode="auto">
          <a:xfrm>
            <a:off x="3886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51</a:t>
            </a:r>
          </a:p>
        </p:txBody>
      </p:sp>
      <p:sp>
        <p:nvSpPr>
          <p:cNvPr id="26" name="Rectangle 25">
            <a:extLst>
              <a:ext uri="{FF2B5EF4-FFF2-40B4-BE49-F238E27FC236}">
                <a16:creationId xmlns:a16="http://schemas.microsoft.com/office/drawing/2014/main" id="{FDC0AFC3-2F68-4B0F-B624-232131AFBAD0}"/>
              </a:ext>
            </a:extLst>
          </p:cNvPr>
          <p:cNvSpPr>
            <a:spLocks noChangeArrowheads="1"/>
          </p:cNvSpPr>
          <p:nvPr/>
        </p:nvSpPr>
        <p:spPr bwMode="auto">
          <a:xfrm>
            <a:off x="3429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43</a:t>
            </a:r>
          </a:p>
        </p:txBody>
      </p:sp>
      <p:sp>
        <p:nvSpPr>
          <p:cNvPr id="27" name="Rectangle 26" descr="Outlined diamond">
            <a:extLst>
              <a:ext uri="{FF2B5EF4-FFF2-40B4-BE49-F238E27FC236}">
                <a16:creationId xmlns:a16="http://schemas.microsoft.com/office/drawing/2014/main" id="{BDE28AF4-789D-44FD-8EA2-669CDAB4290C}"/>
              </a:ext>
            </a:extLst>
          </p:cNvPr>
          <p:cNvSpPr>
            <a:spLocks noChangeArrowheads="1"/>
          </p:cNvSpPr>
          <p:nvPr/>
        </p:nvSpPr>
        <p:spPr bwMode="auto">
          <a:xfrm>
            <a:off x="4343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53</a:t>
            </a:r>
          </a:p>
        </p:txBody>
      </p:sp>
      <p:sp>
        <p:nvSpPr>
          <p:cNvPr id="28" name="Rectangle 27" descr="Outlined diamond">
            <a:extLst>
              <a:ext uri="{FF2B5EF4-FFF2-40B4-BE49-F238E27FC236}">
                <a16:creationId xmlns:a16="http://schemas.microsoft.com/office/drawing/2014/main" id="{D6182690-D809-447E-87A4-AE6CE4F5EC5D}"/>
              </a:ext>
            </a:extLst>
          </p:cNvPr>
          <p:cNvSpPr>
            <a:spLocks noChangeArrowheads="1"/>
          </p:cNvSpPr>
          <p:nvPr/>
        </p:nvSpPr>
        <p:spPr bwMode="auto">
          <a:xfrm>
            <a:off x="5715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84</a:t>
            </a:r>
          </a:p>
        </p:txBody>
      </p:sp>
      <p:sp>
        <p:nvSpPr>
          <p:cNvPr id="29" name="Rectangle 28" descr="Outlined diamond">
            <a:extLst>
              <a:ext uri="{FF2B5EF4-FFF2-40B4-BE49-F238E27FC236}">
                <a16:creationId xmlns:a16="http://schemas.microsoft.com/office/drawing/2014/main" id="{3F729066-055E-4BAD-B307-3976C7E40866}"/>
              </a:ext>
            </a:extLst>
          </p:cNvPr>
          <p:cNvSpPr>
            <a:spLocks noChangeArrowheads="1"/>
          </p:cNvSpPr>
          <p:nvPr/>
        </p:nvSpPr>
        <p:spPr bwMode="auto">
          <a:xfrm>
            <a:off x="5257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72</a:t>
            </a:r>
          </a:p>
        </p:txBody>
      </p:sp>
      <p:sp>
        <p:nvSpPr>
          <p:cNvPr id="30" name="Rectangle 29" descr="Outlined diamond">
            <a:extLst>
              <a:ext uri="{FF2B5EF4-FFF2-40B4-BE49-F238E27FC236}">
                <a16:creationId xmlns:a16="http://schemas.microsoft.com/office/drawing/2014/main" id="{59033D29-A5CF-46F8-A713-0EE4F6340D13}"/>
              </a:ext>
            </a:extLst>
          </p:cNvPr>
          <p:cNvSpPr>
            <a:spLocks noChangeArrowheads="1"/>
          </p:cNvSpPr>
          <p:nvPr/>
        </p:nvSpPr>
        <p:spPr bwMode="auto">
          <a:xfrm>
            <a:off x="6172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93</a:t>
            </a:r>
          </a:p>
        </p:txBody>
      </p:sp>
      <p:sp>
        <p:nvSpPr>
          <p:cNvPr id="31" name="Rectangle 30" descr="Outlined diamond">
            <a:extLst>
              <a:ext uri="{FF2B5EF4-FFF2-40B4-BE49-F238E27FC236}">
                <a16:creationId xmlns:a16="http://schemas.microsoft.com/office/drawing/2014/main" id="{6883F821-A74B-461D-A5B7-D410BE093149}"/>
              </a:ext>
            </a:extLst>
          </p:cNvPr>
          <p:cNvSpPr>
            <a:spLocks noChangeArrowheads="1"/>
          </p:cNvSpPr>
          <p:nvPr/>
        </p:nvSpPr>
        <p:spPr bwMode="auto">
          <a:xfrm>
            <a:off x="6629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95</a:t>
            </a:r>
          </a:p>
        </p:txBody>
      </p:sp>
      <p:sp>
        <p:nvSpPr>
          <p:cNvPr id="32" name="Rectangle 31" descr="Outlined diamond">
            <a:extLst>
              <a:ext uri="{FF2B5EF4-FFF2-40B4-BE49-F238E27FC236}">
                <a16:creationId xmlns:a16="http://schemas.microsoft.com/office/drawing/2014/main" id="{DCEEA0D9-9EDD-4F31-B082-843DD7E92D6B}"/>
              </a:ext>
            </a:extLst>
          </p:cNvPr>
          <p:cNvSpPr>
            <a:spLocks noChangeArrowheads="1"/>
          </p:cNvSpPr>
          <p:nvPr/>
        </p:nvSpPr>
        <p:spPr bwMode="auto">
          <a:xfrm>
            <a:off x="7543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97</a:t>
            </a:r>
          </a:p>
        </p:txBody>
      </p:sp>
      <p:sp>
        <p:nvSpPr>
          <p:cNvPr id="33" name="Rectangle 32" descr="Outlined diamond">
            <a:extLst>
              <a:ext uri="{FF2B5EF4-FFF2-40B4-BE49-F238E27FC236}">
                <a16:creationId xmlns:a16="http://schemas.microsoft.com/office/drawing/2014/main" id="{B722E885-CE03-4CD8-9B8A-C1D32E2711A2}"/>
              </a:ext>
            </a:extLst>
          </p:cNvPr>
          <p:cNvSpPr>
            <a:spLocks noChangeArrowheads="1"/>
          </p:cNvSpPr>
          <p:nvPr/>
        </p:nvSpPr>
        <p:spPr bwMode="auto">
          <a:xfrm>
            <a:off x="7086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96</a:t>
            </a:r>
          </a:p>
        </p:txBody>
      </p:sp>
      <p:sp>
        <p:nvSpPr>
          <p:cNvPr id="34" name="Rectangle 33" descr="Outlined diamond">
            <a:extLst>
              <a:ext uri="{FF2B5EF4-FFF2-40B4-BE49-F238E27FC236}">
                <a16:creationId xmlns:a16="http://schemas.microsoft.com/office/drawing/2014/main" id="{7372B7DB-4B87-42C2-8740-BF21365E2D41}"/>
              </a:ext>
            </a:extLst>
          </p:cNvPr>
          <p:cNvSpPr>
            <a:spLocks noChangeArrowheads="1"/>
          </p:cNvSpPr>
          <p:nvPr/>
        </p:nvSpPr>
        <p:spPr bwMode="auto">
          <a:xfrm>
            <a:off x="1143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a:t>
            </a:r>
          </a:p>
        </p:txBody>
      </p:sp>
      <p:sp>
        <p:nvSpPr>
          <p:cNvPr id="35" name="Rectangle 39">
            <a:extLst>
              <a:ext uri="{FF2B5EF4-FFF2-40B4-BE49-F238E27FC236}">
                <a16:creationId xmlns:a16="http://schemas.microsoft.com/office/drawing/2014/main" id="{938C3D15-B39D-4111-8D8F-79A04E68EB4B}"/>
              </a:ext>
            </a:extLst>
          </p:cNvPr>
          <p:cNvSpPr>
            <a:spLocks noChangeArrowheads="1"/>
          </p:cNvSpPr>
          <p:nvPr/>
        </p:nvSpPr>
        <p:spPr bwMode="auto">
          <a:xfrm>
            <a:off x="2968881" y="5103813"/>
            <a:ext cx="478914"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endParaRPr kumimoji="1" lang="en-US" altLang="en-US" sz="1500" b="1" dirty="0"/>
          </a:p>
        </p:txBody>
      </p:sp>
      <p:sp>
        <p:nvSpPr>
          <p:cNvPr id="36" name="Line 40">
            <a:extLst>
              <a:ext uri="{FF2B5EF4-FFF2-40B4-BE49-F238E27FC236}">
                <a16:creationId xmlns:a16="http://schemas.microsoft.com/office/drawing/2014/main" id="{920E2F7A-A675-4692-BF5F-2F333ED4312A}"/>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Rectangle 42">
            <a:extLst>
              <a:ext uri="{FF2B5EF4-FFF2-40B4-BE49-F238E27FC236}">
                <a16:creationId xmlns:a16="http://schemas.microsoft.com/office/drawing/2014/main" id="{2758C929-8813-4208-B450-1F1FE6E75EB9}"/>
              </a:ext>
            </a:extLst>
          </p:cNvPr>
          <p:cNvSpPr>
            <a:spLocks noChangeArrowheads="1"/>
          </p:cNvSpPr>
          <p:nvPr/>
        </p:nvSpPr>
        <p:spPr bwMode="auto">
          <a:xfrm>
            <a:off x="3848716" y="5103813"/>
            <a:ext cx="528992"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high</a:t>
            </a:r>
            <a:endParaRPr kumimoji="1" lang="en-US" altLang="en-US" sz="1500" b="1" dirty="0"/>
          </a:p>
        </p:txBody>
      </p:sp>
      <p:sp>
        <p:nvSpPr>
          <p:cNvPr id="38" name="Line 43">
            <a:extLst>
              <a:ext uri="{FF2B5EF4-FFF2-40B4-BE49-F238E27FC236}">
                <a16:creationId xmlns:a16="http://schemas.microsoft.com/office/drawing/2014/main" id="{84DD6935-06C3-49B5-95ED-A4C49C341728}"/>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9" name="Rectangle 38">
            <a:extLst>
              <a:ext uri="{FF2B5EF4-FFF2-40B4-BE49-F238E27FC236}">
                <a16:creationId xmlns:a16="http://schemas.microsoft.com/office/drawing/2014/main" id="{B583FD7D-C46D-41CA-94E9-C4C4FAEC8D6E}"/>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mid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1" name="Rectangle 40">
            <a:extLst>
              <a:ext uri="{FF2B5EF4-FFF2-40B4-BE49-F238E27FC236}">
                <a16:creationId xmlns:a16="http://schemas.microsoft.com/office/drawing/2014/main" id="{419F2927-2F2C-4BCB-A1E6-489848DE978A}"/>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2" name="Rectangle 41">
            <a:extLst>
              <a:ext uri="{FF2B5EF4-FFF2-40B4-BE49-F238E27FC236}">
                <a16:creationId xmlns:a16="http://schemas.microsoft.com/office/drawing/2014/main" id="{F3D794E3-12F1-415D-8D7C-282BF67C8D12}"/>
              </a:ext>
            </a:extLst>
          </p:cNvPr>
          <p:cNvSpPr/>
          <p:nvPr/>
        </p:nvSpPr>
        <p:spPr>
          <a:xfrm>
            <a:off x="1237456" y="1731962"/>
            <a:ext cx="3011487"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77860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9AA65B-759D-4174-842D-E4728109649D}"/>
              </a:ext>
            </a:extLst>
          </p:cNvPr>
          <p:cNvSpPr>
            <a:spLocks noGrp="1"/>
          </p:cNvSpPr>
          <p:nvPr>
            <p:ph type="sldNum" sz="quarter" idx="12"/>
          </p:nvPr>
        </p:nvSpPr>
        <p:spPr/>
        <p:txBody>
          <a:bodyPr/>
          <a:lstStyle/>
          <a:p>
            <a:pPr>
              <a:defRPr/>
            </a:pPr>
            <a:fld id="{89681101-023D-40BD-A2D5-1BE569FA9ED1}" type="slidenum">
              <a:rPr lang="en-US" smtClean="0"/>
              <a:pPr>
                <a:defRPr/>
              </a:pPr>
              <a:t>86</a:t>
            </a:fld>
            <a:endParaRPr lang="en-US"/>
          </a:p>
        </p:txBody>
      </p:sp>
      <p:sp>
        <p:nvSpPr>
          <p:cNvPr id="5" name="Rectangle 4">
            <a:extLst>
              <a:ext uri="{FF2B5EF4-FFF2-40B4-BE49-F238E27FC236}">
                <a16:creationId xmlns:a16="http://schemas.microsoft.com/office/drawing/2014/main" id="{B61BA7C0-3798-4E7E-B3B0-AF37BA3A05DF}"/>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5">
            <a:extLst>
              <a:ext uri="{FF2B5EF4-FFF2-40B4-BE49-F238E27FC236}">
                <a16:creationId xmlns:a16="http://schemas.microsoft.com/office/drawing/2014/main" id="{7FE06A09-8E40-4F50-BCB9-4AC9DCAAE13E}"/>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6">
            <a:extLst>
              <a:ext uri="{FF2B5EF4-FFF2-40B4-BE49-F238E27FC236}">
                <a16:creationId xmlns:a16="http://schemas.microsoft.com/office/drawing/2014/main" id="{C53CA978-0972-43E9-B809-1274505C5692}"/>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7">
            <a:extLst>
              <a:ext uri="{FF2B5EF4-FFF2-40B4-BE49-F238E27FC236}">
                <a16:creationId xmlns:a16="http://schemas.microsoft.com/office/drawing/2014/main" id="{74C37585-AD94-4683-AC0F-C7D3AC5452A3}"/>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8">
            <a:extLst>
              <a:ext uri="{FF2B5EF4-FFF2-40B4-BE49-F238E27FC236}">
                <a16:creationId xmlns:a16="http://schemas.microsoft.com/office/drawing/2014/main" id="{CB5DA8E2-715B-47D5-9F6C-0A4C0D473950}"/>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9">
            <a:extLst>
              <a:ext uri="{FF2B5EF4-FFF2-40B4-BE49-F238E27FC236}">
                <a16:creationId xmlns:a16="http://schemas.microsoft.com/office/drawing/2014/main" id="{3FECEB0C-7EFB-45FA-BBFF-5970BCCC0A1C}"/>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10">
            <a:extLst>
              <a:ext uri="{FF2B5EF4-FFF2-40B4-BE49-F238E27FC236}">
                <a16:creationId xmlns:a16="http://schemas.microsoft.com/office/drawing/2014/main" id="{6594AB96-709E-4E55-AC5D-29718BE36B47}"/>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11">
            <a:extLst>
              <a:ext uri="{FF2B5EF4-FFF2-40B4-BE49-F238E27FC236}">
                <a16:creationId xmlns:a16="http://schemas.microsoft.com/office/drawing/2014/main" id="{316603D1-7756-409A-B016-FFBD9B1CD87A}"/>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12">
            <a:extLst>
              <a:ext uri="{FF2B5EF4-FFF2-40B4-BE49-F238E27FC236}">
                <a16:creationId xmlns:a16="http://schemas.microsoft.com/office/drawing/2014/main" id="{91877933-A845-444A-9EFB-73F9C5C8F935}"/>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13">
            <a:extLst>
              <a:ext uri="{FF2B5EF4-FFF2-40B4-BE49-F238E27FC236}">
                <a16:creationId xmlns:a16="http://schemas.microsoft.com/office/drawing/2014/main" id="{7B999788-8D18-4B08-9AF0-FFE2CB413039}"/>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14">
            <a:extLst>
              <a:ext uri="{FF2B5EF4-FFF2-40B4-BE49-F238E27FC236}">
                <a16:creationId xmlns:a16="http://schemas.microsoft.com/office/drawing/2014/main" id="{2E886E23-8030-49B2-B77E-3C37DBA2F1A3}"/>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15">
            <a:extLst>
              <a:ext uri="{FF2B5EF4-FFF2-40B4-BE49-F238E27FC236}">
                <a16:creationId xmlns:a16="http://schemas.microsoft.com/office/drawing/2014/main" id="{6D906AE0-02B6-455C-B07A-ED4E691FD653}"/>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16">
            <a:extLst>
              <a:ext uri="{FF2B5EF4-FFF2-40B4-BE49-F238E27FC236}">
                <a16:creationId xmlns:a16="http://schemas.microsoft.com/office/drawing/2014/main" id="{A75001A9-20F6-4030-9ED3-56C255D209CB}"/>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17">
            <a:extLst>
              <a:ext uri="{FF2B5EF4-FFF2-40B4-BE49-F238E27FC236}">
                <a16:creationId xmlns:a16="http://schemas.microsoft.com/office/drawing/2014/main" id="{6F610B4C-EABB-4B5D-A2CC-97B1CC2B384F}"/>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18">
            <a:extLst>
              <a:ext uri="{FF2B5EF4-FFF2-40B4-BE49-F238E27FC236}">
                <a16:creationId xmlns:a16="http://schemas.microsoft.com/office/drawing/2014/main" id="{0D487A02-070F-4A76-9F5B-A695BC1E7D41}"/>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19" descr="Outlined diamond">
            <a:extLst>
              <a:ext uri="{FF2B5EF4-FFF2-40B4-BE49-F238E27FC236}">
                <a16:creationId xmlns:a16="http://schemas.microsoft.com/office/drawing/2014/main" id="{F46D6950-BB03-4A02-9C47-7C945C247366}"/>
              </a:ext>
            </a:extLst>
          </p:cNvPr>
          <p:cNvSpPr>
            <a:spLocks noChangeArrowheads="1"/>
          </p:cNvSpPr>
          <p:nvPr/>
        </p:nvSpPr>
        <p:spPr bwMode="auto">
          <a:xfrm>
            <a:off x="4800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64</a:t>
            </a:r>
          </a:p>
        </p:txBody>
      </p:sp>
      <p:sp>
        <p:nvSpPr>
          <p:cNvPr id="21" name="Rectangle 20" descr="Outlined diamond">
            <a:extLst>
              <a:ext uri="{FF2B5EF4-FFF2-40B4-BE49-F238E27FC236}">
                <a16:creationId xmlns:a16="http://schemas.microsoft.com/office/drawing/2014/main" id="{2BD10827-0579-46AB-BB9F-69FE440DCD53}"/>
              </a:ext>
            </a:extLst>
          </p:cNvPr>
          <p:cNvSpPr>
            <a:spLocks noChangeArrowheads="1"/>
          </p:cNvSpPr>
          <p:nvPr/>
        </p:nvSpPr>
        <p:spPr bwMode="auto">
          <a:xfrm>
            <a:off x="2057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14</a:t>
            </a:r>
          </a:p>
        </p:txBody>
      </p:sp>
      <p:sp>
        <p:nvSpPr>
          <p:cNvPr id="22" name="Rectangle 21" descr="Outlined diamond">
            <a:extLst>
              <a:ext uri="{FF2B5EF4-FFF2-40B4-BE49-F238E27FC236}">
                <a16:creationId xmlns:a16="http://schemas.microsoft.com/office/drawing/2014/main" id="{1E5447DC-801D-4875-B118-C2EAD10DA60D}"/>
              </a:ext>
            </a:extLst>
          </p:cNvPr>
          <p:cNvSpPr>
            <a:spLocks noChangeArrowheads="1"/>
          </p:cNvSpPr>
          <p:nvPr/>
        </p:nvSpPr>
        <p:spPr bwMode="auto">
          <a:xfrm>
            <a:off x="1600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13</a:t>
            </a:r>
          </a:p>
        </p:txBody>
      </p:sp>
      <p:sp>
        <p:nvSpPr>
          <p:cNvPr id="23" name="Rectangle 22" descr="Outlined diamond">
            <a:extLst>
              <a:ext uri="{FF2B5EF4-FFF2-40B4-BE49-F238E27FC236}">
                <a16:creationId xmlns:a16="http://schemas.microsoft.com/office/drawing/2014/main" id="{267A35EC-EF3E-48FD-91B1-A5D598BF559B}"/>
              </a:ext>
            </a:extLst>
          </p:cNvPr>
          <p:cNvSpPr>
            <a:spLocks noChangeArrowheads="1"/>
          </p:cNvSpPr>
          <p:nvPr/>
        </p:nvSpPr>
        <p:spPr bwMode="auto">
          <a:xfrm>
            <a:off x="2514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25</a:t>
            </a:r>
          </a:p>
        </p:txBody>
      </p:sp>
      <p:sp>
        <p:nvSpPr>
          <p:cNvPr id="24" name="Rectangle 23">
            <a:extLst>
              <a:ext uri="{FF2B5EF4-FFF2-40B4-BE49-F238E27FC236}">
                <a16:creationId xmlns:a16="http://schemas.microsoft.com/office/drawing/2014/main" id="{005DF9B3-FE61-4B44-887A-0398C009F881}"/>
              </a:ext>
            </a:extLst>
          </p:cNvPr>
          <p:cNvSpPr>
            <a:spLocks noChangeArrowheads="1"/>
          </p:cNvSpPr>
          <p:nvPr/>
        </p:nvSpPr>
        <p:spPr bwMode="auto">
          <a:xfrm>
            <a:off x="2971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33</a:t>
            </a:r>
          </a:p>
        </p:txBody>
      </p:sp>
      <p:sp>
        <p:nvSpPr>
          <p:cNvPr id="25" name="Rectangle 24">
            <a:extLst>
              <a:ext uri="{FF2B5EF4-FFF2-40B4-BE49-F238E27FC236}">
                <a16:creationId xmlns:a16="http://schemas.microsoft.com/office/drawing/2014/main" id="{84EF804F-7BBE-491D-AD19-55A8EEB297CC}"/>
              </a:ext>
            </a:extLst>
          </p:cNvPr>
          <p:cNvSpPr>
            <a:spLocks noChangeArrowheads="1"/>
          </p:cNvSpPr>
          <p:nvPr/>
        </p:nvSpPr>
        <p:spPr bwMode="auto">
          <a:xfrm>
            <a:off x="38862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51</a:t>
            </a:r>
          </a:p>
        </p:txBody>
      </p:sp>
      <p:sp>
        <p:nvSpPr>
          <p:cNvPr id="26" name="Rectangle 25">
            <a:extLst>
              <a:ext uri="{FF2B5EF4-FFF2-40B4-BE49-F238E27FC236}">
                <a16:creationId xmlns:a16="http://schemas.microsoft.com/office/drawing/2014/main" id="{65379AD3-52D4-44AA-AF12-836E6885C4D7}"/>
              </a:ext>
            </a:extLst>
          </p:cNvPr>
          <p:cNvSpPr>
            <a:spLocks noChangeArrowheads="1"/>
          </p:cNvSpPr>
          <p:nvPr/>
        </p:nvSpPr>
        <p:spPr bwMode="auto">
          <a:xfrm>
            <a:off x="34290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43</a:t>
            </a:r>
          </a:p>
        </p:txBody>
      </p:sp>
      <p:sp>
        <p:nvSpPr>
          <p:cNvPr id="27" name="Rectangle 26" descr="Outlined diamond">
            <a:extLst>
              <a:ext uri="{FF2B5EF4-FFF2-40B4-BE49-F238E27FC236}">
                <a16:creationId xmlns:a16="http://schemas.microsoft.com/office/drawing/2014/main" id="{529BFB3B-81DD-4874-A077-D258456DB0C4}"/>
              </a:ext>
            </a:extLst>
          </p:cNvPr>
          <p:cNvSpPr>
            <a:spLocks noChangeArrowheads="1"/>
          </p:cNvSpPr>
          <p:nvPr/>
        </p:nvSpPr>
        <p:spPr bwMode="auto">
          <a:xfrm>
            <a:off x="4343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53</a:t>
            </a:r>
          </a:p>
        </p:txBody>
      </p:sp>
      <p:sp>
        <p:nvSpPr>
          <p:cNvPr id="28" name="Rectangle 27" descr="Outlined diamond">
            <a:extLst>
              <a:ext uri="{FF2B5EF4-FFF2-40B4-BE49-F238E27FC236}">
                <a16:creationId xmlns:a16="http://schemas.microsoft.com/office/drawing/2014/main" id="{1BB73C15-3583-49E7-B4FC-542A3E022DC4}"/>
              </a:ext>
            </a:extLst>
          </p:cNvPr>
          <p:cNvSpPr>
            <a:spLocks noChangeArrowheads="1"/>
          </p:cNvSpPr>
          <p:nvPr/>
        </p:nvSpPr>
        <p:spPr bwMode="auto">
          <a:xfrm>
            <a:off x="5715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84</a:t>
            </a:r>
          </a:p>
        </p:txBody>
      </p:sp>
      <p:sp>
        <p:nvSpPr>
          <p:cNvPr id="29" name="Rectangle 28" descr="Outlined diamond">
            <a:extLst>
              <a:ext uri="{FF2B5EF4-FFF2-40B4-BE49-F238E27FC236}">
                <a16:creationId xmlns:a16="http://schemas.microsoft.com/office/drawing/2014/main" id="{A4EE971A-8334-4B30-9E53-DCBD49C27090}"/>
              </a:ext>
            </a:extLst>
          </p:cNvPr>
          <p:cNvSpPr>
            <a:spLocks noChangeArrowheads="1"/>
          </p:cNvSpPr>
          <p:nvPr/>
        </p:nvSpPr>
        <p:spPr bwMode="auto">
          <a:xfrm>
            <a:off x="5257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72</a:t>
            </a:r>
          </a:p>
        </p:txBody>
      </p:sp>
      <p:sp>
        <p:nvSpPr>
          <p:cNvPr id="30" name="Rectangle 29" descr="Outlined diamond">
            <a:extLst>
              <a:ext uri="{FF2B5EF4-FFF2-40B4-BE49-F238E27FC236}">
                <a16:creationId xmlns:a16="http://schemas.microsoft.com/office/drawing/2014/main" id="{2FB1FD89-EC89-41A2-8CEF-8E316F1C202E}"/>
              </a:ext>
            </a:extLst>
          </p:cNvPr>
          <p:cNvSpPr>
            <a:spLocks noChangeArrowheads="1"/>
          </p:cNvSpPr>
          <p:nvPr/>
        </p:nvSpPr>
        <p:spPr bwMode="auto">
          <a:xfrm>
            <a:off x="6172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93</a:t>
            </a:r>
          </a:p>
        </p:txBody>
      </p:sp>
      <p:sp>
        <p:nvSpPr>
          <p:cNvPr id="31" name="Rectangle 30" descr="Outlined diamond">
            <a:extLst>
              <a:ext uri="{FF2B5EF4-FFF2-40B4-BE49-F238E27FC236}">
                <a16:creationId xmlns:a16="http://schemas.microsoft.com/office/drawing/2014/main" id="{F6AAC4A2-0372-456F-95F1-899FEA905498}"/>
              </a:ext>
            </a:extLst>
          </p:cNvPr>
          <p:cNvSpPr>
            <a:spLocks noChangeArrowheads="1"/>
          </p:cNvSpPr>
          <p:nvPr/>
        </p:nvSpPr>
        <p:spPr bwMode="auto">
          <a:xfrm>
            <a:off x="6629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95</a:t>
            </a:r>
          </a:p>
        </p:txBody>
      </p:sp>
      <p:sp>
        <p:nvSpPr>
          <p:cNvPr id="32" name="Rectangle 31" descr="Outlined diamond">
            <a:extLst>
              <a:ext uri="{FF2B5EF4-FFF2-40B4-BE49-F238E27FC236}">
                <a16:creationId xmlns:a16="http://schemas.microsoft.com/office/drawing/2014/main" id="{651481F8-F72D-4CAA-891B-6E788DD7A470}"/>
              </a:ext>
            </a:extLst>
          </p:cNvPr>
          <p:cNvSpPr>
            <a:spLocks noChangeArrowheads="1"/>
          </p:cNvSpPr>
          <p:nvPr/>
        </p:nvSpPr>
        <p:spPr bwMode="auto">
          <a:xfrm>
            <a:off x="7543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97</a:t>
            </a:r>
          </a:p>
        </p:txBody>
      </p:sp>
      <p:sp>
        <p:nvSpPr>
          <p:cNvPr id="33" name="Rectangle 32" descr="Outlined diamond">
            <a:extLst>
              <a:ext uri="{FF2B5EF4-FFF2-40B4-BE49-F238E27FC236}">
                <a16:creationId xmlns:a16="http://schemas.microsoft.com/office/drawing/2014/main" id="{09284974-5980-4117-A269-81A24BFF2952}"/>
              </a:ext>
            </a:extLst>
          </p:cNvPr>
          <p:cNvSpPr>
            <a:spLocks noChangeArrowheads="1"/>
          </p:cNvSpPr>
          <p:nvPr/>
        </p:nvSpPr>
        <p:spPr bwMode="auto">
          <a:xfrm>
            <a:off x="7086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96</a:t>
            </a:r>
          </a:p>
        </p:txBody>
      </p:sp>
      <p:sp>
        <p:nvSpPr>
          <p:cNvPr id="34" name="Rectangle 33" descr="Outlined diamond">
            <a:extLst>
              <a:ext uri="{FF2B5EF4-FFF2-40B4-BE49-F238E27FC236}">
                <a16:creationId xmlns:a16="http://schemas.microsoft.com/office/drawing/2014/main" id="{BF01B4F5-F431-475D-8F19-523D36EDEBCA}"/>
              </a:ext>
            </a:extLst>
          </p:cNvPr>
          <p:cNvSpPr>
            <a:spLocks noChangeArrowheads="1"/>
          </p:cNvSpPr>
          <p:nvPr/>
        </p:nvSpPr>
        <p:spPr bwMode="auto">
          <a:xfrm>
            <a:off x="1143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a:t>
            </a:r>
          </a:p>
        </p:txBody>
      </p:sp>
      <p:sp>
        <p:nvSpPr>
          <p:cNvPr id="35" name="Rectangle 34">
            <a:extLst>
              <a:ext uri="{FF2B5EF4-FFF2-40B4-BE49-F238E27FC236}">
                <a16:creationId xmlns:a16="http://schemas.microsoft.com/office/drawing/2014/main" id="{25B88826-BE7F-46D9-B637-06CC0FA31726}"/>
              </a:ext>
            </a:extLst>
          </p:cNvPr>
          <p:cNvSpPr>
            <a:spLocks noChangeArrowheads="1"/>
          </p:cNvSpPr>
          <p:nvPr/>
        </p:nvSpPr>
        <p:spPr bwMode="auto">
          <a:xfrm>
            <a:off x="2968881" y="5103813"/>
            <a:ext cx="478914"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endParaRPr kumimoji="1" lang="en-US" altLang="en-US" sz="1500" b="1" dirty="0"/>
          </a:p>
        </p:txBody>
      </p:sp>
      <p:sp>
        <p:nvSpPr>
          <p:cNvPr id="36" name="Line 35">
            <a:extLst>
              <a:ext uri="{FF2B5EF4-FFF2-40B4-BE49-F238E27FC236}">
                <a16:creationId xmlns:a16="http://schemas.microsoft.com/office/drawing/2014/main" id="{ACFFEF76-9BAD-4476-A4C1-01BCE33C936C}"/>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Rectangle 36">
            <a:extLst>
              <a:ext uri="{FF2B5EF4-FFF2-40B4-BE49-F238E27FC236}">
                <a16:creationId xmlns:a16="http://schemas.microsoft.com/office/drawing/2014/main" id="{7DD32E33-C229-4168-98BA-B313578738C0}"/>
              </a:ext>
            </a:extLst>
          </p:cNvPr>
          <p:cNvSpPr>
            <a:spLocks noChangeArrowheads="1"/>
          </p:cNvSpPr>
          <p:nvPr/>
        </p:nvSpPr>
        <p:spPr bwMode="auto">
          <a:xfrm>
            <a:off x="3848716" y="5103813"/>
            <a:ext cx="528992"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high</a:t>
            </a:r>
            <a:endParaRPr kumimoji="1" lang="en-US" altLang="en-US" sz="1500" b="1" dirty="0"/>
          </a:p>
        </p:txBody>
      </p:sp>
      <p:sp>
        <p:nvSpPr>
          <p:cNvPr id="38" name="Line 37">
            <a:extLst>
              <a:ext uri="{FF2B5EF4-FFF2-40B4-BE49-F238E27FC236}">
                <a16:creationId xmlns:a16="http://schemas.microsoft.com/office/drawing/2014/main" id="{3AC347DC-5E58-4675-8920-52A6B8672F0B}"/>
              </a:ext>
            </a:extLst>
          </p:cNvPr>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9" name="Rectangle 38">
            <a:extLst>
              <a:ext uri="{FF2B5EF4-FFF2-40B4-BE49-F238E27FC236}">
                <a16:creationId xmlns:a16="http://schemas.microsoft.com/office/drawing/2014/main" id="{B8214237-AFDF-4840-873B-B0522F293148}"/>
              </a:ext>
            </a:extLst>
          </p:cNvPr>
          <p:cNvSpPr>
            <a:spLocks noChangeArrowheads="1"/>
          </p:cNvSpPr>
          <p:nvPr/>
        </p:nvSpPr>
        <p:spPr bwMode="auto">
          <a:xfrm>
            <a:off x="3413127" y="5103813"/>
            <a:ext cx="492121" cy="32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a:t>mid</a:t>
            </a:r>
          </a:p>
        </p:txBody>
      </p:sp>
      <p:sp>
        <p:nvSpPr>
          <p:cNvPr id="40" name="Line 39">
            <a:extLst>
              <a:ext uri="{FF2B5EF4-FFF2-40B4-BE49-F238E27FC236}">
                <a16:creationId xmlns:a16="http://schemas.microsoft.com/office/drawing/2014/main" id="{6DEDB9B9-08E5-4E58-8CF3-29A1F11656B9}"/>
              </a:ext>
            </a:extLst>
          </p:cNvPr>
          <p:cNvSpPr>
            <a:spLocks noChangeShapeType="1"/>
          </p:cNvSpPr>
          <p:nvPr/>
        </p:nvSpPr>
        <p:spPr bwMode="auto">
          <a:xfrm flipV="1">
            <a:off x="364331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41" name="Oval 40">
            <a:extLst>
              <a:ext uri="{FF2B5EF4-FFF2-40B4-BE49-F238E27FC236}">
                <a16:creationId xmlns:a16="http://schemas.microsoft.com/office/drawing/2014/main" id="{EAE048E0-C61B-4463-8B78-35AEE9C074B5}"/>
              </a:ext>
            </a:extLst>
          </p:cNvPr>
          <p:cNvSpPr>
            <a:spLocks noChangeArrowheads="1"/>
          </p:cNvSpPr>
          <p:nvPr/>
        </p:nvSpPr>
        <p:spPr bwMode="auto">
          <a:xfrm>
            <a:off x="3482975" y="4137025"/>
            <a:ext cx="357188" cy="357188"/>
          </a:xfrm>
          <a:prstGeom prst="ellipse">
            <a:avLst/>
          </a:prstGeom>
          <a:noFill/>
          <a:ln w="34925">
            <a:solidFill>
              <a:srgbClr val="FF0000"/>
            </a:solidFill>
          </a:ln>
        </p:spPr>
        <p:txBody>
          <a:bodyPr wrap="none" anchor="ctr"/>
          <a:lstStyle/>
          <a:p>
            <a:endParaRPr lang="en-US" sz="1500"/>
          </a:p>
        </p:txBody>
      </p:sp>
      <p:sp>
        <p:nvSpPr>
          <p:cNvPr id="42" name="Rectangle 41">
            <a:extLst>
              <a:ext uri="{FF2B5EF4-FFF2-40B4-BE49-F238E27FC236}">
                <a16:creationId xmlns:a16="http://schemas.microsoft.com/office/drawing/2014/main" id="{F12EA3CD-03E4-4DFC-BEB9-08B0021565E3}"/>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mid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4" name="Rectangle 43">
            <a:extLst>
              <a:ext uri="{FF2B5EF4-FFF2-40B4-BE49-F238E27FC236}">
                <a16:creationId xmlns:a16="http://schemas.microsoft.com/office/drawing/2014/main" id="{8D49769D-ACAD-4294-BC82-EE168A43AA7E}"/>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5" name="Rectangle 44">
            <a:extLst>
              <a:ext uri="{FF2B5EF4-FFF2-40B4-BE49-F238E27FC236}">
                <a16:creationId xmlns:a16="http://schemas.microsoft.com/office/drawing/2014/main" id="{FC01E8FE-ADD8-4804-B93E-1FBAE6F46A4D}"/>
              </a:ext>
            </a:extLst>
          </p:cNvPr>
          <p:cNvSpPr/>
          <p:nvPr/>
        </p:nvSpPr>
        <p:spPr>
          <a:xfrm>
            <a:off x="2093913" y="2514600"/>
            <a:ext cx="3621087" cy="269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89847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2EF1E-9C5D-446F-ABFA-6D4CC02EAE67}"/>
              </a:ext>
            </a:extLst>
          </p:cNvPr>
          <p:cNvSpPr>
            <a:spLocks noGrp="1"/>
          </p:cNvSpPr>
          <p:nvPr>
            <p:ph type="sldNum" sz="quarter" idx="12"/>
          </p:nvPr>
        </p:nvSpPr>
        <p:spPr/>
        <p:txBody>
          <a:bodyPr/>
          <a:lstStyle/>
          <a:p>
            <a:pPr>
              <a:defRPr/>
            </a:pPr>
            <a:fld id="{89681101-023D-40BD-A2D5-1BE569FA9ED1}" type="slidenum">
              <a:rPr lang="en-US" smtClean="0"/>
              <a:pPr>
                <a:defRPr/>
              </a:pPr>
              <a:t>87</a:t>
            </a:fld>
            <a:endParaRPr lang="en-US"/>
          </a:p>
        </p:txBody>
      </p:sp>
      <p:sp>
        <p:nvSpPr>
          <p:cNvPr id="5" name="Rectangle 4">
            <a:extLst>
              <a:ext uri="{FF2B5EF4-FFF2-40B4-BE49-F238E27FC236}">
                <a16:creationId xmlns:a16="http://schemas.microsoft.com/office/drawing/2014/main" id="{2812B352-BAE9-4077-AC4C-6B77E0ECBBF2}"/>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5">
            <a:extLst>
              <a:ext uri="{FF2B5EF4-FFF2-40B4-BE49-F238E27FC236}">
                <a16:creationId xmlns:a16="http://schemas.microsoft.com/office/drawing/2014/main" id="{F658E133-E2AA-4D87-B252-44B80D018BBE}"/>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6">
            <a:extLst>
              <a:ext uri="{FF2B5EF4-FFF2-40B4-BE49-F238E27FC236}">
                <a16:creationId xmlns:a16="http://schemas.microsoft.com/office/drawing/2014/main" id="{574C85A8-055C-4565-B77E-FE7D453EF8FD}"/>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7">
            <a:extLst>
              <a:ext uri="{FF2B5EF4-FFF2-40B4-BE49-F238E27FC236}">
                <a16:creationId xmlns:a16="http://schemas.microsoft.com/office/drawing/2014/main" id="{FA402FBA-5754-4912-8649-52781DA232DC}"/>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8">
            <a:extLst>
              <a:ext uri="{FF2B5EF4-FFF2-40B4-BE49-F238E27FC236}">
                <a16:creationId xmlns:a16="http://schemas.microsoft.com/office/drawing/2014/main" id="{FBE49360-A53B-41C1-86AD-4650E1141C6F}"/>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9">
            <a:extLst>
              <a:ext uri="{FF2B5EF4-FFF2-40B4-BE49-F238E27FC236}">
                <a16:creationId xmlns:a16="http://schemas.microsoft.com/office/drawing/2014/main" id="{7F6C4CDA-4822-4CC3-BFCC-E187D3D54B4D}"/>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10">
            <a:extLst>
              <a:ext uri="{FF2B5EF4-FFF2-40B4-BE49-F238E27FC236}">
                <a16:creationId xmlns:a16="http://schemas.microsoft.com/office/drawing/2014/main" id="{6A928685-B152-4929-AEDB-FE2B918B0194}"/>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11">
            <a:extLst>
              <a:ext uri="{FF2B5EF4-FFF2-40B4-BE49-F238E27FC236}">
                <a16:creationId xmlns:a16="http://schemas.microsoft.com/office/drawing/2014/main" id="{5427EE17-0F10-473E-A866-9E3FCE804482}"/>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12">
            <a:extLst>
              <a:ext uri="{FF2B5EF4-FFF2-40B4-BE49-F238E27FC236}">
                <a16:creationId xmlns:a16="http://schemas.microsoft.com/office/drawing/2014/main" id="{1CD10627-4A4C-4495-ACD6-7104A7BE9E3E}"/>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13">
            <a:extLst>
              <a:ext uri="{FF2B5EF4-FFF2-40B4-BE49-F238E27FC236}">
                <a16:creationId xmlns:a16="http://schemas.microsoft.com/office/drawing/2014/main" id="{9A72F78B-75FB-4415-803C-6542D89ADD28}"/>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14">
            <a:extLst>
              <a:ext uri="{FF2B5EF4-FFF2-40B4-BE49-F238E27FC236}">
                <a16:creationId xmlns:a16="http://schemas.microsoft.com/office/drawing/2014/main" id="{64D04309-AB11-4536-BE88-61C7C0028449}"/>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15">
            <a:extLst>
              <a:ext uri="{FF2B5EF4-FFF2-40B4-BE49-F238E27FC236}">
                <a16:creationId xmlns:a16="http://schemas.microsoft.com/office/drawing/2014/main" id="{A723A2CD-4705-4200-8C55-9794DC88E8E7}"/>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16">
            <a:extLst>
              <a:ext uri="{FF2B5EF4-FFF2-40B4-BE49-F238E27FC236}">
                <a16:creationId xmlns:a16="http://schemas.microsoft.com/office/drawing/2014/main" id="{EBB4C9A7-B13B-4D85-979D-0701EE53A4B3}"/>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17">
            <a:extLst>
              <a:ext uri="{FF2B5EF4-FFF2-40B4-BE49-F238E27FC236}">
                <a16:creationId xmlns:a16="http://schemas.microsoft.com/office/drawing/2014/main" id="{4D72D0EC-D762-4960-9FD3-4751B3BB5FFE}"/>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18">
            <a:extLst>
              <a:ext uri="{FF2B5EF4-FFF2-40B4-BE49-F238E27FC236}">
                <a16:creationId xmlns:a16="http://schemas.microsoft.com/office/drawing/2014/main" id="{1DF72ED1-5F6B-4ED0-B9BB-88BCD6F1930E}"/>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19" descr="Outlined diamond">
            <a:extLst>
              <a:ext uri="{FF2B5EF4-FFF2-40B4-BE49-F238E27FC236}">
                <a16:creationId xmlns:a16="http://schemas.microsoft.com/office/drawing/2014/main" id="{4BE706BE-2210-4D2C-BF65-588FEE911284}"/>
              </a:ext>
            </a:extLst>
          </p:cNvPr>
          <p:cNvSpPr>
            <a:spLocks noChangeArrowheads="1"/>
          </p:cNvSpPr>
          <p:nvPr/>
        </p:nvSpPr>
        <p:spPr bwMode="auto">
          <a:xfrm>
            <a:off x="4800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64</a:t>
            </a:r>
          </a:p>
        </p:txBody>
      </p:sp>
      <p:sp>
        <p:nvSpPr>
          <p:cNvPr id="21" name="Rectangle 20" descr="Outlined diamond">
            <a:extLst>
              <a:ext uri="{FF2B5EF4-FFF2-40B4-BE49-F238E27FC236}">
                <a16:creationId xmlns:a16="http://schemas.microsoft.com/office/drawing/2014/main" id="{AFE80251-A834-409B-9D6F-BF1301BDA42A}"/>
              </a:ext>
            </a:extLst>
          </p:cNvPr>
          <p:cNvSpPr>
            <a:spLocks noChangeArrowheads="1"/>
          </p:cNvSpPr>
          <p:nvPr/>
        </p:nvSpPr>
        <p:spPr bwMode="auto">
          <a:xfrm>
            <a:off x="2057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14</a:t>
            </a:r>
          </a:p>
        </p:txBody>
      </p:sp>
      <p:sp>
        <p:nvSpPr>
          <p:cNvPr id="22" name="Rectangle 21" descr="Outlined diamond">
            <a:extLst>
              <a:ext uri="{FF2B5EF4-FFF2-40B4-BE49-F238E27FC236}">
                <a16:creationId xmlns:a16="http://schemas.microsoft.com/office/drawing/2014/main" id="{EF0D024B-415E-4A74-B7A0-A9E7EDC3A0B1}"/>
              </a:ext>
            </a:extLst>
          </p:cNvPr>
          <p:cNvSpPr>
            <a:spLocks noChangeArrowheads="1"/>
          </p:cNvSpPr>
          <p:nvPr/>
        </p:nvSpPr>
        <p:spPr bwMode="auto">
          <a:xfrm>
            <a:off x="1600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13</a:t>
            </a:r>
          </a:p>
        </p:txBody>
      </p:sp>
      <p:sp>
        <p:nvSpPr>
          <p:cNvPr id="23" name="Rectangle 22" descr="Outlined diamond">
            <a:extLst>
              <a:ext uri="{FF2B5EF4-FFF2-40B4-BE49-F238E27FC236}">
                <a16:creationId xmlns:a16="http://schemas.microsoft.com/office/drawing/2014/main" id="{A3A25D2E-3560-4C60-808D-C455BE16FD2E}"/>
              </a:ext>
            </a:extLst>
          </p:cNvPr>
          <p:cNvSpPr>
            <a:spLocks noChangeArrowheads="1"/>
          </p:cNvSpPr>
          <p:nvPr/>
        </p:nvSpPr>
        <p:spPr bwMode="auto">
          <a:xfrm>
            <a:off x="2514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25</a:t>
            </a:r>
          </a:p>
        </p:txBody>
      </p:sp>
      <p:sp>
        <p:nvSpPr>
          <p:cNvPr id="24" name="Rectangle 23">
            <a:extLst>
              <a:ext uri="{FF2B5EF4-FFF2-40B4-BE49-F238E27FC236}">
                <a16:creationId xmlns:a16="http://schemas.microsoft.com/office/drawing/2014/main" id="{AEF66A30-CB1F-402E-AE9C-12A04ED99F1E}"/>
              </a:ext>
            </a:extLst>
          </p:cNvPr>
          <p:cNvSpPr>
            <a:spLocks noChangeArrowheads="1"/>
          </p:cNvSpPr>
          <p:nvPr/>
        </p:nvSpPr>
        <p:spPr bwMode="auto">
          <a:xfrm>
            <a:off x="2971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33</a:t>
            </a:r>
          </a:p>
        </p:txBody>
      </p:sp>
      <p:sp>
        <p:nvSpPr>
          <p:cNvPr id="25" name="Rectangle 24" descr="Outlined diamond">
            <a:extLst>
              <a:ext uri="{FF2B5EF4-FFF2-40B4-BE49-F238E27FC236}">
                <a16:creationId xmlns:a16="http://schemas.microsoft.com/office/drawing/2014/main" id="{B68643CA-6B2A-4BB3-BD7C-C97F4458E942}"/>
              </a:ext>
            </a:extLst>
          </p:cNvPr>
          <p:cNvSpPr>
            <a:spLocks noChangeArrowheads="1"/>
          </p:cNvSpPr>
          <p:nvPr/>
        </p:nvSpPr>
        <p:spPr bwMode="auto">
          <a:xfrm>
            <a:off x="3886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51</a:t>
            </a:r>
          </a:p>
        </p:txBody>
      </p:sp>
      <p:sp>
        <p:nvSpPr>
          <p:cNvPr id="26" name="Rectangle 25" descr="Outlined diamond">
            <a:extLst>
              <a:ext uri="{FF2B5EF4-FFF2-40B4-BE49-F238E27FC236}">
                <a16:creationId xmlns:a16="http://schemas.microsoft.com/office/drawing/2014/main" id="{74C05BF2-8C06-4CD9-A897-E3AC973E0DED}"/>
              </a:ext>
            </a:extLst>
          </p:cNvPr>
          <p:cNvSpPr>
            <a:spLocks noChangeArrowheads="1"/>
          </p:cNvSpPr>
          <p:nvPr/>
        </p:nvSpPr>
        <p:spPr bwMode="auto">
          <a:xfrm>
            <a:off x="3429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43</a:t>
            </a:r>
          </a:p>
        </p:txBody>
      </p:sp>
      <p:sp>
        <p:nvSpPr>
          <p:cNvPr id="27" name="Rectangle 26" descr="Outlined diamond">
            <a:extLst>
              <a:ext uri="{FF2B5EF4-FFF2-40B4-BE49-F238E27FC236}">
                <a16:creationId xmlns:a16="http://schemas.microsoft.com/office/drawing/2014/main" id="{C0C57FE3-FE3A-4750-ACBA-18DD6173B132}"/>
              </a:ext>
            </a:extLst>
          </p:cNvPr>
          <p:cNvSpPr>
            <a:spLocks noChangeArrowheads="1"/>
          </p:cNvSpPr>
          <p:nvPr/>
        </p:nvSpPr>
        <p:spPr bwMode="auto">
          <a:xfrm>
            <a:off x="4343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53</a:t>
            </a:r>
          </a:p>
        </p:txBody>
      </p:sp>
      <p:sp>
        <p:nvSpPr>
          <p:cNvPr id="28" name="Rectangle 27" descr="Outlined diamond">
            <a:extLst>
              <a:ext uri="{FF2B5EF4-FFF2-40B4-BE49-F238E27FC236}">
                <a16:creationId xmlns:a16="http://schemas.microsoft.com/office/drawing/2014/main" id="{E3D7D93E-EE9E-422C-AC93-64ED3CC03AED}"/>
              </a:ext>
            </a:extLst>
          </p:cNvPr>
          <p:cNvSpPr>
            <a:spLocks noChangeArrowheads="1"/>
          </p:cNvSpPr>
          <p:nvPr/>
        </p:nvSpPr>
        <p:spPr bwMode="auto">
          <a:xfrm>
            <a:off x="5715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84</a:t>
            </a:r>
          </a:p>
        </p:txBody>
      </p:sp>
      <p:sp>
        <p:nvSpPr>
          <p:cNvPr id="29" name="Rectangle 28" descr="Outlined diamond">
            <a:extLst>
              <a:ext uri="{FF2B5EF4-FFF2-40B4-BE49-F238E27FC236}">
                <a16:creationId xmlns:a16="http://schemas.microsoft.com/office/drawing/2014/main" id="{5434039C-B3BB-49C5-A332-1D3E5FE38097}"/>
              </a:ext>
            </a:extLst>
          </p:cNvPr>
          <p:cNvSpPr>
            <a:spLocks noChangeArrowheads="1"/>
          </p:cNvSpPr>
          <p:nvPr/>
        </p:nvSpPr>
        <p:spPr bwMode="auto">
          <a:xfrm>
            <a:off x="5257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72</a:t>
            </a:r>
          </a:p>
        </p:txBody>
      </p:sp>
      <p:sp>
        <p:nvSpPr>
          <p:cNvPr id="30" name="Rectangle 29" descr="Outlined diamond">
            <a:extLst>
              <a:ext uri="{FF2B5EF4-FFF2-40B4-BE49-F238E27FC236}">
                <a16:creationId xmlns:a16="http://schemas.microsoft.com/office/drawing/2014/main" id="{A169137D-59F1-4094-8BA1-C997B5787B21}"/>
              </a:ext>
            </a:extLst>
          </p:cNvPr>
          <p:cNvSpPr>
            <a:spLocks noChangeArrowheads="1"/>
          </p:cNvSpPr>
          <p:nvPr/>
        </p:nvSpPr>
        <p:spPr bwMode="auto">
          <a:xfrm>
            <a:off x="6172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93</a:t>
            </a:r>
          </a:p>
        </p:txBody>
      </p:sp>
      <p:sp>
        <p:nvSpPr>
          <p:cNvPr id="31" name="Rectangle 30" descr="Outlined diamond">
            <a:extLst>
              <a:ext uri="{FF2B5EF4-FFF2-40B4-BE49-F238E27FC236}">
                <a16:creationId xmlns:a16="http://schemas.microsoft.com/office/drawing/2014/main" id="{CD8C7F5A-C8FF-4DA7-9981-CA7283B02E12}"/>
              </a:ext>
            </a:extLst>
          </p:cNvPr>
          <p:cNvSpPr>
            <a:spLocks noChangeArrowheads="1"/>
          </p:cNvSpPr>
          <p:nvPr/>
        </p:nvSpPr>
        <p:spPr bwMode="auto">
          <a:xfrm>
            <a:off x="6629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95</a:t>
            </a:r>
          </a:p>
        </p:txBody>
      </p:sp>
      <p:sp>
        <p:nvSpPr>
          <p:cNvPr id="32" name="Rectangle 31" descr="Outlined diamond">
            <a:extLst>
              <a:ext uri="{FF2B5EF4-FFF2-40B4-BE49-F238E27FC236}">
                <a16:creationId xmlns:a16="http://schemas.microsoft.com/office/drawing/2014/main" id="{3238B765-1F4F-4A9D-B03C-7A1AA00C1EF4}"/>
              </a:ext>
            </a:extLst>
          </p:cNvPr>
          <p:cNvSpPr>
            <a:spLocks noChangeArrowheads="1"/>
          </p:cNvSpPr>
          <p:nvPr/>
        </p:nvSpPr>
        <p:spPr bwMode="auto">
          <a:xfrm>
            <a:off x="7543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97</a:t>
            </a:r>
          </a:p>
        </p:txBody>
      </p:sp>
      <p:sp>
        <p:nvSpPr>
          <p:cNvPr id="33" name="Rectangle 32" descr="Outlined diamond">
            <a:extLst>
              <a:ext uri="{FF2B5EF4-FFF2-40B4-BE49-F238E27FC236}">
                <a16:creationId xmlns:a16="http://schemas.microsoft.com/office/drawing/2014/main" id="{F567DCC0-BEB8-45F8-B2A3-C7B8E70902E6}"/>
              </a:ext>
            </a:extLst>
          </p:cNvPr>
          <p:cNvSpPr>
            <a:spLocks noChangeArrowheads="1"/>
          </p:cNvSpPr>
          <p:nvPr/>
        </p:nvSpPr>
        <p:spPr bwMode="auto">
          <a:xfrm>
            <a:off x="7086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96</a:t>
            </a:r>
          </a:p>
        </p:txBody>
      </p:sp>
      <p:sp>
        <p:nvSpPr>
          <p:cNvPr id="34" name="Rectangle 33" descr="Outlined diamond">
            <a:extLst>
              <a:ext uri="{FF2B5EF4-FFF2-40B4-BE49-F238E27FC236}">
                <a16:creationId xmlns:a16="http://schemas.microsoft.com/office/drawing/2014/main" id="{617045E0-114E-4877-A210-BAF7BA114101}"/>
              </a:ext>
            </a:extLst>
          </p:cNvPr>
          <p:cNvSpPr>
            <a:spLocks noChangeArrowheads="1"/>
          </p:cNvSpPr>
          <p:nvPr/>
        </p:nvSpPr>
        <p:spPr bwMode="auto">
          <a:xfrm>
            <a:off x="1143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a:t>
            </a:r>
          </a:p>
        </p:txBody>
      </p:sp>
      <p:sp>
        <p:nvSpPr>
          <p:cNvPr id="35" name="Rectangle 34">
            <a:extLst>
              <a:ext uri="{FF2B5EF4-FFF2-40B4-BE49-F238E27FC236}">
                <a16:creationId xmlns:a16="http://schemas.microsoft.com/office/drawing/2014/main" id="{6258A777-2859-49CD-9514-A336495FA14C}"/>
              </a:ext>
            </a:extLst>
          </p:cNvPr>
          <p:cNvSpPr>
            <a:spLocks noChangeArrowheads="1"/>
          </p:cNvSpPr>
          <p:nvPr/>
        </p:nvSpPr>
        <p:spPr bwMode="auto">
          <a:xfrm>
            <a:off x="2943843" y="5103813"/>
            <a:ext cx="528991" cy="55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r>
              <a:rPr kumimoji="1" lang="en-US" altLang="en-US" sz="1500" b="1" dirty="0"/>
              <a:t/>
            </a:r>
            <a:br>
              <a:rPr kumimoji="1" lang="en-US" altLang="en-US" sz="1500" b="1" dirty="0"/>
            </a:br>
            <a:r>
              <a:rPr kumimoji="1" lang="en-US" altLang="en-US" sz="1500" b="1" dirty="0" smtClean="0"/>
              <a:t>high</a:t>
            </a:r>
            <a:endParaRPr kumimoji="1" lang="en-US" altLang="en-US" sz="1500" b="1" dirty="0"/>
          </a:p>
        </p:txBody>
      </p:sp>
      <p:sp>
        <p:nvSpPr>
          <p:cNvPr id="36" name="Line 35">
            <a:extLst>
              <a:ext uri="{FF2B5EF4-FFF2-40B4-BE49-F238E27FC236}">
                <a16:creationId xmlns:a16="http://schemas.microsoft.com/office/drawing/2014/main" id="{85D3E64E-11E4-4009-A83C-6BDE9692DF49}"/>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Rectangle 36">
            <a:extLst>
              <a:ext uri="{FF2B5EF4-FFF2-40B4-BE49-F238E27FC236}">
                <a16:creationId xmlns:a16="http://schemas.microsoft.com/office/drawing/2014/main" id="{1012DC3C-C781-4E9A-A885-3A048A69F33E}"/>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mid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1500" dirty="0">
                <a:solidFill>
                  <a:srgbClr val="000000"/>
                </a:solidFill>
                <a:latin typeface="Courier New" panose="02070309020205020404" pitchFamily="49" charset="0"/>
                <a:cs typeface="Courier New" panose="02070309020205020404" pitchFamily="49" charset="0"/>
              </a:rPr>
              <a:t>-1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39" name="Rectangle 38">
            <a:extLst>
              <a:ext uri="{FF2B5EF4-FFF2-40B4-BE49-F238E27FC236}">
                <a16:creationId xmlns:a16="http://schemas.microsoft.com/office/drawing/2014/main" id="{8F5CC8A3-195E-4BDA-ADEB-F1ECB58FB826}"/>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0" name="Rectangle 39">
            <a:extLst>
              <a:ext uri="{FF2B5EF4-FFF2-40B4-BE49-F238E27FC236}">
                <a16:creationId xmlns:a16="http://schemas.microsoft.com/office/drawing/2014/main" id="{9F418D33-ECA8-4F7E-A57A-B6AD0DB9B20A}"/>
              </a:ext>
            </a:extLst>
          </p:cNvPr>
          <p:cNvSpPr/>
          <p:nvPr/>
        </p:nvSpPr>
        <p:spPr>
          <a:xfrm>
            <a:off x="1237456" y="1731962"/>
            <a:ext cx="301148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76540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AE8452-3D72-4C2A-95A8-A439A7FA7CAF}"/>
              </a:ext>
            </a:extLst>
          </p:cNvPr>
          <p:cNvSpPr>
            <a:spLocks noGrp="1"/>
          </p:cNvSpPr>
          <p:nvPr>
            <p:ph type="sldNum" sz="quarter" idx="12"/>
          </p:nvPr>
        </p:nvSpPr>
        <p:spPr/>
        <p:txBody>
          <a:bodyPr/>
          <a:lstStyle/>
          <a:p>
            <a:pPr>
              <a:defRPr/>
            </a:pPr>
            <a:fld id="{89681101-023D-40BD-A2D5-1BE569FA9ED1}" type="slidenum">
              <a:rPr lang="en-US" smtClean="0"/>
              <a:pPr>
                <a:defRPr/>
              </a:pPr>
              <a:t>88</a:t>
            </a:fld>
            <a:endParaRPr lang="en-US"/>
          </a:p>
        </p:txBody>
      </p:sp>
      <p:sp>
        <p:nvSpPr>
          <p:cNvPr id="5" name="Rectangle 4">
            <a:extLst>
              <a:ext uri="{FF2B5EF4-FFF2-40B4-BE49-F238E27FC236}">
                <a16:creationId xmlns:a16="http://schemas.microsoft.com/office/drawing/2014/main" id="{F0365434-29CA-4BEC-9937-9B6D49CA6625}"/>
              </a:ext>
            </a:extLst>
          </p:cNvPr>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8</a:t>
            </a:r>
          </a:p>
        </p:txBody>
      </p:sp>
      <p:sp>
        <p:nvSpPr>
          <p:cNvPr id="6" name="Rectangle 5">
            <a:extLst>
              <a:ext uri="{FF2B5EF4-FFF2-40B4-BE49-F238E27FC236}">
                <a16:creationId xmlns:a16="http://schemas.microsoft.com/office/drawing/2014/main" id="{6843AC69-B06B-4536-8ABE-5AAEAF7B1CC8}"/>
              </a:ext>
            </a:extLst>
          </p:cNvPr>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2</a:t>
            </a:r>
          </a:p>
        </p:txBody>
      </p:sp>
      <p:sp>
        <p:nvSpPr>
          <p:cNvPr id="7" name="Rectangle 6">
            <a:extLst>
              <a:ext uri="{FF2B5EF4-FFF2-40B4-BE49-F238E27FC236}">
                <a16:creationId xmlns:a16="http://schemas.microsoft.com/office/drawing/2014/main" id="{3F9B5789-B0C3-40FB-BFDE-38F470CCDAE1}"/>
              </a:ext>
            </a:extLst>
          </p:cNvPr>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a:t>
            </a:r>
          </a:p>
        </p:txBody>
      </p:sp>
      <p:sp>
        <p:nvSpPr>
          <p:cNvPr id="8" name="Rectangle 7">
            <a:extLst>
              <a:ext uri="{FF2B5EF4-FFF2-40B4-BE49-F238E27FC236}">
                <a16:creationId xmlns:a16="http://schemas.microsoft.com/office/drawing/2014/main" id="{93660353-8B11-405E-B463-63EAC92A1083}"/>
              </a:ext>
            </a:extLst>
          </p:cNvPr>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3</a:t>
            </a:r>
          </a:p>
        </p:txBody>
      </p:sp>
      <p:sp>
        <p:nvSpPr>
          <p:cNvPr id="9" name="Rectangle 8">
            <a:extLst>
              <a:ext uri="{FF2B5EF4-FFF2-40B4-BE49-F238E27FC236}">
                <a16:creationId xmlns:a16="http://schemas.microsoft.com/office/drawing/2014/main" id="{3784075A-051B-428C-8BEC-5E3E34599864}"/>
              </a:ext>
            </a:extLst>
          </p:cNvPr>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4</a:t>
            </a:r>
          </a:p>
        </p:txBody>
      </p:sp>
      <p:sp>
        <p:nvSpPr>
          <p:cNvPr id="10" name="Rectangle 9">
            <a:extLst>
              <a:ext uri="{FF2B5EF4-FFF2-40B4-BE49-F238E27FC236}">
                <a16:creationId xmlns:a16="http://schemas.microsoft.com/office/drawing/2014/main" id="{5411F283-E0AF-499A-9B76-D2444B8413BF}"/>
              </a:ext>
            </a:extLst>
          </p:cNvPr>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6</a:t>
            </a:r>
          </a:p>
        </p:txBody>
      </p:sp>
      <p:sp>
        <p:nvSpPr>
          <p:cNvPr id="11" name="Rectangle 10">
            <a:extLst>
              <a:ext uri="{FF2B5EF4-FFF2-40B4-BE49-F238E27FC236}">
                <a16:creationId xmlns:a16="http://schemas.microsoft.com/office/drawing/2014/main" id="{9F0A553F-DE43-480A-B7E2-CFE9ACA29B4A}"/>
              </a:ext>
            </a:extLst>
          </p:cNvPr>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5</a:t>
            </a:r>
          </a:p>
        </p:txBody>
      </p:sp>
      <p:sp>
        <p:nvSpPr>
          <p:cNvPr id="12" name="Rectangle 11">
            <a:extLst>
              <a:ext uri="{FF2B5EF4-FFF2-40B4-BE49-F238E27FC236}">
                <a16:creationId xmlns:a16="http://schemas.microsoft.com/office/drawing/2014/main" id="{1F00FE53-400A-473B-AC7E-7A18631EE1CC}"/>
              </a:ext>
            </a:extLst>
          </p:cNvPr>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7</a:t>
            </a:r>
          </a:p>
        </p:txBody>
      </p:sp>
      <p:sp>
        <p:nvSpPr>
          <p:cNvPr id="13" name="Rectangle 12">
            <a:extLst>
              <a:ext uri="{FF2B5EF4-FFF2-40B4-BE49-F238E27FC236}">
                <a16:creationId xmlns:a16="http://schemas.microsoft.com/office/drawing/2014/main" id="{51D668FD-0FC9-4B6A-99A9-7165ED5C7B0A}"/>
              </a:ext>
            </a:extLst>
          </p:cNvPr>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10</a:t>
            </a:r>
          </a:p>
        </p:txBody>
      </p:sp>
      <p:sp>
        <p:nvSpPr>
          <p:cNvPr id="14" name="Rectangle 13">
            <a:extLst>
              <a:ext uri="{FF2B5EF4-FFF2-40B4-BE49-F238E27FC236}">
                <a16:creationId xmlns:a16="http://schemas.microsoft.com/office/drawing/2014/main" id="{20CAD31D-AC34-49BC-867A-C77E764AE56B}"/>
              </a:ext>
            </a:extLst>
          </p:cNvPr>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9</a:t>
            </a:r>
          </a:p>
        </p:txBody>
      </p:sp>
      <p:sp>
        <p:nvSpPr>
          <p:cNvPr id="15" name="Rectangle 14">
            <a:extLst>
              <a:ext uri="{FF2B5EF4-FFF2-40B4-BE49-F238E27FC236}">
                <a16:creationId xmlns:a16="http://schemas.microsoft.com/office/drawing/2014/main" id="{24A4C5F4-6B38-458B-A416-932F3E3321F9}"/>
              </a:ext>
            </a:extLst>
          </p:cNvPr>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11</a:t>
            </a:r>
          </a:p>
        </p:txBody>
      </p:sp>
      <p:sp>
        <p:nvSpPr>
          <p:cNvPr id="16" name="Rectangle 15">
            <a:extLst>
              <a:ext uri="{FF2B5EF4-FFF2-40B4-BE49-F238E27FC236}">
                <a16:creationId xmlns:a16="http://schemas.microsoft.com/office/drawing/2014/main" id="{F9CCC2D0-61AA-4297-B143-B93E7592AF5E}"/>
              </a:ext>
            </a:extLst>
          </p:cNvPr>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12</a:t>
            </a:r>
          </a:p>
        </p:txBody>
      </p:sp>
      <p:sp>
        <p:nvSpPr>
          <p:cNvPr id="17" name="Rectangle 16">
            <a:extLst>
              <a:ext uri="{FF2B5EF4-FFF2-40B4-BE49-F238E27FC236}">
                <a16:creationId xmlns:a16="http://schemas.microsoft.com/office/drawing/2014/main" id="{875AF8FE-6325-46C2-AEB8-604C5CE0E4D1}"/>
              </a:ext>
            </a:extLst>
          </p:cNvPr>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14</a:t>
            </a:r>
          </a:p>
        </p:txBody>
      </p:sp>
      <p:sp>
        <p:nvSpPr>
          <p:cNvPr id="18" name="Rectangle 17">
            <a:extLst>
              <a:ext uri="{FF2B5EF4-FFF2-40B4-BE49-F238E27FC236}">
                <a16:creationId xmlns:a16="http://schemas.microsoft.com/office/drawing/2014/main" id="{E21A4AD6-AE00-4D5F-8E01-8B72C99CD2C3}"/>
              </a:ext>
            </a:extLst>
          </p:cNvPr>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13</a:t>
            </a:r>
          </a:p>
        </p:txBody>
      </p:sp>
      <p:sp>
        <p:nvSpPr>
          <p:cNvPr id="19" name="Rectangle 18">
            <a:extLst>
              <a:ext uri="{FF2B5EF4-FFF2-40B4-BE49-F238E27FC236}">
                <a16:creationId xmlns:a16="http://schemas.microsoft.com/office/drawing/2014/main" id="{A31C68ED-6133-4A83-A0BF-D7C0FDD8C2A4}"/>
              </a:ext>
            </a:extLst>
          </p:cNvPr>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500" b="1">
                <a:solidFill>
                  <a:schemeClr val="hlink"/>
                </a:solidFill>
              </a:rPr>
              <a:t>0</a:t>
            </a:r>
          </a:p>
        </p:txBody>
      </p:sp>
      <p:sp>
        <p:nvSpPr>
          <p:cNvPr id="20" name="Rectangle 19" descr="Outlined diamond">
            <a:extLst>
              <a:ext uri="{FF2B5EF4-FFF2-40B4-BE49-F238E27FC236}">
                <a16:creationId xmlns:a16="http://schemas.microsoft.com/office/drawing/2014/main" id="{C1AD81CE-4B8F-4605-84BF-2D2B7E9D5288}"/>
              </a:ext>
            </a:extLst>
          </p:cNvPr>
          <p:cNvSpPr>
            <a:spLocks noChangeArrowheads="1"/>
          </p:cNvSpPr>
          <p:nvPr/>
        </p:nvSpPr>
        <p:spPr bwMode="auto">
          <a:xfrm>
            <a:off x="4800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64</a:t>
            </a:r>
          </a:p>
        </p:txBody>
      </p:sp>
      <p:sp>
        <p:nvSpPr>
          <p:cNvPr id="21" name="Rectangle 20" descr="Outlined diamond">
            <a:extLst>
              <a:ext uri="{FF2B5EF4-FFF2-40B4-BE49-F238E27FC236}">
                <a16:creationId xmlns:a16="http://schemas.microsoft.com/office/drawing/2014/main" id="{501BE2D2-5361-41CF-88E8-4C2EAAE86831}"/>
              </a:ext>
            </a:extLst>
          </p:cNvPr>
          <p:cNvSpPr>
            <a:spLocks noChangeArrowheads="1"/>
          </p:cNvSpPr>
          <p:nvPr/>
        </p:nvSpPr>
        <p:spPr bwMode="auto">
          <a:xfrm>
            <a:off x="2057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14</a:t>
            </a:r>
          </a:p>
        </p:txBody>
      </p:sp>
      <p:sp>
        <p:nvSpPr>
          <p:cNvPr id="22" name="Rectangle 21" descr="Outlined diamond">
            <a:extLst>
              <a:ext uri="{FF2B5EF4-FFF2-40B4-BE49-F238E27FC236}">
                <a16:creationId xmlns:a16="http://schemas.microsoft.com/office/drawing/2014/main" id="{C6A560D3-9417-485A-8964-4C0BCF53DF5D}"/>
              </a:ext>
            </a:extLst>
          </p:cNvPr>
          <p:cNvSpPr>
            <a:spLocks noChangeArrowheads="1"/>
          </p:cNvSpPr>
          <p:nvPr/>
        </p:nvSpPr>
        <p:spPr bwMode="auto">
          <a:xfrm>
            <a:off x="1600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13</a:t>
            </a:r>
          </a:p>
        </p:txBody>
      </p:sp>
      <p:sp>
        <p:nvSpPr>
          <p:cNvPr id="23" name="Rectangle 22" descr="Outlined diamond">
            <a:extLst>
              <a:ext uri="{FF2B5EF4-FFF2-40B4-BE49-F238E27FC236}">
                <a16:creationId xmlns:a16="http://schemas.microsoft.com/office/drawing/2014/main" id="{B68E61B6-F1F1-4F8F-93EB-6E1BEE08D4C9}"/>
              </a:ext>
            </a:extLst>
          </p:cNvPr>
          <p:cNvSpPr>
            <a:spLocks noChangeArrowheads="1"/>
          </p:cNvSpPr>
          <p:nvPr/>
        </p:nvSpPr>
        <p:spPr bwMode="auto">
          <a:xfrm>
            <a:off x="2514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25</a:t>
            </a:r>
          </a:p>
        </p:txBody>
      </p:sp>
      <p:sp>
        <p:nvSpPr>
          <p:cNvPr id="24" name="Rectangle 23">
            <a:extLst>
              <a:ext uri="{FF2B5EF4-FFF2-40B4-BE49-F238E27FC236}">
                <a16:creationId xmlns:a16="http://schemas.microsoft.com/office/drawing/2014/main" id="{E1F5BEB6-F044-4B2E-AAC8-95464DE32CD8}"/>
              </a:ext>
            </a:extLst>
          </p:cNvPr>
          <p:cNvSpPr>
            <a:spLocks noChangeArrowheads="1"/>
          </p:cNvSpPr>
          <p:nvPr/>
        </p:nvSpPr>
        <p:spPr bwMode="auto">
          <a:xfrm>
            <a:off x="2971800" y="4108450"/>
            <a:ext cx="457200" cy="420688"/>
          </a:xfrm>
          <a:prstGeom prst="rect">
            <a:avLst/>
          </a:prstGeom>
          <a:solidFill>
            <a:srgbClr val="FFC000"/>
          </a:solidFill>
          <a:ln w="9525">
            <a:solidFill>
              <a:schemeClr val="bg1"/>
            </a:solidFill>
            <a:miter lim="800000"/>
            <a:headEnd/>
            <a:tailEnd/>
          </a:ln>
          <a:effectLst/>
        </p:spPr>
        <p:txBody>
          <a:bodyPr wrap="none" lIns="92075" tIns="46038" rIns="92075" bIns="46038" anchor="ctr"/>
          <a:lstStyle/>
          <a:p>
            <a:pPr algn="ctr"/>
            <a:r>
              <a:rPr lang="en-US" altLang="en-US" sz="1500" b="1"/>
              <a:t>33</a:t>
            </a:r>
          </a:p>
        </p:txBody>
      </p:sp>
      <p:sp>
        <p:nvSpPr>
          <p:cNvPr id="25" name="Rectangle 24" descr="Outlined diamond">
            <a:extLst>
              <a:ext uri="{FF2B5EF4-FFF2-40B4-BE49-F238E27FC236}">
                <a16:creationId xmlns:a16="http://schemas.microsoft.com/office/drawing/2014/main" id="{4C636F3A-DD69-4B4C-878E-C45B672C8C9D}"/>
              </a:ext>
            </a:extLst>
          </p:cNvPr>
          <p:cNvSpPr>
            <a:spLocks noChangeArrowheads="1"/>
          </p:cNvSpPr>
          <p:nvPr/>
        </p:nvSpPr>
        <p:spPr bwMode="auto">
          <a:xfrm>
            <a:off x="3886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51</a:t>
            </a:r>
          </a:p>
        </p:txBody>
      </p:sp>
      <p:sp>
        <p:nvSpPr>
          <p:cNvPr id="26" name="Rectangle 25" descr="Outlined diamond">
            <a:extLst>
              <a:ext uri="{FF2B5EF4-FFF2-40B4-BE49-F238E27FC236}">
                <a16:creationId xmlns:a16="http://schemas.microsoft.com/office/drawing/2014/main" id="{D47B2573-7483-4D29-908C-BAFD2A6FEB56}"/>
              </a:ext>
            </a:extLst>
          </p:cNvPr>
          <p:cNvSpPr>
            <a:spLocks noChangeArrowheads="1"/>
          </p:cNvSpPr>
          <p:nvPr/>
        </p:nvSpPr>
        <p:spPr bwMode="auto">
          <a:xfrm>
            <a:off x="3429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43</a:t>
            </a:r>
          </a:p>
        </p:txBody>
      </p:sp>
      <p:sp>
        <p:nvSpPr>
          <p:cNvPr id="27" name="Rectangle 26" descr="Outlined diamond">
            <a:extLst>
              <a:ext uri="{FF2B5EF4-FFF2-40B4-BE49-F238E27FC236}">
                <a16:creationId xmlns:a16="http://schemas.microsoft.com/office/drawing/2014/main" id="{FEEB5A45-15D8-4207-A0E4-C2D6DDF9B4C2}"/>
              </a:ext>
            </a:extLst>
          </p:cNvPr>
          <p:cNvSpPr>
            <a:spLocks noChangeArrowheads="1"/>
          </p:cNvSpPr>
          <p:nvPr/>
        </p:nvSpPr>
        <p:spPr bwMode="auto">
          <a:xfrm>
            <a:off x="4343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53</a:t>
            </a:r>
          </a:p>
        </p:txBody>
      </p:sp>
      <p:sp>
        <p:nvSpPr>
          <p:cNvPr id="28" name="Rectangle 27" descr="Outlined diamond">
            <a:extLst>
              <a:ext uri="{FF2B5EF4-FFF2-40B4-BE49-F238E27FC236}">
                <a16:creationId xmlns:a16="http://schemas.microsoft.com/office/drawing/2014/main" id="{62F236D4-46AB-4063-8498-958FD7570246}"/>
              </a:ext>
            </a:extLst>
          </p:cNvPr>
          <p:cNvSpPr>
            <a:spLocks noChangeArrowheads="1"/>
          </p:cNvSpPr>
          <p:nvPr/>
        </p:nvSpPr>
        <p:spPr bwMode="auto">
          <a:xfrm>
            <a:off x="5715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84</a:t>
            </a:r>
          </a:p>
        </p:txBody>
      </p:sp>
      <p:sp>
        <p:nvSpPr>
          <p:cNvPr id="29" name="Rectangle 28" descr="Outlined diamond">
            <a:extLst>
              <a:ext uri="{FF2B5EF4-FFF2-40B4-BE49-F238E27FC236}">
                <a16:creationId xmlns:a16="http://schemas.microsoft.com/office/drawing/2014/main" id="{31C4B197-973D-45D0-8A36-2602DCDEA3C7}"/>
              </a:ext>
            </a:extLst>
          </p:cNvPr>
          <p:cNvSpPr>
            <a:spLocks noChangeArrowheads="1"/>
          </p:cNvSpPr>
          <p:nvPr/>
        </p:nvSpPr>
        <p:spPr bwMode="auto">
          <a:xfrm>
            <a:off x="5257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72</a:t>
            </a:r>
          </a:p>
        </p:txBody>
      </p:sp>
      <p:sp>
        <p:nvSpPr>
          <p:cNvPr id="30" name="Rectangle 29" descr="Outlined diamond">
            <a:extLst>
              <a:ext uri="{FF2B5EF4-FFF2-40B4-BE49-F238E27FC236}">
                <a16:creationId xmlns:a16="http://schemas.microsoft.com/office/drawing/2014/main" id="{F54B2992-9EF1-4023-82AB-3B89B461F3A1}"/>
              </a:ext>
            </a:extLst>
          </p:cNvPr>
          <p:cNvSpPr>
            <a:spLocks noChangeArrowheads="1"/>
          </p:cNvSpPr>
          <p:nvPr/>
        </p:nvSpPr>
        <p:spPr bwMode="auto">
          <a:xfrm>
            <a:off x="61722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93</a:t>
            </a:r>
          </a:p>
        </p:txBody>
      </p:sp>
      <p:sp>
        <p:nvSpPr>
          <p:cNvPr id="31" name="Rectangle 30" descr="Outlined diamond">
            <a:extLst>
              <a:ext uri="{FF2B5EF4-FFF2-40B4-BE49-F238E27FC236}">
                <a16:creationId xmlns:a16="http://schemas.microsoft.com/office/drawing/2014/main" id="{23CC2A71-C7E1-4923-A096-FAC333FC9502}"/>
              </a:ext>
            </a:extLst>
          </p:cNvPr>
          <p:cNvSpPr>
            <a:spLocks noChangeArrowheads="1"/>
          </p:cNvSpPr>
          <p:nvPr/>
        </p:nvSpPr>
        <p:spPr bwMode="auto">
          <a:xfrm>
            <a:off x="66294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95</a:t>
            </a:r>
          </a:p>
        </p:txBody>
      </p:sp>
      <p:sp>
        <p:nvSpPr>
          <p:cNvPr id="32" name="Rectangle 31" descr="Outlined diamond">
            <a:extLst>
              <a:ext uri="{FF2B5EF4-FFF2-40B4-BE49-F238E27FC236}">
                <a16:creationId xmlns:a16="http://schemas.microsoft.com/office/drawing/2014/main" id="{4FC41701-FD67-4D0B-9F07-983E2751B238}"/>
              </a:ext>
            </a:extLst>
          </p:cNvPr>
          <p:cNvSpPr>
            <a:spLocks noChangeArrowheads="1"/>
          </p:cNvSpPr>
          <p:nvPr/>
        </p:nvSpPr>
        <p:spPr bwMode="auto">
          <a:xfrm>
            <a:off x="75438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97</a:t>
            </a:r>
          </a:p>
        </p:txBody>
      </p:sp>
      <p:sp>
        <p:nvSpPr>
          <p:cNvPr id="33" name="Rectangle 32" descr="Outlined diamond">
            <a:extLst>
              <a:ext uri="{FF2B5EF4-FFF2-40B4-BE49-F238E27FC236}">
                <a16:creationId xmlns:a16="http://schemas.microsoft.com/office/drawing/2014/main" id="{8208C827-83B8-41CA-BBB7-82451C34082E}"/>
              </a:ext>
            </a:extLst>
          </p:cNvPr>
          <p:cNvSpPr>
            <a:spLocks noChangeArrowheads="1"/>
          </p:cNvSpPr>
          <p:nvPr/>
        </p:nvSpPr>
        <p:spPr bwMode="auto">
          <a:xfrm>
            <a:off x="70866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96</a:t>
            </a:r>
          </a:p>
        </p:txBody>
      </p:sp>
      <p:sp>
        <p:nvSpPr>
          <p:cNvPr id="34" name="Rectangle 33" descr="Outlined diamond">
            <a:extLst>
              <a:ext uri="{FF2B5EF4-FFF2-40B4-BE49-F238E27FC236}">
                <a16:creationId xmlns:a16="http://schemas.microsoft.com/office/drawing/2014/main" id="{4616AE3F-CE70-43A6-9B0E-9402871822EE}"/>
              </a:ext>
            </a:extLst>
          </p:cNvPr>
          <p:cNvSpPr>
            <a:spLocks noChangeArrowheads="1"/>
          </p:cNvSpPr>
          <p:nvPr/>
        </p:nvSpPr>
        <p:spPr bwMode="auto">
          <a:xfrm>
            <a:off x="1143000" y="4108450"/>
            <a:ext cx="457200" cy="420688"/>
          </a:xfrm>
          <a:prstGeom prst="rect">
            <a:avLst/>
          </a:prstGeom>
          <a:pattFill prst="openDmnd">
            <a:fgClr>
              <a:schemeClr val="bg2"/>
            </a:fgClr>
            <a:bgClr>
              <a:srgbClr val="FFC000"/>
            </a:bgClr>
          </a:pattFill>
          <a:ln w="9525">
            <a:solidFill>
              <a:schemeClr val="bg1"/>
            </a:solidFill>
            <a:miter lim="800000"/>
            <a:headEnd/>
            <a:tailEnd/>
          </a:ln>
          <a:effectLst/>
        </p:spPr>
        <p:txBody>
          <a:bodyPr wrap="none" lIns="92075" tIns="46038" rIns="92075" bIns="46038" anchor="ctr"/>
          <a:lstStyle/>
          <a:p>
            <a:pPr algn="ctr"/>
            <a:r>
              <a:rPr lang="en-US" altLang="en-US" sz="1500" b="1">
                <a:solidFill>
                  <a:schemeClr val="hlink"/>
                </a:solidFill>
              </a:rPr>
              <a:t>6</a:t>
            </a:r>
          </a:p>
        </p:txBody>
      </p:sp>
      <p:sp>
        <p:nvSpPr>
          <p:cNvPr id="35" name="Rectangle 34">
            <a:extLst>
              <a:ext uri="{FF2B5EF4-FFF2-40B4-BE49-F238E27FC236}">
                <a16:creationId xmlns:a16="http://schemas.microsoft.com/office/drawing/2014/main" id="{8EEB046B-B17D-44C2-9534-3DD8FFDF8298}"/>
              </a:ext>
            </a:extLst>
          </p:cNvPr>
          <p:cNvSpPr>
            <a:spLocks noChangeArrowheads="1"/>
          </p:cNvSpPr>
          <p:nvPr/>
        </p:nvSpPr>
        <p:spPr bwMode="auto">
          <a:xfrm>
            <a:off x="2943842" y="5103813"/>
            <a:ext cx="528991" cy="78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sz="1500" b="1" dirty="0" smtClean="0"/>
              <a:t>low</a:t>
            </a:r>
            <a:r>
              <a:rPr kumimoji="1" lang="en-US" altLang="en-US" sz="1500" b="1" dirty="0"/>
              <a:t/>
            </a:r>
            <a:br>
              <a:rPr kumimoji="1" lang="en-US" altLang="en-US" sz="1500" b="1" dirty="0"/>
            </a:br>
            <a:r>
              <a:rPr kumimoji="1" lang="en-US" altLang="en-US" sz="1500" b="1" dirty="0" smtClean="0"/>
              <a:t>high</a:t>
            </a:r>
            <a:r>
              <a:rPr kumimoji="1" lang="en-US" altLang="en-US" sz="1500" b="1" dirty="0"/>
              <a:t/>
            </a:r>
            <a:br>
              <a:rPr kumimoji="1" lang="en-US" altLang="en-US" sz="1500" b="1" dirty="0"/>
            </a:br>
            <a:r>
              <a:rPr kumimoji="1" lang="en-US" altLang="en-US" sz="1500" b="1" dirty="0"/>
              <a:t>mid</a:t>
            </a:r>
          </a:p>
        </p:txBody>
      </p:sp>
      <p:sp>
        <p:nvSpPr>
          <p:cNvPr id="36" name="Line 35">
            <a:extLst>
              <a:ext uri="{FF2B5EF4-FFF2-40B4-BE49-F238E27FC236}">
                <a16:creationId xmlns:a16="http://schemas.microsoft.com/office/drawing/2014/main" id="{271A1787-8CE8-4838-B50F-01AEA878FE9F}"/>
              </a:ext>
            </a:extLst>
          </p:cNvPr>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sz="1500"/>
          </a:p>
        </p:txBody>
      </p:sp>
      <p:sp>
        <p:nvSpPr>
          <p:cNvPr id="37" name="Oval 36">
            <a:extLst>
              <a:ext uri="{FF2B5EF4-FFF2-40B4-BE49-F238E27FC236}">
                <a16:creationId xmlns:a16="http://schemas.microsoft.com/office/drawing/2014/main" id="{B0604D0A-68CC-42FB-B7A6-3A8C3F2453B9}"/>
              </a:ext>
            </a:extLst>
          </p:cNvPr>
          <p:cNvSpPr>
            <a:spLocks noChangeArrowheads="1"/>
          </p:cNvSpPr>
          <p:nvPr/>
        </p:nvSpPr>
        <p:spPr bwMode="auto">
          <a:xfrm>
            <a:off x="3022600" y="4137025"/>
            <a:ext cx="357188" cy="357188"/>
          </a:xfrm>
          <a:prstGeom prst="ellipse">
            <a:avLst/>
          </a:prstGeom>
          <a:noFill/>
          <a:ln w="34925">
            <a:solidFill>
              <a:srgbClr val="FF0000"/>
            </a:solidFill>
          </a:ln>
        </p:spPr>
        <p:txBody>
          <a:bodyPr wrap="none" anchor="ctr"/>
          <a:lstStyle/>
          <a:p>
            <a:endParaRPr lang="en-US" sz="1500"/>
          </a:p>
        </p:txBody>
      </p:sp>
      <p:sp>
        <p:nvSpPr>
          <p:cNvPr id="38" name="Rectangle 37">
            <a:extLst>
              <a:ext uri="{FF2B5EF4-FFF2-40B4-BE49-F238E27FC236}">
                <a16:creationId xmlns:a16="http://schemas.microsoft.com/office/drawing/2014/main" id="{FE2512BB-94B1-40AB-B482-6657BD7F57D1}"/>
              </a:ext>
            </a:extLst>
          </p:cNvPr>
          <p:cNvSpPr>
            <a:spLocks noChangeArrowheads="1"/>
          </p:cNvSpPr>
          <p:nvPr/>
        </p:nvSpPr>
        <p:spPr bwMode="auto">
          <a:xfrm>
            <a:off x="-25659" y="866071"/>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smtClean="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 =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1500" dirty="0">
                <a:solidFill>
                  <a:srgbClr val="000000"/>
                </a:solidFill>
                <a:latin typeface="Courier New" panose="02070309020205020404" pitchFamily="49" charset="0"/>
                <a:cs typeface="Courier New" panose="02070309020205020404" pitchFamily="49" charset="0"/>
              </a:rPr>
              <a:t>-1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0" name="Rectangle 39">
            <a:extLst>
              <a:ext uri="{FF2B5EF4-FFF2-40B4-BE49-F238E27FC236}">
                <a16:creationId xmlns:a16="http://schemas.microsoft.com/office/drawing/2014/main" id="{80A63037-1EBF-49ED-ABE0-123F1069FC75}"/>
              </a:ext>
            </a:extLst>
          </p:cNvPr>
          <p:cNvSpPr/>
          <p:nvPr/>
        </p:nvSpPr>
        <p:spPr>
          <a:xfrm>
            <a:off x="7315200" y="1887538"/>
            <a:ext cx="1701107" cy="707886"/>
          </a:xfrm>
          <a:prstGeom prst="rect">
            <a:avLst/>
          </a:prstGeom>
        </p:spPr>
        <p:txBody>
          <a:bodyPr wrap="none">
            <a:spAutoFit/>
          </a:bodyPr>
          <a:lstStyle/>
          <a:p>
            <a:r>
              <a:rPr lang="en-CA" sz="4000" b="1" i="1">
                <a:solidFill>
                  <a:srgbClr val="FF0000"/>
                </a:solidFill>
                <a:latin typeface="Times New Roman" panose="02020603050405020304" pitchFamily="18" charset="0"/>
                <a:cs typeface="Times New Roman" panose="02020603050405020304" pitchFamily="18" charset="0"/>
              </a:rPr>
              <a:t>key=33</a:t>
            </a:r>
            <a:endParaRPr lang="en-US" sz="4000"/>
          </a:p>
        </p:txBody>
      </p:sp>
      <p:sp>
        <p:nvSpPr>
          <p:cNvPr id="41" name="Rectangle 40">
            <a:extLst>
              <a:ext uri="{FF2B5EF4-FFF2-40B4-BE49-F238E27FC236}">
                <a16:creationId xmlns:a16="http://schemas.microsoft.com/office/drawing/2014/main" id="{7DDA9EAC-8F02-4BFC-935A-ACBD02DDEEB8}"/>
              </a:ext>
            </a:extLst>
          </p:cNvPr>
          <p:cNvSpPr/>
          <p:nvPr/>
        </p:nvSpPr>
        <p:spPr>
          <a:xfrm>
            <a:off x="798513" y="2057400"/>
            <a:ext cx="339248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p:cNvSpPr txBox="1">
            <a:spLocks/>
          </p:cNvSpPr>
          <p:nvPr/>
        </p:nvSpPr>
        <p:spPr bwMode="auto">
          <a:xfrm>
            <a:off x="0" y="0"/>
            <a:ext cx="891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a:lstStyle>
          <a:p>
            <a:r>
              <a:rPr lang="en-US" smtClean="0"/>
              <a:t>Ví dụ 7: Tìm kiếm nhị phân dưới dạng đệ quy</a:t>
            </a:r>
            <a:endParaRPr lang="en-US" dirty="0"/>
          </a:p>
        </p:txBody>
      </p:sp>
    </p:spTree>
    <p:extLst>
      <p:ext uri="{BB962C8B-B14F-4D97-AF65-F5344CB8AC3E}">
        <p14:creationId xmlns:p14="http://schemas.microsoft.com/office/powerpoint/2010/main" val="37663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89</a:t>
            </a:fld>
            <a:endParaRPr lang="en-US" sz="1400">
              <a:solidFill>
                <a:schemeClr val="tx1"/>
              </a:solidFill>
              <a:latin typeface="Calibri" panose="020F0502020204030204" pitchFamily="34" charset="0"/>
            </a:endParaRPr>
          </a:p>
        </p:txBody>
      </p:sp>
      <p:sp>
        <p:nvSpPr>
          <p:cNvPr id="7" name="Content Placeholder 2">
            <a:extLst>
              <a:ext uri="{FF2B5EF4-FFF2-40B4-BE49-F238E27FC236}">
                <a16:creationId xmlns:a16="http://schemas.microsoft.com/office/drawing/2014/main" id="{57D5766F-3D9B-4110-BBB0-E2256240F977}"/>
              </a:ext>
            </a:extLst>
          </p:cNvPr>
          <p:cNvSpPr txBox="1">
            <a:spLocks/>
          </p:cNvSpPr>
          <p:nvPr/>
        </p:nvSpPr>
        <p:spPr bwMode="auto">
          <a:xfrm>
            <a:off x="0" y="856009"/>
            <a:ext cx="9144000" cy="165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400" b="1" dirty="0" err="1">
                <a:latin typeface="Times New Roman" panose="02020603050405020304" pitchFamily="18" charset="0"/>
                <a:cs typeface="Times New Roman" panose="02020603050405020304" pitchFamily="18" charset="0"/>
              </a:rPr>
              <a:t>Đầu</a:t>
            </a:r>
            <a:r>
              <a:rPr lang="en-CA" sz="2400" b="1" dirty="0">
                <a:latin typeface="Times New Roman" panose="02020603050405020304" pitchFamily="18" charset="0"/>
                <a:cs typeface="Times New Roman" panose="02020603050405020304" pitchFamily="18" charset="0"/>
              </a:rPr>
              <a:t> </a:t>
            </a:r>
            <a:r>
              <a:rPr lang="en-CA" sz="2400" b="1" dirty="0" err="1">
                <a:latin typeface="Times New Roman" panose="02020603050405020304" pitchFamily="18" charset="0"/>
                <a:cs typeface="Times New Roman" panose="02020603050405020304" pitchFamily="18" charset="0"/>
              </a:rPr>
              <a:t>vào</a:t>
            </a:r>
            <a:r>
              <a:rPr lang="en-CA" sz="2400" b="1" dirty="0">
                <a:latin typeface="Times New Roman" panose="02020603050405020304" pitchFamily="18" charset="0"/>
                <a:cs typeface="Times New Roman" panose="02020603050405020304" pitchFamily="18" charset="0"/>
              </a:rPr>
              <a:t>:</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Mảng</a:t>
            </a:r>
            <a:r>
              <a:rPr lang="en-CA" sz="2400" dirty="0">
                <a:latin typeface="Times New Roman" panose="02020603050405020304" pitchFamily="18" charset="0"/>
                <a:cs typeface="Times New Roman" panose="02020603050405020304" pitchFamily="18" charset="0"/>
              </a:rPr>
              <a:t> </a:t>
            </a:r>
            <a:r>
              <a:rPr lang="en-CA" sz="2400" i="1" dirty="0">
                <a:latin typeface="Times New Roman" panose="02020603050405020304" pitchFamily="18" charset="0"/>
                <a:cs typeface="Times New Roman" panose="02020603050405020304" pitchFamily="18" charset="0"/>
              </a:rPr>
              <a:t>S</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gồm</a:t>
            </a:r>
            <a:r>
              <a:rPr lang="en-CA" sz="2400" dirty="0">
                <a:latin typeface="Times New Roman" panose="02020603050405020304" pitchFamily="18" charset="0"/>
                <a:cs typeface="Times New Roman" panose="02020603050405020304" pitchFamily="18" charset="0"/>
              </a:rPr>
              <a:t> </a:t>
            </a:r>
            <a:r>
              <a:rPr lang="en-CA" sz="2400" i="1" dirty="0">
                <a:latin typeface="Times New Roman" panose="02020603050405020304" pitchFamily="18" charset="0"/>
                <a:cs typeface="Times New Roman" panose="02020603050405020304" pitchFamily="18" charset="0"/>
              </a:rPr>
              <a:t>n</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phần</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tử</a:t>
            </a:r>
            <a:r>
              <a:rPr lang="en-CA" sz="2400" dirty="0">
                <a:latin typeface="Times New Roman" panose="02020603050405020304" pitchFamily="18" charset="0"/>
                <a:cs typeface="Times New Roman" panose="02020603050405020304" pitchFamily="18" charset="0"/>
              </a:rPr>
              <a:t>: S[0],…,S[</a:t>
            </a:r>
            <a:r>
              <a:rPr lang="en-CA" sz="2400" i="1" dirty="0">
                <a:latin typeface="Times New Roman" panose="02020603050405020304" pitchFamily="18" charset="0"/>
                <a:cs typeface="Times New Roman" panose="02020603050405020304" pitchFamily="18" charset="0"/>
              </a:rPr>
              <a:t>n-1</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đã</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sắp</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xếp</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theo</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thứ</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tự</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tăng</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dần</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Giá</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trị</a:t>
            </a:r>
            <a:r>
              <a:rPr lang="en-CA" sz="2400" dirty="0">
                <a:latin typeface="Times New Roman" panose="02020603050405020304" pitchFamily="18" charset="0"/>
                <a:cs typeface="Times New Roman" panose="02020603050405020304" pitchFamily="18" charset="0"/>
              </a:rPr>
              <a:t> </a:t>
            </a:r>
            <a:r>
              <a:rPr lang="en-CA" sz="2400" b="1" i="1" dirty="0">
                <a:solidFill>
                  <a:srgbClr val="FF0000"/>
                </a:solidFill>
                <a:latin typeface="Times New Roman" panose="02020603050405020304" pitchFamily="18" charset="0"/>
                <a:cs typeface="Times New Roman" panose="02020603050405020304" pitchFamily="18" charset="0"/>
              </a:rPr>
              <a:t>key</a:t>
            </a:r>
            <a:r>
              <a:rPr lang="en-CA" sz="2400" dirty="0">
                <a:latin typeface="Times New Roman" panose="02020603050405020304" pitchFamily="18" charset="0"/>
                <a:cs typeface="Times New Roman" panose="02020603050405020304" pitchFamily="18" charset="0"/>
              </a:rPr>
              <a:t>.</a:t>
            </a:r>
          </a:p>
          <a:p>
            <a:pPr marL="0" indent="0">
              <a:buNone/>
            </a:pPr>
            <a:r>
              <a:rPr lang="en-CA" sz="2400" b="1" dirty="0" err="1">
                <a:latin typeface="Times New Roman" panose="02020603050405020304" pitchFamily="18" charset="0"/>
                <a:cs typeface="Times New Roman" panose="02020603050405020304" pitchFamily="18" charset="0"/>
              </a:rPr>
              <a:t>Đầu</a:t>
            </a:r>
            <a:r>
              <a:rPr lang="en-CA" sz="2400" b="1" dirty="0">
                <a:latin typeface="Times New Roman" panose="02020603050405020304" pitchFamily="18" charset="0"/>
                <a:cs typeface="Times New Roman" panose="02020603050405020304" pitchFamily="18" charset="0"/>
              </a:rPr>
              <a:t> </a:t>
            </a:r>
            <a:r>
              <a:rPr lang="en-CA" sz="2400" b="1" dirty="0" err="1">
                <a:latin typeface="Times New Roman" panose="02020603050405020304" pitchFamily="18" charset="0"/>
                <a:cs typeface="Times New Roman" panose="02020603050405020304" pitchFamily="18" charset="0"/>
              </a:rPr>
              <a:t>ra</a:t>
            </a:r>
            <a:r>
              <a:rPr lang="en-CA" sz="2400" b="1" dirty="0">
                <a:latin typeface="Times New Roman" panose="02020603050405020304" pitchFamily="18" charset="0"/>
                <a:cs typeface="Times New Roman" panose="02020603050405020304" pitchFamily="18" charset="0"/>
              </a:rPr>
              <a:t>:</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chỉ</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số</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của</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phần</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tử</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có</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giá</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trị</a:t>
            </a:r>
            <a:r>
              <a:rPr lang="en-CA" sz="2400" dirty="0">
                <a:latin typeface="Times New Roman" panose="02020603050405020304" pitchFamily="18" charset="0"/>
                <a:cs typeface="Times New Roman" panose="02020603050405020304" pitchFamily="18" charset="0"/>
              </a:rPr>
              <a:t> </a:t>
            </a:r>
            <a:r>
              <a:rPr lang="en-CA" sz="2400" b="1" i="1" dirty="0">
                <a:solidFill>
                  <a:srgbClr val="FF0000"/>
                </a:solidFill>
                <a:latin typeface="Times New Roman" panose="02020603050405020304" pitchFamily="18" charset="0"/>
                <a:cs typeface="Times New Roman" panose="02020603050405020304" pitchFamily="18" charset="0"/>
              </a:rPr>
              <a:t>key </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nếu</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có</a:t>
            </a:r>
            <a:r>
              <a:rPr lang="en-CA" sz="2400" dirty="0">
                <a:latin typeface="Times New Roman" panose="02020603050405020304" pitchFamily="18" charset="0"/>
                <a:cs typeface="Times New Roman" panose="02020603050405020304" pitchFamily="18" charset="0"/>
              </a:rPr>
              <a:t>; -1 </a:t>
            </a:r>
            <a:r>
              <a:rPr lang="en-CA" sz="2400" dirty="0" err="1">
                <a:latin typeface="Times New Roman" panose="02020603050405020304" pitchFamily="18" charset="0"/>
                <a:cs typeface="Times New Roman" panose="02020603050405020304" pitchFamily="18" charset="0"/>
              </a:rPr>
              <a:t>nếu</a:t>
            </a:r>
            <a:r>
              <a:rPr lang="en-CA" sz="2400" dirty="0">
                <a:latin typeface="Times New Roman" panose="02020603050405020304" pitchFamily="18" charset="0"/>
                <a:cs typeface="Times New Roman" panose="02020603050405020304" pitchFamily="18" charset="0"/>
              </a:rPr>
              <a:t> </a:t>
            </a:r>
            <a:r>
              <a:rPr lang="en-CA" sz="2400" b="1" i="1" dirty="0">
                <a:solidFill>
                  <a:srgbClr val="FF0000"/>
                </a:solidFill>
                <a:latin typeface="Times New Roman" panose="02020603050405020304" pitchFamily="18" charset="0"/>
                <a:cs typeface="Times New Roman" panose="02020603050405020304" pitchFamily="18" charset="0"/>
              </a:rPr>
              <a:t>key</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không</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xuất</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hiện</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trong</a:t>
            </a:r>
            <a:r>
              <a:rPr lang="en-CA" sz="2400" dirty="0">
                <a:latin typeface="Times New Roman" panose="02020603050405020304" pitchFamily="18" charset="0"/>
                <a:cs typeface="Times New Roman" panose="02020603050405020304" pitchFamily="18" charset="0"/>
              </a:rPr>
              <a:t> </a:t>
            </a:r>
            <a:r>
              <a:rPr lang="en-CA" sz="2400" dirty="0" err="1">
                <a:latin typeface="Times New Roman" panose="02020603050405020304" pitchFamily="18" charset="0"/>
                <a:cs typeface="Times New Roman" panose="02020603050405020304" pitchFamily="18" charset="0"/>
              </a:rPr>
              <a:t>mảng</a:t>
            </a:r>
            <a:r>
              <a:rPr lang="en-CA" sz="2400" dirty="0">
                <a:latin typeface="Times New Roman" panose="02020603050405020304" pitchFamily="18" charset="0"/>
                <a:cs typeface="Times New Roman" panose="02020603050405020304" pitchFamily="18" charset="0"/>
              </a:rPr>
              <a:t> </a:t>
            </a:r>
            <a:r>
              <a:rPr lang="en-CA" sz="2400" i="1" dirty="0">
                <a:latin typeface="Times New Roman" panose="02020603050405020304" pitchFamily="18" charset="0"/>
                <a:cs typeface="Times New Roman" panose="02020603050405020304" pitchFamily="18" charset="0"/>
              </a:rPr>
              <a:t>S</a:t>
            </a:r>
            <a:endParaRPr lang="en-US" sz="2400" i="1"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38883C7-36AC-46C2-A841-345E0FDAE43B}"/>
              </a:ext>
            </a:extLst>
          </p:cNvPr>
          <p:cNvSpPr>
            <a:spLocks noChangeArrowheads="1"/>
          </p:cNvSpPr>
          <p:nvPr/>
        </p:nvSpPr>
        <p:spPr bwMode="auto">
          <a:xfrm>
            <a:off x="0" y="2514600"/>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smtClean="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 =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1500" dirty="0">
                <a:solidFill>
                  <a:srgbClr val="000000"/>
                </a:solidFill>
                <a:latin typeface="Courier New" panose="02070309020205020404" pitchFamily="49" charset="0"/>
                <a:cs typeface="Courier New" panose="02070309020205020404" pitchFamily="49" charset="0"/>
              </a:rPr>
              <a:t>-1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9" name="Rectangle 8">
            <a:extLst>
              <a:ext uri="{FF2B5EF4-FFF2-40B4-BE49-F238E27FC236}">
                <a16:creationId xmlns:a16="http://schemas.microsoft.com/office/drawing/2014/main" id="{07E55A54-0E66-4F4E-AF5A-637A3B371952}"/>
              </a:ext>
            </a:extLst>
          </p:cNvPr>
          <p:cNvSpPr/>
          <p:nvPr/>
        </p:nvSpPr>
        <p:spPr>
          <a:xfrm>
            <a:off x="228600" y="5334000"/>
            <a:ext cx="9144000" cy="769441"/>
          </a:xfrm>
          <a:prstGeom prst="rect">
            <a:avLst/>
          </a:prstGeom>
        </p:spPr>
        <p:txBody>
          <a:bodyPr wrap="square">
            <a:spAutoFit/>
          </a:bodyPr>
          <a:lstStyle/>
          <a:p>
            <a:pPr marL="342900" indent="-342900">
              <a:buFont typeface="Wingdings" panose="05000000000000000000" pitchFamily="2" charset="2"/>
              <a:buChar char="è"/>
            </a:pPr>
            <a:r>
              <a:rPr lang="en-CA" sz="2200" dirty="0" err="1">
                <a:solidFill>
                  <a:srgbClr val="000000"/>
                </a:solidFill>
                <a:latin typeface="Times New Roman" panose="02020603050405020304" pitchFamily="18" charset="0"/>
                <a:sym typeface="Wingdings" panose="05000000000000000000" pitchFamily="2" charset="2"/>
              </a:rPr>
              <a:t>binsearch</a:t>
            </a:r>
            <a:r>
              <a:rPr lang="en-CA" sz="2200" dirty="0">
                <a:solidFill>
                  <a:srgbClr val="000000"/>
                </a:solidFill>
                <a:latin typeface="Times New Roman" panose="02020603050405020304" pitchFamily="18" charset="0"/>
                <a:sym typeface="Wingdings" panose="05000000000000000000" pitchFamily="2" charset="2"/>
              </a:rPr>
              <a:t>(0, </a:t>
            </a:r>
            <a:r>
              <a:rPr lang="en-CA" sz="2200" i="1" dirty="0">
                <a:solidFill>
                  <a:srgbClr val="000000"/>
                </a:solidFill>
                <a:latin typeface="Times New Roman" panose="02020603050405020304" pitchFamily="18" charset="0"/>
                <a:sym typeface="Wingdings" panose="05000000000000000000" pitchFamily="2" charset="2"/>
              </a:rPr>
              <a:t>n</a:t>
            </a:r>
            <a:r>
              <a:rPr lang="en-CA" sz="2200" dirty="0">
                <a:solidFill>
                  <a:srgbClr val="000000"/>
                </a:solidFill>
                <a:latin typeface="Times New Roman" panose="02020603050405020304" pitchFamily="18" charset="0"/>
                <a:sym typeface="Wingdings" panose="05000000000000000000" pitchFamily="2" charset="2"/>
              </a:rPr>
              <a:t>-1, </a:t>
            </a:r>
            <a:r>
              <a:rPr lang="en-CA" sz="2200" i="1" dirty="0">
                <a:solidFill>
                  <a:srgbClr val="000000"/>
                </a:solidFill>
                <a:latin typeface="Times New Roman" panose="02020603050405020304" pitchFamily="18" charset="0"/>
                <a:sym typeface="Wingdings" panose="05000000000000000000" pitchFamily="2" charset="2"/>
              </a:rPr>
              <a:t>S</a:t>
            </a:r>
            <a:r>
              <a:rPr lang="en-CA" sz="2200" dirty="0">
                <a:solidFill>
                  <a:srgbClr val="000000"/>
                </a:solidFill>
                <a:latin typeface="Times New Roman" panose="02020603050405020304" pitchFamily="18" charset="0"/>
                <a:sym typeface="Wingdings" panose="05000000000000000000" pitchFamily="2" charset="2"/>
              </a:rPr>
              <a:t>, </a:t>
            </a:r>
            <a:r>
              <a:rPr lang="en-CA" sz="2200" i="1" dirty="0">
                <a:solidFill>
                  <a:srgbClr val="000000"/>
                </a:solidFill>
                <a:latin typeface="Times New Roman" panose="02020603050405020304" pitchFamily="18" charset="0"/>
                <a:sym typeface="Wingdings" panose="05000000000000000000" pitchFamily="2" charset="2"/>
              </a:rPr>
              <a:t>key</a:t>
            </a:r>
            <a:r>
              <a:rPr lang="en-CA" sz="2200" dirty="0">
                <a:solidFill>
                  <a:srgbClr val="000000"/>
                </a:solidFill>
                <a:latin typeface="Times New Roman" panose="02020603050405020304" pitchFamily="18" charset="0"/>
                <a:sym typeface="Wingdings" panose="05000000000000000000" pitchFamily="2" charset="2"/>
              </a:rPr>
              <a:t>);</a:t>
            </a:r>
          </a:p>
          <a:p>
            <a:r>
              <a:rPr lang="en-CA" sz="2200" dirty="0">
                <a:solidFill>
                  <a:srgbClr val="000000"/>
                </a:solidFill>
                <a:latin typeface="Times New Roman" panose="02020603050405020304" pitchFamily="18" charset="0"/>
                <a:sym typeface="Wingdings" panose="05000000000000000000" pitchFamily="2" charset="2"/>
              </a:rPr>
              <a:t>    </a:t>
            </a:r>
            <a:r>
              <a:rPr lang="en-CA" sz="2200" dirty="0" err="1" smtClean="0">
                <a:solidFill>
                  <a:srgbClr val="000000"/>
                </a:solidFill>
                <a:latin typeface="Times New Roman" panose="02020603050405020304" pitchFamily="18" charset="0"/>
                <a:sym typeface="Wingdings" panose="05000000000000000000" pitchFamily="2" charset="2"/>
              </a:rPr>
              <a:t>Có</a:t>
            </a:r>
            <a:r>
              <a:rPr lang="en-CA" sz="2200" dirty="0" smtClean="0">
                <a:solidFill>
                  <a:srgbClr val="000000"/>
                </a:solidFill>
                <a:latin typeface="Times New Roman" panose="02020603050405020304" pitchFamily="18" charset="0"/>
                <a:sym typeface="Wingdings" panose="05000000000000000000" pitchFamily="2" charset="2"/>
              </a:rPr>
              <a:t> </a:t>
            </a:r>
            <a:r>
              <a:rPr lang="en-CA" sz="2200" dirty="0" err="1" smtClean="0">
                <a:solidFill>
                  <a:srgbClr val="000000"/>
                </a:solidFill>
                <a:latin typeface="Times New Roman" panose="02020603050405020304" pitchFamily="18" charset="0"/>
                <a:sym typeface="Wingdings" panose="05000000000000000000" pitchFamily="2" charset="2"/>
              </a:rPr>
              <a:t>bao</a:t>
            </a:r>
            <a:r>
              <a:rPr lang="en-CA" sz="2200" dirty="0" smtClean="0">
                <a:solidFill>
                  <a:srgbClr val="000000"/>
                </a:solidFill>
                <a:latin typeface="Times New Roman" panose="02020603050405020304" pitchFamily="18" charset="0"/>
                <a:sym typeface="Wingdings" panose="05000000000000000000" pitchFamily="2" charset="2"/>
              </a:rPr>
              <a:t> </a:t>
            </a:r>
            <a:r>
              <a:rPr lang="en-CA" sz="2200" dirty="0" err="1" smtClean="0">
                <a:solidFill>
                  <a:srgbClr val="000000"/>
                </a:solidFill>
                <a:latin typeface="Times New Roman" panose="02020603050405020304" pitchFamily="18" charset="0"/>
                <a:sym typeface="Wingdings" panose="05000000000000000000" pitchFamily="2" charset="2"/>
              </a:rPr>
              <a:t>nhiêu</a:t>
            </a:r>
            <a:r>
              <a:rPr lang="en-CA" sz="2200" dirty="0" smtClean="0">
                <a:solidFill>
                  <a:srgbClr val="000000"/>
                </a:solidFill>
                <a:latin typeface="Times New Roman" panose="02020603050405020304" pitchFamily="18" charset="0"/>
                <a:sym typeface="Wingdings" panose="05000000000000000000" pitchFamily="2" charset="2"/>
              </a:rPr>
              <a:t> </a:t>
            </a:r>
            <a:r>
              <a:rPr lang="en-CA" sz="2200" dirty="0" err="1" smtClean="0">
                <a:solidFill>
                  <a:srgbClr val="000000"/>
                </a:solidFill>
                <a:latin typeface="Times New Roman" panose="02020603050405020304" pitchFamily="18" charset="0"/>
                <a:sym typeface="Wingdings" panose="05000000000000000000" pitchFamily="2" charset="2"/>
              </a:rPr>
              <a:t>lần</a:t>
            </a:r>
            <a:r>
              <a:rPr lang="en-CA" sz="2200" dirty="0" smtClean="0">
                <a:solidFill>
                  <a:srgbClr val="000000"/>
                </a:solidFill>
                <a:latin typeface="Times New Roman" panose="02020603050405020304" pitchFamily="18" charset="0"/>
                <a:sym typeface="Wingdings" panose="05000000000000000000" pitchFamily="2" charset="2"/>
              </a:rPr>
              <a:t> </a:t>
            </a:r>
            <a:r>
              <a:rPr lang="en-CA" sz="2200" dirty="0" err="1" smtClean="0">
                <a:solidFill>
                  <a:srgbClr val="000000"/>
                </a:solidFill>
                <a:latin typeface="Times New Roman" panose="02020603050405020304" pitchFamily="18" charset="0"/>
                <a:sym typeface="Wingdings" panose="05000000000000000000" pitchFamily="2" charset="2"/>
              </a:rPr>
              <a:t>hàm</a:t>
            </a:r>
            <a:r>
              <a:rPr lang="en-CA" sz="2200" dirty="0" smtClean="0">
                <a:solidFill>
                  <a:srgbClr val="000000"/>
                </a:solidFill>
                <a:latin typeface="Times New Roman" panose="02020603050405020304" pitchFamily="18" charset="0"/>
                <a:sym typeface="Wingdings" panose="05000000000000000000" pitchFamily="2" charset="2"/>
              </a:rPr>
              <a:t> </a:t>
            </a:r>
            <a:r>
              <a:rPr lang="en-CA" sz="2200" dirty="0" err="1" smtClean="0">
                <a:solidFill>
                  <a:srgbClr val="000000"/>
                </a:solidFill>
                <a:latin typeface="Times New Roman" panose="02020603050405020304" pitchFamily="18" charset="0"/>
              </a:rPr>
              <a:t>binsearch</a:t>
            </a:r>
            <a:r>
              <a:rPr lang="en-CA" sz="2200" dirty="0" smtClean="0">
                <a:solidFill>
                  <a:srgbClr val="000000"/>
                </a:solidFill>
                <a:latin typeface="Times New Roman" panose="02020603050405020304" pitchFamily="18" charset="0"/>
              </a:rPr>
              <a:t> </a:t>
            </a:r>
            <a:r>
              <a:rPr lang="en-CA" sz="2200" dirty="0" err="1" smtClean="0">
                <a:solidFill>
                  <a:srgbClr val="000000"/>
                </a:solidFill>
                <a:latin typeface="Times New Roman" panose="02020603050405020304" pitchFamily="18" charset="0"/>
              </a:rPr>
              <a:t>được</a:t>
            </a:r>
            <a:r>
              <a:rPr lang="en-CA" sz="2200" dirty="0" smtClean="0">
                <a:solidFill>
                  <a:srgbClr val="000000"/>
                </a:solidFill>
                <a:latin typeface="Times New Roman" panose="02020603050405020304" pitchFamily="18" charset="0"/>
              </a:rPr>
              <a:t> </a:t>
            </a:r>
            <a:r>
              <a:rPr lang="en-CA" sz="2200" dirty="0" err="1" smtClean="0">
                <a:solidFill>
                  <a:srgbClr val="000000"/>
                </a:solidFill>
                <a:latin typeface="Times New Roman" panose="02020603050405020304" pitchFamily="18" charset="0"/>
              </a:rPr>
              <a:t>gọi</a:t>
            </a:r>
            <a:r>
              <a:rPr lang="en-CA" sz="2200" dirty="0" smtClean="0">
                <a:solidFill>
                  <a:srgbClr val="000000"/>
                </a:solidFill>
                <a:latin typeface="Times New Roman" panose="02020603050405020304" pitchFamily="18" charset="0"/>
              </a:rPr>
              <a:t> </a:t>
            </a:r>
            <a:r>
              <a:rPr lang="en-CA" sz="2200" dirty="0" err="1" smtClean="0">
                <a:solidFill>
                  <a:srgbClr val="000000"/>
                </a:solidFill>
                <a:latin typeface="Times New Roman" panose="02020603050405020304" pitchFamily="18" charset="0"/>
              </a:rPr>
              <a:t>trong</a:t>
            </a:r>
            <a:r>
              <a:rPr lang="en-CA" sz="2200" dirty="0" smtClean="0">
                <a:solidFill>
                  <a:srgbClr val="000000"/>
                </a:solidFill>
                <a:latin typeface="Times New Roman" panose="02020603050405020304" pitchFamily="18" charset="0"/>
              </a:rPr>
              <a:t> </a:t>
            </a:r>
            <a:r>
              <a:rPr lang="en-CA" sz="2200" dirty="0" err="1" smtClean="0">
                <a:solidFill>
                  <a:srgbClr val="000000"/>
                </a:solidFill>
                <a:latin typeface="Times New Roman" panose="02020603050405020304" pitchFamily="18" charset="0"/>
              </a:rPr>
              <a:t>trường</a:t>
            </a:r>
            <a:r>
              <a:rPr lang="en-CA" sz="2200" dirty="0" smtClean="0">
                <a:solidFill>
                  <a:srgbClr val="000000"/>
                </a:solidFill>
                <a:latin typeface="Times New Roman" panose="02020603050405020304" pitchFamily="18" charset="0"/>
              </a:rPr>
              <a:t> </a:t>
            </a:r>
            <a:r>
              <a:rPr lang="en-CA" sz="2200" dirty="0" err="1" smtClean="0">
                <a:solidFill>
                  <a:srgbClr val="000000"/>
                </a:solidFill>
                <a:latin typeface="Times New Roman" panose="02020603050405020304" pitchFamily="18" charset="0"/>
              </a:rPr>
              <a:t>hợp</a:t>
            </a:r>
            <a:r>
              <a:rPr lang="en-CA" sz="2200" dirty="0" smtClean="0">
                <a:solidFill>
                  <a:srgbClr val="000000"/>
                </a:solidFill>
                <a:latin typeface="Times New Roman" panose="02020603050405020304" pitchFamily="18" charset="0"/>
              </a:rPr>
              <a:t> </a:t>
            </a:r>
            <a:r>
              <a:rPr lang="en-CA" sz="2200" dirty="0" err="1" smtClean="0">
                <a:solidFill>
                  <a:srgbClr val="000000"/>
                </a:solidFill>
                <a:latin typeface="Times New Roman" panose="02020603050405020304" pitchFamily="18" charset="0"/>
              </a:rPr>
              <a:t>tồi</a:t>
            </a:r>
            <a:r>
              <a:rPr lang="en-CA" sz="2200" dirty="0" smtClean="0">
                <a:solidFill>
                  <a:srgbClr val="000000"/>
                </a:solidFill>
                <a:latin typeface="Times New Roman" panose="02020603050405020304" pitchFamily="18" charset="0"/>
              </a:rPr>
              <a:t> </a:t>
            </a:r>
            <a:r>
              <a:rPr lang="en-CA" sz="2200" dirty="0" err="1" smtClean="0">
                <a:solidFill>
                  <a:srgbClr val="000000"/>
                </a:solidFill>
                <a:latin typeface="Times New Roman" panose="02020603050405020304" pitchFamily="18" charset="0"/>
              </a:rPr>
              <a:t>nhất</a:t>
            </a:r>
            <a:r>
              <a:rPr lang="en-CA" sz="2200" dirty="0" smtClean="0">
                <a:solidFill>
                  <a:srgbClr val="000000"/>
                </a:solidFill>
                <a:latin typeface="Times New Roman" panose="02020603050405020304" pitchFamily="18" charset="0"/>
              </a:rPr>
              <a:t> </a:t>
            </a:r>
            <a:r>
              <a:rPr lang="en-CA" sz="2200" dirty="0">
                <a:solidFill>
                  <a:srgbClr val="000000"/>
                </a:solidFill>
                <a:latin typeface="Times New Roman" panose="02020603050405020304" pitchFamily="18" charset="0"/>
              </a:rPr>
              <a:t>?</a:t>
            </a:r>
            <a:endParaRPr lang="en-US" sz="2200" dirty="0"/>
          </a:p>
        </p:txBody>
      </p:sp>
      <p:sp>
        <p:nvSpPr>
          <p:cNvPr id="10" name="Title 1"/>
          <p:cNvSpPr>
            <a:spLocks noGrp="1"/>
          </p:cNvSpPr>
          <p:nvPr>
            <p:ph type="title"/>
          </p:nvPr>
        </p:nvSpPr>
        <p:spPr>
          <a:xfrm>
            <a:off x="0" y="0"/>
            <a:ext cx="8915400" cy="838200"/>
          </a:xfrm>
        </p:spPr>
        <p:txBody>
          <a:bodyPr>
            <a:noAutofit/>
          </a:bodyPr>
          <a:lstStyle/>
          <a:p>
            <a:r>
              <a:rPr lang="en-US" sz="3400" dirty="0" err="1" smtClean="0"/>
              <a:t>Ví</a:t>
            </a:r>
            <a:r>
              <a:rPr lang="en-US" sz="3400" dirty="0" smtClean="0"/>
              <a:t> </a:t>
            </a:r>
            <a:r>
              <a:rPr lang="en-US" sz="3400" dirty="0" err="1" smtClean="0"/>
              <a:t>dụ</a:t>
            </a:r>
            <a:r>
              <a:rPr lang="en-US" sz="3400" dirty="0" smtClean="0"/>
              <a:t> 5. </a:t>
            </a:r>
            <a:r>
              <a:rPr lang="en-US" sz="3400" dirty="0" err="1" smtClean="0"/>
              <a:t>Tìm</a:t>
            </a:r>
            <a:r>
              <a:rPr lang="en-US" sz="3400" dirty="0" smtClean="0"/>
              <a:t> </a:t>
            </a:r>
            <a:r>
              <a:rPr lang="en-US" sz="3400" dirty="0" err="1" smtClean="0"/>
              <a:t>kiếm</a:t>
            </a:r>
            <a:r>
              <a:rPr lang="en-US" sz="3400" dirty="0" smtClean="0"/>
              <a:t> </a:t>
            </a:r>
            <a:r>
              <a:rPr lang="en-US" sz="3400" dirty="0" err="1" smtClean="0"/>
              <a:t>nhị</a:t>
            </a:r>
            <a:r>
              <a:rPr lang="en-US" sz="3400" dirty="0" smtClean="0"/>
              <a:t> </a:t>
            </a:r>
            <a:r>
              <a:rPr lang="en-US" sz="3400" dirty="0" err="1" smtClean="0"/>
              <a:t>phân</a:t>
            </a:r>
            <a:r>
              <a:rPr lang="en-US" sz="3400" dirty="0" smtClean="0"/>
              <a:t> </a:t>
            </a:r>
            <a:r>
              <a:rPr lang="en-US" sz="3400" dirty="0" err="1" smtClean="0"/>
              <a:t>dưới</a:t>
            </a:r>
            <a:r>
              <a:rPr lang="en-US" sz="3400" dirty="0" smtClean="0"/>
              <a:t> </a:t>
            </a:r>
            <a:r>
              <a:rPr lang="en-US" sz="3400" dirty="0" err="1" smtClean="0"/>
              <a:t>dạng</a:t>
            </a:r>
            <a:r>
              <a:rPr lang="en-US" sz="3400" dirty="0" smtClean="0"/>
              <a:t> </a:t>
            </a:r>
            <a:r>
              <a:rPr lang="en-US" sz="3400" dirty="0" err="1" smtClean="0"/>
              <a:t>đệ</a:t>
            </a:r>
            <a:r>
              <a:rPr lang="en-US" sz="3400" dirty="0" smtClean="0"/>
              <a:t> quy</a:t>
            </a:r>
            <a:endParaRPr lang="en-US" sz="3400" dirty="0"/>
          </a:p>
        </p:txBody>
      </p:sp>
    </p:spTree>
    <p:extLst>
      <p:ext uri="{BB962C8B-B14F-4D97-AF65-F5344CB8AC3E}">
        <p14:creationId xmlns:p14="http://schemas.microsoft.com/office/powerpoint/2010/main" val="65130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53470EC2-588D-466B-BC40-18302E315C84}"/>
              </a:ext>
            </a:extLst>
          </p:cNvPr>
          <p:cNvSpPr>
            <a:spLocks noGrp="1" noChangeArrowheads="1"/>
          </p:cNvSpPr>
          <p:nvPr>
            <p:ph type="title"/>
          </p:nvPr>
        </p:nvSpPr>
        <p:spPr>
          <a:xfrm>
            <a:off x="0" y="-33698"/>
            <a:ext cx="8686800" cy="838200"/>
          </a:xfrm>
        </p:spPr>
        <p:txBody>
          <a:bodyPr>
            <a:normAutofit/>
          </a:bodyPr>
          <a:lstStyle/>
          <a:p>
            <a:pPr eaLnBrk="1" hangingPunct="1"/>
            <a:r>
              <a:rPr lang="en-US" altLang="en-US" sz="3500" dirty="0" err="1"/>
              <a:t>N</a:t>
            </a:r>
            <a:r>
              <a:rPr lang="en-US" altLang="en-US" sz="3500" dirty="0" err="1" smtClean="0"/>
              <a:t>guyên</a:t>
            </a:r>
            <a:r>
              <a:rPr lang="en-US" altLang="en-US" sz="3500" dirty="0" smtClean="0"/>
              <a:t> </a:t>
            </a:r>
            <a:r>
              <a:rPr lang="en-US" altLang="en-US" sz="3500" dirty="0" err="1"/>
              <a:t>lý</a:t>
            </a:r>
            <a:r>
              <a:rPr lang="en-US" altLang="en-US" sz="3500" dirty="0"/>
              <a:t> </a:t>
            </a:r>
            <a:r>
              <a:rPr lang="en-US" altLang="en-US" sz="3500" dirty="0" err="1"/>
              <a:t>cộng</a:t>
            </a:r>
            <a:r>
              <a:rPr lang="en-US" altLang="en-US" sz="3500" dirty="0"/>
              <a:t>: </a:t>
            </a:r>
            <a:r>
              <a:rPr lang="en-US" altLang="en-US" sz="3500" dirty="0" err="1"/>
              <a:t>Ví</a:t>
            </a:r>
            <a:r>
              <a:rPr lang="en-US" altLang="en-US" sz="3500" dirty="0"/>
              <a:t> </a:t>
            </a:r>
            <a:r>
              <a:rPr lang="en-US" altLang="en-US" sz="3500" dirty="0" err="1"/>
              <a:t>dụ</a:t>
            </a:r>
            <a:endParaRPr lang="en-US" altLang="en-US" sz="3500" dirty="0"/>
          </a:p>
        </p:txBody>
      </p:sp>
      <p:sp>
        <p:nvSpPr>
          <p:cNvPr id="684035" name="Rectangle 3">
            <a:extLst>
              <a:ext uri="{FF2B5EF4-FFF2-40B4-BE49-F238E27FC236}">
                <a16:creationId xmlns:a16="http://schemas.microsoft.com/office/drawing/2014/main" id="{B71D5160-6B17-4344-A67E-540733C99FAF}"/>
              </a:ext>
            </a:extLst>
          </p:cNvPr>
          <p:cNvSpPr>
            <a:spLocks noGrp="1" noChangeArrowheads="1"/>
          </p:cNvSpPr>
          <p:nvPr>
            <p:ph idx="1"/>
          </p:nvPr>
        </p:nvSpPr>
        <p:spPr>
          <a:xfrm>
            <a:off x="0" y="868680"/>
            <a:ext cx="9144000" cy="4456113"/>
          </a:xfrm>
        </p:spPr>
        <p:txBody>
          <a:bodyPr>
            <a:noAutofit/>
          </a:bodyPr>
          <a:lstStyle/>
          <a:p>
            <a:pPr marL="0" indent="0" algn="just">
              <a:spcBef>
                <a:spcPts val="1200"/>
              </a:spcBef>
              <a:buNone/>
            </a:pPr>
            <a:r>
              <a:rPr lang="vi-VN" altLang="en-US" sz="2000" b="1" dirty="0">
                <a:latin typeface="Times New Roman" panose="02020603050405020304" pitchFamily="18" charset="0"/>
                <a:cs typeface="Times New Roman" panose="02020603050405020304" pitchFamily="18" charset="0"/>
              </a:rPr>
              <a:t>Ví dụ </a:t>
            </a:r>
            <a:r>
              <a:rPr lang="en-US" altLang="en-US" sz="2000" b="1" dirty="0">
                <a:latin typeface="Times New Roman" panose="02020603050405020304" pitchFamily="18" charset="0"/>
                <a:cs typeface="Times New Roman" panose="02020603050405020304" pitchFamily="18" charset="0"/>
              </a:rPr>
              <a:t>1</a:t>
            </a:r>
            <a:r>
              <a:rPr lang="vi-VN" altLang="en-US" sz="2000" b="1" dirty="0">
                <a:latin typeface="Times New Roman" panose="02020603050405020304" pitchFamily="18" charset="0"/>
                <a:cs typeface="Times New Roman" panose="02020603050405020304" pitchFamily="18" charset="0"/>
              </a:rPr>
              <a:t>.</a:t>
            </a:r>
            <a:r>
              <a:rPr lang="vi-VN" altLang="en-US" sz="2000" dirty="0">
                <a:latin typeface="Times New Roman" panose="02020603050405020304" pitchFamily="18" charset="0"/>
                <a:cs typeface="Times New Roman" panose="02020603050405020304" pitchFamily="18" charset="0"/>
              </a:rPr>
              <a:t> Trong một đợt phổ biến đề tài tốt nghiệp, Ban chủ nhiệm Khoa công bố danh sách các đề tài bao gồm 80 đề tài về chủ đề "xây dựng hệ thông tin quản lý", 10 đề tài về chủ đề "thiết kế phần mềm dạy học" và 10 đề tài về chủ đề "Hệ chuyên gia". Hỏi một sinh viên có bao nhiêu khả năng lựa chọn đề tài? </a:t>
            </a:r>
          </a:p>
          <a:p>
            <a:pPr marL="0" indent="0" algn="just">
              <a:spcBef>
                <a:spcPts val="1200"/>
              </a:spcBef>
              <a:buNone/>
            </a:pPr>
            <a:r>
              <a:rPr lang="vi-VN" altLang="en-US" sz="2000" b="1" dirty="0">
                <a:latin typeface="Times New Roman" panose="02020603050405020304" pitchFamily="18" charset="0"/>
                <a:cs typeface="Times New Roman" panose="02020603050405020304" pitchFamily="18" charset="0"/>
              </a:rPr>
              <a:t>Giải:</a:t>
            </a:r>
            <a:r>
              <a:rPr lang="vi-VN" altLang="en-US" sz="2000" dirty="0">
                <a:latin typeface="Times New Roman" panose="02020603050405020304" pitchFamily="18" charset="0"/>
                <a:cs typeface="Times New Roman" panose="02020603050405020304" pitchFamily="18" charset="0"/>
              </a:rPr>
              <a:t> Sinh viên có thể lựa chọn đề tài theo chủ đề thứ nhất bởi 80 cách, theo chủ đề thứ hai bởi 10 cách, theo chủ đề thứ ba bởi 10 cách. Vậy tất cả có 100 cách lựa chọn.</a:t>
            </a:r>
          </a:p>
          <a:p>
            <a:pPr marL="0" indent="0" eaLnBrk="1" hangingPunct="1">
              <a:lnSpc>
                <a:spcPct val="90000"/>
              </a:lnSpc>
              <a:buNone/>
            </a:pPr>
            <a:endParaRPr lang="en-US" sz="20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sz="2000" b="1" dirty="0" err="1">
                <a:latin typeface="Times New Roman" panose="02020603050405020304" pitchFamily="18" charset="0"/>
                <a:cs typeface="Times New Roman" panose="02020603050405020304" pitchFamily="18" charset="0"/>
              </a:rPr>
              <a:t>Ví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dụ</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9</a:t>
            </a:r>
            <a:r>
              <a:rPr lang="en-US" altLang="en-US" sz="2000" dirty="0">
                <a:latin typeface="Times New Roman" panose="02020603050405020304" pitchFamily="18" charset="0"/>
                <a:cs typeface="Times New Roman" panose="02020603050405020304" pitchFamily="18" charset="0"/>
              </a:rPr>
              <a:t>?</a:t>
            </a:r>
          </a:p>
          <a:p>
            <a:pPr marL="0" indent="0" eaLnBrk="1" hangingPunct="1">
              <a:lnSpc>
                <a:spcPct val="90000"/>
              </a:lnSpc>
              <a:buNone/>
            </a:pPr>
            <a:r>
              <a:rPr lang="en-US" altLang="en-US" sz="2000" b="1" dirty="0" err="1">
                <a:latin typeface="Times New Roman" panose="02020603050405020304" pitchFamily="18" charset="0"/>
                <a:cs typeface="Times New Roman" panose="02020603050405020304" pitchFamily="18" charset="0"/>
              </a:rPr>
              <a:t>Giải</a:t>
            </a:r>
            <a:r>
              <a:rPr lang="en-US" altLang="en-US" sz="2000" b="1"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thỏa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mãn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điều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kiện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đề</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bài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chia </a:t>
            </a:r>
            <a:r>
              <a:rPr lang="en-US" altLang="en-US" sz="2000" dirty="0" err="1">
                <a:latin typeface="Times New Roman" panose="02020603050405020304" pitchFamily="18" charset="0"/>
                <a:cs typeface="Times New Roman" panose="02020603050405020304" pitchFamily="18" charset="0"/>
              </a:rPr>
              <a:t>làm</a:t>
            </a:r>
            <a:r>
              <a:rPr lang="en-US" altLang="en-US" sz="2000" dirty="0">
                <a:latin typeface="Times New Roman" panose="02020603050405020304" pitchFamily="18" charset="0"/>
                <a:cs typeface="Times New Roman" panose="02020603050405020304" pitchFamily="18" charset="0"/>
              </a:rPr>
              <a:t> 4 </a:t>
            </a:r>
            <a:r>
              <a:rPr lang="en-US" altLang="en-US" sz="2000" dirty="0" err="1">
                <a:latin typeface="Times New Roman" panose="02020603050405020304" pitchFamily="18" charset="0"/>
                <a:cs typeface="Times New Roman" panose="02020603050405020304" pitchFamily="18" charset="0"/>
              </a:rPr>
              <a:t>loại</a:t>
            </a:r>
            <a:r>
              <a:rPr lang="en-US" altLang="en-US" sz="2000" dirty="0">
                <a:latin typeface="Times New Roman" panose="02020603050405020304" pitchFamily="18" charset="0"/>
                <a:cs typeface="Times New Roman" panose="02020603050405020304" pitchFamily="18" charset="0"/>
              </a:rPr>
              <a:t>:</a:t>
            </a:r>
          </a:p>
          <a:p>
            <a:pPr marL="971550" lvl="1" indent="-457200" eaLnBrk="1" hangingPunct="1">
              <a:lnSpc>
                <a:spcPct val="90000"/>
              </a:lnSpc>
              <a:buFont typeface="Arial" panose="020B0604020202020204" pitchFamily="34" charset="0"/>
              <a:buChar char="•"/>
            </a:pP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đầu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tiên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phải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9  (x999)</a:t>
            </a:r>
          </a:p>
          <a:p>
            <a:pPr marL="971550" lvl="1" indent="-457200" eaLnBrk="1" hangingPunct="1">
              <a:lnSpc>
                <a:spcPct val="90000"/>
              </a:lnSpc>
              <a:buFont typeface="Arial" panose="020B0604020202020204" pitchFamily="34" charset="0"/>
              <a:buChar char="•"/>
            </a:pP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hai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phải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9   (9x99)</a:t>
            </a:r>
          </a:p>
          <a:p>
            <a:pPr marL="971550" lvl="1" indent="-457200" eaLnBrk="1" hangingPunct="1">
              <a:lnSpc>
                <a:spcPct val="90000"/>
              </a:lnSpc>
              <a:buFont typeface="Arial" panose="020B0604020202020204" pitchFamily="34" charset="0"/>
              <a:buChar char="•"/>
            </a:pP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phải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9    (99x9)</a:t>
            </a:r>
          </a:p>
          <a:p>
            <a:pPr marL="971550" lvl="1" indent="-457200" eaLnBrk="1" hangingPunct="1">
              <a:lnSpc>
                <a:spcPct val="90000"/>
              </a:lnSpc>
              <a:buFont typeface="Arial" panose="020B0604020202020204" pitchFamily="34" charset="0"/>
              <a:buChar char="•"/>
            </a:pP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thứ</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tư</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không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phải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chữ</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9     (999x)</a:t>
            </a:r>
          </a:p>
          <a:p>
            <a:pPr marL="114300" indent="0" eaLnBrk="1" hangingPunct="1">
              <a:lnSpc>
                <a:spcPct val="90000"/>
              </a:lnSpc>
              <a:buNone/>
            </a:pPr>
            <a:r>
              <a:rPr lang="en-US" altLang="en-US" sz="2000" dirty="0">
                <a:latin typeface="Times New Roman" panose="02020603050405020304" pitchFamily="18" charset="0"/>
                <a:cs typeface="Times New Roman" panose="02020603050405020304" pitchFamily="18" charset="0"/>
              </a:rPr>
              <a:t>Theo </a:t>
            </a:r>
            <a:r>
              <a:rPr lang="en-US" altLang="en-US" sz="2000" dirty="0" err="1">
                <a:latin typeface="Times New Roman" panose="02020603050405020304" pitchFamily="18" charset="0"/>
                <a:cs typeface="Times New Roman" panose="02020603050405020304" pitchFamily="18" charset="0"/>
              </a:rPr>
              <a:t>nguyên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cộng</a:t>
            </a:r>
            <a:r>
              <a:rPr lang="en-US" altLang="en-US" sz="2000" dirty="0">
                <a:latin typeface="Times New Roman" panose="02020603050405020304" pitchFamily="18" charset="0"/>
                <a:cs typeface="Times New Roman" panose="02020603050405020304" pitchFamily="18" charset="0"/>
              </a:rPr>
              <a:t>:</a:t>
            </a:r>
          </a:p>
          <a:p>
            <a:pPr marL="57150" indent="0" eaLnBrk="1" hangingPunct="1">
              <a:lnSpc>
                <a:spcPct val="90000"/>
              </a:lnSpc>
              <a:buNone/>
            </a:pPr>
            <a:r>
              <a:rPr lang="en-US" altLang="en-US" sz="2000" dirty="0">
                <a:latin typeface="Times New Roman" panose="02020603050405020304" pitchFamily="18" charset="0"/>
                <a:cs typeface="Times New Roman" panose="02020603050405020304" pitchFamily="18" charset="0"/>
              </a:rPr>
              <a:t>              8+9+9+9 = 35</a:t>
            </a:r>
          </a:p>
        </p:txBody>
      </p:sp>
      <p:sp>
        <p:nvSpPr>
          <p:cNvPr id="2" name="Slide Number Placeholder 1">
            <a:extLst>
              <a:ext uri="{FF2B5EF4-FFF2-40B4-BE49-F238E27FC236}">
                <a16:creationId xmlns:a16="http://schemas.microsoft.com/office/drawing/2014/main" id="{B4DD0E51-E4EA-4C9E-9557-4DA7C70DC52F}"/>
              </a:ext>
            </a:extLst>
          </p:cNvPr>
          <p:cNvSpPr>
            <a:spLocks noGrp="1"/>
          </p:cNvSpPr>
          <p:nvPr>
            <p:ph type="sldNum" sz="quarter" idx="12"/>
          </p:nvPr>
        </p:nvSpPr>
        <p:spPr/>
        <p:txBody>
          <a:bodyPr/>
          <a:lstStyle/>
          <a:p>
            <a:pPr>
              <a:defRPr/>
            </a:pPr>
            <a:fld id="{519C8756-3B26-4146-A7C7-24F682EEB786}" type="slidenum">
              <a:rPr lang="en-US" smtClean="0"/>
              <a:pPr>
                <a:defRPr/>
              </a:pPr>
              <a:t>9</a:t>
            </a:fld>
            <a:endParaRPr lang="en-US"/>
          </a:p>
        </p:txBody>
      </p:sp>
    </p:spTree>
    <p:extLst>
      <p:ext uri="{BB962C8B-B14F-4D97-AF65-F5344CB8AC3E}">
        <p14:creationId xmlns:p14="http://schemas.microsoft.com/office/powerpoint/2010/main" val="350017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4035">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4035">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4035">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84035">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84035">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84035">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84035">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84035">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840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txBox="1">
            <a:spLocks noGrp="1"/>
          </p:cNvSpPr>
          <p:nvPr/>
        </p:nvSpPr>
        <p:spPr bwMode="auto">
          <a:xfrm>
            <a:off x="8610600" y="6324600"/>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FontTx/>
              <a:buNone/>
            </a:pPr>
            <a:fld id="{DBAC2F86-1D60-4A95-B0BC-D85B7B16733F}" type="slidenum">
              <a:rPr lang="en-US" sz="1400">
                <a:solidFill>
                  <a:schemeClr val="tx1"/>
                </a:solidFill>
                <a:latin typeface="Calibri" panose="020F0502020204030204" pitchFamily="34" charset="0"/>
              </a:rPr>
              <a:pPr eaLnBrk="1" hangingPunct="1">
                <a:spcBef>
                  <a:spcPct val="0"/>
                </a:spcBef>
                <a:buFontTx/>
                <a:buNone/>
              </a:pPr>
              <a:t>90</a:t>
            </a:fld>
            <a:endParaRPr lang="en-US" sz="1400">
              <a:solidFill>
                <a:schemeClr val="tx1"/>
              </a:solidFill>
              <a:latin typeface="Calibri" panose="020F0502020204030204" pitchFamily="34" charset="0"/>
            </a:endParaRPr>
          </a:p>
        </p:txBody>
      </p:sp>
      <p:sp>
        <p:nvSpPr>
          <p:cNvPr id="19" name="Title 1"/>
          <p:cNvSpPr>
            <a:spLocks noGrp="1"/>
          </p:cNvSpPr>
          <p:nvPr>
            <p:ph type="title"/>
          </p:nvPr>
        </p:nvSpPr>
        <p:spPr>
          <a:xfrm>
            <a:off x="0" y="0"/>
            <a:ext cx="8915400" cy="838200"/>
          </a:xfrm>
        </p:spPr>
        <p:txBody>
          <a:bodyPr>
            <a:normAutofit/>
          </a:bodyPr>
          <a:lstStyle/>
          <a:p>
            <a:r>
              <a:rPr lang="en-US" sz="3400" dirty="0" err="1" smtClean="0"/>
              <a:t>Ví</a:t>
            </a:r>
            <a:r>
              <a:rPr lang="en-US" sz="3400" dirty="0" smtClean="0"/>
              <a:t> </a:t>
            </a:r>
            <a:r>
              <a:rPr lang="en-US" sz="3400" dirty="0" err="1" smtClean="0"/>
              <a:t>dụ</a:t>
            </a:r>
            <a:r>
              <a:rPr lang="en-US" sz="3400" dirty="0" smtClean="0"/>
              <a:t> 5. </a:t>
            </a:r>
            <a:r>
              <a:rPr lang="en-US" sz="3400" dirty="0" err="1" smtClean="0"/>
              <a:t>Tìm</a:t>
            </a:r>
            <a:r>
              <a:rPr lang="en-US" sz="3400" dirty="0" smtClean="0"/>
              <a:t> </a:t>
            </a:r>
            <a:r>
              <a:rPr lang="en-US" sz="3400" dirty="0" err="1" smtClean="0"/>
              <a:t>kiếm</a:t>
            </a:r>
            <a:r>
              <a:rPr lang="en-US" sz="3400" dirty="0" smtClean="0"/>
              <a:t> </a:t>
            </a:r>
            <a:r>
              <a:rPr lang="en-US" sz="3400" dirty="0" err="1" smtClean="0"/>
              <a:t>nhị</a:t>
            </a:r>
            <a:r>
              <a:rPr lang="en-US" sz="3400" dirty="0" smtClean="0"/>
              <a:t> </a:t>
            </a:r>
            <a:r>
              <a:rPr lang="en-US" sz="3400" dirty="0" err="1" smtClean="0"/>
              <a:t>phân</a:t>
            </a:r>
            <a:r>
              <a:rPr lang="en-US" sz="3400" dirty="0" smtClean="0"/>
              <a:t> </a:t>
            </a:r>
            <a:r>
              <a:rPr lang="en-US" sz="3400" dirty="0" err="1" smtClean="0"/>
              <a:t>dưới</a:t>
            </a:r>
            <a:r>
              <a:rPr lang="en-US" sz="3400" dirty="0" smtClean="0"/>
              <a:t> </a:t>
            </a:r>
            <a:r>
              <a:rPr lang="en-US" sz="3400" dirty="0" err="1" smtClean="0"/>
              <a:t>dạng</a:t>
            </a:r>
            <a:r>
              <a:rPr lang="en-US" sz="3400" dirty="0" smtClean="0"/>
              <a:t> </a:t>
            </a:r>
            <a:r>
              <a:rPr lang="en-US" sz="3400" dirty="0" err="1" smtClean="0"/>
              <a:t>đệ</a:t>
            </a:r>
            <a:r>
              <a:rPr lang="en-US" sz="3400" dirty="0" smtClean="0"/>
              <a:t> quy</a:t>
            </a:r>
            <a:endParaRPr lang="en-US" sz="3400" dirty="0"/>
          </a:p>
        </p:txBody>
      </p:sp>
      <p:sp>
        <p:nvSpPr>
          <p:cNvPr id="2" name="Rectangle 1">
            <a:extLst>
              <a:ext uri="{FF2B5EF4-FFF2-40B4-BE49-F238E27FC236}">
                <a16:creationId xmlns:a16="http://schemas.microsoft.com/office/drawing/2014/main" id="{512DC38D-5A6E-4DA0-B8BE-3FE96C157723}"/>
              </a:ext>
            </a:extLst>
          </p:cNvPr>
          <p:cNvSpPr>
            <a:spLocks noChangeArrowheads="1"/>
          </p:cNvSpPr>
          <p:nvPr/>
        </p:nvSpPr>
        <p:spPr bwMode="auto">
          <a:xfrm>
            <a:off x="17473" y="936157"/>
            <a:ext cx="9093459"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high,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lang="en-US" altLang="en-US" sz="1500" dirty="0" err="1" smtClean="0">
                <a:solidFill>
                  <a:srgbClr val="000000"/>
                </a:solidFill>
                <a:latin typeface="Courier New" panose="02070309020205020404" pitchFamily="49" charset="0"/>
                <a:cs typeface="Courier New" panose="02070309020205020404" pitchFamily="49" charset="0"/>
              </a:rPr>
              <a:t>int</a:t>
            </a:r>
            <a:r>
              <a:rPr lang="en-US" altLang="en-US" sz="1500" dirty="0" smtClean="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mid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(low + high)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(S[mid]==key) return mid;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if (key &lt; S[mid])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(low, mid-1, S,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binsearch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(mid+1, high, S, </a:t>
            </a:r>
            <a:r>
              <a:rPr lang="en-US" altLang="en-US" sz="1500" dirty="0">
                <a:solidFill>
                  <a:srgbClr val="000000"/>
                </a:solidFill>
                <a:latin typeface="Courier New" panose="02070309020205020404" pitchFamily="49" charset="0"/>
                <a:cs typeface="Courier New" panose="02070309020205020404" pitchFamily="49" charset="0"/>
              </a:rPr>
              <a:t>key</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0000"/>
                </a:solidFill>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else return </a:t>
            </a:r>
            <a:r>
              <a:rPr lang="en-US" altLang="en-US" sz="1500" dirty="0">
                <a:solidFill>
                  <a:srgbClr val="000000"/>
                </a:solidFill>
                <a:latin typeface="Courier New" panose="02070309020205020404" pitchFamily="49" charset="0"/>
                <a:cs typeface="Courier New" panose="02070309020205020404" pitchFamily="49" charset="0"/>
              </a:rPr>
              <a:t>-1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4" name="Rectangle 3">
            <a:extLst>
              <a:ext uri="{FF2B5EF4-FFF2-40B4-BE49-F238E27FC236}">
                <a16:creationId xmlns:a16="http://schemas.microsoft.com/office/drawing/2014/main" id="{C5CAC080-0FA3-45B8-A6D5-3ADC38AD491E}"/>
              </a:ext>
            </a:extLst>
          </p:cNvPr>
          <p:cNvSpPr/>
          <p:nvPr/>
        </p:nvSpPr>
        <p:spPr>
          <a:xfrm>
            <a:off x="-213360" y="4471972"/>
            <a:ext cx="4572000" cy="1923604"/>
          </a:xfrm>
          <a:prstGeom prst="rect">
            <a:avLst/>
          </a:prstGeom>
        </p:spPr>
        <p:txBody>
          <a:bodyPr>
            <a:spAutoFit/>
          </a:bodyPr>
          <a:lstStyle/>
          <a:p>
            <a:pPr marL="800100" lvl="1" indent="-342900">
              <a:buFont typeface="Arial" panose="020B0604020202020204" pitchFamily="34" charset="0"/>
              <a:buChar char="•"/>
            </a:pP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(0) = 1</a:t>
            </a:r>
          </a:p>
          <a:p>
            <a:pPr marL="800100" lvl="1" indent="-342900">
              <a:buFont typeface="Arial" panose="020B0604020202020204" pitchFamily="34" charset="0"/>
              <a:buChar char="•"/>
            </a:pP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(1) = 2</a:t>
            </a:r>
          </a:p>
          <a:p>
            <a:pPr marL="800100" lvl="1" indent="-342900">
              <a:buFont typeface="Arial" panose="020B0604020202020204" pitchFamily="34" charset="0"/>
              <a:buChar char="•"/>
            </a:pP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(2) = </a:t>
            </a: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(1) + 1 = 3</a:t>
            </a:r>
          </a:p>
          <a:p>
            <a:pPr marL="800100" lvl="1" indent="-342900">
              <a:buFont typeface="Arial" panose="020B0604020202020204" pitchFamily="34" charset="0"/>
              <a:buChar char="•"/>
            </a:pP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(4) = </a:t>
            </a: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(2) + 1 = 4</a:t>
            </a:r>
          </a:p>
          <a:p>
            <a:pPr marL="800100" lvl="1" indent="-342900">
              <a:buFont typeface="Arial" panose="020B0604020202020204" pitchFamily="34" charset="0"/>
              <a:buChar char="•"/>
            </a:pP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(8) = </a:t>
            </a:r>
            <a:r>
              <a:rPr lang="en-CA" sz="1700" i="1" dirty="0">
                <a:latin typeface="Times New Roman" panose="02020603050405020304" pitchFamily="18" charset="0"/>
                <a:cs typeface="Times New Roman" panose="02020603050405020304" pitchFamily="18" charset="0"/>
              </a:rPr>
              <a:t>T</a:t>
            </a:r>
            <a:r>
              <a:rPr lang="en-CA" sz="1700" dirty="0">
                <a:latin typeface="Times New Roman" panose="02020603050405020304" pitchFamily="18" charset="0"/>
                <a:cs typeface="Times New Roman" panose="02020603050405020304" pitchFamily="18" charset="0"/>
              </a:rPr>
              <a:t>(4) + 1 = 4 + 1 = 5</a:t>
            </a:r>
          </a:p>
          <a:p>
            <a:pPr marL="800100" lvl="1" indent="-342900">
              <a:buFont typeface="Arial" panose="020B0604020202020204" pitchFamily="34" charset="0"/>
              <a:buChar char="•"/>
            </a:pPr>
            <a:r>
              <a:rPr lang="en-CA" sz="1700" i="1" dirty="0">
                <a:latin typeface="Times New Roman" panose="02020603050405020304" pitchFamily="18" charset="0"/>
                <a:cs typeface="Times New Roman" panose="02020603050405020304" pitchFamily="18" charset="0"/>
              </a:rPr>
              <a:t>T(n)</a:t>
            </a:r>
            <a:r>
              <a:rPr lang="en-CA" sz="1700" dirty="0">
                <a:latin typeface="Times New Roman" panose="02020603050405020304" pitchFamily="18" charset="0"/>
                <a:cs typeface="Times New Roman" panose="02020603050405020304" pitchFamily="18" charset="0"/>
              </a:rPr>
              <a:t> = </a:t>
            </a:r>
            <a:r>
              <a:rPr lang="en-CA" sz="1700" i="1" dirty="0">
                <a:latin typeface="Times New Roman" panose="02020603050405020304" pitchFamily="18" charset="0"/>
                <a:cs typeface="Times New Roman" panose="02020603050405020304" pitchFamily="18" charset="0"/>
              </a:rPr>
              <a:t>T(n</a:t>
            </a:r>
            <a:r>
              <a:rPr lang="en-CA" sz="1700" dirty="0">
                <a:latin typeface="Times New Roman" panose="02020603050405020304" pitchFamily="18" charset="0"/>
                <a:cs typeface="Times New Roman" panose="02020603050405020304" pitchFamily="18" charset="0"/>
              </a:rPr>
              <a:t>/2) + 1</a:t>
            </a:r>
            <a:br>
              <a:rPr lang="en-CA" sz="1700" dirty="0">
                <a:latin typeface="Times New Roman" panose="02020603050405020304" pitchFamily="18" charset="0"/>
                <a:cs typeface="Times New Roman" panose="02020603050405020304" pitchFamily="18" charset="0"/>
              </a:rPr>
            </a:br>
            <a:endParaRPr lang="en-CA" sz="17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0EEA84C-FCBC-46EF-9433-013DAE5AC588}"/>
              </a:ext>
            </a:extLst>
          </p:cNvPr>
          <p:cNvSpPr/>
          <p:nvPr/>
        </p:nvSpPr>
        <p:spPr>
          <a:xfrm>
            <a:off x="4419600" y="4785197"/>
            <a:ext cx="3886200" cy="2123658"/>
          </a:xfrm>
          <a:prstGeom prst="rect">
            <a:avLst/>
          </a:prstGeom>
        </p:spPr>
        <p:txBody>
          <a:bodyPr wrap="square">
            <a:spAutoFit/>
          </a:bodyPr>
          <a:lstStyle/>
          <a:p>
            <a:pPr lvl="1"/>
            <a:r>
              <a:rPr lang="en-CA" sz="2200" i="1" dirty="0" err="1" smtClean="0">
                <a:latin typeface="Times New Roman" panose="02020603050405020304" pitchFamily="18" charset="0"/>
                <a:cs typeface="Times New Roman" panose="02020603050405020304" pitchFamily="18" charset="0"/>
              </a:rPr>
              <a:t>Công</a:t>
            </a:r>
            <a:r>
              <a:rPr lang="en-CA" sz="2200" i="1" dirty="0" smtClean="0">
                <a:latin typeface="Times New Roman" panose="02020603050405020304" pitchFamily="18" charset="0"/>
                <a:cs typeface="Times New Roman" panose="02020603050405020304" pitchFamily="18" charset="0"/>
              </a:rPr>
              <a:t> </a:t>
            </a:r>
            <a:r>
              <a:rPr lang="en-CA" sz="2200" i="1" dirty="0" err="1" smtClean="0">
                <a:latin typeface="Times New Roman" panose="02020603050405020304" pitchFamily="18" charset="0"/>
                <a:cs typeface="Times New Roman" panose="02020603050405020304" pitchFamily="18" charset="0"/>
              </a:rPr>
              <a:t>thức</a:t>
            </a:r>
            <a:r>
              <a:rPr lang="en-CA" sz="2200" i="1" dirty="0" smtClean="0">
                <a:latin typeface="Times New Roman" panose="02020603050405020304" pitchFamily="18" charset="0"/>
                <a:cs typeface="Times New Roman" panose="02020603050405020304" pitchFamily="18" charset="0"/>
              </a:rPr>
              <a:t> </a:t>
            </a:r>
            <a:r>
              <a:rPr lang="en-CA" sz="2200" i="1" dirty="0" err="1" smtClean="0">
                <a:latin typeface="Times New Roman" panose="02020603050405020304" pitchFamily="18" charset="0"/>
                <a:cs typeface="Times New Roman" panose="02020603050405020304" pitchFamily="18" charset="0"/>
              </a:rPr>
              <a:t>đệ</a:t>
            </a:r>
            <a:r>
              <a:rPr lang="en-CA" sz="2200" i="1" dirty="0" smtClean="0">
                <a:latin typeface="Times New Roman" panose="02020603050405020304" pitchFamily="18" charset="0"/>
                <a:cs typeface="Times New Roman" panose="02020603050405020304" pitchFamily="18" charset="0"/>
              </a:rPr>
              <a:t> </a:t>
            </a:r>
            <a:r>
              <a:rPr lang="en-CA" sz="2200" i="1" dirty="0" err="1" smtClean="0">
                <a:latin typeface="Times New Roman" panose="02020603050405020304" pitchFamily="18" charset="0"/>
                <a:cs typeface="Times New Roman" panose="02020603050405020304" pitchFamily="18" charset="0"/>
              </a:rPr>
              <a:t>quy</a:t>
            </a:r>
            <a:r>
              <a:rPr lang="en-CA" sz="2200" i="1" dirty="0" smtClean="0">
                <a:latin typeface="Times New Roman" panose="02020603050405020304" pitchFamily="18" charset="0"/>
                <a:cs typeface="Times New Roman" panose="02020603050405020304" pitchFamily="18" charset="0"/>
              </a:rPr>
              <a:t>:</a:t>
            </a:r>
            <a:endParaRPr lang="en-CA" sz="2200" i="1" dirty="0">
              <a:latin typeface="Times New Roman" panose="02020603050405020304" pitchFamily="18" charset="0"/>
              <a:cs typeface="Times New Roman" panose="02020603050405020304" pitchFamily="18" charset="0"/>
            </a:endParaRPr>
          </a:p>
          <a:p>
            <a:pPr lvl="1"/>
            <a:r>
              <a:rPr lang="en-CA" sz="2200" i="1" dirty="0">
                <a:latin typeface="Times New Roman" panose="02020603050405020304" pitchFamily="18" charset="0"/>
                <a:cs typeface="Times New Roman" panose="02020603050405020304" pitchFamily="18" charset="0"/>
              </a:rPr>
              <a:t>T</a:t>
            </a:r>
            <a:r>
              <a:rPr lang="en-CA" sz="2200" dirty="0">
                <a:latin typeface="Times New Roman" panose="02020603050405020304" pitchFamily="18" charset="0"/>
                <a:cs typeface="Times New Roman" panose="02020603050405020304" pitchFamily="18" charset="0"/>
              </a:rPr>
              <a:t>(</a:t>
            </a:r>
            <a:r>
              <a:rPr lang="en-CA" sz="2200" i="1" dirty="0">
                <a:latin typeface="Times New Roman" panose="02020603050405020304" pitchFamily="18" charset="0"/>
                <a:cs typeface="Times New Roman" panose="02020603050405020304" pitchFamily="18" charset="0"/>
              </a:rPr>
              <a:t>n</a:t>
            </a:r>
            <a:r>
              <a:rPr lang="en-CA" sz="2200" dirty="0">
                <a:latin typeface="Times New Roman" panose="02020603050405020304" pitchFamily="18" charset="0"/>
                <a:cs typeface="Times New Roman" panose="02020603050405020304" pitchFamily="18" charset="0"/>
              </a:rPr>
              <a:t>) = </a:t>
            </a:r>
            <a:r>
              <a:rPr lang="en-CA" sz="2200" i="1" dirty="0">
                <a:latin typeface="Times New Roman" panose="02020603050405020304" pitchFamily="18" charset="0"/>
                <a:cs typeface="Times New Roman" panose="02020603050405020304" pitchFamily="18" charset="0"/>
              </a:rPr>
              <a:t>T</a:t>
            </a:r>
            <a:r>
              <a:rPr lang="en-CA" sz="2200" dirty="0">
                <a:latin typeface="Times New Roman" panose="02020603050405020304" pitchFamily="18" charset="0"/>
                <a:cs typeface="Times New Roman" panose="02020603050405020304" pitchFamily="18" charset="0"/>
              </a:rPr>
              <a:t>(</a:t>
            </a:r>
            <a:r>
              <a:rPr lang="en-CA" sz="2200" i="1" dirty="0">
                <a:latin typeface="Times New Roman" panose="02020603050405020304" pitchFamily="18" charset="0"/>
                <a:cs typeface="Times New Roman" panose="02020603050405020304" pitchFamily="18" charset="0"/>
              </a:rPr>
              <a:t>n</a:t>
            </a:r>
            <a:r>
              <a:rPr lang="en-CA" sz="2200" dirty="0">
                <a:latin typeface="Times New Roman" panose="02020603050405020304" pitchFamily="18" charset="0"/>
                <a:cs typeface="Times New Roman" panose="02020603050405020304" pitchFamily="18" charset="0"/>
              </a:rPr>
              <a:t>/2) + 1</a:t>
            </a:r>
          </a:p>
          <a:p>
            <a:pPr lvl="1"/>
            <a:r>
              <a:rPr lang="en-CA" sz="2200" i="1" dirty="0">
                <a:latin typeface="Times New Roman" panose="02020603050405020304" pitchFamily="18" charset="0"/>
                <a:cs typeface="Times New Roman" panose="02020603050405020304" pitchFamily="18" charset="0"/>
              </a:rPr>
              <a:t>T</a:t>
            </a:r>
            <a:r>
              <a:rPr lang="en-CA" sz="2200" dirty="0">
                <a:latin typeface="Times New Roman" panose="02020603050405020304" pitchFamily="18" charset="0"/>
                <a:cs typeface="Times New Roman" panose="02020603050405020304" pitchFamily="18" charset="0"/>
              </a:rPr>
              <a:t>(0) = 1</a:t>
            </a:r>
          </a:p>
          <a:p>
            <a:pPr lvl="1"/>
            <a:r>
              <a:rPr lang="en-CA" sz="2200" i="1" dirty="0">
                <a:latin typeface="Times New Roman" panose="02020603050405020304" pitchFamily="18" charset="0"/>
                <a:cs typeface="Times New Roman" panose="02020603050405020304" pitchFamily="18" charset="0"/>
              </a:rPr>
              <a:t>T</a:t>
            </a:r>
            <a:r>
              <a:rPr lang="en-CA" sz="2200" dirty="0">
                <a:latin typeface="Times New Roman" panose="02020603050405020304" pitchFamily="18" charset="0"/>
                <a:cs typeface="Times New Roman" panose="02020603050405020304" pitchFamily="18" charset="0"/>
              </a:rPr>
              <a:t>(1) = 2</a:t>
            </a:r>
          </a:p>
          <a:p>
            <a:pPr lvl="1"/>
            <a:r>
              <a:rPr lang="en-CA" sz="2200" dirty="0">
                <a:latin typeface="Times New Roman" panose="02020603050405020304" pitchFamily="18" charset="0"/>
                <a:cs typeface="Times New Roman" panose="02020603050405020304" pitchFamily="18" charset="0"/>
              </a:rPr>
              <a:t/>
            </a:r>
            <a:br>
              <a:rPr lang="en-CA" sz="2200" dirty="0">
                <a:latin typeface="Times New Roman" panose="02020603050405020304" pitchFamily="18" charset="0"/>
                <a:cs typeface="Times New Roman" panose="02020603050405020304" pitchFamily="18" charset="0"/>
              </a:rPr>
            </a:br>
            <a:endParaRPr lang="en-CA" sz="2200" b="1"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637E5F4D-63B9-4AFB-A5E2-D9BD4BDAE0F1}"/>
              </a:ext>
            </a:extLst>
          </p:cNvPr>
          <p:cNvSpPr/>
          <p:nvPr/>
        </p:nvSpPr>
        <p:spPr>
          <a:xfrm>
            <a:off x="3723769" y="5447169"/>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9A7C2C-20F5-41EF-A181-FB176F8EC379}"/>
              </a:ext>
            </a:extLst>
          </p:cNvPr>
          <p:cNvSpPr/>
          <p:nvPr/>
        </p:nvSpPr>
        <p:spPr>
          <a:xfrm>
            <a:off x="0" y="4167984"/>
            <a:ext cx="9410700" cy="369332"/>
          </a:xfrm>
          <a:prstGeom prst="rect">
            <a:avLst/>
          </a:prstGeom>
        </p:spPr>
        <p:txBody>
          <a:bodyPr wrap="square">
            <a:spAutoFit/>
          </a:bodyPr>
          <a:lstStyle/>
          <a:p>
            <a:r>
              <a:rPr lang="en-CA" sz="1800" dirty="0" err="1" smtClean="0">
                <a:solidFill>
                  <a:srgbClr val="000000"/>
                </a:solidFill>
                <a:latin typeface="Times New Roman" panose="02020603050405020304" pitchFamily="18" charset="0"/>
                <a:sym typeface="Wingdings" panose="05000000000000000000" pitchFamily="2" charset="2"/>
              </a:rPr>
              <a:t>Gọi</a:t>
            </a:r>
            <a:r>
              <a:rPr lang="en-CA" sz="1800" dirty="0" smtClean="0">
                <a:solidFill>
                  <a:srgbClr val="000000"/>
                </a:solidFill>
                <a:latin typeface="Times New Roman" panose="02020603050405020304" pitchFamily="18" charset="0"/>
                <a:sym typeface="Wingdings" panose="05000000000000000000" pitchFamily="2" charset="2"/>
              </a:rPr>
              <a:t> T(</a:t>
            </a:r>
            <a:r>
              <a:rPr lang="en-CA" sz="1800" i="1" dirty="0" smtClean="0">
                <a:solidFill>
                  <a:srgbClr val="000000"/>
                </a:solidFill>
                <a:latin typeface="Times New Roman" panose="02020603050405020304" pitchFamily="18" charset="0"/>
                <a:sym typeface="Wingdings" panose="05000000000000000000" pitchFamily="2" charset="2"/>
              </a:rPr>
              <a:t>n</a:t>
            </a:r>
            <a:r>
              <a:rPr lang="en-CA" sz="1800" dirty="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số</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lần</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hàm</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a:solidFill>
                  <a:srgbClr val="000000"/>
                </a:solidFill>
                <a:latin typeface="Times New Roman" panose="02020603050405020304" pitchFamily="18" charset="0"/>
                <a:sym typeface="Wingdings" panose="05000000000000000000" pitchFamily="2" charset="2"/>
              </a:rPr>
              <a:t>binsearch</a:t>
            </a:r>
            <a:r>
              <a:rPr lang="en-CA" sz="1800" dirty="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được</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gọi</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trong</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trường</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hợp</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tồi</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nhất</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khi</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mảng</a:t>
            </a:r>
            <a:r>
              <a:rPr lang="en-CA" sz="1800" dirty="0" smtClean="0">
                <a:solidFill>
                  <a:srgbClr val="000000"/>
                </a:solidFill>
                <a:latin typeface="Times New Roman" panose="02020603050405020304" pitchFamily="18" charset="0"/>
                <a:sym typeface="Wingdings" panose="05000000000000000000" pitchFamily="2" charset="2"/>
              </a:rPr>
              <a:t> </a:t>
            </a:r>
            <a:r>
              <a:rPr lang="en-CA" sz="1800" i="1" dirty="0" smtClean="0">
                <a:solidFill>
                  <a:srgbClr val="000000"/>
                </a:solidFill>
                <a:latin typeface="Times New Roman" panose="02020603050405020304" pitchFamily="18" charset="0"/>
                <a:sym typeface="Wingdings" panose="05000000000000000000" pitchFamily="2" charset="2"/>
              </a:rPr>
              <a:t>S</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có</a:t>
            </a:r>
            <a:r>
              <a:rPr lang="en-CA" sz="1800" dirty="0" smtClean="0">
                <a:solidFill>
                  <a:srgbClr val="000000"/>
                </a:solidFill>
                <a:latin typeface="Times New Roman" panose="02020603050405020304" pitchFamily="18" charset="0"/>
                <a:sym typeface="Wingdings" panose="05000000000000000000" pitchFamily="2" charset="2"/>
              </a:rPr>
              <a:t> </a:t>
            </a:r>
            <a:r>
              <a:rPr lang="en-CA" sz="1800" i="1" dirty="0" smtClean="0">
                <a:solidFill>
                  <a:srgbClr val="000000"/>
                </a:solidFill>
                <a:latin typeface="Times New Roman" panose="02020603050405020304" pitchFamily="18" charset="0"/>
                <a:sym typeface="Wingdings" panose="05000000000000000000" pitchFamily="2" charset="2"/>
              </a:rPr>
              <a:t>n</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phần</a:t>
            </a:r>
            <a:r>
              <a:rPr lang="en-CA" sz="1800" dirty="0" smtClean="0">
                <a:solidFill>
                  <a:srgbClr val="000000"/>
                </a:solidFill>
                <a:latin typeface="Times New Roman" panose="02020603050405020304" pitchFamily="18" charset="0"/>
                <a:sym typeface="Wingdings" panose="05000000000000000000" pitchFamily="2" charset="2"/>
              </a:rPr>
              <a:t> </a:t>
            </a:r>
            <a:r>
              <a:rPr lang="en-CA" sz="1800" dirty="0" err="1" smtClean="0">
                <a:solidFill>
                  <a:srgbClr val="000000"/>
                </a:solidFill>
                <a:latin typeface="Times New Roman" panose="02020603050405020304" pitchFamily="18" charset="0"/>
                <a:sym typeface="Wingdings" panose="05000000000000000000" pitchFamily="2" charset="2"/>
              </a:rPr>
              <a:t>tử</a:t>
            </a:r>
            <a:endParaRPr lang="en-US" sz="1800" dirty="0"/>
          </a:p>
        </p:txBody>
      </p:sp>
      <p:sp>
        <p:nvSpPr>
          <p:cNvPr id="3" name="Rectangle 2">
            <a:extLst>
              <a:ext uri="{FF2B5EF4-FFF2-40B4-BE49-F238E27FC236}">
                <a16:creationId xmlns:a16="http://schemas.microsoft.com/office/drawing/2014/main" id="{B6B8066E-24E3-4356-9A21-8812202AA738}"/>
              </a:ext>
            </a:extLst>
          </p:cNvPr>
          <p:cNvSpPr/>
          <p:nvPr/>
        </p:nvSpPr>
        <p:spPr>
          <a:xfrm>
            <a:off x="2701290" y="3810000"/>
            <a:ext cx="4572000" cy="400110"/>
          </a:xfrm>
          <a:prstGeom prst="rect">
            <a:avLst/>
          </a:prstGeom>
        </p:spPr>
        <p:txBody>
          <a:bodyPr>
            <a:spAutoFit/>
          </a:bodyPr>
          <a:lstStyle/>
          <a:p>
            <a:pPr marL="342900" indent="-342900">
              <a:buFont typeface="Wingdings" panose="05000000000000000000" pitchFamily="2" charset="2"/>
              <a:buChar char="è"/>
            </a:pPr>
            <a:r>
              <a:rPr lang="en-CA" sz="2000">
                <a:solidFill>
                  <a:srgbClr val="000000"/>
                </a:solidFill>
                <a:latin typeface="Times New Roman" panose="02020603050405020304" pitchFamily="18" charset="0"/>
                <a:sym typeface="Wingdings" panose="05000000000000000000" pitchFamily="2" charset="2"/>
              </a:rPr>
              <a:t>binsearch(0, </a:t>
            </a:r>
            <a:r>
              <a:rPr lang="en-CA" sz="2000" i="1">
                <a:solidFill>
                  <a:srgbClr val="000000"/>
                </a:solidFill>
                <a:latin typeface="Times New Roman" panose="02020603050405020304" pitchFamily="18" charset="0"/>
                <a:sym typeface="Wingdings" panose="05000000000000000000" pitchFamily="2" charset="2"/>
              </a:rPr>
              <a:t>n</a:t>
            </a:r>
            <a:r>
              <a:rPr lang="en-CA" sz="2000">
                <a:solidFill>
                  <a:srgbClr val="000000"/>
                </a:solidFill>
                <a:latin typeface="Times New Roman" panose="02020603050405020304" pitchFamily="18" charset="0"/>
                <a:sym typeface="Wingdings" panose="05000000000000000000" pitchFamily="2" charset="2"/>
              </a:rPr>
              <a:t>-1, </a:t>
            </a:r>
            <a:r>
              <a:rPr lang="en-CA" sz="2000" i="1">
                <a:solidFill>
                  <a:srgbClr val="000000"/>
                </a:solidFill>
                <a:latin typeface="Times New Roman" panose="02020603050405020304" pitchFamily="18" charset="0"/>
                <a:sym typeface="Wingdings" panose="05000000000000000000" pitchFamily="2" charset="2"/>
              </a:rPr>
              <a:t>S</a:t>
            </a:r>
            <a:r>
              <a:rPr lang="en-CA" sz="2000">
                <a:solidFill>
                  <a:srgbClr val="000000"/>
                </a:solidFill>
                <a:latin typeface="Times New Roman" panose="02020603050405020304" pitchFamily="18" charset="0"/>
                <a:sym typeface="Wingdings" panose="05000000000000000000" pitchFamily="2" charset="2"/>
              </a:rPr>
              <a:t>, </a:t>
            </a:r>
            <a:r>
              <a:rPr lang="en-CA" sz="2000" i="1">
                <a:solidFill>
                  <a:srgbClr val="000000"/>
                </a:solidFill>
                <a:latin typeface="Times New Roman" panose="02020603050405020304" pitchFamily="18" charset="0"/>
                <a:sym typeface="Wingdings" panose="05000000000000000000" pitchFamily="2" charset="2"/>
              </a:rPr>
              <a:t>key</a:t>
            </a:r>
            <a:r>
              <a:rPr lang="en-CA" sz="2000">
                <a:solidFill>
                  <a:srgbClr val="000000"/>
                </a:solidFill>
                <a:latin typeface="Times New Roman" panose="02020603050405020304" pitchFamily="18" charset="0"/>
                <a:sym typeface="Wingdings" panose="05000000000000000000" pitchFamily="2" charset="2"/>
              </a:rPr>
              <a:t>);</a:t>
            </a:r>
          </a:p>
        </p:txBody>
      </p:sp>
      <p:sp>
        <p:nvSpPr>
          <p:cNvPr id="12" name="Rectangle 11">
            <a:extLst>
              <a:ext uri="{FF2B5EF4-FFF2-40B4-BE49-F238E27FC236}">
                <a16:creationId xmlns:a16="http://schemas.microsoft.com/office/drawing/2014/main" id="{F6052774-D1A5-4B0D-B72E-A86DBEC5112E}"/>
              </a:ext>
            </a:extLst>
          </p:cNvPr>
          <p:cNvSpPr/>
          <p:nvPr/>
        </p:nvSpPr>
        <p:spPr>
          <a:xfrm>
            <a:off x="5867400" y="1945773"/>
            <a:ext cx="4572000" cy="400110"/>
          </a:xfrm>
          <a:prstGeom prst="rect">
            <a:avLst/>
          </a:prstGeom>
        </p:spPr>
        <p:txBody>
          <a:bodyPr>
            <a:spAutoFit/>
          </a:bodyPr>
          <a:lstStyle/>
          <a:p>
            <a:pPr marL="342900" indent="-342900">
              <a:buFont typeface="Wingdings" panose="05000000000000000000" pitchFamily="2" charset="2"/>
              <a:buChar char="è"/>
            </a:pPr>
            <a:r>
              <a:rPr lang="en-CA" sz="2000">
                <a:solidFill>
                  <a:srgbClr val="000000"/>
                </a:solidFill>
                <a:latin typeface="Times New Roman" panose="02020603050405020304" pitchFamily="18" charset="0"/>
                <a:sym typeface="Wingdings" panose="05000000000000000000" pitchFamily="2" charset="2"/>
              </a:rPr>
              <a:t>binsearch(0, -1, </a:t>
            </a:r>
            <a:r>
              <a:rPr lang="en-CA" sz="2000" i="1">
                <a:solidFill>
                  <a:srgbClr val="000000"/>
                </a:solidFill>
                <a:latin typeface="Times New Roman" panose="02020603050405020304" pitchFamily="18" charset="0"/>
                <a:sym typeface="Wingdings" panose="05000000000000000000" pitchFamily="2" charset="2"/>
              </a:rPr>
              <a:t>S</a:t>
            </a:r>
            <a:r>
              <a:rPr lang="en-CA" sz="2000">
                <a:solidFill>
                  <a:srgbClr val="000000"/>
                </a:solidFill>
                <a:latin typeface="Times New Roman" panose="02020603050405020304" pitchFamily="18" charset="0"/>
                <a:sym typeface="Wingdings" panose="05000000000000000000" pitchFamily="2" charset="2"/>
              </a:rPr>
              <a:t>, </a:t>
            </a:r>
            <a:r>
              <a:rPr lang="en-CA" sz="2000" i="1">
                <a:solidFill>
                  <a:srgbClr val="000000"/>
                </a:solidFill>
                <a:latin typeface="Times New Roman" panose="02020603050405020304" pitchFamily="18" charset="0"/>
                <a:sym typeface="Wingdings" panose="05000000000000000000" pitchFamily="2" charset="2"/>
              </a:rPr>
              <a:t>key</a:t>
            </a:r>
            <a:r>
              <a:rPr lang="en-CA" sz="2000">
                <a:solidFill>
                  <a:srgbClr val="000000"/>
                </a:solidFill>
                <a:latin typeface="Times New Roman" panose="02020603050405020304" pitchFamily="18" charset="0"/>
                <a:sym typeface="Wingdings" panose="05000000000000000000" pitchFamily="2" charset="2"/>
              </a:rPr>
              <a:t>);</a:t>
            </a:r>
          </a:p>
        </p:txBody>
      </p:sp>
      <p:sp>
        <p:nvSpPr>
          <p:cNvPr id="13" name="Rectangle 12">
            <a:extLst>
              <a:ext uri="{FF2B5EF4-FFF2-40B4-BE49-F238E27FC236}">
                <a16:creationId xmlns:a16="http://schemas.microsoft.com/office/drawing/2014/main" id="{89809FD4-72CB-4A9A-BC7F-BF57134478EB}"/>
              </a:ext>
            </a:extLst>
          </p:cNvPr>
          <p:cNvSpPr/>
          <p:nvPr/>
        </p:nvSpPr>
        <p:spPr>
          <a:xfrm>
            <a:off x="5295900" y="1627117"/>
            <a:ext cx="4572000" cy="400110"/>
          </a:xfrm>
          <a:prstGeom prst="rect">
            <a:avLst/>
          </a:prstGeom>
        </p:spPr>
        <p:txBody>
          <a:bodyPr>
            <a:spAutoFit/>
          </a:bodyPr>
          <a:lstStyle/>
          <a:p>
            <a:pPr marL="342900" indent="-342900">
              <a:buFont typeface="Wingdings" panose="05000000000000000000" pitchFamily="2" charset="2"/>
              <a:buChar char="è"/>
            </a:pPr>
            <a:r>
              <a:rPr lang="en-CA" sz="2000">
                <a:solidFill>
                  <a:srgbClr val="000000"/>
                </a:solidFill>
                <a:latin typeface="Times New Roman" panose="02020603050405020304" pitchFamily="18" charset="0"/>
                <a:sym typeface="Wingdings" panose="05000000000000000000" pitchFamily="2" charset="2"/>
              </a:rPr>
              <a:t>T(0) = ?</a:t>
            </a:r>
          </a:p>
        </p:txBody>
      </p:sp>
      <p:sp>
        <p:nvSpPr>
          <p:cNvPr id="14" name="Rectangle 13">
            <a:extLst>
              <a:ext uri="{FF2B5EF4-FFF2-40B4-BE49-F238E27FC236}">
                <a16:creationId xmlns:a16="http://schemas.microsoft.com/office/drawing/2014/main" id="{F1D8BFC3-1D19-4B84-B9C0-34EC4BDEC279}"/>
              </a:ext>
            </a:extLst>
          </p:cNvPr>
          <p:cNvSpPr/>
          <p:nvPr/>
        </p:nvSpPr>
        <p:spPr>
          <a:xfrm>
            <a:off x="5334000" y="2362200"/>
            <a:ext cx="4572000" cy="400110"/>
          </a:xfrm>
          <a:prstGeom prst="rect">
            <a:avLst/>
          </a:prstGeom>
        </p:spPr>
        <p:txBody>
          <a:bodyPr>
            <a:spAutoFit/>
          </a:bodyPr>
          <a:lstStyle/>
          <a:p>
            <a:pPr marL="342900" indent="-342900">
              <a:buFont typeface="Wingdings" panose="05000000000000000000" pitchFamily="2" charset="2"/>
              <a:buChar char="è"/>
            </a:pPr>
            <a:r>
              <a:rPr lang="en-CA" sz="2000">
                <a:solidFill>
                  <a:srgbClr val="000000"/>
                </a:solidFill>
                <a:latin typeface="Times New Roman" panose="02020603050405020304" pitchFamily="18" charset="0"/>
                <a:sym typeface="Wingdings" panose="05000000000000000000" pitchFamily="2" charset="2"/>
              </a:rPr>
              <a:t>T(1) = ?</a:t>
            </a:r>
          </a:p>
        </p:txBody>
      </p:sp>
      <p:sp>
        <p:nvSpPr>
          <p:cNvPr id="15" name="Rectangle 14">
            <a:extLst>
              <a:ext uri="{FF2B5EF4-FFF2-40B4-BE49-F238E27FC236}">
                <a16:creationId xmlns:a16="http://schemas.microsoft.com/office/drawing/2014/main" id="{35ACBFEA-EF7B-490C-B1C2-2D1C42CC2C20}"/>
              </a:ext>
            </a:extLst>
          </p:cNvPr>
          <p:cNvSpPr/>
          <p:nvPr/>
        </p:nvSpPr>
        <p:spPr>
          <a:xfrm>
            <a:off x="5867400" y="2724090"/>
            <a:ext cx="4572000" cy="400110"/>
          </a:xfrm>
          <a:prstGeom prst="rect">
            <a:avLst/>
          </a:prstGeom>
        </p:spPr>
        <p:txBody>
          <a:bodyPr>
            <a:spAutoFit/>
          </a:bodyPr>
          <a:lstStyle/>
          <a:p>
            <a:pPr marL="342900" indent="-342900">
              <a:buFont typeface="Wingdings" panose="05000000000000000000" pitchFamily="2" charset="2"/>
              <a:buChar char="è"/>
            </a:pPr>
            <a:r>
              <a:rPr lang="en-CA" sz="2000" dirty="0" err="1">
                <a:solidFill>
                  <a:srgbClr val="000000"/>
                </a:solidFill>
                <a:latin typeface="Times New Roman" panose="02020603050405020304" pitchFamily="18" charset="0"/>
                <a:sym typeface="Wingdings" panose="05000000000000000000" pitchFamily="2" charset="2"/>
              </a:rPr>
              <a:t>binsearch</a:t>
            </a:r>
            <a:r>
              <a:rPr lang="en-CA" sz="2000" dirty="0">
                <a:solidFill>
                  <a:srgbClr val="000000"/>
                </a:solidFill>
                <a:latin typeface="Times New Roman" panose="02020603050405020304" pitchFamily="18" charset="0"/>
                <a:sym typeface="Wingdings" panose="05000000000000000000" pitchFamily="2" charset="2"/>
              </a:rPr>
              <a:t>(0, </a:t>
            </a:r>
            <a:r>
              <a:rPr lang="en-CA" sz="2000" dirty="0" smtClean="0">
                <a:solidFill>
                  <a:srgbClr val="000000"/>
                </a:solidFill>
                <a:latin typeface="Times New Roman" panose="02020603050405020304" pitchFamily="18" charset="0"/>
                <a:sym typeface="Wingdings" panose="05000000000000000000" pitchFamily="2" charset="2"/>
              </a:rPr>
              <a:t>0, </a:t>
            </a:r>
            <a:r>
              <a:rPr lang="en-CA" sz="2000" i="1" dirty="0">
                <a:solidFill>
                  <a:srgbClr val="000000"/>
                </a:solidFill>
                <a:latin typeface="Times New Roman" panose="02020603050405020304" pitchFamily="18" charset="0"/>
                <a:sym typeface="Wingdings" panose="05000000000000000000" pitchFamily="2" charset="2"/>
              </a:rPr>
              <a:t>S</a:t>
            </a:r>
            <a:r>
              <a:rPr lang="en-CA" sz="2000" dirty="0">
                <a:solidFill>
                  <a:srgbClr val="000000"/>
                </a:solidFill>
                <a:latin typeface="Times New Roman" panose="02020603050405020304" pitchFamily="18" charset="0"/>
                <a:sym typeface="Wingdings" panose="05000000000000000000" pitchFamily="2" charset="2"/>
              </a:rPr>
              <a:t>, </a:t>
            </a:r>
            <a:r>
              <a:rPr lang="en-CA" sz="2000" i="1" dirty="0">
                <a:solidFill>
                  <a:srgbClr val="000000"/>
                </a:solidFill>
                <a:latin typeface="Times New Roman" panose="02020603050405020304" pitchFamily="18" charset="0"/>
                <a:sym typeface="Wingdings" panose="05000000000000000000" pitchFamily="2" charset="2"/>
              </a:rPr>
              <a:t>key</a:t>
            </a:r>
            <a:r>
              <a:rPr lang="en-CA" sz="2000" dirty="0">
                <a:solidFill>
                  <a:srgbClr val="000000"/>
                </a:solidFill>
                <a:latin typeface="Times New Roman" panose="02020603050405020304" pitchFamily="18" charset="0"/>
                <a:sym typeface="Wingdings" panose="05000000000000000000" pitchFamily="2" charset="2"/>
              </a:rPr>
              <a:t>);</a:t>
            </a:r>
          </a:p>
        </p:txBody>
      </p:sp>
      <p:sp>
        <p:nvSpPr>
          <p:cNvPr id="16" name="Rectangle 15">
            <a:extLst>
              <a:ext uri="{FF2B5EF4-FFF2-40B4-BE49-F238E27FC236}">
                <a16:creationId xmlns:a16="http://schemas.microsoft.com/office/drawing/2014/main" id="{C6FD28E8-DC0C-4F53-85EF-A105C12353E0}"/>
              </a:ext>
            </a:extLst>
          </p:cNvPr>
          <p:cNvSpPr/>
          <p:nvPr/>
        </p:nvSpPr>
        <p:spPr>
          <a:xfrm>
            <a:off x="6324600" y="3105090"/>
            <a:ext cx="4572000" cy="400110"/>
          </a:xfrm>
          <a:prstGeom prst="rect">
            <a:avLst/>
          </a:prstGeom>
        </p:spPr>
        <p:txBody>
          <a:bodyPr>
            <a:spAutoFit/>
          </a:bodyPr>
          <a:lstStyle/>
          <a:p>
            <a:pPr marL="342900" indent="-342900">
              <a:buFont typeface="Wingdings" panose="05000000000000000000" pitchFamily="2" charset="2"/>
              <a:buChar char="è"/>
            </a:pPr>
            <a:r>
              <a:rPr lang="en-CA" sz="2000" dirty="0" err="1">
                <a:solidFill>
                  <a:srgbClr val="000000"/>
                </a:solidFill>
                <a:latin typeface="Times New Roman" panose="02020603050405020304" pitchFamily="18" charset="0"/>
                <a:sym typeface="Wingdings" panose="05000000000000000000" pitchFamily="2" charset="2"/>
              </a:rPr>
              <a:t>binsearch</a:t>
            </a:r>
            <a:r>
              <a:rPr lang="en-CA" sz="2000" dirty="0">
                <a:solidFill>
                  <a:srgbClr val="000000"/>
                </a:solidFill>
                <a:latin typeface="Times New Roman" panose="02020603050405020304" pitchFamily="18" charset="0"/>
                <a:sym typeface="Wingdings" panose="05000000000000000000" pitchFamily="2" charset="2"/>
              </a:rPr>
              <a:t>(0, -1, </a:t>
            </a:r>
            <a:r>
              <a:rPr lang="en-CA" sz="2000" i="1" dirty="0">
                <a:solidFill>
                  <a:srgbClr val="000000"/>
                </a:solidFill>
                <a:latin typeface="Times New Roman" panose="02020603050405020304" pitchFamily="18" charset="0"/>
                <a:sym typeface="Wingdings" panose="05000000000000000000" pitchFamily="2" charset="2"/>
              </a:rPr>
              <a:t>S</a:t>
            </a:r>
            <a:r>
              <a:rPr lang="en-CA" sz="2000" dirty="0">
                <a:solidFill>
                  <a:srgbClr val="000000"/>
                </a:solidFill>
                <a:latin typeface="Times New Roman" panose="02020603050405020304" pitchFamily="18" charset="0"/>
                <a:sym typeface="Wingdings" panose="05000000000000000000" pitchFamily="2" charset="2"/>
              </a:rPr>
              <a:t>, </a:t>
            </a:r>
            <a:r>
              <a:rPr lang="en-CA" sz="2000" i="1" dirty="0">
                <a:solidFill>
                  <a:srgbClr val="000000"/>
                </a:solidFill>
                <a:latin typeface="Times New Roman" panose="02020603050405020304" pitchFamily="18" charset="0"/>
                <a:sym typeface="Wingdings" panose="05000000000000000000" pitchFamily="2" charset="2"/>
              </a:rPr>
              <a:t>key</a:t>
            </a:r>
            <a:r>
              <a:rPr lang="en-CA" sz="2000" dirty="0">
                <a:solidFill>
                  <a:srgbClr val="000000"/>
                </a:solidFill>
                <a:latin typeface="Times New Roman" panose="02020603050405020304" pitchFamily="18" charset="0"/>
                <a:sym typeface="Wingdings" panose="05000000000000000000" pitchFamily="2" charset="2"/>
              </a:rPr>
              <a:t>);</a:t>
            </a:r>
          </a:p>
        </p:txBody>
      </p:sp>
      <p:sp>
        <p:nvSpPr>
          <p:cNvPr id="17" name="Rectangle 16">
            <a:extLst>
              <a:ext uri="{FF2B5EF4-FFF2-40B4-BE49-F238E27FC236}">
                <a16:creationId xmlns:a16="http://schemas.microsoft.com/office/drawing/2014/main" id="{2E9C4316-D16C-4540-A0FF-5C8916BBE886}"/>
              </a:ext>
            </a:extLst>
          </p:cNvPr>
          <p:cNvSpPr/>
          <p:nvPr/>
        </p:nvSpPr>
        <p:spPr>
          <a:xfrm>
            <a:off x="6324600" y="3409890"/>
            <a:ext cx="4572000" cy="400110"/>
          </a:xfrm>
          <a:prstGeom prst="rect">
            <a:avLst/>
          </a:prstGeom>
        </p:spPr>
        <p:txBody>
          <a:bodyPr>
            <a:spAutoFit/>
          </a:bodyPr>
          <a:lstStyle/>
          <a:p>
            <a:pPr marL="342900" indent="-342900">
              <a:buFont typeface="Wingdings" panose="05000000000000000000" pitchFamily="2" charset="2"/>
              <a:buChar char="è"/>
            </a:pPr>
            <a:r>
              <a:rPr lang="en-CA" sz="2000">
                <a:solidFill>
                  <a:srgbClr val="000000"/>
                </a:solidFill>
                <a:latin typeface="Times New Roman" panose="02020603050405020304" pitchFamily="18" charset="0"/>
                <a:sym typeface="Wingdings" panose="05000000000000000000" pitchFamily="2" charset="2"/>
              </a:rPr>
              <a:t>binsearch(1, 0, </a:t>
            </a:r>
            <a:r>
              <a:rPr lang="en-CA" sz="2000" i="1">
                <a:solidFill>
                  <a:srgbClr val="000000"/>
                </a:solidFill>
                <a:latin typeface="Times New Roman" panose="02020603050405020304" pitchFamily="18" charset="0"/>
                <a:sym typeface="Wingdings" panose="05000000000000000000" pitchFamily="2" charset="2"/>
              </a:rPr>
              <a:t>S</a:t>
            </a:r>
            <a:r>
              <a:rPr lang="en-CA" sz="2000">
                <a:solidFill>
                  <a:srgbClr val="000000"/>
                </a:solidFill>
                <a:latin typeface="Times New Roman" panose="02020603050405020304" pitchFamily="18" charset="0"/>
                <a:sym typeface="Wingdings" panose="05000000000000000000" pitchFamily="2" charset="2"/>
              </a:rPr>
              <a:t>, </a:t>
            </a:r>
            <a:r>
              <a:rPr lang="en-CA" sz="2000" i="1">
                <a:solidFill>
                  <a:srgbClr val="000000"/>
                </a:solidFill>
                <a:latin typeface="Times New Roman" panose="02020603050405020304" pitchFamily="18" charset="0"/>
                <a:sym typeface="Wingdings" panose="05000000000000000000" pitchFamily="2" charset="2"/>
              </a:rPr>
              <a:t>key</a:t>
            </a:r>
            <a:r>
              <a:rPr lang="en-CA" sz="2000">
                <a:solidFill>
                  <a:srgbClr val="000000"/>
                </a:solidFill>
                <a:latin typeface="Times New Roman" panose="02020603050405020304" pitchFamily="18" charset="0"/>
                <a:sym typeface="Wingdings" panose="05000000000000000000" pitchFamily="2" charset="2"/>
              </a:rPr>
              <a:t>);</a:t>
            </a:r>
          </a:p>
        </p:txBody>
      </p:sp>
      <p:sp>
        <p:nvSpPr>
          <p:cNvPr id="7" name="Rectangle: Rounded Corners 6">
            <a:extLst>
              <a:ext uri="{FF2B5EF4-FFF2-40B4-BE49-F238E27FC236}">
                <a16:creationId xmlns:a16="http://schemas.microsoft.com/office/drawing/2014/main" id="{769713D4-E617-4EF2-AAB7-63FED32FE195}"/>
              </a:ext>
            </a:extLst>
          </p:cNvPr>
          <p:cNvSpPr/>
          <p:nvPr/>
        </p:nvSpPr>
        <p:spPr>
          <a:xfrm>
            <a:off x="4355024" y="4141540"/>
            <a:ext cx="1844875" cy="3838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2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anim calcmode="lin" valueType="num">
                                      <p:cBhvr additive="base">
                                        <p:cTn id="5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 calcmode="lin" valueType="num">
                                      <p:cBhvr additive="base">
                                        <p:cTn id="6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anim calcmode="lin" valueType="num">
                                      <p:cBhvr additive="base">
                                        <p:cTn id="7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 calcmode="lin" valueType="num">
                                      <p:cBhvr additive="base">
                                        <p:cTn id="7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5" end="5"/>
                                            </p:txEl>
                                          </p:spTgt>
                                        </p:tgtEl>
                                        <p:attrNameLst>
                                          <p:attrName>style.visibility</p:attrName>
                                        </p:attrNameLst>
                                      </p:cBhvr>
                                      <p:to>
                                        <p:strVal val="visible"/>
                                      </p:to>
                                    </p:set>
                                    <p:anim calcmode="lin" valueType="num">
                                      <p:cBhvr additive="base">
                                        <p:cTn id="8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left)">
                                      <p:cBhvr>
                                        <p:cTn id="89" dur="500"/>
                                        <p:tgtEl>
                                          <p:spTgt spid="6"/>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left)">
                                      <p:cBhvr>
                                        <p:cTn id="9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P spid="10" grpId="0"/>
      <p:bldP spid="12" grpId="0"/>
      <p:bldP spid="13" grpId="0"/>
      <p:bldP spid="14" grpId="0"/>
      <p:bldP spid="15" grpId="0"/>
      <p:bldP spid="16" grpId="0"/>
      <p:bldP spid="17" grpId="0"/>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24719361-2721-474F-B50D-957937F281AB}"/>
              </a:ext>
            </a:extLst>
          </p:cNvPr>
          <p:cNvSpPr>
            <a:spLocks noGrp="1" noChangeArrowheads="1"/>
          </p:cNvSpPr>
          <p:nvPr>
            <p:ph type="title"/>
          </p:nvPr>
        </p:nvSpPr>
        <p:spPr>
          <a:xfrm>
            <a:off x="0" y="0"/>
            <a:ext cx="9144000" cy="838200"/>
          </a:xfrm>
        </p:spPr>
        <p:txBody>
          <a:bodyPr>
            <a:normAutofit/>
          </a:bodyPr>
          <a:lstStyle/>
          <a:p>
            <a:pPr eaLnBrk="1" hangingPunct="1"/>
            <a:r>
              <a:rPr lang="en-US" altLang="en-US" dirty="0"/>
              <a:t>4. </a:t>
            </a:r>
            <a:r>
              <a:rPr lang="en-US" altLang="en-US" dirty="0" err="1"/>
              <a:t>Công</a:t>
            </a:r>
            <a:r>
              <a:rPr lang="en-US" altLang="en-US" dirty="0"/>
              <a:t> </a:t>
            </a:r>
            <a:r>
              <a:rPr lang="en-US" altLang="en-US" dirty="0" err="1"/>
              <a:t>thức</a:t>
            </a:r>
            <a:r>
              <a:rPr lang="en-US" altLang="en-US" dirty="0"/>
              <a:t> </a:t>
            </a:r>
            <a:r>
              <a:rPr lang="en-US" altLang="en-US" dirty="0" err="1"/>
              <a:t>đệ</a:t>
            </a:r>
            <a:r>
              <a:rPr lang="en-US" altLang="en-US" dirty="0"/>
              <a:t> </a:t>
            </a:r>
            <a:r>
              <a:rPr lang="en-US" altLang="en-US" dirty="0" err="1" smtClean="0"/>
              <a:t>quy</a:t>
            </a:r>
            <a:endParaRPr lang="en-US" altLang="en-US" dirty="0"/>
          </a:p>
        </p:txBody>
      </p:sp>
      <p:sp>
        <p:nvSpPr>
          <p:cNvPr id="81924" name="Rectangle 3">
            <a:extLst>
              <a:ext uri="{FF2B5EF4-FFF2-40B4-BE49-F238E27FC236}">
                <a16:creationId xmlns:a16="http://schemas.microsoft.com/office/drawing/2014/main" id="{58C6B89A-B9F6-48CA-8D86-C9948CB0ADB0}"/>
              </a:ext>
            </a:extLst>
          </p:cNvPr>
          <p:cNvSpPr>
            <a:spLocks noGrp="1" noChangeArrowheads="1"/>
          </p:cNvSpPr>
          <p:nvPr>
            <p:ph idx="1"/>
          </p:nvPr>
        </p:nvSpPr>
        <p:spPr>
          <a:xfrm>
            <a:off x="18011" y="838200"/>
            <a:ext cx="8229600" cy="5181600"/>
          </a:xfrm>
        </p:spPr>
        <p:txBody>
          <a:bodyPr>
            <a:normAutofit/>
          </a:bodyPr>
          <a:lstStyle/>
          <a:p>
            <a:pPr marL="0" indent="0" eaLnBrk="1" hangingPunct="1">
              <a:buNone/>
            </a:pPr>
            <a:r>
              <a:rPr lang="en-US" altLang="en-US" sz="3600" dirty="0">
                <a:solidFill>
                  <a:schemeClr val="bg1">
                    <a:lumMod val="50000"/>
                  </a:schemeClr>
                </a:solidFill>
                <a:latin typeface="Times New Roman" panose="02020603050405020304" pitchFamily="18" charset="0"/>
                <a:cs typeface="Times New Roman" panose="02020603050405020304" pitchFamily="18" charset="0"/>
              </a:rPr>
              <a:t>4.1.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Xây</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dựng</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công</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thức</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đệ</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smtClean="0">
                <a:solidFill>
                  <a:schemeClr val="bg1">
                    <a:lumMod val="50000"/>
                  </a:schemeClr>
                </a:solidFill>
                <a:latin typeface="Times New Roman" panose="02020603050405020304" pitchFamily="18" charset="0"/>
                <a:cs typeface="Times New Roman" panose="02020603050405020304" pitchFamily="18" charset="0"/>
              </a:rPr>
              <a:t>quy</a:t>
            </a:r>
            <a:endParaRPr lang="en-US" altLang="en-US" sz="3600" dirty="0">
              <a:solidFill>
                <a:schemeClr val="bg1">
                  <a:lumMod val="50000"/>
                </a:schemeClr>
              </a:solidFill>
              <a:latin typeface="Times New Roman" panose="02020603050405020304" pitchFamily="18" charset="0"/>
              <a:cs typeface="Times New Roman" panose="02020603050405020304" pitchFamily="18" charset="0"/>
            </a:endParaRPr>
          </a:p>
          <a:p>
            <a:pPr marL="0" indent="0" eaLnBrk="1" hangingPunct="1">
              <a:buNone/>
            </a:pPr>
            <a:r>
              <a:rPr lang="en-US" altLang="en-US" sz="3600" b="1" dirty="0">
                <a:solidFill>
                  <a:srgbClr val="FF0000"/>
                </a:solidFill>
                <a:latin typeface="Times New Roman" panose="02020603050405020304" pitchFamily="18" charset="0"/>
                <a:cs typeface="Times New Roman" panose="02020603050405020304" pitchFamily="18" charset="0"/>
              </a:rPr>
              <a:t>4.2. </a:t>
            </a:r>
            <a:r>
              <a:rPr lang="en-US" altLang="en-US" sz="3600" b="1" dirty="0" err="1">
                <a:solidFill>
                  <a:srgbClr val="FF0000"/>
                </a:solidFill>
                <a:latin typeface="Times New Roman" panose="02020603050405020304" pitchFamily="18" charset="0"/>
                <a:cs typeface="Times New Roman" panose="02020603050405020304" pitchFamily="18" charset="0"/>
              </a:rPr>
              <a:t>Giải</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công</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thức</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đệ</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smtClean="0">
                <a:solidFill>
                  <a:srgbClr val="FF0000"/>
                </a:solidFill>
                <a:latin typeface="Times New Roman" panose="02020603050405020304" pitchFamily="18" charset="0"/>
                <a:cs typeface="Times New Roman" panose="02020603050405020304" pitchFamily="18" charset="0"/>
              </a:rPr>
              <a:t>quy</a:t>
            </a:r>
            <a:endParaRPr lang="en-US" altLang="en-US" sz="3600" b="1"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883543E-C444-4073-9F3D-D446C1F83B71}"/>
              </a:ext>
            </a:extLst>
          </p:cNvPr>
          <p:cNvSpPr>
            <a:spLocks noGrp="1"/>
          </p:cNvSpPr>
          <p:nvPr>
            <p:ph type="sldNum" sz="quarter" idx="12"/>
          </p:nvPr>
        </p:nvSpPr>
        <p:spPr/>
        <p:txBody>
          <a:bodyPr/>
          <a:lstStyle/>
          <a:p>
            <a:pPr>
              <a:defRPr/>
            </a:pPr>
            <a:fld id="{519C8756-3B26-4146-A7C7-24F682EEB786}" type="slidenum">
              <a:rPr lang="en-US" smtClean="0"/>
              <a:pPr>
                <a:defRPr/>
              </a:pPr>
              <a:t>91</a:t>
            </a:fld>
            <a:endParaRPr lang="en-US"/>
          </a:p>
        </p:txBody>
      </p:sp>
    </p:spTree>
    <p:extLst>
      <p:ext uri="{BB962C8B-B14F-4D97-AF65-F5344CB8AC3E}">
        <p14:creationId xmlns:p14="http://schemas.microsoft.com/office/powerpoint/2010/main" val="3550801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D86603FE-049B-41B6-9EDB-9D8DCCAEA2D6}"/>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latin typeface="Times New Roman" panose="02020603050405020304" pitchFamily="18" charset="0"/>
                <a:cs typeface="Times New Roman" panose="02020603050405020304" pitchFamily="18" charset="0"/>
              </a:rPr>
              <a:t>4.2. </a:t>
            </a:r>
            <a:r>
              <a:rPr lang="en-US" altLang="en-US" sz="3500" dirty="0" err="1">
                <a:latin typeface="Times New Roman" panose="02020603050405020304" pitchFamily="18" charset="0"/>
                <a:cs typeface="Times New Roman" panose="02020603050405020304" pitchFamily="18" charset="0"/>
              </a:rPr>
              <a:t>Giải</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công</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thức</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đệ</a:t>
            </a:r>
            <a:r>
              <a:rPr lang="en-US" altLang="en-US" sz="3500" dirty="0">
                <a:latin typeface="Times New Roman" panose="02020603050405020304" pitchFamily="18" charset="0"/>
                <a:cs typeface="Times New Roman" panose="02020603050405020304" pitchFamily="18" charset="0"/>
              </a:rPr>
              <a:t> </a:t>
            </a:r>
            <a:r>
              <a:rPr lang="en-US" altLang="en-US" sz="3500" dirty="0" err="1" smtClean="0">
                <a:latin typeface="Times New Roman" panose="02020603050405020304" pitchFamily="18" charset="0"/>
                <a:cs typeface="Times New Roman" panose="02020603050405020304" pitchFamily="18" charset="0"/>
              </a:rPr>
              <a:t>quy</a:t>
            </a:r>
            <a:endParaRPr lang="en-US" altLang="en-US" sz="3500" dirty="0">
              <a:latin typeface="Times New Roman" panose="02020603050405020304" pitchFamily="18" charset="0"/>
              <a:cs typeface="Times New Roman" panose="02020603050405020304" pitchFamily="18" charset="0"/>
            </a:endParaRPr>
          </a:p>
        </p:txBody>
      </p:sp>
      <p:sp>
        <p:nvSpPr>
          <p:cNvPr id="105476" name="Rectangle 3">
            <a:extLst>
              <a:ext uri="{FF2B5EF4-FFF2-40B4-BE49-F238E27FC236}">
                <a16:creationId xmlns:a16="http://schemas.microsoft.com/office/drawing/2014/main" id="{A9653161-E0E7-4F9E-A571-B1A9C0690736}"/>
              </a:ext>
            </a:extLst>
          </p:cNvPr>
          <p:cNvSpPr>
            <a:spLocks noGrp="1" noChangeArrowheads="1"/>
          </p:cNvSpPr>
          <p:nvPr>
            <p:ph idx="1"/>
          </p:nvPr>
        </p:nvSpPr>
        <p:spPr>
          <a:xfrm>
            <a:off x="19396" y="838200"/>
            <a:ext cx="9124604" cy="5181600"/>
          </a:xfrm>
        </p:spPr>
        <p:txBody>
          <a:bodyPr/>
          <a:lstStyle/>
          <a:p>
            <a:pPr marL="0" indent="0" algn="just" eaLnBrk="1" hangingPunct="1">
              <a:spcBef>
                <a:spcPts val="1200"/>
              </a:spcBef>
              <a:buNone/>
            </a:pPr>
            <a:r>
              <a:rPr lang="en-US" altLang="en-US" sz="2300" dirty="0">
                <a:solidFill>
                  <a:srgbClr val="000066"/>
                </a:solidFill>
                <a:latin typeface="Times New Roman" panose="02020603050405020304" pitchFamily="18" charset="0"/>
                <a:cs typeface="Times New Roman" panose="02020603050405020304" pitchFamily="18" charset="0"/>
              </a:rPr>
              <a:t>Ta </a:t>
            </a:r>
            <a:r>
              <a:rPr lang="en-US" altLang="en-US" sz="2300" dirty="0" err="1">
                <a:solidFill>
                  <a:srgbClr val="000066"/>
                </a:solidFill>
                <a:latin typeface="Times New Roman" panose="02020603050405020304" pitchFamily="18" charset="0"/>
                <a:cs typeface="Times New Roman" panose="02020603050405020304" pitchFamily="18" charset="0"/>
              </a:rPr>
              <a:t>hiểu</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việc</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giải</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công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thức</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đệ</a:t>
            </a:r>
            <a:r>
              <a:rPr lang="en-US" altLang="en-US" sz="2300" dirty="0">
                <a:solidFill>
                  <a:srgbClr val="000066"/>
                </a:solidFill>
                <a:latin typeface="Times New Roman" panose="02020603050405020304" pitchFamily="18" charset="0"/>
                <a:cs typeface="Times New Roman" panose="02020603050405020304" pitchFamily="18" charset="0"/>
              </a:rPr>
              <a:t> qui </a:t>
            </a:r>
            <a:r>
              <a:rPr lang="en-US" altLang="en-US" sz="2300" dirty="0" err="1">
                <a:solidFill>
                  <a:srgbClr val="000066"/>
                </a:solidFill>
                <a:latin typeface="Times New Roman" panose="02020603050405020304" pitchFamily="18" charset="0"/>
                <a:cs typeface="Times New Roman" panose="02020603050405020304" pitchFamily="18" charset="0"/>
              </a:rPr>
              <a:t>là</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việc</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tìm</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công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thức</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dưới</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dạng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hiện</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cho</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số</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hạng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tổng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quát</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của</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dãy</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số</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thoả</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mãn</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công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thức</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đệ</a:t>
            </a:r>
            <a:r>
              <a:rPr lang="en-US" altLang="en-US" sz="2300" dirty="0">
                <a:solidFill>
                  <a:srgbClr val="000066"/>
                </a:solidFill>
                <a:latin typeface="Times New Roman" panose="02020603050405020304" pitchFamily="18" charset="0"/>
                <a:cs typeface="Times New Roman" panose="02020603050405020304" pitchFamily="18" charset="0"/>
              </a:rPr>
              <a:t> qui </a:t>
            </a:r>
            <a:r>
              <a:rPr lang="en-US" altLang="en-US" sz="2300" dirty="0" err="1">
                <a:solidFill>
                  <a:srgbClr val="000066"/>
                </a:solidFill>
                <a:latin typeface="Times New Roman" panose="02020603050405020304" pitchFamily="18" charset="0"/>
                <a:cs typeface="Times New Roman" panose="02020603050405020304" pitchFamily="18" charset="0"/>
              </a:rPr>
              <a:t>đã</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cho</a:t>
            </a:r>
            <a:r>
              <a:rPr lang="en-US" altLang="en-US" sz="2300" dirty="0">
                <a:solidFill>
                  <a:srgbClr val="000066"/>
                </a:solidFill>
                <a:latin typeface="Times New Roman" panose="02020603050405020304" pitchFamily="18" charset="0"/>
                <a:cs typeface="Times New Roman" panose="02020603050405020304" pitchFamily="18" charset="0"/>
              </a:rPr>
              <a:t>.</a:t>
            </a:r>
          </a:p>
          <a:p>
            <a:pPr marL="0" indent="0">
              <a:lnSpc>
                <a:spcPct val="90000"/>
              </a:lnSpc>
              <a:buNone/>
            </a:pP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Ví</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dụ</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Cho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quy</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a:t>
            </a:r>
          </a:p>
          <a:p>
            <a:pPr marL="0" indent="0">
              <a:lnSpc>
                <a:spcPct val="90000"/>
              </a:lnSpc>
              <a:buNone/>
            </a:pP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                a</a:t>
            </a:r>
            <a:r>
              <a:rPr lang="en-US" altLang="en-US" sz="23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 2</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3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3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với</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 2, 3, </a:t>
            </a:r>
            <a:r>
              <a:rPr lang="en-US" altLang="en-US" sz="2300" dirty="0" smtClean="0">
                <a:latin typeface="Times New Roman" panose="02020603050405020304" pitchFamily="18" charset="0"/>
                <a:cs typeface="Times New Roman" panose="02020603050405020304" pitchFamily="18" charset="0"/>
                <a:sym typeface="Symbol" panose="05050102010706020507" pitchFamily="18" charset="2"/>
              </a:rPr>
              <a:t>4,…</a:t>
            </a:r>
            <a:endParaRPr lang="en-US" altLang="en-US" sz="2300" dirty="0">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90000"/>
              </a:lnSpc>
              <a:buNone/>
            </a:pP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3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=0; </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3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 3</a:t>
            </a:r>
          </a:p>
          <a:p>
            <a:pPr>
              <a:lnSpc>
                <a:spcPct val="90000"/>
              </a:lnSpc>
              <a:buFont typeface="Wingdings" panose="05000000000000000000" pitchFamily="2" charset="2"/>
              <a:buChar char="è"/>
            </a:pP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dạng</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hiện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quy</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trên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là</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dãy</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số</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3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=3</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p>
          <a:p>
            <a:pPr>
              <a:lnSpc>
                <a:spcPct val="90000"/>
              </a:lnSpc>
              <a:buFont typeface="Wingdings" panose="05000000000000000000" pitchFamily="2" charset="2"/>
              <a:buChar char="è"/>
            </a:pP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300"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=3</a:t>
            </a:r>
            <a:r>
              <a:rPr lang="en-US" altLang="en-US" sz="23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được</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gọi</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là</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nghiệm</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lời</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giải</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của</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công</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thức</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đệ</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quy</a:t>
            </a:r>
            <a:r>
              <a:rPr lang="en-US" altLang="en-US" sz="23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300" dirty="0" err="1">
                <a:latin typeface="Times New Roman" panose="02020603050405020304" pitchFamily="18" charset="0"/>
                <a:cs typeface="Times New Roman" panose="02020603050405020304" pitchFamily="18" charset="0"/>
                <a:sym typeface="Symbol" panose="05050102010706020507" pitchFamily="18" charset="2"/>
              </a:rPr>
              <a:t>trên</a:t>
            </a:r>
            <a:endParaRPr lang="en-US" altLang="en-US" sz="2300" dirty="0">
              <a:solidFill>
                <a:srgbClr val="000066"/>
              </a:solidFill>
              <a:latin typeface="Times New Roman" panose="02020603050405020304" pitchFamily="18" charset="0"/>
              <a:cs typeface="Times New Roman" panose="02020603050405020304" pitchFamily="18" charset="0"/>
            </a:endParaRPr>
          </a:p>
          <a:p>
            <a:pPr algn="just" eaLnBrk="1" hangingPunct="1">
              <a:spcBef>
                <a:spcPts val="1200"/>
              </a:spcBef>
            </a:pPr>
            <a:r>
              <a:rPr lang="en-US" altLang="en-US" sz="2300" dirty="0" err="1">
                <a:solidFill>
                  <a:srgbClr val="000066"/>
                </a:solidFill>
                <a:latin typeface="Times New Roman" panose="02020603050405020304" pitchFamily="18" charset="0"/>
                <a:cs typeface="Times New Roman" panose="02020603050405020304" pitchFamily="18" charset="0"/>
              </a:rPr>
              <a:t>Chưa</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có</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phương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pháp</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giải</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mọi</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công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thức</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đệ</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smtClean="0">
                <a:solidFill>
                  <a:srgbClr val="000066"/>
                </a:solidFill>
                <a:latin typeface="Times New Roman" panose="02020603050405020304" pitchFamily="18" charset="0"/>
                <a:cs typeface="Times New Roman" panose="02020603050405020304" pitchFamily="18" charset="0"/>
              </a:rPr>
              <a:t>quy</a:t>
            </a:r>
            <a:r>
              <a:rPr lang="en-US" altLang="en-US" sz="2300" dirty="0" smtClean="0">
                <a:solidFill>
                  <a:srgbClr val="000066"/>
                </a:solidFill>
                <a:latin typeface="Times New Roman" panose="02020603050405020304" pitchFamily="18" charset="0"/>
                <a:cs typeface="Times New Roman" panose="02020603050405020304" pitchFamily="18" charset="0"/>
              </a:rPr>
              <a:t>.</a:t>
            </a:r>
            <a:endParaRPr lang="en-US" altLang="en-US" sz="2300" dirty="0">
              <a:solidFill>
                <a:srgbClr val="000066"/>
              </a:solidFill>
              <a:latin typeface="Times New Roman" panose="02020603050405020304" pitchFamily="18" charset="0"/>
              <a:cs typeface="Times New Roman" panose="02020603050405020304" pitchFamily="18" charset="0"/>
            </a:endParaRPr>
          </a:p>
          <a:p>
            <a:pPr algn="just" eaLnBrk="1" hangingPunct="1">
              <a:spcBef>
                <a:spcPts val="1200"/>
              </a:spcBef>
            </a:pPr>
            <a:r>
              <a:rPr lang="en-US" altLang="en-US" sz="2300" dirty="0" err="1">
                <a:solidFill>
                  <a:srgbClr val="000066"/>
                </a:solidFill>
                <a:latin typeface="Times New Roman" panose="02020603050405020304" pitchFamily="18" charset="0"/>
                <a:cs typeface="Times New Roman" panose="02020603050405020304" pitchFamily="18" charset="0"/>
              </a:rPr>
              <a:t>Sẽ</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xét</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phương</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a:solidFill>
                  <a:srgbClr val="000066"/>
                </a:solidFill>
                <a:latin typeface="Times New Roman" panose="02020603050405020304" pitchFamily="18" charset="0"/>
                <a:cs typeface="Times New Roman" panose="02020603050405020304" pitchFamily="18" charset="0"/>
              </a:rPr>
              <a:t>pháp</a:t>
            </a:r>
            <a:r>
              <a:rPr lang="en-US" altLang="en-US" sz="2300" dirty="0">
                <a:solidFill>
                  <a:srgbClr val="000066"/>
                </a:solidFill>
                <a:latin typeface="Times New Roman" panose="02020603050405020304" pitchFamily="18" charset="0"/>
                <a:cs typeface="Times New Roman" panose="02020603050405020304" pitchFamily="18" charset="0"/>
              </a:rPr>
              <a:t> </a:t>
            </a:r>
            <a:r>
              <a:rPr lang="en-US" altLang="en-US" sz="2300" dirty="0" err="1" smtClean="0">
                <a:solidFill>
                  <a:srgbClr val="000066"/>
                </a:solidFill>
                <a:latin typeface="Times New Roman" panose="02020603050405020304" pitchFamily="18" charset="0"/>
                <a:cs typeface="Times New Roman" panose="02020603050405020304" pitchFamily="18" charset="0"/>
              </a:rPr>
              <a:t>giải</a:t>
            </a:r>
            <a:r>
              <a:rPr lang="en-US" altLang="en-US" sz="2300" dirty="0" smtClean="0">
                <a:solidFill>
                  <a:srgbClr val="000066"/>
                </a:solidFill>
                <a:latin typeface="Times New Roman" panose="02020603050405020304" pitchFamily="18" charset="0"/>
                <a:cs typeface="Times New Roman" panose="02020603050405020304" pitchFamily="18" charset="0"/>
              </a:rPr>
              <a:t>:</a:t>
            </a:r>
          </a:p>
          <a:p>
            <a:pPr lvl="1" algn="just" eaLnBrk="1" hangingPunct="1">
              <a:spcBef>
                <a:spcPts val="1200"/>
              </a:spcBef>
            </a:pPr>
            <a:r>
              <a:rPr lang="en-US" altLang="en-US" sz="1900" dirty="0" err="1" smtClean="0">
                <a:solidFill>
                  <a:srgbClr val="000066"/>
                </a:solidFill>
                <a:latin typeface="Times New Roman" panose="02020603050405020304" pitchFamily="18" charset="0"/>
                <a:cs typeface="Times New Roman" panose="02020603050405020304" pitchFamily="18" charset="0"/>
              </a:rPr>
              <a:t>C</a:t>
            </a:r>
            <a:r>
              <a:rPr lang="en-US" altLang="en-US" sz="1900" dirty="0" err="1" smtClean="0">
                <a:solidFill>
                  <a:srgbClr val="990000"/>
                </a:solidFill>
                <a:latin typeface="Times New Roman" panose="02020603050405020304" pitchFamily="18" charset="0"/>
                <a:cs typeface="Times New Roman" panose="02020603050405020304" pitchFamily="18" charset="0"/>
              </a:rPr>
              <a:t>ông</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thức</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đệ</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quy</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tuyến</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tính</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thuần</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nhất</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hệ</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số</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hằng</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sẽ</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viết</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tắt</a:t>
            </a:r>
            <a:r>
              <a:rPr lang="en-US" altLang="en-US" sz="1900" dirty="0">
                <a:solidFill>
                  <a:srgbClr val="990000"/>
                </a:solidFill>
                <a:latin typeface="Times New Roman" panose="02020603050405020304" pitchFamily="18" charset="0"/>
                <a:cs typeface="Times New Roman" panose="02020603050405020304" pitchFamily="18" charset="0"/>
              </a:rPr>
              <a:t> </a:t>
            </a:r>
            <a:r>
              <a:rPr lang="en-US" altLang="en-US" sz="1900" dirty="0" err="1">
                <a:solidFill>
                  <a:srgbClr val="990000"/>
                </a:solidFill>
                <a:latin typeface="Times New Roman" panose="02020603050405020304" pitchFamily="18" charset="0"/>
                <a:cs typeface="Times New Roman" panose="02020603050405020304" pitchFamily="18" charset="0"/>
              </a:rPr>
              <a:t>là</a:t>
            </a:r>
            <a:r>
              <a:rPr lang="en-US" altLang="en-US" sz="1900" dirty="0">
                <a:solidFill>
                  <a:srgbClr val="990000"/>
                </a:solidFill>
                <a:latin typeface="Times New Roman" panose="02020603050405020304" pitchFamily="18" charset="0"/>
                <a:cs typeface="Times New Roman" panose="02020603050405020304" pitchFamily="18" charset="0"/>
              </a:rPr>
              <a:t> CTĐQ TTTNHSH</a:t>
            </a:r>
            <a:r>
              <a:rPr lang="en-US" altLang="en-US" sz="1900" dirty="0" smtClean="0">
                <a:solidFill>
                  <a:srgbClr val="990000"/>
                </a:solidFill>
                <a:latin typeface="Times New Roman" panose="02020603050405020304" pitchFamily="18" charset="0"/>
                <a:cs typeface="Times New Roman" panose="02020603050405020304" pitchFamily="18" charset="0"/>
              </a:rPr>
              <a:t>)</a:t>
            </a:r>
          </a:p>
          <a:p>
            <a:pPr lvl="1" algn="just" eaLnBrk="1" hangingPunct="1">
              <a:spcBef>
                <a:spcPts val="1200"/>
              </a:spcBef>
            </a:pPr>
            <a:r>
              <a:rPr lang="en-US" altLang="en-US" sz="1900" dirty="0" err="1" smtClean="0">
                <a:solidFill>
                  <a:srgbClr val="990000"/>
                </a:solidFill>
                <a:latin typeface="Times New Roman" panose="02020603050405020304" pitchFamily="18" charset="0"/>
                <a:cs typeface="Times New Roman" panose="02020603050405020304" pitchFamily="18" charset="0"/>
              </a:rPr>
              <a:t>Công</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thức</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đệ</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quy</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tuyến</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tính</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không</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thuần</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nhất</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hệ</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số</a:t>
            </a:r>
            <a:r>
              <a:rPr lang="en-US" altLang="en-US" sz="1900" dirty="0" smtClean="0">
                <a:solidFill>
                  <a:srgbClr val="990000"/>
                </a:solidFill>
                <a:latin typeface="Times New Roman" panose="02020603050405020304" pitchFamily="18" charset="0"/>
                <a:cs typeface="Times New Roman" panose="02020603050405020304" pitchFamily="18" charset="0"/>
              </a:rPr>
              <a:t> </a:t>
            </a:r>
            <a:r>
              <a:rPr lang="en-US" altLang="en-US" sz="1900" dirty="0" err="1" smtClean="0">
                <a:solidFill>
                  <a:srgbClr val="990000"/>
                </a:solidFill>
                <a:latin typeface="Times New Roman" panose="02020603050405020304" pitchFamily="18" charset="0"/>
                <a:cs typeface="Times New Roman" panose="02020603050405020304" pitchFamily="18" charset="0"/>
              </a:rPr>
              <a:t>hằng</a:t>
            </a:r>
            <a:endParaRPr lang="en-US" altLang="en-US" sz="1900" dirty="0">
              <a:solidFill>
                <a:srgbClr val="99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3899A8A-2D4F-4597-93FE-190FB05FBA2B}"/>
              </a:ext>
            </a:extLst>
          </p:cNvPr>
          <p:cNvSpPr>
            <a:spLocks noGrp="1"/>
          </p:cNvSpPr>
          <p:nvPr>
            <p:ph type="sldNum" sz="quarter" idx="12"/>
          </p:nvPr>
        </p:nvSpPr>
        <p:spPr/>
        <p:txBody>
          <a:bodyPr/>
          <a:lstStyle/>
          <a:p>
            <a:pPr>
              <a:defRPr/>
            </a:pPr>
            <a:fld id="{519C8756-3B26-4146-A7C7-24F682EEB786}" type="slidenum">
              <a:rPr lang="en-US" smtClean="0"/>
              <a:pPr>
                <a:defRPr/>
              </a:pPr>
              <a:t>92</a:t>
            </a:fld>
            <a:endParaRPr lang="en-US"/>
          </a:p>
        </p:txBody>
      </p:sp>
    </p:spTree>
    <p:extLst>
      <p:ext uri="{BB962C8B-B14F-4D97-AF65-F5344CB8AC3E}">
        <p14:creationId xmlns:p14="http://schemas.microsoft.com/office/powerpoint/2010/main" val="7091039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16A4AB9E-04F4-438F-A75F-BF296ADF934C}"/>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latin typeface="Times New Roman" panose="02020603050405020304" pitchFamily="18" charset="0"/>
                <a:cs typeface="Times New Roman" panose="02020603050405020304" pitchFamily="18" charset="0"/>
              </a:rPr>
              <a:t>4.2. </a:t>
            </a:r>
            <a:r>
              <a:rPr lang="en-US" altLang="en-US" sz="3500" dirty="0" err="1">
                <a:latin typeface="Times New Roman" panose="02020603050405020304" pitchFamily="18" charset="0"/>
                <a:cs typeface="Times New Roman" panose="02020603050405020304" pitchFamily="18" charset="0"/>
              </a:rPr>
              <a:t>Giải</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công</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thức</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đệ</a:t>
            </a:r>
            <a:r>
              <a:rPr lang="en-US" altLang="en-US" sz="3500" dirty="0">
                <a:latin typeface="Times New Roman" panose="02020603050405020304" pitchFamily="18" charset="0"/>
                <a:cs typeface="Times New Roman" panose="02020603050405020304" pitchFamily="18" charset="0"/>
              </a:rPr>
              <a:t> </a:t>
            </a:r>
            <a:r>
              <a:rPr lang="en-US" altLang="en-US" sz="3500" dirty="0" err="1" smtClean="0">
                <a:latin typeface="Times New Roman" panose="02020603050405020304" pitchFamily="18" charset="0"/>
                <a:cs typeface="Times New Roman" panose="02020603050405020304" pitchFamily="18" charset="0"/>
              </a:rPr>
              <a:t>quy</a:t>
            </a:r>
            <a:endParaRPr lang="en-US" altLang="en-US" sz="3500" dirty="0">
              <a:latin typeface="Times New Roman" panose="02020603050405020304" pitchFamily="18" charset="0"/>
              <a:cs typeface="Times New Roman" panose="02020603050405020304" pitchFamily="18" charset="0"/>
            </a:endParaRPr>
          </a:p>
        </p:txBody>
      </p:sp>
      <p:sp>
        <p:nvSpPr>
          <p:cNvPr id="106500" name="Rectangle 3">
            <a:extLst>
              <a:ext uri="{FF2B5EF4-FFF2-40B4-BE49-F238E27FC236}">
                <a16:creationId xmlns:a16="http://schemas.microsoft.com/office/drawing/2014/main" id="{83830A52-FDE7-4C7D-A41E-0A51157647DF}"/>
              </a:ext>
            </a:extLst>
          </p:cNvPr>
          <p:cNvSpPr>
            <a:spLocks noGrp="1" noChangeArrowheads="1"/>
          </p:cNvSpPr>
          <p:nvPr>
            <p:ph idx="1"/>
          </p:nvPr>
        </p:nvSpPr>
        <p:spPr>
          <a:xfrm>
            <a:off x="0" y="840971"/>
            <a:ext cx="9144000" cy="5181600"/>
          </a:xfrm>
        </p:spPr>
        <p:txBody>
          <a:bodyPr/>
          <a:lstStyle/>
          <a:p>
            <a:pPr eaLnBrk="1" hangingPunct="1">
              <a:spcBef>
                <a:spcPts val="1800"/>
              </a:spcBef>
            </a:pPr>
            <a:r>
              <a:rPr lang="en-US" altLang="en-US" sz="2400" b="1" dirty="0" err="1">
                <a:latin typeface="Times New Roman" panose="02020603050405020304" pitchFamily="18" charset="0"/>
              </a:rPr>
              <a:t>Định</a:t>
            </a:r>
            <a:r>
              <a:rPr lang="en-US" altLang="en-US" sz="2400" b="1" dirty="0">
                <a:latin typeface="Times New Roman" panose="02020603050405020304" pitchFamily="18" charset="0"/>
              </a:rPr>
              <a:t> </a:t>
            </a:r>
            <a:r>
              <a:rPr lang="en-US" altLang="en-US" sz="2400" b="1" dirty="0" err="1" smtClean="0">
                <a:latin typeface="Times New Roman" panose="02020603050405020304" pitchFamily="18" charset="0"/>
              </a:rPr>
              <a:t>nghĩa</a:t>
            </a:r>
            <a:r>
              <a:rPr lang="en-US" altLang="en-US" sz="2400" b="1" dirty="0" smtClean="0">
                <a:latin typeface="Times New Roman" panose="02020603050405020304" pitchFamily="18" charset="0"/>
              </a:rPr>
              <a:t>. </a:t>
            </a:r>
            <a:r>
              <a:rPr lang="en-US" altLang="en-US" sz="2400" i="1" dirty="0" err="1">
                <a:latin typeface="Times New Roman" panose="02020603050405020304" pitchFamily="18" charset="0"/>
              </a:rPr>
              <a:t>Công</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thức</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đệ</a:t>
            </a:r>
            <a:r>
              <a:rPr lang="en-US" altLang="en-US" sz="2400" i="1" dirty="0">
                <a:latin typeface="Times New Roman" panose="02020603050405020304" pitchFamily="18" charset="0"/>
              </a:rPr>
              <a:t> qui </a:t>
            </a:r>
            <a:r>
              <a:rPr lang="en-US" altLang="en-US" sz="2400" i="1" dirty="0" err="1">
                <a:latin typeface="Times New Roman" panose="02020603050405020304" pitchFamily="18" charset="0"/>
              </a:rPr>
              <a:t>tuyến</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tính</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thuần</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nhất</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hệ</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số</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hằng</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bậc</a:t>
            </a:r>
            <a:r>
              <a:rPr lang="en-US" altLang="en-US" sz="2400" i="1" dirty="0">
                <a:latin typeface="Times New Roman" panose="02020603050405020304" pitchFamily="18" charset="0"/>
              </a:rPr>
              <a:t> k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công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thức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đệ</a:t>
            </a:r>
            <a:r>
              <a:rPr lang="en-US" altLang="en-US" sz="2400" dirty="0">
                <a:latin typeface="Times New Roman" panose="02020603050405020304" pitchFamily="18" charset="0"/>
              </a:rPr>
              <a:t> qui </a:t>
            </a:r>
            <a:r>
              <a:rPr lang="en-US" altLang="en-US" sz="2400" dirty="0" err="1">
                <a:latin typeface="Times New Roman" panose="02020603050405020304" pitchFamily="18" charset="0"/>
              </a:rPr>
              <a:t>sau</a:t>
            </a:r>
            <a:r>
              <a:rPr lang="en-US" altLang="en-US" sz="2400" dirty="0">
                <a:latin typeface="Times New Roman" panose="02020603050405020304" pitchFamily="18" charset="0"/>
              </a:rPr>
              <a:t> </a:t>
            </a:r>
          </a:p>
          <a:p>
            <a:pPr eaLnBrk="1" hangingPunct="1">
              <a:spcBef>
                <a:spcPts val="1800"/>
              </a:spcBef>
              <a:buFont typeface="Wingdings" panose="05000000000000000000" pitchFamily="2" charset="2"/>
              <a:buNone/>
            </a:pPr>
            <a:r>
              <a:rPr lang="en-US" altLang="en-US" sz="2400" dirty="0">
                <a:latin typeface="Times New Roman" panose="02020603050405020304" pitchFamily="18" charset="0"/>
              </a:rPr>
              <a:t>    	             </a:t>
            </a:r>
            <a:r>
              <a:rPr lang="en-US" altLang="en-US" sz="2400" i="1" dirty="0">
                <a:solidFill>
                  <a:srgbClr val="FF0000"/>
                </a:solidFill>
                <a:latin typeface="Times New Roman" panose="02020603050405020304" pitchFamily="18" charset="0"/>
              </a:rPr>
              <a:t>a</a:t>
            </a:r>
            <a:r>
              <a:rPr lang="en-US" altLang="en-US" sz="2400" i="1" baseline="-25000" dirty="0">
                <a:solidFill>
                  <a:srgbClr val="FF0000"/>
                </a:solidFill>
                <a:latin typeface="Times New Roman" panose="02020603050405020304" pitchFamily="18" charset="0"/>
              </a:rPr>
              <a:t>n</a:t>
            </a:r>
            <a:r>
              <a:rPr lang="en-US" altLang="en-US" sz="2400" dirty="0">
                <a:solidFill>
                  <a:srgbClr val="FF0000"/>
                </a:solidFill>
                <a:latin typeface="Times New Roman" panose="02020603050405020304" pitchFamily="18" charset="0"/>
              </a:rPr>
              <a:t> = </a:t>
            </a:r>
            <a:r>
              <a:rPr lang="en-US" altLang="en-US" sz="2400" i="1" dirty="0">
                <a:solidFill>
                  <a:srgbClr val="FF0000"/>
                </a:solidFill>
                <a:latin typeface="Times New Roman" panose="02020603050405020304" pitchFamily="18" charset="0"/>
              </a:rPr>
              <a:t>c</a:t>
            </a:r>
            <a:r>
              <a:rPr lang="en-US" altLang="en-US" sz="2400" baseline="-25000" dirty="0">
                <a:solidFill>
                  <a:srgbClr val="FF0000"/>
                </a:solidFill>
                <a:latin typeface="Times New Roman" panose="02020603050405020304" pitchFamily="18" charset="0"/>
              </a:rPr>
              <a:t>1</a:t>
            </a:r>
            <a:r>
              <a:rPr lang="en-US" altLang="en-US" sz="2400" i="1" dirty="0">
                <a:solidFill>
                  <a:srgbClr val="FF0000"/>
                </a:solidFill>
                <a:latin typeface="Times New Roman" panose="02020603050405020304" pitchFamily="18" charset="0"/>
              </a:rPr>
              <a:t>a</a:t>
            </a:r>
            <a:r>
              <a:rPr lang="en-US" altLang="en-US" sz="2400" i="1" baseline="-25000" dirty="0">
                <a:solidFill>
                  <a:srgbClr val="FF0000"/>
                </a:solidFill>
                <a:latin typeface="Times New Roman" panose="02020603050405020304" pitchFamily="18" charset="0"/>
              </a:rPr>
              <a:t>n</a:t>
            </a:r>
            <a:r>
              <a:rPr lang="en-US" altLang="en-US" sz="2400" baseline="-25000" dirty="0">
                <a:solidFill>
                  <a:srgbClr val="FF0000"/>
                </a:solidFill>
                <a:latin typeface="Times New Roman" panose="02020603050405020304" pitchFamily="18" charset="0"/>
                <a:cs typeface="Times New Roman" panose="02020603050405020304" pitchFamily="18" charset="0"/>
              </a:rPr>
              <a:t>−1</a:t>
            </a:r>
            <a:r>
              <a:rPr lang="en-US" altLang="en-US" sz="2400" dirty="0">
                <a:solidFill>
                  <a:srgbClr val="FF0000"/>
                </a:solidFill>
                <a:latin typeface="Times New Roman" panose="02020603050405020304" pitchFamily="18" charset="0"/>
                <a:cs typeface="Times New Roman" panose="02020603050405020304" pitchFamily="18" charset="0"/>
              </a:rPr>
              <a:t> + … + </a:t>
            </a:r>
            <a:r>
              <a:rPr lang="en-US" altLang="en-US" sz="2400" i="1" dirty="0" err="1">
                <a:solidFill>
                  <a:srgbClr val="FF0000"/>
                </a:solidFill>
                <a:latin typeface="Times New Roman" panose="02020603050405020304" pitchFamily="18" charset="0"/>
                <a:cs typeface="Times New Roman" panose="02020603050405020304" pitchFamily="18" charset="0"/>
              </a:rPr>
              <a:t>c</a:t>
            </a:r>
            <a:r>
              <a:rPr lang="en-US" altLang="en-US" sz="2400" i="1" baseline="-25000" dirty="0" err="1">
                <a:solidFill>
                  <a:srgbClr val="FF0000"/>
                </a:solidFill>
                <a:latin typeface="Times New Roman" panose="02020603050405020304" pitchFamily="18" charset="0"/>
                <a:cs typeface="Times New Roman" panose="02020603050405020304" pitchFamily="18" charset="0"/>
              </a:rPr>
              <a:t>k</a:t>
            </a:r>
            <a:r>
              <a:rPr lang="en-US" altLang="en-US" sz="2400" i="1" dirty="0" err="1">
                <a:solidFill>
                  <a:srgbClr val="FF0000"/>
                </a:solidFill>
                <a:latin typeface="Times New Roman" panose="02020603050405020304" pitchFamily="18" charset="0"/>
                <a:cs typeface="Times New Roman" panose="02020603050405020304" pitchFamily="18" charset="0"/>
              </a:rPr>
              <a:t>a</a:t>
            </a:r>
            <a:r>
              <a:rPr lang="en-US" altLang="en-US" sz="2400" i="1" baseline="-25000" dirty="0" err="1">
                <a:solidFill>
                  <a:srgbClr val="FF0000"/>
                </a:solidFill>
                <a:latin typeface="Times New Roman" panose="02020603050405020304" pitchFamily="18" charset="0"/>
                <a:cs typeface="Times New Roman" panose="02020603050405020304" pitchFamily="18" charset="0"/>
              </a:rPr>
              <a:t>n</a:t>
            </a:r>
            <a:r>
              <a:rPr lang="en-US" altLang="en-US" sz="2400" baseline="-25000" dirty="0">
                <a:solidFill>
                  <a:srgbClr val="FF0000"/>
                </a:solidFill>
                <a:latin typeface="Times New Roman" panose="02020603050405020304" pitchFamily="18" charset="0"/>
                <a:cs typeface="Times New Roman" panose="02020603050405020304" pitchFamily="18" charset="0"/>
              </a:rPr>
              <a:t>−</a:t>
            </a:r>
            <a:r>
              <a:rPr lang="en-US" altLang="en-US" sz="2400" i="1" baseline="-25000" dirty="0">
                <a:solidFill>
                  <a:srgbClr val="FF0000"/>
                </a:solidFill>
                <a:latin typeface="Times New Roman" panose="02020603050405020304" pitchFamily="18" charset="0"/>
                <a:cs typeface="Times New Roman" panose="02020603050405020304" pitchFamily="18" charset="0"/>
              </a:rPr>
              <a:t>k</a:t>
            </a:r>
            <a:endParaRPr lang="en-US" altLang="en-US" sz="2400" dirty="0">
              <a:latin typeface="Times New Roman" panose="02020603050405020304" pitchFamily="18" charset="0"/>
              <a:cs typeface="Times New Roman" panose="02020603050405020304" pitchFamily="18" charset="0"/>
            </a:endParaRPr>
          </a:p>
          <a:p>
            <a:pPr eaLnBrk="1" hangingPunct="1">
              <a:spcBef>
                <a:spcPts val="18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trong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đó</a:t>
            </a:r>
            <a:r>
              <a:rPr lang="en-US" altLang="en-US" sz="2400" dirty="0">
                <a:latin typeface="Times New Roman" panose="02020603050405020304" pitchFamily="18" charset="0"/>
                <a:cs typeface="Times New Roman" panose="02020603050405020304" pitchFamily="18" charset="0"/>
              </a:rPr>
              <a:t> </a:t>
            </a:r>
            <a:r>
              <a:rPr lang="en-US" altLang="en-US" sz="2400" i="1" dirty="0">
                <a:solidFill>
                  <a:srgbClr val="FF0000"/>
                </a:solidFill>
                <a:latin typeface="Times New Roman" panose="02020603050405020304" pitchFamily="18" charset="0"/>
                <a:cs typeface="Times New Roman" panose="02020603050405020304" pitchFamily="18" charset="0"/>
              </a:rPr>
              <a:t>c</a:t>
            </a:r>
            <a:r>
              <a:rPr lang="en-US" altLang="en-US" sz="2400" i="1" baseline="-25000" dirty="0">
                <a:solidFill>
                  <a:srgbClr val="FF0000"/>
                </a:solidFill>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hằng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và</a:t>
            </a:r>
            <a:r>
              <a:rPr lang="en-US" altLang="en-US" sz="2400" dirty="0">
                <a:latin typeface="Times New Roman" panose="02020603050405020304" pitchFamily="18" charset="0"/>
                <a:cs typeface="Times New Roman" panose="02020603050405020304" pitchFamily="18" charset="0"/>
              </a:rPr>
              <a:t> </a:t>
            </a:r>
            <a:r>
              <a:rPr lang="en-US" altLang="en-US" sz="2400" i="1" dirty="0" err="1">
                <a:solidFill>
                  <a:srgbClr val="FF0000"/>
                </a:solidFill>
                <a:latin typeface="Times New Roman" panose="02020603050405020304" pitchFamily="18" charset="0"/>
                <a:cs typeface="Times New Roman" panose="02020603050405020304" pitchFamily="18" charset="0"/>
              </a:rPr>
              <a:t>c</a:t>
            </a:r>
            <a:r>
              <a:rPr lang="en-US" altLang="en-US" sz="2400" i="1" baseline="-25000" dirty="0" err="1">
                <a:solidFill>
                  <a:srgbClr val="FF0000"/>
                </a:solidFill>
                <a:latin typeface="Times New Roman" panose="02020603050405020304" pitchFamily="18" charset="0"/>
                <a:cs typeface="Times New Roman" panose="02020603050405020304" pitchFamily="18" charset="0"/>
              </a:rPr>
              <a:t>k</a:t>
            </a:r>
            <a:r>
              <a:rPr lang="en-US" altLang="en-US" sz="2400" baseline="-250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rPr>
              <a:t>≠ 0</a:t>
            </a:r>
            <a:r>
              <a:rPr lang="en-US" altLang="en-US" sz="2400" dirty="0">
                <a:latin typeface="Times New Roman" panose="02020603050405020304" pitchFamily="18" charset="0"/>
                <a:cs typeface="Times New Roman" panose="02020603050405020304" pitchFamily="18" charset="0"/>
              </a:rPr>
              <a:t>.</a:t>
            </a:r>
          </a:p>
          <a:p>
            <a:pPr algn="just" eaLnBrk="1" hangingPunct="1">
              <a:spcBef>
                <a:spcPts val="1800"/>
              </a:spcBef>
            </a:pPr>
            <a:r>
              <a:rPr lang="en-US" altLang="en-US" sz="2400" dirty="0" err="1">
                <a:latin typeface="Times New Roman" panose="02020603050405020304" pitchFamily="18" charset="0"/>
                <a:cs typeface="Times New Roman" panose="02020603050405020304" pitchFamily="18" charset="0"/>
              </a:rPr>
              <a:t>Dãy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số</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thoả</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mãn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công</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thức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đã</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cho</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xác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định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duy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nhất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nếu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đòi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hỏi</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nó</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thoả</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mãn</a:t>
            </a:r>
            <a:r>
              <a:rPr lang="en-US" altLang="en-US" sz="2400" dirty="0">
                <a:solidFill>
                  <a:schemeClr val="accent2"/>
                </a:solidFill>
                <a:latin typeface="Times New Roman" panose="02020603050405020304" pitchFamily="18" charset="0"/>
                <a:cs typeface="Times New Roman" panose="02020603050405020304" pitchFamily="18" charset="0"/>
              </a:rPr>
              <a:t> </a:t>
            </a:r>
            <a:r>
              <a:rPr lang="en-US" altLang="en-US" sz="2400" i="1" dirty="0">
                <a:solidFill>
                  <a:srgbClr val="FF0000"/>
                </a:solidFill>
                <a:latin typeface="Times New Roman" panose="02020603050405020304" pitchFamily="18" charset="0"/>
                <a:cs typeface="Times New Roman" panose="02020603050405020304" pitchFamily="18" charset="0"/>
              </a:rPr>
              <a:t>k</a:t>
            </a:r>
            <a:r>
              <a:rPr lang="en-US" altLang="en-US" sz="2400" dirty="0">
                <a:solidFill>
                  <a:schemeClr val="accent2"/>
                </a:solidFill>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điều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kiện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đầu</a:t>
            </a:r>
            <a:r>
              <a:rPr lang="en-US" altLang="en-US" sz="2400" dirty="0">
                <a:latin typeface="Times New Roman" panose="02020603050405020304" pitchFamily="18" charset="0"/>
                <a:cs typeface="Times New Roman" panose="02020603050405020304" pitchFamily="18" charset="0"/>
              </a:rPr>
              <a:t>:</a:t>
            </a:r>
            <a:r>
              <a:rPr lang="en-US" altLang="en-US" sz="2400" dirty="0">
                <a:solidFill>
                  <a:schemeClr val="accent2"/>
                </a:solidFill>
                <a:latin typeface="Times New Roman" panose="02020603050405020304" pitchFamily="18" charset="0"/>
                <a:cs typeface="Times New Roman" panose="02020603050405020304" pitchFamily="18" charset="0"/>
              </a:rPr>
              <a:t> </a:t>
            </a:r>
          </a:p>
          <a:p>
            <a:pPr eaLnBrk="1" hangingPunct="1">
              <a:spcBef>
                <a:spcPts val="1800"/>
              </a:spcBef>
              <a:buFont typeface="Wingdings" panose="05000000000000000000" pitchFamily="2" charset="2"/>
              <a:buNone/>
            </a:pP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sym typeface="Symbol" panose="05050102010706020507" pitchFamily="18" charset="2"/>
              </a:rPr>
              <a:t> </a:t>
            </a:r>
            <a:r>
              <a:rPr lang="en-US" altLang="en-US" sz="2400" i="1" dirty="0">
                <a:solidFill>
                  <a:srgbClr val="FF0000"/>
                </a:solidFill>
                <a:latin typeface="Times New Roman" panose="02020603050405020304" pitchFamily="18" charset="0"/>
                <a:sym typeface="Symbol" panose="05050102010706020507" pitchFamily="18" charset="2"/>
              </a:rPr>
              <a:t>a</a:t>
            </a:r>
            <a:r>
              <a:rPr lang="en-US" altLang="en-US" sz="2400" baseline="-25000" dirty="0">
                <a:solidFill>
                  <a:srgbClr val="FF0000"/>
                </a:solidFill>
                <a:latin typeface="Times New Roman" panose="02020603050405020304" pitchFamily="18" charset="0"/>
                <a:sym typeface="Symbol" panose="05050102010706020507" pitchFamily="18" charset="2"/>
              </a:rPr>
              <a:t>0</a:t>
            </a:r>
            <a:r>
              <a:rPr lang="en-US" altLang="en-US" sz="2400" i="1" dirty="0">
                <a:solidFill>
                  <a:srgbClr val="FF0000"/>
                </a:solidFill>
                <a:latin typeface="Times New Roman" panose="02020603050405020304" pitchFamily="18" charset="0"/>
                <a:sym typeface="Symbol" panose="05050102010706020507" pitchFamily="18" charset="2"/>
              </a:rPr>
              <a:t> = C</a:t>
            </a:r>
            <a:r>
              <a:rPr lang="en-US" altLang="en-US" sz="2400" baseline="-25000" dirty="0">
                <a:solidFill>
                  <a:srgbClr val="FF0000"/>
                </a:solidFill>
                <a:latin typeface="Times New Roman" panose="02020603050405020304" pitchFamily="18" charset="0"/>
                <a:sym typeface="Symbol" panose="05050102010706020507" pitchFamily="18" charset="2"/>
              </a:rPr>
              <a:t>0</a:t>
            </a:r>
            <a:r>
              <a:rPr lang="en-US" altLang="en-US" sz="2400" i="1" dirty="0">
                <a:solidFill>
                  <a:srgbClr val="FF0000"/>
                </a:solidFill>
                <a:latin typeface="Times New Roman" panose="02020603050405020304" pitchFamily="18" charset="0"/>
                <a:sym typeface="Symbol" panose="05050102010706020507" pitchFamily="18" charset="2"/>
              </a:rPr>
              <a:t>, a</a:t>
            </a:r>
            <a:r>
              <a:rPr lang="en-US" altLang="en-US" sz="2400" baseline="-25000" dirty="0">
                <a:solidFill>
                  <a:srgbClr val="FF0000"/>
                </a:solidFill>
                <a:latin typeface="Times New Roman" panose="02020603050405020304" pitchFamily="18" charset="0"/>
                <a:sym typeface="Symbol" panose="05050102010706020507" pitchFamily="18" charset="2"/>
              </a:rPr>
              <a:t>1</a:t>
            </a:r>
            <a:r>
              <a:rPr lang="en-US" altLang="en-US" sz="2400" i="1" dirty="0">
                <a:solidFill>
                  <a:srgbClr val="FF0000"/>
                </a:solidFill>
                <a:latin typeface="Times New Roman" panose="02020603050405020304" pitchFamily="18" charset="0"/>
                <a:sym typeface="Symbol" panose="05050102010706020507" pitchFamily="18" charset="2"/>
              </a:rPr>
              <a:t> = C</a:t>
            </a:r>
            <a:r>
              <a:rPr lang="en-US" altLang="en-US" sz="2400" baseline="-25000" dirty="0">
                <a:solidFill>
                  <a:srgbClr val="FF0000"/>
                </a:solidFill>
                <a:latin typeface="Times New Roman" panose="02020603050405020304" pitchFamily="18" charset="0"/>
                <a:sym typeface="Symbol" panose="05050102010706020507" pitchFamily="18" charset="2"/>
              </a:rPr>
              <a:t>1</a:t>
            </a:r>
            <a:r>
              <a:rPr lang="en-US" altLang="en-US" sz="2400" i="1" dirty="0">
                <a:solidFill>
                  <a:srgbClr val="FF0000"/>
                </a:solidFill>
                <a:latin typeface="Times New Roman" panose="02020603050405020304" pitchFamily="18" charset="0"/>
                <a:sym typeface="Symbol" panose="05050102010706020507" pitchFamily="18" charset="2"/>
              </a:rPr>
              <a:t>, ..., a</a:t>
            </a:r>
            <a:r>
              <a:rPr lang="en-US" altLang="en-US" sz="2400" i="1" baseline="-25000" dirty="0">
                <a:solidFill>
                  <a:srgbClr val="FF0000"/>
                </a:solidFill>
                <a:latin typeface="Times New Roman" panose="02020603050405020304" pitchFamily="18" charset="0"/>
                <a:sym typeface="Symbol" panose="05050102010706020507" pitchFamily="18" charset="2"/>
              </a:rPr>
              <a:t>k</a:t>
            </a:r>
            <a:r>
              <a:rPr lang="en-US" altLang="en-US" sz="2400" baseline="-25000" dirty="0">
                <a:solidFill>
                  <a:srgbClr val="FF0000"/>
                </a:solidFill>
                <a:latin typeface="Times New Roman" panose="02020603050405020304" pitchFamily="18" charset="0"/>
                <a:sym typeface="Symbol" panose="05050102010706020507" pitchFamily="18" charset="2"/>
              </a:rPr>
              <a:t>-1</a:t>
            </a:r>
            <a:r>
              <a:rPr lang="en-US" altLang="en-US" sz="2400" i="1" dirty="0">
                <a:solidFill>
                  <a:srgbClr val="FF0000"/>
                </a:solidFill>
                <a:latin typeface="Times New Roman" panose="02020603050405020304" pitchFamily="18" charset="0"/>
                <a:sym typeface="Symbol" panose="05050102010706020507" pitchFamily="18" charset="2"/>
              </a:rPr>
              <a:t> = C</a:t>
            </a:r>
            <a:r>
              <a:rPr lang="en-US" altLang="en-US" sz="2400" i="1" baseline="-25000" dirty="0">
                <a:solidFill>
                  <a:srgbClr val="FF0000"/>
                </a:solidFill>
                <a:latin typeface="Times New Roman" panose="02020603050405020304" pitchFamily="18" charset="0"/>
                <a:sym typeface="Symbol" panose="05050102010706020507" pitchFamily="18" charset="2"/>
              </a:rPr>
              <a:t>k-</a:t>
            </a:r>
            <a:r>
              <a:rPr lang="en-US" altLang="en-US" sz="2400" baseline="-25000" dirty="0">
                <a:solidFill>
                  <a:srgbClr val="FF0000"/>
                </a:solidFill>
                <a:latin typeface="Times New Roman" panose="02020603050405020304" pitchFamily="18" charset="0"/>
                <a:sym typeface="Symbol" panose="05050102010706020507" pitchFamily="18" charset="2"/>
              </a:rPr>
              <a:t>1</a:t>
            </a:r>
            <a:r>
              <a:rPr lang="en-US" altLang="en-US" sz="2400" i="1" dirty="0">
                <a:solidFill>
                  <a:srgbClr val="FF0000"/>
                </a:solidFill>
                <a:latin typeface="Times New Roman" panose="02020603050405020304" pitchFamily="18" charset="0"/>
                <a:sym typeface="Symbol" panose="05050102010706020507" pitchFamily="18" charset="2"/>
              </a:rPr>
              <a:t>,</a:t>
            </a:r>
          </a:p>
          <a:p>
            <a:pPr eaLnBrk="1" hangingPunct="1">
              <a:spcBef>
                <a:spcPts val="1800"/>
              </a:spcBef>
              <a:buFont typeface="Wingdings" panose="05000000000000000000" pitchFamily="2" charset="2"/>
              <a:buNone/>
            </a:pP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trong</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đó</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C</a:t>
            </a:r>
            <a:r>
              <a:rPr lang="en-US" altLang="en-US" sz="2400" baseline="-25000" dirty="0">
                <a:latin typeface="Times New Roman" panose="02020603050405020304" pitchFamily="18" charset="0"/>
                <a:sym typeface="Symbol" panose="05050102010706020507" pitchFamily="18" charset="2"/>
              </a:rPr>
              <a:t>0</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C</a:t>
            </a:r>
            <a:r>
              <a:rPr lang="en-US" altLang="en-US" sz="2400" baseline="-25000" dirty="0">
                <a:latin typeface="Times New Roman" panose="02020603050405020304" pitchFamily="18" charset="0"/>
                <a:sym typeface="Symbol" panose="05050102010706020507" pitchFamily="18" charset="2"/>
              </a:rPr>
              <a:t>1</a:t>
            </a:r>
            <a:r>
              <a:rPr lang="en-US" altLang="en-US" sz="2400" dirty="0">
                <a:latin typeface="Times New Roman" panose="02020603050405020304" pitchFamily="18" charset="0"/>
                <a:sym typeface="Symbol" panose="05050102010706020507" pitchFamily="18" charset="2"/>
              </a:rPr>
              <a:t>, ..., </a:t>
            </a:r>
            <a:r>
              <a:rPr lang="en-US" altLang="en-US" sz="2400" i="1" dirty="0">
                <a:latin typeface="Times New Roman" panose="02020603050405020304" pitchFamily="18" charset="0"/>
                <a:sym typeface="Symbol" panose="05050102010706020507" pitchFamily="18" charset="2"/>
              </a:rPr>
              <a:t>C</a:t>
            </a:r>
            <a:r>
              <a:rPr lang="en-US" altLang="en-US" sz="2400" i="1" baseline="-25000" dirty="0">
                <a:latin typeface="Times New Roman" panose="02020603050405020304" pitchFamily="18" charset="0"/>
                <a:sym typeface="Symbol" panose="05050102010706020507" pitchFamily="18" charset="2"/>
              </a:rPr>
              <a:t>k</a:t>
            </a:r>
            <a:r>
              <a:rPr lang="en-US" altLang="en-US" sz="2400" baseline="-25000" dirty="0">
                <a:latin typeface="Times New Roman" panose="02020603050405020304" pitchFamily="18" charset="0"/>
                <a:sym typeface="Symbol" panose="05050102010706020507" pitchFamily="18" charset="2"/>
              </a:rPr>
              <a:t>-1</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là</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các</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hằng</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số</a:t>
            </a:r>
            <a:r>
              <a:rPr lang="en-US" altLang="en-US" sz="2400" dirty="0">
                <a:latin typeface="Times New Roman" panose="02020603050405020304" pitchFamily="18" charset="0"/>
                <a:sym typeface="Symbol" panose="05050102010706020507" pitchFamily="18" charset="2"/>
              </a:rPr>
              <a:t>.</a:t>
            </a:r>
          </a:p>
          <a:p>
            <a:pPr eaLnBrk="1" hangingPunct="1">
              <a:lnSpc>
                <a:spcPct val="90000"/>
              </a:lnSpc>
              <a:buFont typeface="Wingdings" panose="05000000000000000000" pitchFamily="2" charset="2"/>
              <a:buNone/>
            </a:pPr>
            <a:endParaRPr lang="en-US" altLang="en-US" dirty="0">
              <a:latin typeface="Times New Roman" panose="02020603050405020304" pitchFamily="18" charset="0"/>
              <a:sym typeface="Symbol" panose="05050102010706020507" pitchFamily="18" charset="2"/>
            </a:endParaRPr>
          </a:p>
        </p:txBody>
      </p:sp>
      <p:sp>
        <p:nvSpPr>
          <p:cNvPr id="2" name="Slide Number Placeholder 1">
            <a:extLst>
              <a:ext uri="{FF2B5EF4-FFF2-40B4-BE49-F238E27FC236}">
                <a16:creationId xmlns:a16="http://schemas.microsoft.com/office/drawing/2014/main" id="{9DDE08B5-7AF6-4E3C-A0E6-7BEC32AA6A00}"/>
              </a:ext>
            </a:extLst>
          </p:cNvPr>
          <p:cNvSpPr>
            <a:spLocks noGrp="1"/>
          </p:cNvSpPr>
          <p:nvPr>
            <p:ph type="sldNum" sz="quarter" idx="12"/>
          </p:nvPr>
        </p:nvSpPr>
        <p:spPr/>
        <p:txBody>
          <a:bodyPr/>
          <a:lstStyle/>
          <a:p>
            <a:pPr>
              <a:defRPr/>
            </a:pPr>
            <a:fld id="{519C8756-3B26-4146-A7C7-24F682EEB786}" type="slidenum">
              <a:rPr lang="en-US" smtClean="0"/>
              <a:pPr>
                <a:defRPr/>
              </a:pPr>
              <a:t>93</a:t>
            </a:fld>
            <a:endParaRPr lang="en-US"/>
          </a:p>
        </p:txBody>
      </p:sp>
    </p:spTree>
    <p:extLst>
      <p:ext uri="{BB962C8B-B14F-4D97-AF65-F5344CB8AC3E}">
        <p14:creationId xmlns:p14="http://schemas.microsoft.com/office/powerpoint/2010/main" val="29504162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16A4AB9E-04F4-438F-A75F-BF296ADF934C}"/>
              </a:ext>
            </a:extLst>
          </p:cNvPr>
          <p:cNvSpPr>
            <a:spLocks noGrp="1" noChangeArrowheads="1"/>
          </p:cNvSpPr>
          <p:nvPr>
            <p:ph type="title"/>
          </p:nvPr>
        </p:nvSpPr>
        <p:spPr>
          <a:xfrm>
            <a:off x="0" y="0"/>
            <a:ext cx="9144000" cy="838200"/>
          </a:xfrm>
        </p:spPr>
        <p:txBody>
          <a:bodyPr/>
          <a:lstStyle/>
          <a:p>
            <a:pPr eaLnBrk="1" hangingPunct="1"/>
            <a:r>
              <a:rPr lang="en-US" altLang="en-US" sz="2600" dirty="0" smtClean="0">
                <a:latin typeface="Times New Roman" panose="02020603050405020304" pitchFamily="18" charset="0"/>
                <a:cs typeface="Times New Roman" panose="02020603050405020304" pitchFamily="18" charset="0"/>
              </a:rPr>
              <a:t>4.2. </a:t>
            </a:r>
            <a:r>
              <a:rPr lang="en-US" altLang="en-US" sz="2600" dirty="0" err="1">
                <a:latin typeface="Times New Roman" panose="02020603050405020304" pitchFamily="18" charset="0"/>
                <a:cs typeface="Times New Roman" panose="02020603050405020304" pitchFamily="18" charset="0"/>
              </a:rPr>
              <a:t>Giải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thức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đệ</a:t>
            </a:r>
            <a:r>
              <a:rPr lang="en-US" altLang="en-US" sz="2600" dirty="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quy</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Phương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pháp</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Phương</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trình</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đặc</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trưng</a:t>
            </a:r>
            <a:endParaRPr lang="en-US" altLang="en-US" sz="2600" dirty="0">
              <a:latin typeface="Times New Roman" panose="02020603050405020304" pitchFamily="18" charset="0"/>
              <a:cs typeface="Times New Roman" panose="02020603050405020304" pitchFamily="18" charset="0"/>
            </a:endParaRPr>
          </a:p>
        </p:txBody>
      </p:sp>
      <p:sp>
        <p:nvSpPr>
          <p:cNvPr id="106500" name="Rectangle 3">
            <a:extLst>
              <a:ext uri="{FF2B5EF4-FFF2-40B4-BE49-F238E27FC236}">
                <a16:creationId xmlns:a16="http://schemas.microsoft.com/office/drawing/2014/main" id="{83830A52-FDE7-4C7D-A41E-0A51157647DF}"/>
              </a:ext>
            </a:extLst>
          </p:cNvPr>
          <p:cNvSpPr>
            <a:spLocks noGrp="1" noChangeArrowheads="1"/>
          </p:cNvSpPr>
          <p:nvPr>
            <p:ph idx="1"/>
          </p:nvPr>
        </p:nvSpPr>
        <p:spPr>
          <a:xfrm>
            <a:off x="0" y="840971"/>
            <a:ext cx="9144000" cy="5181600"/>
          </a:xfrm>
        </p:spPr>
        <p:txBody>
          <a:bodyPr>
            <a:normAutofit lnSpcReduction="10000"/>
          </a:bodyPr>
          <a:lstStyle/>
          <a:p>
            <a:pPr marL="0" indent="0" eaLnBrk="1" hangingPunct="1">
              <a:spcBef>
                <a:spcPts val="1800"/>
              </a:spcBef>
              <a:buNone/>
            </a:pPr>
            <a:r>
              <a:rPr lang="en-US" altLang="en-US" sz="2200" b="1" dirty="0" err="1">
                <a:latin typeface="Times New Roman" panose="02020603050405020304" pitchFamily="18" charset="0"/>
              </a:rPr>
              <a:t>Định</a:t>
            </a:r>
            <a:r>
              <a:rPr lang="en-US" altLang="en-US" sz="2200" b="1" dirty="0">
                <a:latin typeface="Times New Roman" panose="02020603050405020304" pitchFamily="18" charset="0"/>
              </a:rPr>
              <a:t> </a:t>
            </a:r>
            <a:r>
              <a:rPr lang="en-US" altLang="en-US" sz="2200" b="1" dirty="0" err="1" smtClean="0">
                <a:latin typeface="Times New Roman" panose="02020603050405020304" pitchFamily="18" charset="0"/>
              </a:rPr>
              <a:t>nghĩa</a:t>
            </a:r>
            <a:r>
              <a:rPr lang="en-US" altLang="en-US" sz="2200" b="1" dirty="0" smtClean="0">
                <a:latin typeface="Times New Roman" panose="02020603050405020304" pitchFamily="18" charset="0"/>
              </a:rPr>
              <a:t>. </a:t>
            </a:r>
            <a:r>
              <a:rPr lang="en-US" altLang="en-US" sz="2200" i="1" dirty="0" err="1">
                <a:latin typeface="Times New Roman" panose="02020603050405020304" pitchFamily="18" charset="0"/>
              </a:rPr>
              <a:t>Công</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thức</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đệ</a:t>
            </a:r>
            <a:r>
              <a:rPr lang="en-US" altLang="en-US" sz="2200" i="1" dirty="0">
                <a:latin typeface="Times New Roman" panose="02020603050405020304" pitchFamily="18" charset="0"/>
              </a:rPr>
              <a:t> qui </a:t>
            </a:r>
            <a:r>
              <a:rPr lang="en-US" altLang="en-US" sz="2200" i="1" dirty="0" err="1">
                <a:latin typeface="Times New Roman" panose="02020603050405020304" pitchFamily="18" charset="0"/>
              </a:rPr>
              <a:t>tuyến</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tính</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thuần</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nhất</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hệ</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số</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hằng</a:t>
            </a:r>
            <a:r>
              <a:rPr lang="en-US" altLang="en-US" sz="2200" i="1" dirty="0">
                <a:latin typeface="Times New Roman" panose="02020603050405020304" pitchFamily="18" charset="0"/>
              </a:rPr>
              <a:t> </a:t>
            </a:r>
            <a:r>
              <a:rPr lang="en-US" altLang="en-US" sz="2200" i="1" dirty="0" err="1">
                <a:latin typeface="Times New Roman" panose="02020603050405020304" pitchFamily="18" charset="0"/>
              </a:rPr>
              <a:t>bậc</a:t>
            </a:r>
            <a:r>
              <a:rPr lang="en-US" altLang="en-US" sz="2200" i="1" dirty="0">
                <a:latin typeface="Times New Roman" panose="02020603050405020304" pitchFamily="18" charset="0"/>
              </a:rPr>
              <a:t> k </a:t>
            </a:r>
            <a:r>
              <a:rPr lang="en-US" altLang="en-US" sz="2200" dirty="0" err="1">
                <a:latin typeface="Times New Roman" panose="02020603050405020304" pitchFamily="18" charset="0"/>
              </a:rPr>
              <a:t>là</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công</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thức</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đệ</a:t>
            </a:r>
            <a:r>
              <a:rPr lang="en-US" altLang="en-US" sz="2200" dirty="0">
                <a:latin typeface="Times New Roman" panose="02020603050405020304" pitchFamily="18" charset="0"/>
              </a:rPr>
              <a:t> qui </a:t>
            </a:r>
            <a:r>
              <a:rPr lang="en-US" altLang="en-US" sz="2200" dirty="0" err="1">
                <a:latin typeface="Times New Roman" panose="02020603050405020304" pitchFamily="18" charset="0"/>
              </a:rPr>
              <a:t>sau</a:t>
            </a:r>
            <a:r>
              <a:rPr lang="en-US" altLang="en-US" sz="2200" dirty="0">
                <a:latin typeface="Times New Roman" panose="02020603050405020304" pitchFamily="18" charset="0"/>
              </a:rPr>
              <a:t> </a:t>
            </a:r>
          </a:p>
          <a:p>
            <a:pPr eaLnBrk="1" hangingPunct="1">
              <a:spcBef>
                <a:spcPts val="1800"/>
              </a:spcBef>
              <a:buFont typeface="Wingdings" panose="05000000000000000000" pitchFamily="2" charset="2"/>
              <a:buNone/>
            </a:pPr>
            <a:r>
              <a:rPr lang="en-US" altLang="en-US" sz="2200" dirty="0">
                <a:latin typeface="Times New Roman" panose="02020603050405020304" pitchFamily="18" charset="0"/>
              </a:rPr>
              <a:t>    	             </a:t>
            </a:r>
            <a:r>
              <a:rPr lang="en-US" altLang="en-US" sz="2200" i="1" dirty="0">
                <a:solidFill>
                  <a:srgbClr val="FF0000"/>
                </a:solidFill>
                <a:latin typeface="Times New Roman" panose="02020603050405020304" pitchFamily="18" charset="0"/>
              </a:rPr>
              <a:t>a</a:t>
            </a:r>
            <a:r>
              <a:rPr lang="en-US" altLang="en-US" sz="2200" i="1" baseline="-25000" dirty="0">
                <a:solidFill>
                  <a:srgbClr val="FF0000"/>
                </a:solidFill>
                <a:latin typeface="Times New Roman" panose="02020603050405020304" pitchFamily="18" charset="0"/>
              </a:rPr>
              <a:t>n</a:t>
            </a:r>
            <a:r>
              <a:rPr lang="en-US" altLang="en-US" sz="2200" dirty="0">
                <a:solidFill>
                  <a:srgbClr val="FF0000"/>
                </a:solidFill>
                <a:latin typeface="Times New Roman" panose="02020603050405020304" pitchFamily="18" charset="0"/>
              </a:rPr>
              <a:t> = </a:t>
            </a:r>
            <a:r>
              <a:rPr lang="en-US" altLang="en-US" sz="2200" i="1" dirty="0">
                <a:solidFill>
                  <a:srgbClr val="FF0000"/>
                </a:solidFill>
                <a:latin typeface="Times New Roman" panose="02020603050405020304" pitchFamily="18" charset="0"/>
              </a:rPr>
              <a:t>c</a:t>
            </a:r>
            <a:r>
              <a:rPr lang="en-US" altLang="en-US" sz="2200" baseline="-25000" dirty="0">
                <a:solidFill>
                  <a:srgbClr val="FF0000"/>
                </a:solidFill>
                <a:latin typeface="Times New Roman" panose="02020603050405020304" pitchFamily="18" charset="0"/>
              </a:rPr>
              <a:t>1</a:t>
            </a:r>
            <a:r>
              <a:rPr lang="en-US" altLang="en-US" sz="2200" i="1" dirty="0">
                <a:solidFill>
                  <a:srgbClr val="FF0000"/>
                </a:solidFill>
                <a:latin typeface="Times New Roman" panose="02020603050405020304" pitchFamily="18" charset="0"/>
              </a:rPr>
              <a:t>a</a:t>
            </a:r>
            <a:r>
              <a:rPr lang="en-US" altLang="en-US" sz="2200" i="1" baseline="-25000" dirty="0">
                <a:solidFill>
                  <a:srgbClr val="FF0000"/>
                </a:solidFill>
                <a:latin typeface="Times New Roman" panose="02020603050405020304" pitchFamily="18" charset="0"/>
              </a:rPr>
              <a:t>n</a:t>
            </a:r>
            <a:r>
              <a:rPr lang="en-US" altLang="en-US" sz="2200" baseline="-25000" dirty="0">
                <a:solidFill>
                  <a:srgbClr val="FF0000"/>
                </a:solidFill>
                <a:latin typeface="Times New Roman" panose="02020603050405020304" pitchFamily="18" charset="0"/>
                <a:cs typeface="Times New Roman" panose="02020603050405020304" pitchFamily="18" charset="0"/>
              </a:rPr>
              <a:t>−1</a:t>
            </a:r>
            <a:r>
              <a:rPr lang="en-US" altLang="en-US" sz="2200" dirty="0">
                <a:solidFill>
                  <a:srgbClr val="FF0000"/>
                </a:solidFill>
                <a:latin typeface="Times New Roman" panose="02020603050405020304" pitchFamily="18" charset="0"/>
                <a:cs typeface="Times New Roman" panose="02020603050405020304" pitchFamily="18" charset="0"/>
              </a:rPr>
              <a:t> + … + </a:t>
            </a:r>
            <a:r>
              <a:rPr lang="en-US" altLang="en-US" sz="2200" i="1" dirty="0" err="1">
                <a:solidFill>
                  <a:srgbClr val="FF0000"/>
                </a:solidFill>
                <a:latin typeface="Times New Roman" panose="02020603050405020304" pitchFamily="18" charset="0"/>
                <a:cs typeface="Times New Roman" panose="02020603050405020304" pitchFamily="18" charset="0"/>
              </a:rPr>
              <a:t>c</a:t>
            </a:r>
            <a:r>
              <a:rPr lang="en-US" altLang="en-US" sz="2200" i="1" baseline="-25000" dirty="0" err="1">
                <a:solidFill>
                  <a:srgbClr val="FF0000"/>
                </a:solidFill>
                <a:latin typeface="Times New Roman" panose="02020603050405020304" pitchFamily="18" charset="0"/>
                <a:cs typeface="Times New Roman" panose="02020603050405020304" pitchFamily="18" charset="0"/>
              </a:rPr>
              <a:t>k</a:t>
            </a:r>
            <a:r>
              <a:rPr lang="en-US" altLang="en-US" sz="2200" i="1" dirty="0" err="1">
                <a:solidFill>
                  <a:srgbClr val="FF0000"/>
                </a:solidFill>
                <a:latin typeface="Times New Roman" panose="02020603050405020304" pitchFamily="18" charset="0"/>
                <a:cs typeface="Times New Roman" panose="02020603050405020304" pitchFamily="18" charset="0"/>
              </a:rPr>
              <a:t>a</a:t>
            </a:r>
            <a:r>
              <a:rPr lang="en-US" altLang="en-US" sz="2200" i="1" baseline="-25000" dirty="0" err="1">
                <a:solidFill>
                  <a:srgbClr val="FF0000"/>
                </a:solidFill>
                <a:latin typeface="Times New Roman" panose="02020603050405020304" pitchFamily="18" charset="0"/>
                <a:cs typeface="Times New Roman" panose="02020603050405020304" pitchFamily="18" charset="0"/>
              </a:rPr>
              <a:t>n</a:t>
            </a:r>
            <a:r>
              <a:rPr lang="en-US" altLang="en-US" sz="2200" baseline="-25000" dirty="0">
                <a:solidFill>
                  <a:srgbClr val="FF0000"/>
                </a:solidFill>
                <a:latin typeface="Times New Roman" panose="02020603050405020304" pitchFamily="18" charset="0"/>
                <a:cs typeface="Times New Roman" panose="02020603050405020304" pitchFamily="18" charset="0"/>
              </a:rPr>
              <a:t>−</a:t>
            </a:r>
            <a:r>
              <a:rPr lang="en-US" altLang="en-US" sz="2200" i="1" baseline="-25000" dirty="0">
                <a:solidFill>
                  <a:srgbClr val="FF0000"/>
                </a:solidFill>
                <a:latin typeface="Times New Roman" panose="02020603050405020304" pitchFamily="18" charset="0"/>
                <a:cs typeface="Times New Roman" panose="02020603050405020304" pitchFamily="18" charset="0"/>
              </a:rPr>
              <a:t>k</a:t>
            </a:r>
            <a:endParaRPr lang="en-US" altLang="en-US" sz="2200" dirty="0">
              <a:latin typeface="Times New Roman" panose="02020603050405020304" pitchFamily="18" charset="0"/>
              <a:cs typeface="Times New Roman" panose="02020603050405020304" pitchFamily="18" charset="0"/>
            </a:endParaRPr>
          </a:p>
          <a:p>
            <a:pPr eaLnBrk="1" hangingPunct="1">
              <a:spcBef>
                <a:spcPts val="1800"/>
              </a:spcBef>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đó</a:t>
            </a:r>
            <a:r>
              <a:rPr lang="en-US" altLang="en-US" sz="2200" dirty="0">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c</a:t>
            </a:r>
            <a:r>
              <a:rPr lang="en-US" altLang="en-US" sz="2200" i="1" baseline="-25000" dirty="0">
                <a:solidFill>
                  <a:srgbClr val="FF0000"/>
                </a:solidFill>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hằng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i="1" dirty="0" err="1">
                <a:solidFill>
                  <a:srgbClr val="FF0000"/>
                </a:solidFill>
                <a:latin typeface="Times New Roman" panose="02020603050405020304" pitchFamily="18" charset="0"/>
                <a:cs typeface="Times New Roman" panose="02020603050405020304" pitchFamily="18" charset="0"/>
              </a:rPr>
              <a:t>c</a:t>
            </a:r>
            <a:r>
              <a:rPr lang="en-US" altLang="en-US" sz="2200" i="1" baseline="-25000" dirty="0" err="1">
                <a:solidFill>
                  <a:srgbClr val="FF0000"/>
                </a:solidFill>
                <a:latin typeface="Times New Roman" panose="02020603050405020304" pitchFamily="18" charset="0"/>
                <a:cs typeface="Times New Roman" panose="02020603050405020304" pitchFamily="18" charset="0"/>
              </a:rPr>
              <a:t>k</a:t>
            </a:r>
            <a:r>
              <a:rPr lang="en-US" altLang="en-US" sz="2200" baseline="-25000" dirty="0">
                <a:solidFill>
                  <a:srgbClr val="FF0000"/>
                </a:solidFill>
                <a:latin typeface="Times New Roman" panose="02020603050405020304" pitchFamily="18" charset="0"/>
                <a:cs typeface="Times New Roman" panose="02020603050405020304" pitchFamily="18" charset="0"/>
              </a:rPr>
              <a:t> </a:t>
            </a:r>
            <a:r>
              <a:rPr lang="en-US" altLang="en-US" sz="2200" dirty="0">
                <a:solidFill>
                  <a:srgbClr val="FF0000"/>
                </a:solidFill>
                <a:latin typeface="Times New Roman" panose="02020603050405020304" pitchFamily="18" charset="0"/>
                <a:cs typeface="Times New Roman" panose="02020603050405020304" pitchFamily="18" charset="0"/>
              </a:rPr>
              <a:t>≠ 0</a:t>
            </a:r>
            <a:r>
              <a:rPr lang="en-US" altLang="en-US" sz="2200" dirty="0">
                <a:latin typeface="Times New Roman" panose="02020603050405020304" pitchFamily="18" charset="0"/>
                <a:cs typeface="Times New Roman" panose="02020603050405020304" pitchFamily="18" charset="0"/>
              </a:rPr>
              <a:t>.</a:t>
            </a:r>
          </a:p>
          <a:p>
            <a:pPr eaLnBrk="1" hangingPunct="1">
              <a:spcBef>
                <a:spcPts val="1800"/>
              </a:spcBef>
              <a:buFont typeface="Wingdings" panose="05000000000000000000" pitchFamily="2" charset="2"/>
              <a:buNone/>
            </a:pPr>
            <a:r>
              <a:rPr lang="en-US" altLang="en-US" sz="2200" dirty="0" err="1" smtClean="0">
                <a:latin typeface="Times" panose="02020603050405020304" pitchFamily="18" charset="0"/>
                <a:cs typeface="Times" panose="02020603050405020304" pitchFamily="18" charset="0"/>
              </a:rPr>
              <a:t>Giải</a:t>
            </a:r>
            <a:r>
              <a:rPr lang="en-US" altLang="en-US" sz="2200" dirty="0" smtClean="0">
                <a:latin typeface="Times" panose="02020603050405020304" pitchFamily="18" charset="0"/>
                <a:cs typeface="Times" panose="02020603050405020304" pitchFamily="18" charset="0"/>
              </a:rPr>
              <a:t> </a:t>
            </a:r>
            <a:r>
              <a:rPr lang="en-US" altLang="en-US" sz="2200" dirty="0" err="1" smtClean="0">
                <a:latin typeface="Times" panose="02020603050405020304" pitchFamily="18" charset="0"/>
                <a:cs typeface="Times" panose="02020603050405020304" pitchFamily="18" charset="0"/>
              </a:rPr>
              <a:t>thích</a:t>
            </a:r>
            <a:r>
              <a:rPr lang="en-US" altLang="en-US" sz="2200" dirty="0" smtClean="0">
                <a:latin typeface="Times" panose="02020603050405020304" pitchFamily="18" charset="0"/>
                <a:cs typeface="Times" panose="02020603050405020304" pitchFamily="18" charset="0"/>
              </a:rPr>
              <a:t>:</a:t>
            </a:r>
            <a:endParaRPr lang="en-US" altLang="en-US" sz="2200" dirty="0">
              <a:latin typeface="Times" panose="02020603050405020304" pitchFamily="18" charset="0"/>
              <a:cs typeface="Times" panose="02020603050405020304" pitchFamily="18" charset="0"/>
            </a:endParaRPr>
          </a:p>
          <a:p>
            <a:r>
              <a:rPr lang="en-US" altLang="en-US" sz="2200" u="sng" dirty="0" err="1" smtClean="0">
                <a:latin typeface="Times" panose="02020603050405020304" pitchFamily="18" charset="0"/>
                <a:ea typeface="ＭＳ Ｐゴシック" panose="020B0600070205080204" pitchFamily="34" charset="-128"/>
                <a:cs typeface="Times" panose="02020603050405020304" pitchFamily="18" charset="0"/>
              </a:rPr>
              <a:t>Tuyến</a:t>
            </a:r>
            <a:r>
              <a:rPr lang="en-US" altLang="en-US" sz="2200" u="sng"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u="sng" dirty="0" err="1" smtClean="0">
                <a:latin typeface="Times" panose="02020603050405020304" pitchFamily="18" charset="0"/>
                <a:ea typeface="ＭＳ Ｐゴシック" panose="020B0600070205080204" pitchFamily="34" charset="-128"/>
                <a:cs typeface="Times" panose="02020603050405020304" pitchFamily="18" charset="0"/>
              </a:rPr>
              <a:t>tính</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vế</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phải</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là</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tổng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của</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các</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hạng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trước</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hạng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i="1" dirty="0" smtClean="0">
                <a:latin typeface="Times" panose="02020603050405020304" pitchFamily="18" charset="0"/>
                <a:ea typeface="ＭＳ Ｐゴシック" panose="020B0600070205080204" pitchFamily="34" charset="-128"/>
                <a:cs typeface="Times" panose="02020603050405020304" pitchFamily="18" charset="0"/>
              </a:rPr>
              <a:t>a</a:t>
            </a:r>
            <a:r>
              <a:rPr lang="en-US" altLang="en-US" sz="2200" i="1" baseline="-25000" dirty="0" smtClean="0">
                <a:latin typeface="Times" panose="02020603050405020304" pitchFamily="18" charset="0"/>
                <a:ea typeface="ＭＳ Ｐゴシック" panose="020B0600070205080204" pitchFamily="34" charset="-128"/>
                <a:cs typeface="Times" panose="02020603050405020304" pitchFamily="18" charset="0"/>
              </a:rPr>
              <a:t>n</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trong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dãy</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với</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các</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hệ</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i="1" dirty="0">
                <a:latin typeface="Times" panose="02020603050405020304" pitchFamily="18" charset="0"/>
                <a:ea typeface="ＭＳ Ｐゴシック" panose="020B0600070205080204" pitchFamily="34" charset="-128"/>
                <a:cs typeface="Times" panose="02020603050405020304" pitchFamily="18" charset="0"/>
              </a:rPr>
              <a:t>c</a:t>
            </a:r>
            <a:r>
              <a:rPr lang="en-US" altLang="en-US" sz="2200" baseline="-25000" dirty="0">
                <a:latin typeface="Times" panose="02020603050405020304" pitchFamily="18" charset="0"/>
                <a:ea typeface="ＭＳ Ｐゴシック" panose="020B0600070205080204" pitchFamily="34" charset="-128"/>
                <a:cs typeface="Times" panose="02020603050405020304" pitchFamily="18" charset="0"/>
              </a:rPr>
              <a:t>1</a:t>
            </a:r>
            <a:r>
              <a:rPr lang="en-US" altLang="en-US" sz="22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200" i="1" dirty="0">
                <a:latin typeface="Times" panose="02020603050405020304" pitchFamily="18" charset="0"/>
                <a:ea typeface="ＭＳ Ｐゴシック" panose="020B0600070205080204" pitchFamily="34" charset="-128"/>
                <a:cs typeface="Times" panose="02020603050405020304" pitchFamily="18" charset="0"/>
              </a:rPr>
              <a:t>c</a:t>
            </a:r>
            <a:r>
              <a:rPr lang="en-US" altLang="en-US" sz="2200" baseline="-25000" dirty="0">
                <a:latin typeface="Times" panose="02020603050405020304" pitchFamily="18" charset="0"/>
                <a:ea typeface="ＭＳ Ｐゴシック" panose="020B0600070205080204" pitchFamily="34" charset="-128"/>
                <a:cs typeface="Times" panose="02020603050405020304" pitchFamily="18" charset="0"/>
              </a:rPr>
              <a:t>2</a:t>
            </a:r>
            <a:r>
              <a:rPr lang="en-US" altLang="en-US" sz="22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200" i="1" dirty="0" err="1">
                <a:latin typeface="Times" panose="02020603050405020304" pitchFamily="18" charset="0"/>
                <a:ea typeface="ＭＳ Ｐゴシック" panose="020B0600070205080204" pitchFamily="34" charset="-128"/>
                <a:cs typeface="Times" panose="02020603050405020304" pitchFamily="18" charset="0"/>
              </a:rPr>
              <a:t>c</a:t>
            </a:r>
            <a:r>
              <a:rPr lang="en-US" altLang="en-US" sz="2200" baseline="-25000" dirty="0" err="1">
                <a:latin typeface="Times" panose="02020603050405020304" pitchFamily="18" charset="0"/>
                <a:ea typeface="ＭＳ Ｐゴシック" panose="020B0600070205080204" pitchFamily="34" charset="-128"/>
                <a:cs typeface="Times" panose="02020603050405020304" pitchFamily="18" charset="0"/>
              </a:rPr>
              <a:t>k</a:t>
            </a:r>
            <a:r>
              <a:rPr lang="en-US" altLang="en-US" sz="22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là</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hằng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không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phải</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là</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hàm</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phụ</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thuộc</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vào</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i="1" dirty="0">
                <a:latin typeface="Times" panose="02020603050405020304" pitchFamily="18" charset="0"/>
                <a:ea typeface="ＭＳ Ｐゴシック" panose="020B0600070205080204" pitchFamily="34" charset="-128"/>
                <a:cs typeface="Times" panose="02020603050405020304" pitchFamily="18" charset="0"/>
              </a:rPr>
              <a:t>n</a:t>
            </a:r>
            <a:r>
              <a:rPr lang="en-US" altLang="en-US" sz="2200" dirty="0">
                <a:latin typeface="Times" panose="02020603050405020304" pitchFamily="18" charset="0"/>
                <a:ea typeface="ＭＳ Ｐゴシック" panose="020B0600070205080204" pitchFamily="34" charset="-128"/>
                <a:cs typeface="Times" panose="02020603050405020304" pitchFamily="18" charset="0"/>
              </a:rPr>
              <a:t>)</a:t>
            </a:r>
          </a:p>
          <a:p>
            <a:r>
              <a:rPr lang="en-US" altLang="en-US" sz="2200" u="sng" dirty="0" err="1" smtClean="0">
                <a:latin typeface="Times" panose="02020603050405020304" pitchFamily="18" charset="0"/>
                <a:ea typeface="ＭＳ Ｐゴシック" panose="020B0600070205080204" pitchFamily="34" charset="-128"/>
                <a:cs typeface="Times" panose="02020603050405020304" pitchFamily="18" charset="0"/>
              </a:rPr>
              <a:t>Thuần</a:t>
            </a:r>
            <a:r>
              <a:rPr lang="en-US" altLang="en-US" sz="2200" u="sng"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u="sng" dirty="0" err="1" smtClean="0">
                <a:latin typeface="Times" panose="02020603050405020304" pitchFamily="18" charset="0"/>
                <a:ea typeface="ＭＳ Ｐゴシック" panose="020B0600070205080204" pitchFamily="34" charset="-128"/>
                <a:cs typeface="Times" panose="02020603050405020304" pitchFamily="18" charset="0"/>
              </a:rPr>
              <a:t>nhất</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vế</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phải</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không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có</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thêm</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hạng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nào</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khác</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với</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các</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hạng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i="1" dirty="0" err="1">
                <a:latin typeface="Times" panose="02020603050405020304" pitchFamily="18" charset="0"/>
                <a:ea typeface="ＭＳ Ｐゴシック" panose="020B0600070205080204" pitchFamily="34" charset="-128"/>
                <a:cs typeface="Times" panose="02020603050405020304" pitchFamily="18" charset="0"/>
              </a:rPr>
              <a:t>a</a:t>
            </a:r>
            <a:r>
              <a:rPr lang="en-US" altLang="en-US" sz="2200" i="1" baseline="-25000" dirty="0" err="1">
                <a:latin typeface="Times" panose="02020603050405020304" pitchFamily="18" charset="0"/>
                <a:ea typeface="ＭＳ Ｐゴシック" panose="020B0600070205080204" pitchFamily="34" charset="-128"/>
                <a:cs typeface="Times" panose="02020603050405020304" pitchFamily="18" charset="0"/>
              </a:rPr>
              <a:t>j</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của</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dãy</a:t>
            </a:r>
            <a:endParaRPr lang="en-US" altLang="en-US" sz="2200" i="1" baseline="-25000" dirty="0">
              <a:latin typeface="Times" panose="02020603050405020304" pitchFamily="18" charset="0"/>
              <a:ea typeface="ＭＳ Ｐゴシック" panose="020B0600070205080204" pitchFamily="34" charset="-128"/>
              <a:cs typeface="Times" panose="02020603050405020304" pitchFamily="18" charset="0"/>
            </a:endParaRPr>
          </a:p>
          <a:p>
            <a:r>
              <a:rPr lang="en-US" altLang="en-US" sz="2200" u="sng" dirty="0" err="1" smtClean="0">
                <a:latin typeface="Times" panose="02020603050405020304" pitchFamily="18" charset="0"/>
                <a:ea typeface="ＭＳ Ｐゴシック" panose="020B0600070205080204" pitchFamily="34" charset="-128"/>
                <a:cs typeface="Times" panose="02020603050405020304" pitchFamily="18" charset="0"/>
              </a:rPr>
              <a:t>Bậc</a:t>
            </a:r>
            <a:r>
              <a:rPr lang="en-US" altLang="en-US" sz="2200" u="sng"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i="1" u="sng" dirty="0">
                <a:latin typeface="Times" panose="02020603050405020304" pitchFamily="18" charset="0"/>
                <a:ea typeface="ＭＳ Ｐゴシック" panose="020B0600070205080204" pitchFamily="34" charset="-128"/>
                <a:cs typeface="Times" panose="02020603050405020304" pitchFamily="18" charset="0"/>
              </a:rPr>
              <a:t>k</a:t>
            </a:r>
            <a:r>
              <a:rPr lang="en-US" altLang="en-US" sz="2200" dirty="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vế</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phải</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có</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số</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hạng</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thứ</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a:latin typeface="Times" panose="02020603050405020304" pitchFamily="18" charset="0"/>
                <a:ea typeface="ＭＳ Ｐゴシック" panose="020B0600070205080204" pitchFamily="34" charset="-128"/>
                <a:cs typeface="Times" panose="02020603050405020304" pitchFamily="18" charset="0"/>
              </a:rPr>
              <a:t>(</a:t>
            </a:r>
            <a:r>
              <a:rPr lang="en-US" altLang="en-US" sz="2200" i="1" dirty="0">
                <a:latin typeface="Times" panose="02020603050405020304" pitchFamily="18" charset="0"/>
                <a:ea typeface="ＭＳ Ｐゴシック" panose="020B0600070205080204" pitchFamily="34" charset="-128"/>
                <a:cs typeface="Times" panose="02020603050405020304" pitchFamily="18" charset="0"/>
              </a:rPr>
              <a:t>n-k</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của</a:t>
            </a:r>
            <a:r>
              <a:rPr lang="en-US" altLang="en-US" sz="2200" dirty="0" smtClean="0">
                <a:latin typeface="Times" panose="02020603050405020304" pitchFamily="18" charset="0"/>
                <a:ea typeface="ＭＳ Ｐゴシック" panose="020B0600070205080204" pitchFamily="34" charset="-128"/>
                <a:cs typeface="Times" panose="02020603050405020304" pitchFamily="18" charset="0"/>
              </a:rPr>
              <a:t> </a:t>
            </a:r>
            <a:r>
              <a:rPr lang="en-US" altLang="en-US" sz="2200" dirty="0" err="1" smtClean="0">
                <a:latin typeface="Times" panose="02020603050405020304" pitchFamily="18" charset="0"/>
                <a:ea typeface="ＭＳ Ｐゴシック" panose="020B0600070205080204" pitchFamily="34" charset="-128"/>
                <a:cs typeface="Times" panose="02020603050405020304" pitchFamily="18" charset="0"/>
              </a:rPr>
              <a:t>dãy</a:t>
            </a:r>
            <a:endParaRPr lang="en-US" altLang="en-US" sz="2200" dirty="0">
              <a:latin typeface="Times New Roman" panose="02020603050405020304" pitchFamily="18" charset="0"/>
              <a:sym typeface="Symbol" panose="05050102010706020507" pitchFamily="18" charset="2"/>
            </a:endParaRPr>
          </a:p>
          <a:p>
            <a:pPr marL="0" indent="0" algn="just" eaLnBrk="1" hangingPunct="1">
              <a:spcBef>
                <a:spcPts val="1800"/>
              </a:spcBef>
              <a:buNone/>
            </a:pPr>
            <a:r>
              <a:rPr lang="en-US" altLang="en-US" sz="2200" dirty="0" err="1">
                <a:latin typeface="Times New Roman" panose="02020603050405020304" pitchFamily="18" charset="0"/>
                <a:cs typeface="Times New Roman" panose="02020603050405020304" pitchFamily="18" charset="0"/>
              </a:rPr>
              <a:t>Dãy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thoả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mãn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công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thức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b="1" dirty="0" err="1">
                <a:solidFill>
                  <a:srgbClr val="FF0000"/>
                </a:solidFill>
                <a:latin typeface="Times New Roman" panose="02020603050405020304" pitchFamily="18" charset="0"/>
                <a:cs typeface="Times New Roman" panose="02020603050405020304" pitchFamily="18" charset="0"/>
              </a:rPr>
              <a:t>xác</a:t>
            </a:r>
            <a:r>
              <a:rPr lang="en-US" altLang="en-US" sz="2200" b="1" dirty="0">
                <a:solidFill>
                  <a:srgbClr val="FF0000"/>
                </a:solidFill>
                <a:latin typeface="Times New Roman" panose="02020603050405020304" pitchFamily="18" charset="0"/>
                <a:cs typeface="Times New Roman" panose="02020603050405020304" pitchFamily="18" charset="0"/>
              </a:rPr>
              <a:t> </a:t>
            </a:r>
            <a:r>
              <a:rPr lang="en-US" altLang="en-US" sz="2200" b="1" dirty="0" err="1">
                <a:solidFill>
                  <a:srgbClr val="FF0000"/>
                </a:solidFill>
                <a:latin typeface="Times New Roman" panose="02020603050405020304" pitchFamily="18" charset="0"/>
                <a:cs typeface="Times New Roman" panose="02020603050405020304" pitchFamily="18" charset="0"/>
              </a:rPr>
              <a:t>định</a:t>
            </a:r>
            <a:r>
              <a:rPr lang="en-US" altLang="en-US" sz="2200" b="1" dirty="0">
                <a:solidFill>
                  <a:srgbClr val="FF0000"/>
                </a:solidFill>
                <a:latin typeface="Times New Roman" panose="02020603050405020304" pitchFamily="18" charset="0"/>
                <a:cs typeface="Times New Roman" panose="02020603050405020304" pitchFamily="18" charset="0"/>
              </a:rPr>
              <a:t> </a:t>
            </a:r>
            <a:r>
              <a:rPr lang="en-US" altLang="en-US" sz="2200" b="1" dirty="0" err="1">
                <a:solidFill>
                  <a:srgbClr val="FF0000"/>
                </a:solidFill>
                <a:latin typeface="Times New Roman" panose="02020603050405020304" pitchFamily="18" charset="0"/>
                <a:cs typeface="Times New Roman" panose="02020603050405020304" pitchFamily="18" charset="0"/>
              </a:rPr>
              <a:t>duy</a:t>
            </a:r>
            <a:r>
              <a:rPr lang="en-US" altLang="en-US" sz="2200" b="1" dirty="0">
                <a:solidFill>
                  <a:srgbClr val="FF0000"/>
                </a:solidFill>
                <a:latin typeface="Times New Roman" panose="02020603050405020304" pitchFamily="18" charset="0"/>
                <a:cs typeface="Times New Roman" panose="02020603050405020304" pitchFamily="18" charset="0"/>
              </a:rPr>
              <a:t> </a:t>
            </a:r>
            <a:r>
              <a:rPr lang="en-US" altLang="en-US" sz="2200" b="1" dirty="0" err="1">
                <a:solidFill>
                  <a:srgbClr val="FF0000"/>
                </a:solidFill>
                <a:latin typeface="Times New Roman" panose="02020603050405020304" pitchFamily="18" charset="0"/>
                <a:cs typeface="Times New Roman" panose="02020603050405020304" pitchFamily="18" charset="0"/>
              </a:rPr>
              <a:t>nhất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nếu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đòi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hỏi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thoả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mãn</a:t>
            </a:r>
            <a:r>
              <a:rPr lang="en-US" altLang="en-US" sz="2200" dirty="0">
                <a:solidFill>
                  <a:schemeClr val="accent2"/>
                </a:solidFill>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k</a:t>
            </a:r>
            <a:r>
              <a:rPr lang="en-US" altLang="en-US" sz="2200" dirty="0">
                <a:solidFill>
                  <a:schemeClr val="accent2"/>
                </a:solidFill>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điều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kiện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đầu</a:t>
            </a:r>
            <a:r>
              <a:rPr lang="en-US" altLang="en-US" sz="2200" dirty="0">
                <a:latin typeface="Times New Roman" panose="02020603050405020304" pitchFamily="18" charset="0"/>
                <a:cs typeface="Times New Roman" panose="02020603050405020304" pitchFamily="18" charset="0"/>
              </a:rPr>
              <a:t>:</a:t>
            </a:r>
            <a:r>
              <a:rPr lang="en-US" altLang="en-US" sz="2200" dirty="0">
                <a:solidFill>
                  <a:schemeClr val="accent2"/>
                </a:solidFill>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 </a:t>
            </a:r>
            <a:r>
              <a:rPr lang="en-US" altLang="en-US" sz="2200" dirty="0">
                <a:solidFill>
                  <a:srgbClr val="FF0000"/>
                </a:solidFill>
                <a:latin typeface="Times New Roman" panose="02020603050405020304" pitchFamily="18" charset="0"/>
                <a:sym typeface="Symbol" panose="05050102010706020507" pitchFamily="18" charset="2"/>
              </a:rPr>
              <a:t> </a:t>
            </a:r>
            <a:r>
              <a:rPr lang="en-US" altLang="en-US" sz="2200" i="1" dirty="0">
                <a:solidFill>
                  <a:srgbClr val="FF0000"/>
                </a:solidFill>
                <a:latin typeface="Times New Roman" panose="02020603050405020304" pitchFamily="18" charset="0"/>
                <a:sym typeface="Symbol" panose="05050102010706020507" pitchFamily="18" charset="2"/>
              </a:rPr>
              <a:t>a</a:t>
            </a:r>
            <a:r>
              <a:rPr lang="en-US" altLang="en-US" sz="2200" baseline="-25000" dirty="0">
                <a:solidFill>
                  <a:srgbClr val="FF0000"/>
                </a:solidFill>
                <a:latin typeface="Times New Roman" panose="02020603050405020304" pitchFamily="18" charset="0"/>
                <a:sym typeface="Symbol" panose="05050102010706020507" pitchFamily="18" charset="2"/>
              </a:rPr>
              <a:t>0</a:t>
            </a:r>
            <a:r>
              <a:rPr lang="en-US" altLang="en-US" sz="2200" i="1" dirty="0">
                <a:solidFill>
                  <a:srgbClr val="FF0000"/>
                </a:solidFill>
                <a:latin typeface="Times New Roman" panose="02020603050405020304" pitchFamily="18" charset="0"/>
                <a:sym typeface="Symbol" panose="05050102010706020507" pitchFamily="18" charset="2"/>
              </a:rPr>
              <a:t> = C</a:t>
            </a:r>
            <a:r>
              <a:rPr lang="en-US" altLang="en-US" sz="2200" baseline="-25000" dirty="0">
                <a:solidFill>
                  <a:srgbClr val="FF0000"/>
                </a:solidFill>
                <a:latin typeface="Times New Roman" panose="02020603050405020304" pitchFamily="18" charset="0"/>
                <a:sym typeface="Symbol" panose="05050102010706020507" pitchFamily="18" charset="2"/>
              </a:rPr>
              <a:t>0</a:t>
            </a:r>
            <a:r>
              <a:rPr lang="en-US" altLang="en-US" sz="2200" i="1" dirty="0">
                <a:solidFill>
                  <a:srgbClr val="FF0000"/>
                </a:solidFill>
                <a:latin typeface="Times New Roman" panose="02020603050405020304" pitchFamily="18" charset="0"/>
                <a:sym typeface="Symbol" panose="05050102010706020507" pitchFamily="18" charset="2"/>
              </a:rPr>
              <a:t>, a</a:t>
            </a:r>
            <a:r>
              <a:rPr lang="en-US" altLang="en-US" sz="2200" baseline="-25000" dirty="0">
                <a:solidFill>
                  <a:srgbClr val="FF0000"/>
                </a:solidFill>
                <a:latin typeface="Times New Roman" panose="02020603050405020304" pitchFamily="18" charset="0"/>
                <a:sym typeface="Symbol" panose="05050102010706020507" pitchFamily="18" charset="2"/>
              </a:rPr>
              <a:t>1</a:t>
            </a:r>
            <a:r>
              <a:rPr lang="en-US" altLang="en-US" sz="2200" i="1" dirty="0">
                <a:solidFill>
                  <a:srgbClr val="FF0000"/>
                </a:solidFill>
                <a:latin typeface="Times New Roman" panose="02020603050405020304" pitchFamily="18" charset="0"/>
                <a:sym typeface="Symbol" panose="05050102010706020507" pitchFamily="18" charset="2"/>
              </a:rPr>
              <a:t> = C</a:t>
            </a:r>
            <a:r>
              <a:rPr lang="en-US" altLang="en-US" sz="2200" baseline="-25000" dirty="0">
                <a:solidFill>
                  <a:srgbClr val="FF0000"/>
                </a:solidFill>
                <a:latin typeface="Times New Roman" panose="02020603050405020304" pitchFamily="18" charset="0"/>
                <a:sym typeface="Symbol" panose="05050102010706020507" pitchFamily="18" charset="2"/>
              </a:rPr>
              <a:t>1</a:t>
            </a:r>
            <a:r>
              <a:rPr lang="en-US" altLang="en-US" sz="2200" i="1" dirty="0">
                <a:solidFill>
                  <a:srgbClr val="FF0000"/>
                </a:solidFill>
                <a:latin typeface="Times New Roman" panose="02020603050405020304" pitchFamily="18" charset="0"/>
                <a:sym typeface="Symbol" panose="05050102010706020507" pitchFamily="18" charset="2"/>
              </a:rPr>
              <a:t>, ..., a</a:t>
            </a:r>
            <a:r>
              <a:rPr lang="en-US" altLang="en-US" sz="2200" i="1" baseline="-25000" dirty="0">
                <a:solidFill>
                  <a:srgbClr val="FF0000"/>
                </a:solidFill>
                <a:latin typeface="Times New Roman" panose="02020603050405020304" pitchFamily="18" charset="0"/>
                <a:sym typeface="Symbol" panose="05050102010706020507" pitchFamily="18" charset="2"/>
              </a:rPr>
              <a:t>k</a:t>
            </a:r>
            <a:r>
              <a:rPr lang="en-US" altLang="en-US" sz="2200" baseline="-25000" dirty="0">
                <a:solidFill>
                  <a:srgbClr val="FF0000"/>
                </a:solidFill>
                <a:latin typeface="Times New Roman" panose="02020603050405020304" pitchFamily="18" charset="0"/>
                <a:sym typeface="Symbol" panose="05050102010706020507" pitchFamily="18" charset="2"/>
              </a:rPr>
              <a:t>-1</a:t>
            </a:r>
            <a:r>
              <a:rPr lang="en-US" altLang="en-US" sz="2200" i="1" dirty="0">
                <a:solidFill>
                  <a:srgbClr val="FF0000"/>
                </a:solidFill>
                <a:latin typeface="Times New Roman" panose="02020603050405020304" pitchFamily="18" charset="0"/>
                <a:sym typeface="Symbol" panose="05050102010706020507" pitchFamily="18" charset="2"/>
              </a:rPr>
              <a:t> = C</a:t>
            </a:r>
            <a:r>
              <a:rPr lang="en-US" altLang="en-US" sz="2200" i="1" baseline="-25000" dirty="0">
                <a:solidFill>
                  <a:srgbClr val="FF0000"/>
                </a:solidFill>
                <a:latin typeface="Times New Roman" panose="02020603050405020304" pitchFamily="18" charset="0"/>
                <a:sym typeface="Symbol" panose="05050102010706020507" pitchFamily="18" charset="2"/>
              </a:rPr>
              <a:t>k-</a:t>
            </a:r>
            <a:r>
              <a:rPr lang="en-US" altLang="en-US" sz="2200" baseline="-25000" dirty="0">
                <a:solidFill>
                  <a:srgbClr val="FF0000"/>
                </a:solidFill>
                <a:latin typeface="Times New Roman" panose="02020603050405020304" pitchFamily="18" charset="0"/>
                <a:sym typeface="Symbol" panose="05050102010706020507" pitchFamily="18" charset="2"/>
              </a:rPr>
              <a:t>1</a:t>
            </a:r>
            <a:r>
              <a:rPr lang="en-US" altLang="en-US" sz="2200" i="1" dirty="0">
                <a:solidFill>
                  <a:srgbClr val="FF0000"/>
                </a:solidFill>
                <a:latin typeface="Times New Roman" panose="02020603050405020304" pitchFamily="18" charset="0"/>
                <a:sym typeface="Symbol" panose="05050102010706020507" pitchFamily="18" charset="2"/>
              </a:rPr>
              <a:t>,</a:t>
            </a:r>
          </a:p>
          <a:p>
            <a:pPr eaLnBrk="1" hangingPunct="1">
              <a:spcBef>
                <a:spcPts val="1800"/>
              </a:spcBef>
              <a:buFont typeface="Wingdings" panose="05000000000000000000" pitchFamily="2" charset="2"/>
              <a:buNone/>
            </a:pPr>
            <a:r>
              <a:rPr lang="en-US" altLang="en-US" sz="2200" dirty="0">
                <a:latin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sym typeface="Symbol" panose="05050102010706020507" pitchFamily="18" charset="2"/>
              </a:rPr>
              <a:t>trong</a:t>
            </a:r>
            <a:r>
              <a:rPr lang="en-US" altLang="en-US" sz="2200" dirty="0">
                <a:latin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sym typeface="Symbol" panose="05050102010706020507" pitchFamily="18" charset="2"/>
              </a:rPr>
              <a:t>đó</a:t>
            </a:r>
            <a:r>
              <a:rPr lang="en-US" altLang="en-US" sz="2200" dirty="0">
                <a:latin typeface="Times New Roman" panose="02020603050405020304" pitchFamily="18" charset="0"/>
                <a:sym typeface="Symbol" panose="05050102010706020507" pitchFamily="18" charset="2"/>
              </a:rPr>
              <a:t>  </a:t>
            </a:r>
            <a:r>
              <a:rPr lang="en-US" altLang="en-US" sz="2200" i="1" dirty="0">
                <a:latin typeface="Times New Roman" panose="02020603050405020304" pitchFamily="18" charset="0"/>
                <a:sym typeface="Symbol" panose="05050102010706020507" pitchFamily="18" charset="2"/>
              </a:rPr>
              <a:t>C</a:t>
            </a:r>
            <a:r>
              <a:rPr lang="en-US" altLang="en-US" sz="2200" baseline="-25000" dirty="0">
                <a:latin typeface="Times New Roman" panose="02020603050405020304" pitchFamily="18" charset="0"/>
                <a:sym typeface="Symbol" panose="05050102010706020507" pitchFamily="18" charset="2"/>
              </a:rPr>
              <a:t>0</a:t>
            </a:r>
            <a:r>
              <a:rPr lang="en-US" altLang="en-US" sz="2200" dirty="0">
                <a:latin typeface="Times New Roman" panose="02020603050405020304" pitchFamily="18" charset="0"/>
                <a:sym typeface="Symbol" panose="05050102010706020507" pitchFamily="18" charset="2"/>
              </a:rPr>
              <a:t>, </a:t>
            </a:r>
            <a:r>
              <a:rPr lang="en-US" altLang="en-US" sz="2200" i="1" dirty="0">
                <a:latin typeface="Times New Roman" panose="02020603050405020304" pitchFamily="18" charset="0"/>
                <a:sym typeface="Symbol" panose="05050102010706020507" pitchFamily="18" charset="2"/>
              </a:rPr>
              <a:t>C</a:t>
            </a:r>
            <a:r>
              <a:rPr lang="en-US" altLang="en-US" sz="2200" baseline="-25000" dirty="0">
                <a:latin typeface="Times New Roman" panose="02020603050405020304" pitchFamily="18" charset="0"/>
                <a:sym typeface="Symbol" panose="05050102010706020507" pitchFamily="18" charset="2"/>
              </a:rPr>
              <a:t>1</a:t>
            </a:r>
            <a:r>
              <a:rPr lang="en-US" altLang="en-US" sz="2200" dirty="0">
                <a:latin typeface="Times New Roman" panose="02020603050405020304" pitchFamily="18" charset="0"/>
                <a:sym typeface="Symbol" panose="05050102010706020507" pitchFamily="18" charset="2"/>
              </a:rPr>
              <a:t>, ..., </a:t>
            </a:r>
            <a:r>
              <a:rPr lang="en-US" altLang="en-US" sz="2200" i="1" dirty="0">
                <a:latin typeface="Times New Roman" panose="02020603050405020304" pitchFamily="18" charset="0"/>
                <a:sym typeface="Symbol" panose="05050102010706020507" pitchFamily="18" charset="2"/>
              </a:rPr>
              <a:t>C</a:t>
            </a:r>
            <a:r>
              <a:rPr lang="en-US" altLang="en-US" sz="2200" i="1" baseline="-25000" dirty="0">
                <a:latin typeface="Times New Roman" panose="02020603050405020304" pitchFamily="18" charset="0"/>
                <a:sym typeface="Symbol" panose="05050102010706020507" pitchFamily="18" charset="2"/>
              </a:rPr>
              <a:t>k</a:t>
            </a:r>
            <a:r>
              <a:rPr lang="en-US" altLang="en-US" sz="2200" baseline="-25000" dirty="0">
                <a:latin typeface="Times New Roman" panose="02020603050405020304" pitchFamily="18" charset="0"/>
                <a:sym typeface="Symbol" panose="05050102010706020507" pitchFamily="18" charset="2"/>
              </a:rPr>
              <a:t>-1</a:t>
            </a:r>
            <a:r>
              <a:rPr lang="en-US" altLang="en-US" sz="2200" dirty="0">
                <a:latin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sym typeface="Symbol" panose="05050102010706020507" pitchFamily="18" charset="2"/>
              </a:rPr>
              <a:t>là</a:t>
            </a:r>
            <a:r>
              <a:rPr lang="en-US" altLang="en-US" sz="2200" dirty="0">
                <a:latin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sym typeface="Symbol" panose="05050102010706020507" pitchFamily="18" charset="2"/>
              </a:rPr>
              <a:t>các</a:t>
            </a:r>
            <a:r>
              <a:rPr lang="en-US" altLang="en-US" sz="2200" dirty="0">
                <a:latin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sym typeface="Symbol" panose="05050102010706020507" pitchFamily="18" charset="2"/>
              </a:rPr>
              <a:t>hằng</a:t>
            </a:r>
            <a:r>
              <a:rPr lang="en-US" altLang="en-US" sz="2200" dirty="0">
                <a:latin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sym typeface="Symbol" panose="05050102010706020507" pitchFamily="18" charset="2"/>
              </a:rPr>
              <a:t>số</a:t>
            </a:r>
            <a:r>
              <a:rPr lang="en-US" altLang="en-US" sz="2200" dirty="0" smtClean="0">
                <a:latin typeface="Times New Roman" panose="02020603050405020304" pitchFamily="18" charset="0"/>
                <a:sym typeface="Symbol" panose="05050102010706020507" pitchFamily="18" charset="2"/>
              </a:rPr>
              <a:t>.</a:t>
            </a:r>
          </a:p>
          <a:p>
            <a:pPr eaLnBrk="1" hangingPunct="1">
              <a:spcBef>
                <a:spcPts val="1800"/>
              </a:spcBef>
              <a:buFont typeface="Wingdings" panose="05000000000000000000" pitchFamily="2" charset="2"/>
              <a:buNone/>
            </a:pPr>
            <a:endParaRPr lang="en-US" altLang="en-US" sz="1800" dirty="0">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endParaRPr lang="en-US" altLang="en-US" sz="1800" dirty="0">
              <a:latin typeface="Times New Roman" panose="02020603050405020304" pitchFamily="18" charset="0"/>
              <a:sym typeface="Symbol" panose="05050102010706020507" pitchFamily="18" charset="2"/>
            </a:endParaRPr>
          </a:p>
        </p:txBody>
      </p:sp>
      <p:sp>
        <p:nvSpPr>
          <p:cNvPr id="2" name="Slide Number Placeholder 1">
            <a:extLst>
              <a:ext uri="{FF2B5EF4-FFF2-40B4-BE49-F238E27FC236}">
                <a16:creationId xmlns:a16="http://schemas.microsoft.com/office/drawing/2014/main" id="{9DDE08B5-7AF6-4E3C-A0E6-7BEC32AA6A00}"/>
              </a:ext>
            </a:extLst>
          </p:cNvPr>
          <p:cNvSpPr>
            <a:spLocks noGrp="1"/>
          </p:cNvSpPr>
          <p:nvPr>
            <p:ph type="sldNum" sz="quarter" idx="12"/>
          </p:nvPr>
        </p:nvSpPr>
        <p:spPr/>
        <p:txBody>
          <a:bodyPr/>
          <a:lstStyle/>
          <a:p>
            <a:pPr>
              <a:defRPr/>
            </a:pPr>
            <a:fld id="{519C8756-3B26-4146-A7C7-24F682EEB786}" type="slidenum">
              <a:rPr lang="en-US" smtClean="0"/>
              <a:pPr>
                <a:defRPr/>
              </a:pPr>
              <a:t>94</a:t>
            </a:fld>
            <a:endParaRPr lang="en-US"/>
          </a:p>
        </p:txBody>
      </p:sp>
    </p:spTree>
    <p:extLst>
      <p:ext uri="{BB962C8B-B14F-4D97-AF65-F5344CB8AC3E}">
        <p14:creationId xmlns:p14="http://schemas.microsoft.com/office/powerpoint/2010/main" val="3752271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6A4AB9E-04F4-438F-A75F-BF296ADF934C}"/>
              </a:ext>
            </a:extLst>
          </p:cNvPr>
          <p:cNvSpPr>
            <a:spLocks noGrp="1" noChangeArrowheads="1"/>
          </p:cNvSpPr>
          <p:nvPr>
            <p:ph type="title"/>
          </p:nvPr>
        </p:nvSpPr>
        <p:spPr>
          <a:xfrm>
            <a:off x="0" y="0"/>
            <a:ext cx="9144000" cy="838200"/>
          </a:xfrm>
        </p:spPr>
        <p:txBody>
          <a:bodyPr>
            <a:normAutofit/>
          </a:bodyPr>
          <a:lstStyle/>
          <a:p>
            <a:pPr eaLnBrk="1" hangingPunct="1"/>
            <a:r>
              <a:rPr lang="en-US" altLang="en-US" sz="3400" dirty="0" err="1" smtClean="0">
                <a:latin typeface="Times New Roman" panose="02020603050405020304" pitchFamily="18" charset="0"/>
                <a:cs typeface="Times New Roman" panose="02020603050405020304" pitchFamily="18" charset="0"/>
              </a:rPr>
              <a:t>Công</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thức</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đệ</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quy</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tuyến</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tính</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thuần</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nhất</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hệ</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số</a:t>
            </a:r>
            <a:r>
              <a:rPr lang="en-US" altLang="en-US" sz="3400" dirty="0" smtClean="0">
                <a:latin typeface="Times New Roman" panose="02020603050405020304" pitchFamily="18" charset="0"/>
                <a:cs typeface="Times New Roman" panose="02020603050405020304" pitchFamily="18" charset="0"/>
              </a:rPr>
              <a:t> </a:t>
            </a:r>
            <a:r>
              <a:rPr lang="en-US" altLang="en-US" sz="3400" dirty="0" err="1" smtClean="0">
                <a:latin typeface="Times New Roman" panose="02020603050405020304" pitchFamily="18" charset="0"/>
                <a:cs typeface="Times New Roman" panose="02020603050405020304" pitchFamily="18" charset="0"/>
              </a:rPr>
              <a:t>hằng</a:t>
            </a:r>
            <a:endParaRPr lang="en-US" altLang="en-US" sz="3400" dirty="0">
              <a:latin typeface="Times New Roman" panose="02020603050405020304" pitchFamily="18" charset="0"/>
              <a:cs typeface="Times New Roman" panose="02020603050405020304" pitchFamily="18" charset="0"/>
            </a:endParaRPr>
          </a:p>
        </p:txBody>
      </p:sp>
      <p:sp>
        <p:nvSpPr>
          <p:cNvPr id="107523" name="Content Placeholder 2">
            <a:extLst>
              <a:ext uri="{FF2B5EF4-FFF2-40B4-BE49-F238E27FC236}">
                <a16:creationId xmlns:a16="http://schemas.microsoft.com/office/drawing/2014/main" id="{6856ECA8-068A-4C45-BF37-06E341C2E70B}"/>
              </a:ext>
            </a:extLst>
          </p:cNvPr>
          <p:cNvSpPr>
            <a:spLocks noGrp="1" noChangeArrowheads="1"/>
          </p:cNvSpPr>
          <p:nvPr>
            <p:ph idx="1"/>
          </p:nvPr>
        </p:nvSpPr>
        <p:spPr>
          <a:xfrm>
            <a:off x="0" y="838200"/>
            <a:ext cx="8686800" cy="5410200"/>
          </a:xfrm>
        </p:spPr>
        <p:txBody>
          <a:bodyPr/>
          <a:lstStyle/>
          <a:p>
            <a:r>
              <a:rPr lang="en-US" altLang="en-US" b="1" dirty="0" err="1">
                <a:latin typeface="Times New Roman" panose="02020603050405020304" pitchFamily="18" charset="0"/>
                <a:cs typeface="Times New Roman" panose="02020603050405020304" pitchFamily="18" charset="0"/>
              </a:rPr>
              <a:t>Ví</a:t>
            </a:r>
            <a:r>
              <a:rPr lang="en-US" altLang="en-US" b="1"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dụ1:</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Đâu</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là</a:t>
            </a:r>
            <a:r>
              <a:rPr lang="en-US" altLang="en-US" dirty="0" smtClean="0">
                <a:latin typeface="Times New Roman" panose="02020603050405020304" pitchFamily="18" charset="0"/>
                <a:cs typeface="Times New Roman" panose="02020603050405020304" pitchFamily="18" charset="0"/>
              </a:rPr>
              <a:t> CTĐQ TTTNHSH</a:t>
            </a:r>
            <a:endParaRPr lang="en-US" altLang="en-US" dirty="0">
              <a:latin typeface="Times New Roman" panose="02020603050405020304" pitchFamily="18" charset="0"/>
              <a:cs typeface="Times New Roman" panose="02020603050405020304" pitchFamily="18" charset="0"/>
            </a:endParaRPr>
          </a:p>
          <a:p>
            <a:pPr lvl="1">
              <a:spcBef>
                <a:spcPts val="1200"/>
              </a:spcBef>
              <a:buFontTx/>
              <a:buNone/>
            </a:pPr>
            <a:r>
              <a:rPr lang="en-US" altLang="en-US" dirty="0">
                <a:latin typeface="Times New Roman" panose="02020603050405020304" pitchFamily="18" charset="0"/>
                <a:cs typeface="Times New Roman" panose="02020603050405020304" pitchFamily="18" charset="0"/>
              </a:rPr>
              <a:t>1) </a:t>
            </a:r>
            <a:r>
              <a:rPr lang="en-US" altLang="en-US" i="1" dirty="0">
                <a:latin typeface="Times New Roman" panose="02020603050405020304" pitchFamily="18" charset="0"/>
                <a:cs typeface="Times New Roman" panose="02020603050405020304" pitchFamily="18" charset="0"/>
              </a:rPr>
              <a:t>a</a:t>
            </a:r>
            <a:r>
              <a:rPr lang="en-US" altLang="en-US" i="1" baseline="-25000"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 4</a:t>
            </a:r>
            <a:r>
              <a:rPr lang="en-US" altLang="en-US" i="1" dirty="0">
                <a:latin typeface="Times New Roman" panose="02020603050405020304" pitchFamily="18" charset="0"/>
                <a:cs typeface="Times New Roman" panose="02020603050405020304" pitchFamily="18" charset="0"/>
              </a:rPr>
              <a:t>a</a:t>
            </a:r>
            <a:r>
              <a:rPr lang="en-US" altLang="en-US" i="1" baseline="-25000"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+2</a:t>
            </a:r>
            <a:r>
              <a:rPr lang="en-US" altLang="en-US" i="1" dirty="0">
                <a:latin typeface="Times New Roman" panose="02020603050405020304" pitchFamily="18" charset="0"/>
                <a:cs typeface="Times New Roman" panose="02020603050405020304" pitchFamily="18" charset="0"/>
              </a:rPr>
              <a:t>na</a:t>
            </a:r>
            <a:r>
              <a:rPr lang="en-US" altLang="en-US" i="1" baseline="-25000"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p>
          <a:p>
            <a:pPr lvl="1">
              <a:spcBef>
                <a:spcPts val="1200"/>
              </a:spcBef>
              <a:buFontTx/>
              <a:buNone/>
            </a:pPr>
            <a:r>
              <a:rPr lang="en-US" altLang="en-US" dirty="0">
                <a:latin typeface="Times New Roman" panose="02020603050405020304" pitchFamily="18" charset="0"/>
                <a:cs typeface="Times New Roman" panose="02020603050405020304" pitchFamily="18" charset="0"/>
              </a:rPr>
              <a:t>2) </a:t>
            </a:r>
            <a:r>
              <a:rPr lang="en-US" altLang="en-US" i="1" dirty="0" err="1">
                <a:latin typeface="Times New Roman" panose="02020603050405020304" pitchFamily="18" charset="0"/>
                <a:cs typeface="Times New Roman" panose="02020603050405020304" pitchFamily="18" charset="0"/>
              </a:rPr>
              <a:t>h</a:t>
            </a:r>
            <a:r>
              <a:rPr lang="en-US" altLang="en-US" i="1" baseline="-25000" dirty="0" err="1">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 2</a:t>
            </a:r>
            <a:r>
              <a:rPr lang="en-US" altLang="en-US" i="1" dirty="0">
                <a:latin typeface="Times New Roman" panose="02020603050405020304" pitchFamily="18" charset="0"/>
                <a:cs typeface="Times New Roman" panose="02020603050405020304" pitchFamily="18" charset="0"/>
              </a:rPr>
              <a:t>h</a:t>
            </a:r>
            <a:r>
              <a:rPr lang="en-US" altLang="en-US" i="1" baseline="-25000"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+ 1</a:t>
            </a:r>
          </a:p>
          <a:p>
            <a:pPr lvl="1">
              <a:spcBef>
                <a:spcPts val="1200"/>
              </a:spcBef>
              <a:buFontTx/>
              <a:buNone/>
            </a:pPr>
            <a:r>
              <a:rPr lang="en-US" altLang="en-US" dirty="0">
                <a:latin typeface="Times New Roman" panose="02020603050405020304" pitchFamily="18" charset="0"/>
                <a:cs typeface="Times New Roman" panose="02020603050405020304" pitchFamily="18" charset="0"/>
              </a:rPr>
              <a:t>3) </a:t>
            </a:r>
            <a:r>
              <a:rPr lang="en-US" altLang="en-US" i="1" dirty="0" err="1">
                <a:latin typeface="Times New Roman" panose="02020603050405020304" pitchFamily="18" charset="0"/>
                <a:cs typeface="Times New Roman" panose="02020603050405020304" pitchFamily="18" charset="0"/>
              </a:rPr>
              <a:t>b</a:t>
            </a:r>
            <a:r>
              <a:rPr lang="en-US" altLang="en-US" i="1" baseline="-25000" dirty="0" err="1">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 5</a:t>
            </a:r>
            <a:r>
              <a:rPr lang="en-US" altLang="en-US" i="1" dirty="0">
                <a:latin typeface="Times New Roman" panose="02020603050405020304" pitchFamily="18" charset="0"/>
                <a:cs typeface="Times New Roman" panose="02020603050405020304" pitchFamily="18" charset="0"/>
              </a:rPr>
              <a:t>b</a:t>
            </a:r>
            <a:r>
              <a:rPr lang="en-US" altLang="en-US" i="1" baseline="-25000"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+ 2(</a:t>
            </a:r>
            <a:r>
              <a:rPr lang="en-US" altLang="en-US" i="1" dirty="0">
                <a:latin typeface="Times New Roman" panose="02020603050405020304" pitchFamily="18" charset="0"/>
                <a:cs typeface="Times New Roman" panose="02020603050405020304" pitchFamily="18" charset="0"/>
              </a:rPr>
              <a:t>b</a:t>
            </a:r>
            <a:r>
              <a:rPr lang="en-US" altLang="en-US" i="1" baseline="-25000"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lvl="1">
              <a:spcBef>
                <a:spcPts val="1200"/>
              </a:spcBef>
              <a:buFontTx/>
              <a:buNone/>
            </a:pPr>
            <a:r>
              <a:rPr lang="en-US" altLang="en-US" dirty="0">
                <a:latin typeface="Times New Roman" panose="02020603050405020304" pitchFamily="18" charset="0"/>
                <a:cs typeface="Times New Roman" panose="02020603050405020304" pitchFamily="18" charset="0"/>
              </a:rPr>
              <a:t>4) </a:t>
            </a:r>
            <a:r>
              <a:rPr lang="en-US" altLang="en-US" i="1" dirty="0" err="1">
                <a:latin typeface="Times New Roman" panose="02020603050405020304" pitchFamily="18" charset="0"/>
                <a:cs typeface="Times New Roman" panose="02020603050405020304" pitchFamily="18" charset="0"/>
              </a:rPr>
              <a:t>q</a:t>
            </a:r>
            <a:r>
              <a:rPr lang="en-US" altLang="en-US" i="1" baseline="-25000" dirty="0" err="1">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 3</a:t>
            </a:r>
            <a:r>
              <a:rPr lang="en-US" altLang="en-US" i="1" dirty="0">
                <a:latin typeface="Times New Roman" panose="02020603050405020304" pitchFamily="18" charset="0"/>
                <a:cs typeface="Times New Roman" panose="02020603050405020304" pitchFamily="18" charset="0"/>
              </a:rPr>
              <a:t> q</a:t>
            </a:r>
            <a:r>
              <a:rPr lang="en-US" altLang="en-US" i="1" baseline="-25000"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-6</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q</a:t>
            </a:r>
            <a:r>
              <a:rPr lang="en-US" altLang="en-US" i="1" baseline="-25000"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endParaRPr lang="en-US" altLang="en-US" baseline="300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p>
        </p:txBody>
      </p:sp>
      <p:sp>
        <p:nvSpPr>
          <p:cNvPr id="2" name="Slide Number Placeholder 1">
            <a:extLst>
              <a:ext uri="{FF2B5EF4-FFF2-40B4-BE49-F238E27FC236}">
                <a16:creationId xmlns:a16="http://schemas.microsoft.com/office/drawing/2014/main" id="{811348EC-106F-4A4F-A590-AE3762799823}"/>
              </a:ext>
            </a:extLst>
          </p:cNvPr>
          <p:cNvSpPr>
            <a:spLocks noGrp="1"/>
          </p:cNvSpPr>
          <p:nvPr>
            <p:ph type="sldNum" sz="quarter" idx="12"/>
          </p:nvPr>
        </p:nvSpPr>
        <p:spPr/>
        <p:txBody>
          <a:bodyPr/>
          <a:lstStyle/>
          <a:p>
            <a:pPr>
              <a:defRPr/>
            </a:pPr>
            <a:fld id="{519C8756-3B26-4146-A7C7-24F682EEB786}" type="slidenum">
              <a:rPr lang="en-US" smtClean="0"/>
              <a:pPr>
                <a:defRPr/>
              </a:pPr>
              <a:t>95</a:t>
            </a:fld>
            <a:endParaRPr lang="en-US"/>
          </a:p>
        </p:txBody>
      </p:sp>
      <p:cxnSp>
        <p:nvCxnSpPr>
          <p:cNvPr id="4" name="Straight Connector 3">
            <a:extLst>
              <a:ext uri="{FF2B5EF4-FFF2-40B4-BE49-F238E27FC236}">
                <a16:creationId xmlns:a16="http://schemas.microsoft.com/office/drawing/2014/main" id="{F4B63E64-3290-437E-BA56-F3C0871B9221}"/>
              </a:ext>
            </a:extLst>
          </p:cNvPr>
          <p:cNvCxnSpPr>
            <a:cxnSpLocks noChangeShapeType="1"/>
          </p:cNvCxnSpPr>
          <p:nvPr/>
        </p:nvCxnSpPr>
        <p:spPr bwMode="auto">
          <a:xfrm flipV="1">
            <a:off x="533400" y="2054225"/>
            <a:ext cx="2962275" cy="11112"/>
          </a:xfrm>
          <a:prstGeom prst="line">
            <a:avLst/>
          </a:prstGeom>
          <a:noFill/>
          <a:ln w="53975" algn="ctr">
            <a:solidFill>
              <a:srgbClr val="FF0000"/>
            </a:solidFill>
            <a:round/>
            <a:headEnd/>
            <a:tailEnd/>
          </a:ln>
          <a:extLst>
            <a:ext uri="{909E8E84-426E-40DD-AFC4-6F175D3DCCD1}">
              <a14:hiddenFill xmlns:a14="http://schemas.microsoft.com/office/drawing/2010/main">
                <a:noFill/>
              </a14:hiddenFill>
            </a:ext>
          </a:extLst>
        </p:spPr>
      </p:cxnSp>
      <p:cxnSp>
        <p:nvCxnSpPr>
          <p:cNvPr id="8" name="Straight Connector 7">
            <a:extLst>
              <a:ext uri="{FF2B5EF4-FFF2-40B4-BE49-F238E27FC236}">
                <a16:creationId xmlns:a16="http://schemas.microsoft.com/office/drawing/2014/main" id="{09B3C9AB-1E00-40A2-92A4-CB6443144F00}"/>
              </a:ext>
            </a:extLst>
          </p:cNvPr>
          <p:cNvCxnSpPr>
            <a:cxnSpLocks noChangeShapeType="1"/>
          </p:cNvCxnSpPr>
          <p:nvPr/>
        </p:nvCxnSpPr>
        <p:spPr bwMode="auto">
          <a:xfrm flipV="1">
            <a:off x="609600" y="2478881"/>
            <a:ext cx="2963863" cy="12700"/>
          </a:xfrm>
          <a:prstGeom prst="line">
            <a:avLst/>
          </a:prstGeom>
          <a:noFill/>
          <a:ln w="53975" algn="ctr">
            <a:solidFill>
              <a:srgbClr val="FF0000"/>
            </a:solidFill>
            <a:round/>
            <a:headEnd/>
            <a:tailEnd/>
          </a:ln>
          <a:extLst>
            <a:ext uri="{909E8E84-426E-40DD-AFC4-6F175D3DCCD1}">
              <a14:hiddenFill xmlns:a14="http://schemas.microsoft.com/office/drawing/2010/main">
                <a:noFill/>
              </a14:hiddenFill>
            </a:ext>
          </a:extLst>
        </p:spPr>
      </p:cxnSp>
      <p:cxnSp>
        <p:nvCxnSpPr>
          <p:cNvPr id="9" name="Straight Connector 8">
            <a:extLst>
              <a:ext uri="{FF2B5EF4-FFF2-40B4-BE49-F238E27FC236}">
                <a16:creationId xmlns:a16="http://schemas.microsoft.com/office/drawing/2014/main" id="{49EDA88E-81BD-4606-99C8-10A0141F286A}"/>
              </a:ext>
            </a:extLst>
          </p:cNvPr>
          <p:cNvCxnSpPr>
            <a:cxnSpLocks noChangeShapeType="1"/>
          </p:cNvCxnSpPr>
          <p:nvPr/>
        </p:nvCxnSpPr>
        <p:spPr bwMode="auto">
          <a:xfrm flipV="1">
            <a:off x="508958" y="1616075"/>
            <a:ext cx="2962275" cy="12700"/>
          </a:xfrm>
          <a:prstGeom prst="line">
            <a:avLst/>
          </a:prstGeom>
          <a:noFill/>
          <a:ln w="53975" algn="ctr">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75792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a:extLst>
              <a:ext uri="{FF2B5EF4-FFF2-40B4-BE49-F238E27FC236}">
                <a16:creationId xmlns:a16="http://schemas.microsoft.com/office/drawing/2014/main" id="{497270F3-9B1C-469C-AEC7-CDC066E87CD5}"/>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Giải</a:t>
            </a:r>
            <a:r>
              <a:rPr lang="en-US" altLang="en-US" sz="3500" dirty="0"/>
              <a:t> CTĐQ TTTNHSH</a:t>
            </a:r>
          </a:p>
        </p:txBody>
      </p:sp>
      <p:sp>
        <p:nvSpPr>
          <p:cNvPr id="103428" name="Rectangle 3">
            <a:extLst>
              <a:ext uri="{FF2B5EF4-FFF2-40B4-BE49-F238E27FC236}">
                <a16:creationId xmlns:a16="http://schemas.microsoft.com/office/drawing/2014/main" id="{056C0AF7-5B70-4B4E-8287-878588286D80}"/>
              </a:ext>
            </a:extLst>
          </p:cNvPr>
          <p:cNvSpPr>
            <a:spLocks noGrp="1" noChangeArrowheads="1"/>
          </p:cNvSpPr>
          <p:nvPr>
            <p:ph idx="1"/>
          </p:nvPr>
        </p:nvSpPr>
        <p:spPr>
          <a:xfrm>
            <a:off x="0" y="841375"/>
            <a:ext cx="9144000" cy="5181600"/>
          </a:xfrm>
        </p:spPr>
        <p:txBody>
          <a:bodyPr/>
          <a:lstStyle/>
          <a:p>
            <a:pPr algn="just" eaLnBrk="1" hangingPunct="1">
              <a:lnSpc>
                <a:spcPct val="110000"/>
              </a:lnSpc>
              <a:defRPr/>
            </a:pPr>
            <a:r>
              <a:rPr lang="en-US" sz="2300" dirty="0">
                <a:latin typeface="Times New Roman" panose="02020603050405020304" pitchFamily="18" charset="0"/>
              </a:rPr>
              <a:t>Ta </a:t>
            </a:r>
            <a:r>
              <a:rPr lang="en-US" sz="2300" dirty="0" err="1">
                <a:latin typeface="Times New Roman" panose="02020603050405020304" pitchFamily="18" charset="0"/>
              </a:rPr>
              <a:t>sẽ</a:t>
            </a:r>
            <a:r>
              <a:rPr lang="en-US" sz="2300" dirty="0">
                <a:latin typeface="Times New Roman" panose="02020603050405020304" pitchFamily="18" charset="0"/>
              </a:rPr>
              <a:t> </a:t>
            </a:r>
            <a:r>
              <a:rPr lang="en-US" sz="2300" dirty="0" err="1">
                <a:latin typeface="Times New Roman" panose="02020603050405020304" pitchFamily="18" charset="0"/>
              </a:rPr>
              <a:t>tìm</a:t>
            </a:r>
            <a:r>
              <a:rPr lang="en-US" sz="2300" dirty="0">
                <a:latin typeface="Times New Roman" panose="02020603050405020304" pitchFamily="18" charset="0"/>
              </a:rPr>
              <a:t> </a:t>
            </a:r>
            <a:r>
              <a:rPr lang="en-US" sz="2300" dirty="0" err="1">
                <a:latin typeface="Times New Roman" panose="02020603050405020304" pitchFamily="18" charset="0"/>
              </a:rPr>
              <a:t>nghiệm</a:t>
            </a:r>
            <a:r>
              <a:rPr lang="en-US" sz="2300" dirty="0">
                <a:latin typeface="Times New Roman" panose="02020603050405020304" pitchFamily="18" charset="0"/>
              </a:rPr>
              <a:t> </a:t>
            </a:r>
            <a:r>
              <a:rPr lang="en-US" sz="2300" dirty="0" err="1">
                <a:latin typeface="Times New Roman" panose="02020603050405020304" pitchFamily="18" charset="0"/>
              </a:rPr>
              <a:t>dưới</a:t>
            </a:r>
            <a:r>
              <a:rPr lang="en-US" sz="2300" dirty="0">
                <a:latin typeface="Times New Roman" panose="02020603050405020304" pitchFamily="18" charset="0"/>
              </a:rPr>
              <a:t> </a:t>
            </a:r>
            <a:r>
              <a:rPr lang="en-US" sz="2300" dirty="0" err="1">
                <a:latin typeface="Times New Roman" panose="02020603050405020304" pitchFamily="18" charset="0"/>
              </a:rPr>
              <a:t>dạng</a:t>
            </a:r>
            <a:r>
              <a:rPr lang="en-US" sz="2300" dirty="0">
                <a:latin typeface="Times New Roman" panose="02020603050405020304" pitchFamily="18" charset="0"/>
              </a:rPr>
              <a:t> </a:t>
            </a:r>
            <a:r>
              <a:rPr lang="en-US" sz="2300" i="1" dirty="0">
                <a:solidFill>
                  <a:srgbClr val="FF0000"/>
                </a:solidFill>
                <a:latin typeface="Times New Roman" panose="02020603050405020304" pitchFamily="18" charset="0"/>
              </a:rPr>
              <a:t>a</a:t>
            </a:r>
            <a:r>
              <a:rPr lang="en-US" sz="2300" i="1" baseline="-25000" dirty="0">
                <a:solidFill>
                  <a:srgbClr val="FF0000"/>
                </a:solidFill>
                <a:latin typeface="Times New Roman" panose="02020603050405020304" pitchFamily="18" charset="0"/>
              </a:rPr>
              <a:t>n</a:t>
            </a:r>
            <a:r>
              <a:rPr lang="en-US" sz="2300" dirty="0">
                <a:solidFill>
                  <a:srgbClr val="FF0000"/>
                </a:solidFill>
                <a:latin typeface="Times New Roman" panose="02020603050405020304" pitchFamily="18" charset="0"/>
              </a:rPr>
              <a:t> = </a:t>
            </a:r>
            <a:r>
              <a:rPr lang="en-US" sz="2300" i="1" dirty="0" err="1">
                <a:solidFill>
                  <a:srgbClr val="FF0000"/>
                </a:solidFill>
                <a:latin typeface="Times New Roman" panose="02020603050405020304" pitchFamily="18" charset="0"/>
              </a:rPr>
              <a:t>r</a:t>
            </a:r>
            <a:r>
              <a:rPr lang="en-US" sz="2300" i="1" baseline="30000" dirty="0" err="1">
                <a:solidFill>
                  <a:srgbClr val="FF0000"/>
                </a:solidFill>
                <a:latin typeface="Times New Roman" panose="02020603050405020304" pitchFamily="18" charset="0"/>
              </a:rPr>
              <a:t>n</a:t>
            </a:r>
            <a:r>
              <a:rPr lang="en-US" sz="2300" dirty="0">
                <a:latin typeface="Times New Roman" panose="02020603050405020304" pitchFamily="18" charset="0"/>
              </a:rPr>
              <a:t>, </a:t>
            </a:r>
            <a:r>
              <a:rPr lang="en-US" sz="2300" dirty="0" err="1">
                <a:latin typeface="Times New Roman" panose="02020603050405020304" pitchFamily="18" charset="0"/>
              </a:rPr>
              <a:t>trong</a:t>
            </a:r>
            <a:r>
              <a:rPr lang="en-US" sz="2300" dirty="0">
                <a:latin typeface="Times New Roman" panose="02020603050405020304" pitchFamily="18" charset="0"/>
              </a:rPr>
              <a:t> </a:t>
            </a:r>
            <a:r>
              <a:rPr lang="en-US" sz="2300" dirty="0" err="1">
                <a:latin typeface="Times New Roman" panose="02020603050405020304" pitchFamily="18" charset="0"/>
              </a:rPr>
              <a:t>đó</a:t>
            </a:r>
            <a:r>
              <a:rPr lang="en-US" sz="2300" dirty="0">
                <a:latin typeface="Times New Roman" panose="02020603050405020304" pitchFamily="18" charset="0"/>
              </a:rPr>
              <a:t> </a:t>
            </a:r>
            <a:r>
              <a:rPr lang="en-US" sz="2300" i="1" dirty="0">
                <a:solidFill>
                  <a:srgbClr val="FF0000"/>
                </a:solidFill>
                <a:latin typeface="Times New Roman" panose="02020603050405020304" pitchFamily="18" charset="0"/>
              </a:rPr>
              <a:t>r</a:t>
            </a:r>
            <a:r>
              <a:rPr lang="en-US" sz="2300" dirty="0">
                <a:latin typeface="Times New Roman" panose="02020603050405020304" pitchFamily="18" charset="0"/>
              </a:rPr>
              <a:t> </a:t>
            </a:r>
            <a:r>
              <a:rPr lang="en-US" sz="2300" dirty="0" err="1">
                <a:latin typeface="Times New Roman" panose="02020603050405020304" pitchFamily="18" charset="0"/>
              </a:rPr>
              <a:t>là</a:t>
            </a:r>
            <a:r>
              <a:rPr lang="en-US" sz="2300" dirty="0">
                <a:latin typeface="Times New Roman" panose="02020603050405020304" pitchFamily="18" charset="0"/>
              </a:rPr>
              <a:t> </a:t>
            </a:r>
            <a:r>
              <a:rPr lang="en-US" sz="2300" dirty="0" err="1">
                <a:latin typeface="Times New Roman" panose="02020603050405020304" pitchFamily="18" charset="0"/>
              </a:rPr>
              <a:t>hằng</a:t>
            </a:r>
            <a:r>
              <a:rPr lang="en-US" sz="2300" dirty="0">
                <a:latin typeface="Times New Roman" panose="02020603050405020304" pitchFamily="18" charset="0"/>
              </a:rPr>
              <a:t> </a:t>
            </a:r>
            <a:r>
              <a:rPr lang="en-US" sz="2300" dirty="0" err="1">
                <a:latin typeface="Times New Roman" panose="02020603050405020304" pitchFamily="18" charset="0"/>
              </a:rPr>
              <a:t>số</a:t>
            </a:r>
            <a:r>
              <a:rPr lang="en-US" sz="2300" dirty="0">
                <a:latin typeface="Times New Roman" panose="02020603050405020304" pitchFamily="18" charset="0"/>
              </a:rPr>
              <a:t>.</a:t>
            </a:r>
          </a:p>
          <a:p>
            <a:pPr eaLnBrk="1" hangingPunct="1">
              <a:lnSpc>
                <a:spcPct val="110000"/>
              </a:lnSpc>
              <a:defRPr/>
            </a:pPr>
            <a:r>
              <a:rPr lang="en-US" sz="2300" dirty="0" err="1">
                <a:latin typeface="Times New Roman" panose="02020603050405020304" pitchFamily="18" charset="0"/>
              </a:rPr>
              <a:t>Dãy</a:t>
            </a:r>
            <a:r>
              <a:rPr lang="en-US" sz="2300" dirty="0">
                <a:latin typeface="Times New Roman" panose="02020603050405020304" pitchFamily="18" charset="0"/>
              </a:rPr>
              <a:t> </a:t>
            </a:r>
            <a:r>
              <a:rPr lang="en-US" sz="2300" dirty="0" err="1">
                <a:latin typeface="Times New Roman" panose="02020603050405020304" pitchFamily="18" charset="0"/>
              </a:rPr>
              <a:t>số</a:t>
            </a:r>
            <a:r>
              <a:rPr lang="en-US" sz="2300" dirty="0">
                <a:latin typeface="Times New Roman" panose="02020603050405020304" pitchFamily="18" charset="0"/>
              </a:rPr>
              <a:t> {</a:t>
            </a:r>
            <a:r>
              <a:rPr lang="en-US" sz="2300" i="1" dirty="0">
                <a:solidFill>
                  <a:srgbClr val="FF0000"/>
                </a:solidFill>
                <a:latin typeface="Times New Roman" panose="02020603050405020304" pitchFamily="18" charset="0"/>
              </a:rPr>
              <a:t>a</a:t>
            </a:r>
            <a:r>
              <a:rPr lang="en-US" sz="2300" i="1" baseline="-25000" dirty="0">
                <a:solidFill>
                  <a:srgbClr val="FF0000"/>
                </a:solidFill>
                <a:latin typeface="Times New Roman" panose="02020603050405020304" pitchFamily="18" charset="0"/>
              </a:rPr>
              <a:t>n</a:t>
            </a:r>
            <a:r>
              <a:rPr lang="en-US" sz="2300" dirty="0">
                <a:solidFill>
                  <a:srgbClr val="FF0000"/>
                </a:solidFill>
                <a:latin typeface="Times New Roman" panose="02020603050405020304" pitchFamily="18" charset="0"/>
              </a:rPr>
              <a:t> = </a:t>
            </a:r>
            <a:r>
              <a:rPr lang="en-US" sz="2300" i="1" dirty="0" err="1">
                <a:solidFill>
                  <a:srgbClr val="FF0000"/>
                </a:solidFill>
                <a:latin typeface="Times New Roman" panose="02020603050405020304" pitchFamily="18" charset="0"/>
              </a:rPr>
              <a:t>r</a:t>
            </a:r>
            <a:r>
              <a:rPr lang="en-US" sz="2300" i="1" baseline="30000" dirty="0" err="1">
                <a:solidFill>
                  <a:srgbClr val="FF0000"/>
                </a:solidFill>
                <a:latin typeface="Times New Roman" panose="02020603050405020304" pitchFamily="18" charset="0"/>
              </a:rPr>
              <a:t>n</a:t>
            </a:r>
            <a:r>
              <a:rPr lang="en-US" sz="2300" dirty="0">
                <a:latin typeface="Times New Roman" panose="02020603050405020304" pitchFamily="18" charset="0"/>
              </a:rPr>
              <a:t> } </a:t>
            </a:r>
            <a:r>
              <a:rPr lang="en-US" sz="2300" dirty="0" err="1">
                <a:latin typeface="Times New Roman" panose="02020603050405020304" pitchFamily="18" charset="0"/>
              </a:rPr>
              <a:t>thoả</a:t>
            </a:r>
            <a:r>
              <a:rPr lang="en-US" sz="2300" dirty="0">
                <a:latin typeface="Times New Roman" panose="02020603050405020304" pitchFamily="18" charset="0"/>
              </a:rPr>
              <a:t> </a:t>
            </a:r>
            <a:r>
              <a:rPr lang="en-US" sz="2300" dirty="0" err="1">
                <a:latin typeface="Times New Roman" panose="02020603050405020304" pitchFamily="18" charset="0"/>
              </a:rPr>
              <a:t>mãn</a:t>
            </a:r>
            <a:r>
              <a:rPr lang="en-US" sz="2300" dirty="0">
                <a:latin typeface="Times New Roman" panose="02020603050405020304" pitchFamily="18" charset="0"/>
              </a:rPr>
              <a:t> CTĐQ </a:t>
            </a:r>
            <a:r>
              <a:rPr lang="en-US" sz="2300" dirty="0" err="1">
                <a:latin typeface="Times New Roman" panose="02020603050405020304" pitchFamily="18" charset="0"/>
              </a:rPr>
              <a:t>đã</a:t>
            </a:r>
            <a:r>
              <a:rPr lang="en-US" sz="2300" dirty="0">
                <a:latin typeface="Times New Roman" panose="02020603050405020304" pitchFamily="18" charset="0"/>
              </a:rPr>
              <a:t> </a:t>
            </a:r>
            <a:r>
              <a:rPr lang="en-US" sz="2300" dirty="0" err="1">
                <a:latin typeface="Times New Roman" panose="02020603050405020304" pitchFamily="18" charset="0"/>
              </a:rPr>
              <a:t>cho</a:t>
            </a:r>
            <a:r>
              <a:rPr lang="en-US" sz="2300" dirty="0">
                <a:latin typeface="Times New Roman" panose="02020603050405020304" pitchFamily="18" charset="0"/>
              </a:rPr>
              <a:t> </a:t>
            </a:r>
          </a:p>
          <a:p>
            <a:pPr marL="0" indent="0" eaLnBrk="1" hangingPunct="1">
              <a:lnSpc>
                <a:spcPct val="110000"/>
              </a:lnSpc>
              <a:buFont typeface="Wingdings" panose="05000000000000000000" pitchFamily="2" charset="2"/>
              <a:buNone/>
              <a:defRPr/>
            </a:pPr>
            <a:r>
              <a:rPr lang="en-US" sz="2300" i="1" dirty="0">
                <a:solidFill>
                  <a:srgbClr val="FF0000"/>
                </a:solidFill>
                <a:latin typeface="Times New Roman" panose="02020603050405020304" pitchFamily="18" charset="0"/>
              </a:rPr>
              <a:t>                           </a:t>
            </a:r>
            <a:r>
              <a:rPr lang="en-US" sz="2000" i="1" dirty="0">
                <a:solidFill>
                  <a:srgbClr val="FF0000"/>
                </a:solidFill>
                <a:latin typeface="Times New Roman" panose="02020603050405020304" pitchFamily="18" charset="0"/>
              </a:rPr>
              <a:t>a</a:t>
            </a:r>
            <a:r>
              <a:rPr lang="en-US" sz="2000" i="1" baseline="-25000" dirty="0">
                <a:solidFill>
                  <a:srgbClr val="FF0000"/>
                </a:solidFill>
                <a:latin typeface="Times New Roman" panose="02020603050405020304" pitchFamily="18" charset="0"/>
              </a:rPr>
              <a:t>n</a:t>
            </a:r>
            <a:r>
              <a:rPr lang="en-US" sz="2000" dirty="0">
                <a:solidFill>
                  <a:srgbClr val="FF0000"/>
                </a:solidFill>
                <a:latin typeface="Times New Roman" panose="02020603050405020304" pitchFamily="18" charset="0"/>
              </a:rPr>
              <a:t> = </a:t>
            </a:r>
            <a:r>
              <a:rPr lang="en-US" sz="2000" i="1" dirty="0">
                <a:solidFill>
                  <a:srgbClr val="FF0000"/>
                </a:solidFill>
                <a:latin typeface="Times New Roman" panose="02020603050405020304" pitchFamily="18" charset="0"/>
              </a:rPr>
              <a:t>c</a:t>
            </a:r>
            <a:r>
              <a:rPr lang="en-US" sz="2000" baseline="-25000" dirty="0">
                <a:solidFill>
                  <a:srgbClr val="FF0000"/>
                </a:solidFill>
                <a:latin typeface="Times New Roman" panose="02020603050405020304" pitchFamily="18" charset="0"/>
              </a:rPr>
              <a:t>1</a:t>
            </a:r>
            <a:r>
              <a:rPr lang="en-US" sz="2000" i="1" dirty="0">
                <a:solidFill>
                  <a:srgbClr val="FF0000"/>
                </a:solidFill>
                <a:latin typeface="Times New Roman" panose="02020603050405020304" pitchFamily="18" charset="0"/>
              </a:rPr>
              <a:t>a</a:t>
            </a:r>
            <a:r>
              <a:rPr lang="en-US" sz="2000" i="1" baseline="-25000" dirty="0">
                <a:solidFill>
                  <a:srgbClr val="FF0000"/>
                </a:solidFill>
                <a:latin typeface="Times New Roman" panose="02020603050405020304" pitchFamily="18" charset="0"/>
              </a:rPr>
              <a:t>n</a:t>
            </a:r>
            <a:r>
              <a:rPr lang="en-US" sz="2000" baseline="-25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 + </a:t>
            </a:r>
            <a:r>
              <a:rPr lang="en-US" sz="2000" i="1" dirty="0" err="1">
                <a:solidFill>
                  <a:srgbClr val="FF0000"/>
                </a:solidFill>
                <a:latin typeface="Times New Roman" panose="02020603050405020304" pitchFamily="18" charset="0"/>
                <a:cs typeface="Times New Roman" panose="02020603050405020304" pitchFamily="18" charset="0"/>
              </a:rPr>
              <a:t>c</a:t>
            </a:r>
            <a:r>
              <a:rPr lang="en-US" sz="2000" i="1" baseline="-25000" dirty="0" err="1">
                <a:solidFill>
                  <a:srgbClr val="FF0000"/>
                </a:solidFill>
                <a:latin typeface="Times New Roman" panose="02020603050405020304" pitchFamily="18" charset="0"/>
                <a:cs typeface="Times New Roman" panose="02020603050405020304" pitchFamily="18" charset="0"/>
              </a:rPr>
              <a:t>k</a:t>
            </a:r>
            <a:r>
              <a:rPr lang="en-US" sz="2000" i="1" dirty="0" err="1">
                <a:solidFill>
                  <a:srgbClr val="FF0000"/>
                </a:solidFill>
                <a:latin typeface="Times New Roman" panose="02020603050405020304" pitchFamily="18" charset="0"/>
                <a:cs typeface="Times New Roman" panose="02020603050405020304" pitchFamily="18" charset="0"/>
              </a:rPr>
              <a:t>a</a:t>
            </a:r>
            <a:r>
              <a:rPr lang="en-US" sz="2000" i="1" baseline="-25000" dirty="0" err="1">
                <a:solidFill>
                  <a:srgbClr val="FF0000"/>
                </a:solidFill>
                <a:latin typeface="Times New Roman" panose="02020603050405020304" pitchFamily="18" charset="0"/>
                <a:cs typeface="Times New Roman" panose="02020603050405020304" pitchFamily="18" charset="0"/>
              </a:rPr>
              <a:t>n</a:t>
            </a:r>
            <a:r>
              <a:rPr lang="en-US" sz="2000" baseline="-25000" dirty="0">
                <a:solidFill>
                  <a:srgbClr val="FF0000"/>
                </a:solidFill>
                <a:latin typeface="Times New Roman" panose="02020603050405020304" pitchFamily="18" charset="0"/>
                <a:cs typeface="Times New Roman" panose="02020603050405020304" pitchFamily="18" charset="0"/>
              </a:rPr>
              <a:t>−</a:t>
            </a:r>
            <a:r>
              <a:rPr lang="en-US" sz="2000" i="1" baseline="-25000" dirty="0">
                <a:solidFill>
                  <a:srgbClr val="FF0000"/>
                </a:solidFill>
                <a:latin typeface="Times New Roman" panose="02020603050405020304" pitchFamily="18" charset="0"/>
                <a:cs typeface="Times New Roman" panose="02020603050405020304" pitchFamily="18" charset="0"/>
              </a:rPr>
              <a:t>k</a:t>
            </a:r>
            <a:endParaRPr lang="en-US" sz="2000" dirty="0">
              <a:latin typeface="Times New Roman" panose="02020603050405020304" pitchFamily="18" charset="0"/>
              <a:cs typeface="Times New Roman" panose="02020603050405020304" pitchFamily="18" charset="0"/>
            </a:endParaRPr>
          </a:p>
          <a:p>
            <a:pPr marL="0" indent="0" eaLnBrk="1" hangingPunct="1">
              <a:lnSpc>
                <a:spcPct val="110000"/>
              </a:lnSpc>
              <a:buFont typeface="Wingdings" panose="05000000000000000000" pitchFamily="2" charset="2"/>
              <a:buNone/>
              <a:defRPr/>
            </a:pPr>
            <a:r>
              <a:rPr lang="en-US" sz="2300" dirty="0">
                <a:latin typeface="Times New Roman" panose="02020603050405020304" pitchFamily="18" charset="0"/>
              </a:rPr>
              <a:t> </a:t>
            </a:r>
            <a:r>
              <a:rPr lang="en-US" sz="2300" dirty="0" err="1">
                <a:latin typeface="Times New Roman" panose="02020603050405020304" pitchFamily="18" charset="0"/>
              </a:rPr>
              <a:t>nếu</a:t>
            </a:r>
            <a:r>
              <a:rPr lang="en-US" sz="2300" dirty="0">
                <a:latin typeface="Times New Roman" panose="02020603050405020304" pitchFamily="18" charset="0"/>
              </a:rPr>
              <a:t> </a:t>
            </a:r>
            <a:r>
              <a:rPr lang="en-US" sz="2300" i="1" dirty="0">
                <a:solidFill>
                  <a:srgbClr val="FF0000"/>
                </a:solidFill>
                <a:latin typeface="Times New Roman" panose="02020603050405020304" pitchFamily="18" charset="0"/>
                <a:cs typeface="Times New Roman" panose="02020603050405020304" pitchFamily="18" charset="0"/>
              </a:rPr>
              <a:t>r</a:t>
            </a:r>
            <a:r>
              <a:rPr lang="en-US" sz="2300" dirty="0">
                <a:latin typeface="Times New Roman" panose="02020603050405020304" pitchFamily="18" charset="0"/>
              </a:rPr>
              <a:t>  </a:t>
            </a:r>
            <a:r>
              <a:rPr lang="en-US" sz="2300" dirty="0" err="1">
                <a:latin typeface="Times New Roman" panose="02020603050405020304" pitchFamily="18" charset="0"/>
              </a:rPr>
              <a:t>thoả</a:t>
            </a:r>
            <a:r>
              <a:rPr lang="en-US" sz="2300" dirty="0">
                <a:latin typeface="Times New Roman" panose="02020603050405020304" pitchFamily="18" charset="0"/>
              </a:rPr>
              <a:t> </a:t>
            </a:r>
            <a:r>
              <a:rPr lang="en-US" sz="2300" dirty="0" err="1">
                <a:latin typeface="Times New Roman" panose="02020603050405020304" pitchFamily="18" charset="0"/>
              </a:rPr>
              <a:t>mãn</a:t>
            </a:r>
            <a:r>
              <a:rPr lang="en-US" sz="2300" dirty="0">
                <a:latin typeface="Times New Roman" panose="02020603050405020304" pitchFamily="18" charset="0"/>
              </a:rPr>
              <a:t> </a:t>
            </a:r>
            <a:r>
              <a:rPr lang="en-US" sz="2300" dirty="0" err="1">
                <a:latin typeface="Times New Roman" panose="02020603050405020304" pitchFamily="18" charset="0"/>
              </a:rPr>
              <a:t>phương</a:t>
            </a:r>
            <a:r>
              <a:rPr lang="en-US" sz="2300" dirty="0">
                <a:latin typeface="Times New Roman" panose="02020603050405020304" pitchFamily="18" charset="0"/>
              </a:rPr>
              <a:t> </a:t>
            </a:r>
            <a:r>
              <a:rPr lang="en-US" sz="2300" dirty="0" err="1">
                <a:latin typeface="Times New Roman" panose="02020603050405020304" pitchFamily="18" charset="0"/>
              </a:rPr>
              <a:t>trình</a:t>
            </a:r>
            <a:r>
              <a:rPr lang="en-US" sz="2300" dirty="0">
                <a:latin typeface="Times New Roman" panose="02020603050405020304" pitchFamily="18" charset="0"/>
              </a:rPr>
              <a:t>:</a:t>
            </a:r>
            <a:br>
              <a:rPr lang="en-US" sz="2300" dirty="0">
                <a:latin typeface="Times New Roman" panose="02020603050405020304" pitchFamily="18" charset="0"/>
              </a:rPr>
            </a:br>
            <a:r>
              <a:rPr lang="en-US" sz="2300" dirty="0">
                <a:latin typeface="Times New Roman" panose="02020603050405020304" pitchFamily="18" charset="0"/>
              </a:rPr>
              <a:t>	</a:t>
            </a:r>
            <a:r>
              <a:rPr lang="en-US" sz="2300" i="1" dirty="0" err="1">
                <a:solidFill>
                  <a:srgbClr val="FF0000"/>
                </a:solidFill>
                <a:latin typeface="Times New Roman" panose="02020603050405020304" pitchFamily="18" charset="0"/>
              </a:rPr>
              <a:t>r</a:t>
            </a:r>
            <a:r>
              <a:rPr lang="en-US" sz="2300" i="1" baseline="30000" dirty="0" err="1">
                <a:solidFill>
                  <a:srgbClr val="FF0000"/>
                </a:solidFill>
                <a:latin typeface="Times New Roman" panose="02020603050405020304" pitchFamily="18" charset="0"/>
              </a:rPr>
              <a:t>n</a:t>
            </a:r>
            <a:r>
              <a:rPr lang="en-US" sz="2300" dirty="0">
                <a:solidFill>
                  <a:srgbClr val="FF0000"/>
                </a:solidFill>
                <a:latin typeface="Times New Roman" panose="02020603050405020304" pitchFamily="18" charset="0"/>
              </a:rPr>
              <a:t> = </a:t>
            </a:r>
            <a:r>
              <a:rPr lang="en-US" sz="2300" i="1" dirty="0">
                <a:solidFill>
                  <a:srgbClr val="FF0000"/>
                </a:solidFill>
                <a:latin typeface="Times New Roman" panose="02020603050405020304" pitchFamily="18" charset="0"/>
              </a:rPr>
              <a:t>c</a:t>
            </a:r>
            <a:r>
              <a:rPr lang="en-US" sz="2300" baseline="-25000" dirty="0">
                <a:solidFill>
                  <a:srgbClr val="FF0000"/>
                </a:solidFill>
                <a:latin typeface="Times New Roman" panose="02020603050405020304" pitchFamily="18" charset="0"/>
              </a:rPr>
              <a:t>1</a:t>
            </a:r>
            <a:r>
              <a:rPr lang="en-US" sz="2300" i="1" dirty="0">
                <a:solidFill>
                  <a:srgbClr val="FF0000"/>
                </a:solidFill>
                <a:latin typeface="Times New Roman" panose="02020603050405020304" pitchFamily="18" charset="0"/>
              </a:rPr>
              <a:t>r</a:t>
            </a:r>
            <a:r>
              <a:rPr lang="en-US" sz="2300" i="1" baseline="30000" dirty="0">
                <a:solidFill>
                  <a:srgbClr val="FF0000"/>
                </a:solidFill>
                <a:latin typeface="Times New Roman" panose="02020603050405020304" pitchFamily="18" charset="0"/>
              </a:rPr>
              <a:t>n</a:t>
            </a:r>
            <a:r>
              <a:rPr lang="en-US" sz="2300" baseline="30000" dirty="0">
                <a:solidFill>
                  <a:srgbClr val="FF0000"/>
                </a:solidFill>
                <a:latin typeface="Times New Roman" panose="02020603050405020304" pitchFamily="18" charset="0"/>
                <a:cs typeface="Times New Roman" panose="02020603050405020304" pitchFamily="18" charset="0"/>
              </a:rPr>
              <a:t>−1</a:t>
            </a:r>
            <a:r>
              <a:rPr lang="en-US" sz="2300" dirty="0">
                <a:solidFill>
                  <a:srgbClr val="FF0000"/>
                </a:solidFill>
                <a:latin typeface="Times New Roman" panose="02020603050405020304" pitchFamily="18" charset="0"/>
                <a:cs typeface="Times New Roman" panose="02020603050405020304" pitchFamily="18" charset="0"/>
              </a:rPr>
              <a:t> + … + </a:t>
            </a:r>
            <a:r>
              <a:rPr lang="en-US" sz="2300" i="1" dirty="0" err="1">
                <a:solidFill>
                  <a:srgbClr val="FF0000"/>
                </a:solidFill>
                <a:latin typeface="Times New Roman" panose="02020603050405020304" pitchFamily="18" charset="0"/>
                <a:cs typeface="Times New Roman" panose="02020603050405020304" pitchFamily="18" charset="0"/>
              </a:rPr>
              <a:t>c</a:t>
            </a:r>
            <a:r>
              <a:rPr lang="en-US" sz="2300" i="1" baseline="-25000" dirty="0" err="1">
                <a:solidFill>
                  <a:srgbClr val="FF0000"/>
                </a:solidFill>
                <a:latin typeface="Times New Roman" panose="02020603050405020304" pitchFamily="18" charset="0"/>
                <a:cs typeface="Times New Roman" panose="02020603050405020304" pitchFamily="18" charset="0"/>
              </a:rPr>
              <a:t>k</a:t>
            </a:r>
            <a:r>
              <a:rPr lang="en-US" sz="2300" i="1" dirty="0" err="1">
                <a:solidFill>
                  <a:srgbClr val="FF0000"/>
                </a:solidFill>
                <a:latin typeface="Times New Roman" panose="02020603050405020304" pitchFamily="18" charset="0"/>
                <a:cs typeface="Times New Roman" panose="02020603050405020304" pitchFamily="18" charset="0"/>
              </a:rPr>
              <a:t>r</a:t>
            </a:r>
            <a:r>
              <a:rPr lang="en-US" sz="2300" i="1" baseline="30000" dirty="0" err="1">
                <a:solidFill>
                  <a:srgbClr val="FF0000"/>
                </a:solidFill>
                <a:latin typeface="Times New Roman" panose="02020603050405020304" pitchFamily="18" charset="0"/>
                <a:cs typeface="Times New Roman" panose="02020603050405020304" pitchFamily="18" charset="0"/>
              </a:rPr>
              <a:t>n</a:t>
            </a:r>
            <a:r>
              <a:rPr lang="en-US" sz="2300" baseline="30000" dirty="0">
                <a:solidFill>
                  <a:srgbClr val="FF0000"/>
                </a:solidFill>
                <a:latin typeface="Times New Roman" panose="02020603050405020304" pitchFamily="18" charset="0"/>
                <a:cs typeface="Times New Roman" panose="02020603050405020304" pitchFamily="18" charset="0"/>
              </a:rPr>
              <a:t>−</a:t>
            </a:r>
            <a:r>
              <a:rPr lang="en-US" sz="2300" i="1" baseline="30000" dirty="0">
                <a:solidFill>
                  <a:srgbClr val="FF0000"/>
                </a:solidFill>
                <a:latin typeface="Times New Roman" panose="02020603050405020304" pitchFamily="18" charset="0"/>
                <a:cs typeface="Times New Roman" panose="02020603050405020304" pitchFamily="18" charset="0"/>
              </a:rPr>
              <a:t>k</a:t>
            </a:r>
            <a:r>
              <a:rPr lang="en-US" sz="2300" dirty="0">
                <a:latin typeface="Times New Roman" panose="02020603050405020304" pitchFamily="18" charset="0"/>
                <a:cs typeface="Times New Roman" panose="02020603050405020304" pitchFamily="18" charset="0"/>
              </a:rPr>
              <a:t>, hay </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t>
            </a:r>
            <a:r>
              <a:rPr lang="en-US" sz="2300" i="1" dirty="0" err="1">
                <a:solidFill>
                  <a:srgbClr val="FF0000"/>
                </a:solidFill>
                <a:latin typeface="Times New Roman" panose="02020603050405020304" pitchFamily="18" charset="0"/>
                <a:cs typeface="Times New Roman" panose="02020603050405020304" pitchFamily="18" charset="0"/>
              </a:rPr>
              <a:t>r</a:t>
            </a:r>
            <a:r>
              <a:rPr lang="en-US" sz="2300" i="1" baseline="30000" dirty="0" err="1">
                <a:solidFill>
                  <a:srgbClr val="FF0000"/>
                </a:solidFill>
                <a:latin typeface="Times New Roman" panose="02020603050405020304" pitchFamily="18" charset="0"/>
                <a:cs typeface="Times New Roman" panose="02020603050405020304" pitchFamily="18" charset="0"/>
              </a:rPr>
              <a:t>k</a:t>
            </a:r>
            <a:r>
              <a:rPr lang="en-US" sz="2300" dirty="0">
                <a:solidFill>
                  <a:srgbClr val="FF0000"/>
                </a:solidFill>
                <a:latin typeface="Times New Roman" panose="02020603050405020304" pitchFamily="18" charset="0"/>
                <a:cs typeface="Times New Roman" panose="02020603050405020304" pitchFamily="18" charset="0"/>
              </a:rPr>
              <a:t> − </a:t>
            </a:r>
            <a:r>
              <a:rPr lang="en-US" sz="2300" i="1" dirty="0">
                <a:solidFill>
                  <a:srgbClr val="FF0000"/>
                </a:solidFill>
                <a:latin typeface="Times New Roman" panose="02020603050405020304" pitchFamily="18" charset="0"/>
                <a:cs typeface="Times New Roman" panose="02020603050405020304" pitchFamily="18" charset="0"/>
              </a:rPr>
              <a:t>c</a:t>
            </a:r>
            <a:r>
              <a:rPr lang="en-US" sz="2300" baseline="-25000" dirty="0">
                <a:solidFill>
                  <a:srgbClr val="FF0000"/>
                </a:solidFill>
                <a:latin typeface="Times New Roman" panose="02020603050405020304" pitchFamily="18" charset="0"/>
                <a:cs typeface="Times New Roman" panose="02020603050405020304" pitchFamily="18" charset="0"/>
              </a:rPr>
              <a:t>1</a:t>
            </a:r>
            <a:r>
              <a:rPr lang="en-US" sz="2300" i="1" dirty="0">
                <a:solidFill>
                  <a:srgbClr val="FF0000"/>
                </a:solidFill>
                <a:latin typeface="Times New Roman" panose="02020603050405020304" pitchFamily="18" charset="0"/>
                <a:cs typeface="Times New Roman" panose="02020603050405020304" pitchFamily="18" charset="0"/>
              </a:rPr>
              <a:t>r</a:t>
            </a:r>
            <a:r>
              <a:rPr lang="en-US" sz="2300" i="1" baseline="30000" dirty="0">
                <a:solidFill>
                  <a:srgbClr val="FF0000"/>
                </a:solidFill>
                <a:latin typeface="Times New Roman" panose="02020603050405020304" pitchFamily="18" charset="0"/>
                <a:cs typeface="Times New Roman" panose="02020603050405020304" pitchFamily="18" charset="0"/>
              </a:rPr>
              <a:t>k</a:t>
            </a:r>
            <a:r>
              <a:rPr lang="en-US" sz="2300" baseline="30000" dirty="0">
                <a:solidFill>
                  <a:srgbClr val="FF0000"/>
                </a:solidFill>
                <a:latin typeface="Times New Roman" panose="02020603050405020304" pitchFamily="18" charset="0"/>
                <a:cs typeface="Times New Roman" panose="02020603050405020304" pitchFamily="18" charset="0"/>
              </a:rPr>
              <a:t>−1</a:t>
            </a:r>
            <a:r>
              <a:rPr lang="en-US" sz="2300" dirty="0">
                <a:solidFill>
                  <a:srgbClr val="FF0000"/>
                </a:solidFill>
                <a:latin typeface="Times New Roman" panose="02020603050405020304" pitchFamily="18" charset="0"/>
                <a:cs typeface="Times New Roman" panose="02020603050405020304" pitchFamily="18" charset="0"/>
              </a:rPr>
              <a:t> − … − </a:t>
            </a:r>
            <a:r>
              <a:rPr lang="en-US" sz="2300" i="1" dirty="0" err="1">
                <a:solidFill>
                  <a:srgbClr val="FF0000"/>
                </a:solidFill>
                <a:latin typeface="Times New Roman" panose="02020603050405020304" pitchFamily="18" charset="0"/>
                <a:cs typeface="Times New Roman" panose="02020603050405020304" pitchFamily="18" charset="0"/>
              </a:rPr>
              <a:t>c</a:t>
            </a:r>
            <a:r>
              <a:rPr lang="en-US" sz="2300" i="1" baseline="-25000" dirty="0" err="1">
                <a:solidFill>
                  <a:srgbClr val="FF0000"/>
                </a:solidFill>
                <a:latin typeface="Times New Roman" panose="02020603050405020304" pitchFamily="18" charset="0"/>
                <a:cs typeface="Times New Roman" panose="02020603050405020304" pitchFamily="18" charset="0"/>
              </a:rPr>
              <a:t>k</a:t>
            </a:r>
            <a:r>
              <a:rPr lang="en-US" sz="2300" dirty="0">
                <a:solidFill>
                  <a:srgbClr val="FF0000"/>
                </a:solidFill>
                <a:latin typeface="Times New Roman" panose="02020603050405020304" pitchFamily="18" charset="0"/>
                <a:cs typeface="Times New Roman" panose="02020603050405020304" pitchFamily="18" charset="0"/>
              </a:rPr>
              <a:t> = 0</a:t>
            </a:r>
          </a:p>
          <a:p>
            <a:pPr marL="0" indent="0" algn="just" eaLnBrk="1" hangingPunct="1">
              <a:lnSpc>
                <a:spcPct val="110000"/>
              </a:lnSpc>
              <a:buFont typeface="Wingdings" panose="05000000000000000000" pitchFamily="2" charset="2"/>
              <a:buNone/>
              <a:defRPr/>
            </a:pPr>
            <a:r>
              <a:rPr lang="en-US" sz="2300" i="1" dirty="0" err="1">
                <a:latin typeface="Times New Roman" panose="02020603050405020304" pitchFamily="18" charset="0"/>
              </a:rPr>
              <a:t>phương</a:t>
            </a:r>
            <a:r>
              <a:rPr lang="en-US" sz="2300" i="1" dirty="0">
                <a:latin typeface="Times New Roman" panose="02020603050405020304" pitchFamily="18" charset="0"/>
              </a:rPr>
              <a:t> </a:t>
            </a:r>
            <a:r>
              <a:rPr lang="en-US" sz="2300" i="1" dirty="0" err="1">
                <a:latin typeface="Times New Roman" panose="02020603050405020304" pitchFamily="18" charset="0"/>
              </a:rPr>
              <a:t>trình</a:t>
            </a:r>
            <a:r>
              <a:rPr lang="en-US" sz="2300" i="1" dirty="0">
                <a:latin typeface="Times New Roman" panose="02020603050405020304" pitchFamily="18" charset="0"/>
              </a:rPr>
              <a:t> </a:t>
            </a:r>
            <a:r>
              <a:rPr lang="en-US" sz="2300" i="1" dirty="0" err="1">
                <a:latin typeface="Times New Roman" panose="02020603050405020304" pitchFamily="18" charset="0"/>
              </a:rPr>
              <a:t>đặc</a:t>
            </a:r>
            <a:r>
              <a:rPr lang="en-US" sz="2300" i="1" dirty="0">
                <a:latin typeface="Times New Roman" panose="02020603050405020304" pitchFamily="18" charset="0"/>
              </a:rPr>
              <a:t> </a:t>
            </a:r>
            <a:r>
              <a:rPr lang="en-US" sz="2300" i="1" dirty="0" err="1">
                <a:latin typeface="Times New Roman" panose="02020603050405020304" pitchFamily="18" charset="0"/>
              </a:rPr>
              <a:t>trưng</a:t>
            </a:r>
            <a:r>
              <a:rPr lang="en-US" sz="2300" i="1" dirty="0">
                <a:latin typeface="Times New Roman" panose="02020603050405020304" pitchFamily="18" charset="0"/>
              </a:rPr>
              <a:t>, </a:t>
            </a:r>
            <a:r>
              <a:rPr lang="en-US" sz="2300" i="1" dirty="0" err="1">
                <a:latin typeface="Times New Roman" panose="02020603050405020304" pitchFamily="18" charset="0"/>
              </a:rPr>
              <a:t>còn</a:t>
            </a:r>
            <a:r>
              <a:rPr lang="en-US" sz="2300" i="1" dirty="0">
                <a:latin typeface="Times New Roman" panose="02020603050405020304" pitchFamily="18" charset="0"/>
              </a:rPr>
              <a:t> </a:t>
            </a:r>
            <a:r>
              <a:rPr lang="en-US" sz="2300" i="1" dirty="0" err="1">
                <a:latin typeface="Times New Roman" panose="02020603050405020304" pitchFamily="18" charset="0"/>
              </a:rPr>
              <a:t>nghiệm</a:t>
            </a:r>
            <a:r>
              <a:rPr lang="en-US" sz="2300" i="1" dirty="0">
                <a:latin typeface="Times New Roman" panose="02020603050405020304" pitchFamily="18" charset="0"/>
              </a:rPr>
              <a:t> </a:t>
            </a:r>
            <a:r>
              <a:rPr lang="en-US" sz="2300" i="1" dirty="0" err="1">
                <a:latin typeface="Times New Roman" panose="02020603050405020304" pitchFamily="18" charset="0"/>
              </a:rPr>
              <a:t>của</a:t>
            </a:r>
            <a:r>
              <a:rPr lang="en-US" sz="2300" i="1" dirty="0">
                <a:latin typeface="Times New Roman" panose="02020603050405020304" pitchFamily="18" charset="0"/>
              </a:rPr>
              <a:t> </a:t>
            </a:r>
            <a:r>
              <a:rPr lang="en-US" sz="2300" i="1" dirty="0" err="1">
                <a:latin typeface="Times New Roman" panose="02020603050405020304" pitchFamily="18" charset="0"/>
              </a:rPr>
              <a:t>nó</a:t>
            </a:r>
            <a:r>
              <a:rPr lang="en-US" sz="2300" i="1" dirty="0">
                <a:latin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gọi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là</a:t>
            </a:r>
            <a:r>
              <a:rPr lang="en-US" sz="2300"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nghiệm</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đặc</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trưng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của</a:t>
            </a:r>
            <a:r>
              <a:rPr lang="en-US" sz="2300" dirty="0">
                <a:latin typeface="Times New Roman" panose="02020603050405020304" pitchFamily="18" charset="0"/>
                <a:cs typeface="Times New Roman" panose="02020603050405020304" pitchFamily="18" charset="0"/>
              </a:rPr>
              <a:t> CTĐQ TTTNHSH.</a:t>
            </a:r>
          </a:p>
          <a:p>
            <a:pPr algn="just" eaLnBrk="1" hangingPunct="1">
              <a:lnSpc>
                <a:spcPct val="110000"/>
              </a:lnSpc>
              <a:defRPr/>
            </a:pPr>
            <a:r>
              <a:rPr lang="en-US" sz="2300" dirty="0">
                <a:latin typeface="Times New Roman" panose="02020603050405020304" pitchFamily="18" charset="0"/>
                <a:cs typeface="Times New Roman" panose="02020603050405020304" pitchFamily="18" charset="0"/>
              </a:rPr>
              <a:t>Ta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nghiệm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đặc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trưng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thức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dãy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số</a:t>
            </a:r>
            <a:r>
              <a:rPr lang="en-US" sz="2300"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43E0E161-7C6C-4BBF-9CB5-1E7FF779F963}"/>
              </a:ext>
            </a:extLst>
          </p:cNvPr>
          <p:cNvSpPr>
            <a:spLocks noGrp="1"/>
          </p:cNvSpPr>
          <p:nvPr>
            <p:ph type="sldNum" sz="quarter" idx="12"/>
          </p:nvPr>
        </p:nvSpPr>
        <p:spPr/>
        <p:txBody>
          <a:bodyPr/>
          <a:lstStyle/>
          <a:p>
            <a:pPr>
              <a:defRPr/>
            </a:pPr>
            <a:fld id="{519C8756-3B26-4146-A7C7-24F682EEB786}" type="slidenum">
              <a:rPr lang="en-US" smtClean="0"/>
              <a:pPr>
                <a:defRPr/>
              </a:pPr>
              <a:t>96</a:t>
            </a:fld>
            <a:endParaRPr lang="en-US"/>
          </a:p>
        </p:txBody>
      </p:sp>
      <p:sp>
        <p:nvSpPr>
          <p:cNvPr id="109573" name="Text Box 4">
            <a:extLst>
              <a:ext uri="{FF2B5EF4-FFF2-40B4-BE49-F238E27FC236}">
                <a16:creationId xmlns:a16="http://schemas.microsoft.com/office/drawing/2014/main" id="{250D19C6-23C3-411D-92AA-7C9937276400}"/>
              </a:ext>
            </a:extLst>
          </p:cNvPr>
          <p:cNvSpPr txBox="1">
            <a:spLocks noChangeArrowheads="1"/>
          </p:cNvSpPr>
          <p:nvPr/>
        </p:nvSpPr>
        <p:spPr bwMode="auto">
          <a:xfrm>
            <a:off x="4959595" y="2559843"/>
            <a:ext cx="23812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3333FF"/>
                </a:solidFill>
                <a:latin typeface="Times New Roman" panose="02020603050405020304" pitchFamily="18" charset="0"/>
              </a:rPr>
              <a:t>(chuyển vế </a:t>
            </a:r>
            <a:br>
              <a:rPr lang="en-US" altLang="en-US" sz="2400">
                <a:solidFill>
                  <a:srgbClr val="3333FF"/>
                </a:solidFill>
                <a:latin typeface="Times New Roman" panose="02020603050405020304" pitchFamily="18" charset="0"/>
              </a:rPr>
            </a:br>
            <a:r>
              <a:rPr lang="en-US" altLang="en-US" sz="2400">
                <a:solidFill>
                  <a:srgbClr val="3333FF"/>
                </a:solidFill>
                <a:latin typeface="Times New Roman" panose="02020603050405020304" pitchFamily="18" charset="0"/>
              </a:rPr>
              <a:t>và </a:t>
            </a:r>
            <a:r>
              <a:rPr lang="en-US" altLang="en-US" sz="2400">
                <a:solidFill>
                  <a:srgbClr val="FF0000"/>
                </a:solidFill>
                <a:latin typeface="Times New Roman" panose="02020603050405020304" pitchFamily="18" charset="0"/>
                <a:cs typeface="Times New Roman" panose="02020603050405020304" pitchFamily="18" charset="0"/>
              </a:rPr>
              <a:t>×</a:t>
            </a:r>
            <a:r>
              <a:rPr lang="en-US" altLang="en-US" sz="2400">
                <a:solidFill>
                  <a:srgbClr val="3333FF"/>
                </a:solidFill>
                <a:latin typeface="Times New Roman" panose="02020603050405020304" pitchFamily="18" charset="0"/>
              </a:rPr>
              <a:t> với </a:t>
            </a:r>
            <a:r>
              <a:rPr lang="en-US" altLang="en-US" sz="2400" i="1">
                <a:solidFill>
                  <a:srgbClr val="FF0000"/>
                </a:solidFill>
                <a:latin typeface="Times New Roman" panose="02020603050405020304" pitchFamily="18" charset="0"/>
              </a:rPr>
              <a:t>r</a:t>
            </a:r>
            <a:r>
              <a:rPr lang="en-US" altLang="en-US" sz="2400" i="1" baseline="30000">
                <a:solidFill>
                  <a:srgbClr val="FF0000"/>
                </a:solidFill>
                <a:latin typeface="Times New Roman" panose="02020603050405020304" pitchFamily="18" charset="0"/>
              </a:rPr>
              <a:t>k</a:t>
            </a:r>
            <a:r>
              <a:rPr lang="en-US" altLang="en-US" sz="2400" baseline="30000">
                <a:solidFill>
                  <a:srgbClr val="FF0000"/>
                </a:solidFill>
                <a:latin typeface="Times New Roman" panose="02020603050405020304" pitchFamily="18" charset="0"/>
              </a:rPr>
              <a:t>−</a:t>
            </a:r>
            <a:r>
              <a:rPr lang="en-US" altLang="en-US" sz="2400" i="1" baseline="30000">
                <a:solidFill>
                  <a:srgbClr val="FF0000"/>
                </a:solidFill>
                <a:latin typeface="Times New Roman" panose="02020603050405020304" pitchFamily="18" charset="0"/>
              </a:rPr>
              <a:t>n</a:t>
            </a:r>
            <a:r>
              <a:rPr lang="en-US" altLang="en-US" sz="2400">
                <a:solidFill>
                  <a:srgbClr val="3333FF"/>
                </a:solidFill>
                <a:latin typeface="Times New Roman" panose="02020603050405020304" pitchFamily="18" charset="0"/>
              </a:rPr>
              <a:t>)</a:t>
            </a:r>
          </a:p>
        </p:txBody>
      </p:sp>
      <p:sp>
        <p:nvSpPr>
          <p:cNvPr id="2" name="Rectangle 1">
            <a:extLst>
              <a:ext uri="{FF2B5EF4-FFF2-40B4-BE49-F238E27FC236}">
                <a16:creationId xmlns:a16="http://schemas.microsoft.com/office/drawing/2014/main" id="{D300BEEB-8CB2-4A18-A99B-BD784ABF8F15}"/>
              </a:ext>
            </a:extLst>
          </p:cNvPr>
          <p:cNvSpPr>
            <a:spLocks noChangeArrowheads="1"/>
          </p:cNvSpPr>
          <p:nvPr/>
        </p:nvSpPr>
        <p:spPr bwMode="auto">
          <a:xfrm>
            <a:off x="838200" y="3161506"/>
            <a:ext cx="3116263" cy="457200"/>
          </a:xfrm>
          <a:prstGeom prst="rect">
            <a:avLst/>
          </a:prstGeom>
          <a:noFill/>
          <a:ln w="412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p>
        </p:txBody>
      </p:sp>
    </p:spTree>
    <p:extLst>
      <p:ext uri="{BB962C8B-B14F-4D97-AF65-F5344CB8AC3E}">
        <p14:creationId xmlns:p14="http://schemas.microsoft.com/office/powerpoint/2010/main" val="2334817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with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103428">
                                            <p:txEl>
                                              <p:pRg st="4" end="4"/>
                                            </p:txEl>
                                          </p:spTgt>
                                        </p:tgtEl>
                                        <p:attrNameLst>
                                          <p:attrName>style.visibility</p:attrName>
                                        </p:attrNameLst>
                                      </p:cBhvr>
                                      <p:to>
                                        <p:strVal val="visible"/>
                                      </p:to>
                                    </p:set>
                                    <p:anim calcmode="lin" valueType="num">
                                      <p:cBhvr additive="base">
                                        <p:cTn id="11" dur="500" fill="hold"/>
                                        <p:tgtEl>
                                          <p:spTgt spid="10342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4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3428">
                                            <p:txEl>
                                              <p:pRg st="5" end="5"/>
                                            </p:txEl>
                                          </p:spTgt>
                                        </p:tgtEl>
                                        <p:attrNameLst>
                                          <p:attrName>style.visibility</p:attrName>
                                        </p:attrNameLst>
                                      </p:cBhvr>
                                      <p:to>
                                        <p:strVal val="visible"/>
                                      </p:to>
                                    </p:set>
                                    <p:anim calcmode="lin" valueType="num">
                                      <p:cBhvr additive="base">
                                        <p:cTn id="17" dur="500" fill="hold"/>
                                        <p:tgtEl>
                                          <p:spTgt spid="103428">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42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a:extLst>
              <a:ext uri="{FF2B5EF4-FFF2-40B4-BE49-F238E27FC236}">
                <a16:creationId xmlns:a16="http://schemas.microsoft.com/office/drawing/2014/main" id="{FFDF76FC-6964-46DA-8578-23D97F0BAFB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Giải</a:t>
            </a:r>
            <a:r>
              <a:rPr lang="en-US" altLang="en-US" sz="3500" dirty="0"/>
              <a:t> CTĐQ TTTNHSH</a:t>
            </a:r>
          </a:p>
        </p:txBody>
      </p:sp>
      <p:sp>
        <p:nvSpPr>
          <p:cNvPr id="110596" name="Rectangle 3">
            <a:extLst>
              <a:ext uri="{FF2B5EF4-FFF2-40B4-BE49-F238E27FC236}">
                <a16:creationId xmlns:a16="http://schemas.microsoft.com/office/drawing/2014/main" id="{51FEAC21-C304-437D-8097-8AE8B687D650}"/>
              </a:ext>
            </a:extLst>
          </p:cNvPr>
          <p:cNvSpPr>
            <a:spLocks noGrp="1" noChangeArrowheads="1"/>
          </p:cNvSpPr>
          <p:nvPr>
            <p:ph idx="1"/>
          </p:nvPr>
        </p:nvSpPr>
        <p:spPr>
          <a:xfrm>
            <a:off x="0" y="874222"/>
            <a:ext cx="9144000" cy="5181600"/>
          </a:xfrm>
        </p:spPr>
        <p:txBody>
          <a:bodyPr/>
          <a:lstStyle/>
          <a:p>
            <a:pPr algn="just" eaLnBrk="1" hangingPunct="1">
              <a:lnSpc>
                <a:spcPct val="120000"/>
              </a:lnSpc>
              <a:spcBef>
                <a:spcPts val="1200"/>
              </a:spcBef>
            </a:pPr>
            <a:r>
              <a:rPr lang="en-US" altLang="en-US" sz="2400" b="1" dirty="0" err="1" smtClean="0">
                <a:solidFill>
                  <a:srgbClr val="002060"/>
                </a:solidFill>
                <a:latin typeface="Times" panose="02020603050405020304" pitchFamily="18" charset="0"/>
                <a:cs typeface="Times" panose="02020603050405020304" pitchFamily="18" charset="0"/>
              </a:rPr>
              <a:t>Định</a:t>
            </a:r>
            <a:r>
              <a:rPr lang="en-US" altLang="en-US" sz="2400" b="1" dirty="0" smtClean="0">
                <a:solidFill>
                  <a:srgbClr val="002060"/>
                </a:solidFill>
                <a:latin typeface="Times" panose="02020603050405020304" pitchFamily="18" charset="0"/>
                <a:cs typeface="Times" panose="02020603050405020304" pitchFamily="18" charset="0"/>
              </a:rPr>
              <a:t> </a:t>
            </a:r>
            <a:r>
              <a:rPr lang="en-US" altLang="en-US" sz="2400" b="1" dirty="0" err="1" smtClean="0">
                <a:solidFill>
                  <a:srgbClr val="002060"/>
                </a:solidFill>
                <a:latin typeface="Times" panose="02020603050405020304" pitchFamily="18" charset="0"/>
                <a:cs typeface="Times" panose="02020603050405020304" pitchFamily="18" charset="0"/>
              </a:rPr>
              <a:t>lý</a:t>
            </a:r>
            <a:r>
              <a:rPr lang="en-US" altLang="en-US" sz="2400" b="1" dirty="0" smtClean="0">
                <a:solidFill>
                  <a:srgbClr val="002060"/>
                </a:solidFill>
                <a:latin typeface="Times" panose="02020603050405020304" pitchFamily="18" charset="0"/>
                <a:cs typeface="Times" panose="02020603050405020304" pitchFamily="18" charset="0"/>
              </a:rPr>
              <a:t> 1. </a:t>
            </a:r>
            <a:r>
              <a:rPr lang="en-US" altLang="en-US" sz="2400" dirty="0" smtClean="0">
                <a:solidFill>
                  <a:srgbClr val="002060"/>
                </a:solidFill>
                <a:latin typeface="Times" panose="02020603050405020304" pitchFamily="18" charset="0"/>
                <a:cs typeface="Times" panose="02020603050405020304" pitchFamily="18" charset="0"/>
              </a:rPr>
              <a:t>Cho </a:t>
            </a:r>
            <a:r>
              <a:rPr lang="en-US" altLang="en-US" sz="2400" i="1" dirty="0" smtClean="0">
                <a:solidFill>
                  <a:srgbClr val="002060"/>
                </a:solidFill>
                <a:latin typeface="Times" panose="02020603050405020304" pitchFamily="18" charset="0"/>
                <a:cs typeface="Times" panose="02020603050405020304" pitchFamily="18" charset="0"/>
              </a:rPr>
              <a:t>c</a:t>
            </a:r>
            <a:r>
              <a:rPr lang="en-US" altLang="en-US" sz="2400" baseline="-25000" dirty="0" smtClean="0">
                <a:solidFill>
                  <a:srgbClr val="002060"/>
                </a:solidFill>
                <a:latin typeface="Times" panose="02020603050405020304" pitchFamily="18" charset="0"/>
                <a:cs typeface="Times" panose="02020603050405020304" pitchFamily="18" charset="0"/>
              </a:rPr>
              <a:t>1</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i="1" dirty="0" smtClean="0">
                <a:solidFill>
                  <a:srgbClr val="002060"/>
                </a:solidFill>
                <a:latin typeface="Times" panose="02020603050405020304" pitchFamily="18" charset="0"/>
                <a:cs typeface="Times" panose="02020603050405020304" pitchFamily="18" charset="0"/>
              </a:rPr>
              <a:t>c</a:t>
            </a:r>
            <a:r>
              <a:rPr lang="en-US" altLang="en-US" sz="2400" baseline="-25000" dirty="0" smtClean="0">
                <a:solidFill>
                  <a:srgbClr val="002060"/>
                </a:solidFill>
                <a:latin typeface="Times" panose="02020603050405020304" pitchFamily="18" charset="0"/>
                <a:cs typeface="Times" panose="02020603050405020304" pitchFamily="18" charset="0"/>
              </a:rPr>
              <a:t>2</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là</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các</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hằng</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số</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thực</a:t>
            </a:r>
            <a:r>
              <a:rPr lang="en-US" altLang="en-US" sz="2400" dirty="0" smtClean="0">
                <a:solidFill>
                  <a:srgbClr val="002060"/>
                </a:solidFill>
                <a:latin typeface="Times" panose="02020603050405020304" pitchFamily="18" charset="0"/>
                <a:cs typeface="Times" panose="02020603050405020304" pitchFamily="18" charset="0"/>
              </a:rPr>
              <a:t>. </a:t>
            </a:r>
          </a:p>
          <a:p>
            <a:pPr marL="0" indent="0" algn="just" eaLnBrk="1" hangingPunct="1">
              <a:lnSpc>
                <a:spcPct val="120000"/>
              </a:lnSpc>
              <a:spcBef>
                <a:spcPts val="1200"/>
              </a:spcBef>
              <a:buNone/>
            </a:pPr>
            <a:r>
              <a:rPr lang="en-US" altLang="en-US" sz="2400" dirty="0" err="1" smtClean="0">
                <a:solidFill>
                  <a:srgbClr val="002060"/>
                </a:solidFill>
                <a:latin typeface="Times" panose="02020603050405020304" pitchFamily="18" charset="0"/>
                <a:cs typeface="Times" panose="02020603050405020304" pitchFamily="18" charset="0"/>
              </a:rPr>
              <a:t>Giả</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sử</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phương</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trình</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a:solidFill>
                  <a:srgbClr val="002060"/>
                </a:solidFill>
                <a:latin typeface="Times" panose="02020603050405020304" pitchFamily="18" charset="0"/>
                <a:cs typeface="Times" panose="02020603050405020304" pitchFamily="18" charset="0"/>
              </a:rPr>
              <a:t>r</a:t>
            </a:r>
            <a:r>
              <a:rPr lang="en-US" altLang="en-US" sz="2400" i="1" baseline="30000" dirty="0">
                <a:solidFill>
                  <a:srgbClr val="002060"/>
                </a:solidFill>
                <a:latin typeface="Times" panose="02020603050405020304" pitchFamily="18" charset="0"/>
                <a:cs typeface="Times" panose="02020603050405020304" pitchFamily="18" charset="0"/>
              </a:rPr>
              <a:t>2</a:t>
            </a:r>
            <a:r>
              <a:rPr lang="en-US" altLang="en-US" sz="2400" i="1" dirty="0">
                <a:solidFill>
                  <a:srgbClr val="002060"/>
                </a:solidFill>
                <a:latin typeface="Times" panose="02020603050405020304" pitchFamily="18" charset="0"/>
                <a:cs typeface="Times" panose="02020603050405020304" pitchFamily="18" charset="0"/>
              </a:rPr>
              <a:t> - c</a:t>
            </a:r>
            <a:r>
              <a:rPr lang="en-US" altLang="en-US" sz="2400" baseline="-25000" dirty="0">
                <a:solidFill>
                  <a:srgbClr val="002060"/>
                </a:solidFill>
                <a:latin typeface="Times" panose="02020603050405020304" pitchFamily="18" charset="0"/>
                <a:cs typeface="Times" panose="02020603050405020304" pitchFamily="18" charset="0"/>
              </a:rPr>
              <a:t>1</a:t>
            </a:r>
            <a:r>
              <a:rPr lang="en-US" altLang="en-US" sz="2400" i="1" dirty="0">
                <a:solidFill>
                  <a:srgbClr val="002060"/>
                </a:solidFill>
                <a:latin typeface="Times" panose="02020603050405020304" pitchFamily="18" charset="0"/>
                <a:cs typeface="Times" panose="02020603050405020304" pitchFamily="18" charset="0"/>
              </a:rPr>
              <a:t> r - c</a:t>
            </a:r>
            <a:r>
              <a:rPr lang="en-US" altLang="en-US" sz="2400" baseline="-25000" dirty="0">
                <a:solidFill>
                  <a:srgbClr val="002060"/>
                </a:solidFill>
                <a:latin typeface="Times" panose="02020603050405020304" pitchFamily="18" charset="0"/>
                <a:cs typeface="Times" panose="02020603050405020304" pitchFamily="18" charset="0"/>
              </a:rPr>
              <a:t>2</a:t>
            </a:r>
            <a:r>
              <a:rPr lang="en-US" altLang="en-US" sz="2400" i="1" dirty="0">
                <a:solidFill>
                  <a:srgbClr val="002060"/>
                </a:solidFill>
                <a:latin typeface="Times" panose="02020603050405020304" pitchFamily="18" charset="0"/>
                <a:cs typeface="Times" panose="02020603050405020304" pitchFamily="18" charset="0"/>
              </a:rPr>
              <a:t> = </a:t>
            </a:r>
            <a:r>
              <a:rPr lang="en-US" altLang="en-US" sz="2400" i="1" dirty="0" smtClean="0">
                <a:solidFill>
                  <a:srgbClr val="002060"/>
                </a:solidFill>
                <a:latin typeface="Times" panose="02020603050405020304" pitchFamily="18" charset="0"/>
                <a:cs typeface="Times" panose="02020603050405020304" pitchFamily="18" charset="0"/>
              </a:rPr>
              <a:t>0 </a:t>
            </a:r>
            <a:r>
              <a:rPr lang="en-US" altLang="en-US" sz="2400" i="1" dirty="0" err="1" smtClean="0">
                <a:solidFill>
                  <a:srgbClr val="002060"/>
                </a:solidFill>
                <a:latin typeface="Times" panose="02020603050405020304" pitchFamily="18" charset="0"/>
                <a:cs typeface="Times" panose="02020603050405020304" pitchFamily="18" charset="0"/>
              </a:rPr>
              <a:t>có</a:t>
            </a:r>
            <a:r>
              <a:rPr lang="en-US" altLang="en-US" sz="2400" i="1" dirty="0" smtClean="0">
                <a:solidFill>
                  <a:srgbClr val="002060"/>
                </a:solidFill>
                <a:latin typeface="Times" panose="02020603050405020304" pitchFamily="18" charset="0"/>
                <a:cs typeface="Times" panose="02020603050405020304" pitchFamily="18" charset="0"/>
              </a:rPr>
              <a:t> 2 </a:t>
            </a:r>
            <a:r>
              <a:rPr lang="en-US" altLang="en-US" sz="2400" i="1" dirty="0" err="1" smtClean="0">
                <a:solidFill>
                  <a:srgbClr val="002060"/>
                </a:solidFill>
                <a:latin typeface="Times" panose="02020603050405020304" pitchFamily="18" charset="0"/>
                <a:cs typeface="Times" panose="02020603050405020304" pitchFamily="18" charset="0"/>
              </a:rPr>
              <a:t>nghiệm</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phân</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biệt</a:t>
            </a:r>
            <a:r>
              <a:rPr lang="en-US" altLang="en-US" sz="2400" i="1" dirty="0" smtClean="0">
                <a:solidFill>
                  <a:srgbClr val="002060"/>
                </a:solidFill>
                <a:latin typeface="Times" panose="02020603050405020304" pitchFamily="18" charset="0"/>
                <a:cs typeface="Times" panose="02020603050405020304" pitchFamily="18" charset="0"/>
              </a:rPr>
              <a:t> r</a:t>
            </a:r>
            <a:r>
              <a:rPr lang="en-US" altLang="en-US" sz="2400" baseline="-25000" dirty="0" smtClean="0">
                <a:solidFill>
                  <a:srgbClr val="002060"/>
                </a:solidFill>
                <a:latin typeface="Times" panose="02020603050405020304" pitchFamily="18" charset="0"/>
                <a:cs typeface="Times" panose="02020603050405020304" pitchFamily="18" charset="0"/>
              </a:rPr>
              <a:t>1</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và</a:t>
            </a:r>
            <a:r>
              <a:rPr lang="en-US" altLang="en-US" sz="2400" i="1" dirty="0" smtClean="0">
                <a:solidFill>
                  <a:srgbClr val="002060"/>
                </a:solidFill>
                <a:latin typeface="Times" panose="02020603050405020304" pitchFamily="18" charset="0"/>
                <a:cs typeface="Times" panose="02020603050405020304" pitchFamily="18" charset="0"/>
              </a:rPr>
              <a:t> r</a:t>
            </a:r>
            <a:r>
              <a:rPr lang="en-US" altLang="en-US" sz="2400" baseline="-25000" dirty="0" smtClean="0">
                <a:solidFill>
                  <a:srgbClr val="002060"/>
                </a:solidFill>
                <a:latin typeface="Times" panose="02020603050405020304" pitchFamily="18" charset="0"/>
                <a:cs typeface="Times" panose="02020603050405020304" pitchFamily="18" charset="0"/>
              </a:rPr>
              <a:t>2</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Khi</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đó</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dãy</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số</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dirty="0">
                <a:solidFill>
                  <a:srgbClr val="002060"/>
                </a:solidFill>
                <a:latin typeface="Times" panose="02020603050405020304" pitchFamily="18" charset="0"/>
                <a:cs typeface="Times" panose="02020603050405020304" pitchFamily="18" charset="0"/>
              </a:rPr>
              <a:t>{</a:t>
            </a:r>
            <a:r>
              <a:rPr lang="en-US" altLang="en-US" sz="2400" i="1" dirty="0">
                <a:solidFill>
                  <a:srgbClr val="002060"/>
                </a:solidFill>
                <a:latin typeface="Times" panose="02020603050405020304" pitchFamily="18" charset="0"/>
                <a:cs typeface="Times" panose="02020603050405020304" pitchFamily="18" charset="0"/>
              </a:rPr>
              <a:t>a</a:t>
            </a:r>
            <a:r>
              <a:rPr lang="en-US" altLang="en-US" sz="2400" i="1" baseline="-25000" dirty="0">
                <a:solidFill>
                  <a:srgbClr val="002060"/>
                </a:solidFill>
                <a:latin typeface="Times" panose="02020603050405020304" pitchFamily="18" charset="0"/>
                <a:cs typeface="Times" panose="02020603050405020304" pitchFamily="18" charset="0"/>
              </a:rPr>
              <a:t>n</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là</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nghiệm</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của</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công</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thức</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đệ</a:t>
            </a:r>
            <a:r>
              <a:rPr lang="en-US" altLang="en-US" sz="2400" dirty="0" smtClean="0">
                <a:solidFill>
                  <a:srgbClr val="002060"/>
                </a:solidFill>
                <a:latin typeface="Times" panose="02020603050405020304" pitchFamily="18" charset="0"/>
                <a:cs typeface="Times" panose="02020603050405020304" pitchFamily="18" charset="0"/>
              </a:rPr>
              <a:t> </a:t>
            </a:r>
            <a:r>
              <a:rPr lang="en-US" altLang="en-US" sz="2400" dirty="0" err="1" smtClean="0">
                <a:solidFill>
                  <a:srgbClr val="002060"/>
                </a:solidFill>
                <a:latin typeface="Times" panose="02020603050405020304" pitchFamily="18" charset="0"/>
                <a:cs typeface="Times" panose="02020603050405020304" pitchFamily="18" charset="0"/>
              </a:rPr>
              <a:t>quy</a:t>
            </a:r>
            <a:endParaRPr lang="en-US" altLang="en-US" sz="2400" i="1" dirty="0">
              <a:solidFill>
                <a:srgbClr val="002060"/>
              </a:solidFill>
              <a:latin typeface="Times" panose="02020603050405020304" pitchFamily="18" charset="0"/>
              <a:cs typeface="Times" panose="02020603050405020304" pitchFamily="18" charset="0"/>
            </a:endParaRPr>
          </a:p>
          <a:p>
            <a:pPr eaLnBrk="1" hangingPunct="1">
              <a:lnSpc>
                <a:spcPct val="120000"/>
              </a:lnSpc>
              <a:spcBef>
                <a:spcPts val="1200"/>
              </a:spcBef>
              <a:buFont typeface="Wingdings" panose="05000000000000000000" pitchFamily="2" charset="2"/>
              <a:buNone/>
            </a:pPr>
            <a:r>
              <a:rPr lang="en-US" altLang="en-US" sz="2400" i="1" dirty="0">
                <a:solidFill>
                  <a:srgbClr val="002060"/>
                </a:solidFill>
                <a:latin typeface=".VnTime" panose="020B7200000000000000" pitchFamily="34" charset="0"/>
              </a:rPr>
              <a:t>              a</a:t>
            </a:r>
            <a:r>
              <a:rPr lang="en-US" altLang="en-US" sz="2400" i="1" baseline="-25000" dirty="0">
                <a:solidFill>
                  <a:srgbClr val="002060"/>
                </a:solidFill>
                <a:latin typeface=".VnTime" panose="020B7200000000000000" pitchFamily="34" charset="0"/>
              </a:rPr>
              <a:t>n</a:t>
            </a:r>
            <a:r>
              <a:rPr lang="en-US" altLang="en-US" sz="2400" i="1" dirty="0">
                <a:solidFill>
                  <a:srgbClr val="002060"/>
                </a:solidFill>
                <a:latin typeface=".VnTime" panose="020B7200000000000000" pitchFamily="34" charset="0"/>
              </a:rPr>
              <a:t> = c</a:t>
            </a:r>
            <a:r>
              <a:rPr lang="en-US" altLang="en-US" sz="2400" baseline="-25000" dirty="0">
                <a:solidFill>
                  <a:srgbClr val="002060"/>
                </a:solidFill>
                <a:latin typeface=".VnTime" panose="020B7200000000000000" pitchFamily="34" charset="0"/>
              </a:rPr>
              <a:t>1</a:t>
            </a:r>
            <a:r>
              <a:rPr lang="en-US" altLang="en-US" sz="2400" i="1" dirty="0">
                <a:solidFill>
                  <a:srgbClr val="002060"/>
                </a:solidFill>
                <a:latin typeface=".VnTime" panose="020B7200000000000000" pitchFamily="34" charset="0"/>
              </a:rPr>
              <a:t> a</a:t>
            </a:r>
            <a:r>
              <a:rPr lang="en-US" altLang="en-US" sz="2400" i="1" baseline="-25000" dirty="0">
                <a:solidFill>
                  <a:srgbClr val="002060"/>
                </a:solidFill>
                <a:latin typeface=".VnTime" panose="020B7200000000000000" pitchFamily="34" charset="0"/>
              </a:rPr>
              <a:t>n-</a:t>
            </a:r>
            <a:r>
              <a:rPr lang="en-US" altLang="en-US" sz="2400" baseline="-25000" dirty="0">
                <a:solidFill>
                  <a:srgbClr val="002060"/>
                </a:solidFill>
                <a:latin typeface=".VnTime" panose="020B7200000000000000" pitchFamily="34" charset="0"/>
              </a:rPr>
              <a:t>1</a:t>
            </a:r>
            <a:r>
              <a:rPr lang="en-US" altLang="en-US" sz="2400" i="1" dirty="0">
                <a:solidFill>
                  <a:srgbClr val="002060"/>
                </a:solidFill>
                <a:latin typeface=".VnTime" panose="020B7200000000000000" pitchFamily="34" charset="0"/>
              </a:rPr>
              <a:t> + c</a:t>
            </a:r>
            <a:r>
              <a:rPr lang="en-US" altLang="en-US" sz="2400" baseline="-25000" dirty="0">
                <a:solidFill>
                  <a:srgbClr val="002060"/>
                </a:solidFill>
                <a:latin typeface=".VnTime" panose="020B7200000000000000" pitchFamily="34" charset="0"/>
              </a:rPr>
              <a:t>2</a:t>
            </a:r>
            <a:r>
              <a:rPr lang="en-US" altLang="en-US" sz="2400" i="1" dirty="0">
                <a:solidFill>
                  <a:srgbClr val="002060"/>
                </a:solidFill>
                <a:latin typeface=".VnTime" panose="020B7200000000000000" pitchFamily="34" charset="0"/>
              </a:rPr>
              <a:t> a</a:t>
            </a:r>
            <a:r>
              <a:rPr lang="en-US" altLang="en-US" sz="2400" i="1" baseline="-25000" dirty="0">
                <a:solidFill>
                  <a:srgbClr val="002060"/>
                </a:solidFill>
                <a:latin typeface=".VnTime" panose="020B7200000000000000" pitchFamily="34" charset="0"/>
              </a:rPr>
              <a:t>n-</a:t>
            </a:r>
            <a:r>
              <a:rPr lang="en-US" altLang="en-US" sz="2400" baseline="-25000" dirty="0">
                <a:solidFill>
                  <a:srgbClr val="002060"/>
                </a:solidFill>
                <a:latin typeface=".VnTime" panose="020B7200000000000000" pitchFamily="34" charset="0"/>
              </a:rPr>
              <a:t>2</a:t>
            </a:r>
            <a:r>
              <a:rPr lang="en-US" altLang="en-US" sz="2400" i="1" dirty="0">
                <a:solidFill>
                  <a:srgbClr val="002060"/>
                </a:solidFill>
                <a:latin typeface=".VnTime" panose="020B7200000000000000" pitchFamily="34" charset="0"/>
              </a:rPr>
              <a:t> </a:t>
            </a:r>
          </a:p>
          <a:p>
            <a:pPr eaLnBrk="1" hangingPunct="1">
              <a:lnSpc>
                <a:spcPct val="120000"/>
              </a:lnSpc>
              <a:spcBef>
                <a:spcPts val="1200"/>
              </a:spcBef>
              <a:buFont typeface="Wingdings" panose="05000000000000000000" pitchFamily="2" charset="2"/>
              <a:buNone/>
            </a:pPr>
            <a:r>
              <a:rPr lang="en-US" altLang="en-US" sz="2400" i="1" dirty="0">
                <a:solidFill>
                  <a:srgbClr val="002060"/>
                </a:solidFill>
                <a:latin typeface=".VnTime" panose="020B7200000000000000" pitchFamily="34" charset="0"/>
              </a:rPr>
              <a:t>  </a:t>
            </a:r>
            <a:r>
              <a:rPr lang="en-US" altLang="en-US" sz="2400" i="1" dirty="0" err="1" smtClean="0">
                <a:solidFill>
                  <a:srgbClr val="002060"/>
                </a:solidFill>
                <a:latin typeface="Times" panose="02020603050405020304" pitchFamily="18" charset="0"/>
                <a:cs typeface="Times" panose="02020603050405020304" pitchFamily="18" charset="0"/>
              </a:rPr>
              <a:t>khi</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và</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chỉ</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khi</a:t>
            </a:r>
            <a:r>
              <a:rPr lang="en-US" altLang="en-US" sz="2400" i="1" dirty="0" smtClean="0">
                <a:solidFill>
                  <a:srgbClr val="002060"/>
                </a:solidFill>
                <a:latin typeface=".VnTime" panose="020B7200000000000000" pitchFamily="34" charset="0"/>
              </a:rPr>
              <a:t> </a:t>
            </a:r>
            <a:endParaRPr lang="en-US" altLang="en-US" sz="2400" dirty="0">
              <a:solidFill>
                <a:srgbClr val="002060"/>
              </a:solidFill>
              <a:latin typeface=".VnTime" panose="020B7200000000000000" pitchFamily="34" charset="0"/>
            </a:endParaRPr>
          </a:p>
          <a:p>
            <a:pPr eaLnBrk="1" hangingPunct="1">
              <a:lnSpc>
                <a:spcPct val="120000"/>
              </a:lnSpc>
              <a:spcBef>
                <a:spcPts val="1200"/>
              </a:spcBef>
              <a:buFont typeface="Wingdings" panose="05000000000000000000" pitchFamily="2" charset="2"/>
              <a:buNone/>
            </a:pPr>
            <a:r>
              <a:rPr lang="en-US" altLang="en-US" sz="2400" dirty="0">
                <a:solidFill>
                  <a:srgbClr val="002060"/>
                </a:solidFill>
                <a:latin typeface=".VnTime" panose="020B7200000000000000" pitchFamily="34" charset="0"/>
              </a:rPr>
              <a:t>             </a:t>
            </a:r>
            <a:r>
              <a:rPr lang="en-US" altLang="en-US" sz="2400" i="1" dirty="0">
                <a:solidFill>
                  <a:srgbClr val="002060"/>
                </a:solidFill>
                <a:latin typeface=".VnTime" panose="020B7200000000000000" pitchFamily="34" charset="0"/>
              </a:rPr>
              <a:t>a</a:t>
            </a:r>
            <a:r>
              <a:rPr lang="en-US" altLang="en-US" sz="2400" i="1" baseline="-25000" dirty="0">
                <a:solidFill>
                  <a:srgbClr val="002060"/>
                </a:solidFill>
                <a:latin typeface=".VnTime" panose="020B7200000000000000" pitchFamily="34" charset="0"/>
              </a:rPr>
              <a:t>n</a:t>
            </a:r>
            <a:r>
              <a:rPr lang="en-US" altLang="en-US" sz="2400" dirty="0">
                <a:solidFill>
                  <a:srgbClr val="002060"/>
                </a:solidFill>
                <a:latin typeface=".VnTime" panose="020B7200000000000000" pitchFamily="34" charset="0"/>
              </a:rPr>
              <a:t> = </a:t>
            </a:r>
            <a:r>
              <a:rPr lang="en-US" altLang="en-US" sz="2400" i="1" dirty="0">
                <a:solidFill>
                  <a:srgbClr val="002060"/>
                </a:solidFill>
                <a:latin typeface=".VnTime" panose="020B7200000000000000" pitchFamily="34" charset="0"/>
              </a:rPr>
              <a:t> </a:t>
            </a:r>
            <a:r>
              <a:rPr lang="en-US" altLang="en-US" sz="2400" i="1" dirty="0">
                <a:solidFill>
                  <a:srgbClr val="002060"/>
                </a:solidFill>
                <a:latin typeface=".VnTime" panose="020B7200000000000000" pitchFamily="34" charset="0"/>
                <a:sym typeface="Symbol" panose="05050102010706020507" pitchFamily="18" charset="2"/>
              </a:rPr>
              <a:t></a:t>
            </a:r>
            <a:r>
              <a:rPr lang="en-US" altLang="en-US" sz="2400" baseline="-25000" dirty="0">
                <a:solidFill>
                  <a:srgbClr val="002060"/>
                </a:solidFill>
                <a:latin typeface=".VnTime" panose="020B7200000000000000" pitchFamily="34" charset="0"/>
              </a:rPr>
              <a:t>1</a:t>
            </a:r>
            <a:r>
              <a:rPr lang="en-US" altLang="en-US" sz="2400" dirty="0">
                <a:solidFill>
                  <a:srgbClr val="002060"/>
                </a:solidFill>
                <a:latin typeface=".VnTime" panose="020B7200000000000000" pitchFamily="34" charset="0"/>
              </a:rPr>
              <a:t>(</a:t>
            </a:r>
            <a:r>
              <a:rPr lang="en-US" altLang="en-US" sz="2400" i="1" dirty="0">
                <a:solidFill>
                  <a:srgbClr val="002060"/>
                </a:solidFill>
                <a:latin typeface=".VnTime" panose="020B7200000000000000" pitchFamily="34" charset="0"/>
              </a:rPr>
              <a:t>r</a:t>
            </a:r>
            <a:r>
              <a:rPr lang="en-US" altLang="en-US" sz="2400" baseline="-25000" dirty="0">
                <a:solidFill>
                  <a:srgbClr val="002060"/>
                </a:solidFill>
                <a:latin typeface=".VnTime" panose="020B7200000000000000" pitchFamily="34" charset="0"/>
              </a:rPr>
              <a:t>1</a:t>
            </a:r>
            <a:r>
              <a:rPr lang="en-US" altLang="en-US" sz="2400" dirty="0">
                <a:solidFill>
                  <a:srgbClr val="002060"/>
                </a:solidFill>
                <a:latin typeface=".VnTime" panose="020B7200000000000000" pitchFamily="34" charset="0"/>
              </a:rPr>
              <a:t>)</a:t>
            </a:r>
            <a:r>
              <a:rPr lang="en-US" altLang="en-US" sz="2400" i="1" baseline="30000" dirty="0">
                <a:solidFill>
                  <a:srgbClr val="002060"/>
                </a:solidFill>
                <a:latin typeface=".VnTime" panose="020B7200000000000000" pitchFamily="34" charset="0"/>
              </a:rPr>
              <a:t>n</a:t>
            </a:r>
            <a:r>
              <a:rPr lang="en-US" altLang="en-US" sz="2400" i="1" dirty="0">
                <a:solidFill>
                  <a:srgbClr val="002060"/>
                </a:solidFill>
                <a:latin typeface=".VnTime" panose="020B7200000000000000" pitchFamily="34" charset="0"/>
              </a:rPr>
              <a:t> + </a:t>
            </a:r>
            <a:r>
              <a:rPr lang="en-US" altLang="en-US" sz="2400" i="1" dirty="0">
                <a:solidFill>
                  <a:srgbClr val="002060"/>
                </a:solidFill>
                <a:latin typeface=".VnTime" panose="020B7200000000000000" pitchFamily="34" charset="0"/>
                <a:sym typeface="Symbol" panose="05050102010706020507" pitchFamily="18" charset="2"/>
              </a:rPr>
              <a:t></a:t>
            </a:r>
            <a:r>
              <a:rPr lang="en-US" altLang="en-US" sz="2400" baseline="-25000" dirty="0">
                <a:solidFill>
                  <a:srgbClr val="002060"/>
                </a:solidFill>
                <a:latin typeface=".VnTime" panose="020B7200000000000000" pitchFamily="34" charset="0"/>
              </a:rPr>
              <a:t>2</a:t>
            </a:r>
            <a:r>
              <a:rPr lang="en-US" altLang="en-US" sz="2400" dirty="0">
                <a:solidFill>
                  <a:srgbClr val="002060"/>
                </a:solidFill>
                <a:latin typeface=".VnTime" panose="020B7200000000000000" pitchFamily="34" charset="0"/>
              </a:rPr>
              <a:t>(</a:t>
            </a:r>
            <a:r>
              <a:rPr lang="en-US" altLang="en-US" sz="2400" i="1" dirty="0">
                <a:solidFill>
                  <a:srgbClr val="002060"/>
                </a:solidFill>
                <a:latin typeface=".VnTime" panose="020B7200000000000000" pitchFamily="34" charset="0"/>
              </a:rPr>
              <a:t>r</a:t>
            </a:r>
            <a:r>
              <a:rPr lang="en-US" altLang="en-US" sz="2400" baseline="-25000" dirty="0">
                <a:solidFill>
                  <a:srgbClr val="002060"/>
                </a:solidFill>
                <a:latin typeface=".VnTime" panose="020B7200000000000000" pitchFamily="34" charset="0"/>
              </a:rPr>
              <a:t>2</a:t>
            </a:r>
            <a:r>
              <a:rPr lang="en-US" altLang="en-US" sz="2400" dirty="0">
                <a:solidFill>
                  <a:srgbClr val="002060"/>
                </a:solidFill>
                <a:latin typeface=".VnTime" panose="020B7200000000000000" pitchFamily="34" charset="0"/>
              </a:rPr>
              <a:t>)</a:t>
            </a:r>
            <a:r>
              <a:rPr lang="en-US" altLang="en-US" sz="2400" i="1" baseline="30000" dirty="0">
                <a:solidFill>
                  <a:srgbClr val="002060"/>
                </a:solidFill>
                <a:latin typeface=".VnTime" panose="020B7200000000000000" pitchFamily="34" charset="0"/>
              </a:rPr>
              <a:t>n</a:t>
            </a:r>
            <a:r>
              <a:rPr lang="en-US" altLang="en-US" sz="2400" dirty="0">
                <a:solidFill>
                  <a:srgbClr val="002060"/>
                </a:solidFill>
                <a:latin typeface=".VnTime" panose="020B7200000000000000" pitchFamily="34" charset="0"/>
              </a:rPr>
              <a:t>	          (1)</a:t>
            </a:r>
            <a:endParaRPr lang="en-US" altLang="en-US" sz="2400" i="1" dirty="0">
              <a:solidFill>
                <a:srgbClr val="002060"/>
              </a:solidFill>
              <a:latin typeface=".VnTime" panose="020B7200000000000000" pitchFamily="34" charset="0"/>
            </a:endParaRPr>
          </a:p>
          <a:p>
            <a:pPr eaLnBrk="1" hangingPunct="1">
              <a:lnSpc>
                <a:spcPct val="120000"/>
              </a:lnSpc>
              <a:spcBef>
                <a:spcPts val="1200"/>
              </a:spcBef>
              <a:buFont typeface="Wingdings" panose="05000000000000000000" pitchFamily="2" charset="2"/>
              <a:buNone/>
            </a:pPr>
            <a:r>
              <a:rPr lang="en-US" altLang="en-US" sz="2400" i="1" dirty="0">
                <a:solidFill>
                  <a:srgbClr val="002060"/>
                </a:solidFill>
                <a:latin typeface=".VnTime" panose="020B7200000000000000" pitchFamily="34" charset="0"/>
              </a:rPr>
              <a:t>    n</a:t>
            </a:r>
            <a:r>
              <a:rPr lang="en-US" altLang="en-US" sz="2400" dirty="0">
                <a:solidFill>
                  <a:srgbClr val="002060"/>
                </a:solidFill>
                <a:latin typeface=".VnTime" panose="020B7200000000000000" pitchFamily="34" charset="0"/>
              </a:rPr>
              <a:t> = 0, 1, ...,</a:t>
            </a:r>
            <a:r>
              <a:rPr lang="en-US" altLang="en-US" sz="2400" i="1" dirty="0">
                <a:solidFill>
                  <a:srgbClr val="002060"/>
                </a:solidFill>
                <a:latin typeface=".VnTime" panose="020B7200000000000000" pitchFamily="34" charset="0"/>
              </a:rPr>
              <a:t> </a:t>
            </a:r>
            <a:r>
              <a:rPr lang="en-US" altLang="en-US" sz="2400" i="1" dirty="0" err="1" smtClean="0">
                <a:solidFill>
                  <a:srgbClr val="002060"/>
                </a:solidFill>
                <a:latin typeface="Times" panose="02020603050405020304" pitchFamily="18" charset="0"/>
                <a:cs typeface="Times" panose="02020603050405020304" pitchFamily="18" charset="0"/>
              </a:rPr>
              <a:t>trong</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đó</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a:solidFill>
                  <a:srgbClr val="002060"/>
                </a:solidFill>
                <a:latin typeface=".VnTime" panose="020B7200000000000000" pitchFamily="34" charset="0"/>
                <a:sym typeface="Symbol" panose="05050102010706020507" pitchFamily="18" charset="2"/>
              </a:rPr>
              <a:t></a:t>
            </a:r>
            <a:r>
              <a:rPr lang="en-US" altLang="en-US" sz="2400" baseline="-25000" dirty="0">
                <a:solidFill>
                  <a:srgbClr val="002060"/>
                </a:solidFill>
                <a:latin typeface=".VnTime" panose="020B7200000000000000" pitchFamily="34" charset="0"/>
              </a:rPr>
              <a:t>1</a:t>
            </a:r>
            <a:r>
              <a:rPr lang="en-US" altLang="en-US" sz="2400" i="1" dirty="0">
                <a:solidFill>
                  <a:srgbClr val="002060"/>
                </a:solidFill>
                <a:latin typeface=".VnTime" panose="020B7200000000000000" pitchFamily="34" charset="0"/>
              </a:rPr>
              <a:t> , </a:t>
            </a:r>
            <a:r>
              <a:rPr lang="en-US" altLang="en-US" sz="2400" i="1" dirty="0">
                <a:solidFill>
                  <a:srgbClr val="002060"/>
                </a:solidFill>
                <a:latin typeface=".VnTime" panose="020B7200000000000000" pitchFamily="34" charset="0"/>
                <a:sym typeface="Symbol" panose="05050102010706020507" pitchFamily="18" charset="2"/>
              </a:rPr>
              <a:t></a:t>
            </a:r>
            <a:r>
              <a:rPr lang="en-US" altLang="en-US" sz="2400" baseline="-25000" dirty="0">
                <a:solidFill>
                  <a:srgbClr val="002060"/>
                </a:solidFill>
                <a:latin typeface=".VnTime" panose="020B7200000000000000" pitchFamily="34" charset="0"/>
              </a:rPr>
              <a:t>2 </a:t>
            </a:r>
            <a:r>
              <a:rPr lang="en-US" altLang="en-US" sz="2400" baseline="-25000" dirty="0" smtClean="0">
                <a:solidFill>
                  <a:srgbClr val="002060"/>
                </a:solidFill>
                <a:latin typeface=".VnTime" panose="020B7200000000000000" pitchFamily="34" charset="0"/>
              </a:rPr>
              <a:t> </a:t>
            </a:r>
            <a:r>
              <a:rPr lang="en-US" altLang="en-US" sz="2400" i="1" dirty="0" err="1" smtClean="0">
                <a:solidFill>
                  <a:srgbClr val="002060"/>
                </a:solidFill>
                <a:latin typeface="Times" panose="02020603050405020304" pitchFamily="18" charset="0"/>
                <a:cs typeface="Times" panose="02020603050405020304" pitchFamily="18" charset="0"/>
              </a:rPr>
              <a:t>là</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các</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hằng</a:t>
            </a:r>
            <a:r>
              <a:rPr lang="en-US" altLang="en-US" sz="2400" i="1" dirty="0" smtClean="0">
                <a:solidFill>
                  <a:srgbClr val="002060"/>
                </a:solidFill>
                <a:latin typeface="Times" panose="02020603050405020304" pitchFamily="18" charset="0"/>
                <a:cs typeface="Times" panose="02020603050405020304" pitchFamily="18" charset="0"/>
              </a:rPr>
              <a:t> </a:t>
            </a:r>
            <a:r>
              <a:rPr lang="en-US" altLang="en-US" sz="2400" i="1" dirty="0" err="1" smtClean="0">
                <a:solidFill>
                  <a:srgbClr val="002060"/>
                </a:solidFill>
                <a:latin typeface="Times" panose="02020603050405020304" pitchFamily="18" charset="0"/>
                <a:cs typeface="Times" panose="02020603050405020304" pitchFamily="18" charset="0"/>
              </a:rPr>
              <a:t>số</a:t>
            </a:r>
            <a:r>
              <a:rPr lang="en-US" altLang="en-US" sz="2400" i="1" dirty="0" smtClean="0">
                <a:solidFill>
                  <a:srgbClr val="002060"/>
                </a:solidFill>
                <a:latin typeface=".VnTime" panose="020B7200000000000000" pitchFamily="34" charset="0"/>
              </a:rPr>
              <a:t>.</a:t>
            </a:r>
            <a:endParaRPr lang="en-US" altLang="en-US" sz="2400" i="1" dirty="0">
              <a:solidFill>
                <a:srgbClr val="002060"/>
              </a:solidFill>
              <a:latin typeface=".VnTime" panose="020B7200000000000000" pitchFamily="34" charset="0"/>
            </a:endParaRPr>
          </a:p>
        </p:txBody>
      </p:sp>
      <p:sp>
        <p:nvSpPr>
          <p:cNvPr id="2" name="Slide Number Placeholder 1">
            <a:extLst>
              <a:ext uri="{FF2B5EF4-FFF2-40B4-BE49-F238E27FC236}">
                <a16:creationId xmlns:a16="http://schemas.microsoft.com/office/drawing/2014/main" id="{00DC1B88-341C-4BA3-8478-1D04C743136E}"/>
              </a:ext>
            </a:extLst>
          </p:cNvPr>
          <p:cNvSpPr>
            <a:spLocks noGrp="1"/>
          </p:cNvSpPr>
          <p:nvPr>
            <p:ph type="sldNum" sz="quarter" idx="12"/>
          </p:nvPr>
        </p:nvSpPr>
        <p:spPr/>
        <p:txBody>
          <a:bodyPr/>
          <a:lstStyle/>
          <a:p>
            <a:pPr>
              <a:defRPr/>
            </a:pPr>
            <a:fld id="{519C8756-3B26-4146-A7C7-24F682EEB786}" type="slidenum">
              <a:rPr lang="en-US" smtClean="0"/>
              <a:pPr>
                <a:defRPr/>
              </a:pPr>
              <a:t>97</a:t>
            </a:fld>
            <a:endParaRPr lang="en-US"/>
          </a:p>
        </p:txBody>
      </p:sp>
    </p:spTree>
    <p:extLst>
      <p:ext uri="{BB962C8B-B14F-4D97-AF65-F5344CB8AC3E}">
        <p14:creationId xmlns:p14="http://schemas.microsoft.com/office/powerpoint/2010/main" val="75768380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a:extLst>
              <a:ext uri="{FF2B5EF4-FFF2-40B4-BE49-F238E27FC236}">
                <a16:creationId xmlns:a16="http://schemas.microsoft.com/office/drawing/2014/main" id="{0D71322D-CAB6-4A86-9A54-46E7B68AC4D5}"/>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Giải</a:t>
            </a:r>
            <a:r>
              <a:rPr lang="en-US" altLang="en-US" sz="3500" dirty="0"/>
              <a:t> CTĐQ TTTNHSH</a:t>
            </a:r>
          </a:p>
        </p:txBody>
      </p:sp>
      <p:sp>
        <p:nvSpPr>
          <p:cNvPr id="111620" name="Rectangle 3">
            <a:extLst>
              <a:ext uri="{FF2B5EF4-FFF2-40B4-BE49-F238E27FC236}">
                <a16:creationId xmlns:a16="http://schemas.microsoft.com/office/drawing/2014/main" id="{A4143CF9-B0B3-4689-AC0E-4C6E44621525}"/>
              </a:ext>
            </a:extLst>
          </p:cNvPr>
          <p:cNvSpPr>
            <a:spLocks noGrp="1" noChangeArrowheads="1"/>
          </p:cNvSpPr>
          <p:nvPr>
            <p:ph idx="1"/>
          </p:nvPr>
        </p:nvSpPr>
        <p:spPr>
          <a:xfrm>
            <a:off x="18010" y="868680"/>
            <a:ext cx="9125990" cy="4495800"/>
          </a:xfrm>
        </p:spPr>
        <p:txBody>
          <a:bodyPr>
            <a:normAutofit/>
          </a:bodyPr>
          <a:lstStyle/>
          <a:p>
            <a:pPr marL="0" indent="0" algn="just" eaLnBrk="1" hangingPunct="1">
              <a:lnSpc>
                <a:spcPct val="120000"/>
              </a:lnSpc>
              <a:spcBef>
                <a:spcPts val="1200"/>
              </a:spcBef>
              <a:buNone/>
            </a:pPr>
            <a:r>
              <a:rPr lang="en-US" altLang="en-US" sz="2500" b="1" dirty="0" err="1" smtClean="0">
                <a:latin typeface="Times" panose="02020603050405020304" pitchFamily="18" charset="0"/>
                <a:cs typeface="Times" panose="02020603050405020304" pitchFamily="18" charset="0"/>
              </a:rPr>
              <a:t>Chứng</a:t>
            </a:r>
            <a:r>
              <a:rPr lang="en-US" altLang="en-US" sz="2500" b="1" dirty="0" smtClean="0">
                <a:latin typeface="Times" panose="02020603050405020304" pitchFamily="18" charset="0"/>
                <a:cs typeface="Times" panose="02020603050405020304" pitchFamily="18" charset="0"/>
              </a:rPr>
              <a:t> minh. </a:t>
            </a:r>
          </a:p>
          <a:p>
            <a:pPr algn="just" eaLnBrk="1" hangingPunct="1">
              <a:lnSpc>
                <a:spcPct val="120000"/>
              </a:lnSpc>
              <a:spcBef>
                <a:spcPts val="1200"/>
              </a:spcBef>
            </a:pPr>
            <a:r>
              <a:rPr lang="en-US" altLang="en-US" sz="2500" dirty="0" err="1" smtClean="0">
                <a:latin typeface="Times" panose="02020603050405020304" pitchFamily="18" charset="0"/>
                <a:cs typeface="Times" panose="02020603050405020304" pitchFamily="18" charset="0"/>
              </a:rPr>
              <a:t>Trước</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hết</a:t>
            </a:r>
            <a:r>
              <a:rPr lang="en-US" altLang="en-US" sz="2500" dirty="0" smtClean="0">
                <a:latin typeface="Times" panose="02020603050405020304" pitchFamily="18" charset="0"/>
                <a:cs typeface="Times" panose="02020603050405020304" pitchFamily="18" charset="0"/>
              </a:rPr>
              <a:t> ta </a:t>
            </a:r>
            <a:r>
              <a:rPr lang="en-US" altLang="en-US" sz="2500" dirty="0" err="1" smtClean="0">
                <a:latin typeface="Times" panose="02020603050405020304" pitchFamily="18" charset="0"/>
                <a:cs typeface="Times" panose="02020603050405020304" pitchFamily="18" charset="0"/>
              </a:rPr>
              <a:t>chứng</a:t>
            </a:r>
            <a:r>
              <a:rPr lang="en-US" altLang="en-US" sz="2500" dirty="0" smtClean="0">
                <a:latin typeface="Times" panose="02020603050405020304" pitchFamily="18" charset="0"/>
                <a:cs typeface="Times" panose="02020603050405020304" pitchFamily="18" charset="0"/>
              </a:rPr>
              <a:t> minh </a:t>
            </a:r>
            <a:r>
              <a:rPr lang="en-US" altLang="en-US" sz="2500" dirty="0" err="1" smtClean="0">
                <a:latin typeface="Times" panose="02020603050405020304" pitchFamily="18" charset="0"/>
                <a:cs typeface="Times" panose="02020603050405020304" pitchFamily="18" charset="0"/>
              </a:rPr>
              <a:t>rằng</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nếu</a:t>
            </a:r>
            <a:r>
              <a:rPr lang="en-US" altLang="en-US" sz="2500" dirty="0" smtClean="0">
                <a:latin typeface="Times" panose="02020603050405020304" pitchFamily="18" charset="0"/>
                <a:cs typeface="Times" panose="02020603050405020304" pitchFamily="18" charset="0"/>
              </a:rPr>
              <a:t> </a:t>
            </a:r>
            <a:r>
              <a:rPr lang="en-US" altLang="en-US" sz="2500" i="1" dirty="0" smtClean="0">
                <a:latin typeface="Times" panose="02020603050405020304" pitchFamily="18" charset="0"/>
                <a:cs typeface="Times" panose="02020603050405020304" pitchFamily="18" charset="0"/>
              </a:rPr>
              <a:t>r</a:t>
            </a:r>
            <a:r>
              <a:rPr lang="en-US" altLang="en-US" sz="2500" baseline="-25000" dirty="0" smtClean="0">
                <a:latin typeface="Times" panose="02020603050405020304" pitchFamily="18" charset="0"/>
                <a:cs typeface="Times" panose="02020603050405020304" pitchFamily="18" charset="0"/>
              </a:rPr>
              <a:t>1</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và</a:t>
            </a:r>
            <a:r>
              <a:rPr lang="en-US" altLang="en-US" sz="2500" dirty="0" smtClean="0">
                <a:latin typeface="Times" panose="02020603050405020304" pitchFamily="18" charset="0"/>
                <a:cs typeface="Times" panose="02020603050405020304" pitchFamily="18" charset="0"/>
              </a:rPr>
              <a:t> </a:t>
            </a:r>
            <a:r>
              <a:rPr lang="en-US" altLang="en-US" sz="2500" i="1" dirty="0" smtClean="0">
                <a:latin typeface="Times" panose="02020603050405020304" pitchFamily="18" charset="0"/>
                <a:cs typeface="Times" panose="02020603050405020304" pitchFamily="18" charset="0"/>
              </a:rPr>
              <a:t>r</a:t>
            </a:r>
            <a:r>
              <a:rPr lang="en-US" altLang="en-US" sz="2500" baseline="-25000" dirty="0" smtClean="0">
                <a:latin typeface="Times" panose="02020603050405020304" pitchFamily="18" charset="0"/>
                <a:cs typeface="Times" panose="02020603050405020304" pitchFamily="18" charset="0"/>
              </a:rPr>
              <a:t>2</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là</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hai</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nghiệm</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phân</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biệt</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của</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phương</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trình</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đặc</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trưng</a:t>
            </a:r>
            <a:r>
              <a:rPr lang="en-US" altLang="en-US" sz="2500" dirty="0" smtClean="0">
                <a:latin typeface="Times" panose="02020603050405020304" pitchFamily="18" charset="0"/>
                <a:cs typeface="Times" panose="02020603050405020304" pitchFamily="18" charset="0"/>
              </a:rPr>
              <a:t> </a:t>
            </a:r>
            <a:r>
              <a:rPr lang="en-US" altLang="en-US" sz="2500" i="1" dirty="0">
                <a:solidFill>
                  <a:srgbClr val="002060"/>
                </a:solidFill>
                <a:latin typeface="Times" panose="02020603050405020304" pitchFamily="18" charset="0"/>
                <a:cs typeface="Times" panose="02020603050405020304" pitchFamily="18" charset="0"/>
              </a:rPr>
              <a:t>r</a:t>
            </a:r>
            <a:r>
              <a:rPr lang="en-US" altLang="en-US" sz="2500" i="1" baseline="30000" dirty="0">
                <a:solidFill>
                  <a:srgbClr val="002060"/>
                </a:solidFill>
                <a:latin typeface="Times" panose="02020603050405020304" pitchFamily="18" charset="0"/>
                <a:cs typeface="Times" panose="02020603050405020304" pitchFamily="18" charset="0"/>
              </a:rPr>
              <a:t>2</a:t>
            </a:r>
            <a:r>
              <a:rPr lang="en-US" altLang="en-US" sz="2500" i="1" dirty="0">
                <a:solidFill>
                  <a:srgbClr val="002060"/>
                </a:solidFill>
                <a:latin typeface="Times" panose="02020603050405020304" pitchFamily="18" charset="0"/>
                <a:cs typeface="Times" panose="02020603050405020304" pitchFamily="18" charset="0"/>
              </a:rPr>
              <a:t> - c</a:t>
            </a:r>
            <a:r>
              <a:rPr lang="en-US" altLang="en-US" sz="2500" baseline="-25000" dirty="0">
                <a:solidFill>
                  <a:srgbClr val="002060"/>
                </a:solidFill>
                <a:latin typeface="Times" panose="02020603050405020304" pitchFamily="18" charset="0"/>
                <a:cs typeface="Times" panose="02020603050405020304" pitchFamily="18" charset="0"/>
              </a:rPr>
              <a:t>1</a:t>
            </a:r>
            <a:r>
              <a:rPr lang="en-US" altLang="en-US" sz="2500" i="1" dirty="0">
                <a:solidFill>
                  <a:srgbClr val="002060"/>
                </a:solidFill>
                <a:latin typeface="Times" panose="02020603050405020304" pitchFamily="18" charset="0"/>
                <a:cs typeface="Times" panose="02020603050405020304" pitchFamily="18" charset="0"/>
              </a:rPr>
              <a:t> r - c</a:t>
            </a:r>
            <a:r>
              <a:rPr lang="en-US" altLang="en-US" sz="2500" baseline="-25000" dirty="0">
                <a:solidFill>
                  <a:srgbClr val="002060"/>
                </a:solidFill>
                <a:latin typeface="Times" panose="02020603050405020304" pitchFamily="18" charset="0"/>
                <a:cs typeface="Times" panose="02020603050405020304" pitchFamily="18" charset="0"/>
              </a:rPr>
              <a:t>2</a:t>
            </a:r>
            <a:r>
              <a:rPr lang="en-US" altLang="en-US" sz="2500" i="1" dirty="0">
                <a:solidFill>
                  <a:srgbClr val="002060"/>
                </a:solidFill>
                <a:latin typeface="Times" panose="02020603050405020304" pitchFamily="18" charset="0"/>
                <a:cs typeface="Times" panose="02020603050405020304" pitchFamily="18" charset="0"/>
              </a:rPr>
              <a:t> = 0</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và</a:t>
            </a:r>
            <a:r>
              <a:rPr lang="en-US" altLang="en-US" sz="2500" dirty="0" smtClean="0">
                <a:latin typeface="Times" panose="02020603050405020304" pitchFamily="18" charset="0"/>
                <a:cs typeface="Times" panose="02020603050405020304" pitchFamily="18" charset="0"/>
              </a:rPr>
              <a:t> </a:t>
            </a:r>
            <a:r>
              <a:rPr lang="en-US" altLang="en-US" sz="2500" i="1" dirty="0">
                <a:latin typeface=".VnTime" panose="020B7200000000000000" pitchFamily="34" charset="0"/>
                <a:sym typeface="Symbol" panose="05050102010706020507" pitchFamily="18" charset="2"/>
              </a:rPr>
              <a:t></a:t>
            </a:r>
            <a:r>
              <a:rPr lang="en-US" altLang="en-US" sz="2500" baseline="-25000" dirty="0" smtClean="0">
                <a:latin typeface=".VnTime" panose="020B7200000000000000" pitchFamily="34" charset="0"/>
              </a:rPr>
              <a:t>1</a:t>
            </a:r>
            <a:r>
              <a:rPr lang="en-US" altLang="en-US" sz="2500" i="1" dirty="0" smtClean="0">
                <a:latin typeface=".VnTime" panose="020B7200000000000000" pitchFamily="34" charset="0"/>
              </a:rPr>
              <a:t>,</a:t>
            </a:r>
            <a:r>
              <a:rPr lang="en-US" altLang="en-US" sz="2500" i="1" dirty="0" smtClean="0">
                <a:latin typeface=".VnTime" panose="020B7200000000000000" pitchFamily="34" charset="0"/>
                <a:sym typeface="Symbol" panose="05050102010706020507" pitchFamily="18" charset="2"/>
              </a:rPr>
              <a:t></a:t>
            </a:r>
            <a:r>
              <a:rPr lang="en-US" altLang="en-US" sz="2500" baseline="-25000" dirty="0">
                <a:latin typeface=".VnTime" panose="020B7200000000000000" pitchFamily="34" charset="0"/>
              </a:rPr>
              <a:t>2</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là</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các</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hằng</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số</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thì</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dãy</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số</a:t>
            </a:r>
            <a:r>
              <a:rPr lang="en-US" altLang="en-US" sz="2500" dirty="0" smtClean="0">
                <a:latin typeface="Times" panose="02020603050405020304" pitchFamily="18" charset="0"/>
                <a:cs typeface="Times" panose="02020603050405020304" pitchFamily="18" charset="0"/>
              </a:rPr>
              <a:t> </a:t>
            </a:r>
            <a:r>
              <a:rPr lang="en-US" altLang="en-US" sz="2500" dirty="0">
                <a:latin typeface=".VnTime" panose="020B7200000000000000" pitchFamily="34" charset="0"/>
              </a:rPr>
              <a:t>{</a:t>
            </a:r>
            <a:r>
              <a:rPr lang="en-US" altLang="en-US" sz="2500" i="1" dirty="0">
                <a:latin typeface=".VnTime" panose="020B7200000000000000" pitchFamily="34" charset="0"/>
              </a:rPr>
              <a:t>a</a:t>
            </a:r>
            <a:r>
              <a:rPr lang="en-US" altLang="en-US" sz="2500" i="1" baseline="-25000" dirty="0">
                <a:latin typeface=".VnTime" panose="020B7200000000000000" pitchFamily="34" charset="0"/>
              </a:rPr>
              <a:t>n</a:t>
            </a:r>
            <a:r>
              <a:rPr lang="en-US" altLang="en-US" sz="2500" dirty="0">
                <a:latin typeface=".VnTime" panose="020B7200000000000000" pitchFamily="34" charset="0"/>
              </a:rPr>
              <a:t>} </a:t>
            </a:r>
            <a:r>
              <a:rPr lang="en-US" altLang="en-US" sz="2500" dirty="0" err="1" smtClean="0">
                <a:latin typeface="Times" panose="02020603050405020304" pitchFamily="18" charset="0"/>
                <a:cs typeface="Times" panose="02020603050405020304" pitchFamily="18" charset="0"/>
              </a:rPr>
              <a:t>xác</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định</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bởi</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công</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thức</a:t>
            </a:r>
            <a:r>
              <a:rPr lang="en-US" altLang="en-US" sz="2500" dirty="0" smtClean="0">
                <a:latin typeface="Times" panose="02020603050405020304" pitchFamily="18" charset="0"/>
                <a:cs typeface="Times" panose="02020603050405020304" pitchFamily="18" charset="0"/>
              </a:rPr>
              <a:t> </a:t>
            </a:r>
            <a:r>
              <a:rPr lang="en-US" altLang="en-US" sz="2500" i="1" dirty="0">
                <a:solidFill>
                  <a:srgbClr val="002060"/>
                </a:solidFill>
                <a:latin typeface=".VnTime" panose="020B7200000000000000" pitchFamily="34" charset="0"/>
              </a:rPr>
              <a:t>a</a:t>
            </a:r>
            <a:r>
              <a:rPr lang="en-US" altLang="en-US" sz="2500" i="1" baseline="-25000" dirty="0">
                <a:solidFill>
                  <a:srgbClr val="002060"/>
                </a:solidFill>
                <a:latin typeface=".VnTime" panose="020B7200000000000000" pitchFamily="34" charset="0"/>
              </a:rPr>
              <a:t>n</a:t>
            </a:r>
            <a:r>
              <a:rPr lang="en-US" altLang="en-US" sz="2500" dirty="0">
                <a:solidFill>
                  <a:srgbClr val="002060"/>
                </a:solidFill>
                <a:latin typeface=".VnTime" panose="020B7200000000000000" pitchFamily="34" charset="0"/>
              </a:rPr>
              <a:t> = </a:t>
            </a:r>
            <a:r>
              <a:rPr lang="en-US" altLang="en-US" sz="2500" i="1" dirty="0">
                <a:solidFill>
                  <a:srgbClr val="002060"/>
                </a:solidFill>
                <a:latin typeface=".VnTime" panose="020B7200000000000000" pitchFamily="34" charset="0"/>
              </a:rPr>
              <a:t> </a:t>
            </a:r>
            <a:r>
              <a:rPr lang="en-US" altLang="en-US" sz="2500" i="1" dirty="0">
                <a:solidFill>
                  <a:srgbClr val="002060"/>
                </a:solidFill>
                <a:latin typeface=".VnTime" panose="020B7200000000000000" pitchFamily="34" charset="0"/>
                <a:sym typeface="Symbol" panose="05050102010706020507" pitchFamily="18" charset="2"/>
              </a:rPr>
              <a:t></a:t>
            </a:r>
            <a:r>
              <a:rPr lang="en-US" altLang="en-US" sz="2500" baseline="-25000" dirty="0">
                <a:solidFill>
                  <a:srgbClr val="002060"/>
                </a:solidFill>
                <a:latin typeface=".VnTime" panose="020B7200000000000000" pitchFamily="34" charset="0"/>
              </a:rPr>
              <a:t>1</a:t>
            </a:r>
            <a:r>
              <a:rPr lang="en-US" altLang="en-US" sz="2500" dirty="0">
                <a:solidFill>
                  <a:srgbClr val="002060"/>
                </a:solidFill>
                <a:latin typeface=".VnTime" panose="020B7200000000000000" pitchFamily="34" charset="0"/>
              </a:rPr>
              <a:t>(</a:t>
            </a:r>
            <a:r>
              <a:rPr lang="en-US" altLang="en-US" sz="2500" i="1" dirty="0">
                <a:solidFill>
                  <a:srgbClr val="002060"/>
                </a:solidFill>
                <a:latin typeface=".VnTime" panose="020B7200000000000000" pitchFamily="34" charset="0"/>
              </a:rPr>
              <a:t>r</a:t>
            </a:r>
            <a:r>
              <a:rPr lang="en-US" altLang="en-US" sz="2500" baseline="-25000" dirty="0">
                <a:solidFill>
                  <a:srgbClr val="002060"/>
                </a:solidFill>
                <a:latin typeface=".VnTime" panose="020B7200000000000000" pitchFamily="34" charset="0"/>
              </a:rPr>
              <a:t>1</a:t>
            </a:r>
            <a:r>
              <a:rPr lang="en-US" altLang="en-US" sz="2500" dirty="0">
                <a:solidFill>
                  <a:srgbClr val="002060"/>
                </a:solidFill>
                <a:latin typeface=".VnTime" panose="020B7200000000000000" pitchFamily="34" charset="0"/>
              </a:rPr>
              <a:t>)</a:t>
            </a:r>
            <a:r>
              <a:rPr lang="en-US" altLang="en-US" sz="2500" i="1" baseline="30000" dirty="0">
                <a:solidFill>
                  <a:srgbClr val="002060"/>
                </a:solidFill>
                <a:latin typeface=".VnTime" panose="020B7200000000000000" pitchFamily="34" charset="0"/>
              </a:rPr>
              <a:t>n</a:t>
            </a:r>
            <a:r>
              <a:rPr lang="en-US" altLang="en-US" sz="2500" i="1" dirty="0">
                <a:solidFill>
                  <a:srgbClr val="002060"/>
                </a:solidFill>
                <a:latin typeface=".VnTime" panose="020B7200000000000000" pitchFamily="34" charset="0"/>
              </a:rPr>
              <a:t> + </a:t>
            </a:r>
            <a:r>
              <a:rPr lang="en-US" altLang="en-US" sz="2500" i="1" dirty="0">
                <a:solidFill>
                  <a:srgbClr val="002060"/>
                </a:solidFill>
                <a:latin typeface=".VnTime" panose="020B7200000000000000" pitchFamily="34" charset="0"/>
                <a:sym typeface="Symbol" panose="05050102010706020507" pitchFamily="18" charset="2"/>
              </a:rPr>
              <a:t></a:t>
            </a:r>
            <a:r>
              <a:rPr lang="en-US" altLang="en-US" sz="2500" baseline="-25000" dirty="0">
                <a:solidFill>
                  <a:srgbClr val="002060"/>
                </a:solidFill>
                <a:latin typeface=".VnTime" panose="020B7200000000000000" pitchFamily="34" charset="0"/>
              </a:rPr>
              <a:t>2</a:t>
            </a:r>
            <a:r>
              <a:rPr lang="en-US" altLang="en-US" sz="2500" dirty="0">
                <a:solidFill>
                  <a:srgbClr val="002060"/>
                </a:solidFill>
                <a:latin typeface=".VnTime" panose="020B7200000000000000" pitchFamily="34" charset="0"/>
              </a:rPr>
              <a:t>(</a:t>
            </a:r>
            <a:r>
              <a:rPr lang="en-US" altLang="en-US" sz="2500" i="1" dirty="0">
                <a:solidFill>
                  <a:srgbClr val="002060"/>
                </a:solidFill>
                <a:latin typeface=".VnTime" panose="020B7200000000000000" pitchFamily="34" charset="0"/>
              </a:rPr>
              <a:t>r</a:t>
            </a:r>
            <a:r>
              <a:rPr lang="en-US" altLang="en-US" sz="2500" baseline="-25000" dirty="0">
                <a:solidFill>
                  <a:srgbClr val="002060"/>
                </a:solidFill>
                <a:latin typeface=".VnTime" panose="020B7200000000000000" pitchFamily="34" charset="0"/>
              </a:rPr>
              <a:t>2</a:t>
            </a:r>
            <a:r>
              <a:rPr lang="en-US" altLang="en-US" sz="2500" dirty="0">
                <a:solidFill>
                  <a:srgbClr val="002060"/>
                </a:solidFill>
                <a:latin typeface=".VnTime" panose="020B7200000000000000" pitchFamily="34" charset="0"/>
              </a:rPr>
              <a:t>)</a:t>
            </a:r>
            <a:r>
              <a:rPr lang="en-US" altLang="en-US" sz="2500" i="1" baseline="30000" dirty="0">
                <a:solidFill>
                  <a:srgbClr val="002060"/>
                </a:solidFill>
                <a:latin typeface=".VnTime" panose="020B7200000000000000" pitchFamily="34" charset="0"/>
              </a:rPr>
              <a:t>n</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là</a:t>
            </a:r>
            <a:r>
              <a:rPr lang="en-US" altLang="en-US" sz="2500" dirty="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nghiệm</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của</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công</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thức</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đệ</a:t>
            </a:r>
            <a:r>
              <a:rPr lang="en-US" altLang="en-US" sz="2500" dirty="0" smtClean="0">
                <a:latin typeface="Times" panose="02020603050405020304" pitchFamily="18" charset="0"/>
                <a:cs typeface="Times" panose="02020603050405020304" pitchFamily="18" charset="0"/>
              </a:rPr>
              <a:t> quy </a:t>
            </a:r>
            <a:r>
              <a:rPr lang="en-US" altLang="en-US" sz="2500" dirty="0" err="1" smtClean="0">
                <a:latin typeface="Times" panose="02020603050405020304" pitchFamily="18" charset="0"/>
                <a:cs typeface="Times" panose="02020603050405020304" pitchFamily="18" charset="0"/>
              </a:rPr>
              <a:t>đã</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cho</a:t>
            </a:r>
            <a:r>
              <a:rPr lang="en-US" altLang="en-US" sz="2500" dirty="0" smtClean="0">
                <a:latin typeface="Times" panose="02020603050405020304" pitchFamily="18" charset="0"/>
                <a:cs typeface="Times" panose="02020603050405020304" pitchFamily="18" charset="0"/>
              </a:rPr>
              <a:t> </a:t>
            </a:r>
            <a:r>
              <a:rPr lang="en-US" altLang="en-US" sz="2500" i="1" dirty="0">
                <a:latin typeface=".VnTime" panose="020B7200000000000000" pitchFamily="34" charset="0"/>
              </a:rPr>
              <a:t> a</a:t>
            </a:r>
            <a:r>
              <a:rPr lang="en-US" altLang="en-US" sz="2500" i="1" baseline="-25000" dirty="0">
                <a:latin typeface=".VnTime" panose="020B7200000000000000" pitchFamily="34" charset="0"/>
              </a:rPr>
              <a:t>n</a:t>
            </a:r>
            <a:r>
              <a:rPr lang="en-US" altLang="en-US" sz="2500" i="1" dirty="0">
                <a:latin typeface=".VnTime" panose="020B7200000000000000" pitchFamily="34" charset="0"/>
              </a:rPr>
              <a:t> = c</a:t>
            </a:r>
            <a:r>
              <a:rPr lang="en-US" altLang="en-US" sz="2500" baseline="-25000" dirty="0">
                <a:latin typeface=".VnTime" panose="020B7200000000000000" pitchFamily="34" charset="0"/>
              </a:rPr>
              <a:t>1</a:t>
            </a:r>
            <a:r>
              <a:rPr lang="en-US" altLang="en-US" sz="2500" i="1" dirty="0">
                <a:latin typeface=".VnTime" panose="020B7200000000000000" pitchFamily="34" charset="0"/>
              </a:rPr>
              <a:t> a</a:t>
            </a:r>
            <a:r>
              <a:rPr lang="en-US" altLang="en-US" sz="2500" i="1" baseline="-25000" dirty="0">
                <a:latin typeface=".VnTime" panose="020B7200000000000000" pitchFamily="34" charset="0"/>
              </a:rPr>
              <a:t>n</a:t>
            </a:r>
            <a:r>
              <a:rPr lang="en-US" altLang="en-US" sz="2500" baseline="-25000" dirty="0">
                <a:latin typeface=".VnTime" panose="020B7200000000000000" pitchFamily="34" charset="0"/>
              </a:rPr>
              <a:t>-1</a:t>
            </a:r>
            <a:r>
              <a:rPr lang="en-US" altLang="en-US" sz="2500" i="1" dirty="0">
                <a:latin typeface=".VnTime" panose="020B7200000000000000" pitchFamily="34" charset="0"/>
              </a:rPr>
              <a:t> + c</a:t>
            </a:r>
            <a:r>
              <a:rPr lang="en-US" altLang="en-US" sz="2500" baseline="-25000" dirty="0">
                <a:latin typeface=".VnTime" panose="020B7200000000000000" pitchFamily="34" charset="0"/>
              </a:rPr>
              <a:t>2</a:t>
            </a:r>
            <a:r>
              <a:rPr lang="en-US" altLang="en-US" sz="2500" i="1" dirty="0">
                <a:latin typeface=".VnTime" panose="020B7200000000000000" pitchFamily="34" charset="0"/>
              </a:rPr>
              <a:t> a</a:t>
            </a:r>
            <a:r>
              <a:rPr lang="en-US" altLang="en-US" sz="2500" i="1" baseline="-25000" dirty="0">
                <a:latin typeface=".VnTime" panose="020B7200000000000000" pitchFamily="34" charset="0"/>
              </a:rPr>
              <a:t>n</a:t>
            </a:r>
            <a:r>
              <a:rPr lang="en-US" altLang="en-US" sz="2500" baseline="-25000" dirty="0">
                <a:latin typeface=".VnTime" panose="020B7200000000000000" pitchFamily="34" charset="0"/>
              </a:rPr>
              <a:t>-2</a:t>
            </a:r>
            <a:r>
              <a:rPr lang="en-US" altLang="en-US" sz="2500" i="1" dirty="0">
                <a:latin typeface=".VnTime" panose="020B7200000000000000" pitchFamily="34" charset="0"/>
              </a:rPr>
              <a:t> </a:t>
            </a:r>
            <a:endParaRPr lang="en-US" altLang="en-US" sz="2500" dirty="0" smtClean="0">
              <a:latin typeface="Times" panose="02020603050405020304" pitchFamily="18" charset="0"/>
              <a:cs typeface="Times" panose="02020603050405020304" pitchFamily="18" charset="0"/>
            </a:endParaRPr>
          </a:p>
          <a:p>
            <a:pPr algn="just" eaLnBrk="1" hangingPunct="1">
              <a:lnSpc>
                <a:spcPct val="120000"/>
              </a:lnSpc>
              <a:spcBef>
                <a:spcPts val="1200"/>
              </a:spcBef>
            </a:pPr>
            <a:r>
              <a:rPr lang="en-US" altLang="en-US" sz="2500" dirty="0" err="1" smtClean="0">
                <a:latin typeface="Times" panose="02020603050405020304" pitchFamily="18" charset="0"/>
                <a:cs typeface="Times" panose="02020603050405020304" pitchFamily="18" charset="0"/>
              </a:rPr>
              <a:t>Sau</a:t>
            </a:r>
            <a:r>
              <a:rPr lang="en-US" altLang="en-US" sz="2500" dirty="0" smtClean="0">
                <a:latin typeface="Times" panose="02020603050405020304" pitchFamily="18" charset="0"/>
                <a:cs typeface="Times" panose="02020603050405020304" pitchFamily="18" charset="0"/>
              </a:rPr>
              <a:t> </a:t>
            </a:r>
            <a:r>
              <a:rPr lang="en-US" altLang="en-US" sz="2500" dirty="0" err="1" smtClean="0">
                <a:latin typeface="Times" panose="02020603050405020304" pitchFamily="18" charset="0"/>
                <a:cs typeface="Times" panose="02020603050405020304" pitchFamily="18" charset="0"/>
              </a:rPr>
              <a:t>đó</a:t>
            </a:r>
            <a:r>
              <a:rPr lang="en-US" altLang="en-US" sz="2500" dirty="0" smtClean="0">
                <a:latin typeface="Times" panose="02020603050405020304" pitchFamily="18" charset="0"/>
                <a:cs typeface="Times" panose="02020603050405020304" pitchFamily="18" charset="0"/>
              </a:rPr>
              <a:t>, ta </a:t>
            </a:r>
            <a:r>
              <a:rPr lang="en-US" altLang="en-US" sz="2500" dirty="0" err="1" smtClean="0">
                <a:latin typeface="Times" panose="02020603050405020304" pitchFamily="18" charset="0"/>
                <a:cs typeface="Times" panose="02020603050405020304" pitchFamily="18" charset="0"/>
              </a:rPr>
              <a:t>cần</a:t>
            </a:r>
            <a:r>
              <a:rPr lang="en-US" altLang="en-US" sz="2500" dirty="0" smtClean="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chỉ</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ra</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rằng</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nghiệm</a:t>
            </a:r>
            <a:r>
              <a:rPr lang="en-US" altLang="en-US" sz="2500" dirty="0">
                <a:latin typeface="Times" panose="02020603050405020304" pitchFamily="18" charset="0"/>
                <a:cs typeface="Times" panose="02020603050405020304" pitchFamily="18" charset="0"/>
              </a:rPr>
              <a:t> </a:t>
            </a:r>
            <a:r>
              <a:rPr lang="en-US" altLang="en-US" sz="2500" dirty="0">
                <a:latin typeface=".VnTime" panose="020B7200000000000000" pitchFamily="34" charset="0"/>
              </a:rPr>
              <a:t>{</a:t>
            </a:r>
            <a:r>
              <a:rPr lang="en-US" altLang="en-US" sz="2500" i="1" dirty="0">
                <a:latin typeface=".VnTime" panose="020B7200000000000000" pitchFamily="34" charset="0"/>
              </a:rPr>
              <a:t>a</a:t>
            </a:r>
            <a:r>
              <a:rPr lang="en-US" altLang="en-US" sz="2500" i="1" baseline="-25000" dirty="0">
                <a:latin typeface=".VnTime" panose="020B7200000000000000" pitchFamily="34" charset="0"/>
              </a:rPr>
              <a:t>n</a:t>
            </a:r>
            <a:r>
              <a:rPr lang="en-US" altLang="en-US" sz="2500" dirty="0">
                <a:latin typeface=".VnTime" panose="020B7200000000000000" pitchFamily="34" charset="0"/>
              </a:rPr>
              <a:t>}  </a:t>
            </a:r>
            <a:r>
              <a:rPr lang="en-US" altLang="en-US" sz="2500" dirty="0" err="1">
                <a:latin typeface="Times" panose="02020603050405020304" pitchFamily="18" charset="0"/>
                <a:cs typeface="Times" panose="02020603050405020304" pitchFamily="18" charset="0"/>
              </a:rPr>
              <a:t>của</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công</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thức</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đệ</a:t>
            </a:r>
            <a:r>
              <a:rPr lang="en-US" altLang="en-US" sz="2500" dirty="0">
                <a:latin typeface="Times" panose="02020603050405020304" pitchFamily="18" charset="0"/>
                <a:cs typeface="Times" panose="02020603050405020304" pitchFamily="18" charset="0"/>
              </a:rPr>
              <a:t> quy</a:t>
            </a:r>
            <a:endParaRPr lang="en-US" altLang="en-US" sz="2500" dirty="0">
              <a:latin typeface=".VnTime" panose="020B7200000000000000" pitchFamily="34" charset="0"/>
            </a:endParaRPr>
          </a:p>
          <a:p>
            <a:pPr marL="0" indent="0" algn="just" eaLnBrk="1" hangingPunct="1">
              <a:lnSpc>
                <a:spcPct val="120000"/>
              </a:lnSpc>
              <a:spcBef>
                <a:spcPts val="1200"/>
              </a:spcBef>
              <a:buNone/>
            </a:pPr>
            <a:r>
              <a:rPr lang="en-US" altLang="en-US" sz="2500" i="1" dirty="0">
                <a:latin typeface=".VnTime" panose="020B7200000000000000" pitchFamily="34" charset="0"/>
              </a:rPr>
              <a:t>      a</a:t>
            </a:r>
            <a:r>
              <a:rPr lang="en-US" altLang="en-US" sz="2500" i="1" baseline="-25000" dirty="0">
                <a:latin typeface=".VnTime" panose="020B7200000000000000" pitchFamily="34" charset="0"/>
              </a:rPr>
              <a:t>n</a:t>
            </a:r>
            <a:r>
              <a:rPr lang="en-US" altLang="en-US" sz="2500" i="1" dirty="0">
                <a:latin typeface=".VnTime" panose="020B7200000000000000" pitchFamily="34" charset="0"/>
              </a:rPr>
              <a:t> = c</a:t>
            </a:r>
            <a:r>
              <a:rPr lang="en-US" altLang="en-US" sz="2500" baseline="-25000" dirty="0">
                <a:latin typeface=".VnTime" panose="020B7200000000000000" pitchFamily="34" charset="0"/>
              </a:rPr>
              <a:t>1</a:t>
            </a:r>
            <a:r>
              <a:rPr lang="en-US" altLang="en-US" sz="2500" i="1" dirty="0">
                <a:latin typeface=".VnTime" panose="020B7200000000000000" pitchFamily="34" charset="0"/>
              </a:rPr>
              <a:t> a</a:t>
            </a:r>
            <a:r>
              <a:rPr lang="en-US" altLang="en-US" sz="2500" i="1" baseline="-25000" dirty="0">
                <a:latin typeface=".VnTime" panose="020B7200000000000000" pitchFamily="34" charset="0"/>
              </a:rPr>
              <a:t>n</a:t>
            </a:r>
            <a:r>
              <a:rPr lang="en-US" altLang="en-US" sz="2500" baseline="-25000" dirty="0">
                <a:latin typeface=".VnTime" panose="020B7200000000000000" pitchFamily="34" charset="0"/>
              </a:rPr>
              <a:t>-1</a:t>
            </a:r>
            <a:r>
              <a:rPr lang="en-US" altLang="en-US" sz="2500" i="1" dirty="0">
                <a:latin typeface=".VnTime" panose="020B7200000000000000" pitchFamily="34" charset="0"/>
              </a:rPr>
              <a:t> + c</a:t>
            </a:r>
            <a:r>
              <a:rPr lang="en-US" altLang="en-US" sz="2500" baseline="-25000" dirty="0">
                <a:latin typeface=".VnTime" panose="020B7200000000000000" pitchFamily="34" charset="0"/>
              </a:rPr>
              <a:t>2</a:t>
            </a:r>
            <a:r>
              <a:rPr lang="en-US" altLang="en-US" sz="2500" i="1" dirty="0">
                <a:latin typeface=".VnTime" panose="020B7200000000000000" pitchFamily="34" charset="0"/>
              </a:rPr>
              <a:t> a</a:t>
            </a:r>
            <a:r>
              <a:rPr lang="en-US" altLang="en-US" sz="2500" i="1" baseline="-25000" dirty="0">
                <a:latin typeface=".VnTime" panose="020B7200000000000000" pitchFamily="34" charset="0"/>
              </a:rPr>
              <a:t>n</a:t>
            </a:r>
            <a:r>
              <a:rPr lang="en-US" altLang="en-US" sz="2500" baseline="-25000" dirty="0">
                <a:latin typeface=".VnTime" panose="020B7200000000000000" pitchFamily="34" charset="0"/>
              </a:rPr>
              <a:t>-2</a:t>
            </a:r>
            <a:r>
              <a:rPr lang="en-US" altLang="en-US" sz="2500" i="1" dirty="0">
                <a:latin typeface=".VnTime" panose="020B7200000000000000" pitchFamily="34" charset="0"/>
              </a:rPr>
              <a:t> </a:t>
            </a:r>
            <a:r>
              <a:rPr lang="en-US" altLang="en-US" sz="2500" dirty="0">
                <a:latin typeface=".VnTime" panose="020B7200000000000000" pitchFamily="34" charset="0"/>
              </a:rPr>
              <a:t> </a:t>
            </a:r>
            <a:r>
              <a:rPr lang="en-US" altLang="en-US" sz="2500" dirty="0" err="1">
                <a:latin typeface="Times" panose="02020603050405020304" pitchFamily="18" charset="0"/>
                <a:cs typeface="Times" panose="02020603050405020304" pitchFamily="18" charset="0"/>
              </a:rPr>
              <a:t>luôn</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có</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dạng</a:t>
            </a:r>
            <a:r>
              <a:rPr lang="en-US" altLang="en-US" sz="2500" dirty="0">
                <a:latin typeface="Times" panose="02020603050405020304" pitchFamily="18" charset="0"/>
                <a:cs typeface="Times" panose="02020603050405020304" pitchFamily="18" charset="0"/>
              </a:rPr>
              <a:t> </a:t>
            </a:r>
            <a:r>
              <a:rPr lang="en-US" altLang="en-US" sz="2500" i="1" dirty="0" smtClean="0">
                <a:solidFill>
                  <a:srgbClr val="002060"/>
                </a:solidFill>
                <a:latin typeface=".VnTime" panose="020B7200000000000000" pitchFamily="34" charset="0"/>
              </a:rPr>
              <a:t>a</a:t>
            </a:r>
            <a:r>
              <a:rPr lang="en-US" altLang="en-US" sz="2500" i="1" baseline="-25000" dirty="0" smtClean="0">
                <a:solidFill>
                  <a:srgbClr val="002060"/>
                </a:solidFill>
                <a:latin typeface=".VnTime" panose="020B7200000000000000" pitchFamily="34" charset="0"/>
              </a:rPr>
              <a:t>n</a:t>
            </a:r>
            <a:r>
              <a:rPr lang="en-US" altLang="en-US" sz="2500" dirty="0" smtClean="0">
                <a:solidFill>
                  <a:srgbClr val="002060"/>
                </a:solidFill>
                <a:latin typeface=".VnTime" panose="020B7200000000000000" pitchFamily="34" charset="0"/>
              </a:rPr>
              <a:t> </a:t>
            </a:r>
            <a:r>
              <a:rPr lang="en-US" altLang="en-US" sz="2500" dirty="0">
                <a:solidFill>
                  <a:srgbClr val="002060"/>
                </a:solidFill>
                <a:latin typeface=".VnTime" panose="020B7200000000000000" pitchFamily="34" charset="0"/>
              </a:rPr>
              <a:t>= </a:t>
            </a:r>
            <a:r>
              <a:rPr lang="en-US" altLang="en-US" sz="2500" i="1" dirty="0">
                <a:solidFill>
                  <a:srgbClr val="002060"/>
                </a:solidFill>
                <a:latin typeface=".VnTime" panose="020B7200000000000000" pitchFamily="34" charset="0"/>
              </a:rPr>
              <a:t> </a:t>
            </a:r>
            <a:r>
              <a:rPr lang="en-US" altLang="en-US" sz="2500" i="1" dirty="0">
                <a:solidFill>
                  <a:srgbClr val="002060"/>
                </a:solidFill>
                <a:latin typeface=".VnTime" panose="020B7200000000000000" pitchFamily="34" charset="0"/>
                <a:sym typeface="Symbol" panose="05050102010706020507" pitchFamily="18" charset="2"/>
              </a:rPr>
              <a:t></a:t>
            </a:r>
            <a:r>
              <a:rPr lang="en-US" altLang="en-US" sz="2500" baseline="-25000" dirty="0">
                <a:solidFill>
                  <a:srgbClr val="002060"/>
                </a:solidFill>
                <a:latin typeface=".VnTime" panose="020B7200000000000000" pitchFamily="34" charset="0"/>
              </a:rPr>
              <a:t>1</a:t>
            </a:r>
            <a:r>
              <a:rPr lang="en-US" altLang="en-US" sz="2500" dirty="0">
                <a:solidFill>
                  <a:srgbClr val="002060"/>
                </a:solidFill>
                <a:latin typeface=".VnTime" panose="020B7200000000000000" pitchFamily="34" charset="0"/>
              </a:rPr>
              <a:t>(</a:t>
            </a:r>
            <a:r>
              <a:rPr lang="en-US" altLang="en-US" sz="2500" i="1" dirty="0">
                <a:solidFill>
                  <a:srgbClr val="002060"/>
                </a:solidFill>
                <a:latin typeface=".VnTime" panose="020B7200000000000000" pitchFamily="34" charset="0"/>
              </a:rPr>
              <a:t>r</a:t>
            </a:r>
            <a:r>
              <a:rPr lang="en-US" altLang="en-US" sz="2500" baseline="-25000" dirty="0">
                <a:solidFill>
                  <a:srgbClr val="002060"/>
                </a:solidFill>
                <a:latin typeface=".VnTime" panose="020B7200000000000000" pitchFamily="34" charset="0"/>
              </a:rPr>
              <a:t>1</a:t>
            </a:r>
            <a:r>
              <a:rPr lang="en-US" altLang="en-US" sz="2500" dirty="0">
                <a:solidFill>
                  <a:srgbClr val="002060"/>
                </a:solidFill>
                <a:latin typeface=".VnTime" panose="020B7200000000000000" pitchFamily="34" charset="0"/>
              </a:rPr>
              <a:t>)</a:t>
            </a:r>
            <a:r>
              <a:rPr lang="en-US" altLang="en-US" sz="2500" i="1" baseline="30000" dirty="0">
                <a:solidFill>
                  <a:srgbClr val="002060"/>
                </a:solidFill>
                <a:latin typeface=".VnTime" panose="020B7200000000000000" pitchFamily="34" charset="0"/>
              </a:rPr>
              <a:t>n</a:t>
            </a:r>
            <a:r>
              <a:rPr lang="en-US" altLang="en-US" sz="2500" i="1" dirty="0">
                <a:solidFill>
                  <a:srgbClr val="002060"/>
                </a:solidFill>
                <a:latin typeface=".VnTime" panose="020B7200000000000000" pitchFamily="34" charset="0"/>
              </a:rPr>
              <a:t> + </a:t>
            </a:r>
            <a:r>
              <a:rPr lang="en-US" altLang="en-US" sz="2500" i="1" dirty="0">
                <a:solidFill>
                  <a:srgbClr val="002060"/>
                </a:solidFill>
                <a:latin typeface=".VnTime" panose="020B7200000000000000" pitchFamily="34" charset="0"/>
                <a:sym typeface="Symbol" panose="05050102010706020507" pitchFamily="18" charset="2"/>
              </a:rPr>
              <a:t></a:t>
            </a:r>
            <a:r>
              <a:rPr lang="en-US" altLang="en-US" sz="2500" baseline="-25000" dirty="0">
                <a:solidFill>
                  <a:srgbClr val="002060"/>
                </a:solidFill>
                <a:latin typeface=".VnTime" panose="020B7200000000000000" pitchFamily="34" charset="0"/>
              </a:rPr>
              <a:t>2</a:t>
            </a:r>
            <a:r>
              <a:rPr lang="en-US" altLang="en-US" sz="2500" dirty="0">
                <a:solidFill>
                  <a:srgbClr val="002060"/>
                </a:solidFill>
                <a:latin typeface=".VnTime" panose="020B7200000000000000" pitchFamily="34" charset="0"/>
              </a:rPr>
              <a:t>(</a:t>
            </a:r>
            <a:r>
              <a:rPr lang="en-US" altLang="en-US" sz="2500" i="1" dirty="0">
                <a:solidFill>
                  <a:srgbClr val="002060"/>
                </a:solidFill>
                <a:latin typeface=".VnTime" panose="020B7200000000000000" pitchFamily="34" charset="0"/>
              </a:rPr>
              <a:t>r</a:t>
            </a:r>
            <a:r>
              <a:rPr lang="en-US" altLang="en-US" sz="2500" baseline="-25000" dirty="0">
                <a:solidFill>
                  <a:srgbClr val="002060"/>
                </a:solidFill>
                <a:latin typeface=".VnTime" panose="020B7200000000000000" pitchFamily="34" charset="0"/>
              </a:rPr>
              <a:t>2</a:t>
            </a:r>
            <a:r>
              <a:rPr lang="en-US" altLang="en-US" sz="2500" dirty="0">
                <a:solidFill>
                  <a:srgbClr val="002060"/>
                </a:solidFill>
                <a:latin typeface=".VnTime" panose="020B7200000000000000" pitchFamily="34" charset="0"/>
              </a:rPr>
              <a:t>)</a:t>
            </a:r>
            <a:r>
              <a:rPr lang="en-US" altLang="en-US" sz="2500" i="1" baseline="30000" dirty="0">
                <a:solidFill>
                  <a:srgbClr val="002060"/>
                </a:solidFill>
                <a:latin typeface=".VnTime" panose="020B7200000000000000" pitchFamily="34" charset="0"/>
              </a:rPr>
              <a:t>n</a:t>
            </a:r>
            <a:r>
              <a:rPr lang="en-US" altLang="en-US" sz="2500" dirty="0" smtClean="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với</a:t>
            </a:r>
            <a:r>
              <a:rPr lang="en-US" altLang="en-US" sz="2500" dirty="0">
                <a:latin typeface="Times" panose="02020603050405020304" pitchFamily="18" charset="0"/>
                <a:cs typeface="Times" panose="02020603050405020304" pitchFamily="18" charset="0"/>
              </a:rPr>
              <a:t> </a:t>
            </a:r>
            <a:r>
              <a:rPr lang="en-US" altLang="en-US" sz="2500" i="1" dirty="0">
                <a:latin typeface=".VnTime" panose="020B7200000000000000" pitchFamily="34" charset="0"/>
                <a:sym typeface="Symbol" panose="05050102010706020507" pitchFamily="18" charset="2"/>
              </a:rPr>
              <a:t></a:t>
            </a:r>
            <a:r>
              <a:rPr lang="en-US" altLang="en-US" sz="2500" baseline="-25000" dirty="0">
                <a:latin typeface=".VnTime" panose="020B7200000000000000" pitchFamily="34" charset="0"/>
              </a:rPr>
              <a:t>1</a:t>
            </a:r>
            <a:r>
              <a:rPr lang="en-US" altLang="en-US" sz="2500" i="1" dirty="0">
                <a:latin typeface=".VnTime" panose="020B7200000000000000" pitchFamily="34" charset="0"/>
              </a:rPr>
              <a:t>, </a:t>
            </a:r>
            <a:r>
              <a:rPr lang="en-US" altLang="en-US" sz="2500" i="1" dirty="0">
                <a:latin typeface=".VnTime" panose="020B7200000000000000" pitchFamily="34" charset="0"/>
                <a:sym typeface="Symbol" panose="05050102010706020507" pitchFamily="18" charset="2"/>
              </a:rPr>
              <a:t></a:t>
            </a:r>
            <a:r>
              <a:rPr lang="en-US" altLang="en-US" sz="2500" baseline="-25000" dirty="0">
                <a:latin typeface=".VnTime" panose="020B7200000000000000" pitchFamily="34" charset="0"/>
              </a:rPr>
              <a:t>2 </a:t>
            </a:r>
            <a:r>
              <a:rPr lang="en-US" altLang="en-US" sz="2500" dirty="0" err="1">
                <a:latin typeface="Times" panose="02020603050405020304" pitchFamily="18" charset="0"/>
                <a:cs typeface="Times" panose="02020603050405020304" pitchFamily="18" charset="0"/>
              </a:rPr>
              <a:t>nào</a:t>
            </a:r>
            <a:r>
              <a:rPr lang="en-US" altLang="en-US" sz="2500" dirty="0">
                <a:latin typeface="Times" panose="02020603050405020304" pitchFamily="18" charset="0"/>
                <a:cs typeface="Times" panose="02020603050405020304" pitchFamily="18" charset="0"/>
              </a:rPr>
              <a:t> </a:t>
            </a:r>
            <a:r>
              <a:rPr lang="en-US" altLang="en-US" sz="2500" dirty="0" err="1">
                <a:latin typeface="Times" panose="02020603050405020304" pitchFamily="18" charset="0"/>
                <a:cs typeface="Times" panose="02020603050405020304" pitchFamily="18" charset="0"/>
              </a:rPr>
              <a:t>đó</a:t>
            </a:r>
            <a:r>
              <a:rPr lang="en-US" altLang="en-US" sz="2500" dirty="0">
                <a:latin typeface=".VnTime" panose="020B7200000000000000" pitchFamily="34" charset="0"/>
              </a:rPr>
              <a:t>. </a:t>
            </a:r>
          </a:p>
          <a:p>
            <a:pPr marL="0" indent="0" algn="just" eaLnBrk="1" hangingPunct="1">
              <a:lnSpc>
                <a:spcPct val="120000"/>
              </a:lnSpc>
              <a:spcBef>
                <a:spcPts val="1200"/>
              </a:spcBef>
              <a:buNone/>
            </a:pPr>
            <a:endParaRPr lang="en-US" altLang="en-US" sz="2500" dirty="0" smtClean="0">
              <a:latin typeface="Times" panose="02020603050405020304" pitchFamily="18" charset="0"/>
              <a:cs typeface="Times" panose="02020603050405020304" pitchFamily="18" charset="0"/>
            </a:endParaRPr>
          </a:p>
        </p:txBody>
      </p:sp>
      <p:sp>
        <p:nvSpPr>
          <p:cNvPr id="2" name="Slide Number Placeholder 1">
            <a:extLst>
              <a:ext uri="{FF2B5EF4-FFF2-40B4-BE49-F238E27FC236}">
                <a16:creationId xmlns:a16="http://schemas.microsoft.com/office/drawing/2014/main" id="{47F1A77F-01DC-4AA5-AC5E-5C7D915A9B0B}"/>
              </a:ext>
            </a:extLst>
          </p:cNvPr>
          <p:cNvSpPr>
            <a:spLocks noGrp="1"/>
          </p:cNvSpPr>
          <p:nvPr>
            <p:ph type="sldNum" sz="quarter" idx="12"/>
          </p:nvPr>
        </p:nvSpPr>
        <p:spPr/>
        <p:txBody>
          <a:bodyPr/>
          <a:lstStyle/>
          <a:p>
            <a:pPr>
              <a:defRPr/>
            </a:pPr>
            <a:fld id="{519C8756-3B26-4146-A7C7-24F682EEB786}" type="slidenum">
              <a:rPr lang="en-US" smtClean="0"/>
              <a:pPr>
                <a:defRPr/>
              </a:pPr>
              <a:t>98</a:t>
            </a:fld>
            <a:endParaRPr lang="en-US"/>
          </a:p>
        </p:txBody>
      </p:sp>
    </p:spTree>
    <p:extLst>
      <p:ext uri="{BB962C8B-B14F-4D97-AF65-F5344CB8AC3E}">
        <p14:creationId xmlns:p14="http://schemas.microsoft.com/office/powerpoint/2010/main" val="35463752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a:extLst>
              <a:ext uri="{FF2B5EF4-FFF2-40B4-BE49-F238E27FC236}">
                <a16:creationId xmlns:a16="http://schemas.microsoft.com/office/drawing/2014/main" id="{0D71322D-CAB6-4A86-9A54-46E7B68AC4D5}"/>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Giải</a:t>
            </a:r>
            <a:r>
              <a:rPr lang="en-US" altLang="en-US" sz="3500" dirty="0"/>
              <a:t> CTĐQ TTTNHSH</a:t>
            </a:r>
          </a:p>
        </p:txBody>
      </p:sp>
      <p:sp>
        <p:nvSpPr>
          <p:cNvPr id="111620" name="Rectangle 3">
            <a:extLst>
              <a:ext uri="{FF2B5EF4-FFF2-40B4-BE49-F238E27FC236}">
                <a16:creationId xmlns:a16="http://schemas.microsoft.com/office/drawing/2014/main" id="{A4143CF9-B0B3-4689-AC0E-4C6E44621525}"/>
              </a:ext>
            </a:extLst>
          </p:cNvPr>
          <p:cNvSpPr>
            <a:spLocks noGrp="1" noChangeArrowheads="1"/>
          </p:cNvSpPr>
          <p:nvPr>
            <p:ph idx="1"/>
          </p:nvPr>
        </p:nvSpPr>
        <p:spPr>
          <a:xfrm>
            <a:off x="18010" y="868680"/>
            <a:ext cx="9049790" cy="4495800"/>
          </a:xfrm>
        </p:spPr>
        <p:txBody>
          <a:bodyPr>
            <a:normAutofit/>
          </a:bodyPr>
          <a:lstStyle/>
          <a:p>
            <a:pPr marL="0" indent="0" algn="just" eaLnBrk="1" hangingPunct="1">
              <a:lnSpc>
                <a:spcPct val="120000"/>
              </a:lnSpc>
              <a:spcBef>
                <a:spcPts val="1200"/>
              </a:spcBef>
              <a:buNone/>
            </a:pPr>
            <a:r>
              <a:rPr lang="en-US" altLang="en-US" sz="2600" b="1" dirty="0" err="1" smtClean="0">
                <a:latin typeface="Times" panose="02020603050405020304" pitchFamily="18" charset="0"/>
                <a:cs typeface="Times" panose="02020603050405020304" pitchFamily="18" charset="0"/>
              </a:rPr>
              <a:t>Chứng</a:t>
            </a:r>
            <a:r>
              <a:rPr lang="en-US" altLang="en-US" sz="2600" b="1" dirty="0" smtClean="0">
                <a:latin typeface="Times" panose="02020603050405020304" pitchFamily="18" charset="0"/>
                <a:cs typeface="Times" panose="02020603050405020304" pitchFamily="18" charset="0"/>
              </a:rPr>
              <a:t> minh. </a:t>
            </a:r>
            <a:r>
              <a:rPr lang="en-US" altLang="en-US" sz="2600" dirty="0" err="1" smtClean="0">
                <a:latin typeface="Times" panose="02020603050405020304" pitchFamily="18" charset="0"/>
                <a:cs typeface="Times" panose="02020603050405020304" pitchFamily="18" charset="0"/>
              </a:rPr>
              <a:t>Trước</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hết</a:t>
            </a:r>
            <a:r>
              <a:rPr lang="en-US" altLang="en-US" sz="2600" dirty="0" smtClean="0">
                <a:latin typeface="Times" panose="02020603050405020304" pitchFamily="18" charset="0"/>
                <a:cs typeface="Times" panose="02020603050405020304" pitchFamily="18" charset="0"/>
              </a:rPr>
              <a:t> ta </a:t>
            </a:r>
            <a:r>
              <a:rPr lang="en-US" altLang="en-US" sz="2600" dirty="0" err="1" smtClean="0">
                <a:latin typeface="Times" panose="02020603050405020304" pitchFamily="18" charset="0"/>
                <a:cs typeface="Times" panose="02020603050405020304" pitchFamily="18" charset="0"/>
              </a:rPr>
              <a:t>chứng</a:t>
            </a:r>
            <a:r>
              <a:rPr lang="en-US" altLang="en-US" sz="2600" dirty="0" smtClean="0">
                <a:latin typeface="Times" panose="02020603050405020304" pitchFamily="18" charset="0"/>
                <a:cs typeface="Times" panose="02020603050405020304" pitchFamily="18" charset="0"/>
              </a:rPr>
              <a:t> minh </a:t>
            </a:r>
            <a:r>
              <a:rPr lang="en-US" altLang="en-US" sz="2600" dirty="0" err="1" smtClean="0">
                <a:latin typeface="Times" panose="02020603050405020304" pitchFamily="18" charset="0"/>
                <a:cs typeface="Times" panose="02020603050405020304" pitchFamily="18" charset="0"/>
              </a:rPr>
              <a:t>rằng</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nếu</a:t>
            </a:r>
            <a:r>
              <a:rPr lang="en-US" altLang="en-US" sz="2600" dirty="0" smtClean="0">
                <a:latin typeface="Times" panose="02020603050405020304" pitchFamily="18" charset="0"/>
                <a:cs typeface="Times" panose="02020603050405020304" pitchFamily="18" charset="0"/>
              </a:rPr>
              <a:t> </a:t>
            </a:r>
            <a:r>
              <a:rPr lang="en-US" altLang="en-US" sz="2600" i="1" dirty="0" smtClean="0">
                <a:latin typeface="Times" panose="02020603050405020304" pitchFamily="18" charset="0"/>
                <a:cs typeface="Times" panose="02020603050405020304" pitchFamily="18" charset="0"/>
              </a:rPr>
              <a:t>r</a:t>
            </a:r>
            <a:r>
              <a:rPr lang="en-US" altLang="en-US" sz="2600" baseline="-25000" dirty="0" smtClean="0">
                <a:latin typeface="Times" panose="02020603050405020304" pitchFamily="18" charset="0"/>
                <a:cs typeface="Times" panose="02020603050405020304" pitchFamily="18" charset="0"/>
              </a:rPr>
              <a:t>1</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và</a:t>
            </a:r>
            <a:r>
              <a:rPr lang="en-US" altLang="en-US" sz="2600" dirty="0" smtClean="0">
                <a:latin typeface="Times" panose="02020603050405020304" pitchFamily="18" charset="0"/>
                <a:cs typeface="Times" panose="02020603050405020304" pitchFamily="18" charset="0"/>
              </a:rPr>
              <a:t> </a:t>
            </a:r>
            <a:r>
              <a:rPr lang="en-US" altLang="en-US" sz="2600" i="1" dirty="0" smtClean="0">
                <a:latin typeface="Times" panose="02020603050405020304" pitchFamily="18" charset="0"/>
                <a:cs typeface="Times" panose="02020603050405020304" pitchFamily="18" charset="0"/>
              </a:rPr>
              <a:t>r</a:t>
            </a:r>
            <a:r>
              <a:rPr lang="en-US" altLang="en-US" sz="2600" baseline="-25000" dirty="0" smtClean="0">
                <a:latin typeface="Times" panose="02020603050405020304" pitchFamily="18" charset="0"/>
                <a:cs typeface="Times" panose="02020603050405020304" pitchFamily="18" charset="0"/>
              </a:rPr>
              <a:t>2</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là</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hai</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nghiệm</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phân</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biệt</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của</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phương</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trình</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đặc</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trưng</a:t>
            </a:r>
            <a:r>
              <a:rPr lang="en-US" altLang="en-US" sz="2600" dirty="0" smtClean="0">
                <a:latin typeface="Times" panose="02020603050405020304" pitchFamily="18" charset="0"/>
                <a:cs typeface="Times" panose="02020603050405020304" pitchFamily="18" charset="0"/>
              </a:rPr>
              <a:t> </a:t>
            </a:r>
            <a:r>
              <a:rPr lang="en-US" altLang="en-US" sz="2600" i="1" dirty="0">
                <a:solidFill>
                  <a:srgbClr val="002060"/>
                </a:solidFill>
                <a:latin typeface="Times" panose="02020603050405020304" pitchFamily="18" charset="0"/>
                <a:cs typeface="Times" panose="02020603050405020304" pitchFamily="18" charset="0"/>
              </a:rPr>
              <a:t>r</a:t>
            </a:r>
            <a:r>
              <a:rPr lang="en-US" altLang="en-US" sz="2600" i="1" baseline="30000" dirty="0">
                <a:solidFill>
                  <a:srgbClr val="002060"/>
                </a:solidFill>
                <a:latin typeface="Times" panose="02020603050405020304" pitchFamily="18" charset="0"/>
                <a:cs typeface="Times" panose="02020603050405020304" pitchFamily="18" charset="0"/>
              </a:rPr>
              <a:t>2</a:t>
            </a:r>
            <a:r>
              <a:rPr lang="en-US" altLang="en-US" sz="2600" i="1" dirty="0">
                <a:solidFill>
                  <a:srgbClr val="002060"/>
                </a:solidFill>
                <a:latin typeface="Times" panose="02020603050405020304" pitchFamily="18" charset="0"/>
                <a:cs typeface="Times" panose="02020603050405020304" pitchFamily="18" charset="0"/>
              </a:rPr>
              <a:t> - c</a:t>
            </a:r>
            <a:r>
              <a:rPr lang="en-US" altLang="en-US" sz="2600" baseline="-25000" dirty="0">
                <a:solidFill>
                  <a:srgbClr val="002060"/>
                </a:solidFill>
                <a:latin typeface="Times" panose="02020603050405020304" pitchFamily="18" charset="0"/>
                <a:cs typeface="Times" panose="02020603050405020304" pitchFamily="18" charset="0"/>
              </a:rPr>
              <a:t>1</a:t>
            </a:r>
            <a:r>
              <a:rPr lang="en-US" altLang="en-US" sz="2600" i="1" dirty="0">
                <a:solidFill>
                  <a:srgbClr val="002060"/>
                </a:solidFill>
                <a:latin typeface="Times" panose="02020603050405020304" pitchFamily="18" charset="0"/>
                <a:cs typeface="Times" panose="02020603050405020304" pitchFamily="18" charset="0"/>
              </a:rPr>
              <a:t> r - c</a:t>
            </a:r>
            <a:r>
              <a:rPr lang="en-US" altLang="en-US" sz="2600" baseline="-25000" dirty="0">
                <a:solidFill>
                  <a:srgbClr val="002060"/>
                </a:solidFill>
                <a:latin typeface="Times" panose="02020603050405020304" pitchFamily="18" charset="0"/>
                <a:cs typeface="Times" panose="02020603050405020304" pitchFamily="18" charset="0"/>
              </a:rPr>
              <a:t>2</a:t>
            </a:r>
            <a:r>
              <a:rPr lang="en-US" altLang="en-US" sz="2600" i="1" dirty="0">
                <a:solidFill>
                  <a:srgbClr val="002060"/>
                </a:solidFill>
                <a:latin typeface="Times" panose="02020603050405020304" pitchFamily="18" charset="0"/>
                <a:cs typeface="Times" panose="02020603050405020304" pitchFamily="18" charset="0"/>
              </a:rPr>
              <a:t> = </a:t>
            </a:r>
            <a:r>
              <a:rPr lang="en-US" altLang="en-US" sz="2600" i="1" dirty="0" smtClean="0">
                <a:solidFill>
                  <a:srgbClr val="002060"/>
                </a:solidFill>
                <a:latin typeface="Times" panose="02020603050405020304" pitchFamily="18" charset="0"/>
                <a:cs typeface="Times" panose="02020603050405020304" pitchFamily="18" charset="0"/>
              </a:rPr>
              <a:t>0</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và</a:t>
            </a:r>
            <a:r>
              <a:rPr lang="en-US" altLang="en-US" sz="2600" dirty="0" smtClean="0">
                <a:latin typeface="Times" panose="02020603050405020304" pitchFamily="18" charset="0"/>
                <a:cs typeface="Times" panose="02020603050405020304" pitchFamily="18" charset="0"/>
              </a:rPr>
              <a:t> </a:t>
            </a:r>
            <a:r>
              <a:rPr lang="en-US" altLang="en-US" sz="2600" i="1" dirty="0">
                <a:latin typeface=".VnTime" panose="020B7200000000000000" pitchFamily="34" charset="0"/>
                <a:sym typeface="Symbol" panose="05050102010706020507" pitchFamily="18" charset="2"/>
              </a:rPr>
              <a:t></a:t>
            </a:r>
            <a:r>
              <a:rPr lang="en-US" altLang="en-US" sz="2600" baseline="-25000" dirty="0" smtClean="0">
                <a:latin typeface=".VnTime" panose="020B7200000000000000" pitchFamily="34" charset="0"/>
              </a:rPr>
              <a:t>1</a:t>
            </a:r>
            <a:r>
              <a:rPr lang="en-US" altLang="en-US" sz="2600" i="1" dirty="0" smtClean="0">
                <a:latin typeface=".VnTime" panose="020B7200000000000000" pitchFamily="34" charset="0"/>
              </a:rPr>
              <a:t>, </a:t>
            </a:r>
            <a:r>
              <a:rPr lang="en-US" altLang="en-US" sz="2600" i="1" dirty="0">
                <a:latin typeface=".VnTime" panose="020B7200000000000000" pitchFamily="34" charset="0"/>
                <a:sym typeface="Symbol" panose="05050102010706020507" pitchFamily="18" charset="2"/>
              </a:rPr>
              <a:t></a:t>
            </a:r>
            <a:r>
              <a:rPr lang="en-US" altLang="en-US" sz="2600" baseline="-25000" dirty="0">
                <a:latin typeface=".VnTime" panose="020B7200000000000000" pitchFamily="34" charset="0"/>
              </a:rPr>
              <a:t>2</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là</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các</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hằng</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số</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thì</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dãy</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số</a:t>
            </a:r>
            <a:r>
              <a:rPr lang="en-US" altLang="en-US" sz="2600" dirty="0" smtClean="0">
                <a:latin typeface="Times" panose="02020603050405020304" pitchFamily="18" charset="0"/>
                <a:cs typeface="Times" panose="02020603050405020304" pitchFamily="18" charset="0"/>
              </a:rPr>
              <a:t> </a:t>
            </a:r>
            <a:r>
              <a:rPr lang="en-US" altLang="en-US" sz="2600" dirty="0">
                <a:latin typeface=".VnTime" panose="020B7200000000000000" pitchFamily="34" charset="0"/>
              </a:rPr>
              <a:t>{</a:t>
            </a:r>
            <a:r>
              <a:rPr lang="en-US" altLang="en-US" sz="2600" i="1" dirty="0">
                <a:latin typeface=".VnTime" panose="020B7200000000000000" pitchFamily="34" charset="0"/>
              </a:rPr>
              <a:t>a</a:t>
            </a:r>
            <a:r>
              <a:rPr lang="en-US" altLang="en-US" sz="2600" i="1" baseline="-25000" dirty="0">
                <a:latin typeface=".VnTime" panose="020B7200000000000000" pitchFamily="34" charset="0"/>
              </a:rPr>
              <a:t>n</a:t>
            </a:r>
            <a:r>
              <a:rPr lang="en-US" altLang="en-US" sz="2600" dirty="0">
                <a:latin typeface=".VnTime" panose="020B7200000000000000" pitchFamily="34" charset="0"/>
              </a:rPr>
              <a:t>} </a:t>
            </a:r>
            <a:r>
              <a:rPr lang="en-US" altLang="en-US" sz="2600" dirty="0" err="1" smtClean="0">
                <a:latin typeface="Times" panose="02020603050405020304" pitchFamily="18" charset="0"/>
                <a:cs typeface="Times" panose="02020603050405020304" pitchFamily="18" charset="0"/>
              </a:rPr>
              <a:t>xác</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định</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bởi</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công</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thức</a:t>
            </a:r>
            <a:r>
              <a:rPr lang="en-US" altLang="en-US" sz="2600" dirty="0" smtClean="0">
                <a:latin typeface="Times" panose="02020603050405020304" pitchFamily="18" charset="0"/>
                <a:cs typeface="Times" panose="02020603050405020304" pitchFamily="18" charset="0"/>
              </a:rPr>
              <a:t> (1) </a:t>
            </a:r>
            <a:r>
              <a:rPr lang="en-US" altLang="en-US" sz="2600" i="1" dirty="0">
                <a:solidFill>
                  <a:srgbClr val="002060"/>
                </a:solidFill>
                <a:latin typeface=".VnTime" panose="020B7200000000000000" pitchFamily="34" charset="0"/>
              </a:rPr>
              <a:t>a</a:t>
            </a:r>
            <a:r>
              <a:rPr lang="en-US" altLang="en-US" sz="2600" i="1" baseline="-25000" dirty="0">
                <a:solidFill>
                  <a:srgbClr val="002060"/>
                </a:solidFill>
                <a:latin typeface=".VnTime" panose="020B7200000000000000" pitchFamily="34" charset="0"/>
              </a:rPr>
              <a:t>n</a:t>
            </a:r>
            <a:r>
              <a:rPr lang="en-US" altLang="en-US" sz="2600" dirty="0">
                <a:solidFill>
                  <a:srgbClr val="002060"/>
                </a:solidFill>
                <a:latin typeface=".VnTime" panose="020B7200000000000000" pitchFamily="34" charset="0"/>
              </a:rPr>
              <a:t> = </a:t>
            </a:r>
            <a:r>
              <a:rPr lang="en-US" altLang="en-US" sz="2600" i="1" dirty="0">
                <a:solidFill>
                  <a:srgbClr val="002060"/>
                </a:solidFill>
                <a:latin typeface=".VnTime" panose="020B7200000000000000" pitchFamily="34" charset="0"/>
              </a:rPr>
              <a:t> </a:t>
            </a:r>
            <a:r>
              <a:rPr lang="en-US" altLang="en-US" sz="2600" i="1" dirty="0">
                <a:solidFill>
                  <a:srgbClr val="002060"/>
                </a:solidFill>
                <a:latin typeface=".VnTime" panose="020B7200000000000000" pitchFamily="34" charset="0"/>
                <a:sym typeface="Symbol" panose="05050102010706020507" pitchFamily="18" charset="2"/>
              </a:rPr>
              <a:t></a:t>
            </a:r>
            <a:r>
              <a:rPr lang="en-US" altLang="en-US" sz="2600" baseline="-25000" dirty="0">
                <a:solidFill>
                  <a:srgbClr val="002060"/>
                </a:solidFill>
                <a:latin typeface=".VnTime" panose="020B7200000000000000" pitchFamily="34" charset="0"/>
              </a:rPr>
              <a:t>1</a:t>
            </a:r>
            <a:r>
              <a:rPr lang="en-US" altLang="en-US" sz="2600" dirty="0">
                <a:solidFill>
                  <a:srgbClr val="002060"/>
                </a:solidFill>
                <a:latin typeface=".VnTime" panose="020B7200000000000000" pitchFamily="34" charset="0"/>
              </a:rPr>
              <a:t>(</a:t>
            </a:r>
            <a:r>
              <a:rPr lang="en-US" altLang="en-US" sz="2600" i="1" dirty="0">
                <a:solidFill>
                  <a:srgbClr val="002060"/>
                </a:solidFill>
                <a:latin typeface=".VnTime" panose="020B7200000000000000" pitchFamily="34" charset="0"/>
              </a:rPr>
              <a:t>r</a:t>
            </a:r>
            <a:r>
              <a:rPr lang="en-US" altLang="en-US" sz="2600" baseline="-25000" dirty="0">
                <a:solidFill>
                  <a:srgbClr val="002060"/>
                </a:solidFill>
                <a:latin typeface=".VnTime" panose="020B7200000000000000" pitchFamily="34" charset="0"/>
              </a:rPr>
              <a:t>1</a:t>
            </a:r>
            <a:r>
              <a:rPr lang="en-US" altLang="en-US" sz="2600" dirty="0">
                <a:solidFill>
                  <a:srgbClr val="002060"/>
                </a:solidFill>
                <a:latin typeface=".VnTime" panose="020B7200000000000000" pitchFamily="34" charset="0"/>
              </a:rPr>
              <a:t>)</a:t>
            </a:r>
            <a:r>
              <a:rPr lang="en-US" altLang="en-US" sz="2600" i="1" baseline="30000" dirty="0">
                <a:solidFill>
                  <a:srgbClr val="002060"/>
                </a:solidFill>
                <a:latin typeface=".VnTime" panose="020B7200000000000000" pitchFamily="34" charset="0"/>
              </a:rPr>
              <a:t>n</a:t>
            </a:r>
            <a:r>
              <a:rPr lang="en-US" altLang="en-US" sz="2600" i="1" dirty="0">
                <a:solidFill>
                  <a:srgbClr val="002060"/>
                </a:solidFill>
                <a:latin typeface=".VnTime" panose="020B7200000000000000" pitchFamily="34" charset="0"/>
              </a:rPr>
              <a:t> + </a:t>
            </a:r>
            <a:r>
              <a:rPr lang="en-US" altLang="en-US" sz="2600" i="1" dirty="0">
                <a:solidFill>
                  <a:srgbClr val="002060"/>
                </a:solidFill>
                <a:latin typeface=".VnTime" panose="020B7200000000000000" pitchFamily="34" charset="0"/>
                <a:sym typeface="Symbol" panose="05050102010706020507" pitchFamily="18" charset="2"/>
              </a:rPr>
              <a:t></a:t>
            </a:r>
            <a:r>
              <a:rPr lang="en-US" altLang="en-US" sz="2600" baseline="-25000" dirty="0" smtClean="0">
                <a:solidFill>
                  <a:srgbClr val="002060"/>
                </a:solidFill>
                <a:latin typeface=".VnTime" panose="020B7200000000000000" pitchFamily="34" charset="0"/>
              </a:rPr>
              <a:t>2</a:t>
            </a:r>
            <a:r>
              <a:rPr lang="en-US" altLang="en-US" sz="2600" dirty="0" smtClean="0">
                <a:solidFill>
                  <a:srgbClr val="002060"/>
                </a:solidFill>
                <a:latin typeface=".VnTime" panose="020B7200000000000000" pitchFamily="34" charset="0"/>
              </a:rPr>
              <a:t>(</a:t>
            </a:r>
            <a:r>
              <a:rPr lang="en-US" altLang="en-US" sz="2600" i="1" dirty="0" smtClean="0">
                <a:solidFill>
                  <a:srgbClr val="002060"/>
                </a:solidFill>
                <a:latin typeface=".VnTime" panose="020B7200000000000000" pitchFamily="34" charset="0"/>
              </a:rPr>
              <a:t>r</a:t>
            </a:r>
            <a:r>
              <a:rPr lang="en-US" altLang="en-US" sz="2600" baseline="-25000" dirty="0" smtClean="0">
                <a:solidFill>
                  <a:srgbClr val="002060"/>
                </a:solidFill>
                <a:latin typeface=".VnTime" panose="020B7200000000000000" pitchFamily="34" charset="0"/>
              </a:rPr>
              <a:t>2</a:t>
            </a:r>
            <a:r>
              <a:rPr lang="en-US" altLang="en-US" sz="2600" dirty="0" smtClean="0">
                <a:solidFill>
                  <a:srgbClr val="002060"/>
                </a:solidFill>
                <a:latin typeface=".VnTime" panose="020B7200000000000000" pitchFamily="34" charset="0"/>
              </a:rPr>
              <a:t>)</a:t>
            </a:r>
            <a:r>
              <a:rPr lang="en-US" altLang="en-US" sz="2600" i="1" baseline="30000" dirty="0" smtClean="0">
                <a:solidFill>
                  <a:srgbClr val="002060"/>
                </a:solidFill>
                <a:latin typeface=".VnTime" panose="020B7200000000000000" pitchFamily="34" charset="0"/>
              </a:rPr>
              <a:t>n</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là</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nghiệm</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của</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công</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thức</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đệ</a:t>
            </a:r>
            <a:r>
              <a:rPr lang="en-US" altLang="en-US" sz="2600" dirty="0" smtClean="0">
                <a:latin typeface="Times" panose="02020603050405020304" pitchFamily="18" charset="0"/>
                <a:cs typeface="Times" panose="02020603050405020304" pitchFamily="18" charset="0"/>
              </a:rPr>
              <a:t> quy </a:t>
            </a:r>
            <a:r>
              <a:rPr lang="en-US" altLang="en-US" sz="2600" dirty="0" err="1" smtClean="0">
                <a:latin typeface="Times" panose="02020603050405020304" pitchFamily="18" charset="0"/>
                <a:cs typeface="Times" panose="02020603050405020304" pitchFamily="18" charset="0"/>
              </a:rPr>
              <a:t>đã</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cho</a:t>
            </a:r>
            <a:endParaRPr lang="en-US" altLang="en-US" sz="2600" dirty="0" smtClean="0">
              <a:latin typeface="Times" panose="02020603050405020304" pitchFamily="18" charset="0"/>
              <a:cs typeface="Times" panose="02020603050405020304" pitchFamily="18" charset="0"/>
            </a:endParaRPr>
          </a:p>
          <a:p>
            <a:pPr algn="just" eaLnBrk="1" hangingPunct="1">
              <a:lnSpc>
                <a:spcPct val="120000"/>
              </a:lnSpc>
              <a:spcBef>
                <a:spcPts val="1200"/>
              </a:spcBef>
            </a:pPr>
            <a:r>
              <a:rPr lang="en-US" altLang="en-US" sz="2600" dirty="0" err="1" smtClean="0">
                <a:latin typeface="Times" panose="02020603050405020304" pitchFamily="18" charset="0"/>
                <a:cs typeface="Times" panose="02020603050405020304" pitchFamily="18" charset="0"/>
              </a:rPr>
              <a:t>Thực</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vậy</a:t>
            </a:r>
            <a:r>
              <a:rPr lang="en-US" altLang="en-US" sz="2600" dirty="0">
                <a:latin typeface="Times" panose="02020603050405020304" pitchFamily="18" charset="0"/>
                <a:cs typeface="Times" panose="02020603050405020304" pitchFamily="18" charset="0"/>
              </a:rPr>
              <a:t>, do  </a:t>
            </a:r>
            <a:r>
              <a:rPr lang="en-US" altLang="en-US" sz="2600" i="1" dirty="0">
                <a:latin typeface=".VnTime" panose="020B7200000000000000" pitchFamily="34" charset="0"/>
              </a:rPr>
              <a:t>r</a:t>
            </a:r>
            <a:r>
              <a:rPr lang="en-US" altLang="en-US" sz="2600" baseline="-25000" dirty="0">
                <a:latin typeface=".VnTime" panose="020B7200000000000000" pitchFamily="34" charset="0"/>
              </a:rPr>
              <a:t>1</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và</a:t>
            </a:r>
            <a:r>
              <a:rPr lang="en-US" altLang="en-US" sz="2600" dirty="0" smtClean="0">
                <a:latin typeface="Times" panose="02020603050405020304" pitchFamily="18" charset="0"/>
                <a:cs typeface="Times" panose="02020603050405020304" pitchFamily="18" charset="0"/>
              </a:rPr>
              <a:t> </a:t>
            </a:r>
            <a:r>
              <a:rPr lang="en-US" altLang="en-US" sz="2600" dirty="0">
                <a:latin typeface=".VnTime" panose="020B7200000000000000" pitchFamily="34" charset="0"/>
              </a:rPr>
              <a:t> </a:t>
            </a:r>
            <a:r>
              <a:rPr lang="en-US" altLang="en-US" sz="2600" i="1" dirty="0" smtClean="0">
                <a:latin typeface=".VnTime" panose="020B7200000000000000" pitchFamily="34" charset="0"/>
              </a:rPr>
              <a:t>r</a:t>
            </a:r>
            <a:r>
              <a:rPr lang="en-US" altLang="en-US" sz="2600" baseline="-25000" dirty="0" smtClean="0">
                <a:latin typeface=".VnTime" panose="020B7200000000000000" pitchFamily="34" charset="0"/>
              </a:rPr>
              <a:t>2 </a:t>
            </a:r>
            <a:r>
              <a:rPr lang="en-US" altLang="en-US" sz="2600" dirty="0" err="1" smtClean="0">
                <a:latin typeface="Times" panose="02020603050405020304" pitchFamily="18" charset="0"/>
                <a:cs typeface="Times" panose="02020603050405020304" pitchFamily="18" charset="0"/>
              </a:rPr>
              <a:t>là</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nghiệm</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đặc</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trưng</a:t>
            </a:r>
            <a:r>
              <a:rPr lang="en-US" altLang="en-US" sz="2600" dirty="0" smtClean="0">
                <a:latin typeface="Times" panose="02020603050405020304" pitchFamily="18" charset="0"/>
                <a:cs typeface="Times" panose="02020603050405020304" pitchFamily="18" charset="0"/>
              </a:rPr>
              <a:t> </a:t>
            </a:r>
            <a:r>
              <a:rPr lang="en-US" altLang="en-US" sz="2600" dirty="0" err="1" smtClean="0">
                <a:latin typeface="Times" panose="02020603050405020304" pitchFamily="18" charset="0"/>
                <a:cs typeface="Times" panose="02020603050405020304" pitchFamily="18" charset="0"/>
              </a:rPr>
              <a:t>nên</a:t>
            </a:r>
            <a:endParaRPr lang="en-US" altLang="en-US" sz="2600" i="1" dirty="0">
              <a:latin typeface=".VnTime" panose="020B7200000000000000" pitchFamily="34" charset="0"/>
            </a:endParaRPr>
          </a:p>
          <a:p>
            <a:pPr eaLnBrk="1" hangingPunct="1">
              <a:lnSpc>
                <a:spcPct val="120000"/>
              </a:lnSpc>
              <a:spcBef>
                <a:spcPts val="1200"/>
              </a:spcBef>
              <a:buFont typeface="Wingdings" panose="05000000000000000000" pitchFamily="2" charset="2"/>
              <a:buNone/>
            </a:pPr>
            <a:r>
              <a:rPr lang="en-US" altLang="en-US" sz="2600" i="1" dirty="0">
                <a:latin typeface=".VnTime" panose="020B7200000000000000" pitchFamily="34" charset="0"/>
              </a:rPr>
              <a:t>   	        r</a:t>
            </a:r>
            <a:r>
              <a:rPr lang="en-US" altLang="en-US" sz="2600" baseline="-25000" dirty="0">
                <a:latin typeface=".VnTime" panose="020B7200000000000000" pitchFamily="34" charset="0"/>
              </a:rPr>
              <a:t>1</a:t>
            </a:r>
            <a:r>
              <a:rPr lang="en-US" altLang="en-US" sz="2600" baseline="30000" dirty="0">
                <a:latin typeface=".VnTime" panose="020B7200000000000000" pitchFamily="34" charset="0"/>
              </a:rPr>
              <a:t>2</a:t>
            </a:r>
            <a:r>
              <a:rPr lang="en-US" altLang="en-US" sz="2600" i="1" dirty="0">
                <a:latin typeface=".VnTime" panose="020B7200000000000000" pitchFamily="34" charset="0"/>
              </a:rPr>
              <a:t> = c</a:t>
            </a:r>
            <a:r>
              <a:rPr lang="en-US" altLang="en-US" sz="2600" baseline="-25000" dirty="0">
                <a:latin typeface=".VnTime" panose="020B7200000000000000" pitchFamily="34" charset="0"/>
              </a:rPr>
              <a:t>1</a:t>
            </a:r>
            <a:r>
              <a:rPr lang="en-US" altLang="en-US" sz="2600" i="1" dirty="0">
                <a:latin typeface=".VnTime" panose="020B7200000000000000" pitchFamily="34" charset="0"/>
              </a:rPr>
              <a:t> r</a:t>
            </a:r>
            <a:r>
              <a:rPr lang="en-US" altLang="en-US" sz="2600" baseline="-25000" dirty="0">
                <a:latin typeface=".VnTime" panose="020B7200000000000000" pitchFamily="34" charset="0"/>
              </a:rPr>
              <a:t>1</a:t>
            </a:r>
            <a:r>
              <a:rPr lang="en-US" altLang="en-US" sz="2600" i="1" dirty="0">
                <a:latin typeface=".VnTime" panose="020B7200000000000000" pitchFamily="34" charset="0"/>
              </a:rPr>
              <a:t> + c</a:t>
            </a:r>
            <a:r>
              <a:rPr lang="en-US" altLang="en-US" sz="2600" baseline="-25000" dirty="0">
                <a:latin typeface=".VnTime" panose="020B7200000000000000" pitchFamily="34" charset="0"/>
              </a:rPr>
              <a:t>2</a:t>
            </a:r>
            <a:r>
              <a:rPr lang="en-US" altLang="en-US" sz="2600" i="1" dirty="0">
                <a:latin typeface=".VnTime" panose="020B7200000000000000" pitchFamily="34" charset="0"/>
              </a:rPr>
              <a:t>  ,   </a:t>
            </a:r>
          </a:p>
          <a:p>
            <a:pPr eaLnBrk="1" hangingPunct="1">
              <a:lnSpc>
                <a:spcPct val="120000"/>
              </a:lnSpc>
              <a:spcBef>
                <a:spcPts val="1200"/>
              </a:spcBef>
              <a:buFont typeface="Wingdings" panose="05000000000000000000" pitchFamily="2" charset="2"/>
              <a:buNone/>
            </a:pPr>
            <a:r>
              <a:rPr lang="en-US" altLang="en-US" sz="2600" i="1" dirty="0">
                <a:latin typeface=".VnTime" panose="020B7200000000000000" pitchFamily="34" charset="0"/>
              </a:rPr>
              <a:t>            r</a:t>
            </a:r>
            <a:r>
              <a:rPr lang="en-US" altLang="en-US" sz="2600" baseline="-25000" dirty="0">
                <a:latin typeface=".VnTime" panose="020B7200000000000000" pitchFamily="34" charset="0"/>
              </a:rPr>
              <a:t>2</a:t>
            </a:r>
            <a:r>
              <a:rPr lang="en-US" altLang="en-US" sz="2600" baseline="30000" dirty="0">
                <a:latin typeface=".VnTime" panose="020B7200000000000000" pitchFamily="34" charset="0"/>
              </a:rPr>
              <a:t>2</a:t>
            </a:r>
            <a:r>
              <a:rPr lang="en-US" altLang="en-US" sz="2600" i="1" dirty="0">
                <a:latin typeface=".VnTime" panose="020B7200000000000000" pitchFamily="34" charset="0"/>
              </a:rPr>
              <a:t> = c</a:t>
            </a:r>
            <a:r>
              <a:rPr lang="en-US" altLang="en-US" sz="2600" baseline="-25000" dirty="0">
                <a:latin typeface=".VnTime" panose="020B7200000000000000" pitchFamily="34" charset="0"/>
              </a:rPr>
              <a:t>1</a:t>
            </a:r>
            <a:r>
              <a:rPr lang="en-US" altLang="en-US" sz="2600" i="1" dirty="0">
                <a:latin typeface=".VnTime" panose="020B7200000000000000" pitchFamily="34" charset="0"/>
              </a:rPr>
              <a:t> r</a:t>
            </a:r>
            <a:r>
              <a:rPr lang="en-US" altLang="en-US" sz="2600" baseline="-25000" dirty="0">
                <a:latin typeface=".VnTime" panose="020B7200000000000000" pitchFamily="34" charset="0"/>
              </a:rPr>
              <a:t>2</a:t>
            </a:r>
            <a:r>
              <a:rPr lang="en-US" altLang="en-US" sz="2600" i="1" dirty="0">
                <a:latin typeface=".VnTime" panose="020B7200000000000000" pitchFamily="34" charset="0"/>
              </a:rPr>
              <a:t> + c</a:t>
            </a:r>
            <a:r>
              <a:rPr lang="en-US" altLang="en-US" sz="2600" baseline="-25000" dirty="0">
                <a:latin typeface=".VnTime" panose="020B7200000000000000" pitchFamily="34" charset="0"/>
              </a:rPr>
              <a:t>2</a:t>
            </a:r>
            <a:r>
              <a:rPr lang="en-US" altLang="en-US" sz="2600" dirty="0">
                <a:latin typeface=".VnTime" panose="020B7200000000000000" pitchFamily="34" charset="0"/>
              </a:rPr>
              <a:t>    </a:t>
            </a:r>
          </a:p>
        </p:txBody>
      </p:sp>
      <p:sp>
        <p:nvSpPr>
          <p:cNvPr id="2" name="Slide Number Placeholder 1">
            <a:extLst>
              <a:ext uri="{FF2B5EF4-FFF2-40B4-BE49-F238E27FC236}">
                <a16:creationId xmlns:a16="http://schemas.microsoft.com/office/drawing/2014/main" id="{47F1A77F-01DC-4AA5-AC5E-5C7D915A9B0B}"/>
              </a:ext>
            </a:extLst>
          </p:cNvPr>
          <p:cNvSpPr>
            <a:spLocks noGrp="1"/>
          </p:cNvSpPr>
          <p:nvPr>
            <p:ph type="sldNum" sz="quarter" idx="12"/>
          </p:nvPr>
        </p:nvSpPr>
        <p:spPr/>
        <p:txBody>
          <a:bodyPr/>
          <a:lstStyle/>
          <a:p>
            <a:pPr>
              <a:defRPr/>
            </a:pPr>
            <a:fld id="{519C8756-3B26-4146-A7C7-24F682EEB786}" type="slidenum">
              <a:rPr lang="en-US" smtClean="0"/>
              <a:pPr>
                <a:defRPr/>
              </a:pPr>
              <a:t>99</a:t>
            </a:fld>
            <a:endParaRPr lang="en-US"/>
          </a:p>
        </p:txBody>
      </p:sp>
    </p:spTree>
    <p:extLst>
      <p:ext uri="{BB962C8B-B14F-4D97-AF65-F5344CB8AC3E}">
        <p14:creationId xmlns:p14="http://schemas.microsoft.com/office/powerpoint/2010/main" val="2259186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oICT-PPT-template(official) - Eng&amp;Vie (4x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E55C2232A79E44B0EA37ED77E03E5D" ma:contentTypeVersion="0" ma:contentTypeDescription="Create a new document." ma:contentTypeScope="" ma:versionID="669450fd8fbd1f5d713ccf4623455eb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C0A388-972C-4AFD-A82A-4C6F0B26D370}"/>
</file>

<file path=customXml/itemProps2.xml><?xml version="1.0" encoding="utf-8"?>
<ds:datastoreItem xmlns:ds="http://schemas.openxmlformats.org/officeDocument/2006/customXml" ds:itemID="{890255CC-1290-4C9E-BD98-81F1679B5D29}"/>
</file>

<file path=customXml/itemProps3.xml><?xml version="1.0" encoding="utf-8"?>
<ds:datastoreItem xmlns:ds="http://schemas.openxmlformats.org/officeDocument/2006/customXml" ds:itemID="{0BAE9779-17C9-429D-8A62-68B022C3DE81}"/>
</file>

<file path=docProps/app.xml><?xml version="1.0" encoding="utf-8"?>
<Properties xmlns="http://schemas.openxmlformats.org/officeDocument/2006/extended-properties" xmlns:vt="http://schemas.openxmlformats.org/officeDocument/2006/docPropsVTypes">
  <Template>SoICT-PPT-template(official) - Eng&amp;Vie (4x3)</Template>
  <TotalTime>35889</TotalTime>
  <Words>14217</Words>
  <Application>Microsoft Office PowerPoint</Application>
  <PresentationFormat>On-screen Show (4:3)</PresentationFormat>
  <Paragraphs>1784</Paragraphs>
  <Slides>131</Slides>
  <Notes>38</Notes>
  <HiddenSlides>0</HiddenSlides>
  <MMClips>0</MMClips>
  <ScaleCrop>false</ScaleCrop>
  <HeadingPairs>
    <vt:vector size="8" baseType="variant">
      <vt:variant>
        <vt:lpstr>Fonts Used</vt:lpstr>
      </vt:variant>
      <vt:variant>
        <vt:i4>23</vt:i4>
      </vt:variant>
      <vt:variant>
        <vt:lpstr>Theme</vt:lpstr>
      </vt:variant>
      <vt:variant>
        <vt:i4>2</vt:i4>
      </vt:variant>
      <vt:variant>
        <vt:lpstr>Embedded OLE Servers</vt:lpstr>
      </vt:variant>
      <vt:variant>
        <vt:i4>1</vt:i4>
      </vt:variant>
      <vt:variant>
        <vt:lpstr>Slide Titles</vt:lpstr>
      </vt:variant>
      <vt:variant>
        <vt:i4>131</vt:i4>
      </vt:variant>
    </vt:vector>
  </HeadingPairs>
  <TitlesOfParts>
    <vt:vector size="157" baseType="lpstr">
      <vt:lpstr>맑은 고딕</vt:lpstr>
      <vt:lpstr>ＭＳ Ｐゴシック</vt:lpstr>
      <vt:lpstr>ＭＳ Ｐゴシック</vt:lpstr>
      <vt:lpstr>.VnTifani HeavyH</vt:lpstr>
      <vt:lpstr>.VnTime</vt:lpstr>
      <vt:lpstr>Arial</vt:lpstr>
      <vt:lpstr>Arial Unicode MS</vt:lpstr>
      <vt:lpstr>Calibri</vt:lpstr>
      <vt:lpstr>Calibri Light</vt:lpstr>
      <vt:lpstr>Cambria Math</vt:lpstr>
      <vt:lpstr>Comic Sans MS</vt:lpstr>
      <vt:lpstr>Cordia New</vt:lpstr>
      <vt:lpstr>Courier New</vt:lpstr>
      <vt:lpstr>等线</vt:lpstr>
      <vt:lpstr>等线 Light</vt:lpstr>
      <vt:lpstr>굴림</vt:lpstr>
      <vt:lpstr>MS Mincho</vt:lpstr>
      <vt:lpstr>PMingLiU</vt:lpstr>
      <vt:lpstr>PMingLiU</vt:lpstr>
      <vt:lpstr>Symbol</vt:lpstr>
      <vt:lpstr>Times</vt:lpstr>
      <vt:lpstr>Times New Roman</vt:lpstr>
      <vt:lpstr>Wingdings</vt:lpstr>
      <vt:lpstr>SoICT-PPT-template(official) - Eng&amp;Vie (4x3)</vt:lpstr>
      <vt:lpstr>1_Office Theme</vt:lpstr>
      <vt:lpstr>Equation</vt:lpstr>
      <vt:lpstr>Toán rời rạc</vt:lpstr>
      <vt:lpstr>Phần thứ nhất</vt:lpstr>
      <vt:lpstr>Nội dung phần 1: Lý thuyết tổ hợp</vt:lpstr>
      <vt:lpstr>Nội dung phần 1: Lý thuyết tổ hợp</vt:lpstr>
      <vt:lpstr>Nội dung phần 1: Lý thuyết tổ hợp</vt:lpstr>
      <vt:lpstr>Chương 1. BÀI TOÁN ĐẾM</vt:lpstr>
      <vt:lpstr>1. Nguyên lý cộng và Nguyên lý nhân</vt:lpstr>
      <vt:lpstr>Nguyên lý cộng (The sum rule)</vt:lpstr>
      <vt:lpstr>Nguyên lý cộng: Ví dụ</vt:lpstr>
      <vt:lpstr>Nguyên lý nhân (The product rule)</vt:lpstr>
      <vt:lpstr>Nguyên lý nhân (The product rule)</vt:lpstr>
      <vt:lpstr> Nguyên lý nhân: Ví dụ </vt:lpstr>
      <vt:lpstr> Nguyên lý nhân: Ví dụ</vt:lpstr>
      <vt:lpstr>Nguyên lý nhân: Ví dụ</vt:lpstr>
      <vt:lpstr>Các ví dụ phức tạp hơn</vt:lpstr>
      <vt:lpstr>PowerPoint Presentation</vt:lpstr>
      <vt:lpstr>PowerPoint Presentation</vt:lpstr>
      <vt:lpstr>PowerPoint Presentation</vt:lpstr>
      <vt:lpstr>Chụp ảnh đám cưới</vt:lpstr>
      <vt:lpstr>Chụp ảnh đám cưới</vt:lpstr>
      <vt:lpstr>Chụp ảnh đám cưới</vt:lpstr>
      <vt:lpstr>Chụp ảnh đám cưới</vt:lpstr>
      <vt:lpstr>Chương 1. BÀI TOÁN ĐẾM</vt:lpstr>
      <vt:lpstr>2. Các cấu hình tổ hợp cơ bản</vt:lpstr>
      <vt:lpstr>Hoán vị</vt:lpstr>
      <vt:lpstr>Hoán vị</vt:lpstr>
      <vt:lpstr>Hoán vị</vt:lpstr>
      <vt:lpstr>Hoán vị vòng tròn</vt:lpstr>
      <vt:lpstr>Hoán vị vòng tròn</vt:lpstr>
      <vt:lpstr>Chỉnh hợp lặp</vt:lpstr>
      <vt:lpstr>Chỉnh hợp lặp</vt:lpstr>
      <vt:lpstr>Chỉnh hợp lặp</vt:lpstr>
      <vt:lpstr>Chỉnh hợp lặp</vt:lpstr>
      <vt:lpstr>Chỉnh hợp không lặp</vt:lpstr>
      <vt:lpstr>Chỉnh hợp không lặp</vt:lpstr>
      <vt:lpstr>Chỉnh hợp không lặp</vt:lpstr>
      <vt:lpstr>Chỉnh hợp không lặp</vt:lpstr>
      <vt:lpstr>Tổ hợp</vt:lpstr>
      <vt:lpstr>Tổ hợp</vt:lpstr>
      <vt:lpstr>Tổ hợp</vt:lpstr>
      <vt:lpstr>Tổ hợp</vt:lpstr>
      <vt:lpstr>Tổ hợp</vt:lpstr>
      <vt:lpstr>Tổ hợp</vt:lpstr>
      <vt:lpstr>Hệ số tổ hợp</vt:lpstr>
      <vt:lpstr>PowerPoint Presentation</vt:lpstr>
      <vt:lpstr>Tổ hợp</vt:lpstr>
      <vt:lpstr>Tổ hợp</vt:lpstr>
      <vt:lpstr>Tổ hợp</vt:lpstr>
      <vt:lpstr>PowerPoint Presentation</vt:lpstr>
      <vt:lpstr>PowerPoint Presentation</vt:lpstr>
      <vt:lpstr>Bài toán chia kẹo</vt:lpstr>
      <vt:lpstr>Bài toán chia kẹo</vt:lpstr>
      <vt:lpstr>Bài toán chia kẹo</vt:lpstr>
      <vt:lpstr>PowerPoint Presentation</vt:lpstr>
      <vt:lpstr>Chương 1. BÀI TOÁN ĐẾM</vt:lpstr>
      <vt:lpstr>3. Nguyên lý bù trừ (The inclusion-exclusion principle)</vt:lpstr>
      <vt:lpstr>3.1. Phát biểu nguyên lý</vt:lpstr>
      <vt:lpstr>Nguyên lý bù trừ</vt:lpstr>
      <vt:lpstr>Nguyên lý bù trừ</vt:lpstr>
      <vt:lpstr>Nguyên lý bù trừ</vt:lpstr>
      <vt:lpstr>Nguyên lý bù trừ</vt:lpstr>
      <vt:lpstr>3. Nguyên lý bù trừ (The inclusion-exclusion principle)</vt:lpstr>
      <vt:lpstr>Nguyên lý bù trừ: Ví dụ</vt:lpstr>
      <vt:lpstr>Nguyên lý bù trừ: Ví dụ</vt:lpstr>
      <vt:lpstr>Chương 1. BÀI TOÁN ĐẾM</vt:lpstr>
      <vt:lpstr>4. Công thức đệ quy</vt:lpstr>
      <vt:lpstr>4. Công thức đệ quy</vt:lpstr>
      <vt:lpstr>4. Công thức đệ quy</vt:lpstr>
      <vt:lpstr>4. Công thức đệ quy</vt:lpstr>
      <vt:lpstr>4.1 Xây dựng công thức đệ quy</vt:lpstr>
      <vt:lpstr>4.1 Xây dựng công thức đệ quy</vt:lpstr>
      <vt:lpstr>4.1 Xây dựng công thức đệ quy</vt:lpstr>
      <vt:lpstr>Bài toán: chuyển n đĩa từ cọc a sang cọc c sử dụng cọc b làm trung gian           Cần tìm hn là sè lÇn di chuyÓn ®Üa Ýt nhÊt cÇn thùc hiÖn</vt:lpstr>
      <vt:lpstr>4.1 Xây dựng công thức đệ qui</vt:lpstr>
      <vt:lpstr>Ví dụ 3. Fibonacci</vt:lpstr>
      <vt:lpstr>4. Công thức đệ qui</vt:lpstr>
      <vt:lpstr>Ví dụ 4</vt:lpstr>
      <vt:lpstr>Ví dụ 4</vt:lpstr>
      <vt:lpstr>PowerPoint Presentation</vt:lpstr>
      <vt:lpstr>Ví dụ 5. Tìm kiếm nhị phân dưới dạng đệ quy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 5. Tìm kiếm nhị phân dưới dạng đệ quy</vt:lpstr>
      <vt:lpstr>Ví dụ 5. Tìm kiếm nhị phân dưới dạng đệ quy</vt:lpstr>
      <vt:lpstr>4. Công thức đệ quy</vt:lpstr>
      <vt:lpstr>4.2. Giải công thức đệ quy</vt:lpstr>
      <vt:lpstr>4.2. Giải công thức đệ quy</vt:lpstr>
      <vt:lpstr>4.2. Giải công thức đệ quy: Phương pháp Phương trình đặc trưng</vt:lpstr>
      <vt:lpstr>Công thức đệ quy tuyến tính thuần nhất hệ số hằng</vt:lpstr>
      <vt:lpstr>Giải CTĐQ TTTNHSH</vt:lpstr>
      <vt:lpstr>Giải CTĐQ TTTNHSH</vt:lpstr>
      <vt:lpstr>Giải CTĐQ TTTNHSH</vt:lpstr>
      <vt:lpstr>Giải CTĐQ TTTNHSH</vt:lpstr>
      <vt:lpstr>Giải CTĐQ TTTNHSH</vt:lpstr>
      <vt:lpstr>Giải CTĐQ TTTNHSH</vt:lpstr>
      <vt:lpstr>Giải CTĐQ TTTNHSH</vt:lpstr>
      <vt:lpstr>Ví dụ 1</vt:lpstr>
      <vt:lpstr>Ví dụ 1</vt:lpstr>
      <vt:lpstr>Trường hợp nghiệm kép</vt:lpstr>
      <vt:lpstr>Ví dụ 2</vt:lpstr>
      <vt:lpstr>Trường hợp tổng quát</vt:lpstr>
      <vt:lpstr>Ví dụ 3</vt:lpstr>
      <vt:lpstr>Ví dụ 3</vt:lpstr>
      <vt:lpstr>Trường hợp tổng quát</vt:lpstr>
      <vt:lpstr>Ví dụ 4</vt:lpstr>
      <vt:lpstr>Công thức đệ qui tuyến tính không thuần nhất  hệ số hằng</vt:lpstr>
      <vt:lpstr>Giải công thức không thuần nhất (CTKTN)</vt:lpstr>
      <vt:lpstr>Giải công thức không thuần nhất</vt:lpstr>
      <vt:lpstr>Giải công thức không thuần nhất</vt:lpstr>
      <vt:lpstr>Ví dụ. Bài toán tháp Hà nội</vt:lpstr>
      <vt:lpstr>Ví dụ </vt:lpstr>
      <vt:lpstr>Chương 1. BÀI TOÁN ĐẾM</vt:lpstr>
      <vt:lpstr>5. Hàm sinh</vt:lpstr>
      <vt:lpstr>5. Hàm sinh</vt:lpstr>
      <vt:lpstr>5. Hàm sinh</vt:lpstr>
      <vt:lpstr>5. Hàm sinh</vt:lpstr>
      <vt:lpstr>5. Hàm sinh</vt:lpstr>
      <vt:lpstr>5. Hàm sinh</vt:lpstr>
      <vt:lpstr>5. Hàm sinh</vt:lpstr>
      <vt:lpstr>5. Hàm sinh</vt:lpstr>
      <vt:lpstr>5. Hàm sinh</vt:lpstr>
      <vt:lpstr>Hàm sinh và công thức đệ qui</vt:lpstr>
      <vt:lpstr>Dùng hàm sinh giải công thức đệ quy</vt:lpstr>
      <vt:lpstr>Dùng hàm sinh giải công thức đệ quy</vt:lpstr>
      <vt:lpstr>Dùng hàm sinh giải công thức đệ quy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lastModifiedBy>Nguyen Khanh Phuong</cp:lastModifiedBy>
  <cp:revision>845</cp:revision>
  <dcterms:created xsi:type="dcterms:W3CDTF">2010-05-30T15:59:25Z</dcterms:created>
  <dcterms:modified xsi:type="dcterms:W3CDTF">2020-12-30T10:59:46Z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0x010100F8E55C2232A79E44B0EA37ED77E03E5D</vt:lpwstr>
  </property>
</Properties>
</file>