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wmf" ContentType="image/x-wmf"/>
  <Default Extension="wav" ContentType="audio/x-wav"/>
  <Default Extension="xml" ContentType="application/xml"/>
  <Default Extension="gif" ContentType="image/gif"/>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24.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4254" r:id="rId1"/>
    <p:sldMasterId id="2147484269" r:id="rId2"/>
  </p:sldMasterIdLst>
  <p:notesMasterIdLst>
    <p:notesMasterId r:id="rId47"/>
  </p:notesMasterIdLst>
  <p:handoutMasterIdLst>
    <p:handoutMasterId r:id="rId48"/>
  </p:handoutMasterIdLst>
  <p:sldIdLst>
    <p:sldId id="356" r:id="rId3"/>
    <p:sldId id="357" r:id="rId4"/>
    <p:sldId id="358" r:id="rId5"/>
    <p:sldId id="262" r:id="rId6"/>
    <p:sldId id="263" r:id="rId7"/>
    <p:sldId id="264" r:id="rId8"/>
    <p:sldId id="265" r:id="rId9"/>
    <p:sldId id="266" r:id="rId10"/>
    <p:sldId id="267" r:id="rId11"/>
    <p:sldId id="268" r:id="rId12"/>
    <p:sldId id="269" r:id="rId13"/>
    <p:sldId id="359" r:id="rId14"/>
    <p:sldId id="271" r:id="rId15"/>
    <p:sldId id="272" r:id="rId16"/>
    <p:sldId id="273" r:id="rId17"/>
    <p:sldId id="274" r:id="rId18"/>
    <p:sldId id="275" r:id="rId19"/>
    <p:sldId id="276" r:id="rId20"/>
    <p:sldId id="277" r:id="rId21"/>
    <p:sldId id="278" r:id="rId22"/>
    <p:sldId id="281" r:id="rId23"/>
    <p:sldId id="282" r:id="rId24"/>
    <p:sldId id="283" r:id="rId25"/>
    <p:sldId id="284" r:id="rId26"/>
    <p:sldId id="285" r:id="rId27"/>
    <p:sldId id="286" r:id="rId28"/>
    <p:sldId id="287" r:id="rId29"/>
    <p:sldId id="288" r:id="rId30"/>
    <p:sldId id="289" r:id="rId31"/>
    <p:sldId id="338" r:id="rId32"/>
    <p:sldId id="293" r:id="rId33"/>
    <p:sldId id="294" r:id="rId34"/>
    <p:sldId id="295" r:id="rId35"/>
    <p:sldId id="296" r:id="rId36"/>
    <p:sldId id="297" r:id="rId37"/>
    <p:sldId id="298" r:id="rId38"/>
    <p:sldId id="360" r:id="rId39"/>
    <p:sldId id="316" r:id="rId40"/>
    <p:sldId id="318" r:id="rId41"/>
    <p:sldId id="320" r:id="rId42"/>
    <p:sldId id="322" r:id="rId43"/>
    <p:sldId id="323" r:id="rId44"/>
    <p:sldId id="324" r:id="rId45"/>
    <p:sldId id="341" r:id="rId46"/>
  </p:sldIdLst>
  <p:sldSz cx="9144000" cy="6858000" type="screen4x3"/>
  <p:notesSz cx="6858000" cy="9144000"/>
  <p:defaultTextStyle>
    <a:defPPr>
      <a:defRPr lang="en-US"/>
    </a:defPPr>
    <a:lvl1pPr algn="l" rtl="0" eaLnBrk="0" fontAlgn="base" hangingPunct="0">
      <a:spcBef>
        <a:spcPct val="0"/>
      </a:spcBef>
      <a:spcAft>
        <a:spcPct val="0"/>
      </a:spcAft>
      <a:defRPr sz="6600" kern="1200">
        <a:solidFill>
          <a:schemeClr val="tx1"/>
        </a:solidFill>
        <a:latin typeface="Calibri" panose="020F0502020204030204" pitchFamily="34" charset="0"/>
        <a:ea typeface="MS PGothic" panose="020B0600070205080204" pitchFamily="34" charset="-128"/>
        <a:cs typeface="+mn-cs"/>
      </a:defRPr>
    </a:lvl1pPr>
    <a:lvl2pPr marL="457200" algn="l" rtl="0" eaLnBrk="0" fontAlgn="base" hangingPunct="0">
      <a:spcBef>
        <a:spcPct val="0"/>
      </a:spcBef>
      <a:spcAft>
        <a:spcPct val="0"/>
      </a:spcAft>
      <a:defRPr sz="6600" kern="1200">
        <a:solidFill>
          <a:schemeClr val="tx1"/>
        </a:solidFill>
        <a:latin typeface="Calibri" panose="020F0502020204030204" pitchFamily="34" charset="0"/>
        <a:ea typeface="MS PGothic" panose="020B0600070205080204" pitchFamily="34" charset="-128"/>
        <a:cs typeface="+mn-cs"/>
      </a:defRPr>
    </a:lvl2pPr>
    <a:lvl3pPr marL="914400" algn="l" rtl="0" eaLnBrk="0" fontAlgn="base" hangingPunct="0">
      <a:spcBef>
        <a:spcPct val="0"/>
      </a:spcBef>
      <a:spcAft>
        <a:spcPct val="0"/>
      </a:spcAft>
      <a:defRPr sz="6600" kern="1200">
        <a:solidFill>
          <a:schemeClr val="tx1"/>
        </a:solidFill>
        <a:latin typeface="Calibri" panose="020F0502020204030204" pitchFamily="34" charset="0"/>
        <a:ea typeface="MS PGothic" panose="020B0600070205080204" pitchFamily="34" charset="-128"/>
        <a:cs typeface="+mn-cs"/>
      </a:defRPr>
    </a:lvl3pPr>
    <a:lvl4pPr marL="1371600" algn="l" rtl="0" eaLnBrk="0" fontAlgn="base" hangingPunct="0">
      <a:spcBef>
        <a:spcPct val="0"/>
      </a:spcBef>
      <a:spcAft>
        <a:spcPct val="0"/>
      </a:spcAft>
      <a:defRPr sz="6600" kern="1200">
        <a:solidFill>
          <a:schemeClr val="tx1"/>
        </a:solidFill>
        <a:latin typeface="Calibri" panose="020F0502020204030204" pitchFamily="34" charset="0"/>
        <a:ea typeface="MS PGothic" panose="020B0600070205080204" pitchFamily="34" charset="-128"/>
        <a:cs typeface="+mn-cs"/>
      </a:defRPr>
    </a:lvl4pPr>
    <a:lvl5pPr marL="1828800" algn="l" rtl="0" eaLnBrk="0" fontAlgn="base" hangingPunct="0">
      <a:spcBef>
        <a:spcPct val="0"/>
      </a:spcBef>
      <a:spcAft>
        <a:spcPct val="0"/>
      </a:spcAft>
      <a:defRPr sz="6600"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sz="6600"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sz="6600"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sz="6600"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sz="6600" kern="1200">
        <a:solidFill>
          <a:schemeClr val="tx1"/>
        </a:solidFill>
        <a:latin typeface="Calibri" panose="020F050202020403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C9E4FF"/>
    <a:srgbClr val="000099"/>
    <a:srgbClr val="3B689F"/>
    <a:srgbClr val="00CCFF"/>
    <a:srgbClr val="DDEEFF"/>
    <a:srgbClr val="BDDEFF"/>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48" autoAdjust="0"/>
    <p:restoredTop sz="86427" autoAdjust="0"/>
  </p:normalViewPr>
  <p:slideViewPr>
    <p:cSldViewPr>
      <p:cViewPr varScale="1">
        <p:scale>
          <a:sx n="59" d="100"/>
          <a:sy n="59" d="100"/>
        </p:scale>
        <p:origin x="1644" y="60"/>
      </p:cViewPr>
      <p:guideLst>
        <p:guide orient="horz" pos="2160"/>
        <p:guide pos="2880"/>
      </p:guideLst>
    </p:cSldViewPr>
  </p:slideViewPr>
  <p:outlineViewPr>
    <p:cViewPr>
      <p:scale>
        <a:sx n="33" d="100"/>
        <a:sy n="33" d="100"/>
      </p:scale>
      <p:origin x="0" y="-89480"/>
    </p:cViewPr>
  </p:outlineViewPr>
  <p:notesTextViewPr>
    <p:cViewPr>
      <p:scale>
        <a:sx n="3" d="2"/>
        <a:sy n="3" d="2"/>
      </p:scale>
      <p:origin x="0" y="0"/>
    </p:cViewPr>
  </p:notesTextViewPr>
  <p:sorterViewPr>
    <p:cViewPr>
      <p:scale>
        <a:sx n="66" d="100"/>
        <a:sy n="66" d="100"/>
      </p:scale>
      <p:origin x="0" y="12222"/>
    </p:cViewPr>
  </p:sorterViewPr>
  <p:notesViewPr>
    <p:cSldViewPr>
      <p:cViewPr varScale="1">
        <p:scale>
          <a:sx n="59" d="100"/>
          <a:sy n="59" d="100"/>
        </p:scale>
        <p:origin x="-2508"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viewProps" Target="viewProps.xml"/><Relationship Id="rId55" Type="http://schemas.openxmlformats.org/officeDocument/2006/relationships/customXml" Target="../customXml/item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customXml" Target="../customXml/item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64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eaLnBrk="0" hangingPunct="0">
              <a:spcBef>
                <a:spcPct val="0"/>
              </a:spcBef>
              <a:defRPr sz="1200">
                <a:latin typeface="Arial" charset="0"/>
                <a:ea typeface="ＭＳ Ｐゴシック" charset="0"/>
                <a:cs typeface="Arial" charset="0"/>
              </a:defRPr>
            </a:lvl1pPr>
          </a:lstStyle>
          <a:p>
            <a:pPr>
              <a:defRPr/>
            </a:pPr>
            <a:endParaRPr lang="fr-FR"/>
          </a:p>
        </p:txBody>
      </p:sp>
      <p:sp>
        <p:nvSpPr>
          <p:cNvPr id="108646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lgn="r" eaLnBrk="0" hangingPunct="0">
              <a:spcBef>
                <a:spcPct val="0"/>
              </a:spcBef>
              <a:defRPr sz="1200">
                <a:latin typeface="Arial" panose="020B0604020202020204" pitchFamily="34" charset="0"/>
                <a:cs typeface="Arial" panose="020B0604020202020204" pitchFamily="34" charset="0"/>
              </a:defRPr>
            </a:lvl1pPr>
          </a:lstStyle>
          <a:p>
            <a:pPr>
              <a:defRPr/>
            </a:pPr>
            <a:fld id="{4DA75AE9-C267-41A4-B117-C5AF8388B877}" type="datetimeFigureOut">
              <a:rPr lang="fr-FR"/>
              <a:pPr>
                <a:defRPr/>
              </a:pPr>
              <a:t>19/10/2021</a:t>
            </a:fld>
            <a:endParaRPr lang="fr-FR"/>
          </a:p>
        </p:txBody>
      </p:sp>
      <p:sp>
        <p:nvSpPr>
          <p:cNvPr id="108646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eaLnBrk="0" hangingPunct="0">
              <a:spcBef>
                <a:spcPct val="0"/>
              </a:spcBef>
              <a:defRPr sz="1200">
                <a:latin typeface="Arial" charset="0"/>
                <a:ea typeface="ＭＳ Ｐゴシック" charset="0"/>
                <a:cs typeface="Arial" charset="0"/>
              </a:defRPr>
            </a:lvl1pPr>
          </a:lstStyle>
          <a:p>
            <a:pPr>
              <a:defRPr/>
            </a:pPr>
            <a:endParaRPr lang="fr-FR"/>
          </a:p>
        </p:txBody>
      </p:sp>
      <p:sp>
        <p:nvSpPr>
          <p:cNvPr id="108646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lgn="r" eaLnBrk="0" hangingPunct="0">
              <a:spcBef>
                <a:spcPct val="0"/>
              </a:spcBef>
              <a:defRPr sz="1200">
                <a:latin typeface="Arial" panose="020B0604020202020204" pitchFamily="34" charset="0"/>
                <a:cs typeface="Arial" panose="020B0604020202020204" pitchFamily="34" charset="0"/>
              </a:defRPr>
            </a:lvl1pPr>
          </a:lstStyle>
          <a:p>
            <a:pPr>
              <a:defRPr/>
            </a:pPr>
            <a:fld id="{D70D3DC9-BE1B-4F0E-B76B-5C9AC189ADFF}" type="slidenum">
              <a:rPr lang="fr-FR"/>
              <a:pPr>
                <a:defRPr/>
              </a:pPr>
              <a:t>‹#›</a:t>
            </a:fld>
            <a:endParaRPr lang="fr-FR"/>
          </a:p>
        </p:txBody>
      </p:sp>
    </p:spTree>
    <p:extLst>
      <p:ext uri="{BB962C8B-B14F-4D97-AF65-F5344CB8AC3E}">
        <p14:creationId xmlns:p14="http://schemas.microsoft.com/office/powerpoint/2010/main" val="365401486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spcBef>
                <a:spcPct val="0"/>
              </a:spcBef>
              <a:defRPr sz="1200">
                <a:cs typeface="Arial" panose="020B0604020202020204" pitchFamily="34" charset="0"/>
              </a:defRPr>
            </a:lvl1pPr>
          </a:lstStyle>
          <a:p>
            <a:pPr>
              <a:defRPr/>
            </a:pPr>
            <a:fld id="{4C1D22D0-50CA-49F9-B97C-C4C943067F28}" type="datetimeFigureOut">
              <a:rPr lang="en-US"/>
              <a:pPr>
                <a:defRPr/>
              </a:pPr>
              <a:t>10/19/2021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spcBef>
                <a:spcPct val="0"/>
              </a:spcBef>
              <a:defRPr sz="1200">
                <a:cs typeface="Arial" panose="020B0604020202020204" pitchFamily="34" charset="0"/>
              </a:defRPr>
            </a:lvl1pPr>
          </a:lstStyle>
          <a:p>
            <a:pPr>
              <a:defRPr/>
            </a:pPr>
            <a:fld id="{0AD027D5-78EF-4CBB-B83B-959C34BFFE04}" type="slidenum">
              <a:rPr lang="en-US"/>
              <a:pPr>
                <a:defRPr/>
              </a:pPr>
              <a:t>‹#›</a:t>
            </a:fld>
            <a:endParaRPr lang="en-US"/>
          </a:p>
        </p:txBody>
      </p:sp>
    </p:spTree>
    <p:extLst>
      <p:ext uri="{BB962C8B-B14F-4D97-AF65-F5344CB8AC3E}">
        <p14:creationId xmlns:p14="http://schemas.microsoft.com/office/powerpoint/2010/main" val="87635131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FR"/>
          </a:p>
        </p:txBody>
      </p:sp>
    </p:spTree>
    <p:extLst>
      <p:ext uri="{BB962C8B-B14F-4D97-AF65-F5344CB8AC3E}">
        <p14:creationId xmlns:p14="http://schemas.microsoft.com/office/powerpoint/2010/main" val="38665173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41B72E7A-8C1C-458F-A8A4-B18F479FC59D}"/>
              </a:ext>
            </a:extLst>
          </p:cNvPr>
          <p:cNvSpPr>
            <a:spLocks noGrp="1" noRot="1" noChangeAspect="1" noTextEdit="1"/>
          </p:cNvSpPr>
          <p:nvPr>
            <p:ph type="sldImg"/>
          </p:nvPr>
        </p:nvSpPr>
        <p:spPr>
          <a:ln/>
        </p:spPr>
      </p:sp>
      <p:sp>
        <p:nvSpPr>
          <p:cNvPr id="41987" name="Notes Placeholder 2">
            <a:extLst>
              <a:ext uri="{FF2B5EF4-FFF2-40B4-BE49-F238E27FC236}">
                <a16:creationId xmlns:a16="http://schemas.microsoft.com/office/drawing/2014/main" id="{4FA5658F-F27C-4AED-951F-B8C97DDD593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41988" name="Slide Number Placeholder 3">
            <a:extLst>
              <a:ext uri="{FF2B5EF4-FFF2-40B4-BE49-F238E27FC236}">
                <a16:creationId xmlns:a16="http://schemas.microsoft.com/office/drawing/2014/main" id="{CEBB5DDF-F122-4099-BE40-52291223761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a:solidFill>
                  <a:schemeClr val="tx1"/>
                </a:solidFill>
                <a:latin typeface="Arial" panose="020B0604020202020204" pitchFamily="34" charset="0"/>
                <a:cs typeface="Arial" panose="020B0604020202020204" pitchFamily="34" charset="0"/>
              </a:defRPr>
            </a:lvl1pPr>
            <a:lvl2pPr marL="742950" indent="-285750" defTabSz="900113">
              <a:defRPr>
                <a:solidFill>
                  <a:schemeClr val="tx1"/>
                </a:solidFill>
                <a:latin typeface="Arial" panose="020B0604020202020204" pitchFamily="34" charset="0"/>
                <a:cs typeface="Arial" panose="020B0604020202020204" pitchFamily="34" charset="0"/>
              </a:defRPr>
            </a:lvl2pPr>
            <a:lvl3pPr marL="1143000" indent="-228600" defTabSz="900113">
              <a:defRPr>
                <a:solidFill>
                  <a:schemeClr val="tx1"/>
                </a:solidFill>
                <a:latin typeface="Arial" panose="020B0604020202020204" pitchFamily="34" charset="0"/>
                <a:cs typeface="Arial" panose="020B0604020202020204" pitchFamily="34" charset="0"/>
              </a:defRPr>
            </a:lvl3pPr>
            <a:lvl4pPr marL="1600200" indent="-228600" defTabSz="900113">
              <a:defRPr>
                <a:solidFill>
                  <a:schemeClr val="tx1"/>
                </a:solidFill>
                <a:latin typeface="Arial" panose="020B0604020202020204" pitchFamily="34" charset="0"/>
                <a:cs typeface="Arial" panose="020B0604020202020204" pitchFamily="34" charset="0"/>
              </a:defRPr>
            </a:lvl4pPr>
            <a:lvl5pPr marL="2057400" indent="-228600" defTabSz="900113">
              <a:defRPr>
                <a:solidFill>
                  <a:schemeClr val="tx1"/>
                </a:solidFill>
                <a:latin typeface="Arial" panose="020B0604020202020204" pitchFamily="34" charset="0"/>
                <a:cs typeface="Arial" panose="020B0604020202020204" pitchFamily="34" charset="0"/>
              </a:defRPr>
            </a:lvl5pPr>
            <a:lvl6pPr marL="2514600" indent="-228600" defTabSz="9001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001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001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001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A1E4374-F59A-47D9-9C78-5330250B47DD}"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14</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2" name="Footer Placeholder 1">
            <a:extLst>
              <a:ext uri="{FF2B5EF4-FFF2-40B4-BE49-F238E27FC236}">
                <a16:creationId xmlns:a16="http://schemas.microsoft.com/office/drawing/2014/main" id="{A5ABDFF0-9EBC-4E73-9730-24D0D21BC8D5}"/>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13061717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id="{EB4B0444-9B02-490B-AAFA-5DAE566BC005}"/>
              </a:ext>
            </a:extLst>
          </p:cNvPr>
          <p:cNvSpPr>
            <a:spLocks noGrp="1" noRot="1" noChangeAspect="1" noTextEdit="1"/>
          </p:cNvSpPr>
          <p:nvPr>
            <p:ph type="sldImg"/>
          </p:nvPr>
        </p:nvSpPr>
        <p:spPr>
          <a:ln/>
        </p:spPr>
      </p:sp>
      <p:sp>
        <p:nvSpPr>
          <p:cNvPr id="46083" name="Notes Placeholder 2">
            <a:extLst>
              <a:ext uri="{FF2B5EF4-FFF2-40B4-BE49-F238E27FC236}">
                <a16:creationId xmlns:a16="http://schemas.microsoft.com/office/drawing/2014/main" id="{2D9BC1DF-1ADC-4FC1-AF3A-9411CB17AAC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ndParaRPr>
          </a:p>
        </p:txBody>
      </p:sp>
      <p:sp>
        <p:nvSpPr>
          <p:cNvPr id="46084" name="Slide Number Placeholder 3">
            <a:extLst>
              <a:ext uri="{FF2B5EF4-FFF2-40B4-BE49-F238E27FC236}">
                <a16:creationId xmlns:a16="http://schemas.microsoft.com/office/drawing/2014/main" id="{1ECDD47A-CD6E-4B7D-B2C1-9C376A647CC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a:solidFill>
                  <a:schemeClr val="tx1"/>
                </a:solidFill>
                <a:latin typeface="Arial" panose="020B0604020202020204" pitchFamily="34" charset="0"/>
                <a:cs typeface="Arial" panose="020B0604020202020204" pitchFamily="34" charset="0"/>
              </a:defRPr>
            </a:lvl1pPr>
            <a:lvl2pPr marL="742950" indent="-285750" defTabSz="900113">
              <a:defRPr>
                <a:solidFill>
                  <a:schemeClr val="tx1"/>
                </a:solidFill>
                <a:latin typeface="Arial" panose="020B0604020202020204" pitchFamily="34" charset="0"/>
                <a:cs typeface="Arial" panose="020B0604020202020204" pitchFamily="34" charset="0"/>
              </a:defRPr>
            </a:lvl2pPr>
            <a:lvl3pPr marL="1143000" indent="-228600" defTabSz="900113">
              <a:defRPr>
                <a:solidFill>
                  <a:schemeClr val="tx1"/>
                </a:solidFill>
                <a:latin typeface="Arial" panose="020B0604020202020204" pitchFamily="34" charset="0"/>
                <a:cs typeface="Arial" panose="020B0604020202020204" pitchFamily="34" charset="0"/>
              </a:defRPr>
            </a:lvl3pPr>
            <a:lvl4pPr marL="1600200" indent="-228600" defTabSz="900113">
              <a:defRPr>
                <a:solidFill>
                  <a:schemeClr val="tx1"/>
                </a:solidFill>
                <a:latin typeface="Arial" panose="020B0604020202020204" pitchFamily="34" charset="0"/>
                <a:cs typeface="Arial" panose="020B0604020202020204" pitchFamily="34" charset="0"/>
              </a:defRPr>
            </a:lvl4pPr>
            <a:lvl5pPr marL="2057400" indent="-228600" defTabSz="900113">
              <a:defRPr>
                <a:solidFill>
                  <a:schemeClr val="tx1"/>
                </a:solidFill>
                <a:latin typeface="Arial" panose="020B0604020202020204" pitchFamily="34" charset="0"/>
                <a:cs typeface="Arial" panose="020B0604020202020204" pitchFamily="34" charset="0"/>
              </a:defRPr>
            </a:lvl5pPr>
            <a:lvl6pPr marL="2514600" indent="-228600" defTabSz="9001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001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001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001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859D750-1F8B-4117-AB14-BE0292DE0D8D}"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17</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2" name="Footer Placeholder 1">
            <a:extLst>
              <a:ext uri="{FF2B5EF4-FFF2-40B4-BE49-F238E27FC236}">
                <a16:creationId xmlns:a16="http://schemas.microsoft.com/office/drawing/2014/main" id="{149407E0-EF97-4A6F-BD9E-F7812977F3BE}"/>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24167327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a:extLst>
              <a:ext uri="{FF2B5EF4-FFF2-40B4-BE49-F238E27FC236}">
                <a16:creationId xmlns:a16="http://schemas.microsoft.com/office/drawing/2014/main" id="{B9DB093D-5724-448F-8C3C-87EE719F0525}"/>
              </a:ext>
            </a:extLst>
          </p:cNvPr>
          <p:cNvSpPr>
            <a:spLocks noGrp="1" noRot="1" noChangeAspect="1" noTextEdit="1"/>
          </p:cNvSpPr>
          <p:nvPr>
            <p:ph type="sldImg"/>
          </p:nvPr>
        </p:nvSpPr>
        <p:spPr>
          <a:ln/>
        </p:spPr>
      </p:sp>
      <p:sp>
        <p:nvSpPr>
          <p:cNvPr id="54275" name="Notes Placeholder 2">
            <a:extLst>
              <a:ext uri="{FF2B5EF4-FFF2-40B4-BE49-F238E27FC236}">
                <a16:creationId xmlns:a16="http://schemas.microsoft.com/office/drawing/2014/main" id="{2F5279C8-E97F-4154-BC4D-6A1833D426C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ndParaRPr>
          </a:p>
        </p:txBody>
      </p:sp>
      <p:sp>
        <p:nvSpPr>
          <p:cNvPr id="54276" name="Slide Number Placeholder 3">
            <a:extLst>
              <a:ext uri="{FF2B5EF4-FFF2-40B4-BE49-F238E27FC236}">
                <a16:creationId xmlns:a16="http://schemas.microsoft.com/office/drawing/2014/main" id="{B7AD69E0-38E4-41ED-8275-1A3FDDDA86A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a:solidFill>
                  <a:schemeClr val="tx1"/>
                </a:solidFill>
                <a:latin typeface="Arial" panose="020B0604020202020204" pitchFamily="34" charset="0"/>
                <a:cs typeface="Arial" panose="020B0604020202020204" pitchFamily="34" charset="0"/>
              </a:defRPr>
            </a:lvl1pPr>
            <a:lvl2pPr marL="742950" indent="-285750" defTabSz="900113">
              <a:defRPr>
                <a:solidFill>
                  <a:schemeClr val="tx1"/>
                </a:solidFill>
                <a:latin typeface="Arial" panose="020B0604020202020204" pitchFamily="34" charset="0"/>
                <a:cs typeface="Arial" panose="020B0604020202020204" pitchFamily="34" charset="0"/>
              </a:defRPr>
            </a:lvl2pPr>
            <a:lvl3pPr marL="1143000" indent="-228600" defTabSz="900113">
              <a:defRPr>
                <a:solidFill>
                  <a:schemeClr val="tx1"/>
                </a:solidFill>
                <a:latin typeface="Arial" panose="020B0604020202020204" pitchFamily="34" charset="0"/>
                <a:cs typeface="Arial" panose="020B0604020202020204" pitchFamily="34" charset="0"/>
              </a:defRPr>
            </a:lvl3pPr>
            <a:lvl4pPr marL="1600200" indent="-228600" defTabSz="900113">
              <a:defRPr>
                <a:solidFill>
                  <a:schemeClr val="tx1"/>
                </a:solidFill>
                <a:latin typeface="Arial" panose="020B0604020202020204" pitchFamily="34" charset="0"/>
                <a:cs typeface="Arial" panose="020B0604020202020204" pitchFamily="34" charset="0"/>
              </a:defRPr>
            </a:lvl4pPr>
            <a:lvl5pPr marL="2057400" indent="-228600" defTabSz="900113">
              <a:defRPr>
                <a:solidFill>
                  <a:schemeClr val="tx1"/>
                </a:solidFill>
                <a:latin typeface="Arial" panose="020B0604020202020204" pitchFamily="34" charset="0"/>
                <a:cs typeface="Arial" panose="020B0604020202020204" pitchFamily="34" charset="0"/>
              </a:defRPr>
            </a:lvl5pPr>
            <a:lvl6pPr marL="2514600" indent="-228600" defTabSz="9001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001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001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001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B8B8252-98BE-48B4-93D7-8E1DDD78632A}"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22</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2" name="Footer Placeholder 1">
            <a:extLst>
              <a:ext uri="{FF2B5EF4-FFF2-40B4-BE49-F238E27FC236}">
                <a16:creationId xmlns:a16="http://schemas.microsoft.com/office/drawing/2014/main" id="{A1C30511-87B2-4FC5-9D44-9F3795093541}"/>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34966501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a:extLst>
              <a:ext uri="{FF2B5EF4-FFF2-40B4-BE49-F238E27FC236}">
                <a16:creationId xmlns:a16="http://schemas.microsoft.com/office/drawing/2014/main" id="{8C9FD8C9-921F-4558-9655-AE4716B38691}"/>
              </a:ext>
            </a:extLst>
          </p:cNvPr>
          <p:cNvSpPr>
            <a:spLocks noGrp="1" noRot="1" noChangeAspect="1" noTextEdit="1"/>
          </p:cNvSpPr>
          <p:nvPr>
            <p:ph type="sldImg"/>
          </p:nvPr>
        </p:nvSpPr>
        <p:spPr>
          <a:ln/>
        </p:spPr>
      </p:sp>
      <p:sp>
        <p:nvSpPr>
          <p:cNvPr id="60419" name="Notes Placeholder 2">
            <a:extLst>
              <a:ext uri="{FF2B5EF4-FFF2-40B4-BE49-F238E27FC236}">
                <a16:creationId xmlns:a16="http://schemas.microsoft.com/office/drawing/2014/main" id="{CDF6497F-D4DD-434C-94A6-DE23F04D15C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ndParaRPr>
          </a:p>
        </p:txBody>
      </p:sp>
      <p:sp>
        <p:nvSpPr>
          <p:cNvPr id="60420" name="Slide Number Placeholder 3">
            <a:extLst>
              <a:ext uri="{FF2B5EF4-FFF2-40B4-BE49-F238E27FC236}">
                <a16:creationId xmlns:a16="http://schemas.microsoft.com/office/drawing/2014/main" id="{B309EB7E-E406-453E-9A0A-2397873B72C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a:solidFill>
                  <a:schemeClr val="tx1"/>
                </a:solidFill>
                <a:latin typeface="Arial" panose="020B0604020202020204" pitchFamily="34" charset="0"/>
                <a:cs typeface="Arial" panose="020B0604020202020204" pitchFamily="34" charset="0"/>
              </a:defRPr>
            </a:lvl1pPr>
            <a:lvl2pPr marL="742950" indent="-285750" defTabSz="900113">
              <a:defRPr>
                <a:solidFill>
                  <a:schemeClr val="tx1"/>
                </a:solidFill>
                <a:latin typeface="Arial" panose="020B0604020202020204" pitchFamily="34" charset="0"/>
                <a:cs typeface="Arial" panose="020B0604020202020204" pitchFamily="34" charset="0"/>
              </a:defRPr>
            </a:lvl2pPr>
            <a:lvl3pPr marL="1143000" indent="-228600" defTabSz="900113">
              <a:defRPr>
                <a:solidFill>
                  <a:schemeClr val="tx1"/>
                </a:solidFill>
                <a:latin typeface="Arial" panose="020B0604020202020204" pitchFamily="34" charset="0"/>
                <a:cs typeface="Arial" panose="020B0604020202020204" pitchFamily="34" charset="0"/>
              </a:defRPr>
            </a:lvl3pPr>
            <a:lvl4pPr marL="1600200" indent="-228600" defTabSz="900113">
              <a:defRPr>
                <a:solidFill>
                  <a:schemeClr val="tx1"/>
                </a:solidFill>
                <a:latin typeface="Arial" panose="020B0604020202020204" pitchFamily="34" charset="0"/>
                <a:cs typeface="Arial" panose="020B0604020202020204" pitchFamily="34" charset="0"/>
              </a:defRPr>
            </a:lvl4pPr>
            <a:lvl5pPr marL="2057400" indent="-228600" defTabSz="900113">
              <a:defRPr>
                <a:solidFill>
                  <a:schemeClr val="tx1"/>
                </a:solidFill>
                <a:latin typeface="Arial" panose="020B0604020202020204" pitchFamily="34" charset="0"/>
                <a:cs typeface="Arial" panose="020B0604020202020204" pitchFamily="34" charset="0"/>
              </a:defRPr>
            </a:lvl5pPr>
            <a:lvl6pPr marL="2514600" indent="-228600" defTabSz="9001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001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001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001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6CA061A-41F3-4488-94C7-06D059475AC7}"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27</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2" name="Footer Placeholder 1">
            <a:extLst>
              <a:ext uri="{FF2B5EF4-FFF2-40B4-BE49-F238E27FC236}">
                <a16:creationId xmlns:a16="http://schemas.microsoft.com/office/drawing/2014/main" id="{10D2881A-2EFC-413A-8DDA-BCB2CBE9E923}"/>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23058545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BB4C7FB5-B80B-4381-AB3E-D8DE94D84354}"/>
              </a:ext>
            </a:extLst>
          </p:cNvPr>
          <p:cNvSpPr>
            <a:spLocks noGrp="1" noRot="1" noChangeAspect="1" noTextEdit="1"/>
          </p:cNvSpPr>
          <p:nvPr>
            <p:ph type="sldImg"/>
          </p:nvPr>
        </p:nvSpPr>
        <p:spPr>
          <a:ln/>
        </p:spPr>
      </p:sp>
      <p:sp>
        <p:nvSpPr>
          <p:cNvPr id="24579" name="Notes Placeholder 2">
            <a:extLst>
              <a:ext uri="{FF2B5EF4-FFF2-40B4-BE49-F238E27FC236}">
                <a16:creationId xmlns:a16="http://schemas.microsoft.com/office/drawing/2014/main" id="{78CEA20A-369E-49C4-B1C6-2100E163803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24580" name="Slide Number Placeholder 3">
            <a:extLst>
              <a:ext uri="{FF2B5EF4-FFF2-40B4-BE49-F238E27FC236}">
                <a16:creationId xmlns:a16="http://schemas.microsoft.com/office/drawing/2014/main" id="{4F827708-2813-4D5F-A8F9-B23EA8F34DD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8D7AF37-1057-43B7-951B-0B88F7DA1025}" type="slidenum">
              <a:rPr lang="en-US" altLang="en-US" smtClean="0"/>
              <a:pPr/>
              <a:t>37</a:t>
            </a:fld>
            <a:endParaRPr lang="en-US" altLang="en-US"/>
          </a:p>
        </p:txBody>
      </p:sp>
    </p:spTree>
    <p:extLst>
      <p:ext uri="{BB962C8B-B14F-4D97-AF65-F5344CB8AC3E}">
        <p14:creationId xmlns:p14="http://schemas.microsoft.com/office/powerpoint/2010/main" val="3138131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7AD08F9-9759-4B5D-951F-C4085AD15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509">
              <a:defRPr>
                <a:solidFill>
                  <a:schemeClr val="tx1"/>
                </a:solidFill>
                <a:latin typeface="Arial" panose="020B0604020202020204" pitchFamily="34" charset="0"/>
                <a:cs typeface="Arial" panose="020B0604020202020204" pitchFamily="34" charset="0"/>
              </a:defRPr>
            </a:lvl1pPr>
            <a:lvl2pPr marL="785372" indent="-302066" defTabSz="951509">
              <a:defRPr>
                <a:solidFill>
                  <a:schemeClr val="tx1"/>
                </a:solidFill>
                <a:latin typeface="Arial" panose="020B0604020202020204" pitchFamily="34" charset="0"/>
                <a:cs typeface="Arial" panose="020B0604020202020204" pitchFamily="34" charset="0"/>
              </a:defRPr>
            </a:lvl2pPr>
            <a:lvl3pPr marL="1208265" indent="-241653" defTabSz="951509">
              <a:defRPr>
                <a:solidFill>
                  <a:schemeClr val="tx1"/>
                </a:solidFill>
                <a:latin typeface="Arial" panose="020B0604020202020204" pitchFamily="34" charset="0"/>
                <a:cs typeface="Arial" panose="020B0604020202020204" pitchFamily="34" charset="0"/>
              </a:defRPr>
            </a:lvl3pPr>
            <a:lvl4pPr marL="1691571" indent="-241653" defTabSz="951509">
              <a:defRPr>
                <a:solidFill>
                  <a:schemeClr val="tx1"/>
                </a:solidFill>
                <a:latin typeface="Arial" panose="020B0604020202020204" pitchFamily="34" charset="0"/>
                <a:cs typeface="Arial" panose="020B0604020202020204" pitchFamily="34" charset="0"/>
              </a:defRPr>
            </a:lvl4pPr>
            <a:lvl5pPr marL="2174878" indent="-241653" defTabSz="951509">
              <a:defRPr>
                <a:solidFill>
                  <a:schemeClr val="tx1"/>
                </a:solidFill>
                <a:latin typeface="Arial" panose="020B0604020202020204" pitchFamily="34" charset="0"/>
                <a:cs typeface="Arial" panose="020B0604020202020204" pitchFamily="34" charset="0"/>
              </a:defRPr>
            </a:lvl5pPr>
            <a:lvl6pPr marL="2658184"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141490"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624796"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108102" indent="-241653" defTabSz="951509"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F9184E-F894-4B59-85BA-B7D67B9E19C6}"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2</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18435" name="Rectangle 2">
            <a:extLst>
              <a:ext uri="{FF2B5EF4-FFF2-40B4-BE49-F238E27FC236}">
                <a16:creationId xmlns:a16="http://schemas.microsoft.com/office/drawing/2014/main" id="{97CBC549-3A16-4502-A731-163F34FE3CE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099945CB-6203-4365-B3E1-62C22FD62B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endParaRPr>
          </a:p>
        </p:txBody>
      </p:sp>
      <p:sp>
        <p:nvSpPr>
          <p:cNvPr id="2" name="Footer Placeholder 1">
            <a:extLst>
              <a:ext uri="{FF2B5EF4-FFF2-40B4-BE49-F238E27FC236}">
                <a16:creationId xmlns:a16="http://schemas.microsoft.com/office/drawing/2014/main" id="{DCF85A94-0976-44D9-9BAB-F44E36FF04C2}"/>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3656661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BB4C7FB5-B80B-4381-AB3E-D8DE94D84354}"/>
              </a:ext>
            </a:extLst>
          </p:cNvPr>
          <p:cNvSpPr>
            <a:spLocks noGrp="1" noRot="1" noChangeAspect="1" noTextEdit="1"/>
          </p:cNvSpPr>
          <p:nvPr>
            <p:ph type="sldImg"/>
          </p:nvPr>
        </p:nvSpPr>
        <p:spPr>
          <a:ln/>
        </p:spPr>
      </p:sp>
      <p:sp>
        <p:nvSpPr>
          <p:cNvPr id="24579" name="Notes Placeholder 2">
            <a:extLst>
              <a:ext uri="{FF2B5EF4-FFF2-40B4-BE49-F238E27FC236}">
                <a16:creationId xmlns:a16="http://schemas.microsoft.com/office/drawing/2014/main" id="{78CEA20A-369E-49C4-B1C6-2100E163803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24580" name="Slide Number Placeholder 3">
            <a:extLst>
              <a:ext uri="{FF2B5EF4-FFF2-40B4-BE49-F238E27FC236}">
                <a16:creationId xmlns:a16="http://schemas.microsoft.com/office/drawing/2014/main" id="{4F827708-2813-4D5F-A8F9-B23EA8F34DD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8D7AF37-1057-43B7-951B-0B88F7DA1025}" type="slidenum">
              <a:rPr lang="en-US" altLang="en-US" smtClean="0"/>
              <a:pPr/>
              <a:t>4</a:t>
            </a:fld>
            <a:endParaRPr lang="en-US" altLang="en-US"/>
          </a:p>
        </p:txBody>
      </p:sp>
    </p:spTree>
    <p:extLst>
      <p:ext uri="{BB962C8B-B14F-4D97-AF65-F5344CB8AC3E}">
        <p14:creationId xmlns:p14="http://schemas.microsoft.com/office/powerpoint/2010/main" val="4127634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880CE6B1-07DC-429C-AF39-38ABFF3496D0}"/>
              </a:ext>
            </a:extLst>
          </p:cNvPr>
          <p:cNvSpPr>
            <a:spLocks noGrp="1" noRot="1" noChangeAspect="1" noTextEdit="1"/>
          </p:cNvSpPr>
          <p:nvPr>
            <p:ph type="sldImg"/>
          </p:nvPr>
        </p:nvSpPr>
        <p:spPr>
          <a:ln/>
        </p:spPr>
      </p:sp>
      <p:sp>
        <p:nvSpPr>
          <p:cNvPr id="26627" name="Notes Placeholder 2">
            <a:extLst>
              <a:ext uri="{FF2B5EF4-FFF2-40B4-BE49-F238E27FC236}">
                <a16:creationId xmlns:a16="http://schemas.microsoft.com/office/drawing/2014/main" id="{9EB6EF73-452C-4610-B617-0B833FE6D18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26628" name="Slide Number Placeholder 3">
            <a:extLst>
              <a:ext uri="{FF2B5EF4-FFF2-40B4-BE49-F238E27FC236}">
                <a16:creationId xmlns:a16="http://schemas.microsoft.com/office/drawing/2014/main" id="{00F1D070-C266-4491-B583-028AF61B18D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6FDC0C0-7EAC-4A0D-B95A-8A3A7B05BE0E}" type="slidenum">
              <a:rPr lang="en-US" altLang="en-US" smtClean="0"/>
              <a:pPr/>
              <a:t>5</a:t>
            </a:fld>
            <a:endParaRPr lang="en-US" altLang="en-US"/>
          </a:p>
        </p:txBody>
      </p:sp>
    </p:spTree>
    <p:extLst>
      <p:ext uri="{BB962C8B-B14F-4D97-AF65-F5344CB8AC3E}">
        <p14:creationId xmlns:p14="http://schemas.microsoft.com/office/powerpoint/2010/main" val="3758836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A1B172EE-F204-4979-B053-212578BCE76B}"/>
              </a:ext>
            </a:extLst>
          </p:cNvPr>
          <p:cNvSpPr>
            <a:spLocks noGrp="1" noRot="1" noChangeAspect="1" noTextEdit="1"/>
          </p:cNvSpPr>
          <p:nvPr>
            <p:ph type="sldImg"/>
          </p:nvPr>
        </p:nvSpPr>
        <p:spPr>
          <a:ln/>
        </p:spPr>
      </p:sp>
      <p:sp>
        <p:nvSpPr>
          <p:cNvPr id="28675" name="Notes Placeholder 2">
            <a:extLst>
              <a:ext uri="{FF2B5EF4-FFF2-40B4-BE49-F238E27FC236}">
                <a16:creationId xmlns:a16="http://schemas.microsoft.com/office/drawing/2014/main" id="{541184B4-A07F-4FD5-9D26-23F59D224F9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28676" name="Slide Number Placeholder 3">
            <a:extLst>
              <a:ext uri="{FF2B5EF4-FFF2-40B4-BE49-F238E27FC236}">
                <a16:creationId xmlns:a16="http://schemas.microsoft.com/office/drawing/2014/main" id="{3B57E201-9643-41A3-B59E-AC625BC8896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7BD893B-25DC-49E3-A8AB-0FECC0DAB0B9}" type="slidenum">
              <a:rPr lang="en-US" altLang="en-US" smtClean="0"/>
              <a:pPr/>
              <a:t>6</a:t>
            </a:fld>
            <a:endParaRPr lang="en-US" altLang="en-US"/>
          </a:p>
        </p:txBody>
      </p:sp>
    </p:spTree>
    <p:extLst>
      <p:ext uri="{BB962C8B-B14F-4D97-AF65-F5344CB8AC3E}">
        <p14:creationId xmlns:p14="http://schemas.microsoft.com/office/powerpoint/2010/main" val="36021424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157695AA-2448-4E92-9BE3-A1CFE99A7443}"/>
              </a:ext>
            </a:extLst>
          </p:cNvPr>
          <p:cNvSpPr>
            <a:spLocks noGrp="1" noRot="1" noChangeAspect="1" noTextEdit="1"/>
          </p:cNvSpPr>
          <p:nvPr>
            <p:ph type="sldImg"/>
          </p:nvPr>
        </p:nvSpPr>
        <p:spPr>
          <a:ln/>
        </p:spPr>
      </p:sp>
      <p:sp>
        <p:nvSpPr>
          <p:cNvPr id="30723" name="Notes Placeholder 2">
            <a:extLst>
              <a:ext uri="{FF2B5EF4-FFF2-40B4-BE49-F238E27FC236}">
                <a16:creationId xmlns:a16="http://schemas.microsoft.com/office/drawing/2014/main" id="{C73F912D-3264-40A0-827E-C8C859CD54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30724" name="Slide Number Placeholder 3">
            <a:extLst>
              <a:ext uri="{FF2B5EF4-FFF2-40B4-BE49-F238E27FC236}">
                <a16:creationId xmlns:a16="http://schemas.microsoft.com/office/drawing/2014/main" id="{826E244E-856F-4924-9F1E-D36E5C71004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01BF3C2-BCF4-4D66-B3D7-48B02BE89C4B}" type="slidenum">
              <a:rPr lang="en-US" altLang="en-US" smtClean="0"/>
              <a:pPr/>
              <a:t>7</a:t>
            </a:fld>
            <a:endParaRPr lang="en-US" altLang="en-US"/>
          </a:p>
        </p:txBody>
      </p:sp>
    </p:spTree>
    <p:extLst>
      <p:ext uri="{BB962C8B-B14F-4D97-AF65-F5344CB8AC3E}">
        <p14:creationId xmlns:p14="http://schemas.microsoft.com/office/powerpoint/2010/main" val="94886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DDDF668C-C222-49D6-9379-26D3D2BF4D18}"/>
              </a:ext>
            </a:extLst>
          </p:cNvPr>
          <p:cNvSpPr>
            <a:spLocks noGrp="1" noRot="1" noChangeAspect="1" noTextEdit="1"/>
          </p:cNvSpPr>
          <p:nvPr>
            <p:ph type="sldImg"/>
          </p:nvPr>
        </p:nvSpPr>
        <p:spPr>
          <a:ln/>
        </p:spPr>
      </p:sp>
      <p:sp>
        <p:nvSpPr>
          <p:cNvPr id="34819" name="Notes Placeholder 2">
            <a:extLst>
              <a:ext uri="{FF2B5EF4-FFF2-40B4-BE49-F238E27FC236}">
                <a16:creationId xmlns:a16="http://schemas.microsoft.com/office/drawing/2014/main" id="{BD514A69-365C-427A-BB04-D7B45B3A5F8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34820" name="Slide Number Placeholder 3">
            <a:extLst>
              <a:ext uri="{FF2B5EF4-FFF2-40B4-BE49-F238E27FC236}">
                <a16:creationId xmlns:a16="http://schemas.microsoft.com/office/drawing/2014/main" id="{428047FD-07EF-4E9C-92B6-E430513ED37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17850B0-BA3B-4B9E-9BA8-DD9D77691912}" type="slidenum">
              <a:rPr lang="en-US" altLang="en-US" smtClean="0"/>
              <a:pPr/>
              <a:t>10</a:t>
            </a:fld>
            <a:endParaRPr lang="en-US" altLang="en-US"/>
          </a:p>
        </p:txBody>
      </p:sp>
    </p:spTree>
    <p:extLst>
      <p:ext uri="{BB962C8B-B14F-4D97-AF65-F5344CB8AC3E}">
        <p14:creationId xmlns:p14="http://schemas.microsoft.com/office/powerpoint/2010/main" val="33716414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BB4C7FB5-B80B-4381-AB3E-D8DE94D84354}"/>
              </a:ext>
            </a:extLst>
          </p:cNvPr>
          <p:cNvSpPr>
            <a:spLocks noGrp="1" noRot="1" noChangeAspect="1" noTextEdit="1"/>
          </p:cNvSpPr>
          <p:nvPr>
            <p:ph type="sldImg"/>
          </p:nvPr>
        </p:nvSpPr>
        <p:spPr>
          <a:ln/>
        </p:spPr>
      </p:sp>
      <p:sp>
        <p:nvSpPr>
          <p:cNvPr id="24579" name="Notes Placeholder 2">
            <a:extLst>
              <a:ext uri="{FF2B5EF4-FFF2-40B4-BE49-F238E27FC236}">
                <a16:creationId xmlns:a16="http://schemas.microsoft.com/office/drawing/2014/main" id="{78CEA20A-369E-49C4-B1C6-2100E163803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24580" name="Slide Number Placeholder 3">
            <a:extLst>
              <a:ext uri="{FF2B5EF4-FFF2-40B4-BE49-F238E27FC236}">
                <a16:creationId xmlns:a16="http://schemas.microsoft.com/office/drawing/2014/main" id="{4F827708-2813-4D5F-A8F9-B23EA8F34DD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8D7AF37-1057-43B7-951B-0B88F7DA1025}" type="slidenum">
              <a:rPr lang="en-US" altLang="en-US" smtClean="0"/>
              <a:pPr/>
              <a:t>12</a:t>
            </a:fld>
            <a:endParaRPr lang="en-US" altLang="en-US"/>
          </a:p>
        </p:txBody>
      </p:sp>
    </p:spTree>
    <p:extLst>
      <p:ext uri="{BB962C8B-B14F-4D97-AF65-F5344CB8AC3E}">
        <p14:creationId xmlns:p14="http://schemas.microsoft.com/office/powerpoint/2010/main" val="1973341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3E0A95E3-2AF2-42B5-A592-63E1BC923056}"/>
              </a:ext>
            </a:extLst>
          </p:cNvPr>
          <p:cNvSpPr>
            <a:spLocks noGrp="1" noRot="1" noChangeAspect="1" noTextEdit="1"/>
          </p:cNvSpPr>
          <p:nvPr>
            <p:ph type="sldImg"/>
          </p:nvPr>
        </p:nvSpPr>
        <p:spPr>
          <a:ln/>
        </p:spPr>
      </p:sp>
      <p:sp>
        <p:nvSpPr>
          <p:cNvPr id="39939" name="Notes Placeholder 2">
            <a:extLst>
              <a:ext uri="{FF2B5EF4-FFF2-40B4-BE49-F238E27FC236}">
                <a16:creationId xmlns:a16="http://schemas.microsoft.com/office/drawing/2014/main" id="{8DA9FEA7-440C-42FC-B1A2-3B4CD3C59F8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ndParaRPr>
          </a:p>
        </p:txBody>
      </p:sp>
      <p:sp>
        <p:nvSpPr>
          <p:cNvPr id="39940" name="Slide Number Placeholder 3">
            <a:extLst>
              <a:ext uri="{FF2B5EF4-FFF2-40B4-BE49-F238E27FC236}">
                <a16:creationId xmlns:a16="http://schemas.microsoft.com/office/drawing/2014/main" id="{546F1141-DAFF-4129-A653-362DCA2461D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a:solidFill>
                  <a:schemeClr val="tx1"/>
                </a:solidFill>
                <a:latin typeface="Arial" panose="020B0604020202020204" pitchFamily="34" charset="0"/>
                <a:cs typeface="Arial" panose="020B0604020202020204" pitchFamily="34" charset="0"/>
              </a:defRPr>
            </a:lvl1pPr>
            <a:lvl2pPr marL="742950" indent="-285750" defTabSz="900113">
              <a:defRPr>
                <a:solidFill>
                  <a:schemeClr val="tx1"/>
                </a:solidFill>
                <a:latin typeface="Arial" panose="020B0604020202020204" pitchFamily="34" charset="0"/>
                <a:cs typeface="Arial" panose="020B0604020202020204" pitchFamily="34" charset="0"/>
              </a:defRPr>
            </a:lvl2pPr>
            <a:lvl3pPr marL="1143000" indent="-228600" defTabSz="900113">
              <a:defRPr>
                <a:solidFill>
                  <a:schemeClr val="tx1"/>
                </a:solidFill>
                <a:latin typeface="Arial" panose="020B0604020202020204" pitchFamily="34" charset="0"/>
                <a:cs typeface="Arial" panose="020B0604020202020204" pitchFamily="34" charset="0"/>
              </a:defRPr>
            </a:lvl3pPr>
            <a:lvl4pPr marL="1600200" indent="-228600" defTabSz="900113">
              <a:defRPr>
                <a:solidFill>
                  <a:schemeClr val="tx1"/>
                </a:solidFill>
                <a:latin typeface="Arial" panose="020B0604020202020204" pitchFamily="34" charset="0"/>
                <a:cs typeface="Arial" panose="020B0604020202020204" pitchFamily="34" charset="0"/>
              </a:defRPr>
            </a:lvl4pPr>
            <a:lvl5pPr marL="2057400" indent="-228600" defTabSz="900113">
              <a:defRPr>
                <a:solidFill>
                  <a:schemeClr val="tx1"/>
                </a:solidFill>
                <a:latin typeface="Arial" panose="020B0604020202020204" pitchFamily="34" charset="0"/>
                <a:cs typeface="Arial" panose="020B0604020202020204" pitchFamily="34" charset="0"/>
              </a:defRPr>
            </a:lvl5pPr>
            <a:lvl6pPr marL="2514600" indent="-228600" defTabSz="9001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001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001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001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E371629-6C4B-48DA-AB09-51FAFC7DF5D3}" type="slidenum">
              <a:rPr lang="zh-TW" altLang="en-US" smtClean="0">
                <a:latin typeface="Times New Roman" panose="02020603050405020304" pitchFamily="18" charset="0"/>
                <a:ea typeface="Arial Unicode MS" panose="020B0604020202020204" pitchFamily="34" charset="-128"/>
                <a:cs typeface="Arial Unicode MS" panose="020B0604020202020204" pitchFamily="34" charset="-128"/>
              </a:rPr>
              <a:pPr/>
              <a:t>13</a:t>
            </a:fld>
            <a:endParaRPr lang="en-US" altLang="zh-TW">
              <a:latin typeface="Times New Roman" panose="02020603050405020304" pitchFamily="18" charset="0"/>
              <a:ea typeface="Arial Unicode MS" panose="020B0604020202020204" pitchFamily="34" charset="-128"/>
              <a:cs typeface="Arial Unicode MS" panose="020B0604020202020204" pitchFamily="34" charset="-128"/>
            </a:endParaRPr>
          </a:p>
        </p:txBody>
      </p:sp>
      <p:sp>
        <p:nvSpPr>
          <p:cNvPr id="2" name="Footer Placeholder 1">
            <a:extLst>
              <a:ext uri="{FF2B5EF4-FFF2-40B4-BE49-F238E27FC236}">
                <a16:creationId xmlns:a16="http://schemas.microsoft.com/office/drawing/2014/main" id="{DC8D4ECD-1D58-48A5-8358-70A0C207DBF5}"/>
              </a:ext>
            </a:extLst>
          </p:cNvPr>
          <p:cNvSpPr>
            <a:spLocks noGrp="1"/>
          </p:cNvSpPr>
          <p:nvPr>
            <p:ph type="ftr" sz="quarter" idx="4"/>
          </p:nvPr>
        </p:nvSpPr>
        <p:spPr/>
        <p:txBody>
          <a:bodyPr/>
          <a:lstStyle/>
          <a:p>
            <a:pPr>
              <a:defRPr/>
            </a:pPr>
            <a:r>
              <a:rPr lang="vi-VN" altLang="zh-TW"/>
              <a:t>Nguyễn Khánh Phương</a:t>
            </a:r>
            <a:endParaRPr lang="en-US" altLang="zh-TW"/>
          </a:p>
        </p:txBody>
      </p:sp>
    </p:spTree>
    <p:extLst>
      <p:ext uri="{BB962C8B-B14F-4D97-AF65-F5344CB8AC3E}">
        <p14:creationId xmlns:p14="http://schemas.microsoft.com/office/powerpoint/2010/main" val="37598894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solidFill>
                  <a:schemeClr val="bg1"/>
                </a:solidFill>
              </a:defRPr>
            </a:lvl1pPr>
          </a:lstStyle>
          <a:p>
            <a:r>
              <a:rPr lang="en-US" altLang="zh-CN"/>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7" name="Date Placeholder 6">
            <a:extLst>
              <a:ext uri="{FF2B5EF4-FFF2-40B4-BE49-F238E27FC236}">
                <a16:creationId xmlns:a16="http://schemas.microsoft.com/office/drawing/2014/main" id="{E20F2FC8-8EAE-4DCB-9BEF-B9E68CE2F83E}"/>
              </a:ext>
            </a:extLst>
          </p:cNvPr>
          <p:cNvSpPr>
            <a:spLocks noGrp="1"/>
          </p:cNvSpPr>
          <p:nvPr>
            <p:ph type="dt" sz="half" idx="10"/>
          </p:nvPr>
        </p:nvSpPr>
        <p:spPr/>
        <p:txBody>
          <a:bodyPr/>
          <a:lstStyle/>
          <a:p>
            <a:fld id="{9FE6C9D9-BBD6-4D47-BAD9-8F0E18C0FE3C}" type="datetimeFigureOut">
              <a:rPr lang="zh-CN" altLang="en-US" smtClean="0"/>
              <a:t>2021/10/19</a:t>
            </a:fld>
            <a:endParaRPr lang="zh-CN" altLang="en-US"/>
          </a:p>
        </p:txBody>
      </p:sp>
      <p:sp>
        <p:nvSpPr>
          <p:cNvPr id="8" name="Footer Placeholder 7">
            <a:extLst>
              <a:ext uri="{FF2B5EF4-FFF2-40B4-BE49-F238E27FC236}">
                <a16:creationId xmlns:a16="http://schemas.microsoft.com/office/drawing/2014/main" id="{E5E2A029-954E-4293-90E4-9E49E7F5ADDD}"/>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609174A9-7070-4F9E-92AF-8617F8D4E7E1}"/>
              </a:ext>
            </a:extLst>
          </p:cNvPr>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585195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a:extLst>
              <a:ext uri="{FF2B5EF4-FFF2-40B4-BE49-F238E27FC236}">
                <a16:creationId xmlns:a16="http://schemas.microsoft.com/office/drawing/2014/main" id="{D57E036D-6CA9-4752-878A-96D1C1377EB9}"/>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F2F26CC8-6B90-4954-8A37-08261E5F0A53}"/>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6DF6F86F-CE41-48A4-B0DC-E103A94F7A99}"/>
              </a:ext>
            </a:extLst>
          </p:cNvPr>
          <p:cNvSpPr>
            <a:spLocks noGrp="1"/>
          </p:cNvSpPr>
          <p:nvPr>
            <p:ph type="sldNum" sz="quarter" idx="12"/>
          </p:nvPr>
        </p:nvSpPr>
        <p:spPr/>
        <p:txBody>
          <a:bodyPr/>
          <a:lstStyle/>
          <a:p>
            <a:pPr>
              <a:defRPr/>
            </a:pPr>
            <a:fld id="{CD7FFEB6-14AD-4EFD-BE28-7E20ABDE272E}" type="slidenum">
              <a:rPr lang="en-US" smtClean="0"/>
              <a:pPr>
                <a:defRPr/>
              </a:pPr>
              <a:t>‹#›</a:t>
            </a:fld>
            <a:endParaRPr lang="en-US"/>
          </a:p>
        </p:txBody>
      </p:sp>
    </p:spTree>
    <p:extLst>
      <p:ext uri="{BB962C8B-B14F-4D97-AF65-F5344CB8AC3E}">
        <p14:creationId xmlns:p14="http://schemas.microsoft.com/office/powerpoint/2010/main" val="1827776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a:extLst>
              <a:ext uri="{FF2B5EF4-FFF2-40B4-BE49-F238E27FC236}">
                <a16:creationId xmlns:a16="http://schemas.microsoft.com/office/drawing/2014/main" id="{0565CA6E-6066-412E-AA71-2B40AEB5DD3B}"/>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08B8E847-C332-4DF5-8E47-D083F907F8D8}"/>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D450E8A3-344B-40B9-B94C-0CD705527C03}"/>
              </a:ext>
            </a:extLst>
          </p:cNvPr>
          <p:cNvSpPr>
            <a:spLocks noGrp="1"/>
          </p:cNvSpPr>
          <p:nvPr>
            <p:ph type="sldNum" sz="quarter" idx="12"/>
          </p:nvPr>
        </p:nvSpPr>
        <p:spPr/>
        <p:txBody>
          <a:bodyPr/>
          <a:lstStyle/>
          <a:p>
            <a:pPr>
              <a:defRPr/>
            </a:pPr>
            <a:fld id="{482C6DD7-90B1-4C98-BC9F-85B77C394F6F}" type="slidenum">
              <a:rPr lang="en-US" smtClean="0"/>
              <a:pPr>
                <a:defRPr/>
              </a:pPr>
              <a:t>‹#›</a:t>
            </a:fld>
            <a:endParaRPr lang="en-US"/>
          </a:p>
        </p:txBody>
      </p:sp>
    </p:spTree>
    <p:extLst>
      <p:ext uri="{BB962C8B-B14F-4D97-AF65-F5344CB8AC3E}">
        <p14:creationId xmlns:p14="http://schemas.microsoft.com/office/powerpoint/2010/main" val="213145277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lvl1pPr>
              <a:defRPr sz="4000"/>
            </a:lvl1pPr>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Slide Number Placeholder 3">
            <a:extLst>
              <a:ext uri="{FF2B5EF4-FFF2-40B4-BE49-F238E27FC236}">
                <a16:creationId xmlns:a16="http://schemas.microsoft.com/office/drawing/2014/main" id="{E99C86AD-207A-49B3-8B85-C20B3E1D1420}"/>
              </a:ext>
            </a:extLst>
          </p:cNvPr>
          <p:cNvSpPr>
            <a:spLocks noGrp="1"/>
          </p:cNvSpPr>
          <p:nvPr>
            <p:ph type="sldNum" sz="quarter" idx="10"/>
          </p:nvPr>
        </p:nvSpPr>
        <p:spPr/>
        <p:txBody>
          <a:bodyPr/>
          <a:lstStyle/>
          <a:p>
            <a:pPr>
              <a:defRPr/>
            </a:pPr>
            <a:fld id="{482C6DD7-90B1-4C98-BC9F-85B77C394F6F}" type="slidenum">
              <a:rPr lang="en-US" smtClean="0"/>
              <a:pPr>
                <a:defRPr/>
              </a:pPr>
              <a:t>‹#›</a:t>
            </a:fld>
            <a:endParaRPr lang="en-US"/>
          </a:p>
        </p:txBody>
      </p:sp>
      <p:sp>
        <p:nvSpPr>
          <p:cNvPr id="5" name="Date Placeholder 4">
            <a:extLst>
              <a:ext uri="{FF2B5EF4-FFF2-40B4-BE49-F238E27FC236}">
                <a16:creationId xmlns:a16="http://schemas.microsoft.com/office/drawing/2014/main" id="{42912352-2C1C-4D23-8513-989FBB4A2D9E}"/>
              </a:ext>
            </a:extLst>
          </p:cNvPr>
          <p:cNvSpPr>
            <a:spLocks noGrp="1"/>
          </p:cNvSpPr>
          <p:nvPr>
            <p:ph type="dt" sz="half" idx="11"/>
          </p:nvPr>
        </p:nvSpPr>
        <p:spPr/>
        <p:txBody>
          <a:bodyPr/>
          <a:lstStyle/>
          <a:p>
            <a:pPr>
              <a:defRPr/>
            </a:pPr>
            <a:endParaRPr lang="en-US"/>
          </a:p>
        </p:txBody>
      </p:sp>
      <p:sp>
        <p:nvSpPr>
          <p:cNvPr id="6" name="Footer Placeholder 5">
            <a:extLst>
              <a:ext uri="{FF2B5EF4-FFF2-40B4-BE49-F238E27FC236}">
                <a16:creationId xmlns:a16="http://schemas.microsoft.com/office/drawing/2014/main" id="{3442BEA7-CAC5-4B44-BFE2-44C65C4F9360}"/>
              </a:ext>
            </a:extLst>
          </p:cNvPr>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9810026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7696200" cy="990600"/>
          </a:xfrm>
        </p:spPr>
        <p:txBody>
          <a:bodyPr/>
          <a:lstStyle/>
          <a:p>
            <a:r>
              <a:rPr lang="en-US"/>
              <a:t>Click to edit Master title style</a:t>
            </a:r>
          </a:p>
        </p:txBody>
      </p:sp>
      <p:sp>
        <p:nvSpPr>
          <p:cNvPr id="3" name="ClipArt Placeholder 2"/>
          <p:cNvSpPr>
            <a:spLocks noGrp="1"/>
          </p:cNvSpPr>
          <p:nvPr>
            <p:ph type="clipArt" sz="half" idx="1"/>
          </p:nvPr>
        </p:nvSpPr>
        <p:spPr>
          <a:xfrm>
            <a:off x="762000" y="1676400"/>
            <a:ext cx="3771900" cy="4495800"/>
          </a:xfrm>
        </p:spPr>
        <p:txBody>
          <a:bodyPr/>
          <a:lstStyle/>
          <a:p>
            <a:pPr lvl="0"/>
            <a:endParaRPr lang="en-US" noProof="0"/>
          </a:p>
        </p:txBody>
      </p:sp>
      <p:sp>
        <p:nvSpPr>
          <p:cNvPr id="4" name="Text Placeholder 3"/>
          <p:cNvSpPr>
            <a:spLocks noGrp="1"/>
          </p:cNvSpPr>
          <p:nvPr>
            <p:ph type="body" sz="half" idx="2"/>
          </p:nvPr>
        </p:nvSpPr>
        <p:spPr>
          <a:xfrm>
            <a:off x="4686300" y="1676400"/>
            <a:ext cx="37719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F6E2DF-B543-431F-819E-09EA50DD195E}"/>
              </a:ext>
            </a:extLst>
          </p:cNvPr>
          <p:cNvSpPr>
            <a:spLocks noGrp="1" noChangeArrowheads="1"/>
          </p:cNvSpPr>
          <p:nvPr>
            <p:ph type="dt" sz="half" idx="10"/>
          </p:nvPr>
        </p:nvSpPr>
        <p:spPr>
          <a:xfrm>
            <a:off x="73025" y="6424613"/>
            <a:ext cx="2057400" cy="457200"/>
          </a:xfrm>
          <a:prstGeom prst="rect">
            <a:avLst/>
          </a:prstGeom>
        </p:spPr>
        <p:txBody>
          <a:bodyPr/>
          <a:lstStyle>
            <a:lvl1pPr>
              <a:defRPr/>
            </a:lvl1pPr>
          </a:lstStyle>
          <a:p>
            <a:pPr>
              <a:defRPr/>
            </a:pPr>
            <a:endParaRPr lang="zh-CN" altLang="zh-CN"/>
          </a:p>
        </p:txBody>
      </p:sp>
      <p:sp>
        <p:nvSpPr>
          <p:cNvPr id="6" name="Footer Placeholder 5">
            <a:extLst>
              <a:ext uri="{FF2B5EF4-FFF2-40B4-BE49-F238E27FC236}">
                <a16:creationId xmlns:a16="http://schemas.microsoft.com/office/drawing/2014/main" id="{04414610-BB1D-4A00-A7A2-B1CDE55CBF6C}"/>
              </a:ext>
            </a:extLst>
          </p:cNvPr>
          <p:cNvSpPr>
            <a:spLocks noGrp="1" noChangeArrowheads="1"/>
          </p:cNvSpPr>
          <p:nvPr>
            <p:ph type="ftr" sz="quarter" idx="11"/>
          </p:nvPr>
        </p:nvSpPr>
        <p:spPr>
          <a:xfrm>
            <a:off x="2395538" y="6459538"/>
            <a:ext cx="4541837" cy="457200"/>
          </a:xfrm>
          <a:prstGeom prst="rect">
            <a:avLst/>
          </a:prstGeom>
        </p:spPr>
        <p:txBody>
          <a:bodyPr/>
          <a:lstStyle>
            <a:lvl1pPr>
              <a:defRPr>
                <a:ea typeface="新細明體" pitchFamily="18" charset="-120"/>
              </a:defRPr>
            </a:lvl1pPr>
          </a:lstStyle>
          <a:p>
            <a:pPr>
              <a:defRPr/>
            </a:pPr>
            <a:endParaRPr lang="en-US" altLang="zh-TW"/>
          </a:p>
        </p:txBody>
      </p:sp>
    </p:spTree>
    <p:extLst>
      <p:ext uri="{BB962C8B-B14F-4D97-AF65-F5344CB8AC3E}">
        <p14:creationId xmlns:p14="http://schemas.microsoft.com/office/powerpoint/2010/main" val="3034426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9FE6C9D9-BBD6-4D47-BAD9-8F0E18C0FE3C}" type="datetimeFigureOut">
              <a:rPr lang="zh-CN" altLang="en-US" smtClean="0"/>
              <a:t>2021/10/19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pPr>
              <a:defRPr/>
            </a:pPr>
            <a:r>
              <a:rPr lang="en-US"/>
              <a:t>NGUYỄN ĐỨC NGHĨA</a:t>
            </a:r>
          </a:p>
          <a:p>
            <a:pPr>
              <a:defRPr/>
            </a:pPr>
            <a:r>
              <a:rPr lang="en-US"/>
              <a:t>Bộ môn KHMT – ĐHBK HN</a:t>
            </a:r>
          </a:p>
          <a:p>
            <a:pPr>
              <a:defRPr/>
            </a:pPr>
            <a:fld id="{3340D9F0-4584-4D25-87A8-AA690A0B8D2C}" type="slidenum">
              <a:rPr lang="en-US" smtClean="0"/>
              <a:pPr>
                <a:defRPr/>
              </a:pPr>
              <a:t>‹#›</a:t>
            </a:fld>
            <a:endParaRPr lang="en-US"/>
          </a:p>
        </p:txBody>
      </p:sp>
    </p:spTree>
    <p:extLst>
      <p:ext uri="{BB962C8B-B14F-4D97-AF65-F5344CB8AC3E}">
        <p14:creationId xmlns:p14="http://schemas.microsoft.com/office/powerpoint/2010/main" val="3201572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686800" cy="838200"/>
          </a:xfrm>
        </p:spPr>
        <p:txBody>
          <a:bodyPr>
            <a:normAutofit/>
          </a:bodyPr>
          <a:lstStyle>
            <a:lvl1pPr>
              <a:defRPr sz="3600"/>
            </a:lvl1pPr>
          </a:lstStyle>
          <a:p>
            <a:r>
              <a:rPr lang="en-US"/>
              <a:t>Click to edit Master title style</a:t>
            </a:r>
          </a:p>
        </p:txBody>
      </p:sp>
      <p:sp>
        <p:nvSpPr>
          <p:cNvPr id="9" name="Content Placeholder 2"/>
          <p:cNvSpPr>
            <a:spLocks noGrp="1"/>
          </p:cNvSpPr>
          <p:nvPr>
            <p:ph idx="1"/>
          </p:nvPr>
        </p:nvSpPr>
        <p:spPr>
          <a:xfrm>
            <a:off x="457200" y="1066800"/>
            <a:ext cx="8229600" cy="5257800"/>
          </a:xfrm>
        </p:spPr>
        <p:txBody>
          <a:bodyPr/>
          <a:lstStyle>
            <a:lvl1pPr>
              <a:defRPr sz="2800" b="1">
                <a:solidFill>
                  <a:schemeClr val="tx1"/>
                </a:solidFill>
                <a:latin typeface="Courier New" pitchFamily="49" charset="0"/>
                <a:cs typeface="Courier New" pitchFamily="49" charset="0"/>
              </a:defRPr>
            </a:lvl1pPr>
            <a:lvl2pPr>
              <a:defRPr sz="2800"/>
            </a:lvl2pPr>
            <a:lvl3pPr>
              <a:defRPr sz="2400"/>
            </a:lvl3pPr>
            <a:lvl4pPr>
              <a:defRPr sz="2000"/>
            </a:lvl4pPr>
          </a:lstStyle>
          <a:p>
            <a:pPr lvl="0"/>
            <a:r>
              <a:rPr lang="en-US"/>
              <a:t>Click to edit Master text styles</a:t>
            </a:r>
          </a:p>
        </p:txBody>
      </p:sp>
      <p:sp>
        <p:nvSpPr>
          <p:cNvPr id="4" name="Date Placeholder 1"/>
          <p:cNvSpPr>
            <a:spLocks noGrp="1"/>
          </p:cNvSpPr>
          <p:nvPr>
            <p:ph type="dt" sz="half" idx="10"/>
          </p:nvPr>
        </p:nvSpPr>
        <p:spPr/>
        <p:txBody>
          <a:bodyPr/>
          <a:lstStyle>
            <a:lvl1pPr>
              <a:defRPr/>
            </a:lvl1pPr>
          </a:lstStyle>
          <a:p>
            <a:pPr>
              <a:defRPr/>
            </a:pPr>
            <a:endParaRPr lang="en-US"/>
          </a:p>
        </p:txBody>
      </p:sp>
      <p:sp>
        <p:nvSpPr>
          <p:cNvPr id="6" name="Footer Placeholder 2"/>
          <p:cNvSpPr>
            <a:spLocks noGrp="1"/>
          </p:cNvSpPr>
          <p:nvPr>
            <p:ph type="ftr" sz="quarter" idx="11"/>
          </p:nvPr>
        </p:nvSpPr>
        <p:spPr>
          <a:xfrm>
            <a:off x="3124200" y="6356350"/>
            <a:ext cx="2895600" cy="365125"/>
          </a:xfr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6A0B529-24CC-416D-ABBE-264FFB62BA4E}" type="slidenum">
              <a:rPr lang="en-US"/>
              <a:pPr>
                <a:defRPr/>
              </a:pPr>
              <a:t>‹#›</a:t>
            </a:fld>
            <a:endParaRPr lang="en-US"/>
          </a:p>
        </p:txBody>
      </p:sp>
    </p:spTree>
    <p:extLst>
      <p:ext uri="{BB962C8B-B14F-4D97-AF65-F5344CB8AC3E}">
        <p14:creationId xmlns:p14="http://schemas.microsoft.com/office/powerpoint/2010/main" val="12087833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990599"/>
            <a:ext cx="5486400" cy="4419601"/>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562600"/>
            <a:ext cx="5486400" cy="609600"/>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itle 1"/>
          <p:cNvSpPr>
            <a:spLocks noGrp="1"/>
          </p:cNvSpPr>
          <p:nvPr>
            <p:ph type="title"/>
          </p:nvPr>
        </p:nvSpPr>
        <p:spPr>
          <a:xfrm>
            <a:off x="457200" y="0"/>
            <a:ext cx="8686800" cy="838200"/>
          </a:xfrm>
        </p:spPr>
        <p:txBody>
          <a:bodyPr>
            <a:normAutofit/>
          </a:bodyPr>
          <a:lstStyle>
            <a:lvl1pPr>
              <a:defRPr sz="3600"/>
            </a:lvl1pPr>
          </a:lstStyle>
          <a:p>
            <a:r>
              <a:rPr lang="en-US"/>
              <a:t>Click to edit Master title style</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a:xfrm>
            <a:off x="3124200" y="6356350"/>
            <a:ext cx="2895600" cy="365125"/>
          </a:xfr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D7FFEB6-14AD-4EFD-BE28-7E20ABDE272E}" type="slidenum">
              <a:rPr lang="en-US"/>
              <a:pPr>
                <a:defRPr/>
              </a:pPr>
              <a:t>‹#›</a:t>
            </a:fld>
            <a:endParaRPr lang="en-US"/>
          </a:p>
        </p:txBody>
      </p:sp>
    </p:spTree>
    <p:extLst>
      <p:ext uri="{BB962C8B-B14F-4D97-AF65-F5344CB8AC3E}">
        <p14:creationId xmlns:p14="http://schemas.microsoft.com/office/powerpoint/2010/main" val="1515908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solidFill>
                  <a:schemeClr val="bg1"/>
                </a:solidFill>
              </a:defRPr>
            </a:lvl1pPr>
          </a:lstStyle>
          <a:p>
            <a:r>
              <a:rPr lang="en-US" altLang="zh-CN"/>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7" name="Date Placeholder 6">
            <a:extLst>
              <a:ext uri="{FF2B5EF4-FFF2-40B4-BE49-F238E27FC236}">
                <a16:creationId xmlns:a16="http://schemas.microsoft.com/office/drawing/2014/main" id="{E20F2FC8-8EAE-4DCB-9BEF-B9E68CE2F83E}"/>
              </a:ext>
            </a:extLst>
          </p:cNvPr>
          <p:cNvSpPr>
            <a:spLocks noGrp="1"/>
          </p:cNvSpPr>
          <p:nvPr>
            <p:ph type="dt" sz="half" idx="10"/>
          </p:nvPr>
        </p:nvSpPr>
        <p:spPr/>
        <p:txBody>
          <a:bodyPr/>
          <a:lstStyle/>
          <a:p>
            <a:fld id="{D9627584-2750-4CC4-AADF-B0C45732AAAC}" type="datetimeFigureOut">
              <a:rPr lang="en-US" smtClean="0"/>
              <a:t>10/19/2021</a:t>
            </a:fld>
            <a:endParaRPr lang="en-US"/>
          </a:p>
        </p:txBody>
      </p:sp>
      <p:sp>
        <p:nvSpPr>
          <p:cNvPr id="8" name="Footer Placeholder 7">
            <a:extLst>
              <a:ext uri="{FF2B5EF4-FFF2-40B4-BE49-F238E27FC236}">
                <a16:creationId xmlns:a16="http://schemas.microsoft.com/office/drawing/2014/main" id="{E5E2A029-954E-4293-90E4-9E49E7F5AD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9174A9-7070-4F9E-92AF-8617F8D4E7E1}"/>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34340528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ltLang="zh-CN"/>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4" name="Date Placeholder 3">
            <a:extLst>
              <a:ext uri="{FF2B5EF4-FFF2-40B4-BE49-F238E27FC236}">
                <a16:creationId xmlns:a16="http://schemas.microsoft.com/office/drawing/2014/main" id="{7C65A894-5F4D-41FA-9AF5-085E2AE1C86F}"/>
              </a:ext>
            </a:extLst>
          </p:cNvPr>
          <p:cNvSpPr>
            <a:spLocks noGrp="1"/>
          </p:cNvSpPr>
          <p:nvPr>
            <p:ph type="dt" sz="half" idx="10"/>
          </p:nvPr>
        </p:nvSpPr>
        <p:spPr/>
        <p:txBody>
          <a:bodyPr/>
          <a:lstStyle/>
          <a:p>
            <a:fld id="{D9627584-2750-4CC4-AADF-B0C45732AAAC}" type="datetimeFigureOut">
              <a:rPr lang="en-US" smtClean="0"/>
              <a:t>10/19/2021</a:t>
            </a:fld>
            <a:endParaRPr lang="en-US"/>
          </a:p>
        </p:txBody>
      </p:sp>
      <p:sp>
        <p:nvSpPr>
          <p:cNvPr id="5" name="Footer Placeholder 4">
            <a:extLst>
              <a:ext uri="{FF2B5EF4-FFF2-40B4-BE49-F238E27FC236}">
                <a16:creationId xmlns:a16="http://schemas.microsoft.com/office/drawing/2014/main" id="{7CF14A07-AA32-47EB-B839-0B92964802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3A3A75-743E-48E5-BF17-D51891F0459E}"/>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34419805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ltLang="zh-CN"/>
              <a:t>Click to edit Master title style</a:t>
            </a:r>
            <a:endParaRPr lang="en-US" dirty="0"/>
          </a:p>
        </p:txBody>
      </p:sp>
      <p:sp>
        <p:nvSpPr>
          <p:cNvPr id="3" name="Content Placeholder 2"/>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a:extLst>
              <a:ext uri="{FF2B5EF4-FFF2-40B4-BE49-F238E27FC236}">
                <a16:creationId xmlns:a16="http://schemas.microsoft.com/office/drawing/2014/main" id="{566A8C8D-DCAC-48E8-B44C-1856BA32B821}"/>
              </a:ext>
            </a:extLst>
          </p:cNvPr>
          <p:cNvSpPr>
            <a:spLocks noGrp="1"/>
          </p:cNvSpPr>
          <p:nvPr>
            <p:ph type="dt" sz="half" idx="10"/>
          </p:nvPr>
        </p:nvSpPr>
        <p:spPr/>
        <p:txBody>
          <a:bodyPr/>
          <a:lstStyle/>
          <a:p>
            <a:fld id="{D9627584-2750-4CC4-AADF-B0C45732AAAC}" type="datetimeFigureOut">
              <a:rPr lang="en-US" smtClean="0"/>
              <a:t>10/19/2021</a:t>
            </a:fld>
            <a:endParaRPr lang="en-US"/>
          </a:p>
        </p:txBody>
      </p:sp>
      <p:sp>
        <p:nvSpPr>
          <p:cNvPr id="8" name="Footer Placeholder 7">
            <a:extLst>
              <a:ext uri="{FF2B5EF4-FFF2-40B4-BE49-F238E27FC236}">
                <a16:creationId xmlns:a16="http://schemas.microsoft.com/office/drawing/2014/main" id="{0D0ED1D6-4D09-4FB5-8D1F-13867A55A64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5AC2A6-B44A-4D71-809C-A2173B1009A6}"/>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164903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ltLang="zh-CN"/>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4" name="Date Placeholder 3">
            <a:extLst>
              <a:ext uri="{FF2B5EF4-FFF2-40B4-BE49-F238E27FC236}">
                <a16:creationId xmlns:a16="http://schemas.microsoft.com/office/drawing/2014/main" id="{7C65A894-5F4D-41FA-9AF5-085E2AE1C86F}"/>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7CF14A07-AA32-47EB-B839-0B92964802B8}"/>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D83A3A75-743E-48E5-BF17-D51891F0459E}"/>
              </a:ext>
            </a:extLst>
          </p:cNvPr>
          <p:cNvSpPr>
            <a:spLocks noGrp="1"/>
          </p:cNvSpPr>
          <p:nvPr>
            <p:ph type="sldNum" sz="quarter" idx="12"/>
          </p:nvPr>
        </p:nvSpPr>
        <p:spPr/>
        <p:txBody>
          <a:bodyPr/>
          <a:lstStyle/>
          <a:p>
            <a:pPr>
              <a:defRPr/>
            </a:pPr>
            <a:fld id="{482C6DD7-90B1-4C98-BC9F-85B77C394F6F}" type="slidenum">
              <a:rPr lang="en-US" smtClean="0"/>
              <a:pPr>
                <a:defRPr/>
              </a:pPr>
              <a:t>‹#›</a:t>
            </a:fld>
            <a:endParaRPr lang="en-US"/>
          </a:p>
        </p:txBody>
      </p:sp>
    </p:spTree>
    <p:extLst>
      <p:ext uri="{BB962C8B-B14F-4D97-AF65-F5344CB8AC3E}">
        <p14:creationId xmlns:p14="http://schemas.microsoft.com/office/powerpoint/2010/main" val="1329357772"/>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en-US" altLang="zh-CN"/>
              <a:t>Click to edit Master title style</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Edit Master text styles</a:t>
            </a:r>
          </a:p>
        </p:txBody>
      </p:sp>
      <p:sp>
        <p:nvSpPr>
          <p:cNvPr id="4" name="Date Placeholder 3">
            <a:extLst>
              <a:ext uri="{FF2B5EF4-FFF2-40B4-BE49-F238E27FC236}">
                <a16:creationId xmlns:a16="http://schemas.microsoft.com/office/drawing/2014/main" id="{06B83257-AC3A-41AF-A8B5-A27C8A4113A7}"/>
              </a:ext>
            </a:extLst>
          </p:cNvPr>
          <p:cNvSpPr>
            <a:spLocks noGrp="1"/>
          </p:cNvSpPr>
          <p:nvPr>
            <p:ph type="dt" sz="half" idx="10"/>
          </p:nvPr>
        </p:nvSpPr>
        <p:spPr/>
        <p:txBody>
          <a:bodyPr/>
          <a:lstStyle/>
          <a:p>
            <a:fld id="{D9627584-2750-4CC4-AADF-B0C45732AAAC}" type="datetimeFigureOut">
              <a:rPr lang="en-US" smtClean="0"/>
              <a:t>10/19/2021</a:t>
            </a:fld>
            <a:endParaRPr lang="en-US"/>
          </a:p>
        </p:txBody>
      </p:sp>
      <p:sp>
        <p:nvSpPr>
          <p:cNvPr id="5" name="Footer Placeholder 4">
            <a:extLst>
              <a:ext uri="{FF2B5EF4-FFF2-40B4-BE49-F238E27FC236}">
                <a16:creationId xmlns:a16="http://schemas.microsoft.com/office/drawing/2014/main" id="{AD0F82D5-B86E-45CF-9FBF-19090919D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3F34E9-163F-46B3-A0E6-2CB14ECDAA1B}"/>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3168288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ltLang="zh-CN"/>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a:extLst>
              <a:ext uri="{FF2B5EF4-FFF2-40B4-BE49-F238E27FC236}">
                <a16:creationId xmlns:a16="http://schemas.microsoft.com/office/drawing/2014/main" id="{AB2EE734-5704-4E85-A3DF-31A03E3496BA}"/>
              </a:ext>
            </a:extLst>
          </p:cNvPr>
          <p:cNvSpPr>
            <a:spLocks noGrp="1"/>
          </p:cNvSpPr>
          <p:nvPr>
            <p:ph type="dt" sz="half" idx="10"/>
          </p:nvPr>
        </p:nvSpPr>
        <p:spPr/>
        <p:txBody>
          <a:bodyPr/>
          <a:lstStyle/>
          <a:p>
            <a:fld id="{D9627584-2750-4CC4-AADF-B0C45732AAAC}" type="datetimeFigureOut">
              <a:rPr lang="en-US" smtClean="0"/>
              <a:t>10/19/2021</a:t>
            </a:fld>
            <a:endParaRPr lang="en-US"/>
          </a:p>
        </p:txBody>
      </p:sp>
      <p:sp>
        <p:nvSpPr>
          <p:cNvPr id="6" name="Footer Placeholder 5">
            <a:extLst>
              <a:ext uri="{FF2B5EF4-FFF2-40B4-BE49-F238E27FC236}">
                <a16:creationId xmlns:a16="http://schemas.microsoft.com/office/drawing/2014/main" id="{F6AE4103-BB27-44AD-911F-09DE02E434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5C0245-09B3-4832-8738-2CD52D2F4A33}"/>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27442455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lvl1pPr>
              <a:defRPr sz="4000"/>
            </a:lvl1pPr>
          </a:lstStyle>
          <a:p>
            <a:r>
              <a:rPr lang="en-US" altLang="zh-CN"/>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a:extLst>
              <a:ext uri="{FF2B5EF4-FFF2-40B4-BE49-F238E27FC236}">
                <a16:creationId xmlns:a16="http://schemas.microsoft.com/office/drawing/2014/main" id="{A808F09A-8592-4BDE-ADDA-688B6580B167}"/>
              </a:ext>
            </a:extLst>
          </p:cNvPr>
          <p:cNvSpPr>
            <a:spLocks noGrp="1"/>
          </p:cNvSpPr>
          <p:nvPr>
            <p:ph type="dt" sz="half" idx="10"/>
          </p:nvPr>
        </p:nvSpPr>
        <p:spPr/>
        <p:txBody>
          <a:bodyPr/>
          <a:lstStyle/>
          <a:p>
            <a:fld id="{D9627584-2750-4CC4-AADF-B0C45732AAAC}" type="datetimeFigureOut">
              <a:rPr lang="en-US" smtClean="0"/>
              <a:t>10/19/2021</a:t>
            </a:fld>
            <a:endParaRPr lang="en-US"/>
          </a:p>
        </p:txBody>
      </p:sp>
      <p:sp>
        <p:nvSpPr>
          <p:cNvPr id="8" name="Footer Placeholder 7">
            <a:extLst>
              <a:ext uri="{FF2B5EF4-FFF2-40B4-BE49-F238E27FC236}">
                <a16:creationId xmlns:a16="http://schemas.microsoft.com/office/drawing/2014/main" id="{26A52FDA-E238-4433-BB18-6FECA1683F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3B7A5C-5019-4856-842E-973AE681D56A}"/>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26296381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10FCA-6BEB-450B-8D71-DBD3FF329F59}"/>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2ADC2324-A4ED-4FC5-918E-A3442C9DA23D}"/>
              </a:ext>
            </a:extLst>
          </p:cNvPr>
          <p:cNvSpPr>
            <a:spLocks noGrp="1"/>
          </p:cNvSpPr>
          <p:nvPr>
            <p:ph type="dt" sz="half" idx="10"/>
          </p:nvPr>
        </p:nvSpPr>
        <p:spPr/>
        <p:txBody>
          <a:bodyPr/>
          <a:lstStyle/>
          <a:p>
            <a:fld id="{D9627584-2750-4CC4-AADF-B0C45732AAAC}" type="datetimeFigureOut">
              <a:rPr lang="en-US" smtClean="0"/>
              <a:t>10/19/2021</a:t>
            </a:fld>
            <a:endParaRPr lang="en-US"/>
          </a:p>
        </p:txBody>
      </p:sp>
      <p:sp>
        <p:nvSpPr>
          <p:cNvPr id="7" name="Footer Placeholder 6">
            <a:extLst>
              <a:ext uri="{FF2B5EF4-FFF2-40B4-BE49-F238E27FC236}">
                <a16:creationId xmlns:a16="http://schemas.microsoft.com/office/drawing/2014/main" id="{B325BB10-F15D-4F22-B3CC-E61B4CC97173}"/>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85B2B533-CBDD-4A44-9E4B-28865F2B6989}"/>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9080752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2C1507-D766-4753-9928-5139C79DBE4F}"/>
              </a:ext>
            </a:extLst>
          </p:cNvPr>
          <p:cNvSpPr>
            <a:spLocks noGrp="1"/>
          </p:cNvSpPr>
          <p:nvPr>
            <p:ph type="dt" sz="half" idx="10"/>
          </p:nvPr>
        </p:nvSpPr>
        <p:spPr/>
        <p:txBody>
          <a:bodyPr/>
          <a:lstStyle/>
          <a:p>
            <a:fld id="{D9627584-2750-4CC4-AADF-B0C45732AAAC}" type="datetimeFigureOut">
              <a:rPr lang="en-US" smtClean="0"/>
              <a:t>10/19/2021</a:t>
            </a:fld>
            <a:endParaRPr lang="en-US"/>
          </a:p>
        </p:txBody>
      </p:sp>
      <p:sp>
        <p:nvSpPr>
          <p:cNvPr id="3" name="Footer Placeholder 2">
            <a:extLst>
              <a:ext uri="{FF2B5EF4-FFF2-40B4-BE49-F238E27FC236}">
                <a16:creationId xmlns:a16="http://schemas.microsoft.com/office/drawing/2014/main" id="{C275B5EA-808E-4A1C-9450-33374F7A19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46A3B2-DD1E-4AC6-97D5-35B860318988}"/>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42589156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a:extLst>
              <a:ext uri="{FF2B5EF4-FFF2-40B4-BE49-F238E27FC236}">
                <a16:creationId xmlns:a16="http://schemas.microsoft.com/office/drawing/2014/main" id="{8E55EB9A-FA89-481E-B03C-21809111217F}"/>
              </a:ext>
            </a:extLst>
          </p:cNvPr>
          <p:cNvSpPr>
            <a:spLocks noGrp="1"/>
          </p:cNvSpPr>
          <p:nvPr>
            <p:ph type="dt" sz="half" idx="10"/>
          </p:nvPr>
        </p:nvSpPr>
        <p:spPr/>
        <p:txBody>
          <a:bodyPr/>
          <a:lstStyle/>
          <a:p>
            <a:fld id="{D9627584-2750-4CC4-AADF-B0C45732AAAC}" type="datetimeFigureOut">
              <a:rPr lang="en-US" smtClean="0"/>
              <a:t>10/19/2021</a:t>
            </a:fld>
            <a:endParaRPr lang="en-US"/>
          </a:p>
        </p:txBody>
      </p:sp>
      <p:sp>
        <p:nvSpPr>
          <p:cNvPr id="6" name="Footer Placeholder 5">
            <a:extLst>
              <a:ext uri="{FF2B5EF4-FFF2-40B4-BE49-F238E27FC236}">
                <a16:creationId xmlns:a16="http://schemas.microsoft.com/office/drawing/2014/main" id="{D08A67F7-B81F-448E-8FE3-7CE1FFC505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D84D60-FB76-464A-A1B4-26E2455A8B16}"/>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274592532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a:extLst>
              <a:ext uri="{FF2B5EF4-FFF2-40B4-BE49-F238E27FC236}">
                <a16:creationId xmlns:a16="http://schemas.microsoft.com/office/drawing/2014/main" id="{D57E036D-6CA9-4752-878A-96D1C1377EB9}"/>
              </a:ext>
            </a:extLst>
          </p:cNvPr>
          <p:cNvSpPr>
            <a:spLocks noGrp="1"/>
          </p:cNvSpPr>
          <p:nvPr>
            <p:ph type="dt" sz="half" idx="10"/>
          </p:nvPr>
        </p:nvSpPr>
        <p:spPr/>
        <p:txBody>
          <a:bodyPr/>
          <a:lstStyle/>
          <a:p>
            <a:fld id="{D9627584-2750-4CC4-AADF-B0C45732AAAC}" type="datetimeFigureOut">
              <a:rPr lang="en-US" smtClean="0"/>
              <a:t>10/19/2021</a:t>
            </a:fld>
            <a:endParaRPr lang="en-US"/>
          </a:p>
        </p:txBody>
      </p:sp>
      <p:sp>
        <p:nvSpPr>
          <p:cNvPr id="6" name="Footer Placeholder 5">
            <a:extLst>
              <a:ext uri="{FF2B5EF4-FFF2-40B4-BE49-F238E27FC236}">
                <a16:creationId xmlns:a16="http://schemas.microsoft.com/office/drawing/2014/main" id="{F2F26CC8-6B90-4954-8A37-08261E5F0A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F6F86F-CE41-48A4-B0DC-E103A94F7A99}"/>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30423641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a:extLst>
              <a:ext uri="{FF2B5EF4-FFF2-40B4-BE49-F238E27FC236}">
                <a16:creationId xmlns:a16="http://schemas.microsoft.com/office/drawing/2014/main" id="{0565CA6E-6066-412E-AA71-2B40AEB5DD3B}"/>
              </a:ext>
            </a:extLst>
          </p:cNvPr>
          <p:cNvSpPr>
            <a:spLocks noGrp="1"/>
          </p:cNvSpPr>
          <p:nvPr>
            <p:ph type="dt" sz="half" idx="10"/>
          </p:nvPr>
        </p:nvSpPr>
        <p:spPr/>
        <p:txBody>
          <a:bodyPr/>
          <a:lstStyle/>
          <a:p>
            <a:fld id="{D9627584-2750-4CC4-AADF-B0C45732AAAC}" type="datetimeFigureOut">
              <a:rPr lang="en-US" smtClean="0"/>
              <a:t>10/19/2021</a:t>
            </a:fld>
            <a:endParaRPr lang="en-US"/>
          </a:p>
        </p:txBody>
      </p:sp>
      <p:sp>
        <p:nvSpPr>
          <p:cNvPr id="5" name="Footer Placeholder 4">
            <a:extLst>
              <a:ext uri="{FF2B5EF4-FFF2-40B4-BE49-F238E27FC236}">
                <a16:creationId xmlns:a16="http://schemas.microsoft.com/office/drawing/2014/main" id="{08B8E847-C332-4DF5-8E47-D083F907F8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50E8A3-344B-40B9-B94C-0CD705527C03}"/>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31306899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lvl1pPr>
              <a:defRPr sz="4000"/>
            </a:lvl1pPr>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Slide Number Placeholder 3">
            <a:extLst>
              <a:ext uri="{FF2B5EF4-FFF2-40B4-BE49-F238E27FC236}">
                <a16:creationId xmlns:a16="http://schemas.microsoft.com/office/drawing/2014/main" id="{E99C86AD-207A-49B3-8B85-C20B3E1D1420}"/>
              </a:ext>
            </a:extLst>
          </p:cNvPr>
          <p:cNvSpPr>
            <a:spLocks noGrp="1"/>
          </p:cNvSpPr>
          <p:nvPr>
            <p:ph type="sldNum" sz="quarter" idx="10"/>
          </p:nvPr>
        </p:nvSpPr>
        <p:spPr/>
        <p:txBody>
          <a:bodyPr/>
          <a:lstStyle/>
          <a:p>
            <a:fld id="{EAE85108-AB35-4433-8F19-4A27CCF14BF7}" type="slidenum">
              <a:rPr lang="en-US" smtClean="0"/>
              <a:t>‹#›</a:t>
            </a:fld>
            <a:endParaRPr lang="en-US"/>
          </a:p>
        </p:txBody>
      </p:sp>
      <p:sp>
        <p:nvSpPr>
          <p:cNvPr id="5" name="Date Placeholder 4">
            <a:extLst>
              <a:ext uri="{FF2B5EF4-FFF2-40B4-BE49-F238E27FC236}">
                <a16:creationId xmlns:a16="http://schemas.microsoft.com/office/drawing/2014/main" id="{42912352-2C1C-4D23-8513-989FBB4A2D9E}"/>
              </a:ext>
            </a:extLst>
          </p:cNvPr>
          <p:cNvSpPr>
            <a:spLocks noGrp="1"/>
          </p:cNvSpPr>
          <p:nvPr>
            <p:ph type="dt" sz="half" idx="11"/>
          </p:nvPr>
        </p:nvSpPr>
        <p:spPr/>
        <p:txBody>
          <a:bodyPr/>
          <a:lstStyle/>
          <a:p>
            <a:fld id="{D9627584-2750-4CC4-AADF-B0C45732AAAC}" type="datetimeFigureOut">
              <a:rPr lang="en-US" smtClean="0"/>
              <a:t>10/19/2021</a:t>
            </a:fld>
            <a:endParaRPr lang="en-US"/>
          </a:p>
        </p:txBody>
      </p:sp>
      <p:sp>
        <p:nvSpPr>
          <p:cNvPr id="6" name="Footer Placeholder 5">
            <a:extLst>
              <a:ext uri="{FF2B5EF4-FFF2-40B4-BE49-F238E27FC236}">
                <a16:creationId xmlns:a16="http://schemas.microsoft.com/office/drawing/2014/main" id="{3442BEA7-CAC5-4B44-BFE2-44C65C4F9360}"/>
              </a:ext>
            </a:extLst>
          </p:cNvPr>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1155716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ltLang="zh-CN"/>
              <a:t>Click to edit Master title style</a:t>
            </a:r>
            <a:endParaRPr lang="en-US" dirty="0"/>
          </a:p>
        </p:txBody>
      </p:sp>
      <p:sp>
        <p:nvSpPr>
          <p:cNvPr id="3" name="Content Placeholder 2"/>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a:extLst>
              <a:ext uri="{FF2B5EF4-FFF2-40B4-BE49-F238E27FC236}">
                <a16:creationId xmlns:a16="http://schemas.microsoft.com/office/drawing/2014/main" id="{566A8C8D-DCAC-48E8-B44C-1856BA32B821}"/>
              </a:ext>
            </a:extLst>
          </p:cNvPr>
          <p:cNvSpPr>
            <a:spLocks noGrp="1"/>
          </p:cNvSpPr>
          <p:nvPr>
            <p:ph type="dt" sz="half" idx="10"/>
          </p:nvPr>
        </p:nvSpPr>
        <p:spPr/>
        <p:txBody>
          <a:bodyPr/>
          <a:lstStyle/>
          <a:p>
            <a:pPr>
              <a:defRPr/>
            </a:pPr>
            <a:endParaRPr lang="en-US"/>
          </a:p>
        </p:txBody>
      </p:sp>
      <p:sp>
        <p:nvSpPr>
          <p:cNvPr id="8" name="Footer Placeholder 7">
            <a:extLst>
              <a:ext uri="{FF2B5EF4-FFF2-40B4-BE49-F238E27FC236}">
                <a16:creationId xmlns:a16="http://schemas.microsoft.com/office/drawing/2014/main" id="{0D0ED1D6-4D09-4FB5-8D1F-13867A55A641}"/>
              </a:ext>
            </a:extLst>
          </p:cNvPr>
          <p:cNvSpPr>
            <a:spLocks noGrp="1"/>
          </p:cNvSpPr>
          <p:nvPr>
            <p:ph type="ftr" sz="quarter" idx="11"/>
          </p:nvPr>
        </p:nvSpPr>
        <p:spPr/>
        <p:txBody>
          <a:bodyPr/>
          <a:lstStyle/>
          <a:p>
            <a:pPr>
              <a:defRPr/>
            </a:pPr>
            <a:endParaRPr lang="en-US"/>
          </a:p>
        </p:txBody>
      </p:sp>
      <p:sp>
        <p:nvSpPr>
          <p:cNvPr id="9" name="Slide Number Placeholder 8">
            <a:extLst>
              <a:ext uri="{FF2B5EF4-FFF2-40B4-BE49-F238E27FC236}">
                <a16:creationId xmlns:a16="http://schemas.microsoft.com/office/drawing/2014/main" id="{705AC2A6-B44A-4D71-809C-A2173B1009A6}"/>
              </a:ext>
            </a:extLst>
          </p:cNvPr>
          <p:cNvSpPr>
            <a:spLocks noGrp="1"/>
          </p:cNvSpPr>
          <p:nvPr>
            <p:ph type="sldNum" sz="quarter" idx="12"/>
          </p:nvPr>
        </p:nvSpPr>
        <p:spPr/>
        <p:txBody>
          <a:bodyPr/>
          <a:lstStyle/>
          <a:p>
            <a:pPr>
              <a:defRPr/>
            </a:pPr>
            <a:fld id="{519C8756-3B26-4146-A7C7-24F682EEB786}" type="slidenum">
              <a:rPr lang="en-US" smtClean="0"/>
              <a:pPr>
                <a:defRPr/>
              </a:pPr>
              <a:t>‹#›</a:t>
            </a:fld>
            <a:endParaRPr lang="en-US"/>
          </a:p>
        </p:txBody>
      </p:sp>
    </p:spTree>
    <p:extLst>
      <p:ext uri="{BB962C8B-B14F-4D97-AF65-F5344CB8AC3E}">
        <p14:creationId xmlns:p14="http://schemas.microsoft.com/office/powerpoint/2010/main" val="2231912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en-US" altLang="zh-CN"/>
              <a:t>Click to edit Master title style</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Edit Master text styles</a:t>
            </a:r>
          </a:p>
        </p:txBody>
      </p:sp>
      <p:sp>
        <p:nvSpPr>
          <p:cNvPr id="4" name="Date Placeholder 3">
            <a:extLst>
              <a:ext uri="{FF2B5EF4-FFF2-40B4-BE49-F238E27FC236}">
                <a16:creationId xmlns:a16="http://schemas.microsoft.com/office/drawing/2014/main" id="{06B83257-AC3A-41AF-A8B5-A27C8A4113A7}"/>
              </a:ext>
            </a:extLst>
          </p:cNvPr>
          <p:cNvSpPr>
            <a:spLocks noGrp="1"/>
          </p:cNvSpPr>
          <p:nvPr>
            <p:ph type="dt" sz="half" idx="10"/>
          </p:nvPr>
        </p:nvSpPr>
        <p:spPr/>
        <p:txBody>
          <a:bodyPr/>
          <a:lstStyle/>
          <a:p>
            <a:fld id="{9FE6C9D9-BBD6-4D47-BAD9-8F0E18C0FE3C}" type="datetimeFigureOut">
              <a:rPr lang="zh-CN" altLang="en-US" smtClean="0"/>
              <a:t>2021/10/19</a:t>
            </a:fld>
            <a:endParaRPr lang="zh-CN" altLang="en-US"/>
          </a:p>
        </p:txBody>
      </p:sp>
      <p:sp>
        <p:nvSpPr>
          <p:cNvPr id="5" name="Footer Placeholder 4">
            <a:extLst>
              <a:ext uri="{FF2B5EF4-FFF2-40B4-BE49-F238E27FC236}">
                <a16:creationId xmlns:a16="http://schemas.microsoft.com/office/drawing/2014/main" id="{AD0F82D5-B86E-45CF-9FBF-19090919DAB3}"/>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B53F34E9-163F-46B3-A0E6-2CB14ECDAA1B}"/>
              </a:ext>
            </a:extLst>
          </p:cNvPr>
          <p:cNvSpPr>
            <a:spLocks noGrp="1"/>
          </p:cNvSpPr>
          <p:nvPr>
            <p:ph type="sldNum" sz="quarter" idx="12"/>
          </p:nvPr>
        </p:nvSpPr>
        <p:spPr/>
        <p:txBody>
          <a:bodyPr/>
          <a:lstStyle/>
          <a:p>
            <a:pPr>
              <a:defRPr/>
            </a:pPr>
            <a:fld id="{89681101-023D-40BD-A2D5-1BE569FA9ED1}" type="slidenum">
              <a:rPr lang="en-US" smtClean="0"/>
              <a:pPr>
                <a:defRPr/>
              </a:pPr>
              <a:t>‹#›</a:t>
            </a:fld>
            <a:endParaRPr lang="en-US"/>
          </a:p>
        </p:txBody>
      </p:sp>
    </p:spTree>
    <p:extLst>
      <p:ext uri="{BB962C8B-B14F-4D97-AF65-F5344CB8AC3E}">
        <p14:creationId xmlns:p14="http://schemas.microsoft.com/office/powerpoint/2010/main" val="1200457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ltLang="zh-CN"/>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a:extLst>
              <a:ext uri="{FF2B5EF4-FFF2-40B4-BE49-F238E27FC236}">
                <a16:creationId xmlns:a16="http://schemas.microsoft.com/office/drawing/2014/main" id="{AB2EE734-5704-4E85-A3DF-31A03E3496BA}"/>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F6AE4103-BB27-44AD-911F-09DE02E43479}"/>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425C0245-09B3-4832-8738-2CD52D2F4A33}"/>
              </a:ext>
            </a:extLst>
          </p:cNvPr>
          <p:cNvSpPr>
            <a:spLocks noGrp="1"/>
          </p:cNvSpPr>
          <p:nvPr>
            <p:ph type="sldNum" sz="quarter" idx="12"/>
          </p:nvPr>
        </p:nvSpPr>
        <p:spPr/>
        <p:txBody>
          <a:bodyPr/>
          <a:lstStyle/>
          <a:p>
            <a:pPr>
              <a:defRPr/>
            </a:pPr>
            <a:fld id="{602A36C7-64AD-493B-A2E3-FF995BB373FA}" type="slidenum">
              <a:rPr lang="en-US" smtClean="0"/>
              <a:pPr>
                <a:defRPr/>
              </a:pPr>
              <a:t>‹#›</a:t>
            </a:fld>
            <a:endParaRPr lang="en-US"/>
          </a:p>
        </p:txBody>
      </p:sp>
    </p:spTree>
    <p:extLst>
      <p:ext uri="{BB962C8B-B14F-4D97-AF65-F5344CB8AC3E}">
        <p14:creationId xmlns:p14="http://schemas.microsoft.com/office/powerpoint/2010/main" val="2365448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lvl1pPr>
              <a:defRPr sz="4000"/>
            </a:lvl1pPr>
          </a:lstStyle>
          <a:p>
            <a:r>
              <a:rPr lang="en-US" altLang="zh-CN"/>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a:extLst>
              <a:ext uri="{FF2B5EF4-FFF2-40B4-BE49-F238E27FC236}">
                <a16:creationId xmlns:a16="http://schemas.microsoft.com/office/drawing/2014/main" id="{A808F09A-8592-4BDE-ADDA-688B6580B167}"/>
              </a:ext>
            </a:extLst>
          </p:cNvPr>
          <p:cNvSpPr>
            <a:spLocks noGrp="1"/>
          </p:cNvSpPr>
          <p:nvPr>
            <p:ph type="dt" sz="half" idx="10"/>
          </p:nvPr>
        </p:nvSpPr>
        <p:spPr/>
        <p:txBody>
          <a:bodyPr/>
          <a:lstStyle/>
          <a:p>
            <a:pPr>
              <a:defRPr/>
            </a:pPr>
            <a:endParaRPr lang="en-US"/>
          </a:p>
        </p:txBody>
      </p:sp>
      <p:sp>
        <p:nvSpPr>
          <p:cNvPr id="8" name="Footer Placeholder 7">
            <a:extLst>
              <a:ext uri="{FF2B5EF4-FFF2-40B4-BE49-F238E27FC236}">
                <a16:creationId xmlns:a16="http://schemas.microsoft.com/office/drawing/2014/main" id="{26A52FDA-E238-4433-BB18-6FECA1683F65}"/>
              </a:ext>
            </a:extLst>
          </p:cNvPr>
          <p:cNvSpPr>
            <a:spLocks noGrp="1"/>
          </p:cNvSpPr>
          <p:nvPr>
            <p:ph type="ftr" sz="quarter" idx="11"/>
          </p:nvPr>
        </p:nvSpPr>
        <p:spPr/>
        <p:txBody>
          <a:bodyPr/>
          <a:lstStyle/>
          <a:p>
            <a:pPr>
              <a:defRPr/>
            </a:pPr>
            <a:endParaRPr lang="en-US"/>
          </a:p>
        </p:txBody>
      </p:sp>
      <p:sp>
        <p:nvSpPr>
          <p:cNvPr id="9" name="Slide Number Placeholder 8">
            <a:extLst>
              <a:ext uri="{FF2B5EF4-FFF2-40B4-BE49-F238E27FC236}">
                <a16:creationId xmlns:a16="http://schemas.microsoft.com/office/drawing/2014/main" id="{4F3B7A5C-5019-4856-842E-973AE681D56A}"/>
              </a:ext>
            </a:extLst>
          </p:cNvPr>
          <p:cNvSpPr>
            <a:spLocks noGrp="1"/>
          </p:cNvSpPr>
          <p:nvPr>
            <p:ph type="sldNum" sz="quarter" idx="12"/>
          </p:nvPr>
        </p:nvSpPr>
        <p:spPr/>
        <p:txBody>
          <a:bodyPr/>
          <a:lstStyle/>
          <a:p>
            <a:pPr>
              <a:defRPr/>
            </a:pPr>
            <a:fld id="{C5B531E3-1644-4945-BBCC-C2869EBB3C31}" type="slidenum">
              <a:rPr lang="en-US" smtClean="0"/>
              <a:pPr>
                <a:defRPr/>
              </a:pPr>
              <a:t>‹#›</a:t>
            </a:fld>
            <a:endParaRPr lang="en-US"/>
          </a:p>
        </p:txBody>
      </p:sp>
    </p:spTree>
    <p:extLst>
      <p:ext uri="{BB962C8B-B14F-4D97-AF65-F5344CB8AC3E}">
        <p14:creationId xmlns:p14="http://schemas.microsoft.com/office/powerpoint/2010/main" val="1137509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10FCA-6BEB-450B-8D71-DBD3FF329F59}"/>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2ADC2324-A4ED-4FC5-918E-A3442C9DA23D}"/>
              </a:ext>
            </a:extLst>
          </p:cNvPr>
          <p:cNvSpPr>
            <a:spLocks noGrp="1"/>
          </p:cNvSpPr>
          <p:nvPr>
            <p:ph type="dt" sz="half" idx="10"/>
          </p:nvPr>
        </p:nvSpPr>
        <p:spPr/>
        <p:txBody>
          <a:bodyPr/>
          <a:lstStyle/>
          <a:p>
            <a:pPr>
              <a:defRPr/>
            </a:pPr>
            <a:endParaRPr lang="en-US"/>
          </a:p>
        </p:txBody>
      </p:sp>
      <p:sp>
        <p:nvSpPr>
          <p:cNvPr id="7" name="Footer Placeholder 6">
            <a:extLst>
              <a:ext uri="{FF2B5EF4-FFF2-40B4-BE49-F238E27FC236}">
                <a16:creationId xmlns:a16="http://schemas.microsoft.com/office/drawing/2014/main" id="{B325BB10-F15D-4F22-B3CC-E61B4CC97173}"/>
              </a:ext>
            </a:extLst>
          </p:cNvPr>
          <p:cNvSpPr>
            <a:spLocks noGrp="1"/>
          </p:cNvSpPr>
          <p:nvPr>
            <p:ph type="ftr" sz="quarter" idx="11"/>
          </p:nvPr>
        </p:nvSpPr>
        <p:spPr/>
        <p:txBody>
          <a:bodyPr/>
          <a:lstStyle/>
          <a:p>
            <a:pPr>
              <a:defRPr/>
            </a:pPr>
            <a:endParaRPr lang="en-US"/>
          </a:p>
        </p:txBody>
      </p:sp>
      <p:sp>
        <p:nvSpPr>
          <p:cNvPr id="8" name="Slide Number Placeholder 7">
            <a:extLst>
              <a:ext uri="{FF2B5EF4-FFF2-40B4-BE49-F238E27FC236}">
                <a16:creationId xmlns:a16="http://schemas.microsoft.com/office/drawing/2014/main" id="{85B2B533-CBDD-4A44-9E4B-28865F2B6989}"/>
              </a:ext>
            </a:extLst>
          </p:cNvPr>
          <p:cNvSpPr>
            <a:spLocks noGrp="1"/>
          </p:cNvSpPr>
          <p:nvPr>
            <p:ph type="sldNum" sz="quarter" idx="12"/>
          </p:nvPr>
        </p:nvSpPr>
        <p:spPr/>
        <p:txBody>
          <a:bodyPr/>
          <a:lstStyle/>
          <a:p>
            <a:pPr>
              <a:defRPr/>
            </a:pPr>
            <a:fld id="{482C6DD7-90B1-4C98-BC9F-85B77C394F6F}" type="slidenum">
              <a:rPr lang="en-US" smtClean="0"/>
              <a:pPr>
                <a:defRPr/>
              </a:pPr>
              <a:t>‹#›</a:t>
            </a:fld>
            <a:endParaRPr lang="en-US"/>
          </a:p>
        </p:txBody>
      </p:sp>
    </p:spTree>
    <p:extLst>
      <p:ext uri="{BB962C8B-B14F-4D97-AF65-F5344CB8AC3E}">
        <p14:creationId xmlns:p14="http://schemas.microsoft.com/office/powerpoint/2010/main" val="2543333243"/>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2C1507-D766-4753-9928-5139C79DBE4F}"/>
              </a:ext>
            </a:extLst>
          </p:cNvPr>
          <p:cNvSpPr>
            <a:spLocks noGrp="1"/>
          </p:cNvSpPr>
          <p:nvPr>
            <p:ph type="dt" sz="half" idx="10"/>
          </p:nvPr>
        </p:nvSpPr>
        <p:spPr/>
        <p:txBody>
          <a:bodyPr/>
          <a:lstStyle/>
          <a:p>
            <a:pPr>
              <a:defRPr/>
            </a:pPr>
            <a:endParaRPr lang="en-US"/>
          </a:p>
        </p:txBody>
      </p:sp>
      <p:sp>
        <p:nvSpPr>
          <p:cNvPr id="3" name="Footer Placeholder 2">
            <a:extLst>
              <a:ext uri="{FF2B5EF4-FFF2-40B4-BE49-F238E27FC236}">
                <a16:creationId xmlns:a16="http://schemas.microsoft.com/office/drawing/2014/main" id="{C275B5EA-808E-4A1C-9450-33374F7A1969}"/>
              </a:ext>
            </a:extLst>
          </p:cNvPr>
          <p:cNvSpPr>
            <a:spLocks noGrp="1"/>
          </p:cNvSpPr>
          <p:nvPr>
            <p:ph type="ftr" sz="quarter" idx="11"/>
          </p:nvPr>
        </p:nvSpPr>
        <p:spPr/>
        <p:txBody>
          <a:bodyPr/>
          <a:lstStyle/>
          <a:p>
            <a:pPr>
              <a:defRPr/>
            </a:pPr>
            <a:endParaRPr lang="en-US"/>
          </a:p>
        </p:txBody>
      </p:sp>
      <p:sp>
        <p:nvSpPr>
          <p:cNvPr id="4" name="Slide Number Placeholder 3">
            <a:extLst>
              <a:ext uri="{FF2B5EF4-FFF2-40B4-BE49-F238E27FC236}">
                <a16:creationId xmlns:a16="http://schemas.microsoft.com/office/drawing/2014/main" id="{1446A3B2-DD1E-4AC6-97D5-35B860318988}"/>
              </a:ext>
            </a:extLst>
          </p:cNvPr>
          <p:cNvSpPr>
            <a:spLocks noGrp="1"/>
          </p:cNvSpPr>
          <p:nvPr>
            <p:ph type="sldNum" sz="quarter" idx="12"/>
          </p:nvPr>
        </p:nvSpPr>
        <p:spPr/>
        <p:txBody>
          <a:bodyPr/>
          <a:lstStyle/>
          <a:p>
            <a:pPr>
              <a:defRPr/>
            </a:pPr>
            <a:fld id="{482C6DD7-90B1-4C98-BC9F-85B77C394F6F}" type="slidenum">
              <a:rPr lang="en-US" smtClean="0"/>
              <a:pPr>
                <a:defRPr/>
              </a:pPr>
              <a:t>‹#›</a:t>
            </a:fld>
            <a:endParaRPr lang="en-US"/>
          </a:p>
        </p:txBody>
      </p:sp>
    </p:spTree>
    <p:extLst>
      <p:ext uri="{BB962C8B-B14F-4D97-AF65-F5344CB8AC3E}">
        <p14:creationId xmlns:p14="http://schemas.microsoft.com/office/powerpoint/2010/main" val="349433818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a:extLst>
              <a:ext uri="{FF2B5EF4-FFF2-40B4-BE49-F238E27FC236}">
                <a16:creationId xmlns:a16="http://schemas.microsoft.com/office/drawing/2014/main" id="{8E55EB9A-FA89-481E-B03C-21809111217F}"/>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D08A67F7-B81F-448E-8FE3-7CE1FFC50595}"/>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7AD84D60-FB76-464A-A1B4-26E2455A8B16}"/>
              </a:ext>
            </a:extLst>
          </p:cNvPr>
          <p:cNvSpPr>
            <a:spLocks noGrp="1"/>
          </p:cNvSpPr>
          <p:nvPr>
            <p:ph type="sldNum" sz="quarter" idx="12"/>
          </p:nvPr>
        </p:nvSpPr>
        <p:spPr/>
        <p:txBody>
          <a:bodyPr/>
          <a:lstStyle/>
          <a:p>
            <a:pPr>
              <a:defRPr/>
            </a:pPr>
            <a:fld id="{9A4C7744-06B4-46BC-A4E7-EEEF0152FA2F}" type="slidenum">
              <a:rPr lang="en-US" smtClean="0"/>
              <a:pPr>
                <a:defRPr/>
              </a:pPr>
              <a:t>‹#›</a:t>
            </a:fld>
            <a:endParaRPr lang="en-US"/>
          </a:p>
        </p:txBody>
      </p:sp>
    </p:spTree>
    <p:extLst>
      <p:ext uri="{BB962C8B-B14F-4D97-AF65-F5344CB8AC3E}">
        <p14:creationId xmlns:p14="http://schemas.microsoft.com/office/powerpoint/2010/main" val="3119903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3.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Slide Number Placeholder 3">
            <a:extLst>
              <a:ext uri="{FF2B5EF4-FFF2-40B4-BE49-F238E27FC236}">
                <a16:creationId xmlns:a16="http://schemas.microsoft.com/office/drawing/2014/main" id="{E992CCC0-2233-4D49-B90B-9270579AA896}"/>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482C6DD7-90B1-4C98-BC9F-85B77C394F6F}" type="slidenum">
              <a:rPr lang="en-US" smtClean="0"/>
              <a:pPr>
                <a:defRPr/>
              </a:pPr>
              <a:t>‹#›</a:t>
            </a:fld>
            <a:endParaRPr lang="en-US"/>
          </a:p>
        </p:txBody>
      </p:sp>
      <p:sp>
        <p:nvSpPr>
          <p:cNvPr id="5" name="Date Placeholder 4">
            <a:extLst>
              <a:ext uri="{FF2B5EF4-FFF2-40B4-BE49-F238E27FC236}">
                <a16:creationId xmlns:a16="http://schemas.microsoft.com/office/drawing/2014/main" id="{B61BBD59-BBFC-42FB-92B6-E9A5A5F22456}"/>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6" name="Footer Placeholder 5">
            <a:extLst>
              <a:ext uri="{FF2B5EF4-FFF2-40B4-BE49-F238E27FC236}">
                <a16:creationId xmlns:a16="http://schemas.microsoft.com/office/drawing/2014/main" id="{E6FEF2E5-B203-4790-BCB1-4BA8A888BAEF}"/>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Tree>
    <p:extLst>
      <p:ext uri="{BB962C8B-B14F-4D97-AF65-F5344CB8AC3E}">
        <p14:creationId xmlns:p14="http://schemas.microsoft.com/office/powerpoint/2010/main" val="274577791"/>
      </p:ext>
    </p:extLst>
  </p:cSld>
  <p:clrMap bg1="lt1" tx1="dk1" bg2="lt2" tx2="dk2" accent1="accent1" accent2="accent2" accent3="accent3" accent4="accent4" accent5="accent5" accent6="accent6" hlink="hlink" folHlink="folHlink"/>
  <p:sldLayoutIdLst>
    <p:sldLayoutId id="2147484255" r:id="rId1"/>
    <p:sldLayoutId id="2147484256" r:id="rId2"/>
    <p:sldLayoutId id="2147484257" r:id="rId3"/>
    <p:sldLayoutId id="2147484258" r:id="rId4"/>
    <p:sldLayoutId id="2147484259" r:id="rId5"/>
    <p:sldLayoutId id="2147484260" r:id="rId6"/>
    <p:sldLayoutId id="2147484261" r:id="rId7"/>
    <p:sldLayoutId id="2147484262" r:id="rId8"/>
    <p:sldLayoutId id="2147484263" r:id="rId9"/>
    <p:sldLayoutId id="2147484264" r:id="rId10"/>
    <p:sldLayoutId id="2147484265" r:id="rId11"/>
    <p:sldLayoutId id="2147484266" r:id="rId12"/>
    <p:sldLayoutId id="2147484267" r:id="rId13"/>
    <p:sldLayoutId id="2147484268" r:id="rId14"/>
    <p:sldLayoutId id="2147484235" r:id="rId15"/>
    <p:sldLayoutId id="2147484237"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Slide Number Placeholder 3">
            <a:extLst>
              <a:ext uri="{FF2B5EF4-FFF2-40B4-BE49-F238E27FC236}">
                <a16:creationId xmlns:a16="http://schemas.microsoft.com/office/drawing/2014/main" id="{E992CCC0-2233-4D49-B90B-9270579AA896}"/>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E85108-AB35-4433-8F19-4A27CCF14BF7}" type="slidenum">
              <a:rPr lang="en-US" smtClean="0"/>
              <a:t>‹#›</a:t>
            </a:fld>
            <a:endParaRPr lang="en-US"/>
          </a:p>
        </p:txBody>
      </p:sp>
      <p:sp>
        <p:nvSpPr>
          <p:cNvPr id="5" name="Date Placeholder 4">
            <a:extLst>
              <a:ext uri="{FF2B5EF4-FFF2-40B4-BE49-F238E27FC236}">
                <a16:creationId xmlns:a16="http://schemas.microsoft.com/office/drawing/2014/main" id="{B61BBD59-BBFC-42FB-92B6-E9A5A5F22456}"/>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627584-2750-4CC4-AADF-B0C45732AAAC}" type="datetimeFigureOut">
              <a:rPr lang="en-US" smtClean="0"/>
              <a:t>10/19/2021</a:t>
            </a:fld>
            <a:endParaRPr lang="en-US"/>
          </a:p>
        </p:txBody>
      </p:sp>
      <p:sp>
        <p:nvSpPr>
          <p:cNvPr id="6" name="Footer Placeholder 5">
            <a:extLst>
              <a:ext uri="{FF2B5EF4-FFF2-40B4-BE49-F238E27FC236}">
                <a16:creationId xmlns:a16="http://schemas.microsoft.com/office/drawing/2014/main" id="{E6FEF2E5-B203-4790-BCB1-4BA8A888BAEF}"/>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2859510568"/>
      </p:ext>
    </p:extLst>
  </p:cSld>
  <p:clrMap bg1="lt1" tx1="dk1" bg2="lt2" tx2="dk2" accent1="accent1" accent2="accent2" accent3="accent3" accent4="accent4" accent5="accent5" accent6="accent6" hlink="hlink" folHlink="folHlink"/>
  <p:sldLayoutIdLst>
    <p:sldLayoutId id="2147484270" r:id="rId1"/>
    <p:sldLayoutId id="2147484271" r:id="rId2"/>
    <p:sldLayoutId id="2147484272" r:id="rId3"/>
    <p:sldLayoutId id="2147484273" r:id="rId4"/>
    <p:sldLayoutId id="2147484274" r:id="rId5"/>
    <p:sldLayoutId id="2147484275" r:id="rId6"/>
    <p:sldLayoutId id="2147484276" r:id="rId7"/>
    <p:sldLayoutId id="2147484277" r:id="rId8"/>
    <p:sldLayoutId id="2147484278" r:id="rId9"/>
    <p:sldLayoutId id="2147484279" r:id="rId10"/>
    <p:sldLayoutId id="2147484280" r:id="rId11"/>
    <p:sldLayoutId id="2147484281" r:id="rId12"/>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oleObject" Target="../embeddings/oleObject1.bin"/><Relationship Id="rId7" Type="http://schemas.openxmlformats.org/officeDocument/2006/relationships/oleObject" Target="../embeddings/oleObject4.bin"/><Relationship Id="rId2" Type="http://schemas.openxmlformats.org/officeDocument/2006/relationships/audio" Target="../media/audio1.wav"/><Relationship Id="rId1" Type="http://schemas.openxmlformats.org/officeDocument/2006/relationships/slideLayout" Target="../slideLayouts/slideLayout14.xml"/><Relationship Id="rId6" Type="http://schemas.openxmlformats.org/officeDocument/2006/relationships/oleObject" Target="../embeddings/oleObject3.bin"/><Relationship Id="rId5" Type="http://schemas.openxmlformats.org/officeDocument/2006/relationships/oleObject" Target="../embeddings/oleObject2.bin"/><Relationship Id="rId10" Type="http://schemas.openxmlformats.org/officeDocument/2006/relationships/oleObject" Target="../embeddings/oleObject7.bin"/><Relationship Id="rId4" Type="http://schemas.openxmlformats.org/officeDocument/2006/relationships/image" Target="../media/image8.wmf"/><Relationship Id="rId9" Type="http://schemas.openxmlformats.org/officeDocument/2006/relationships/oleObject" Target="../embeddings/oleObject6.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4"/>
          <p:cNvSpPr>
            <a:spLocks noGrp="1"/>
          </p:cNvSpPr>
          <p:nvPr>
            <p:ph type="ctrTitle"/>
          </p:nvPr>
        </p:nvSpPr>
        <p:spPr>
          <a:xfrm>
            <a:off x="533400" y="2971800"/>
            <a:ext cx="8077200" cy="860425"/>
          </a:xfrm>
        </p:spPr>
        <p:txBody>
          <a:bodyPr>
            <a:noAutofit/>
          </a:bodyPr>
          <a:lstStyle/>
          <a:p>
            <a:r>
              <a:rPr lang="en-US" dirty="0" err="1"/>
              <a:t>Toán</a:t>
            </a:r>
            <a:r>
              <a:rPr lang="en-US" dirty="0"/>
              <a:t> </a:t>
            </a:r>
            <a:r>
              <a:rPr lang="en-US" dirty="0" err="1"/>
              <a:t>rời</a:t>
            </a:r>
            <a:r>
              <a:rPr lang="en-US" dirty="0"/>
              <a:t> </a:t>
            </a:r>
            <a:r>
              <a:rPr lang="en-US" dirty="0" err="1"/>
              <a:t>rạc</a:t>
            </a:r>
            <a:endParaRPr lang="en-US" dirty="0"/>
          </a:p>
        </p:txBody>
      </p:sp>
      <p:pic>
        <p:nvPicPr>
          <p:cNvPr id="1229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10513" y="1562100"/>
            <a:ext cx="102552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83647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41D41788-65FE-49D2-AEF7-DEC0FD95FEC9}"/>
              </a:ext>
            </a:extLst>
          </p:cNvPr>
          <p:cNvSpPr>
            <a:spLocks noGrp="1" noChangeArrowheads="1"/>
          </p:cNvSpPr>
          <p:nvPr>
            <p:ph type="title"/>
          </p:nvPr>
        </p:nvSpPr>
        <p:spPr>
          <a:xfrm>
            <a:off x="0" y="0"/>
            <a:ext cx="9144000" cy="838200"/>
          </a:xfrm>
        </p:spPr>
        <p:txBody>
          <a:bodyPr>
            <a:normAutofit/>
          </a:bodyPr>
          <a:lstStyle/>
          <a:p>
            <a:pPr eaLnBrk="1" hangingPunct="1"/>
            <a:r>
              <a:rPr lang="en-US" altLang="en-US" sz="3500" dirty="0" err="1">
                <a:latin typeface=".VnArial" panose="020B7200000000000000" pitchFamily="34" charset="0"/>
              </a:rPr>
              <a:t>Bµi</a:t>
            </a:r>
            <a:r>
              <a:rPr lang="en-US" altLang="en-US" sz="3500" dirty="0">
                <a:latin typeface=".VnArial" panose="020B7200000000000000" pitchFamily="34" charset="0"/>
              </a:rPr>
              <a:t> </a:t>
            </a:r>
            <a:r>
              <a:rPr lang="en-US" altLang="en-US" sz="3500" dirty="0" err="1">
                <a:latin typeface=".VnArial" panose="020B7200000000000000" pitchFamily="34" charset="0"/>
              </a:rPr>
              <a:t>to¸n</a:t>
            </a:r>
            <a:r>
              <a:rPr lang="en-US" altLang="en-US" sz="3500" dirty="0">
                <a:latin typeface=".VnArial" panose="020B7200000000000000" pitchFamily="34" charset="0"/>
              </a:rPr>
              <a:t> 4 </a:t>
            </a:r>
            <a:r>
              <a:rPr lang="en-US" altLang="en-US" sz="3500" dirty="0" err="1">
                <a:latin typeface=".VnArial" panose="020B7200000000000000" pitchFamily="34" charset="0"/>
              </a:rPr>
              <a:t>mµu</a:t>
            </a:r>
            <a:endParaRPr lang="en-US" altLang="en-US" sz="3500" dirty="0">
              <a:latin typeface=".VnArial" panose="020B7200000000000000" pitchFamily="34" charset="0"/>
            </a:endParaRPr>
          </a:p>
        </p:txBody>
      </p:sp>
      <p:sp>
        <p:nvSpPr>
          <p:cNvPr id="858115" name="Rectangle 3">
            <a:extLst>
              <a:ext uri="{FF2B5EF4-FFF2-40B4-BE49-F238E27FC236}">
                <a16:creationId xmlns:a16="http://schemas.microsoft.com/office/drawing/2014/main" id="{CCD69FAA-4481-4931-A1CF-6D7781442963}"/>
              </a:ext>
            </a:extLst>
          </p:cNvPr>
          <p:cNvSpPr>
            <a:spLocks noGrp="1" noChangeArrowheads="1"/>
          </p:cNvSpPr>
          <p:nvPr>
            <p:ph idx="1"/>
          </p:nvPr>
        </p:nvSpPr>
        <p:spPr>
          <a:xfrm>
            <a:off x="0" y="838200"/>
            <a:ext cx="9144000" cy="5181600"/>
          </a:xfrm>
        </p:spPr>
        <p:txBody>
          <a:bodyPr/>
          <a:lstStyle/>
          <a:p>
            <a:pPr algn="just" eaLnBrk="1" hangingPunct="1"/>
            <a:r>
              <a:rPr lang="vi-VN" altLang="en-US" sz="2400">
                <a:latin typeface="Times New Roman" panose="02020603050405020304" pitchFamily="18" charset="0"/>
                <a:cs typeface="Times New Roman" panose="02020603050405020304" pitchFamily="18" charset="0"/>
              </a:rPr>
              <a:t>Con số 4 không phải là ngẫu nhiên. Người ta đã chứng minh được rằng mọi bản đồ đều được tô với số mầu lớn hơn 4, còn với số mầu ít hơn 4 thì không tô được. Chẳng hạn bản đồ gồm 4 nước ở hình dưới không thể tô được với số  mầu ít hơn 4.</a:t>
            </a:r>
            <a:endParaRPr lang="en-US" altLang="en-US" sz="2400">
              <a:latin typeface="Times New Roman" panose="02020603050405020304" pitchFamily="18" charset="0"/>
              <a:cs typeface="Times New Roman" panose="02020603050405020304" pitchFamily="18" charset="0"/>
            </a:endParaRPr>
          </a:p>
        </p:txBody>
      </p:sp>
      <p:sp>
        <p:nvSpPr>
          <p:cNvPr id="33796" name="Freeform 35">
            <a:extLst>
              <a:ext uri="{FF2B5EF4-FFF2-40B4-BE49-F238E27FC236}">
                <a16:creationId xmlns:a16="http://schemas.microsoft.com/office/drawing/2014/main" id="{81E6643E-6DC3-4F56-88AF-1D2C44E47D36}"/>
              </a:ext>
            </a:extLst>
          </p:cNvPr>
          <p:cNvSpPr>
            <a:spLocks/>
          </p:cNvSpPr>
          <p:nvPr/>
        </p:nvSpPr>
        <p:spPr bwMode="auto">
          <a:xfrm>
            <a:off x="2822575" y="2938463"/>
            <a:ext cx="1774825" cy="1958975"/>
          </a:xfrm>
          <a:custGeom>
            <a:avLst/>
            <a:gdLst>
              <a:gd name="T0" fmla="*/ 2147483646 w 888"/>
              <a:gd name="T1" fmla="*/ 2147483646 h 1181"/>
              <a:gd name="T2" fmla="*/ 2147483646 w 888"/>
              <a:gd name="T3" fmla="*/ 2147483646 h 1181"/>
              <a:gd name="T4" fmla="*/ 2147483646 w 888"/>
              <a:gd name="T5" fmla="*/ 2147483646 h 1181"/>
              <a:gd name="T6" fmla="*/ 2147483646 w 888"/>
              <a:gd name="T7" fmla="*/ 2147483646 h 1181"/>
              <a:gd name="T8" fmla="*/ 2147483646 w 888"/>
              <a:gd name="T9" fmla="*/ 2147483646 h 1181"/>
              <a:gd name="T10" fmla="*/ 2147483646 w 888"/>
              <a:gd name="T11" fmla="*/ 2147483646 h 1181"/>
              <a:gd name="T12" fmla="*/ 2147483646 w 888"/>
              <a:gd name="T13" fmla="*/ 2147483646 h 1181"/>
              <a:gd name="T14" fmla="*/ 2147483646 w 888"/>
              <a:gd name="T15" fmla="*/ 2147483646 h 1181"/>
              <a:gd name="T16" fmla="*/ 2147483646 w 888"/>
              <a:gd name="T17" fmla="*/ 2147483646 h 1181"/>
              <a:gd name="T18" fmla="*/ 2147483646 w 888"/>
              <a:gd name="T19" fmla="*/ 2147483646 h 1181"/>
              <a:gd name="T20" fmla="*/ 2147483646 w 888"/>
              <a:gd name="T21" fmla="*/ 2147483646 h 1181"/>
              <a:gd name="T22" fmla="*/ 2147483646 w 888"/>
              <a:gd name="T23" fmla="*/ 2147483646 h 1181"/>
              <a:gd name="T24" fmla="*/ 2147483646 w 888"/>
              <a:gd name="T25" fmla="*/ 2147483646 h 1181"/>
              <a:gd name="T26" fmla="*/ 2147483646 w 888"/>
              <a:gd name="T27" fmla="*/ 2147483646 h 1181"/>
              <a:gd name="T28" fmla="*/ 2147483646 w 888"/>
              <a:gd name="T29" fmla="*/ 2147483646 h 1181"/>
              <a:gd name="T30" fmla="*/ 2147483646 w 888"/>
              <a:gd name="T31" fmla="*/ 2147483646 h 1181"/>
              <a:gd name="T32" fmla="*/ 2147483646 w 888"/>
              <a:gd name="T33" fmla="*/ 2147483646 h 1181"/>
              <a:gd name="T34" fmla="*/ 2147483646 w 888"/>
              <a:gd name="T35" fmla="*/ 2147483646 h 1181"/>
              <a:gd name="T36" fmla="*/ 2147483646 w 888"/>
              <a:gd name="T37" fmla="*/ 2147483646 h 1181"/>
              <a:gd name="T38" fmla="*/ 2147483646 w 888"/>
              <a:gd name="T39" fmla="*/ 2147483646 h 1181"/>
              <a:gd name="T40" fmla="*/ 2147483646 w 888"/>
              <a:gd name="T41" fmla="*/ 2147483646 h 1181"/>
              <a:gd name="T42" fmla="*/ 2147483646 w 888"/>
              <a:gd name="T43" fmla="*/ 2147483646 h 1181"/>
              <a:gd name="T44" fmla="*/ 2147483646 w 888"/>
              <a:gd name="T45" fmla="*/ 2147483646 h 1181"/>
              <a:gd name="T46" fmla="*/ 2147483646 w 888"/>
              <a:gd name="T47" fmla="*/ 2147483646 h 1181"/>
              <a:gd name="T48" fmla="*/ 2147483646 w 888"/>
              <a:gd name="T49" fmla="*/ 2147483646 h 1181"/>
              <a:gd name="T50" fmla="*/ 2147483646 w 888"/>
              <a:gd name="T51" fmla="*/ 2147483646 h 1181"/>
              <a:gd name="T52" fmla="*/ 2147483646 w 888"/>
              <a:gd name="T53" fmla="*/ 2147483646 h 1181"/>
              <a:gd name="T54" fmla="*/ 2147483646 w 888"/>
              <a:gd name="T55" fmla="*/ 2147483646 h 1181"/>
              <a:gd name="T56" fmla="*/ 2147483646 w 888"/>
              <a:gd name="T57" fmla="*/ 2147483646 h 1181"/>
              <a:gd name="T58" fmla="*/ 2147483646 w 888"/>
              <a:gd name="T59" fmla="*/ 2147483646 h 1181"/>
              <a:gd name="T60" fmla="*/ 2147483646 w 888"/>
              <a:gd name="T61" fmla="*/ 2147483646 h 1181"/>
              <a:gd name="T62" fmla="*/ 2147483646 w 888"/>
              <a:gd name="T63" fmla="*/ 2147483646 h 1181"/>
              <a:gd name="T64" fmla="*/ 2147483646 w 888"/>
              <a:gd name="T65" fmla="*/ 2147483646 h 1181"/>
              <a:gd name="T66" fmla="*/ 2147483646 w 888"/>
              <a:gd name="T67" fmla="*/ 2147483646 h 1181"/>
              <a:gd name="T68" fmla="*/ 2147483646 w 888"/>
              <a:gd name="T69" fmla="*/ 2147483646 h 1181"/>
              <a:gd name="T70" fmla="*/ 2147483646 w 888"/>
              <a:gd name="T71" fmla="*/ 2147483646 h 118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88"/>
              <a:gd name="T109" fmla="*/ 0 h 1181"/>
              <a:gd name="T110" fmla="*/ 888 w 888"/>
              <a:gd name="T111" fmla="*/ 1181 h 118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88" h="1181">
                <a:moveTo>
                  <a:pt x="855" y="313"/>
                </a:moveTo>
                <a:cubicBezTo>
                  <a:pt x="876" y="292"/>
                  <a:pt x="888" y="245"/>
                  <a:pt x="871" y="216"/>
                </a:cubicBezTo>
                <a:cubicBezTo>
                  <a:pt x="854" y="187"/>
                  <a:pt x="787" y="160"/>
                  <a:pt x="753" y="141"/>
                </a:cubicBezTo>
                <a:cubicBezTo>
                  <a:pt x="719" y="122"/>
                  <a:pt x="688" y="124"/>
                  <a:pt x="666" y="103"/>
                </a:cubicBezTo>
                <a:cubicBezTo>
                  <a:pt x="644" y="82"/>
                  <a:pt x="673" y="24"/>
                  <a:pt x="623" y="12"/>
                </a:cubicBezTo>
                <a:cubicBezTo>
                  <a:pt x="573" y="0"/>
                  <a:pt x="428" y="23"/>
                  <a:pt x="365" y="33"/>
                </a:cubicBezTo>
                <a:cubicBezTo>
                  <a:pt x="302" y="43"/>
                  <a:pt x="274" y="53"/>
                  <a:pt x="247" y="71"/>
                </a:cubicBezTo>
                <a:cubicBezTo>
                  <a:pt x="220" y="89"/>
                  <a:pt x="212" y="105"/>
                  <a:pt x="203" y="141"/>
                </a:cubicBezTo>
                <a:cubicBezTo>
                  <a:pt x="194" y="177"/>
                  <a:pt x="196" y="242"/>
                  <a:pt x="193" y="286"/>
                </a:cubicBezTo>
                <a:cubicBezTo>
                  <a:pt x="190" y="330"/>
                  <a:pt x="197" y="371"/>
                  <a:pt x="187" y="404"/>
                </a:cubicBezTo>
                <a:cubicBezTo>
                  <a:pt x="177" y="437"/>
                  <a:pt x="156" y="453"/>
                  <a:pt x="133" y="485"/>
                </a:cubicBezTo>
                <a:cubicBezTo>
                  <a:pt x="110" y="517"/>
                  <a:pt x="67" y="563"/>
                  <a:pt x="47" y="598"/>
                </a:cubicBezTo>
                <a:cubicBezTo>
                  <a:pt x="27" y="633"/>
                  <a:pt x="22" y="653"/>
                  <a:pt x="15" y="695"/>
                </a:cubicBezTo>
                <a:cubicBezTo>
                  <a:pt x="8" y="737"/>
                  <a:pt x="0" y="800"/>
                  <a:pt x="4" y="851"/>
                </a:cubicBezTo>
                <a:cubicBezTo>
                  <a:pt x="8" y="902"/>
                  <a:pt x="14" y="960"/>
                  <a:pt x="37" y="1002"/>
                </a:cubicBezTo>
                <a:cubicBezTo>
                  <a:pt x="60" y="1044"/>
                  <a:pt x="98" y="1081"/>
                  <a:pt x="144" y="1104"/>
                </a:cubicBezTo>
                <a:cubicBezTo>
                  <a:pt x="190" y="1127"/>
                  <a:pt x="264" y="1132"/>
                  <a:pt x="311" y="1142"/>
                </a:cubicBezTo>
                <a:cubicBezTo>
                  <a:pt x="358" y="1152"/>
                  <a:pt x="389" y="1161"/>
                  <a:pt x="424" y="1164"/>
                </a:cubicBezTo>
                <a:cubicBezTo>
                  <a:pt x="459" y="1167"/>
                  <a:pt x="499" y="1157"/>
                  <a:pt x="521" y="1158"/>
                </a:cubicBezTo>
                <a:cubicBezTo>
                  <a:pt x="543" y="1159"/>
                  <a:pt x="562" y="1181"/>
                  <a:pt x="559" y="1169"/>
                </a:cubicBezTo>
                <a:cubicBezTo>
                  <a:pt x="556" y="1157"/>
                  <a:pt x="510" y="1112"/>
                  <a:pt x="505" y="1083"/>
                </a:cubicBezTo>
                <a:cubicBezTo>
                  <a:pt x="500" y="1054"/>
                  <a:pt x="506" y="1024"/>
                  <a:pt x="526" y="997"/>
                </a:cubicBezTo>
                <a:cubicBezTo>
                  <a:pt x="546" y="970"/>
                  <a:pt x="581" y="943"/>
                  <a:pt x="623" y="921"/>
                </a:cubicBezTo>
                <a:cubicBezTo>
                  <a:pt x="665" y="899"/>
                  <a:pt x="746" y="885"/>
                  <a:pt x="779" y="867"/>
                </a:cubicBezTo>
                <a:cubicBezTo>
                  <a:pt x="812" y="849"/>
                  <a:pt x="813" y="834"/>
                  <a:pt x="823" y="814"/>
                </a:cubicBezTo>
                <a:cubicBezTo>
                  <a:pt x="833" y="794"/>
                  <a:pt x="840" y="767"/>
                  <a:pt x="839" y="749"/>
                </a:cubicBezTo>
                <a:cubicBezTo>
                  <a:pt x="838" y="731"/>
                  <a:pt x="835" y="712"/>
                  <a:pt x="817" y="706"/>
                </a:cubicBezTo>
                <a:cubicBezTo>
                  <a:pt x="799" y="700"/>
                  <a:pt x="754" y="709"/>
                  <a:pt x="731" y="711"/>
                </a:cubicBezTo>
                <a:cubicBezTo>
                  <a:pt x="708" y="713"/>
                  <a:pt x="693" y="721"/>
                  <a:pt x="677" y="717"/>
                </a:cubicBezTo>
                <a:cubicBezTo>
                  <a:pt x="661" y="713"/>
                  <a:pt x="646" y="702"/>
                  <a:pt x="634" y="684"/>
                </a:cubicBezTo>
                <a:cubicBezTo>
                  <a:pt x="622" y="666"/>
                  <a:pt x="610" y="647"/>
                  <a:pt x="607" y="609"/>
                </a:cubicBezTo>
                <a:cubicBezTo>
                  <a:pt x="604" y="571"/>
                  <a:pt x="611" y="490"/>
                  <a:pt x="613" y="458"/>
                </a:cubicBezTo>
                <a:cubicBezTo>
                  <a:pt x="615" y="426"/>
                  <a:pt x="607" y="427"/>
                  <a:pt x="618" y="415"/>
                </a:cubicBezTo>
                <a:cubicBezTo>
                  <a:pt x="629" y="403"/>
                  <a:pt x="656" y="395"/>
                  <a:pt x="677" y="383"/>
                </a:cubicBezTo>
                <a:cubicBezTo>
                  <a:pt x="698" y="371"/>
                  <a:pt x="721" y="355"/>
                  <a:pt x="747" y="345"/>
                </a:cubicBezTo>
                <a:cubicBezTo>
                  <a:pt x="773" y="335"/>
                  <a:pt x="834" y="334"/>
                  <a:pt x="855" y="313"/>
                </a:cubicBezTo>
                <a:close/>
              </a:path>
            </a:pathLst>
          </a:custGeom>
          <a:solidFill>
            <a:schemeClr val="accent1"/>
          </a:solidFill>
          <a:ln w="9525">
            <a:solidFill>
              <a:schemeClr val="tx1"/>
            </a:solidFill>
            <a:round/>
            <a:headEnd/>
            <a:tailEnd/>
          </a:ln>
        </p:spPr>
        <p:txBody>
          <a:bodyPr/>
          <a:lstStyle/>
          <a:p>
            <a:endParaRPr lang="en-US"/>
          </a:p>
        </p:txBody>
      </p:sp>
      <p:sp>
        <p:nvSpPr>
          <p:cNvPr id="33797" name="Freeform 36">
            <a:extLst>
              <a:ext uri="{FF2B5EF4-FFF2-40B4-BE49-F238E27FC236}">
                <a16:creationId xmlns:a16="http://schemas.microsoft.com/office/drawing/2014/main" id="{D8929A59-8F42-44F9-BF01-1EA2A64D8B38}"/>
              </a:ext>
            </a:extLst>
          </p:cNvPr>
          <p:cNvSpPr>
            <a:spLocks/>
          </p:cNvSpPr>
          <p:nvPr/>
        </p:nvSpPr>
        <p:spPr bwMode="auto">
          <a:xfrm>
            <a:off x="3930650" y="2924175"/>
            <a:ext cx="2298700" cy="1990725"/>
          </a:xfrm>
          <a:custGeom>
            <a:avLst/>
            <a:gdLst>
              <a:gd name="T0" fmla="*/ 2147483646 w 1362"/>
              <a:gd name="T1" fmla="*/ 2147483646 h 1249"/>
              <a:gd name="T2" fmla="*/ 2147483646 w 1362"/>
              <a:gd name="T3" fmla="*/ 2147483646 h 1249"/>
              <a:gd name="T4" fmla="*/ 2147483646 w 1362"/>
              <a:gd name="T5" fmla="*/ 2147483646 h 1249"/>
              <a:gd name="T6" fmla="*/ 2147483646 w 1362"/>
              <a:gd name="T7" fmla="*/ 2147483646 h 1249"/>
              <a:gd name="T8" fmla="*/ 2147483646 w 1362"/>
              <a:gd name="T9" fmla="*/ 2147483646 h 1249"/>
              <a:gd name="T10" fmla="*/ 2147483646 w 1362"/>
              <a:gd name="T11" fmla="*/ 2147483646 h 1249"/>
              <a:gd name="T12" fmla="*/ 2147483646 w 1362"/>
              <a:gd name="T13" fmla="*/ 2147483646 h 1249"/>
              <a:gd name="T14" fmla="*/ 2147483646 w 1362"/>
              <a:gd name="T15" fmla="*/ 2147483646 h 1249"/>
              <a:gd name="T16" fmla="*/ 2147483646 w 1362"/>
              <a:gd name="T17" fmla="*/ 2147483646 h 1249"/>
              <a:gd name="T18" fmla="*/ 2147483646 w 1362"/>
              <a:gd name="T19" fmla="*/ 2147483646 h 1249"/>
              <a:gd name="T20" fmla="*/ 2147483646 w 1362"/>
              <a:gd name="T21" fmla="*/ 2147483646 h 1249"/>
              <a:gd name="T22" fmla="*/ 2147483646 w 1362"/>
              <a:gd name="T23" fmla="*/ 2147483646 h 1249"/>
              <a:gd name="T24" fmla="*/ 2147483646 w 1362"/>
              <a:gd name="T25" fmla="*/ 2147483646 h 1249"/>
              <a:gd name="T26" fmla="*/ 2147483646 w 1362"/>
              <a:gd name="T27" fmla="*/ 2147483646 h 1249"/>
              <a:gd name="T28" fmla="*/ 2147483646 w 1362"/>
              <a:gd name="T29" fmla="*/ 2147483646 h 1249"/>
              <a:gd name="T30" fmla="*/ 2147483646 w 1362"/>
              <a:gd name="T31" fmla="*/ 2147483646 h 1249"/>
              <a:gd name="T32" fmla="*/ 2147483646 w 1362"/>
              <a:gd name="T33" fmla="*/ 2147483646 h 1249"/>
              <a:gd name="T34" fmla="*/ 2147483646 w 1362"/>
              <a:gd name="T35" fmla="*/ 2147483646 h 1249"/>
              <a:gd name="T36" fmla="*/ 2147483646 w 1362"/>
              <a:gd name="T37" fmla="*/ 2147483646 h 1249"/>
              <a:gd name="T38" fmla="*/ 2147483646 w 1362"/>
              <a:gd name="T39" fmla="*/ 2147483646 h 1249"/>
              <a:gd name="T40" fmla="*/ 2147483646 w 1362"/>
              <a:gd name="T41" fmla="*/ 2147483646 h 1249"/>
              <a:gd name="T42" fmla="*/ 2147483646 w 1362"/>
              <a:gd name="T43" fmla="*/ 2147483646 h 1249"/>
              <a:gd name="T44" fmla="*/ 2147483646 w 1362"/>
              <a:gd name="T45" fmla="*/ 2147483646 h 1249"/>
              <a:gd name="T46" fmla="*/ 2147483646 w 1362"/>
              <a:gd name="T47" fmla="*/ 2147483646 h 1249"/>
              <a:gd name="T48" fmla="*/ 2147483646 w 1362"/>
              <a:gd name="T49" fmla="*/ 2147483646 h 1249"/>
              <a:gd name="T50" fmla="*/ 2147483646 w 1362"/>
              <a:gd name="T51" fmla="*/ 2147483646 h 1249"/>
              <a:gd name="T52" fmla="*/ 2147483646 w 1362"/>
              <a:gd name="T53" fmla="*/ 2147483646 h 1249"/>
              <a:gd name="T54" fmla="*/ 2147483646 w 1362"/>
              <a:gd name="T55" fmla="*/ 2147483646 h 1249"/>
              <a:gd name="T56" fmla="*/ 2147483646 w 1362"/>
              <a:gd name="T57" fmla="*/ 2147483646 h 1249"/>
              <a:gd name="T58" fmla="*/ 2147483646 w 1362"/>
              <a:gd name="T59" fmla="*/ 2147483646 h 1249"/>
              <a:gd name="T60" fmla="*/ 2147483646 w 1362"/>
              <a:gd name="T61" fmla="*/ 2147483646 h 1249"/>
              <a:gd name="T62" fmla="*/ 2147483646 w 1362"/>
              <a:gd name="T63" fmla="*/ 2147483646 h 1249"/>
              <a:gd name="T64" fmla="*/ 2147483646 w 1362"/>
              <a:gd name="T65" fmla="*/ 2147483646 h 1249"/>
              <a:gd name="T66" fmla="*/ 2147483646 w 1362"/>
              <a:gd name="T67" fmla="*/ 2147483646 h 1249"/>
              <a:gd name="T68" fmla="*/ 2147483646 w 1362"/>
              <a:gd name="T69" fmla="*/ 2147483646 h 1249"/>
              <a:gd name="T70" fmla="*/ 2147483646 w 1362"/>
              <a:gd name="T71" fmla="*/ 2147483646 h 1249"/>
              <a:gd name="T72" fmla="*/ 2147483646 w 1362"/>
              <a:gd name="T73" fmla="*/ 2147483646 h 1249"/>
              <a:gd name="T74" fmla="*/ 2147483646 w 1362"/>
              <a:gd name="T75" fmla="*/ 2147483646 h 1249"/>
              <a:gd name="T76" fmla="*/ 2147483646 w 1362"/>
              <a:gd name="T77" fmla="*/ 2147483646 h 1249"/>
              <a:gd name="T78" fmla="*/ 2147483646 w 1362"/>
              <a:gd name="T79" fmla="*/ 2147483646 h 124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362"/>
              <a:gd name="T121" fmla="*/ 0 h 1249"/>
              <a:gd name="T122" fmla="*/ 1362 w 1362"/>
              <a:gd name="T123" fmla="*/ 1249 h 124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362" h="1249">
                <a:moveTo>
                  <a:pt x="22" y="7"/>
                </a:moveTo>
                <a:cubicBezTo>
                  <a:pt x="0" y="14"/>
                  <a:pt x="48" y="49"/>
                  <a:pt x="54" y="66"/>
                </a:cubicBezTo>
                <a:cubicBezTo>
                  <a:pt x="60" y="83"/>
                  <a:pt x="26" y="90"/>
                  <a:pt x="60" y="109"/>
                </a:cubicBezTo>
                <a:cubicBezTo>
                  <a:pt x="94" y="128"/>
                  <a:pt x="217" y="158"/>
                  <a:pt x="259" y="179"/>
                </a:cubicBezTo>
                <a:cubicBezTo>
                  <a:pt x="301" y="200"/>
                  <a:pt x="304" y="217"/>
                  <a:pt x="313" y="238"/>
                </a:cubicBezTo>
                <a:cubicBezTo>
                  <a:pt x="322" y="259"/>
                  <a:pt x="304" y="296"/>
                  <a:pt x="313" y="303"/>
                </a:cubicBezTo>
                <a:cubicBezTo>
                  <a:pt x="322" y="310"/>
                  <a:pt x="345" y="278"/>
                  <a:pt x="366" y="281"/>
                </a:cubicBezTo>
                <a:cubicBezTo>
                  <a:pt x="387" y="284"/>
                  <a:pt x="414" y="303"/>
                  <a:pt x="442" y="319"/>
                </a:cubicBezTo>
                <a:cubicBezTo>
                  <a:pt x="470" y="335"/>
                  <a:pt x="510" y="359"/>
                  <a:pt x="533" y="378"/>
                </a:cubicBezTo>
                <a:cubicBezTo>
                  <a:pt x="556" y="397"/>
                  <a:pt x="562" y="407"/>
                  <a:pt x="582" y="432"/>
                </a:cubicBezTo>
                <a:cubicBezTo>
                  <a:pt x="602" y="457"/>
                  <a:pt x="632" y="495"/>
                  <a:pt x="652" y="529"/>
                </a:cubicBezTo>
                <a:cubicBezTo>
                  <a:pt x="672" y="563"/>
                  <a:pt x="686" y="600"/>
                  <a:pt x="700" y="637"/>
                </a:cubicBezTo>
                <a:cubicBezTo>
                  <a:pt x="714" y="674"/>
                  <a:pt x="731" y="718"/>
                  <a:pt x="738" y="750"/>
                </a:cubicBezTo>
                <a:cubicBezTo>
                  <a:pt x="745" y="782"/>
                  <a:pt x="744" y="810"/>
                  <a:pt x="743" y="830"/>
                </a:cubicBezTo>
                <a:cubicBezTo>
                  <a:pt x="742" y="850"/>
                  <a:pt x="723" y="862"/>
                  <a:pt x="733" y="868"/>
                </a:cubicBezTo>
                <a:cubicBezTo>
                  <a:pt x="743" y="874"/>
                  <a:pt x="779" y="859"/>
                  <a:pt x="802" y="868"/>
                </a:cubicBezTo>
                <a:cubicBezTo>
                  <a:pt x="825" y="877"/>
                  <a:pt x="852" y="908"/>
                  <a:pt x="872" y="922"/>
                </a:cubicBezTo>
                <a:cubicBezTo>
                  <a:pt x="892" y="936"/>
                  <a:pt x="912" y="937"/>
                  <a:pt x="921" y="954"/>
                </a:cubicBezTo>
                <a:cubicBezTo>
                  <a:pt x="930" y="971"/>
                  <a:pt x="922" y="1006"/>
                  <a:pt x="926" y="1024"/>
                </a:cubicBezTo>
                <a:cubicBezTo>
                  <a:pt x="930" y="1042"/>
                  <a:pt x="936" y="1054"/>
                  <a:pt x="948" y="1062"/>
                </a:cubicBezTo>
                <a:cubicBezTo>
                  <a:pt x="960" y="1070"/>
                  <a:pt x="972" y="1068"/>
                  <a:pt x="996" y="1073"/>
                </a:cubicBezTo>
                <a:cubicBezTo>
                  <a:pt x="1020" y="1078"/>
                  <a:pt x="1062" y="1084"/>
                  <a:pt x="1093" y="1094"/>
                </a:cubicBezTo>
                <a:cubicBezTo>
                  <a:pt x="1124" y="1104"/>
                  <a:pt x="1159" y="1114"/>
                  <a:pt x="1185" y="1132"/>
                </a:cubicBezTo>
                <a:cubicBezTo>
                  <a:pt x="1211" y="1150"/>
                  <a:pt x="1239" y="1183"/>
                  <a:pt x="1249" y="1202"/>
                </a:cubicBezTo>
                <a:cubicBezTo>
                  <a:pt x="1259" y="1221"/>
                  <a:pt x="1233" y="1249"/>
                  <a:pt x="1244" y="1245"/>
                </a:cubicBezTo>
                <a:cubicBezTo>
                  <a:pt x="1255" y="1241"/>
                  <a:pt x="1297" y="1201"/>
                  <a:pt x="1314" y="1175"/>
                </a:cubicBezTo>
                <a:cubicBezTo>
                  <a:pt x="1331" y="1149"/>
                  <a:pt x="1339" y="1123"/>
                  <a:pt x="1346" y="1089"/>
                </a:cubicBezTo>
                <a:cubicBezTo>
                  <a:pt x="1353" y="1055"/>
                  <a:pt x="1362" y="1009"/>
                  <a:pt x="1357" y="970"/>
                </a:cubicBezTo>
                <a:cubicBezTo>
                  <a:pt x="1352" y="931"/>
                  <a:pt x="1330" y="893"/>
                  <a:pt x="1314" y="852"/>
                </a:cubicBezTo>
                <a:cubicBezTo>
                  <a:pt x="1298" y="811"/>
                  <a:pt x="1281" y="764"/>
                  <a:pt x="1260" y="723"/>
                </a:cubicBezTo>
                <a:cubicBezTo>
                  <a:pt x="1239" y="682"/>
                  <a:pt x="1224" y="654"/>
                  <a:pt x="1185" y="604"/>
                </a:cubicBezTo>
                <a:cubicBezTo>
                  <a:pt x="1146" y="554"/>
                  <a:pt x="1068" y="461"/>
                  <a:pt x="1023" y="421"/>
                </a:cubicBezTo>
                <a:cubicBezTo>
                  <a:pt x="978" y="381"/>
                  <a:pt x="952" y="384"/>
                  <a:pt x="916" y="362"/>
                </a:cubicBezTo>
                <a:cubicBezTo>
                  <a:pt x="880" y="340"/>
                  <a:pt x="844" y="315"/>
                  <a:pt x="808" y="287"/>
                </a:cubicBezTo>
                <a:cubicBezTo>
                  <a:pt x="772" y="259"/>
                  <a:pt x="739" y="221"/>
                  <a:pt x="700" y="195"/>
                </a:cubicBezTo>
                <a:cubicBezTo>
                  <a:pt x="661" y="169"/>
                  <a:pt x="611" y="148"/>
                  <a:pt x="571" y="131"/>
                </a:cubicBezTo>
                <a:cubicBezTo>
                  <a:pt x="531" y="114"/>
                  <a:pt x="491" y="106"/>
                  <a:pt x="458" y="93"/>
                </a:cubicBezTo>
                <a:cubicBezTo>
                  <a:pt x="425" y="80"/>
                  <a:pt x="417" y="67"/>
                  <a:pt x="372" y="55"/>
                </a:cubicBezTo>
                <a:cubicBezTo>
                  <a:pt x="327" y="43"/>
                  <a:pt x="245" y="30"/>
                  <a:pt x="189" y="23"/>
                </a:cubicBezTo>
                <a:cubicBezTo>
                  <a:pt x="133" y="16"/>
                  <a:pt x="44" y="0"/>
                  <a:pt x="22" y="7"/>
                </a:cubicBezTo>
                <a:close/>
              </a:path>
            </a:pathLst>
          </a:custGeom>
          <a:solidFill>
            <a:srgbClr val="FF00FF"/>
          </a:solidFill>
          <a:ln w="9525">
            <a:solidFill>
              <a:schemeClr val="tx1"/>
            </a:solidFill>
            <a:round/>
            <a:headEnd/>
            <a:tailEnd/>
          </a:ln>
        </p:spPr>
        <p:txBody>
          <a:bodyPr/>
          <a:lstStyle/>
          <a:p>
            <a:endParaRPr lang="en-US"/>
          </a:p>
        </p:txBody>
      </p:sp>
      <p:sp>
        <p:nvSpPr>
          <p:cNvPr id="33798" name="Freeform 23">
            <a:extLst>
              <a:ext uri="{FF2B5EF4-FFF2-40B4-BE49-F238E27FC236}">
                <a16:creationId xmlns:a16="http://schemas.microsoft.com/office/drawing/2014/main" id="{CA70998C-0528-40ED-B27B-CAACE63E8753}"/>
              </a:ext>
            </a:extLst>
          </p:cNvPr>
          <p:cNvSpPr>
            <a:spLocks/>
          </p:cNvSpPr>
          <p:nvPr/>
        </p:nvSpPr>
        <p:spPr bwMode="auto">
          <a:xfrm>
            <a:off x="3784600" y="3322638"/>
            <a:ext cx="1598613" cy="1311275"/>
          </a:xfrm>
          <a:custGeom>
            <a:avLst/>
            <a:gdLst>
              <a:gd name="T0" fmla="*/ 0 w 20000"/>
              <a:gd name="T1" fmla="*/ 2147483646 h 20000"/>
              <a:gd name="T2" fmla="*/ 2147483646 w 20000"/>
              <a:gd name="T3" fmla="*/ 2147483646 h 20000"/>
              <a:gd name="T4" fmla="*/ 2147483646 w 20000"/>
              <a:gd name="T5" fmla="*/ 2147483646 h 20000"/>
              <a:gd name="T6" fmla="*/ 2147483646 w 20000"/>
              <a:gd name="T7" fmla="*/ 2147483646 h 20000"/>
              <a:gd name="T8" fmla="*/ 2147483646 w 20000"/>
              <a:gd name="T9" fmla="*/ 2147483646 h 20000"/>
              <a:gd name="T10" fmla="*/ 2147483646 w 20000"/>
              <a:gd name="T11" fmla="*/ 2147483646 h 20000"/>
              <a:gd name="T12" fmla="*/ 2147483646 w 20000"/>
              <a:gd name="T13" fmla="*/ 2147483646 h 20000"/>
              <a:gd name="T14" fmla="*/ 2147483646 w 20000"/>
              <a:gd name="T15" fmla="*/ 2147483646 h 20000"/>
              <a:gd name="T16" fmla="*/ 2147483646 w 20000"/>
              <a:gd name="T17" fmla="*/ 2147483646 h 20000"/>
              <a:gd name="T18" fmla="*/ 2147483646 w 20000"/>
              <a:gd name="T19" fmla="*/ 2147483646 h 20000"/>
              <a:gd name="T20" fmla="*/ 2147483646 w 20000"/>
              <a:gd name="T21" fmla="*/ 2147483646 h 20000"/>
              <a:gd name="T22" fmla="*/ 2147483646 w 20000"/>
              <a:gd name="T23" fmla="*/ 2147483646 h 20000"/>
              <a:gd name="T24" fmla="*/ 2147483646 w 20000"/>
              <a:gd name="T25" fmla="*/ 2147483646 h 20000"/>
              <a:gd name="T26" fmla="*/ 2147483646 w 20000"/>
              <a:gd name="T27" fmla="*/ 0 h 20000"/>
              <a:gd name="T28" fmla="*/ 2147483646 w 20000"/>
              <a:gd name="T29" fmla="*/ 2147483646 h 20000"/>
              <a:gd name="T30" fmla="*/ 2147483646 w 20000"/>
              <a:gd name="T31" fmla="*/ 2147483646 h 20000"/>
              <a:gd name="T32" fmla="*/ 2147483646 w 20000"/>
              <a:gd name="T33" fmla="*/ 2147483646 h 20000"/>
              <a:gd name="T34" fmla="*/ 2147483646 w 20000"/>
              <a:gd name="T35" fmla="*/ 2147483646 h 20000"/>
              <a:gd name="T36" fmla="*/ 2147483646 w 20000"/>
              <a:gd name="T37" fmla="*/ 2147483646 h 20000"/>
              <a:gd name="T38" fmla="*/ 2147483646 w 20000"/>
              <a:gd name="T39" fmla="*/ 2147483646 h 20000"/>
              <a:gd name="T40" fmla="*/ 2147483646 w 20000"/>
              <a:gd name="T41" fmla="*/ 2147483646 h 20000"/>
              <a:gd name="T42" fmla="*/ 2147483646 w 20000"/>
              <a:gd name="T43" fmla="*/ 2147483646 h 20000"/>
              <a:gd name="T44" fmla="*/ 2147483646 w 20000"/>
              <a:gd name="T45" fmla="*/ 2147483646 h 20000"/>
              <a:gd name="T46" fmla="*/ 2147483646 w 20000"/>
              <a:gd name="T47" fmla="*/ 2147483646 h 20000"/>
              <a:gd name="T48" fmla="*/ 2147483646 w 20000"/>
              <a:gd name="T49" fmla="*/ 2147483646 h 20000"/>
              <a:gd name="T50" fmla="*/ 2147483646 w 20000"/>
              <a:gd name="T51" fmla="*/ 2147483646 h 20000"/>
              <a:gd name="T52" fmla="*/ 2147483646 w 20000"/>
              <a:gd name="T53" fmla="*/ 2147483646 h 20000"/>
              <a:gd name="T54" fmla="*/ 2147483646 w 20000"/>
              <a:gd name="T55" fmla="*/ 2147483646 h 20000"/>
              <a:gd name="T56" fmla="*/ 2147483646 w 20000"/>
              <a:gd name="T57" fmla="*/ 2147483646 h 20000"/>
              <a:gd name="T58" fmla="*/ 2147483646 w 20000"/>
              <a:gd name="T59" fmla="*/ 2147483646 h 20000"/>
              <a:gd name="T60" fmla="*/ 2147483646 w 20000"/>
              <a:gd name="T61" fmla="*/ 2147483646 h 20000"/>
              <a:gd name="T62" fmla="*/ 2147483646 w 20000"/>
              <a:gd name="T63" fmla="*/ 2147483646 h 20000"/>
              <a:gd name="T64" fmla="*/ 2147483646 w 20000"/>
              <a:gd name="T65" fmla="*/ 2147483646 h 20000"/>
              <a:gd name="T66" fmla="*/ 2147483646 w 20000"/>
              <a:gd name="T67" fmla="*/ 2147483646 h 20000"/>
              <a:gd name="T68" fmla="*/ 2147483646 w 20000"/>
              <a:gd name="T69" fmla="*/ 2147483646 h 20000"/>
              <a:gd name="T70" fmla="*/ 2147483646 w 20000"/>
              <a:gd name="T71" fmla="*/ 2147483646 h 20000"/>
              <a:gd name="T72" fmla="*/ 2147483646 w 20000"/>
              <a:gd name="T73" fmla="*/ 2147483646 h 20000"/>
              <a:gd name="T74" fmla="*/ 2147483646 w 20000"/>
              <a:gd name="T75" fmla="*/ 2147483646 h 20000"/>
              <a:gd name="T76" fmla="*/ 2147483646 w 20000"/>
              <a:gd name="T77" fmla="*/ 2147483646 h 20000"/>
              <a:gd name="T78" fmla="*/ 2147483646 w 20000"/>
              <a:gd name="T79" fmla="*/ 2147483646 h 20000"/>
              <a:gd name="T80" fmla="*/ 2147483646 w 20000"/>
              <a:gd name="T81" fmla="*/ 2147483646 h 20000"/>
              <a:gd name="T82" fmla="*/ 2147483646 w 20000"/>
              <a:gd name="T83" fmla="*/ 2147483646 h 20000"/>
              <a:gd name="T84" fmla="*/ 2147483646 w 20000"/>
              <a:gd name="T85" fmla="*/ 2147483646 h 20000"/>
              <a:gd name="T86" fmla="*/ 2147483646 w 20000"/>
              <a:gd name="T87" fmla="*/ 2147483646 h 20000"/>
              <a:gd name="T88" fmla="*/ 2147483646 w 20000"/>
              <a:gd name="T89" fmla="*/ 2147483646 h 20000"/>
              <a:gd name="T90" fmla="*/ 0 w 20000"/>
              <a:gd name="T91" fmla="*/ 2147483646 h 20000"/>
              <a:gd name="T92" fmla="*/ 2147483646 w 20000"/>
              <a:gd name="T93" fmla="*/ 2147483646 h 200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0000"/>
              <a:gd name="T142" fmla="*/ 0 h 20000"/>
              <a:gd name="T143" fmla="*/ 20000 w 20000"/>
              <a:gd name="T144" fmla="*/ 20000 h 2000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0000" h="20000">
                <a:moveTo>
                  <a:pt x="193" y="11843"/>
                </a:moveTo>
                <a:lnTo>
                  <a:pt x="0" y="10702"/>
                </a:lnTo>
                <a:lnTo>
                  <a:pt x="0" y="5707"/>
                </a:lnTo>
                <a:lnTo>
                  <a:pt x="322" y="5351"/>
                </a:lnTo>
                <a:lnTo>
                  <a:pt x="322" y="4994"/>
                </a:lnTo>
                <a:lnTo>
                  <a:pt x="644" y="4994"/>
                </a:lnTo>
                <a:lnTo>
                  <a:pt x="967" y="4637"/>
                </a:lnTo>
                <a:lnTo>
                  <a:pt x="1289" y="4637"/>
                </a:lnTo>
                <a:lnTo>
                  <a:pt x="1289" y="4281"/>
                </a:lnTo>
                <a:lnTo>
                  <a:pt x="1611" y="3924"/>
                </a:lnTo>
                <a:lnTo>
                  <a:pt x="1933" y="3924"/>
                </a:lnTo>
                <a:lnTo>
                  <a:pt x="2256" y="3567"/>
                </a:lnTo>
                <a:lnTo>
                  <a:pt x="2900" y="3567"/>
                </a:lnTo>
                <a:lnTo>
                  <a:pt x="3222" y="3210"/>
                </a:lnTo>
                <a:lnTo>
                  <a:pt x="3545" y="3210"/>
                </a:lnTo>
                <a:lnTo>
                  <a:pt x="3867" y="2854"/>
                </a:lnTo>
                <a:lnTo>
                  <a:pt x="4189" y="2854"/>
                </a:lnTo>
                <a:lnTo>
                  <a:pt x="4511" y="2497"/>
                </a:lnTo>
                <a:lnTo>
                  <a:pt x="5156" y="2497"/>
                </a:lnTo>
                <a:lnTo>
                  <a:pt x="5478" y="2140"/>
                </a:lnTo>
                <a:lnTo>
                  <a:pt x="6122" y="1784"/>
                </a:lnTo>
                <a:lnTo>
                  <a:pt x="6445" y="1784"/>
                </a:lnTo>
                <a:lnTo>
                  <a:pt x="7411" y="713"/>
                </a:lnTo>
                <a:lnTo>
                  <a:pt x="8056" y="713"/>
                </a:lnTo>
                <a:lnTo>
                  <a:pt x="8378" y="357"/>
                </a:lnTo>
                <a:lnTo>
                  <a:pt x="8700" y="357"/>
                </a:lnTo>
                <a:lnTo>
                  <a:pt x="9023" y="0"/>
                </a:lnTo>
                <a:lnTo>
                  <a:pt x="11278" y="0"/>
                </a:lnTo>
                <a:lnTo>
                  <a:pt x="11600" y="357"/>
                </a:lnTo>
                <a:lnTo>
                  <a:pt x="12567" y="713"/>
                </a:lnTo>
                <a:lnTo>
                  <a:pt x="12889" y="713"/>
                </a:lnTo>
                <a:lnTo>
                  <a:pt x="13534" y="1070"/>
                </a:lnTo>
                <a:lnTo>
                  <a:pt x="13856" y="1070"/>
                </a:lnTo>
                <a:lnTo>
                  <a:pt x="14178" y="1784"/>
                </a:lnTo>
                <a:lnTo>
                  <a:pt x="15467" y="2497"/>
                </a:lnTo>
                <a:lnTo>
                  <a:pt x="15789" y="3210"/>
                </a:lnTo>
                <a:lnTo>
                  <a:pt x="16434" y="3567"/>
                </a:lnTo>
                <a:lnTo>
                  <a:pt x="17078" y="4994"/>
                </a:lnTo>
                <a:lnTo>
                  <a:pt x="17078" y="5351"/>
                </a:lnTo>
                <a:lnTo>
                  <a:pt x="18045" y="7491"/>
                </a:lnTo>
                <a:lnTo>
                  <a:pt x="18367" y="7848"/>
                </a:lnTo>
                <a:lnTo>
                  <a:pt x="18690" y="8561"/>
                </a:lnTo>
                <a:lnTo>
                  <a:pt x="18690" y="9275"/>
                </a:lnTo>
                <a:lnTo>
                  <a:pt x="19012" y="9631"/>
                </a:lnTo>
                <a:lnTo>
                  <a:pt x="19012" y="10345"/>
                </a:lnTo>
                <a:lnTo>
                  <a:pt x="19334" y="10702"/>
                </a:lnTo>
                <a:lnTo>
                  <a:pt x="19334" y="11415"/>
                </a:lnTo>
                <a:lnTo>
                  <a:pt x="19656" y="12128"/>
                </a:lnTo>
                <a:lnTo>
                  <a:pt x="19656" y="13555"/>
                </a:lnTo>
                <a:lnTo>
                  <a:pt x="19979" y="14269"/>
                </a:lnTo>
                <a:lnTo>
                  <a:pt x="19979" y="17122"/>
                </a:lnTo>
                <a:lnTo>
                  <a:pt x="19656" y="17479"/>
                </a:lnTo>
                <a:lnTo>
                  <a:pt x="19656" y="17836"/>
                </a:lnTo>
                <a:lnTo>
                  <a:pt x="19334" y="18193"/>
                </a:lnTo>
                <a:lnTo>
                  <a:pt x="19334" y="18549"/>
                </a:lnTo>
                <a:lnTo>
                  <a:pt x="18690" y="19263"/>
                </a:lnTo>
                <a:lnTo>
                  <a:pt x="18367" y="19263"/>
                </a:lnTo>
                <a:lnTo>
                  <a:pt x="18045" y="19620"/>
                </a:lnTo>
                <a:lnTo>
                  <a:pt x="17401" y="19976"/>
                </a:lnTo>
                <a:lnTo>
                  <a:pt x="13534" y="19976"/>
                </a:lnTo>
                <a:lnTo>
                  <a:pt x="13212" y="19620"/>
                </a:lnTo>
                <a:lnTo>
                  <a:pt x="12567" y="19620"/>
                </a:lnTo>
                <a:lnTo>
                  <a:pt x="12245" y="19263"/>
                </a:lnTo>
                <a:lnTo>
                  <a:pt x="11600" y="18906"/>
                </a:lnTo>
                <a:lnTo>
                  <a:pt x="11278" y="18906"/>
                </a:lnTo>
                <a:lnTo>
                  <a:pt x="11278" y="18549"/>
                </a:lnTo>
                <a:lnTo>
                  <a:pt x="10634" y="18549"/>
                </a:lnTo>
                <a:lnTo>
                  <a:pt x="10634" y="18193"/>
                </a:lnTo>
                <a:lnTo>
                  <a:pt x="10311" y="17836"/>
                </a:lnTo>
                <a:lnTo>
                  <a:pt x="9989" y="17836"/>
                </a:lnTo>
                <a:lnTo>
                  <a:pt x="9989" y="17479"/>
                </a:lnTo>
                <a:lnTo>
                  <a:pt x="9023" y="16409"/>
                </a:lnTo>
                <a:lnTo>
                  <a:pt x="8700" y="16409"/>
                </a:lnTo>
                <a:lnTo>
                  <a:pt x="8378" y="16052"/>
                </a:lnTo>
                <a:lnTo>
                  <a:pt x="8378" y="15696"/>
                </a:lnTo>
                <a:lnTo>
                  <a:pt x="8056" y="15696"/>
                </a:lnTo>
                <a:lnTo>
                  <a:pt x="7734" y="15339"/>
                </a:lnTo>
                <a:lnTo>
                  <a:pt x="7734" y="14982"/>
                </a:lnTo>
                <a:lnTo>
                  <a:pt x="7411" y="14625"/>
                </a:lnTo>
                <a:lnTo>
                  <a:pt x="6767" y="14625"/>
                </a:lnTo>
                <a:lnTo>
                  <a:pt x="6122" y="13912"/>
                </a:lnTo>
                <a:lnTo>
                  <a:pt x="5800" y="13912"/>
                </a:lnTo>
                <a:lnTo>
                  <a:pt x="5800" y="13555"/>
                </a:lnTo>
                <a:lnTo>
                  <a:pt x="4834" y="13555"/>
                </a:lnTo>
                <a:lnTo>
                  <a:pt x="4511" y="13199"/>
                </a:lnTo>
                <a:lnTo>
                  <a:pt x="967" y="13199"/>
                </a:lnTo>
                <a:lnTo>
                  <a:pt x="967" y="12485"/>
                </a:lnTo>
                <a:lnTo>
                  <a:pt x="644" y="12485"/>
                </a:lnTo>
                <a:lnTo>
                  <a:pt x="644" y="12128"/>
                </a:lnTo>
                <a:lnTo>
                  <a:pt x="322" y="11772"/>
                </a:lnTo>
                <a:lnTo>
                  <a:pt x="322" y="11415"/>
                </a:lnTo>
                <a:lnTo>
                  <a:pt x="0" y="11415"/>
                </a:lnTo>
                <a:lnTo>
                  <a:pt x="0" y="10702"/>
                </a:lnTo>
                <a:lnTo>
                  <a:pt x="193" y="11843"/>
                </a:lnTo>
                <a:close/>
              </a:path>
            </a:pathLst>
          </a:custGeom>
          <a:solidFill>
            <a:srgbClr val="008000"/>
          </a:solidFill>
          <a:ln w="9525">
            <a:solidFill>
              <a:srgbClr val="000000"/>
            </a:solidFill>
            <a:round/>
            <a:headEnd type="none" w="sm" len="sm"/>
            <a:tailEnd type="none" w="sm" len="sm"/>
          </a:ln>
        </p:spPr>
        <p:txBody>
          <a:bodyPr/>
          <a:lstStyle/>
          <a:p>
            <a:endParaRPr lang="en-US"/>
          </a:p>
        </p:txBody>
      </p:sp>
      <p:sp>
        <p:nvSpPr>
          <p:cNvPr id="33799" name="Text Box 31">
            <a:extLst>
              <a:ext uri="{FF2B5EF4-FFF2-40B4-BE49-F238E27FC236}">
                <a16:creationId xmlns:a16="http://schemas.microsoft.com/office/drawing/2014/main" id="{02512563-9527-43AF-9639-FB0CEE1236D6}"/>
              </a:ext>
            </a:extLst>
          </p:cNvPr>
          <p:cNvSpPr txBox="1">
            <a:spLocks noChangeArrowheads="1"/>
          </p:cNvSpPr>
          <p:nvPr/>
        </p:nvSpPr>
        <p:spPr bwMode="auto">
          <a:xfrm>
            <a:off x="4495800" y="3759200"/>
            <a:ext cx="3159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en-US" sz="1400" b="1">
                <a:solidFill>
                  <a:schemeClr val="hlink"/>
                </a:solidFill>
              </a:rPr>
              <a:t>B</a:t>
            </a:r>
          </a:p>
        </p:txBody>
      </p:sp>
      <p:sp>
        <p:nvSpPr>
          <p:cNvPr id="33800" name="Text Box 32">
            <a:extLst>
              <a:ext uri="{FF2B5EF4-FFF2-40B4-BE49-F238E27FC236}">
                <a16:creationId xmlns:a16="http://schemas.microsoft.com/office/drawing/2014/main" id="{ADC46E80-8097-4B73-8A89-92DDCE5DB664}"/>
              </a:ext>
            </a:extLst>
          </p:cNvPr>
          <p:cNvSpPr txBox="1">
            <a:spLocks noChangeArrowheads="1"/>
          </p:cNvSpPr>
          <p:nvPr/>
        </p:nvSpPr>
        <p:spPr bwMode="auto">
          <a:xfrm>
            <a:off x="5441950" y="3890963"/>
            <a:ext cx="3000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en-US" sz="1400" b="1">
                <a:solidFill>
                  <a:srgbClr val="003300"/>
                </a:solidFill>
              </a:rPr>
              <a:t>C</a:t>
            </a:r>
          </a:p>
        </p:txBody>
      </p:sp>
      <p:sp>
        <p:nvSpPr>
          <p:cNvPr id="33801" name="Freeform 34">
            <a:extLst>
              <a:ext uri="{FF2B5EF4-FFF2-40B4-BE49-F238E27FC236}">
                <a16:creationId xmlns:a16="http://schemas.microsoft.com/office/drawing/2014/main" id="{67A23984-A0AD-4393-93F8-DBEA4EDB0F80}"/>
              </a:ext>
            </a:extLst>
          </p:cNvPr>
          <p:cNvSpPr>
            <a:spLocks/>
          </p:cNvSpPr>
          <p:nvPr/>
        </p:nvSpPr>
        <p:spPr bwMode="auto">
          <a:xfrm>
            <a:off x="3708400" y="4086225"/>
            <a:ext cx="2352675" cy="984250"/>
          </a:xfrm>
          <a:custGeom>
            <a:avLst/>
            <a:gdLst>
              <a:gd name="T0" fmla="*/ 2147483646 w 1530"/>
              <a:gd name="T1" fmla="*/ 2147483646 h 576"/>
              <a:gd name="T2" fmla="*/ 2147483646 w 1530"/>
              <a:gd name="T3" fmla="*/ 2147483646 h 576"/>
              <a:gd name="T4" fmla="*/ 2147483646 w 1530"/>
              <a:gd name="T5" fmla="*/ 2147483646 h 576"/>
              <a:gd name="T6" fmla="*/ 2147483646 w 1530"/>
              <a:gd name="T7" fmla="*/ 2147483646 h 576"/>
              <a:gd name="T8" fmla="*/ 2147483646 w 1530"/>
              <a:gd name="T9" fmla="*/ 2147483646 h 576"/>
              <a:gd name="T10" fmla="*/ 2147483646 w 1530"/>
              <a:gd name="T11" fmla="*/ 2147483646 h 576"/>
              <a:gd name="T12" fmla="*/ 2147483646 w 1530"/>
              <a:gd name="T13" fmla="*/ 2147483646 h 576"/>
              <a:gd name="T14" fmla="*/ 2147483646 w 1530"/>
              <a:gd name="T15" fmla="*/ 2147483646 h 576"/>
              <a:gd name="T16" fmla="*/ 2147483646 w 1530"/>
              <a:gd name="T17" fmla="*/ 2147483646 h 576"/>
              <a:gd name="T18" fmla="*/ 2147483646 w 1530"/>
              <a:gd name="T19" fmla="*/ 2147483646 h 576"/>
              <a:gd name="T20" fmla="*/ 2147483646 w 1530"/>
              <a:gd name="T21" fmla="*/ 2147483646 h 576"/>
              <a:gd name="T22" fmla="*/ 2147483646 w 1530"/>
              <a:gd name="T23" fmla="*/ 2147483646 h 576"/>
              <a:gd name="T24" fmla="*/ 2147483646 w 1530"/>
              <a:gd name="T25" fmla="*/ 2147483646 h 576"/>
              <a:gd name="T26" fmla="*/ 2147483646 w 1530"/>
              <a:gd name="T27" fmla="*/ 2147483646 h 576"/>
              <a:gd name="T28" fmla="*/ 2147483646 w 1530"/>
              <a:gd name="T29" fmla="*/ 2147483646 h 576"/>
              <a:gd name="T30" fmla="*/ 2147483646 w 1530"/>
              <a:gd name="T31" fmla="*/ 2147483646 h 576"/>
              <a:gd name="T32" fmla="*/ 2147483646 w 1530"/>
              <a:gd name="T33" fmla="*/ 2147483646 h 576"/>
              <a:gd name="T34" fmla="*/ 2147483646 w 1530"/>
              <a:gd name="T35" fmla="*/ 2147483646 h 576"/>
              <a:gd name="T36" fmla="*/ 2147483646 w 1530"/>
              <a:gd name="T37" fmla="*/ 2147483646 h 576"/>
              <a:gd name="T38" fmla="*/ 2147483646 w 1530"/>
              <a:gd name="T39" fmla="*/ 2147483646 h 576"/>
              <a:gd name="T40" fmla="*/ 2147483646 w 1530"/>
              <a:gd name="T41" fmla="*/ 2147483646 h 576"/>
              <a:gd name="T42" fmla="*/ 2147483646 w 1530"/>
              <a:gd name="T43" fmla="*/ 2147483646 h 576"/>
              <a:gd name="T44" fmla="*/ 2147483646 w 1530"/>
              <a:gd name="T45" fmla="*/ 2147483646 h 576"/>
              <a:gd name="T46" fmla="*/ 2147483646 w 1530"/>
              <a:gd name="T47" fmla="*/ 2147483646 h 57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530"/>
              <a:gd name="T73" fmla="*/ 0 h 576"/>
              <a:gd name="T74" fmla="*/ 1530 w 1530"/>
              <a:gd name="T75" fmla="*/ 576 h 57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530" h="576">
                <a:moveTo>
                  <a:pt x="340" y="14"/>
                </a:moveTo>
                <a:cubicBezTo>
                  <a:pt x="328" y="28"/>
                  <a:pt x="379" y="96"/>
                  <a:pt x="366" y="127"/>
                </a:cubicBezTo>
                <a:cubicBezTo>
                  <a:pt x="353" y="158"/>
                  <a:pt x="297" y="183"/>
                  <a:pt x="259" y="203"/>
                </a:cubicBezTo>
                <a:cubicBezTo>
                  <a:pt x="221" y="223"/>
                  <a:pt x="168" y="225"/>
                  <a:pt x="135" y="246"/>
                </a:cubicBezTo>
                <a:cubicBezTo>
                  <a:pt x="102" y="267"/>
                  <a:pt x="73" y="298"/>
                  <a:pt x="60" y="332"/>
                </a:cubicBezTo>
                <a:cubicBezTo>
                  <a:pt x="47" y="366"/>
                  <a:pt x="0" y="428"/>
                  <a:pt x="54" y="450"/>
                </a:cubicBezTo>
                <a:cubicBezTo>
                  <a:pt x="108" y="472"/>
                  <a:pt x="288" y="448"/>
                  <a:pt x="383" y="466"/>
                </a:cubicBezTo>
                <a:cubicBezTo>
                  <a:pt x="478" y="484"/>
                  <a:pt x="545" y="540"/>
                  <a:pt x="625" y="558"/>
                </a:cubicBezTo>
                <a:cubicBezTo>
                  <a:pt x="705" y="576"/>
                  <a:pt x="773" y="576"/>
                  <a:pt x="862" y="574"/>
                </a:cubicBezTo>
                <a:cubicBezTo>
                  <a:pt x="951" y="572"/>
                  <a:pt x="1067" y="557"/>
                  <a:pt x="1158" y="547"/>
                </a:cubicBezTo>
                <a:cubicBezTo>
                  <a:pt x="1249" y="537"/>
                  <a:pt x="1349" y="529"/>
                  <a:pt x="1411" y="515"/>
                </a:cubicBezTo>
                <a:cubicBezTo>
                  <a:pt x="1473" y="501"/>
                  <a:pt x="1528" y="487"/>
                  <a:pt x="1529" y="461"/>
                </a:cubicBezTo>
                <a:cubicBezTo>
                  <a:pt x="1530" y="435"/>
                  <a:pt x="1471" y="383"/>
                  <a:pt x="1416" y="359"/>
                </a:cubicBezTo>
                <a:cubicBezTo>
                  <a:pt x="1361" y="335"/>
                  <a:pt x="1241" y="341"/>
                  <a:pt x="1201" y="316"/>
                </a:cubicBezTo>
                <a:cubicBezTo>
                  <a:pt x="1161" y="291"/>
                  <a:pt x="1215" y="244"/>
                  <a:pt x="1179" y="208"/>
                </a:cubicBezTo>
                <a:cubicBezTo>
                  <a:pt x="1143" y="172"/>
                  <a:pt x="1018" y="100"/>
                  <a:pt x="986" y="100"/>
                </a:cubicBezTo>
                <a:cubicBezTo>
                  <a:pt x="954" y="100"/>
                  <a:pt x="1008" y="183"/>
                  <a:pt x="986" y="208"/>
                </a:cubicBezTo>
                <a:cubicBezTo>
                  <a:pt x="964" y="233"/>
                  <a:pt x="895" y="243"/>
                  <a:pt x="856" y="251"/>
                </a:cubicBezTo>
                <a:cubicBezTo>
                  <a:pt x="817" y="259"/>
                  <a:pt x="787" y="262"/>
                  <a:pt x="749" y="256"/>
                </a:cubicBezTo>
                <a:cubicBezTo>
                  <a:pt x="711" y="250"/>
                  <a:pt x="661" y="227"/>
                  <a:pt x="630" y="213"/>
                </a:cubicBezTo>
                <a:cubicBezTo>
                  <a:pt x="599" y="199"/>
                  <a:pt x="593" y="190"/>
                  <a:pt x="566" y="170"/>
                </a:cubicBezTo>
                <a:cubicBezTo>
                  <a:pt x="539" y="150"/>
                  <a:pt x="491" y="116"/>
                  <a:pt x="469" y="95"/>
                </a:cubicBezTo>
                <a:cubicBezTo>
                  <a:pt x="447" y="74"/>
                  <a:pt x="457" y="55"/>
                  <a:pt x="436" y="41"/>
                </a:cubicBezTo>
                <a:cubicBezTo>
                  <a:pt x="415" y="27"/>
                  <a:pt x="352" y="0"/>
                  <a:pt x="340" y="14"/>
                </a:cubicBezTo>
                <a:close/>
              </a:path>
            </a:pathLst>
          </a:custGeom>
          <a:solidFill>
            <a:srgbClr val="FF6600"/>
          </a:solidFill>
          <a:ln w="9525">
            <a:solidFill>
              <a:schemeClr val="tx1"/>
            </a:solidFill>
            <a:round/>
            <a:headEnd/>
            <a:tailEnd/>
          </a:ln>
        </p:spPr>
        <p:txBody>
          <a:bodyPr/>
          <a:lstStyle/>
          <a:p>
            <a:endParaRPr lang="en-US"/>
          </a:p>
        </p:txBody>
      </p:sp>
      <p:sp>
        <p:nvSpPr>
          <p:cNvPr id="33802" name="Text Box 33">
            <a:extLst>
              <a:ext uri="{FF2B5EF4-FFF2-40B4-BE49-F238E27FC236}">
                <a16:creationId xmlns:a16="http://schemas.microsoft.com/office/drawing/2014/main" id="{B818F2BC-D10C-48AB-9955-91D6E5781CCD}"/>
              </a:ext>
            </a:extLst>
          </p:cNvPr>
          <p:cNvSpPr txBox="1">
            <a:spLocks noChangeArrowheads="1"/>
          </p:cNvSpPr>
          <p:nvPr/>
        </p:nvSpPr>
        <p:spPr bwMode="auto">
          <a:xfrm>
            <a:off x="4708525" y="4587875"/>
            <a:ext cx="393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en-US" sz="1400" b="1">
                <a:solidFill>
                  <a:srgbClr val="6600CC"/>
                </a:solidFill>
              </a:rPr>
              <a:t>D</a:t>
            </a:r>
          </a:p>
        </p:txBody>
      </p:sp>
      <p:sp>
        <p:nvSpPr>
          <p:cNvPr id="33803" name="Text Box 30">
            <a:extLst>
              <a:ext uri="{FF2B5EF4-FFF2-40B4-BE49-F238E27FC236}">
                <a16:creationId xmlns:a16="http://schemas.microsoft.com/office/drawing/2014/main" id="{97BA76C6-E559-48A8-B95C-A67E4AFA3635}"/>
              </a:ext>
            </a:extLst>
          </p:cNvPr>
          <p:cNvSpPr txBox="1">
            <a:spLocks noChangeArrowheads="1"/>
          </p:cNvSpPr>
          <p:nvPr/>
        </p:nvSpPr>
        <p:spPr bwMode="auto">
          <a:xfrm>
            <a:off x="3306763" y="3698875"/>
            <a:ext cx="3079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en-US" sz="1200" b="1">
                <a:solidFill>
                  <a:srgbClr val="990000"/>
                </a:solidFill>
              </a:rPr>
              <a:t>A</a:t>
            </a:r>
          </a:p>
        </p:txBody>
      </p:sp>
    </p:spTree>
    <p:extLst>
      <p:ext uri="{BB962C8B-B14F-4D97-AF65-F5344CB8AC3E}">
        <p14:creationId xmlns:p14="http://schemas.microsoft.com/office/powerpoint/2010/main" val="42309313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858115">
                                            <p:txEl>
                                              <p:pRg st="0" end="0"/>
                                            </p:txEl>
                                          </p:spTgt>
                                        </p:tgtEl>
                                        <p:attrNameLst>
                                          <p:attrName>style.visibility</p:attrName>
                                        </p:attrNameLst>
                                      </p:cBhvr>
                                      <p:to>
                                        <p:strVal val="visible"/>
                                      </p:to>
                                    </p:set>
                                    <p:animEffect transition="in" filter="checkerboard(across)">
                                      <p:cBhvr>
                                        <p:cTn id="7" dur="500"/>
                                        <p:tgtEl>
                                          <p:spTgt spid="8581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336E40F2-0FED-4B32-92D6-112A53CFA68A}"/>
              </a:ext>
            </a:extLst>
          </p:cNvPr>
          <p:cNvSpPr>
            <a:spLocks noGrp="1" noChangeArrowheads="1"/>
          </p:cNvSpPr>
          <p:nvPr>
            <p:ph type="title"/>
          </p:nvPr>
        </p:nvSpPr>
        <p:spPr>
          <a:xfrm>
            <a:off x="0" y="0"/>
            <a:ext cx="9144000" cy="838200"/>
          </a:xfrm>
        </p:spPr>
        <p:txBody>
          <a:bodyPr>
            <a:normAutofit/>
          </a:bodyPr>
          <a:lstStyle/>
          <a:p>
            <a:pPr eaLnBrk="1" hangingPunct="1"/>
            <a:r>
              <a:rPr lang="en-US" altLang="en-US" sz="3500" dirty="0" err="1"/>
              <a:t>Bài</a:t>
            </a:r>
            <a:r>
              <a:rPr lang="en-US" altLang="en-US" sz="3500" dirty="0"/>
              <a:t> </a:t>
            </a:r>
            <a:r>
              <a:rPr lang="en-US" altLang="en-US" sz="3500" dirty="0" err="1"/>
              <a:t>toán</a:t>
            </a:r>
            <a:r>
              <a:rPr lang="en-US" altLang="en-US" sz="3500" dirty="0"/>
              <a:t> 4 </a:t>
            </a:r>
            <a:r>
              <a:rPr lang="en-US" altLang="en-US" sz="3500" dirty="0" err="1"/>
              <a:t>màu</a:t>
            </a:r>
            <a:endParaRPr lang="en-US" altLang="en-US" sz="3500" dirty="0"/>
          </a:p>
        </p:txBody>
      </p:sp>
      <p:sp>
        <p:nvSpPr>
          <p:cNvPr id="861187" name="Rectangle 3">
            <a:extLst>
              <a:ext uri="{FF2B5EF4-FFF2-40B4-BE49-F238E27FC236}">
                <a16:creationId xmlns:a16="http://schemas.microsoft.com/office/drawing/2014/main" id="{596FB0B6-8AC0-4165-BF18-1FA64E19789E}"/>
              </a:ext>
            </a:extLst>
          </p:cNvPr>
          <p:cNvSpPr>
            <a:spLocks noGrp="1" noChangeArrowheads="1"/>
          </p:cNvSpPr>
          <p:nvPr>
            <p:ph idx="1"/>
          </p:nvPr>
        </p:nvSpPr>
        <p:spPr>
          <a:xfrm>
            <a:off x="0" y="824345"/>
            <a:ext cx="9144000" cy="5181600"/>
          </a:xfrm>
        </p:spPr>
        <p:txBody>
          <a:bodyPr/>
          <a:lstStyle/>
          <a:p>
            <a:pPr marL="590550" indent="-590550" algn="just" eaLnBrk="1" hangingPunct="1">
              <a:spcBef>
                <a:spcPts val="1200"/>
              </a:spcBef>
            </a:pPr>
            <a:r>
              <a:rPr lang="en-US" altLang="en-US" sz="2300" dirty="0" err="1">
                <a:latin typeface="Times New Roman" panose="02020603050405020304" pitchFamily="18" charset="0"/>
                <a:cs typeface="Times New Roman" panose="02020603050405020304" pitchFamily="18" charset="0"/>
              </a:rPr>
              <a:t>Vấn</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đề</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này</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được</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đề</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cập</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trong</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bức</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thư</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của</a:t>
            </a:r>
            <a:r>
              <a:rPr lang="en-US" altLang="en-US" sz="2300" dirty="0">
                <a:latin typeface="Times New Roman" panose="02020603050405020304" pitchFamily="18" charset="0"/>
                <a:cs typeface="Times New Roman" panose="02020603050405020304" pitchFamily="18" charset="0"/>
              </a:rPr>
              <a:t> Augustus De Morgan </a:t>
            </a:r>
            <a:r>
              <a:rPr lang="en-US" altLang="en-US" sz="2300" dirty="0" err="1">
                <a:latin typeface="Times New Roman" panose="02020603050405020304" pitchFamily="18" charset="0"/>
                <a:cs typeface="Times New Roman" panose="02020603050405020304" pitchFamily="18" charset="0"/>
              </a:rPr>
              <a:t>gửi</a:t>
            </a:r>
            <a:r>
              <a:rPr lang="en-US" altLang="en-US" sz="2300" dirty="0">
                <a:latin typeface="Times New Roman" panose="02020603050405020304" pitchFamily="18" charset="0"/>
                <a:cs typeface="Times New Roman" panose="02020603050405020304" pitchFamily="18" charset="0"/>
              </a:rPr>
              <a:t> W. R. Hamilton </a:t>
            </a:r>
            <a:r>
              <a:rPr lang="en-US" altLang="en-US" sz="2300" dirty="0" err="1">
                <a:latin typeface="Times New Roman" panose="02020603050405020304" pitchFamily="18" charset="0"/>
                <a:cs typeface="Times New Roman" panose="02020603050405020304" pitchFamily="18" charset="0"/>
              </a:rPr>
              <a:t>năm</a:t>
            </a:r>
            <a:r>
              <a:rPr lang="en-US" altLang="en-US" sz="2300" dirty="0">
                <a:latin typeface="Times New Roman" panose="02020603050405020304" pitchFamily="18" charset="0"/>
                <a:cs typeface="Times New Roman" panose="02020603050405020304" pitchFamily="18" charset="0"/>
              </a:rPr>
              <a:t> 1852 (De Morgan </a:t>
            </a:r>
            <a:r>
              <a:rPr lang="en-US" altLang="en-US" sz="2300" dirty="0" err="1">
                <a:latin typeface="Times New Roman" panose="02020603050405020304" pitchFamily="18" charset="0"/>
                <a:cs typeface="Times New Roman" panose="02020603050405020304" pitchFamily="18" charset="0"/>
              </a:rPr>
              <a:t>biết</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sự</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kiện</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này</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từ</a:t>
            </a:r>
            <a:r>
              <a:rPr lang="en-US" altLang="en-US" sz="2300" dirty="0">
                <a:latin typeface="Times New Roman" panose="02020603050405020304" pitchFamily="18" charset="0"/>
                <a:cs typeface="Times New Roman" panose="02020603050405020304" pitchFamily="18" charset="0"/>
              </a:rPr>
              <a:t> Frederick Guthrie, </a:t>
            </a:r>
            <a:r>
              <a:rPr lang="en-US" altLang="en-US" sz="2300" dirty="0" err="1">
                <a:latin typeface="Times New Roman" panose="02020603050405020304" pitchFamily="18" charset="0"/>
                <a:cs typeface="Times New Roman" panose="02020603050405020304" pitchFamily="18" charset="0"/>
              </a:rPr>
              <a:t>còn</a:t>
            </a:r>
            <a:r>
              <a:rPr lang="en-US" altLang="en-US" sz="2300" dirty="0">
                <a:latin typeface="Times New Roman" panose="02020603050405020304" pitchFamily="18" charset="0"/>
                <a:cs typeface="Times New Roman" panose="02020603050405020304" pitchFamily="18" charset="0"/>
              </a:rPr>
              <a:t> Guthrie </a:t>
            </a:r>
            <a:r>
              <a:rPr lang="en-US" altLang="en-US" sz="2300" dirty="0" err="1">
                <a:latin typeface="Times New Roman" panose="02020603050405020304" pitchFamily="18" charset="0"/>
                <a:cs typeface="Times New Roman" panose="02020603050405020304" pitchFamily="18" charset="0"/>
              </a:rPr>
              <a:t>từ</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người</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anh</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trai</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của</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mình</a:t>
            </a:r>
            <a:r>
              <a:rPr lang="en-US" altLang="en-US" sz="2300" dirty="0">
                <a:latin typeface="Times New Roman" panose="02020603050405020304" pitchFamily="18" charset="0"/>
                <a:cs typeface="Times New Roman" panose="02020603050405020304" pitchFamily="18" charset="0"/>
              </a:rPr>
              <a:t>...)</a:t>
            </a:r>
          </a:p>
          <a:p>
            <a:pPr marL="590550" indent="-590550" algn="just" eaLnBrk="1" hangingPunct="1">
              <a:spcBef>
                <a:spcPts val="1200"/>
              </a:spcBef>
            </a:pPr>
            <a:r>
              <a:rPr lang="en-US" altLang="en-US" sz="2300" dirty="0" err="1">
                <a:latin typeface="Times New Roman" panose="02020603050405020304" pitchFamily="18" charset="0"/>
                <a:cs typeface="Times New Roman" panose="02020603050405020304" pitchFamily="18" charset="0"/>
              </a:rPr>
              <a:t>Trong</a:t>
            </a:r>
            <a:r>
              <a:rPr lang="en-US" altLang="en-US" sz="2300" dirty="0">
                <a:latin typeface="Times New Roman" panose="02020603050405020304" pitchFamily="18" charset="0"/>
                <a:cs typeface="Times New Roman" panose="02020603050405020304" pitchFamily="18" charset="0"/>
              </a:rPr>
              <a:t> 110 </a:t>
            </a:r>
            <a:r>
              <a:rPr lang="en-US" altLang="en-US" sz="2300" dirty="0" err="1">
                <a:latin typeface="Times New Roman" panose="02020603050405020304" pitchFamily="18" charset="0"/>
                <a:cs typeface="Times New Roman" panose="02020603050405020304" pitchFamily="18" charset="0"/>
              </a:rPr>
              <a:t>năm</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rất</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nhiều</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chứng</a:t>
            </a:r>
            <a:r>
              <a:rPr lang="en-US" altLang="en-US" sz="2300" dirty="0">
                <a:latin typeface="Times New Roman" panose="02020603050405020304" pitchFamily="18" charset="0"/>
                <a:cs typeface="Times New Roman" panose="02020603050405020304" pitchFamily="18" charset="0"/>
              </a:rPr>
              <a:t> minh </a:t>
            </a:r>
            <a:r>
              <a:rPr lang="en-US" altLang="en-US" sz="2300" dirty="0" err="1">
                <a:latin typeface="Times New Roman" panose="02020603050405020304" pitchFamily="18" charset="0"/>
                <a:cs typeface="Times New Roman" panose="02020603050405020304" pitchFamily="18" charset="0"/>
              </a:rPr>
              <a:t>được</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công</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bố</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nhưng</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đều</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có</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lỗi</a:t>
            </a:r>
            <a:r>
              <a:rPr lang="en-US" altLang="en-US" sz="2300" dirty="0">
                <a:latin typeface="Times New Roman" panose="02020603050405020304" pitchFamily="18" charset="0"/>
                <a:cs typeface="Times New Roman" panose="02020603050405020304" pitchFamily="18" charset="0"/>
              </a:rPr>
              <a:t>.</a:t>
            </a:r>
          </a:p>
          <a:p>
            <a:pPr marL="590550" indent="-590550" algn="just" eaLnBrk="1" hangingPunct="1">
              <a:spcBef>
                <a:spcPts val="1200"/>
              </a:spcBef>
            </a:pPr>
            <a:r>
              <a:rPr lang="en-US" altLang="en-US" sz="2300" dirty="0" err="1">
                <a:latin typeface="Times New Roman" panose="02020603050405020304" pitchFamily="18" charset="0"/>
                <a:cs typeface="Times New Roman" panose="02020603050405020304" pitchFamily="18" charset="0"/>
              </a:rPr>
              <a:t>Năm</a:t>
            </a:r>
            <a:r>
              <a:rPr lang="en-US" altLang="en-US" sz="2300" dirty="0">
                <a:latin typeface="Times New Roman" panose="02020603050405020304" pitchFamily="18" charset="0"/>
                <a:cs typeface="Times New Roman" panose="02020603050405020304" pitchFamily="18" charset="0"/>
              </a:rPr>
              <a:t> 1976, Appel </a:t>
            </a:r>
            <a:r>
              <a:rPr lang="en-US" altLang="en-US" sz="2300" dirty="0" err="1">
                <a:latin typeface="Times New Roman" panose="02020603050405020304" pitchFamily="18" charset="0"/>
                <a:cs typeface="Times New Roman" panose="02020603050405020304" pitchFamily="18" charset="0"/>
              </a:rPr>
              <a:t>và</a:t>
            </a:r>
            <a:r>
              <a:rPr lang="en-US" altLang="en-US" sz="2300" dirty="0">
                <a:latin typeface="Times New Roman" panose="02020603050405020304" pitchFamily="18" charset="0"/>
                <a:cs typeface="Times New Roman" panose="02020603050405020304" pitchFamily="18" charset="0"/>
              </a:rPr>
              <a:t> Haken </a:t>
            </a:r>
            <a:r>
              <a:rPr lang="en-US" altLang="en-US" sz="2300" dirty="0" err="1">
                <a:latin typeface="Times New Roman" panose="02020603050405020304" pitchFamily="18" charset="0"/>
                <a:cs typeface="Times New Roman" panose="02020603050405020304" pitchFamily="18" charset="0"/>
              </a:rPr>
              <a:t>đã</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đưa</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ra</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chứng</a:t>
            </a:r>
            <a:r>
              <a:rPr lang="en-US" altLang="en-US" sz="2300" dirty="0">
                <a:latin typeface="Times New Roman" panose="02020603050405020304" pitchFamily="18" charset="0"/>
                <a:cs typeface="Times New Roman" panose="02020603050405020304" pitchFamily="18" charset="0"/>
              </a:rPr>
              <a:t> minh </a:t>
            </a:r>
            <a:r>
              <a:rPr lang="en-US" altLang="en-US" sz="2300" b="1" i="1" dirty="0" err="1">
                <a:solidFill>
                  <a:srgbClr val="FF0000"/>
                </a:solidFill>
                <a:latin typeface="Times New Roman" panose="02020603050405020304" pitchFamily="18" charset="0"/>
                <a:cs typeface="Times New Roman" panose="02020603050405020304" pitchFamily="18" charset="0"/>
              </a:rPr>
              <a:t>bằng</a:t>
            </a:r>
            <a:r>
              <a:rPr lang="en-US" altLang="en-US" sz="2300" b="1" i="1" dirty="0">
                <a:solidFill>
                  <a:srgbClr val="FF0000"/>
                </a:solidFill>
                <a:latin typeface="Times New Roman" panose="02020603050405020304" pitchFamily="18" charset="0"/>
                <a:cs typeface="Times New Roman" panose="02020603050405020304" pitchFamily="18" charset="0"/>
              </a:rPr>
              <a:t> </a:t>
            </a:r>
            <a:r>
              <a:rPr lang="en-US" altLang="en-US" sz="2300" b="1" i="1" dirty="0" err="1">
                <a:solidFill>
                  <a:srgbClr val="FF0000"/>
                </a:solidFill>
                <a:latin typeface="Times New Roman" panose="02020603050405020304" pitchFamily="18" charset="0"/>
                <a:cs typeface="Times New Roman" panose="02020603050405020304" pitchFamily="18" charset="0"/>
              </a:rPr>
              <a:t>máy</a:t>
            </a:r>
            <a:r>
              <a:rPr lang="en-US" altLang="en-US" sz="2300" b="1" i="1" dirty="0">
                <a:solidFill>
                  <a:srgbClr val="FF0000"/>
                </a:solidFill>
                <a:latin typeface="Times New Roman" panose="02020603050405020304" pitchFamily="18" charset="0"/>
                <a:cs typeface="Times New Roman" panose="02020603050405020304" pitchFamily="18" charset="0"/>
              </a:rPr>
              <a:t> </a:t>
            </a:r>
            <a:r>
              <a:rPr lang="en-US" altLang="en-US" sz="2300" b="1" i="1" dirty="0" err="1">
                <a:solidFill>
                  <a:srgbClr val="FF0000"/>
                </a:solidFill>
                <a:latin typeface="Times New Roman" panose="02020603050405020304" pitchFamily="18" charset="0"/>
                <a:cs typeface="Times New Roman" panose="02020603050405020304" pitchFamily="18" charset="0"/>
              </a:rPr>
              <a:t>tính</a:t>
            </a:r>
            <a:r>
              <a:rPr lang="en-US" altLang="en-US" sz="2300" b="1" i="1" dirty="0">
                <a:solidFill>
                  <a:srgbClr val="FF0000"/>
                </a:solidFill>
                <a:latin typeface="Times New Roman" panose="02020603050405020304" pitchFamily="18" charset="0"/>
                <a:cs typeface="Times New Roman" panose="02020603050405020304" pitchFamily="18" charset="0"/>
              </a:rPr>
              <a:t> </a:t>
            </a:r>
            <a:r>
              <a:rPr lang="en-US" altLang="en-US" sz="2300" b="1" i="1" dirty="0" err="1">
                <a:solidFill>
                  <a:srgbClr val="FF0000"/>
                </a:solidFill>
                <a:latin typeface="Times New Roman" panose="02020603050405020304" pitchFamily="18" charset="0"/>
                <a:cs typeface="Times New Roman" panose="02020603050405020304" pitchFamily="18" charset="0"/>
              </a:rPr>
              <a:t>điện</a:t>
            </a:r>
            <a:r>
              <a:rPr lang="en-US" altLang="en-US" sz="2300" b="1" i="1" dirty="0">
                <a:solidFill>
                  <a:srgbClr val="FF0000"/>
                </a:solidFill>
                <a:latin typeface="Times New Roman" panose="02020603050405020304" pitchFamily="18" charset="0"/>
                <a:cs typeface="Times New Roman" panose="02020603050405020304" pitchFamily="18" charset="0"/>
              </a:rPr>
              <a:t> </a:t>
            </a:r>
            <a:r>
              <a:rPr lang="en-US" altLang="en-US" sz="2300" b="1" i="1" dirty="0" err="1">
                <a:solidFill>
                  <a:srgbClr val="FF0000"/>
                </a:solidFill>
                <a:latin typeface="Times New Roman" panose="02020603050405020304" pitchFamily="18" charset="0"/>
                <a:cs typeface="Times New Roman" panose="02020603050405020304" pitchFamily="18" charset="0"/>
              </a:rPr>
              <a:t>tử</a:t>
            </a:r>
            <a:r>
              <a:rPr lang="en-US" altLang="en-US" sz="2300" b="1" i="1" dirty="0">
                <a:solidFill>
                  <a:srgbClr val="FF0000"/>
                </a:solidFill>
                <a:latin typeface="Times New Roman" panose="02020603050405020304" pitchFamily="18" charset="0"/>
                <a:cs typeface="Times New Roman" panose="02020603050405020304" pitchFamily="18" charset="0"/>
              </a:rPr>
              <a:t>!</a:t>
            </a:r>
          </a:p>
          <a:p>
            <a:pPr marL="590550" indent="-590550" algn="just" eaLnBrk="1" hangingPunct="1">
              <a:spcBef>
                <a:spcPts val="1200"/>
              </a:spcBef>
              <a:buFont typeface="Wingdings" panose="05000000000000000000" pitchFamily="2" charset="2"/>
              <a:buNone/>
            </a:pPr>
            <a:r>
              <a:rPr lang="en-US" altLang="en-US" sz="2300" b="1" i="1" dirty="0">
                <a:latin typeface="Times New Roman" panose="02020603050405020304" pitchFamily="18" charset="0"/>
                <a:cs typeface="Times New Roman" panose="02020603050405020304" pitchFamily="18" charset="0"/>
              </a:rPr>
              <a:t>      </a:t>
            </a:r>
            <a:r>
              <a:rPr lang="en-US" altLang="en-US" sz="2300" b="1" dirty="0">
                <a:latin typeface="Times New Roman" panose="02020603050405020304" pitchFamily="18" charset="0"/>
                <a:cs typeface="Times New Roman" panose="02020603050405020304" pitchFamily="18" charset="0"/>
              </a:rPr>
              <a:t>K. Appel and W. </a:t>
            </a:r>
            <a:r>
              <a:rPr lang="en-US" altLang="en-US" sz="2300" b="1" dirty="0" err="1">
                <a:latin typeface="Times New Roman" panose="02020603050405020304" pitchFamily="18" charset="0"/>
                <a:cs typeface="Times New Roman" panose="02020603050405020304" pitchFamily="18" charset="0"/>
              </a:rPr>
              <a:t>Hankin</a:t>
            </a:r>
            <a:r>
              <a:rPr lang="en-US" altLang="en-US" sz="2300" b="1" dirty="0">
                <a:latin typeface="Times New Roman" panose="02020603050405020304" pitchFamily="18" charset="0"/>
                <a:cs typeface="Times New Roman" panose="02020603050405020304" pitchFamily="18" charset="0"/>
              </a:rPr>
              <a:t>,</a:t>
            </a:r>
            <a:r>
              <a:rPr lang="en-US" altLang="en-US" sz="2300" dirty="0">
                <a:latin typeface="Times New Roman" panose="02020603050405020304" pitchFamily="18" charset="0"/>
                <a:cs typeface="Times New Roman" panose="02020603050405020304" pitchFamily="18" charset="0"/>
              </a:rPr>
              <a:t> "Every planar map is 4-colorable," Bulletin of the AMS, Volume 82 (1976), 711-712. </a:t>
            </a:r>
          </a:p>
          <a:p>
            <a:pPr marL="590550" indent="-590550" eaLnBrk="1" hangingPunct="1">
              <a:lnSpc>
                <a:spcPct val="80000"/>
              </a:lnSpc>
            </a:pPr>
            <a:endParaRPr lang="en-US" altLang="en-US" sz="2300" dirty="0">
              <a:solidFill>
                <a:srgbClr val="FF0000"/>
              </a:solidFill>
              <a:latin typeface="Times New Roman" panose="02020603050405020304" pitchFamily="18" charset="0"/>
            </a:endParaRPr>
          </a:p>
        </p:txBody>
      </p:sp>
    </p:spTree>
    <p:extLst>
      <p:ext uri="{BB962C8B-B14F-4D97-AF65-F5344CB8AC3E}">
        <p14:creationId xmlns:p14="http://schemas.microsoft.com/office/powerpoint/2010/main" val="6056709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861187">
                                            <p:txEl>
                                              <p:pRg st="0" end="0"/>
                                            </p:txEl>
                                          </p:spTgt>
                                        </p:tgtEl>
                                        <p:attrNameLst>
                                          <p:attrName>style.visibility</p:attrName>
                                        </p:attrNameLst>
                                      </p:cBhvr>
                                      <p:to>
                                        <p:strVal val="visible"/>
                                      </p:to>
                                    </p:set>
                                    <p:animEffect transition="in" filter="box(in)">
                                      <p:cBhvr>
                                        <p:cTn id="7" dur="500"/>
                                        <p:tgtEl>
                                          <p:spTgt spid="8611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861187">
                                            <p:txEl>
                                              <p:pRg st="1" end="1"/>
                                            </p:txEl>
                                          </p:spTgt>
                                        </p:tgtEl>
                                        <p:attrNameLst>
                                          <p:attrName>style.visibility</p:attrName>
                                        </p:attrNameLst>
                                      </p:cBhvr>
                                      <p:to>
                                        <p:strVal val="visible"/>
                                      </p:to>
                                    </p:set>
                                    <p:animEffect transition="in" filter="box(in)">
                                      <p:cBhvr>
                                        <p:cTn id="12" dur="500"/>
                                        <p:tgtEl>
                                          <p:spTgt spid="8611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861187">
                                            <p:txEl>
                                              <p:pRg st="2" end="2"/>
                                            </p:txEl>
                                          </p:spTgt>
                                        </p:tgtEl>
                                        <p:attrNameLst>
                                          <p:attrName>style.visibility</p:attrName>
                                        </p:attrNameLst>
                                      </p:cBhvr>
                                      <p:to>
                                        <p:strVal val="visible"/>
                                      </p:to>
                                    </p:set>
                                    <p:anim calcmode="lin" valueType="num">
                                      <p:cBhvr additive="base">
                                        <p:cTn id="17" dur="500" fill="hold"/>
                                        <p:tgtEl>
                                          <p:spTgt spid="86118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61187">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861187">
                                            <p:txEl>
                                              <p:pRg st="3" end="3"/>
                                            </p:txEl>
                                          </p:spTgt>
                                        </p:tgtEl>
                                        <p:attrNameLst>
                                          <p:attrName>style.visibility</p:attrName>
                                        </p:attrNameLst>
                                      </p:cBhvr>
                                      <p:to>
                                        <p:strVal val="visible"/>
                                      </p:to>
                                    </p:set>
                                    <p:anim calcmode="lin" valueType="num">
                                      <p:cBhvr additive="base">
                                        <p:cTn id="21" dur="500" fill="hold"/>
                                        <p:tgtEl>
                                          <p:spTgt spid="86118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6118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a:extLst>
              <a:ext uri="{FF2B5EF4-FFF2-40B4-BE49-F238E27FC236}">
                <a16:creationId xmlns:a16="http://schemas.microsoft.com/office/drawing/2014/main" id="{0A544917-8047-4E5A-9343-43645FBA0B8C}"/>
              </a:ext>
            </a:extLst>
          </p:cNvPr>
          <p:cNvSpPr>
            <a:spLocks noGrp="1" noChangeArrowheads="1"/>
          </p:cNvSpPr>
          <p:nvPr>
            <p:ph idx="1"/>
          </p:nvPr>
        </p:nvSpPr>
        <p:spPr>
          <a:xfrm>
            <a:off x="0" y="1219200"/>
            <a:ext cx="8229600" cy="4852588"/>
          </a:xfrm>
        </p:spPr>
        <p:txBody>
          <a:bodyPr/>
          <a:lstStyle/>
          <a:p>
            <a:pPr marL="590550" indent="-590550" eaLnBrk="1" hangingPunct="1">
              <a:buFont typeface="Wingdings" panose="05000000000000000000" pitchFamily="2" charset="2"/>
              <a:buAutoNum type="arabicPeriod"/>
            </a:pPr>
            <a:r>
              <a:rPr lang="en-US" altLang="en-US" sz="3500" dirty="0" err="1">
                <a:solidFill>
                  <a:schemeClr val="bg1">
                    <a:lumMod val="65000"/>
                  </a:schemeClr>
                </a:solidFill>
                <a:latin typeface="Times New Roman" panose="02020603050405020304" pitchFamily="18" charset="0"/>
                <a:cs typeface="Times New Roman" panose="02020603050405020304" pitchFamily="18" charset="0"/>
              </a:rPr>
              <a:t>Giới</a:t>
            </a:r>
            <a:r>
              <a:rPr lang="en-US" altLang="en-US" sz="3500" dirty="0">
                <a:solidFill>
                  <a:schemeClr val="bg1">
                    <a:lumMod val="65000"/>
                  </a:schemeClr>
                </a:solidFill>
                <a:latin typeface="Times New Roman" panose="02020603050405020304" pitchFamily="18" charset="0"/>
                <a:cs typeface="Times New Roman" panose="02020603050405020304" pitchFamily="18" charset="0"/>
              </a:rPr>
              <a:t> </a:t>
            </a:r>
            <a:r>
              <a:rPr lang="en-US" altLang="en-US" sz="3500" dirty="0" err="1">
                <a:solidFill>
                  <a:schemeClr val="bg1">
                    <a:lumMod val="65000"/>
                  </a:schemeClr>
                </a:solidFill>
                <a:latin typeface="Times New Roman" panose="02020603050405020304" pitchFamily="18" charset="0"/>
                <a:cs typeface="Times New Roman" panose="02020603050405020304" pitchFamily="18" charset="0"/>
              </a:rPr>
              <a:t>thiệu</a:t>
            </a:r>
            <a:r>
              <a:rPr lang="en-US" altLang="en-US" sz="3500" dirty="0">
                <a:solidFill>
                  <a:schemeClr val="bg1">
                    <a:lumMod val="65000"/>
                  </a:schemeClr>
                </a:solidFill>
                <a:latin typeface="Times New Roman" panose="02020603050405020304" pitchFamily="18" charset="0"/>
                <a:cs typeface="Times New Roman" panose="02020603050405020304" pitchFamily="18" charset="0"/>
              </a:rPr>
              <a:t> </a:t>
            </a:r>
            <a:r>
              <a:rPr lang="en-US" altLang="en-US" sz="3500" dirty="0" err="1">
                <a:solidFill>
                  <a:schemeClr val="bg1">
                    <a:lumMod val="65000"/>
                  </a:schemeClr>
                </a:solidFill>
                <a:latin typeface="Times New Roman" panose="02020603050405020304" pitchFamily="18" charset="0"/>
                <a:cs typeface="Times New Roman" panose="02020603050405020304" pitchFamily="18" charset="0"/>
              </a:rPr>
              <a:t>bài</a:t>
            </a:r>
            <a:r>
              <a:rPr lang="en-US" altLang="en-US" sz="3500" dirty="0">
                <a:solidFill>
                  <a:schemeClr val="bg1">
                    <a:lumMod val="65000"/>
                  </a:schemeClr>
                </a:solidFill>
                <a:latin typeface="Times New Roman" panose="02020603050405020304" pitchFamily="18" charset="0"/>
                <a:cs typeface="Times New Roman" panose="02020603050405020304" pitchFamily="18" charset="0"/>
              </a:rPr>
              <a:t> </a:t>
            </a:r>
            <a:r>
              <a:rPr lang="en-US" altLang="en-US" sz="3500" dirty="0" err="1">
                <a:solidFill>
                  <a:schemeClr val="bg1">
                    <a:lumMod val="65000"/>
                  </a:schemeClr>
                </a:solidFill>
                <a:latin typeface="Times New Roman" panose="02020603050405020304" pitchFamily="18" charset="0"/>
                <a:cs typeface="Times New Roman" panose="02020603050405020304" pitchFamily="18" charset="0"/>
              </a:rPr>
              <a:t>toán</a:t>
            </a:r>
            <a:endParaRPr lang="en-US" altLang="en-US" sz="3500" dirty="0">
              <a:solidFill>
                <a:schemeClr val="bg1">
                  <a:lumMod val="65000"/>
                </a:schemeClr>
              </a:solidFill>
              <a:latin typeface="Times New Roman" panose="02020603050405020304" pitchFamily="18" charset="0"/>
              <a:cs typeface="Times New Roman" panose="02020603050405020304" pitchFamily="18" charset="0"/>
            </a:endParaRPr>
          </a:p>
          <a:p>
            <a:pPr marL="590550" indent="-590550" eaLnBrk="1" hangingPunct="1">
              <a:buFont typeface="Wingdings" panose="05000000000000000000" pitchFamily="2" charset="2"/>
              <a:buAutoNum type="arabicPeriod"/>
            </a:pPr>
            <a:r>
              <a:rPr lang="en-US" altLang="en-US" sz="3500" b="1" dirty="0" err="1">
                <a:solidFill>
                  <a:srgbClr val="FF0000"/>
                </a:solidFill>
                <a:latin typeface="Times New Roman" panose="02020603050405020304" pitchFamily="18" charset="0"/>
                <a:cs typeface="Times New Roman" panose="02020603050405020304" pitchFamily="18" charset="0"/>
              </a:rPr>
              <a:t>Các</a:t>
            </a:r>
            <a:r>
              <a:rPr lang="en-US" altLang="en-US" sz="3500" b="1" dirty="0">
                <a:solidFill>
                  <a:srgbClr val="FF0000"/>
                </a:solidFill>
                <a:latin typeface="Times New Roman" panose="02020603050405020304" pitchFamily="18" charset="0"/>
                <a:cs typeface="Times New Roman" panose="02020603050405020304" pitchFamily="18" charset="0"/>
              </a:rPr>
              <a:t> </a:t>
            </a:r>
            <a:r>
              <a:rPr lang="en-US" altLang="en-US" sz="3500" b="1" dirty="0" err="1">
                <a:solidFill>
                  <a:srgbClr val="FF0000"/>
                </a:solidFill>
                <a:latin typeface="Times New Roman" panose="02020603050405020304" pitchFamily="18" charset="0"/>
                <a:cs typeface="Times New Roman" panose="02020603050405020304" pitchFamily="18" charset="0"/>
              </a:rPr>
              <a:t>kỹ</a:t>
            </a:r>
            <a:r>
              <a:rPr lang="en-US" altLang="en-US" sz="3500" b="1" dirty="0">
                <a:solidFill>
                  <a:srgbClr val="FF0000"/>
                </a:solidFill>
                <a:latin typeface="Times New Roman" panose="02020603050405020304" pitchFamily="18" charset="0"/>
                <a:cs typeface="Times New Roman" panose="02020603050405020304" pitchFamily="18" charset="0"/>
              </a:rPr>
              <a:t> </a:t>
            </a:r>
            <a:r>
              <a:rPr lang="en-US" altLang="en-US" sz="3500" b="1" dirty="0" err="1">
                <a:solidFill>
                  <a:srgbClr val="FF0000"/>
                </a:solidFill>
                <a:latin typeface="Times New Roman" panose="02020603050405020304" pitchFamily="18" charset="0"/>
                <a:cs typeface="Times New Roman" panose="02020603050405020304" pitchFamily="18" charset="0"/>
              </a:rPr>
              <a:t>thuật</a:t>
            </a:r>
            <a:r>
              <a:rPr lang="en-US" altLang="en-US" sz="3500" b="1" dirty="0">
                <a:solidFill>
                  <a:srgbClr val="FF0000"/>
                </a:solidFill>
                <a:latin typeface="Times New Roman" panose="02020603050405020304" pitchFamily="18" charset="0"/>
                <a:cs typeface="Times New Roman" panose="02020603050405020304" pitchFamily="18" charset="0"/>
              </a:rPr>
              <a:t> </a:t>
            </a:r>
            <a:r>
              <a:rPr lang="en-US" altLang="en-US" sz="3500" b="1" dirty="0" err="1">
                <a:solidFill>
                  <a:srgbClr val="FF0000"/>
                </a:solidFill>
                <a:latin typeface="Times New Roman" panose="02020603050405020304" pitchFamily="18" charset="0"/>
                <a:cs typeface="Times New Roman" panose="02020603050405020304" pitchFamily="18" charset="0"/>
              </a:rPr>
              <a:t>chứng</a:t>
            </a:r>
            <a:r>
              <a:rPr lang="en-US" altLang="en-US" sz="3500" b="1" dirty="0">
                <a:solidFill>
                  <a:srgbClr val="FF0000"/>
                </a:solidFill>
                <a:latin typeface="Times New Roman" panose="02020603050405020304" pitchFamily="18" charset="0"/>
                <a:cs typeface="Times New Roman" panose="02020603050405020304" pitchFamily="18" charset="0"/>
              </a:rPr>
              <a:t> minh </a:t>
            </a:r>
            <a:r>
              <a:rPr lang="en-US" altLang="en-US" sz="3500" b="1" dirty="0" err="1">
                <a:solidFill>
                  <a:srgbClr val="FF0000"/>
                </a:solidFill>
                <a:latin typeface="Times New Roman" panose="02020603050405020304" pitchFamily="18" charset="0"/>
                <a:cs typeface="Times New Roman" panose="02020603050405020304" pitchFamily="18" charset="0"/>
              </a:rPr>
              <a:t>cơ</a:t>
            </a:r>
            <a:r>
              <a:rPr lang="en-US" altLang="en-US" sz="3500" b="1" dirty="0">
                <a:solidFill>
                  <a:srgbClr val="FF0000"/>
                </a:solidFill>
                <a:latin typeface="Times New Roman" panose="02020603050405020304" pitchFamily="18" charset="0"/>
                <a:cs typeface="Times New Roman" panose="02020603050405020304" pitchFamily="18" charset="0"/>
              </a:rPr>
              <a:t> </a:t>
            </a:r>
            <a:r>
              <a:rPr lang="en-US" altLang="en-US" sz="3500" b="1" dirty="0" err="1">
                <a:solidFill>
                  <a:srgbClr val="FF0000"/>
                </a:solidFill>
                <a:latin typeface="Times New Roman" panose="02020603050405020304" pitchFamily="18" charset="0"/>
                <a:cs typeface="Times New Roman" panose="02020603050405020304" pitchFamily="18" charset="0"/>
              </a:rPr>
              <a:t>bản</a:t>
            </a:r>
            <a:endParaRPr lang="en-US" altLang="en-US" sz="3500" b="1" dirty="0">
              <a:solidFill>
                <a:srgbClr val="FF0000"/>
              </a:solidFill>
              <a:latin typeface="Times New Roman" panose="02020603050405020304" pitchFamily="18" charset="0"/>
              <a:cs typeface="Times New Roman" panose="02020603050405020304" pitchFamily="18" charset="0"/>
            </a:endParaRPr>
          </a:p>
          <a:p>
            <a:pPr marL="590550" indent="-590550" eaLnBrk="1" hangingPunct="1">
              <a:buFont typeface="Wingdings" panose="05000000000000000000" pitchFamily="2" charset="2"/>
              <a:buAutoNum type="arabicPeriod"/>
            </a:pPr>
            <a:r>
              <a:rPr lang="en-US" altLang="en-US" sz="3500" dirty="0" err="1">
                <a:latin typeface="Times New Roman" panose="02020603050405020304" pitchFamily="18" charset="0"/>
                <a:cs typeface="Times New Roman" panose="02020603050405020304" pitchFamily="18" charset="0"/>
              </a:rPr>
              <a:t>Nguyên</a:t>
            </a:r>
            <a:r>
              <a:rPr lang="en-US" altLang="en-US" sz="3500" dirty="0">
                <a:latin typeface="Times New Roman" panose="02020603050405020304" pitchFamily="18" charset="0"/>
                <a:cs typeface="Times New Roman" panose="02020603050405020304" pitchFamily="18" charset="0"/>
              </a:rPr>
              <a:t> </a:t>
            </a:r>
            <a:r>
              <a:rPr lang="en-US" altLang="en-US" sz="3500" dirty="0" err="1">
                <a:latin typeface="Times New Roman" panose="02020603050405020304" pitchFamily="18" charset="0"/>
                <a:cs typeface="Times New Roman" panose="02020603050405020304" pitchFamily="18" charset="0"/>
              </a:rPr>
              <a:t>lý</a:t>
            </a:r>
            <a:r>
              <a:rPr lang="en-US" altLang="en-US" sz="3500" dirty="0">
                <a:latin typeface="Times New Roman" panose="02020603050405020304" pitchFamily="18" charset="0"/>
                <a:cs typeface="Times New Roman" panose="02020603050405020304" pitchFamily="18" charset="0"/>
              </a:rPr>
              <a:t> </a:t>
            </a:r>
            <a:r>
              <a:rPr lang="en-US" altLang="en-US" sz="3500" dirty="0" err="1">
                <a:latin typeface="Times New Roman" panose="02020603050405020304" pitchFamily="18" charset="0"/>
                <a:cs typeface="Times New Roman" panose="02020603050405020304" pitchFamily="18" charset="0"/>
              </a:rPr>
              <a:t>Dirichlet</a:t>
            </a:r>
            <a:endParaRPr lang="en-US" altLang="en-US" sz="3500" dirty="0">
              <a:latin typeface="Times New Roman" panose="02020603050405020304" pitchFamily="18" charset="0"/>
              <a:cs typeface="Times New Roman" panose="02020603050405020304" pitchFamily="18" charset="0"/>
            </a:endParaRPr>
          </a:p>
          <a:p>
            <a:pPr marL="590550" indent="-590550" eaLnBrk="1" hangingPunct="1">
              <a:buFont typeface="Wingdings" panose="05000000000000000000" pitchFamily="2" charset="2"/>
              <a:buNone/>
            </a:pPr>
            <a:endParaRPr lang="en-US" altLang="en-US" sz="3500" dirty="0">
              <a:solidFill>
                <a:srgbClr val="6A74FA"/>
              </a:solidFill>
            </a:endParaRPr>
          </a:p>
        </p:txBody>
      </p:sp>
      <p:sp>
        <p:nvSpPr>
          <p:cNvPr id="6" name="Rectangle 2">
            <a:extLst>
              <a:ext uri="{FF2B5EF4-FFF2-40B4-BE49-F238E27FC236}">
                <a16:creationId xmlns:a16="http://schemas.microsoft.com/office/drawing/2014/main" id="{A794B52F-74F4-4D86-A136-ACD59BD0B08F}"/>
              </a:ext>
            </a:extLst>
          </p:cNvPr>
          <p:cNvSpPr>
            <a:spLocks noGrp="1" noChangeArrowheads="1"/>
          </p:cNvSpPr>
          <p:nvPr>
            <p:ph type="title"/>
          </p:nvPr>
        </p:nvSpPr>
        <p:spPr>
          <a:xfrm>
            <a:off x="628650" y="76200"/>
            <a:ext cx="7886700" cy="1325563"/>
          </a:xfrm>
        </p:spPr>
        <p:txBody>
          <a:bodyPr/>
          <a:lstStyle/>
          <a:p>
            <a:pPr eaLnBrk="1" hangingPunct="1"/>
            <a:r>
              <a:rPr lang="en-US" altLang="en-US" dirty="0" err="1"/>
              <a:t>Chương</a:t>
            </a:r>
            <a:r>
              <a:rPr lang="en-US" altLang="en-US" dirty="0"/>
              <a:t> 2. BÀI TOÁN TỒN TẠI</a:t>
            </a:r>
          </a:p>
        </p:txBody>
      </p:sp>
    </p:spTree>
    <p:extLst>
      <p:ext uri="{BB962C8B-B14F-4D97-AF65-F5344CB8AC3E}">
        <p14:creationId xmlns:p14="http://schemas.microsoft.com/office/powerpoint/2010/main" val="2516606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8F3DF7D2-882F-4728-B0E1-DB06C4C3B325}"/>
              </a:ext>
            </a:extLst>
          </p:cNvPr>
          <p:cNvSpPr>
            <a:spLocks noGrp="1" noChangeArrowheads="1"/>
          </p:cNvSpPr>
          <p:nvPr>
            <p:ph type="title"/>
          </p:nvPr>
        </p:nvSpPr>
        <p:spPr>
          <a:xfrm>
            <a:off x="0" y="0"/>
            <a:ext cx="9144000" cy="838200"/>
          </a:xfrm>
        </p:spPr>
        <p:txBody>
          <a:bodyPr>
            <a:normAutofit/>
          </a:bodyPr>
          <a:lstStyle/>
          <a:p>
            <a:pPr eaLnBrk="1" hangingPunct="1"/>
            <a:r>
              <a:rPr lang="en-US" altLang="en-US" sz="3500" dirty="0"/>
              <a:t>2. </a:t>
            </a:r>
            <a:r>
              <a:rPr lang="en-US" altLang="en-US" sz="3500" dirty="0" err="1"/>
              <a:t>Các</a:t>
            </a:r>
            <a:r>
              <a:rPr lang="en-US" altLang="en-US" sz="3500" dirty="0"/>
              <a:t> </a:t>
            </a:r>
            <a:r>
              <a:rPr lang="en-US" altLang="en-US" sz="3500" dirty="0" err="1"/>
              <a:t>kỹ</a:t>
            </a:r>
            <a:r>
              <a:rPr lang="en-US" altLang="en-US" sz="3500" dirty="0"/>
              <a:t> </a:t>
            </a:r>
            <a:r>
              <a:rPr lang="en-US" altLang="en-US" sz="3500" dirty="0" err="1"/>
              <a:t>thuật</a:t>
            </a:r>
            <a:r>
              <a:rPr lang="en-US" altLang="en-US" sz="3500" dirty="0"/>
              <a:t> </a:t>
            </a:r>
            <a:r>
              <a:rPr lang="en-US" altLang="en-US" sz="3500" dirty="0" err="1"/>
              <a:t>chứng</a:t>
            </a:r>
            <a:r>
              <a:rPr lang="en-US" altLang="en-US" sz="3500" dirty="0"/>
              <a:t> minh </a:t>
            </a:r>
            <a:r>
              <a:rPr lang="en-US" altLang="en-US" sz="3500" dirty="0" err="1"/>
              <a:t>cơ</a:t>
            </a:r>
            <a:r>
              <a:rPr lang="en-US" altLang="en-US" sz="3500" dirty="0"/>
              <a:t> </a:t>
            </a:r>
            <a:r>
              <a:rPr lang="en-US" altLang="en-US" sz="3500" dirty="0" err="1"/>
              <a:t>bản</a:t>
            </a:r>
            <a:endParaRPr lang="en-US" altLang="en-US" sz="3500" dirty="0"/>
          </a:p>
        </p:txBody>
      </p:sp>
      <p:sp>
        <p:nvSpPr>
          <p:cNvPr id="38915" name="Rectangle 3">
            <a:extLst>
              <a:ext uri="{FF2B5EF4-FFF2-40B4-BE49-F238E27FC236}">
                <a16:creationId xmlns:a16="http://schemas.microsoft.com/office/drawing/2014/main" id="{5AB388FB-7317-4908-A10D-FB4AC8E420FA}"/>
              </a:ext>
            </a:extLst>
          </p:cNvPr>
          <p:cNvSpPr>
            <a:spLocks noGrp="1" noChangeArrowheads="1"/>
          </p:cNvSpPr>
          <p:nvPr>
            <p:ph idx="1"/>
          </p:nvPr>
        </p:nvSpPr>
        <p:spPr>
          <a:xfrm>
            <a:off x="0" y="853440"/>
            <a:ext cx="9144000" cy="4495800"/>
          </a:xfrm>
        </p:spPr>
        <p:txBody>
          <a:bodyPr/>
          <a:lstStyle/>
          <a:p>
            <a:pPr marL="590550" indent="-590550" eaLnBrk="1" hangingPunct="1">
              <a:buFont typeface="Wingdings" panose="05000000000000000000" pitchFamily="2" charset="2"/>
              <a:buNone/>
            </a:pPr>
            <a:r>
              <a:rPr lang="en-US" altLang="en-US" sz="2600" b="1">
                <a:solidFill>
                  <a:srgbClr val="FF0000"/>
                </a:solidFill>
                <a:latin typeface="Times New Roman" panose="02020603050405020304" pitchFamily="18" charset="0"/>
              </a:rPr>
              <a:t>2.1. Chứng minh trực tiếp (Direct Proof) </a:t>
            </a:r>
          </a:p>
          <a:p>
            <a:pPr marL="590550" indent="-590550" eaLnBrk="1" hangingPunct="1">
              <a:buFont typeface="Wingdings" panose="05000000000000000000" pitchFamily="2" charset="2"/>
              <a:buNone/>
            </a:pPr>
            <a:r>
              <a:rPr lang="en-US" altLang="en-US" sz="2600">
                <a:solidFill>
                  <a:srgbClr val="000066"/>
                </a:solidFill>
                <a:latin typeface="Times New Roman" panose="02020603050405020304" pitchFamily="18" charset="0"/>
              </a:rPr>
              <a:t>2.2. Chứng minh bằng phản chứng (Proof by Contradiction) </a:t>
            </a:r>
          </a:p>
          <a:p>
            <a:pPr marL="590550" indent="-590550" eaLnBrk="1" hangingPunct="1">
              <a:buFont typeface="Wingdings" panose="05000000000000000000" pitchFamily="2" charset="2"/>
              <a:buNone/>
            </a:pPr>
            <a:r>
              <a:rPr lang="en-US" altLang="en-US" sz="2600">
                <a:solidFill>
                  <a:srgbClr val="000066"/>
                </a:solidFill>
                <a:latin typeface="Times New Roman" panose="02020603050405020304" pitchFamily="18" charset="0"/>
              </a:rPr>
              <a:t>2.3. Chứng minh bằng phản đề (Proof by Contrapositive) </a:t>
            </a:r>
          </a:p>
          <a:p>
            <a:pPr marL="590550" indent="-590550" eaLnBrk="1" hangingPunct="1">
              <a:buFont typeface="Wingdings" panose="05000000000000000000" pitchFamily="2" charset="2"/>
              <a:buNone/>
            </a:pPr>
            <a:r>
              <a:rPr lang="en-US" altLang="en-US" sz="2600">
                <a:solidFill>
                  <a:srgbClr val="000066"/>
                </a:solidFill>
                <a:latin typeface="Times New Roman" panose="02020603050405020304" pitchFamily="18" charset="0"/>
              </a:rPr>
              <a:t>2.4. Chứng minh bằng qui nạp toán học (Proof by Mathematical Induction) </a:t>
            </a:r>
          </a:p>
        </p:txBody>
      </p:sp>
    </p:spTree>
    <p:extLst>
      <p:ext uri="{BB962C8B-B14F-4D97-AF65-F5344CB8AC3E}">
        <p14:creationId xmlns:p14="http://schemas.microsoft.com/office/powerpoint/2010/main" val="1473879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DF33A375-EF24-46B1-9F5B-0212205CED4D}"/>
              </a:ext>
            </a:extLst>
          </p:cNvPr>
          <p:cNvSpPr>
            <a:spLocks noGrp="1" noChangeArrowheads="1"/>
          </p:cNvSpPr>
          <p:nvPr>
            <p:ph type="title"/>
          </p:nvPr>
        </p:nvSpPr>
        <p:spPr>
          <a:xfrm>
            <a:off x="0" y="0"/>
            <a:ext cx="9144000" cy="838200"/>
          </a:xfrm>
        </p:spPr>
        <p:txBody>
          <a:bodyPr>
            <a:normAutofit/>
          </a:bodyPr>
          <a:lstStyle/>
          <a:p>
            <a:pPr eaLnBrk="1" hangingPunct="1"/>
            <a:r>
              <a:rPr lang="en-US" altLang="en-US" sz="3500" dirty="0"/>
              <a:t>2.1. </a:t>
            </a:r>
            <a:r>
              <a:rPr lang="en-US" altLang="en-US" sz="3500" dirty="0" err="1"/>
              <a:t>Chứng</a:t>
            </a:r>
            <a:r>
              <a:rPr lang="en-US" altLang="en-US" sz="3500" dirty="0"/>
              <a:t> minh </a:t>
            </a:r>
            <a:r>
              <a:rPr lang="en-US" altLang="en-US" sz="3500" dirty="0" err="1"/>
              <a:t>trực</a:t>
            </a:r>
            <a:r>
              <a:rPr lang="en-US" altLang="en-US" sz="3500" dirty="0"/>
              <a:t> </a:t>
            </a:r>
            <a:r>
              <a:rPr lang="en-US" altLang="en-US" sz="3500" dirty="0" err="1"/>
              <a:t>tiếp</a:t>
            </a:r>
            <a:r>
              <a:rPr lang="en-US" altLang="en-US" sz="3500" dirty="0"/>
              <a:t> (Direct proofs)</a:t>
            </a:r>
          </a:p>
        </p:txBody>
      </p:sp>
      <p:sp>
        <p:nvSpPr>
          <p:cNvPr id="33796" name="Rectangle 3">
            <a:extLst>
              <a:ext uri="{FF2B5EF4-FFF2-40B4-BE49-F238E27FC236}">
                <a16:creationId xmlns:a16="http://schemas.microsoft.com/office/drawing/2014/main" id="{3814569E-A405-467A-A452-E7EBF0393D67}"/>
              </a:ext>
            </a:extLst>
          </p:cNvPr>
          <p:cNvSpPr>
            <a:spLocks noGrp="1" noChangeArrowheads="1"/>
          </p:cNvSpPr>
          <p:nvPr>
            <p:ph idx="1"/>
          </p:nvPr>
        </p:nvSpPr>
        <p:spPr>
          <a:xfrm>
            <a:off x="0" y="860857"/>
            <a:ext cx="9144000" cy="5181600"/>
          </a:xfrm>
        </p:spPr>
        <p:txBody>
          <a:bodyPr/>
          <a:lstStyle/>
          <a:p>
            <a:pPr marL="0" indent="0" eaLnBrk="1" hangingPunct="1">
              <a:spcBef>
                <a:spcPts val="600"/>
              </a:spcBef>
              <a:buFont typeface="Wingdings" panose="05000000000000000000" pitchFamily="2" charset="2"/>
              <a:buNone/>
              <a:defRPr/>
            </a:pPr>
            <a:r>
              <a:rPr lang="en-US" sz="2400" b="1" dirty="0" err="1">
                <a:latin typeface="Times New Roman" panose="02020603050405020304" pitchFamily="18" charset="0"/>
              </a:rPr>
              <a:t>Chúng</a:t>
            </a:r>
            <a:r>
              <a:rPr lang="en-US" sz="2400" b="1" dirty="0">
                <a:latin typeface="Times New Roman" panose="02020603050405020304" pitchFamily="18" charset="0"/>
              </a:rPr>
              <a:t> ta </a:t>
            </a:r>
            <a:r>
              <a:rPr lang="en-US" sz="2400" b="1" dirty="0" err="1">
                <a:latin typeface="Times New Roman" panose="02020603050405020304" pitchFamily="18" charset="0"/>
              </a:rPr>
              <a:t>bắt</a:t>
            </a:r>
            <a:r>
              <a:rPr lang="en-US" sz="2400" b="1" dirty="0">
                <a:latin typeface="Times New Roman" panose="02020603050405020304" pitchFamily="18" charset="0"/>
              </a:rPr>
              <a:t> </a:t>
            </a:r>
            <a:r>
              <a:rPr lang="en-US" sz="2400" b="1" dirty="0" err="1">
                <a:latin typeface="Times New Roman" panose="02020603050405020304" pitchFamily="18" charset="0"/>
              </a:rPr>
              <a:t>đầu</a:t>
            </a:r>
            <a:r>
              <a:rPr lang="en-US" sz="2400" b="1" dirty="0">
                <a:latin typeface="Times New Roman" panose="02020603050405020304" pitchFamily="18" charset="0"/>
              </a:rPr>
              <a:t> </a:t>
            </a:r>
            <a:r>
              <a:rPr lang="en-US" sz="2400" b="1" dirty="0" err="1">
                <a:latin typeface="Times New Roman" panose="02020603050405020304" pitchFamily="18" charset="0"/>
              </a:rPr>
              <a:t>bằng</a:t>
            </a:r>
            <a:r>
              <a:rPr lang="en-US" sz="2400" b="1" dirty="0">
                <a:latin typeface="Times New Roman" panose="02020603050405020304" pitchFamily="18" charset="0"/>
              </a:rPr>
              <a:t> </a:t>
            </a:r>
            <a:r>
              <a:rPr lang="en-US" sz="2400" b="1" dirty="0" err="1">
                <a:latin typeface="Times New Roman" panose="02020603050405020304" pitchFamily="18" charset="0"/>
              </a:rPr>
              <a:t>ví</a:t>
            </a:r>
            <a:r>
              <a:rPr lang="en-US" sz="2400" b="1" dirty="0">
                <a:latin typeface="Times New Roman" panose="02020603050405020304" pitchFamily="18" charset="0"/>
              </a:rPr>
              <a:t> </a:t>
            </a:r>
            <a:r>
              <a:rPr lang="en-US" sz="2400" b="1" dirty="0" err="1">
                <a:latin typeface="Times New Roman" panose="02020603050405020304" pitchFamily="18" charset="0"/>
              </a:rPr>
              <a:t>dụ</a:t>
            </a:r>
            <a:r>
              <a:rPr lang="en-US" sz="2400" b="1" dirty="0">
                <a:latin typeface="Times New Roman" panose="02020603050405020304" pitchFamily="18" charset="0"/>
              </a:rPr>
              <a:t> </a:t>
            </a:r>
            <a:r>
              <a:rPr lang="en-US" sz="2400" b="1" dirty="0" err="1">
                <a:latin typeface="Times New Roman" panose="02020603050405020304" pitchFamily="18" charset="0"/>
              </a:rPr>
              <a:t>chứng</a:t>
            </a:r>
            <a:r>
              <a:rPr lang="en-US" sz="2400" b="1" dirty="0">
                <a:latin typeface="Times New Roman" panose="02020603050405020304" pitchFamily="18" charset="0"/>
              </a:rPr>
              <a:t> minh </a:t>
            </a:r>
            <a:r>
              <a:rPr lang="en-US" sz="2400" b="1" dirty="0" err="1">
                <a:latin typeface="Times New Roman" panose="02020603050405020304" pitchFamily="18" charset="0"/>
              </a:rPr>
              <a:t>tính</a:t>
            </a:r>
            <a:r>
              <a:rPr lang="en-US" sz="2400" b="1" dirty="0">
                <a:latin typeface="Times New Roman" panose="02020603050405020304" pitchFamily="18" charset="0"/>
              </a:rPr>
              <a:t> </a:t>
            </a:r>
            <a:r>
              <a:rPr lang="en-US" sz="2400" b="1" dirty="0" err="1">
                <a:latin typeface="Times New Roman" panose="02020603050405020304" pitchFamily="18" charset="0"/>
              </a:rPr>
              <a:t>bắc</a:t>
            </a:r>
            <a:r>
              <a:rPr lang="en-US" sz="2400" b="1" dirty="0">
                <a:latin typeface="Times New Roman" panose="02020603050405020304" pitchFamily="18" charset="0"/>
              </a:rPr>
              <a:t> </a:t>
            </a:r>
            <a:r>
              <a:rPr lang="en-US" sz="2400" b="1" dirty="0" err="1">
                <a:latin typeface="Times New Roman" panose="02020603050405020304" pitchFamily="18" charset="0"/>
              </a:rPr>
              <a:t>cầu</a:t>
            </a:r>
            <a:r>
              <a:rPr lang="en-US" sz="2400" b="1" dirty="0">
                <a:latin typeface="Times New Roman" panose="02020603050405020304" pitchFamily="18" charset="0"/>
              </a:rPr>
              <a:t> </a:t>
            </a:r>
            <a:r>
              <a:rPr lang="en-US" sz="2400" b="1" dirty="0" err="1">
                <a:latin typeface="Times New Roman" panose="02020603050405020304" pitchFamily="18" charset="0"/>
              </a:rPr>
              <a:t>của</a:t>
            </a:r>
            <a:r>
              <a:rPr lang="en-US" sz="2400" b="1" dirty="0">
                <a:latin typeface="Times New Roman" panose="02020603050405020304" pitchFamily="18" charset="0"/>
              </a:rPr>
              <a:t> </a:t>
            </a:r>
            <a:r>
              <a:rPr lang="en-US" sz="2400" b="1" dirty="0" err="1">
                <a:latin typeface="Times New Roman" panose="02020603050405020304" pitchFamily="18" charset="0"/>
              </a:rPr>
              <a:t>tính</a:t>
            </a:r>
            <a:r>
              <a:rPr lang="en-US" sz="2400" b="1" dirty="0">
                <a:latin typeface="Times New Roman" panose="02020603050405020304" pitchFamily="18" charset="0"/>
              </a:rPr>
              <a:t> </a:t>
            </a:r>
            <a:r>
              <a:rPr lang="en-US" sz="2400" b="1" dirty="0" err="1">
                <a:latin typeface="Times New Roman" panose="02020603050405020304" pitchFamily="18" charset="0"/>
              </a:rPr>
              <a:t>chất</a:t>
            </a:r>
            <a:r>
              <a:rPr lang="en-US" sz="2400" b="1" dirty="0">
                <a:latin typeface="Times New Roman" panose="02020603050405020304" pitchFamily="18" charset="0"/>
              </a:rPr>
              <a:t> chia </a:t>
            </a:r>
            <a:r>
              <a:rPr lang="en-US" sz="2400" b="1" dirty="0" err="1">
                <a:latin typeface="Times New Roman" panose="02020603050405020304" pitchFamily="18" charset="0"/>
              </a:rPr>
              <a:t>hết</a:t>
            </a:r>
            <a:r>
              <a:rPr lang="en-US" sz="2400" b="1" dirty="0">
                <a:latin typeface="Times New Roman" panose="02020603050405020304" pitchFamily="18" charset="0"/>
              </a:rPr>
              <a:t>.</a:t>
            </a:r>
          </a:p>
          <a:p>
            <a:pPr marL="0" indent="0" eaLnBrk="1" hangingPunct="1">
              <a:spcBef>
                <a:spcPts val="600"/>
              </a:spcBef>
              <a:buFontTx/>
              <a:buNone/>
              <a:defRPr/>
            </a:pPr>
            <a:r>
              <a:rPr lang="en-US" sz="2400" b="1" dirty="0" err="1">
                <a:solidFill>
                  <a:srgbClr val="990000"/>
                </a:solidFill>
                <a:latin typeface="Times New Roman" panose="02020603050405020304" pitchFamily="18" charset="0"/>
              </a:rPr>
              <a:t>Định</a:t>
            </a:r>
            <a:r>
              <a:rPr lang="en-US" sz="2400" b="1" dirty="0">
                <a:solidFill>
                  <a:srgbClr val="990000"/>
                </a:solidFill>
                <a:latin typeface="Times New Roman" panose="02020603050405020304" pitchFamily="18" charset="0"/>
              </a:rPr>
              <a:t> </a:t>
            </a:r>
            <a:r>
              <a:rPr lang="en-US" sz="2400" b="1" dirty="0" err="1">
                <a:solidFill>
                  <a:srgbClr val="990000"/>
                </a:solidFill>
                <a:latin typeface="Times New Roman" panose="02020603050405020304" pitchFamily="18" charset="0"/>
              </a:rPr>
              <a:t>lý</a:t>
            </a:r>
            <a:r>
              <a:rPr lang="en-US" sz="2400" b="1" dirty="0">
                <a:solidFill>
                  <a:srgbClr val="990000"/>
                </a:solidFill>
                <a:latin typeface="Times New Roman" panose="02020603050405020304" pitchFamily="18" charset="0"/>
              </a:rPr>
              <a:t>. </a:t>
            </a:r>
            <a:r>
              <a:rPr lang="en-US" sz="2400" b="1" dirty="0" err="1">
                <a:solidFill>
                  <a:srgbClr val="990000"/>
                </a:solidFill>
                <a:latin typeface="Times New Roman" panose="02020603050405020304" pitchFamily="18" charset="0"/>
              </a:rPr>
              <a:t>Nếu</a:t>
            </a:r>
            <a:r>
              <a:rPr lang="en-US" sz="2400" b="1" dirty="0">
                <a:solidFill>
                  <a:srgbClr val="990000"/>
                </a:solidFill>
                <a:latin typeface="Times New Roman" panose="02020603050405020304" pitchFamily="18" charset="0"/>
              </a:rPr>
              <a:t> </a:t>
            </a:r>
            <a:r>
              <a:rPr lang="en-US" sz="2400" b="1" i="1" dirty="0">
                <a:solidFill>
                  <a:srgbClr val="990000"/>
                </a:solidFill>
                <a:latin typeface="Times New Roman" panose="02020603050405020304" pitchFamily="18" charset="0"/>
              </a:rPr>
              <a:t>a</a:t>
            </a:r>
            <a:r>
              <a:rPr lang="en-US" sz="2400" b="1" dirty="0">
                <a:solidFill>
                  <a:srgbClr val="990000"/>
                </a:solidFill>
                <a:latin typeface="Times New Roman" panose="02020603050405020304" pitchFamily="18" charset="0"/>
              </a:rPr>
              <a:t> chia </a:t>
            </a:r>
            <a:r>
              <a:rPr lang="en-US" sz="2400" b="1" dirty="0" err="1">
                <a:solidFill>
                  <a:srgbClr val="990000"/>
                </a:solidFill>
                <a:latin typeface="Times New Roman" panose="02020603050405020304" pitchFamily="18" charset="0"/>
              </a:rPr>
              <a:t>hết</a:t>
            </a:r>
            <a:r>
              <a:rPr lang="en-US" sz="2400" b="1" dirty="0">
                <a:solidFill>
                  <a:srgbClr val="990000"/>
                </a:solidFill>
                <a:latin typeface="Times New Roman" panose="02020603050405020304" pitchFamily="18" charset="0"/>
              </a:rPr>
              <a:t> </a:t>
            </a:r>
            <a:r>
              <a:rPr lang="en-US" sz="2400" b="1" i="1" dirty="0">
                <a:solidFill>
                  <a:srgbClr val="990000"/>
                </a:solidFill>
                <a:latin typeface="Times New Roman" panose="02020603050405020304" pitchFamily="18" charset="0"/>
              </a:rPr>
              <a:t>b</a:t>
            </a:r>
            <a:r>
              <a:rPr lang="en-US" sz="2400" b="1" dirty="0">
                <a:solidFill>
                  <a:srgbClr val="990000"/>
                </a:solidFill>
                <a:latin typeface="Times New Roman" panose="02020603050405020304" pitchFamily="18" charset="0"/>
              </a:rPr>
              <a:t> </a:t>
            </a:r>
            <a:r>
              <a:rPr lang="en-US" sz="2400" b="1" dirty="0" err="1">
                <a:solidFill>
                  <a:srgbClr val="990000"/>
                </a:solidFill>
                <a:latin typeface="Times New Roman" panose="02020603050405020304" pitchFamily="18" charset="0"/>
              </a:rPr>
              <a:t>và</a:t>
            </a:r>
            <a:r>
              <a:rPr lang="en-US" sz="2400" b="1" dirty="0">
                <a:solidFill>
                  <a:srgbClr val="990000"/>
                </a:solidFill>
                <a:latin typeface="Times New Roman" panose="02020603050405020304" pitchFamily="18" charset="0"/>
              </a:rPr>
              <a:t> </a:t>
            </a:r>
            <a:r>
              <a:rPr lang="en-US" sz="2400" b="1" i="1" dirty="0">
                <a:solidFill>
                  <a:srgbClr val="990000"/>
                </a:solidFill>
                <a:latin typeface="Times New Roman" panose="02020603050405020304" pitchFamily="18" charset="0"/>
              </a:rPr>
              <a:t>b</a:t>
            </a:r>
            <a:r>
              <a:rPr lang="en-US" sz="2400" b="1" dirty="0">
                <a:solidFill>
                  <a:srgbClr val="990000"/>
                </a:solidFill>
                <a:latin typeface="Times New Roman" panose="02020603050405020304" pitchFamily="18" charset="0"/>
              </a:rPr>
              <a:t> chia </a:t>
            </a:r>
            <a:r>
              <a:rPr lang="en-US" sz="2400" b="1" dirty="0" err="1">
                <a:solidFill>
                  <a:srgbClr val="990000"/>
                </a:solidFill>
                <a:latin typeface="Times New Roman" panose="02020603050405020304" pitchFamily="18" charset="0"/>
              </a:rPr>
              <a:t>hết</a:t>
            </a:r>
            <a:r>
              <a:rPr lang="en-US" sz="2400" b="1" dirty="0">
                <a:solidFill>
                  <a:srgbClr val="990000"/>
                </a:solidFill>
                <a:latin typeface="Times New Roman" panose="02020603050405020304" pitchFamily="18" charset="0"/>
              </a:rPr>
              <a:t> </a:t>
            </a:r>
            <a:r>
              <a:rPr lang="en-US" sz="2400" b="1" i="1" dirty="0">
                <a:solidFill>
                  <a:srgbClr val="990000"/>
                </a:solidFill>
                <a:latin typeface="Times New Roman" panose="02020603050405020304" pitchFamily="18" charset="0"/>
              </a:rPr>
              <a:t>c</a:t>
            </a:r>
            <a:r>
              <a:rPr lang="en-US" sz="2400" b="1" dirty="0">
                <a:solidFill>
                  <a:srgbClr val="990000"/>
                </a:solidFill>
                <a:latin typeface="Times New Roman" panose="02020603050405020304" pitchFamily="18" charset="0"/>
              </a:rPr>
              <a:t> </a:t>
            </a:r>
            <a:r>
              <a:rPr lang="en-US" sz="2400" b="1" dirty="0" err="1">
                <a:solidFill>
                  <a:srgbClr val="990000"/>
                </a:solidFill>
                <a:latin typeface="Times New Roman" panose="02020603050405020304" pitchFamily="18" charset="0"/>
              </a:rPr>
              <a:t>thì</a:t>
            </a:r>
            <a:r>
              <a:rPr lang="en-US" sz="2400" b="1" dirty="0">
                <a:solidFill>
                  <a:srgbClr val="990000"/>
                </a:solidFill>
                <a:latin typeface="Times New Roman" panose="02020603050405020304" pitchFamily="18" charset="0"/>
              </a:rPr>
              <a:t> </a:t>
            </a:r>
            <a:r>
              <a:rPr lang="en-US" sz="2400" b="1" i="1" dirty="0">
                <a:solidFill>
                  <a:srgbClr val="990000"/>
                </a:solidFill>
                <a:latin typeface="Times New Roman" panose="02020603050405020304" pitchFamily="18" charset="0"/>
              </a:rPr>
              <a:t>a</a:t>
            </a:r>
            <a:r>
              <a:rPr lang="en-US" sz="2400" b="1" dirty="0">
                <a:solidFill>
                  <a:srgbClr val="990000"/>
                </a:solidFill>
                <a:latin typeface="Times New Roman" panose="02020603050405020304" pitchFamily="18" charset="0"/>
              </a:rPr>
              <a:t> chia </a:t>
            </a:r>
            <a:r>
              <a:rPr lang="en-US" sz="2400" b="1" dirty="0" err="1">
                <a:solidFill>
                  <a:srgbClr val="990000"/>
                </a:solidFill>
                <a:latin typeface="Times New Roman" panose="02020603050405020304" pitchFamily="18" charset="0"/>
              </a:rPr>
              <a:t>hết</a:t>
            </a:r>
            <a:r>
              <a:rPr lang="en-US" sz="2400" b="1" dirty="0">
                <a:solidFill>
                  <a:srgbClr val="990000"/>
                </a:solidFill>
                <a:latin typeface="Times New Roman" panose="02020603050405020304" pitchFamily="18" charset="0"/>
              </a:rPr>
              <a:t> </a:t>
            </a:r>
            <a:r>
              <a:rPr lang="en-US" sz="2400" b="1" i="1" dirty="0">
                <a:solidFill>
                  <a:srgbClr val="990000"/>
                </a:solidFill>
                <a:latin typeface="Times New Roman" panose="02020603050405020304" pitchFamily="18" charset="0"/>
              </a:rPr>
              <a:t>c</a:t>
            </a:r>
            <a:r>
              <a:rPr lang="en-US" sz="2400" b="1" dirty="0">
                <a:solidFill>
                  <a:srgbClr val="990000"/>
                </a:solidFill>
                <a:latin typeface="Times New Roman" panose="02020603050405020304" pitchFamily="18" charset="0"/>
              </a:rPr>
              <a:t>. </a:t>
            </a:r>
          </a:p>
          <a:p>
            <a:pPr marL="0" indent="0" eaLnBrk="1" hangingPunct="1">
              <a:spcBef>
                <a:spcPts val="600"/>
              </a:spcBef>
              <a:buFontTx/>
              <a:buNone/>
              <a:defRPr/>
            </a:pPr>
            <a:r>
              <a:rPr lang="en-US" sz="2400" b="1" dirty="0" err="1">
                <a:latin typeface="Times New Roman" panose="02020603050405020304" pitchFamily="18" charset="0"/>
              </a:rPr>
              <a:t>Chứng</a:t>
            </a:r>
            <a:r>
              <a:rPr lang="en-US" sz="2400" b="1" dirty="0">
                <a:latin typeface="Times New Roman" panose="02020603050405020304" pitchFamily="18" charset="0"/>
              </a:rPr>
              <a:t> minh.</a:t>
            </a:r>
            <a:r>
              <a:rPr lang="en-US" sz="2400" dirty="0">
                <a:latin typeface="Times New Roman" panose="02020603050405020304" pitchFamily="18" charset="0"/>
              </a:rPr>
              <a:t> Theo </a:t>
            </a:r>
            <a:r>
              <a:rPr lang="en-US" sz="2400" dirty="0" err="1">
                <a:latin typeface="Times New Roman" panose="02020603050405020304" pitchFamily="18" charset="0"/>
              </a:rPr>
              <a:t>giả</a:t>
            </a:r>
            <a:r>
              <a:rPr lang="en-US" sz="2400" dirty="0">
                <a:latin typeface="Times New Roman" panose="02020603050405020304" pitchFamily="18" charset="0"/>
              </a:rPr>
              <a:t> </a:t>
            </a:r>
            <a:r>
              <a:rPr lang="en-US" sz="2400" dirty="0" err="1">
                <a:latin typeface="Times New Roman" panose="02020603050405020304" pitchFamily="18" charset="0"/>
              </a:rPr>
              <a:t>thiết</a:t>
            </a:r>
            <a:r>
              <a:rPr lang="en-US" sz="2400" dirty="0">
                <a:latin typeface="Times New Roman" panose="02020603050405020304" pitchFamily="18" charset="0"/>
              </a:rPr>
              <a:t>, </a:t>
            </a:r>
            <a:r>
              <a:rPr lang="en-US" sz="2400" dirty="0" err="1">
                <a:latin typeface="Times New Roman" panose="02020603050405020304" pitchFamily="18" charset="0"/>
              </a:rPr>
              <a:t>và</a:t>
            </a:r>
            <a:r>
              <a:rPr lang="en-US" sz="2400" dirty="0">
                <a:latin typeface="Times New Roman" panose="02020603050405020304" pitchFamily="18" charset="0"/>
              </a:rPr>
              <a:t> </a:t>
            </a:r>
            <a:r>
              <a:rPr lang="en-US" sz="2400" dirty="0" err="1">
                <a:latin typeface="Times New Roman" panose="02020603050405020304" pitchFamily="18" charset="0"/>
              </a:rPr>
              <a:t>định</a:t>
            </a:r>
            <a:r>
              <a:rPr lang="en-US" sz="2400" dirty="0">
                <a:latin typeface="Times New Roman" panose="02020603050405020304" pitchFamily="18" charset="0"/>
              </a:rPr>
              <a:t> </a:t>
            </a:r>
            <a:r>
              <a:rPr lang="en-US" sz="2400" dirty="0" err="1">
                <a:latin typeface="Times New Roman" panose="02020603050405020304" pitchFamily="18" charset="0"/>
              </a:rPr>
              <a:t>nghĩa</a:t>
            </a:r>
            <a:r>
              <a:rPr lang="en-US" sz="2400" dirty="0">
                <a:latin typeface="Times New Roman" panose="02020603050405020304" pitchFamily="18" charset="0"/>
              </a:rPr>
              <a:t> </a:t>
            </a:r>
            <a:r>
              <a:rPr lang="en-US" sz="2400" dirty="0" err="1">
                <a:latin typeface="Times New Roman" panose="02020603050405020304" pitchFamily="18" charset="0"/>
              </a:rPr>
              <a:t>tính</a:t>
            </a:r>
            <a:r>
              <a:rPr lang="en-US" sz="2400" dirty="0">
                <a:latin typeface="Times New Roman" panose="02020603050405020304" pitchFamily="18" charset="0"/>
              </a:rPr>
              <a:t> chia </a:t>
            </a:r>
            <a:r>
              <a:rPr lang="en-US" sz="2400" dirty="0" err="1">
                <a:latin typeface="Times New Roman" panose="02020603050405020304" pitchFamily="18" charset="0"/>
              </a:rPr>
              <a:t>hết</a:t>
            </a:r>
            <a:r>
              <a:rPr lang="en-US" sz="2400" dirty="0">
                <a:latin typeface="Times New Roman" panose="02020603050405020304" pitchFamily="18" charset="0"/>
              </a:rPr>
              <a:t>, ta </a:t>
            </a:r>
            <a:r>
              <a:rPr lang="en-US" sz="2400" dirty="0" err="1">
                <a:latin typeface="Times New Roman" panose="02020603050405020304" pitchFamily="18" charset="0"/>
              </a:rPr>
              <a:t>suy</a:t>
            </a:r>
            <a:r>
              <a:rPr lang="en-US" sz="2400" dirty="0">
                <a:latin typeface="Times New Roman" panose="02020603050405020304" pitchFamily="18" charset="0"/>
              </a:rPr>
              <a:t> </a:t>
            </a:r>
            <a:r>
              <a:rPr lang="en-US" sz="2400" dirty="0" err="1">
                <a:latin typeface="Times New Roman" panose="02020603050405020304" pitchFamily="18" charset="0"/>
              </a:rPr>
              <a:t>ra</a:t>
            </a:r>
            <a:r>
              <a:rPr lang="en-US" sz="2400" dirty="0">
                <a:latin typeface="Times New Roman" panose="02020603050405020304" pitchFamily="18" charset="0"/>
              </a:rPr>
              <a:t> </a:t>
            </a:r>
            <a:r>
              <a:rPr lang="en-US" sz="2400" dirty="0" err="1">
                <a:latin typeface="Times New Roman" panose="02020603050405020304" pitchFamily="18" charset="0"/>
              </a:rPr>
              <a:t>tồn</a:t>
            </a:r>
            <a:r>
              <a:rPr lang="en-US" sz="2400" dirty="0">
                <a:latin typeface="Times New Roman" panose="02020603050405020304" pitchFamily="18" charset="0"/>
              </a:rPr>
              <a:t> </a:t>
            </a:r>
            <a:r>
              <a:rPr lang="en-US" sz="2400" dirty="0" err="1">
                <a:latin typeface="Times New Roman" panose="02020603050405020304" pitchFamily="18" charset="0"/>
              </a:rPr>
              <a:t>tại</a:t>
            </a:r>
            <a:r>
              <a:rPr lang="en-US" sz="2400" dirty="0">
                <a:latin typeface="Times New Roman" panose="02020603050405020304" pitchFamily="18" charset="0"/>
              </a:rPr>
              <a:t> </a:t>
            </a:r>
            <a:r>
              <a:rPr lang="en-US" sz="2400" dirty="0" err="1">
                <a:latin typeface="Times New Roman" panose="02020603050405020304" pitchFamily="18" charset="0"/>
              </a:rPr>
              <a:t>các</a:t>
            </a:r>
            <a:r>
              <a:rPr lang="en-US" sz="2400" dirty="0">
                <a:latin typeface="Times New Roman" panose="02020603050405020304" pitchFamily="18" charset="0"/>
              </a:rPr>
              <a:t> </a:t>
            </a:r>
            <a:r>
              <a:rPr lang="en-US" sz="2400" dirty="0" err="1">
                <a:latin typeface="Times New Roman" panose="02020603050405020304" pitchFamily="18" charset="0"/>
              </a:rPr>
              <a:t>số</a:t>
            </a:r>
            <a:r>
              <a:rPr lang="en-US" sz="2400" dirty="0">
                <a:latin typeface="Times New Roman" panose="02020603050405020304" pitchFamily="18" charset="0"/>
              </a:rPr>
              <a:t> </a:t>
            </a:r>
            <a:r>
              <a:rPr lang="en-US" sz="2400" dirty="0" err="1">
                <a:latin typeface="Times New Roman" panose="02020603050405020304" pitchFamily="18" charset="0"/>
              </a:rPr>
              <a:t>nguyên</a:t>
            </a:r>
            <a:r>
              <a:rPr lang="en-US" sz="2400" dirty="0">
                <a:latin typeface="Times New Roman" panose="02020603050405020304" pitchFamily="18" charset="0"/>
              </a:rPr>
              <a:t> </a:t>
            </a:r>
            <a:r>
              <a:rPr lang="en-US" sz="2400" i="1" dirty="0">
                <a:latin typeface="Times New Roman" panose="02020603050405020304" pitchFamily="18" charset="0"/>
              </a:rPr>
              <a:t>k</a:t>
            </a:r>
            <a:r>
              <a:rPr lang="en-US" sz="2400" baseline="-25000" dirty="0">
                <a:latin typeface="Times New Roman" panose="02020603050405020304" pitchFamily="18" charset="0"/>
              </a:rPr>
              <a:t>1</a:t>
            </a:r>
            <a:r>
              <a:rPr lang="en-US" sz="2400" dirty="0">
                <a:latin typeface="Times New Roman" panose="02020603050405020304" pitchFamily="18" charset="0"/>
              </a:rPr>
              <a:t> </a:t>
            </a:r>
            <a:r>
              <a:rPr lang="en-US" sz="2400" dirty="0" err="1">
                <a:latin typeface="Times New Roman" panose="02020603050405020304" pitchFamily="18" charset="0"/>
              </a:rPr>
              <a:t>và</a:t>
            </a:r>
            <a:r>
              <a:rPr lang="en-US" sz="2400" dirty="0">
                <a:latin typeface="Times New Roman" panose="02020603050405020304" pitchFamily="18" charset="0"/>
              </a:rPr>
              <a:t> </a:t>
            </a:r>
            <a:r>
              <a:rPr lang="en-US" sz="2400" i="1" dirty="0">
                <a:latin typeface="Times New Roman" panose="02020603050405020304" pitchFamily="18" charset="0"/>
              </a:rPr>
              <a:t>k</a:t>
            </a:r>
            <a:r>
              <a:rPr lang="en-US" sz="2400" baseline="-25000" dirty="0">
                <a:latin typeface="Times New Roman" panose="02020603050405020304" pitchFamily="18" charset="0"/>
              </a:rPr>
              <a:t>2</a:t>
            </a:r>
            <a:r>
              <a:rPr lang="en-US" sz="2400" dirty="0">
                <a:latin typeface="Times New Roman" panose="02020603050405020304" pitchFamily="18" charset="0"/>
              </a:rPr>
              <a:t> </a:t>
            </a:r>
            <a:r>
              <a:rPr lang="en-US" sz="2400" dirty="0" err="1">
                <a:latin typeface="Times New Roman" panose="02020603050405020304" pitchFamily="18" charset="0"/>
              </a:rPr>
              <a:t>sao</a:t>
            </a:r>
            <a:r>
              <a:rPr lang="en-US" sz="2400" dirty="0">
                <a:latin typeface="Times New Roman" panose="02020603050405020304" pitchFamily="18" charset="0"/>
              </a:rPr>
              <a:t> </a:t>
            </a:r>
            <a:r>
              <a:rPr lang="en-US" sz="2400" dirty="0" err="1">
                <a:latin typeface="Times New Roman" panose="02020603050405020304" pitchFamily="18" charset="0"/>
              </a:rPr>
              <a:t>cho</a:t>
            </a:r>
            <a:r>
              <a:rPr lang="en-US" sz="2400" dirty="0">
                <a:latin typeface="Times New Roman" panose="02020603050405020304" pitchFamily="18" charset="0"/>
              </a:rPr>
              <a:t> </a:t>
            </a:r>
          </a:p>
          <a:p>
            <a:pPr eaLnBrk="1" hangingPunct="1">
              <a:spcBef>
                <a:spcPts val="600"/>
              </a:spcBef>
              <a:buFont typeface="Wingdings" panose="05000000000000000000" pitchFamily="2" charset="2"/>
              <a:buNone/>
              <a:defRPr/>
            </a:pPr>
            <a:r>
              <a:rPr lang="en-US" sz="2400" dirty="0">
                <a:latin typeface="Times New Roman" panose="02020603050405020304" pitchFamily="18" charset="0"/>
              </a:rPr>
              <a:t> </a:t>
            </a:r>
            <a:r>
              <a:rPr lang="en-US" sz="2400" i="1" dirty="0">
                <a:latin typeface="Times New Roman" panose="02020603050405020304" pitchFamily="18" charset="0"/>
              </a:rPr>
              <a:t>           a = b k</a:t>
            </a:r>
            <a:r>
              <a:rPr lang="en-US" sz="2400" baseline="-25000" dirty="0">
                <a:latin typeface="Times New Roman" panose="02020603050405020304" pitchFamily="18" charset="0"/>
              </a:rPr>
              <a:t>1</a:t>
            </a:r>
            <a:r>
              <a:rPr lang="en-US" sz="2400" dirty="0">
                <a:latin typeface="Times New Roman" panose="02020603050405020304" pitchFamily="18" charset="0"/>
              </a:rPr>
              <a:t> </a:t>
            </a:r>
            <a:r>
              <a:rPr lang="en-US" sz="2400" dirty="0" err="1">
                <a:latin typeface="Times New Roman" panose="02020603050405020304" pitchFamily="18" charset="0"/>
              </a:rPr>
              <a:t>và</a:t>
            </a:r>
            <a:r>
              <a:rPr lang="en-US" sz="2400" dirty="0">
                <a:latin typeface="Times New Roman" panose="02020603050405020304" pitchFamily="18" charset="0"/>
              </a:rPr>
              <a:t> </a:t>
            </a:r>
            <a:r>
              <a:rPr lang="en-US" sz="2400" i="1" dirty="0">
                <a:latin typeface="Times New Roman" panose="02020603050405020304" pitchFamily="18" charset="0"/>
              </a:rPr>
              <a:t>b = c k</a:t>
            </a:r>
            <a:r>
              <a:rPr lang="en-US" sz="2400" baseline="-25000" dirty="0">
                <a:latin typeface="Times New Roman" panose="02020603050405020304" pitchFamily="18" charset="0"/>
              </a:rPr>
              <a:t>2</a:t>
            </a:r>
            <a:r>
              <a:rPr lang="en-US" sz="2400" dirty="0">
                <a:latin typeface="Times New Roman" panose="02020603050405020304" pitchFamily="18" charset="0"/>
              </a:rPr>
              <a:t>.</a:t>
            </a:r>
          </a:p>
          <a:p>
            <a:pPr eaLnBrk="1" hangingPunct="1">
              <a:spcBef>
                <a:spcPts val="600"/>
              </a:spcBef>
              <a:defRPr/>
            </a:pPr>
            <a:r>
              <a:rPr lang="en-US" sz="2400" dirty="0" err="1">
                <a:latin typeface="Times New Roman" panose="02020603050405020304" pitchFamily="18" charset="0"/>
              </a:rPr>
              <a:t>Suy</a:t>
            </a:r>
            <a:r>
              <a:rPr lang="en-US" sz="2400" dirty="0">
                <a:latin typeface="Times New Roman" panose="02020603050405020304" pitchFamily="18" charset="0"/>
              </a:rPr>
              <a:t> </a:t>
            </a:r>
            <a:r>
              <a:rPr lang="en-US" sz="2400" dirty="0" err="1">
                <a:latin typeface="Times New Roman" panose="02020603050405020304" pitchFamily="18" charset="0"/>
              </a:rPr>
              <a:t>ra</a:t>
            </a:r>
            <a:r>
              <a:rPr lang="en-US" sz="2400" dirty="0">
                <a:latin typeface="Times New Roman" panose="02020603050405020304" pitchFamily="18" charset="0"/>
              </a:rPr>
              <a:t> </a:t>
            </a:r>
            <a:endParaRPr lang="da-DK" sz="2400" dirty="0">
              <a:latin typeface="Times New Roman" panose="02020603050405020304" pitchFamily="18" charset="0"/>
            </a:endParaRPr>
          </a:p>
          <a:p>
            <a:pPr eaLnBrk="1" hangingPunct="1">
              <a:spcBef>
                <a:spcPts val="600"/>
              </a:spcBef>
              <a:buFont typeface="Wingdings" panose="05000000000000000000" pitchFamily="2" charset="2"/>
              <a:buNone/>
              <a:defRPr/>
            </a:pPr>
            <a:r>
              <a:rPr lang="da-DK" sz="2400" dirty="0">
                <a:latin typeface="Times New Roman" panose="02020603050405020304" pitchFamily="18" charset="0"/>
              </a:rPr>
              <a:t>           </a:t>
            </a:r>
            <a:r>
              <a:rPr lang="da-DK" sz="2400" i="1" dirty="0">
                <a:latin typeface="Times New Roman" panose="02020603050405020304" pitchFamily="18" charset="0"/>
              </a:rPr>
              <a:t>a = b k</a:t>
            </a:r>
            <a:r>
              <a:rPr lang="da-DK" sz="2400" baseline="-25000" dirty="0">
                <a:latin typeface="Times New Roman" panose="02020603050405020304" pitchFamily="18" charset="0"/>
              </a:rPr>
              <a:t>1</a:t>
            </a:r>
            <a:r>
              <a:rPr lang="da-DK" sz="2400" dirty="0">
                <a:latin typeface="Times New Roman" panose="02020603050405020304" pitchFamily="18" charset="0"/>
              </a:rPr>
              <a:t> = </a:t>
            </a:r>
            <a:r>
              <a:rPr lang="da-DK" sz="2400" i="1" dirty="0">
                <a:latin typeface="Times New Roman" panose="02020603050405020304" pitchFamily="18" charset="0"/>
              </a:rPr>
              <a:t>c k</a:t>
            </a:r>
            <a:r>
              <a:rPr lang="da-DK" sz="2400" baseline="-25000" dirty="0">
                <a:latin typeface="Times New Roman" panose="02020603050405020304" pitchFamily="18" charset="0"/>
              </a:rPr>
              <a:t>1</a:t>
            </a:r>
            <a:r>
              <a:rPr lang="da-DK" sz="2400" dirty="0">
                <a:latin typeface="Times New Roman" panose="02020603050405020304" pitchFamily="18" charset="0"/>
              </a:rPr>
              <a:t> </a:t>
            </a:r>
            <a:r>
              <a:rPr lang="da-DK" sz="2400" i="1" dirty="0">
                <a:latin typeface="Times New Roman" panose="02020603050405020304" pitchFamily="18" charset="0"/>
              </a:rPr>
              <a:t>k</a:t>
            </a:r>
            <a:r>
              <a:rPr lang="da-DK" sz="2400" baseline="-25000" dirty="0">
                <a:latin typeface="Times New Roman" panose="02020603050405020304" pitchFamily="18" charset="0"/>
              </a:rPr>
              <a:t>2</a:t>
            </a:r>
            <a:r>
              <a:rPr lang="da-DK" sz="2400" dirty="0">
                <a:latin typeface="Times New Roman" panose="02020603050405020304" pitchFamily="18" charset="0"/>
              </a:rPr>
              <a:t>.</a:t>
            </a:r>
          </a:p>
          <a:p>
            <a:pPr eaLnBrk="1" hangingPunct="1">
              <a:spcBef>
                <a:spcPts val="600"/>
              </a:spcBef>
              <a:defRPr/>
            </a:pPr>
            <a:r>
              <a:rPr lang="da-DK" sz="2400" dirty="0">
                <a:latin typeface="Times New Roman" panose="02020603050405020304" pitchFamily="18" charset="0"/>
              </a:rPr>
              <a:t>Đặt </a:t>
            </a:r>
            <a:r>
              <a:rPr lang="da-DK" sz="2400" i="1" dirty="0">
                <a:latin typeface="Times New Roman" panose="02020603050405020304" pitchFamily="18" charset="0"/>
              </a:rPr>
              <a:t>k = k</a:t>
            </a:r>
            <a:r>
              <a:rPr lang="da-DK" sz="2400" baseline="-25000" dirty="0">
                <a:latin typeface="Times New Roman" panose="02020603050405020304" pitchFamily="18" charset="0"/>
              </a:rPr>
              <a:t>1</a:t>
            </a:r>
            <a:r>
              <a:rPr lang="da-DK" sz="2400" dirty="0">
                <a:latin typeface="Times New Roman" panose="02020603050405020304" pitchFamily="18" charset="0"/>
              </a:rPr>
              <a:t> </a:t>
            </a:r>
            <a:r>
              <a:rPr lang="da-DK" sz="2400" i="1" dirty="0">
                <a:latin typeface="Times New Roman" panose="02020603050405020304" pitchFamily="18" charset="0"/>
              </a:rPr>
              <a:t>k</a:t>
            </a:r>
            <a:r>
              <a:rPr lang="da-DK" sz="2400" baseline="-25000" dirty="0">
                <a:latin typeface="Times New Roman" panose="02020603050405020304" pitchFamily="18" charset="0"/>
              </a:rPr>
              <a:t>2</a:t>
            </a:r>
            <a:r>
              <a:rPr lang="da-DK" sz="2400" dirty="0">
                <a:latin typeface="Times New Roman" panose="02020603050405020304" pitchFamily="18" charset="0"/>
              </a:rPr>
              <a:t>. Ta có </a:t>
            </a:r>
            <a:r>
              <a:rPr lang="en-US" sz="2400" i="1" dirty="0">
                <a:latin typeface="Times New Roman" panose="02020603050405020304" pitchFamily="18" charset="0"/>
              </a:rPr>
              <a:t>k</a:t>
            </a:r>
            <a:r>
              <a:rPr lang="en-US" sz="2400" dirty="0">
                <a:latin typeface="Times New Roman" panose="02020603050405020304" pitchFamily="18" charset="0"/>
              </a:rPr>
              <a:t> </a:t>
            </a:r>
            <a:r>
              <a:rPr lang="en-US" sz="2400" dirty="0" err="1">
                <a:latin typeface="Times New Roman" panose="02020603050405020304" pitchFamily="18" charset="0"/>
              </a:rPr>
              <a:t>là</a:t>
            </a:r>
            <a:r>
              <a:rPr lang="en-US" sz="2400" dirty="0">
                <a:latin typeface="Times New Roman" panose="02020603050405020304" pitchFamily="18" charset="0"/>
              </a:rPr>
              <a:t> </a:t>
            </a:r>
            <a:r>
              <a:rPr lang="en-US" sz="2400" dirty="0" err="1">
                <a:latin typeface="Times New Roman" panose="02020603050405020304" pitchFamily="18" charset="0"/>
              </a:rPr>
              <a:t>số</a:t>
            </a:r>
            <a:r>
              <a:rPr lang="en-US" sz="2400" dirty="0">
                <a:latin typeface="Times New Roman" panose="02020603050405020304" pitchFamily="18" charset="0"/>
              </a:rPr>
              <a:t> </a:t>
            </a:r>
            <a:r>
              <a:rPr lang="en-US" sz="2400" dirty="0" err="1">
                <a:latin typeface="Times New Roman" panose="02020603050405020304" pitchFamily="18" charset="0"/>
              </a:rPr>
              <a:t>nguyên</a:t>
            </a:r>
            <a:r>
              <a:rPr lang="en-US" sz="2400" dirty="0">
                <a:latin typeface="Times New Roman" panose="02020603050405020304" pitchFamily="18" charset="0"/>
              </a:rPr>
              <a:t> </a:t>
            </a:r>
            <a:r>
              <a:rPr lang="en-US" sz="2400" dirty="0" err="1">
                <a:latin typeface="Times New Roman" panose="02020603050405020304" pitchFamily="18" charset="0"/>
              </a:rPr>
              <a:t>và</a:t>
            </a:r>
            <a:r>
              <a:rPr lang="en-US" sz="2400" dirty="0">
                <a:latin typeface="Times New Roman" panose="02020603050405020304" pitchFamily="18" charset="0"/>
              </a:rPr>
              <a:t> </a:t>
            </a:r>
            <a:r>
              <a:rPr lang="en-US" sz="2400" i="1" dirty="0">
                <a:latin typeface="Times New Roman" panose="02020603050405020304" pitchFamily="18" charset="0"/>
              </a:rPr>
              <a:t>a = c k</a:t>
            </a:r>
            <a:r>
              <a:rPr lang="en-US" sz="2400" dirty="0">
                <a:latin typeface="Times New Roman" panose="02020603050405020304" pitchFamily="18" charset="0"/>
              </a:rPr>
              <a:t>, do </a:t>
            </a:r>
            <a:r>
              <a:rPr lang="en-US" sz="2400" dirty="0" err="1">
                <a:latin typeface="Times New Roman" panose="02020603050405020304" pitchFamily="18" charset="0"/>
              </a:rPr>
              <a:t>đó</a:t>
            </a:r>
            <a:r>
              <a:rPr lang="en-US" sz="2400" dirty="0">
                <a:latin typeface="Times New Roman" panose="02020603050405020304" pitchFamily="18" charset="0"/>
              </a:rPr>
              <a:t> </a:t>
            </a:r>
            <a:r>
              <a:rPr lang="en-US" sz="2400" dirty="0" err="1">
                <a:latin typeface="Times New Roman" panose="02020603050405020304" pitchFamily="18" charset="0"/>
              </a:rPr>
              <a:t>theo</a:t>
            </a:r>
            <a:r>
              <a:rPr lang="en-US" sz="2400" dirty="0">
                <a:latin typeface="Times New Roman" panose="02020603050405020304" pitchFamily="18" charset="0"/>
              </a:rPr>
              <a:t> </a:t>
            </a:r>
            <a:r>
              <a:rPr lang="en-US" sz="2400" dirty="0" err="1">
                <a:latin typeface="Times New Roman" panose="02020603050405020304" pitchFamily="18" charset="0"/>
              </a:rPr>
              <a:t>định</a:t>
            </a:r>
            <a:r>
              <a:rPr lang="en-US" sz="2400" dirty="0">
                <a:latin typeface="Times New Roman" panose="02020603050405020304" pitchFamily="18" charset="0"/>
              </a:rPr>
              <a:t> </a:t>
            </a:r>
            <a:r>
              <a:rPr lang="en-US" sz="2400" dirty="0" err="1">
                <a:latin typeface="Times New Roman" panose="02020603050405020304" pitchFamily="18" charset="0"/>
              </a:rPr>
              <a:t>nghĩa</a:t>
            </a:r>
            <a:r>
              <a:rPr lang="en-US" sz="2400" dirty="0">
                <a:latin typeface="Times New Roman" panose="02020603050405020304" pitchFamily="18" charset="0"/>
              </a:rPr>
              <a:t> </a:t>
            </a:r>
            <a:r>
              <a:rPr lang="en-US" sz="2400" dirty="0" err="1">
                <a:latin typeface="Times New Roman" panose="02020603050405020304" pitchFamily="18" charset="0"/>
              </a:rPr>
              <a:t>về</a:t>
            </a:r>
            <a:r>
              <a:rPr lang="en-US" sz="2400" dirty="0">
                <a:latin typeface="Times New Roman" panose="02020603050405020304" pitchFamily="18" charset="0"/>
              </a:rPr>
              <a:t> </a:t>
            </a:r>
            <a:r>
              <a:rPr lang="en-US" sz="2400" dirty="0" err="1">
                <a:latin typeface="Times New Roman" panose="02020603050405020304" pitchFamily="18" charset="0"/>
              </a:rPr>
              <a:t>tính</a:t>
            </a:r>
            <a:r>
              <a:rPr lang="en-US" sz="2400" dirty="0">
                <a:latin typeface="Times New Roman" panose="02020603050405020304" pitchFamily="18" charset="0"/>
              </a:rPr>
              <a:t> chia </a:t>
            </a:r>
            <a:r>
              <a:rPr lang="en-US" sz="2400" dirty="0" err="1">
                <a:latin typeface="Times New Roman" panose="02020603050405020304" pitchFamily="18" charset="0"/>
              </a:rPr>
              <a:t>hết</a:t>
            </a:r>
            <a:r>
              <a:rPr lang="en-US" sz="2400" dirty="0">
                <a:latin typeface="Times New Roman" panose="02020603050405020304" pitchFamily="18" charset="0"/>
              </a:rPr>
              <a:t>, </a:t>
            </a:r>
            <a:r>
              <a:rPr lang="en-US" sz="2400" i="1" dirty="0">
                <a:latin typeface="Times New Roman" panose="02020603050405020304" pitchFamily="18" charset="0"/>
              </a:rPr>
              <a:t>a</a:t>
            </a:r>
            <a:r>
              <a:rPr lang="en-US" sz="2400" dirty="0">
                <a:latin typeface="Times New Roman" panose="02020603050405020304" pitchFamily="18" charset="0"/>
              </a:rPr>
              <a:t> chia </a:t>
            </a:r>
            <a:r>
              <a:rPr lang="en-US" sz="2400" dirty="0" err="1">
                <a:latin typeface="Times New Roman" panose="02020603050405020304" pitchFamily="18" charset="0"/>
              </a:rPr>
              <a:t>hết</a:t>
            </a:r>
            <a:r>
              <a:rPr lang="en-US" sz="2400" dirty="0">
                <a:latin typeface="Times New Roman" panose="02020603050405020304" pitchFamily="18" charset="0"/>
              </a:rPr>
              <a:t> </a:t>
            </a:r>
            <a:r>
              <a:rPr lang="en-US" sz="2400" i="1" dirty="0">
                <a:latin typeface="Times New Roman" panose="02020603050405020304" pitchFamily="18" charset="0"/>
              </a:rPr>
              <a:t>c</a:t>
            </a:r>
            <a:r>
              <a:rPr lang="en-US" sz="2400" dirty="0">
                <a:latin typeface="Times New Roman" panose="02020603050405020304" pitchFamily="18" charset="0"/>
              </a:rPr>
              <a:t>. </a:t>
            </a:r>
          </a:p>
        </p:txBody>
      </p:sp>
    </p:spTree>
    <p:extLst>
      <p:ext uri="{BB962C8B-B14F-4D97-AF65-F5344CB8AC3E}">
        <p14:creationId xmlns:p14="http://schemas.microsoft.com/office/powerpoint/2010/main" val="1771576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45C357D1-C1A2-4C8E-B3AC-EBC4803189D5}"/>
              </a:ext>
            </a:extLst>
          </p:cNvPr>
          <p:cNvSpPr>
            <a:spLocks noGrp="1" noChangeArrowheads="1"/>
          </p:cNvSpPr>
          <p:nvPr>
            <p:ph type="title"/>
          </p:nvPr>
        </p:nvSpPr>
        <p:spPr>
          <a:xfrm>
            <a:off x="0" y="0"/>
            <a:ext cx="9144000" cy="838200"/>
          </a:xfrm>
        </p:spPr>
        <p:txBody>
          <a:bodyPr>
            <a:normAutofit/>
          </a:bodyPr>
          <a:lstStyle/>
          <a:p>
            <a:pPr eaLnBrk="1" hangingPunct="1"/>
            <a:r>
              <a:rPr lang="en-US" altLang="en-US" sz="3500" dirty="0"/>
              <a:t>2.1. </a:t>
            </a:r>
            <a:r>
              <a:rPr lang="en-US" altLang="en-US" sz="3500" dirty="0" err="1"/>
              <a:t>Chứng</a:t>
            </a:r>
            <a:r>
              <a:rPr lang="en-US" altLang="en-US" sz="3500" dirty="0"/>
              <a:t> minh </a:t>
            </a:r>
            <a:r>
              <a:rPr lang="en-US" altLang="en-US" sz="3500" dirty="0" err="1"/>
              <a:t>trực</a:t>
            </a:r>
            <a:r>
              <a:rPr lang="en-US" altLang="en-US" sz="3500" dirty="0"/>
              <a:t> </a:t>
            </a:r>
            <a:r>
              <a:rPr lang="en-US" altLang="en-US" sz="3500" dirty="0" err="1"/>
              <a:t>tiếp</a:t>
            </a:r>
            <a:r>
              <a:rPr lang="en-US" altLang="en-US" sz="3500" dirty="0"/>
              <a:t> (Direct proofs)</a:t>
            </a:r>
          </a:p>
        </p:txBody>
      </p:sp>
      <p:sp>
        <p:nvSpPr>
          <p:cNvPr id="912387" name="Rectangle 3">
            <a:extLst>
              <a:ext uri="{FF2B5EF4-FFF2-40B4-BE49-F238E27FC236}">
                <a16:creationId xmlns:a16="http://schemas.microsoft.com/office/drawing/2014/main" id="{E4107D90-BCE8-468D-8540-DBF2599D9D15}"/>
              </a:ext>
            </a:extLst>
          </p:cNvPr>
          <p:cNvSpPr>
            <a:spLocks noGrp="1" noChangeArrowheads="1"/>
          </p:cNvSpPr>
          <p:nvPr>
            <p:ph idx="1"/>
          </p:nvPr>
        </p:nvSpPr>
        <p:spPr>
          <a:xfrm>
            <a:off x="0" y="838200"/>
            <a:ext cx="9144000" cy="5410200"/>
          </a:xfrm>
        </p:spPr>
        <p:txBody>
          <a:bodyPr/>
          <a:lstStyle/>
          <a:p>
            <a:pPr algn="ctr" eaLnBrk="1" hangingPunct="1">
              <a:lnSpc>
                <a:spcPct val="80000"/>
              </a:lnSpc>
              <a:buFont typeface="Wingdings" panose="05000000000000000000" pitchFamily="2" charset="2"/>
              <a:buNone/>
            </a:pPr>
            <a:r>
              <a:rPr lang="en-US" altLang="en-US" sz="2200" b="1" dirty="0" err="1">
                <a:solidFill>
                  <a:srgbClr val="FF0000"/>
                </a:solidFill>
              </a:rPr>
              <a:t>Nếu</a:t>
            </a:r>
            <a:r>
              <a:rPr lang="en-US" altLang="en-US" sz="2200" b="1" dirty="0">
                <a:solidFill>
                  <a:srgbClr val="FF0000"/>
                </a:solidFill>
              </a:rPr>
              <a:t> P, </a:t>
            </a:r>
            <a:r>
              <a:rPr lang="en-US" altLang="en-US" sz="2200" b="1" dirty="0" err="1">
                <a:solidFill>
                  <a:srgbClr val="FF0000"/>
                </a:solidFill>
              </a:rPr>
              <a:t>thì</a:t>
            </a:r>
            <a:r>
              <a:rPr lang="en-US" altLang="en-US" sz="2200" b="1" dirty="0">
                <a:solidFill>
                  <a:srgbClr val="FF0000"/>
                </a:solidFill>
              </a:rPr>
              <a:t> Q (If P, Then Q)</a:t>
            </a:r>
          </a:p>
          <a:p>
            <a:pPr algn="just" eaLnBrk="1" hangingPunct="1">
              <a:spcBef>
                <a:spcPts val="600"/>
              </a:spcBef>
            </a:pPr>
            <a:r>
              <a:rPr lang="en-US" altLang="en-US" sz="2200" dirty="0" err="1">
                <a:latin typeface="Times New Roman" panose="02020603050405020304" pitchFamily="18" charset="0"/>
                <a:cs typeface="Times New Roman" panose="02020603050405020304" pitchFamily="18" charset="0"/>
              </a:rPr>
              <a:t>Phần</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lớn</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các</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định</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lý</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các</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bài</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tập</a:t>
            </a:r>
            <a:r>
              <a:rPr lang="en-US" altLang="en-US" sz="2200" dirty="0">
                <a:latin typeface="Times New Roman" panose="02020603050405020304" pitchFamily="18" charset="0"/>
                <a:cs typeface="Times New Roman" panose="02020603050405020304" pitchFamily="18" charset="0"/>
              </a:rPr>
              <a:t> hay </a:t>
            </a:r>
            <a:r>
              <a:rPr lang="en-US" altLang="en-US" sz="2200" dirty="0" err="1">
                <a:latin typeface="Times New Roman" panose="02020603050405020304" pitchFamily="18" charset="0"/>
                <a:cs typeface="Times New Roman" panose="02020603050405020304" pitchFamily="18" charset="0"/>
              </a:rPr>
              <a:t>bài</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kiểm</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tra</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mà</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bạn</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cần</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chứng</a:t>
            </a:r>
            <a:r>
              <a:rPr lang="en-US" altLang="en-US" sz="2200" dirty="0">
                <a:latin typeface="Times New Roman" panose="02020603050405020304" pitchFamily="18" charset="0"/>
                <a:cs typeface="Times New Roman" panose="02020603050405020304" pitchFamily="18" charset="0"/>
              </a:rPr>
              <a:t> minh </a:t>
            </a:r>
            <a:r>
              <a:rPr lang="en-US" altLang="en-US" sz="2200" dirty="0" err="1">
                <a:latin typeface="Times New Roman" panose="02020603050405020304" pitchFamily="18" charset="0"/>
                <a:cs typeface="Times New Roman" panose="02020603050405020304" pitchFamily="18" charset="0"/>
              </a:rPr>
              <a:t>hoặc</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ẩn</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hoặc</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hiện</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có</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dạng</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Nếu</a:t>
            </a:r>
            <a:r>
              <a:rPr lang="en-US" altLang="en-US" sz="2200" dirty="0">
                <a:latin typeface="Times New Roman" panose="02020603050405020304" pitchFamily="18" charset="0"/>
                <a:cs typeface="Times New Roman" panose="02020603050405020304" pitchFamily="18" charset="0"/>
              </a:rPr>
              <a:t> P, </a:t>
            </a:r>
            <a:r>
              <a:rPr lang="en-US" altLang="en-US" sz="2200" dirty="0" err="1">
                <a:latin typeface="Times New Roman" panose="02020603050405020304" pitchFamily="18" charset="0"/>
                <a:cs typeface="Times New Roman" panose="02020603050405020304" pitchFamily="18" charset="0"/>
              </a:rPr>
              <a:t>Thì</a:t>
            </a:r>
            <a:r>
              <a:rPr lang="en-US" altLang="en-US" sz="2200" dirty="0">
                <a:latin typeface="Times New Roman" panose="02020603050405020304" pitchFamily="18" charset="0"/>
                <a:cs typeface="Times New Roman" panose="02020603050405020304" pitchFamily="18" charset="0"/>
              </a:rPr>
              <a:t> Q". </a:t>
            </a:r>
          </a:p>
          <a:p>
            <a:pPr algn="just" eaLnBrk="1" hangingPunct="1">
              <a:spcBef>
                <a:spcPts val="600"/>
              </a:spcBef>
            </a:pPr>
            <a:r>
              <a:rPr lang="en-US" altLang="en-US" sz="2200" dirty="0" err="1">
                <a:latin typeface="Times New Roman" panose="02020603050405020304" pitchFamily="18" charset="0"/>
                <a:cs typeface="Times New Roman" panose="02020603050405020304" pitchFamily="18" charset="0"/>
              </a:rPr>
              <a:t>Trong</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ví</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dụ</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vừa</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nêu</a:t>
            </a:r>
            <a:r>
              <a:rPr lang="en-US" altLang="en-US" sz="2200" dirty="0">
                <a:latin typeface="Times New Roman" panose="02020603050405020304" pitchFamily="18" charset="0"/>
                <a:cs typeface="Times New Roman" panose="02020603050405020304" pitchFamily="18" charset="0"/>
              </a:rPr>
              <a:t>: </a:t>
            </a:r>
            <a:r>
              <a:rPr lang="en-US" sz="2000" b="1" dirty="0" err="1">
                <a:solidFill>
                  <a:srgbClr val="990000"/>
                </a:solidFill>
                <a:latin typeface="Times New Roman" panose="02020603050405020304" pitchFamily="18" charset="0"/>
              </a:rPr>
              <a:t>Nếu</a:t>
            </a:r>
            <a:r>
              <a:rPr lang="en-US" sz="2000" b="1" dirty="0">
                <a:solidFill>
                  <a:srgbClr val="990000"/>
                </a:solidFill>
                <a:latin typeface="Times New Roman" panose="02020603050405020304" pitchFamily="18" charset="0"/>
              </a:rPr>
              <a:t> </a:t>
            </a:r>
            <a:r>
              <a:rPr lang="en-US" sz="2000" b="1" i="1" dirty="0">
                <a:solidFill>
                  <a:srgbClr val="990000"/>
                </a:solidFill>
                <a:latin typeface="Times New Roman" panose="02020603050405020304" pitchFamily="18" charset="0"/>
              </a:rPr>
              <a:t>a</a:t>
            </a:r>
            <a:r>
              <a:rPr lang="en-US" sz="2000" b="1" dirty="0">
                <a:solidFill>
                  <a:srgbClr val="990000"/>
                </a:solidFill>
                <a:latin typeface="Times New Roman" panose="02020603050405020304" pitchFamily="18" charset="0"/>
              </a:rPr>
              <a:t> chia </a:t>
            </a:r>
            <a:r>
              <a:rPr lang="en-US" sz="2000" b="1" dirty="0" err="1">
                <a:solidFill>
                  <a:srgbClr val="990000"/>
                </a:solidFill>
                <a:latin typeface="Times New Roman" panose="02020603050405020304" pitchFamily="18" charset="0"/>
              </a:rPr>
              <a:t>hết</a:t>
            </a:r>
            <a:r>
              <a:rPr lang="en-US" sz="2000" b="1" dirty="0">
                <a:solidFill>
                  <a:srgbClr val="990000"/>
                </a:solidFill>
                <a:latin typeface="Times New Roman" panose="02020603050405020304" pitchFamily="18" charset="0"/>
              </a:rPr>
              <a:t> </a:t>
            </a:r>
            <a:r>
              <a:rPr lang="en-US" sz="2000" b="1" i="1" dirty="0">
                <a:solidFill>
                  <a:srgbClr val="990000"/>
                </a:solidFill>
                <a:latin typeface="Times New Roman" panose="02020603050405020304" pitchFamily="18" charset="0"/>
              </a:rPr>
              <a:t>b</a:t>
            </a:r>
            <a:r>
              <a:rPr lang="en-US" sz="2000" b="1" dirty="0">
                <a:solidFill>
                  <a:srgbClr val="990000"/>
                </a:solidFill>
                <a:latin typeface="Times New Roman" panose="02020603050405020304" pitchFamily="18" charset="0"/>
              </a:rPr>
              <a:t> </a:t>
            </a:r>
            <a:r>
              <a:rPr lang="en-US" sz="2000" b="1" dirty="0" err="1">
                <a:solidFill>
                  <a:srgbClr val="990000"/>
                </a:solidFill>
                <a:latin typeface="Times New Roman" panose="02020603050405020304" pitchFamily="18" charset="0"/>
              </a:rPr>
              <a:t>và</a:t>
            </a:r>
            <a:r>
              <a:rPr lang="en-US" sz="2000" b="1" dirty="0">
                <a:solidFill>
                  <a:srgbClr val="990000"/>
                </a:solidFill>
                <a:latin typeface="Times New Roman" panose="02020603050405020304" pitchFamily="18" charset="0"/>
              </a:rPr>
              <a:t> </a:t>
            </a:r>
            <a:r>
              <a:rPr lang="en-US" sz="2000" b="1" i="1" dirty="0">
                <a:solidFill>
                  <a:srgbClr val="990000"/>
                </a:solidFill>
                <a:latin typeface="Times New Roman" panose="02020603050405020304" pitchFamily="18" charset="0"/>
              </a:rPr>
              <a:t>b</a:t>
            </a:r>
            <a:r>
              <a:rPr lang="en-US" sz="2000" b="1" dirty="0">
                <a:solidFill>
                  <a:srgbClr val="990000"/>
                </a:solidFill>
                <a:latin typeface="Times New Roman" panose="02020603050405020304" pitchFamily="18" charset="0"/>
              </a:rPr>
              <a:t> chia </a:t>
            </a:r>
            <a:r>
              <a:rPr lang="en-US" sz="2000" b="1" dirty="0" err="1">
                <a:solidFill>
                  <a:srgbClr val="990000"/>
                </a:solidFill>
                <a:latin typeface="Times New Roman" panose="02020603050405020304" pitchFamily="18" charset="0"/>
              </a:rPr>
              <a:t>hết</a:t>
            </a:r>
            <a:r>
              <a:rPr lang="en-US" sz="2000" b="1" dirty="0">
                <a:solidFill>
                  <a:srgbClr val="990000"/>
                </a:solidFill>
                <a:latin typeface="Times New Roman" panose="02020603050405020304" pitchFamily="18" charset="0"/>
              </a:rPr>
              <a:t> </a:t>
            </a:r>
            <a:r>
              <a:rPr lang="en-US" sz="2000" b="1" i="1" dirty="0">
                <a:solidFill>
                  <a:srgbClr val="990000"/>
                </a:solidFill>
                <a:latin typeface="Times New Roman" panose="02020603050405020304" pitchFamily="18" charset="0"/>
              </a:rPr>
              <a:t>c</a:t>
            </a:r>
            <a:r>
              <a:rPr lang="en-US" sz="2000" b="1" dirty="0">
                <a:solidFill>
                  <a:srgbClr val="990000"/>
                </a:solidFill>
                <a:latin typeface="Times New Roman" panose="02020603050405020304" pitchFamily="18" charset="0"/>
              </a:rPr>
              <a:t> </a:t>
            </a:r>
            <a:r>
              <a:rPr lang="en-US" sz="2000" b="1" dirty="0" err="1">
                <a:solidFill>
                  <a:srgbClr val="990000"/>
                </a:solidFill>
                <a:latin typeface="Times New Roman" panose="02020603050405020304" pitchFamily="18" charset="0"/>
              </a:rPr>
              <a:t>thì</a:t>
            </a:r>
            <a:r>
              <a:rPr lang="en-US" sz="2000" b="1" dirty="0">
                <a:solidFill>
                  <a:srgbClr val="990000"/>
                </a:solidFill>
                <a:latin typeface="Times New Roman" panose="02020603050405020304" pitchFamily="18" charset="0"/>
              </a:rPr>
              <a:t> </a:t>
            </a:r>
            <a:r>
              <a:rPr lang="en-US" sz="2000" b="1" i="1" dirty="0">
                <a:solidFill>
                  <a:srgbClr val="990000"/>
                </a:solidFill>
                <a:latin typeface="Times New Roman" panose="02020603050405020304" pitchFamily="18" charset="0"/>
              </a:rPr>
              <a:t>a</a:t>
            </a:r>
            <a:r>
              <a:rPr lang="en-US" sz="2000" b="1" dirty="0">
                <a:solidFill>
                  <a:srgbClr val="990000"/>
                </a:solidFill>
                <a:latin typeface="Times New Roman" panose="02020603050405020304" pitchFamily="18" charset="0"/>
              </a:rPr>
              <a:t> chia </a:t>
            </a:r>
            <a:r>
              <a:rPr lang="en-US" sz="2000" b="1" dirty="0" err="1">
                <a:solidFill>
                  <a:srgbClr val="990000"/>
                </a:solidFill>
                <a:latin typeface="Times New Roman" panose="02020603050405020304" pitchFamily="18" charset="0"/>
              </a:rPr>
              <a:t>hết</a:t>
            </a:r>
            <a:r>
              <a:rPr lang="en-US" sz="2000" b="1" dirty="0">
                <a:solidFill>
                  <a:srgbClr val="990000"/>
                </a:solidFill>
                <a:latin typeface="Times New Roman" panose="02020603050405020304" pitchFamily="18" charset="0"/>
              </a:rPr>
              <a:t> </a:t>
            </a:r>
            <a:r>
              <a:rPr lang="en-US" sz="2000" b="1" i="1" dirty="0">
                <a:solidFill>
                  <a:srgbClr val="990000"/>
                </a:solidFill>
                <a:latin typeface="Times New Roman" panose="02020603050405020304" pitchFamily="18" charset="0"/>
              </a:rPr>
              <a:t>c</a:t>
            </a:r>
            <a:r>
              <a:rPr lang="en-US" sz="2000" b="1" dirty="0">
                <a:solidFill>
                  <a:srgbClr val="990000"/>
                </a:solidFill>
                <a:latin typeface="Times New Roman" panose="02020603050405020304" pitchFamily="18" charset="0"/>
              </a:rPr>
              <a:t>. </a:t>
            </a:r>
          </a:p>
          <a:p>
            <a:pPr lvl="1" algn="just" eaLnBrk="1" hangingPunct="1">
              <a:spcBef>
                <a:spcPts val="600"/>
              </a:spcBef>
            </a:pPr>
            <a:r>
              <a:rPr lang="en-US" altLang="en-US" sz="2200" dirty="0">
                <a:latin typeface="Times New Roman" panose="02020603050405020304" pitchFamily="18" charset="0"/>
                <a:cs typeface="Times New Roman" panose="02020603050405020304" pitchFamily="18" charset="0"/>
              </a:rPr>
              <a:t>"P" </a:t>
            </a:r>
            <a:r>
              <a:rPr lang="en-US" altLang="en-US" sz="2200" dirty="0" err="1">
                <a:latin typeface="Times New Roman" panose="02020603050405020304" pitchFamily="18" charset="0"/>
                <a:cs typeface="Times New Roman" panose="02020603050405020304" pitchFamily="18" charset="0"/>
              </a:rPr>
              <a:t>là</a:t>
            </a:r>
            <a:r>
              <a:rPr lang="en-US" altLang="en-US" sz="2200" dirty="0">
                <a:latin typeface="Times New Roman" panose="02020603050405020304" pitchFamily="18" charset="0"/>
                <a:cs typeface="Times New Roman" panose="02020603050405020304" pitchFamily="18" charset="0"/>
              </a:rPr>
              <a:t> “</a:t>
            </a:r>
            <a:r>
              <a:rPr lang="en-US" altLang="en-US" sz="2200" dirty="0" err="1">
                <a:solidFill>
                  <a:srgbClr val="FF0000"/>
                </a:solidFill>
                <a:latin typeface="Times New Roman" panose="02020603050405020304" pitchFamily="18" charset="0"/>
                <a:cs typeface="Times New Roman" panose="02020603050405020304" pitchFamily="18" charset="0"/>
              </a:rPr>
              <a:t>Nếu</a:t>
            </a:r>
            <a:r>
              <a:rPr lang="en-US" altLang="en-US" sz="2200" dirty="0">
                <a:solidFill>
                  <a:srgbClr val="FF0000"/>
                </a:solidFill>
                <a:latin typeface="Times New Roman" panose="02020603050405020304" pitchFamily="18" charset="0"/>
                <a:cs typeface="Times New Roman" panose="02020603050405020304" pitchFamily="18" charset="0"/>
              </a:rPr>
              <a:t> </a:t>
            </a:r>
            <a:r>
              <a:rPr lang="en-US" altLang="en-US" sz="2200" i="1" dirty="0">
                <a:solidFill>
                  <a:srgbClr val="FF0000"/>
                </a:solidFill>
                <a:latin typeface="Times New Roman" panose="02020603050405020304" pitchFamily="18" charset="0"/>
                <a:cs typeface="Times New Roman" panose="02020603050405020304" pitchFamily="18" charset="0"/>
              </a:rPr>
              <a:t>a</a:t>
            </a:r>
            <a:r>
              <a:rPr lang="en-US" altLang="en-US" sz="2200" dirty="0">
                <a:solidFill>
                  <a:srgbClr val="FF0000"/>
                </a:solidFill>
                <a:latin typeface="Times New Roman" panose="02020603050405020304" pitchFamily="18" charset="0"/>
                <a:cs typeface="Times New Roman" panose="02020603050405020304" pitchFamily="18" charset="0"/>
              </a:rPr>
              <a:t> chia </a:t>
            </a:r>
            <a:r>
              <a:rPr lang="en-US" altLang="en-US" sz="2200" dirty="0" err="1">
                <a:solidFill>
                  <a:srgbClr val="FF0000"/>
                </a:solidFill>
                <a:latin typeface="Times New Roman" panose="02020603050405020304" pitchFamily="18" charset="0"/>
                <a:cs typeface="Times New Roman" panose="02020603050405020304" pitchFamily="18" charset="0"/>
              </a:rPr>
              <a:t>hết</a:t>
            </a:r>
            <a:r>
              <a:rPr lang="en-US" altLang="en-US" sz="2200" dirty="0">
                <a:solidFill>
                  <a:srgbClr val="FF0000"/>
                </a:solidFill>
                <a:latin typeface="Times New Roman" panose="02020603050405020304" pitchFamily="18" charset="0"/>
                <a:cs typeface="Times New Roman" panose="02020603050405020304" pitchFamily="18" charset="0"/>
              </a:rPr>
              <a:t> </a:t>
            </a:r>
            <a:r>
              <a:rPr lang="en-US" altLang="en-US" sz="2200" i="1" dirty="0">
                <a:solidFill>
                  <a:srgbClr val="FF0000"/>
                </a:solidFill>
                <a:latin typeface="Times New Roman" panose="02020603050405020304" pitchFamily="18" charset="0"/>
                <a:cs typeface="Times New Roman" panose="02020603050405020304" pitchFamily="18" charset="0"/>
              </a:rPr>
              <a:t>b</a:t>
            </a:r>
            <a:r>
              <a:rPr lang="en-US" altLang="en-US" sz="2200" dirty="0">
                <a:solidFill>
                  <a:srgbClr val="FF0000"/>
                </a:solidFill>
                <a:latin typeface="Times New Roman" panose="02020603050405020304" pitchFamily="18" charset="0"/>
                <a:cs typeface="Times New Roman" panose="02020603050405020304" pitchFamily="18" charset="0"/>
              </a:rPr>
              <a:t> </a:t>
            </a:r>
            <a:r>
              <a:rPr lang="en-US" altLang="en-US" sz="2200" dirty="0" err="1">
                <a:solidFill>
                  <a:srgbClr val="FF0000"/>
                </a:solidFill>
                <a:latin typeface="Times New Roman" panose="02020603050405020304" pitchFamily="18" charset="0"/>
                <a:cs typeface="Times New Roman" panose="02020603050405020304" pitchFamily="18" charset="0"/>
              </a:rPr>
              <a:t>và</a:t>
            </a:r>
            <a:r>
              <a:rPr lang="en-US" altLang="en-US" sz="2200" dirty="0">
                <a:solidFill>
                  <a:srgbClr val="FF0000"/>
                </a:solidFill>
                <a:latin typeface="Times New Roman" panose="02020603050405020304" pitchFamily="18" charset="0"/>
                <a:cs typeface="Times New Roman" panose="02020603050405020304" pitchFamily="18" charset="0"/>
              </a:rPr>
              <a:t> </a:t>
            </a:r>
            <a:r>
              <a:rPr lang="en-US" altLang="en-US" sz="2200" i="1" dirty="0">
                <a:solidFill>
                  <a:srgbClr val="FF0000"/>
                </a:solidFill>
                <a:latin typeface="Times New Roman" panose="02020603050405020304" pitchFamily="18" charset="0"/>
                <a:cs typeface="Times New Roman" panose="02020603050405020304" pitchFamily="18" charset="0"/>
              </a:rPr>
              <a:t>b</a:t>
            </a:r>
            <a:r>
              <a:rPr lang="en-US" altLang="en-US" sz="2200" dirty="0">
                <a:solidFill>
                  <a:srgbClr val="FF0000"/>
                </a:solidFill>
                <a:latin typeface="Times New Roman" panose="02020603050405020304" pitchFamily="18" charset="0"/>
                <a:cs typeface="Times New Roman" panose="02020603050405020304" pitchFamily="18" charset="0"/>
              </a:rPr>
              <a:t> chia </a:t>
            </a:r>
            <a:r>
              <a:rPr lang="en-US" altLang="en-US" sz="2200" dirty="0" err="1">
                <a:solidFill>
                  <a:srgbClr val="FF0000"/>
                </a:solidFill>
                <a:latin typeface="Times New Roman" panose="02020603050405020304" pitchFamily="18" charset="0"/>
                <a:cs typeface="Times New Roman" panose="02020603050405020304" pitchFamily="18" charset="0"/>
              </a:rPr>
              <a:t>hết</a:t>
            </a:r>
            <a:r>
              <a:rPr lang="en-US" altLang="en-US" sz="2200" dirty="0">
                <a:solidFill>
                  <a:srgbClr val="FF0000"/>
                </a:solidFill>
                <a:latin typeface="Times New Roman" panose="02020603050405020304" pitchFamily="18" charset="0"/>
                <a:cs typeface="Times New Roman" panose="02020603050405020304" pitchFamily="18" charset="0"/>
              </a:rPr>
              <a:t>  </a:t>
            </a:r>
            <a:r>
              <a:rPr lang="en-US" altLang="en-US" sz="2200" i="1" dirty="0">
                <a:solidFill>
                  <a:srgbClr val="FF0000"/>
                </a:solidFill>
                <a:latin typeface="Times New Roman" panose="02020603050405020304" pitchFamily="18" charset="0"/>
                <a:cs typeface="Times New Roman" panose="02020603050405020304" pitchFamily="18" charset="0"/>
              </a:rPr>
              <a:t>c</a:t>
            </a:r>
            <a:r>
              <a:rPr lang="en-US" altLang="en-US" sz="2200" dirty="0">
                <a:latin typeface="Times New Roman" panose="02020603050405020304" pitchFamily="18" charset="0"/>
                <a:cs typeface="Times New Roman" panose="02020603050405020304" pitchFamily="18" charset="0"/>
              </a:rPr>
              <a:t> " </a:t>
            </a:r>
            <a:r>
              <a:rPr lang="en-US" altLang="en-US" sz="2200" dirty="0" err="1">
                <a:latin typeface="Times New Roman" panose="02020603050405020304" pitchFamily="18" charset="0"/>
                <a:cs typeface="Times New Roman" panose="02020603050405020304" pitchFamily="18" charset="0"/>
              </a:rPr>
              <a:t>còn</a:t>
            </a:r>
            <a:r>
              <a:rPr lang="en-US" altLang="en-US" sz="2200" dirty="0">
                <a:latin typeface="Times New Roman" panose="02020603050405020304" pitchFamily="18" charset="0"/>
                <a:cs typeface="Times New Roman" panose="02020603050405020304" pitchFamily="18" charset="0"/>
              </a:rPr>
              <a:t> "Q" </a:t>
            </a:r>
            <a:r>
              <a:rPr lang="en-US" altLang="en-US" sz="2200" dirty="0" err="1">
                <a:latin typeface="Times New Roman" panose="02020603050405020304" pitchFamily="18" charset="0"/>
                <a:cs typeface="Times New Roman" panose="02020603050405020304" pitchFamily="18" charset="0"/>
              </a:rPr>
              <a:t>là</a:t>
            </a:r>
            <a:r>
              <a:rPr lang="en-US" altLang="en-US" sz="2200" dirty="0">
                <a:latin typeface="Times New Roman" panose="02020603050405020304" pitchFamily="18" charset="0"/>
                <a:cs typeface="Times New Roman" panose="02020603050405020304" pitchFamily="18" charset="0"/>
              </a:rPr>
              <a:t> "</a:t>
            </a:r>
            <a:r>
              <a:rPr lang="en-US" altLang="en-US" sz="2200" i="1" dirty="0">
                <a:solidFill>
                  <a:srgbClr val="FF0000"/>
                </a:solidFill>
                <a:latin typeface="Times New Roman" panose="02020603050405020304" pitchFamily="18" charset="0"/>
                <a:cs typeface="Times New Roman" panose="02020603050405020304" pitchFamily="18" charset="0"/>
              </a:rPr>
              <a:t>a</a:t>
            </a:r>
            <a:r>
              <a:rPr lang="en-US" altLang="en-US" sz="2200" dirty="0">
                <a:solidFill>
                  <a:srgbClr val="FF0000"/>
                </a:solidFill>
                <a:latin typeface="Times New Roman" panose="02020603050405020304" pitchFamily="18" charset="0"/>
                <a:cs typeface="Times New Roman" panose="02020603050405020304" pitchFamily="18" charset="0"/>
              </a:rPr>
              <a:t> chia </a:t>
            </a:r>
            <a:r>
              <a:rPr lang="en-US" altLang="en-US" sz="2200" dirty="0" err="1">
                <a:solidFill>
                  <a:srgbClr val="FF0000"/>
                </a:solidFill>
                <a:latin typeface="Times New Roman" panose="02020603050405020304" pitchFamily="18" charset="0"/>
                <a:cs typeface="Times New Roman" panose="02020603050405020304" pitchFamily="18" charset="0"/>
              </a:rPr>
              <a:t>hết</a:t>
            </a:r>
            <a:r>
              <a:rPr lang="en-US" altLang="en-US" sz="2200" dirty="0">
                <a:solidFill>
                  <a:srgbClr val="FF0000"/>
                </a:solidFill>
                <a:latin typeface="Times New Roman" panose="02020603050405020304" pitchFamily="18" charset="0"/>
                <a:cs typeface="Times New Roman" panose="02020603050405020304" pitchFamily="18" charset="0"/>
              </a:rPr>
              <a:t>  </a:t>
            </a:r>
            <a:r>
              <a:rPr lang="en-US" altLang="en-US" sz="2200" i="1" dirty="0">
                <a:solidFill>
                  <a:srgbClr val="FF0000"/>
                </a:solidFill>
                <a:latin typeface="Times New Roman" panose="02020603050405020304" pitchFamily="18" charset="0"/>
                <a:cs typeface="Times New Roman" panose="02020603050405020304" pitchFamily="18" charset="0"/>
              </a:rPr>
              <a:t>c</a:t>
            </a:r>
            <a:r>
              <a:rPr lang="en-US" altLang="en-US" sz="2200" dirty="0">
                <a:latin typeface="Times New Roman" panose="02020603050405020304" pitchFamily="18" charset="0"/>
                <a:cs typeface="Times New Roman" panose="02020603050405020304" pitchFamily="18" charset="0"/>
              </a:rPr>
              <a:t>". </a:t>
            </a:r>
          </a:p>
          <a:p>
            <a:pPr algn="just" eaLnBrk="1" hangingPunct="1">
              <a:spcBef>
                <a:spcPts val="600"/>
              </a:spcBef>
            </a:pPr>
            <a:r>
              <a:rPr lang="en-US" altLang="en-US" sz="2200" dirty="0" err="1">
                <a:latin typeface="Times New Roman" panose="02020603050405020304" pitchFamily="18" charset="0"/>
                <a:cs typeface="Times New Roman" panose="02020603050405020304" pitchFamily="18" charset="0"/>
              </a:rPr>
              <a:t>Đây</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là</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dạng</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phát</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biểu</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chuẩn</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của</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rất</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nhiều</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định</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lý</a:t>
            </a:r>
            <a:r>
              <a:rPr lang="en-US" altLang="en-US" sz="2200" dirty="0">
                <a:latin typeface="Times New Roman" panose="02020603050405020304" pitchFamily="18" charset="0"/>
                <a:cs typeface="Times New Roman" panose="02020603050405020304" pitchFamily="18" charset="0"/>
              </a:rPr>
              <a:t>. </a:t>
            </a:r>
          </a:p>
          <a:p>
            <a:pPr algn="just" eaLnBrk="1" hangingPunct="1">
              <a:spcBef>
                <a:spcPts val="600"/>
              </a:spcBef>
            </a:pPr>
            <a:r>
              <a:rPr lang="en-US" altLang="en-US" sz="2200" dirty="0" err="1">
                <a:latin typeface="Times New Roman" panose="02020603050405020304" pitchFamily="18" charset="0"/>
                <a:cs typeface="Times New Roman" panose="02020603050405020304" pitchFamily="18" charset="0"/>
              </a:rPr>
              <a:t>Chứng</a:t>
            </a:r>
            <a:r>
              <a:rPr lang="en-US" altLang="en-US" sz="2200" dirty="0">
                <a:latin typeface="Times New Roman" panose="02020603050405020304" pitchFamily="18" charset="0"/>
                <a:cs typeface="Times New Roman" panose="02020603050405020304" pitchFamily="18" charset="0"/>
              </a:rPr>
              <a:t> minh </a:t>
            </a:r>
            <a:r>
              <a:rPr lang="en-US" altLang="en-US" sz="2200" dirty="0" err="1">
                <a:latin typeface="Times New Roman" panose="02020603050405020304" pitchFamily="18" charset="0"/>
                <a:cs typeface="Times New Roman" panose="02020603050405020304" pitchFamily="18" charset="0"/>
              </a:rPr>
              <a:t>trực</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tiếp</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có</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thể</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hình</a:t>
            </a:r>
            <a:r>
              <a:rPr lang="en-US" altLang="en-US" sz="2200" dirty="0">
                <a:latin typeface="Times New Roman" panose="02020603050405020304" pitchFamily="18" charset="0"/>
                <a:cs typeface="Times New Roman" panose="02020603050405020304" pitchFamily="18" charset="0"/>
              </a:rPr>
              <a:t> dung </a:t>
            </a:r>
            <a:r>
              <a:rPr lang="en-US" altLang="en-US" sz="2200" dirty="0" err="1">
                <a:latin typeface="Times New Roman" panose="02020603050405020304" pitchFamily="18" charset="0"/>
                <a:cs typeface="Times New Roman" panose="02020603050405020304" pitchFamily="18" charset="0"/>
              </a:rPr>
              <a:t>như</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là</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một</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dãy</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các</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suy</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diễn</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bắt</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đầu</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từ</a:t>
            </a:r>
            <a:r>
              <a:rPr lang="en-US" altLang="en-US" sz="2200" dirty="0">
                <a:latin typeface="Times New Roman" panose="02020603050405020304" pitchFamily="18" charset="0"/>
                <a:cs typeface="Times New Roman" panose="02020603050405020304" pitchFamily="18" charset="0"/>
              </a:rPr>
              <a:t> “P” </a:t>
            </a:r>
            <a:r>
              <a:rPr lang="en-US" altLang="en-US" sz="2200" dirty="0" err="1">
                <a:latin typeface="Times New Roman" panose="02020603050405020304" pitchFamily="18" charset="0"/>
                <a:cs typeface="Times New Roman" panose="02020603050405020304" pitchFamily="18" charset="0"/>
              </a:rPr>
              <a:t>và</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kết</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thúc</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bởi</a:t>
            </a:r>
            <a:r>
              <a:rPr lang="en-US" altLang="en-US" sz="2200" dirty="0">
                <a:latin typeface="Times New Roman" panose="02020603050405020304" pitchFamily="18" charset="0"/>
                <a:cs typeface="Times New Roman" panose="02020603050405020304" pitchFamily="18" charset="0"/>
              </a:rPr>
              <a:t> "Q“:</a:t>
            </a:r>
          </a:p>
          <a:p>
            <a:pPr algn="just" eaLnBrk="1" hangingPunct="1">
              <a:spcBef>
                <a:spcPts val="600"/>
              </a:spcBef>
              <a:buFont typeface="Wingdings" panose="05000000000000000000" pitchFamily="2" charset="2"/>
              <a:buNone/>
            </a:pPr>
            <a:r>
              <a:rPr lang="en-US" altLang="en-US" sz="2200" dirty="0">
                <a:latin typeface="Times New Roman" panose="02020603050405020304" pitchFamily="18" charset="0"/>
                <a:cs typeface="Times New Roman" panose="02020603050405020304" pitchFamily="18" charset="0"/>
              </a:rPr>
              <a:t>                      P </a:t>
            </a: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200" dirty="0">
                <a:latin typeface="Times New Roman" panose="02020603050405020304" pitchFamily="18" charset="0"/>
                <a:cs typeface="Times New Roman" panose="02020603050405020304" pitchFamily="18" charset="0"/>
              </a:rPr>
              <a:t> ... </a:t>
            </a: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200" dirty="0">
                <a:latin typeface="Times New Roman" panose="02020603050405020304" pitchFamily="18" charset="0"/>
                <a:cs typeface="Times New Roman" panose="02020603050405020304" pitchFamily="18" charset="0"/>
              </a:rPr>
              <a:t> Q</a:t>
            </a:r>
          </a:p>
          <a:p>
            <a:pPr algn="just" eaLnBrk="1" hangingPunct="1">
              <a:spcBef>
                <a:spcPts val="600"/>
              </a:spcBef>
            </a:pPr>
            <a:r>
              <a:rPr lang="en-US" altLang="en-US" sz="2200" dirty="0" err="1">
                <a:latin typeface="Times New Roman" panose="02020603050405020304" pitchFamily="18" charset="0"/>
                <a:cs typeface="Times New Roman" panose="02020603050405020304" pitchFamily="18" charset="0"/>
              </a:rPr>
              <a:t>Phần</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lớn</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các</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chứng</a:t>
            </a:r>
            <a:r>
              <a:rPr lang="en-US" altLang="en-US" sz="2200" dirty="0">
                <a:latin typeface="Times New Roman" panose="02020603050405020304" pitchFamily="18" charset="0"/>
                <a:cs typeface="Times New Roman" panose="02020603050405020304" pitchFamily="18" charset="0"/>
              </a:rPr>
              <a:t> minh </a:t>
            </a:r>
            <a:r>
              <a:rPr lang="en-US" altLang="en-US" sz="2200" dirty="0" err="1">
                <a:latin typeface="Times New Roman" panose="02020603050405020304" pitchFamily="18" charset="0"/>
                <a:cs typeface="Times New Roman" panose="02020603050405020304" pitchFamily="18" charset="0"/>
              </a:rPr>
              <a:t>là</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chứng</a:t>
            </a:r>
            <a:r>
              <a:rPr lang="en-US" altLang="en-US" sz="2200" dirty="0">
                <a:latin typeface="Times New Roman" panose="02020603050405020304" pitchFamily="18" charset="0"/>
                <a:cs typeface="Times New Roman" panose="02020603050405020304" pitchFamily="18" charset="0"/>
              </a:rPr>
              <a:t> minh </a:t>
            </a:r>
            <a:r>
              <a:rPr lang="en-US" altLang="en-US" sz="2200" dirty="0" err="1">
                <a:latin typeface="Times New Roman" panose="02020603050405020304" pitchFamily="18" charset="0"/>
                <a:cs typeface="Times New Roman" panose="02020603050405020304" pitchFamily="18" charset="0"/>
              </a:rPr>
              <a:t>trực</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tiếp</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Khi</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phải</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chứng</a:t>
            </a:r>
            <a:r>
              <a:rPr lang="en-US" altLang="en-US" sz="2200" dirty="0">
                <a:latin typeface="Times New Roman" panose="02020603050405020304" pitchFamily="18" charset="0"/>
                <a:cs typeface="Times New Roman" panose="02020603050405020304" pitchFamily="18" charset="0"/>
              </a:rPr>
              <a:t> minh, </a:t>
            </a:r>
            <a:r>
              <a:rPr lang="en-US" altLang="en-US" sz="2200" dirty="0" err="1">
                <a:latin typeface="Times New Roman" panose="02020603050405020304" pitchFamily="18" charset="0"/>
                <a:cs typeface="Times New Roman" panose="02020603050405020304" pitchFamily="18" charset="0"/>
              </a:rPr>
              <a:t>bạn</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nên</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thử</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bắt</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đầu</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từ</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chứng</a:t>
            </a:r>
            <a:r>
              <a:rPr lang="en-US" altLang="en-US" sz="2200" dirty="0">
                <a:latin typeface="Times New Roman" panose="02020603050405020304" pitchFamily="18" charset="0"/>
                <a:cs typeface="Times New Roman" panose="02020603050405020304" pitchFamily="18" charset="0"/>
              </a:rPr>
              <a:t> minh </a:t>
            </a:r>
            <a:r>
              <a:rPr lang="en-US" altLang="en-US" sz="2200" dirty="0" err="1">
                <a:latin typeface="Times New Roman" panose="02020603050405020304" pitchFamily="18" charset="0"/>
                <a:cs typeface="Times New Roman" panose="02020603050405020304" pitchFamily="18" charset="0"/>
              </a:rPr>
              <a:t>trực</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tiếp</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ngoại</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trừ</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tình</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huống</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bạn</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có</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lý</a:t>
            </a:r>
            <a:r>
              <a:rPr lang="en-US" altLang="en-US" sz="2200" dirty="0">
                <a:latin typeface="Times New Roman" panose="02020603050405020304" pitchFamily="18" charset="0"/>
                <a:cs typeface="Times New Roman" panose="02020603050405020304" pitchFamily="18" charset="0"/>
              </a:rPr>
              <a:t> do </a:t>
            </a:r>
            <a:r>
              <a:rPr lang="en-US" altLang="en-US" sz="2200" dirty="0" err="1">
                <a:latin typeface="Times New Roman" panose="02020603050405020304" pitchFamily="18" charset="0"/>
                <a:cs typeface="Times New Roman" panose="02020603050405020304" pitchFamily="18" charset="0"/>
              </a:rPr>
              <a:t>xác</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đáng</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để</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không</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làm</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như</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vậy</a:t>
            </a:r>
            <a:r>
              <a:rPr lang="en-US" altLang="en-US" sz="2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011323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123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123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123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1238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1238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912387">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12387">
                                            <p:txEl>
                                              <p:pRg st="6" end="6"/>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91238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92369540-186B-4C61-827A-CA59B5FFD44A}"/>
              </a:ext>
            </a:extLst>
          </p:cNvPr>
          <p:cNvSpPr>
            <a:spLocks noGrp="1" noChangeArrowheads="1"/>
          </p:cNvSpPr>
          <p:nvPr>
            <p:ph type="title"/>
          </p:nvPr>
        </p:nvSpPr>
        <p:spPr>
          <a:xfrm>
            <a:off x="0" y="0"/>
            <a:ext cx="9144000" cy="838200"/>
          </a:xfrm>
        </p:spPr>
        <p:txBody>
          <a:bodyPr>
            <a:normAutofit/>
          </a:bodyPr>
          <a:lstStyle/>
          <a:p>
            <a:pPr eaLnBrk="1" hangingPunct="1"/>
            <a:r>
              <a:rPr lang="en-US" altLang="en-US" sz="3500" dirty="0" err="1"/>
              <a:t>Ví</a:t>
            </a:r>
            <a:r>
              <a:rPr lang="en-US" altLang="en-US" sz="3500" dirty="0"/>
              <a:t> </a:t>
            </a:r>
            <a:r>
              <a:rPr lang="en-US" altLang="en-US" sz="3500" dirty="0" err="1"/>
              <a:t>dụ</a:t>
            </a:r>
            <a:r>
              <a:rPr lang="en-US" altLang="en-US" sz="3500" dirty="0"/>
              <a:t> </a:t>
            </a:r>
          </a:p>
        </p:txBody>
      </p:sp>
      <p:sp>
        <p:nvSpPr>
          <p:cNvPr id="910339" name="Rectangle 3">
            <a:extLst>
              <a:ext uri="{FF2B5EF4-FFF2-40B4-BE49-F238E27FC236}">
                <a16:creationId xmlns:a16="http://schemas.microsoft.com/office/drawing/2014/main" id="{C2C72322-4E08-4C26-B0F2-BBFE4C564E07}"/>
              </a:ext>
            </a:extLst>
          </p:cNvPr>
          <p:cNvSpPr>
            <a:spLocks noGrp="1" noChangeArrowheads="1"/>
          </p:cNvSpPr>
          <p:nvPr>
            <p:ph idx="1"/>
          </p:nvPr>
        </p:nvSpPr>
        <p:spPr>
          <a:xfrm>
            <a:off x="0" y="843742"/>
            <a:ext cx="9144000" cy="4724400"/>
          </a:xfrm>
        </p:spPr>
        <p:txBody>
          <a:bodyPr/>
          <a:lstStyle/>
          <a:p>
            <a:pPr marL="0" indent="0" eaLnBrk="1" hangingPunct="1">
              <a:spcBef>
                <a:spcPts val="600"/>
              </a:spcBef>
              <a:buFont typeface="Wingdings" panose="05000000000000000000" pitchFamily="2" charset="2"/>
              <a:buNone/>
              <a:defRPr/>
            </a:pPr>
            <a:r>
              <a:rPr lang="en-US" sz="2400" b="1">
                <a:latin typeface="Times New Roman" panose="02020603050405020304" pitchFamily="18" charset="0"/>
              </a:rPr>
              <a:t>Ví dụ 1.</a:t>
            </a:r>
            <a:r>
              <a:rPr lang="en-US" sz="2400">
                <a:latin typeface="Times New Roman" panose="02020603050405020304" pitchFamily="18" charset="0"/>
              </a:rPr>
              <a:t> Mỗi số nguyên lẻ đều là hiệu của hai số chính phương. </a:t>
            </a:r>
            <a:endParaRPr lang="en-US" sz="2400" b="1">
              <a:latin typeface="Times New Roman" panose="02020603050405020304" pitchFamily="18" charset="0"/>
            </a:endParaRPr>
          </a:p>
          <a:p>
            <a:pPr eaLnBrk="1" hangingPunct="1">
              <a:spcBef>
                <a:spcPts val="600"/>
              </a:spcBef>
              <a:defRPr/>
            </a:pPr>
            <a:r>
              <a:rPr lang="en-US" sz="2400" b="1">
                <a:latin typeface="Times New Roman" panose="02020603050405020304" pitchFamily="18" charset="0"/>
              </a:rPr>
              <a:t>Chứng minh.</a:t>
            </a:r>
            <a:r>
              <a:rPr lang="en-US" sz="2400">
                <a:latin typeface="Times New Roman" panose="02020603050405020304" pitchFamily="18" charset="0"/>
              </a:rPr>
              <a:t> Giả sử 2</a:t>
            </a:r>
            <a:r>
              <a:rPr lang="en-US" sz="2400" i="1">
                <a:latin typeface="Times New Roman" panose="02020603050405020304" pitchFamily="18" charset="0"/>
              </a:rPr>
              <a:t>a</a:t>
            </a:r>
            <a:r>
              <a:rPr lang="en-US" sz="2400">
                <a:latin typeface="Times New Roman" panose="02020603050405020304" pitchFamily="18" charset="0"/>
              </a:rPr>
              <a:t>+1 là số nguyên lẻ, khi đó </a:t>
            </a:r>
          </a:p>
          <a:p>
            <a:pPr eaLnBrk="1" hangingPunct="1">
              <a:spcBef>
                <a:spcPts val="600"/>
              </a:spcBef>
              <a:buFont typeface="Wingdings" panose="05000000000000000000" pitchFamily="2" charset="2"/>
              <a:buNone/>
              <a:defRPr/>
            </a:pPr>
            <a:r>
              <a:rPr lang="en-US" sz="2400">
                <a:latin typeface="Times New Roman" panose="02020603050405020304" pitchFamily="18" charset="0"/>
              </a:rPr>
              <a:t>            2</a:t>
            </a:r>
            <a:r>
              <a:rPr lang="en-US" sz="2400" i="1">
                <a:latin typeface="Times New Roman" panose="02020603050405020304" pitchFamily="18" charset="0"/>
              </a:rPr>
              <a:t>a</a:t>
            </a:r>
            <a:r>
              <a:rPr lang="en-US" sz="2400">
                <a:latin typeface="Times New Roman" panose="02020603050405020304" pitchFamily="18" charset="0"/>
              </a:rPr>
              <a:t>+1 = (</a:t>
            </a:r>
            <a:r>
              <a:rPr lang="en-US" sz="2400" i="1">
                <a:latin typeface="Times New Roman" panose="02020603050405020304" pitchFamily="18" charset="0"/>
              </a:rPr>
              <a:t>a</a:t>
            </a:r>
            <a:r>
              <a:rPr lang="en-US" sz="2400">
                <a:latin typeface="Times New Roman" panose="02020603050405020304" pitchFamily="18" charset="0"/>
              </a:rPr>
              <a:t>+1)</a:t>
            </a:r>
            <a:r>
              <a:rPr lang="en-US" sz="2400" baseline="30000">
                <a:latin typeface="Times New Roman" panose="02020603050405020304" pitchFamily="18" charset="0"/>
              </a:rPr>
              <a:t>2</a:t>
            </a:r>
            <a:r>
              <a:rPr lang="en-US" sz="2400">
                <a:latin typeface="Times New Roman" panose="02020603050405020304" pitchFamily="18" charset="0"/>
              </a:rPr>
              <a:t> - </a:t>
            </a:r>
            <a:r>
              <a:rPr lang="en-US" sz="2400" i="1">
                <a:latin typeface="Times New Roman" panose="02020603050405020304" pitchFamily="18" charset="0"/>
              </a:rPr>
              <a:t>a</a:t>
            </a:r>
            <a:r>
              <a:rPr lang="en-US" sz="2400" baseline="30000">
                <a:latin typeface="Times New Roman" panose="02020603050405020304" pitchFamily="18" charset="0"/>
              </a:rPr>
              <a:t>2</a:t>
            </a:r>
            <a:r>
              <a:rPr lang="en-US" sz="2400">
                <a:latin typeface="Times New Roman" panose="02020603050405020304" pitchFamily="18" charset="0"/>
              </a:rPr>
              <a:t>.</a:t>
            </a:r>
          </a:p>
          <a:p>
            <a:pPr marL="0" indent="0" algn="just" eaLnBrk="1" hangingPunct="1">
              <a:spcBef>
                <a:spcPts val="600"/>
              </a:spcBef>
              <a:buFont typeface="Wingdings" panose="05000000000000000000" pitchFamily="2" charset="2"/>
              <a:buNone/>
              <a:defRPr/>
            </a:pPr>
            <a:endParaRPr lang="en-US" sz="2400" b="1">
              <a:latin typeface="Times New Roman" panose="02020603050405020304" pitchFamily="18" charset="0"/>
            </a:endParaRPr>
          </a:p>
          <a:p>
            <a:pPr marL="0" indent="0" algn="just" eaLnBrk="1" hangingPunct="1">
              <a:spcBef>
                <a:spcPts val="600"/>
              </a:spcBef>
              <a:buFont typeface="Wingdings" panose="05000000000000000000" pitchFamily="2" charset="2"/>
              <a:buNone/>
              <a:defRPr/>
            </a:pPr>
            <a:r>
              <a:rPr lang="en-US" sz="2400" b="1">
                <a:latin typeface="Times New Roman" panose="02020603050405020304" pitchFamily="18" charset="0"/>
              </a:rPr>
              <a:t>Ví dụ 2.</a:t>
            </a:r>
            <a:r>
              <a:rPr lang="en-US" sz="2400">
                <a:latin typeface="Times New Roman" panose="02020603050405020304" pitchFamily="18" charset="0"/>
              </a:rPr>
              <a:t> Nếu </a:t>
            </a:r>
            <a:r>
              <a:rPr lang="en-US" sz="2400" i="1">
                <a:latin typeface="Times New Roman" panose="02020603050405020304" pitchFamily="18" charset="0"/>
              </a:rPr>
              <a:t>n</a:t>
            </a:r>
            <a:r>
              <a:rPr lang="en-US" sz="2400">
                <a:latin typeface="Times New Roman" panose="02020603050405020304" pitchFamily="18" charset="0"/>
              </a:rPr>
              <a:t> là số nguyên chẵn thì </a:t>
            </a:r>
            <a:r>
              <a:rPr lang="en-US" sz="2400" i="1">
                <a:latin typeface="Times New Roman" panose="02020603050405020304" pitchFamily="18" charset="0"/>
              </a:rPr>
              <a:t>n</a:t>
            </a:r>
            <a:r>
              <a:rPr lang="en-US" sz="2400" baseline="30000">
                <a:latin typeface="Times New Roman" panose="02020603050405020304" pitchFamily="18" charset="0"/>
              </a:rPr>
              <a:t>2</a:t>
            </a:r>
            <a:r>
              <a:rPr lang="en-US" sz="2400">
                <a:latin typeface="Times New Roman" panose="02020603050405020304" pitchFamily="18" charset="0"/>
              </a:rPr>
              <a:t> cũng là số nguyên chẵn</a:t>
            </a:r>
          </a:p>
          <a:p>
            <a:pPr eaLnBrk="1" hangingPunct="1">
              <a:spcBef>
                <a:spcPts val="600"/>
              </a:spcBef>
              <a:defRPr/>
            </a:pPr>
            <a:r>
              <a:rPr lang="en-US" sz="2400" b="1">
                <a:latin typeface="Times New Roman" panose="02020603050405020304" pitchFamily="18" charset="0"/>
              </a:rPr>
              <a:t>Chứng minh.</a:t>
            </a:r>
            <a:r>
              <a:rPr lang="en-US" sz="2400">
                <a:latin typeface="Times New Roman" panose="02020603050405020304" pitchFamily="18" charset="0"/>
              </a:rPr>
              <a:t> Vì </a:t>
            </a:r>
            <a:r>
              <a:rPr lang="en-US" sz="2400" i="1">
                <a:latin typeface="Times New Roman" panose="02020603050405020304" pitchFamily="18" charset="0"/>
              </a:rPr>
              <a:t>n</a:t>
            </a:r>
            <a:r>
              <a:rPr lang="en-US" sz="2400">
                <a:latin typeface="Times New Roman" panose="02020603050405020304" pitchFamily="18" charset="0"/>
              </a:rPr>
              <a:t> là số nguyên chẵn </a:t>
            </a:r>
            <a:r>
              <a:rPr lang="en-US" sz="2400">
                <a:latin typeface="Times New Roman" panose="02020603050405020304" pitchFamily="18" charset="0"/>
                <a:sym typeface="Wingdings" panose="05000000000000000000" pitchFamily="2" charset="2"/>
              </a:rPr>
              <a:t> </a:t>
            </a:r>
            <a:r>
              <a:rPr lang="en-US" sz="2400" i="1">
                <a:latin typeface="Times New Roman" panose="02020603050405020304" pitchFamily="18" charset="0"/>
                <a:sym typeface="Wingdings" panose="05000000000000000000" pitchFamily="2" charset="2"/>
              </a:rPr>
              <a:t>n</a:t>
            </a:r>
            <a:r>
              <a:rPr lang="en-US" sz="2400">
                <a:latin typeface="Times New Roman" panose="02020603050405020304" pitchFamily="18" charset="0"/>
                <a:sym typeface="Wingdings" panose="05000000000000000000" pitchFamily="2" charset="2"/>
              </a:rPr>
              <a:t> = 2</a:t>
            </a:r>
            <a:r>
              <a:rPr lang="en-US" sz="2400" i="1">
                <a:latin typeface="Times New Roman" panose="02020603050405020304" pitchFamily="18" charset="0"/>
                <a:sym typeface="Wingdings" panose="05000000000000000000" pitchFamily="2" charset="2"/>
              </a:rPr>
              <a:t>a</a:t>
            </a:r>
          </a:p>
          <a:p>
            <a:pPr eaLnBrk="1" hangingPunct="1">
              <a:spcBef>
                <a:spcPts val="600"/>
              </a:spcBef>
              <a:buFont typeface="Wingdings" panose="05000000000000000000" pitchFamily="2" charset="2"/>
              <a:buChar char="à"/>
              <a:defRPr/>
            </a:pPr>
            <a:r>
              <a:rPr lang="en-US" sz="2400" i="1">
                <a:latin typeface="Times New Roman" panose="02020603050405020304" pitchFamily="18" charset="0"/>
                <a:sym typeface="Wingdings" panose="05000000000000000000" pitchFamily="2" charset="2"/>
              </a:rPr>
              <a:t>n</a:t>
            </a:r>
            <a:r>
              <a:rPr lang="en-US" sz="2400" baseline="30000">
                <a:latin typeface="Times New Roman" panose="02020603050405020304" pitchFamily="18" charset="0"/>
                <a:sym typeface="Wingdings" panose="05000000000000000000" pitchFamily="2" charset="2"/>
              </a:rPr>
              <a:t>2</a:t>
            </a:r>
            <a:r>
              <a:rPr lang="en-US" sz="2400" i="1">
                <a:latin typeface="Times New Roman" panose="02020603050405020304" pitchFamily="18" charset="0"/>
                <a:sym typeface="Wingdings" panose="05000000000000000000" pitchFamily="2" charset="2"/>
              </a:rPr>
              <a:t> = </a:t>
            </a:r>
            <a:r>
              <a:rPr lang="en-US" sz="2400">
                <a:latin typeface="Times New Roman" panose="02020603050405020304" pitchFamily="18" charset="0"/>
                <a:sym typeface="Wingdings" panose="05000000000000000000" pitchFamily="2" charset="2"/>
              </a:rPr>
              <a:t>(2</a:t>
            </a:r>
            <a:r>
              <a:rPr lang="en-US" sz="2400" i="1">
                <a:latin typeface="Times New Roman" panose="02020603050405020304" pitchFamily="18" charset="0"/>
                <a:sym typeface="Wingdings" panose="05000000000000000000" pitchFamily="2" charset="2"/>
              </a:rPr>
              <a:t>a</a:t>
            </a:r>
            <a:r>
              <a:rPr lang="en-US" sz="2400">
                <a:latin typeface="Times New Roman" panose="02020603050405020304" pitchFamily="18" charset="0"/>
                <a:sym typeface="Wingdings" panose="05000000000000000000" pitchFamily="2" charset="2"/>
              </a:rPr>
              <a:t>)</a:t>
            </a:r>
            <a:r>
              <a:rPr lang="en-US" sz="2400" baseline="30000">
                <a:latin typeface="Times New Roman" panose="02020603050405020304" pitchFamily="18" charset="0"/>
                <a:sym typeface="Wingdings" panose="05000000000000000000" pitchFamily="2" charset="2"/>
              </a:rPr>
              <a:t>2</a:t>
            </a:r>
            <a:r>
              <a:rPr lang="en-US" sz="2400" i="1">
                <a:latin typeface="Times New Roman" panose="02020603050405020304" pitchFamily="18" charset="0"/>
                <a:sym typeface="Wingdings" panose="05000000000000000000" pitchFamily="2" charset="2"/>
              </a:rPr>
              <a:t> = </a:t>
            </a:r>
            <a:r>
              <a:rPr lang="en-US" sz="2400">
                <a:latin typeface="Times New Roman" panose="02020603050405020304" pitchFamily="18" charset="0"/>
                <a:sym typeface="Wingdings" panose="05000000000000000000" pitchFamily="2" charset="2"/>
              </a:rPr>
              <a:t>2(2</a:t>
            </a:r>
            <a:r>
              <a:rPr lang="en-US" sz="2400" i="1">
                <a:latin typeface="Times New Roman" panose="02020603050405020304" pitchFamily="18" charset="0"/>
                <a:sym typeface="Wingdings" panose="05000000000000000000" pitchFamily="2" charset="2"/>
              </a:rPr>
              <a:t>a</a:t>
            </a:r>
            <a:r>
              <a:rPr lang="en-US" sz="2400" baseline="30000">
                <a:latin typeface="Times New Roman" panose="02020603050405020304" pitchFamily="18" charset="0"/>
                <a:sym typeface="Wingdings" panose="05000000000000000000" pitchFamily="2" charset="2"/>
              </a:rPr>
              <a:t>2</a:t>
            </a:r>
            <a:r>
              <a:rPr lang="en-US" sz="2400">
                <a:latin typeface="Times New Roman" panose="02020603050405020304" pitchFamily="18" charset="0"/>
                <a:sym typeface="Wingdings" panose="05000000000000000000" pitchFamily="2" charset="2"/>
              </a:rPr>
              <a:t>) </a:t>
            </a:r>
          </a:p>
          <a:p>
            <a:pPr eaLnBrk="1" hangingPunct="1">
              <a:spcBef>
                <a:spcPts val="600"/>
              </a:spcBef>
              <a:buFont typeface="Wingdings" panose="05000000000000000000" pitchFamily="2" charset="2"/>
              <a:buChar char="à"/>
              <a:defRPr/>
            </a:pPr>
            <a:r>
              <a:rPr lang="en-US" sz="2400" i="1">
                <a:latin typeface="Times New Roman" panose="02020603050405020304" pitchFamily="18" charset="0"/>
                <a:sym typeface="Wingdings" panose="05000000000000000000" pitchFamily="2" charset="2"/>
              </a:rPr>
              <a:t>n</a:t>
            </a:r>
            <a:r>
              <a:rPr lang="en-US" sz="2400" baseline="30000">
                <a:latin typeface="Times New Roman" panose="02020603050405020304" pitchFamily="18" charset="0"/>
                <a:sym typeface="Wingdings" panose="05000000000000000000" pitchFamily="2" charset="2"/>
              </a:rPr>
              <a:t>2</a:t>
            </a:r>
            <a:r>
              <a:rPr lang="en-US" sz="2400">
                <a:latin typeface="Times New Roman" panose="02020603050405020304" pitchFamily="18" charset="0"/>
                <a:sym typeface="Wingdings" panose="05000000000000000000" pitchFamily="2" charset="2"/>
              </a:rPr>
              <a:t> là số chẵn</a:t>
            </a:r>
            <a:endParaRPr lang="en-US" sz="2400">
              <a:latin typeface="Times New Roman" panose="02020603050405020304" pitchFamily="18" charset="0"/>
            </a:endParaRPr>
          </a:p>
        </p:txBody>
      </p:sp>
    </p:spTree>
    <p:extLst>
      <p:ext uri="{BB962C8B-B14F-4D97-AF65-F5344CB8AC3E}">
        <p14:creationId xmlns:p14="http://schemas.microsoft.com/office/powerpoint/2010/main" val="25970231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103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103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103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1033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10339">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910339">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91033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60A18CF5-89A7-4E6B-BBC4-380518C0EEDE}"/>
              </a:ext>
            </a:extLst>
          </p:cNvPr>
          <p:cNvSpPr>
            <a:spLocks noGrp="1" noChangeArrowheads="1"/>
          </p:cNvSpPr>
          <p:nvPr>
            <p:ph type="title"/>
          </p:nvPr>
        </p:nvSpPr>
        <p:spPr>
          <a:xfrm>
            <a:off x="0" y="0"/>
            <a:ext cx="9144000" cy="838200"/>
          </a:xfrm>
        </p:spPr>
        <p:txBody>
          <a:bodyPr>
            <a:normAutofit/>
          </a:bodyPr>
          <a:lstStyle/>
          <a:p>
            <a:pPr eaLnBrk="1" hangingPunct="1"/>
            <a:r>
              <a:rPr lang="en-US" altLang="en-US" sz="3500" dirty="0"/>
              <a:t>2. </a:t>
            </a:r>
            <a:r>
              <a:rPr lang="en-US" altLang="en-US" sz="3500" dirty="0" err="1"/>
              <a:t>Các</a:t>
            </a:r>
            <a:r>
              <a:rPr lang="en-US" altLang="en-US" sz="3500" dirty="0"/>
              <a:t> </a:t>
            </a:r>
            <a:r>
              <a:rPr lang="en-US" altLang="en-US" sz="3500" dirty="0" err="1"/>
              <a:t>kỹ</a:t>
            </a:r>
            <a:r>
              <a:rPr lang="en-US" altLang="en-US" sz="3500" dirty="0"/>
              <a:t> </a:t>
            </a:r>
            <a:r>
              <a:rPr lang="en-US" altLang="en-US" sz="3500" dirty="0" err="1"/>
              <a:t>thuật</a:t>
            </a:r>
            <a:r>
              <a:rPr lang="en-US" altLang="en-US" sz="3500" dirty="0"/>
              <a:t> </a:t>
            </a:r>
            <a:r>
              <a:rPr lang="en-US" altLang="en-US" sz="3500" dirty="0" err="1"/>
              <a:t>chứng</a:t>
            </a:r>
            <a:r>
              <a:rPr lang="en-US" altLang="en-US" sz="3500" dirty="0"/>
              <a:t> minh </a:t>
            </a:r>
            <a:r>
              <a:rPr lang="en-US" altLang="en-US" sz="3500" dirty="0" err="1"/>
              <a:t>cơ</a:t>
            </a:r>
            <a:r>
              <a:rPr lang="en-US" altLang="en-US" sz="3500" dirty="0"/>
              <a:t> </a:t>
            </a:r>
            <a:r>
              <a:rPr lang="en-US" altLang="en-US" sz="3500" dirty="0" err="1"/>
              <a:t>bản</a:t>
            </a:r>
            <a:endParaRPr lang="en-US" altLang="en-US" sz="3500" dirty="0"/>
          </a:p>
        </p:txBody>
      </p:sp>
      <p:sp>
        <p:nvSpPr>
          <p:cNvPr id="21508" name="Rectangle 3">
            <a:extLst>
              <a:ext uri="{FF2B5EF4-FFF2-40B4-BE49-F238E27FC236}">
                <a16:creationId xmlns:a16="http://schemas.microsoft.com/office/drawing/2014/main" id="{9DC9F428-98E3-4B60-B6E6-D83F12F8CF33}"/>
              </a:ext>
            </a:extLst>
          </p:cNvPr>
          <p:cNvSpPr>
            <a:spLocks noGrp="1" noChangeArrowheads="1"/>
          </p:cNvSpPr>
          <p:nvPr>
            <p:ph idx="1"/>
          </p:nvPr>
        </p:nvSpPr>
        <p:spPr>
          <a:xfrm>
            <a:off x="0" y="838200"/>
            <a:ext cx="8796337" cy="4495800"/>
          </a:xfrm>
        </p:spPr>
        <p:txBody>
          <a:bodyPr/>
          <a:lstStyle/>
          <a:p>
            <a:pPr marL="590550" indent="-590550" eaLnBrk="1" hangingPunct="1">
              <a:buFont typeface="Wingdings" panose="05000000000000000000" pitchFamily="2" charset="2"/>
              <a:buNone/>
              <a:defRPr/>
            </a:pPr>
            <a:r>
              <a:rPr lang="en-US" sz="2600">
                <a:solidFill>
                  <a:schemeClr val="bg1">
                    <a:lumMod val="65000"/>
                  </a:schemeClr>
                </a:solidFill>
                <a:latin typeface="Times New Roman" panose="02020603050405020304" pitchFamily="18" charset="0"/>
              </a:rPr>
              <a:t>2.1. Chứng minh trực tiếp (Direct Proof) </a:t>
            </a:r>
          </a:p>
          <a:p>
            <a:pPr marL="590550" indent="-590550" eaLnBrk="1" hangingPunct="1">
              <a:buFont typeface="Wingdings" panose="05000000000000000000" pitchFamily="2" charset="2"/>
              <a:buNone/>
              <a:defRPr/>
            </a:pPr>
            <a:r>
              <a:rPr lang="en-US" sz="2600" b="1">
                <a:solidFill>
                  <a:srgbClr val="FF0000"/>
                </a:solidFill>
                <a:latin typeface="Times New Roman" panose="02020603050405020304" pitchFamily="18" charset="0"/>
              </a:rPr>
              <a:t>2.2. Chứng minh bằng phản chứng (Proof by Contradiction) </a:t>
            </a:r>
          </a:p>
          <a:p>
            <a:pPr marL="590550" indent="-590550" eaLnBrk="1" hangingPunct="1">
              <a:buFont typeface="Wingdings" panose="05000000000000000000" pitchFamily="2" charset="2"/>
              <a:buNone/>
              <a:defRPr/>
            </a:pPr>
            <a:r>
              <a:rPr lang="en-US" sz="2600">
                <a:solidFill>
                  <a:srgbClr val="000066"/>
                </a:solidFill>
                <a:latin typeface="Times New Roman" panose="02020603050405020304" pitchFamily="18" charset="0"/>
              </a:rPr>
              <a:t>2.3. Chứng minh bằng phản đề (Proof by Contrapositive) </a:t>
            </a:r>
          </a:p>
          <a:p>
            <a:pPr marL="590550" indent="-590550" eaLnBrk="1" hangingPunct="1">
              <a:buFont typeface="Wingdings" panose="05000000000000000000" pitchFamily="2" charset="2"/>
              <a:buNone/>
              <a:defRPr/>
            </a:pPr>
            <a:r>
              <a:rPr lang="en-US" sz="2600">
                <a:solidFill>
                  <a:srgbClr val="000066"/>
                </a:solidFill>
                <a:latin typeface="Times New Roman" panose="02020603050405020304" pitchFamily="18" charset="0"/>
              </a:rPr>
              <a:t>2.4. Chứng minh bằng qui nạp toán học (Proof by Mathematical Induction) </a:t>
            </a:r>
          </a:p>
        </p:txBody>
      </p:sp>
    </p:spTree>
    <p:extLst>
      <p:ext uri="{BB962C8B-B14F-4D97-AF65-F5344CB8AC3E}">
        <p14:creationId xmlns:p14="http://schemas.microsoft.com/office/powerpoint/2010/main" val="2207315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BFBAAB65-1408-49B3-BD55-C0DBF9D700AB}"/>
              </a:ext>
            </a:extLst>
          </p:cNvPr>
          <p:cNvSpPr>
            <a:spLocks noGrp="1" noChangeArrowheads="1"/>
          </p:cNvSpPr>
          <p:nvPr>
            <p:ph type="title"/>
          </p:nvPr>
        </p:nvSpPr>
        <p:spPr>
          <a:xfrm>
            <a:off x="0" y="0"/>
            <a:ext cx="9144000" cy="838200"/>
          </a:xfrm>
        </p:spPr>
        <p:txBody>
          <a:bodyPr>
            <a:normAutofit/>
          </a:bodyPr>
          <a:lstStyle/>
          <a:p>
            <a:pPr eaLnBrk="1" hangingPunct="1"/>
            <a:r>
              <a:rPr lang="en-US" altLang="en-US" sz="3500" dirty="0"/>
              <a:t>2.2. </a:t>
            </a:r>
            <a:r>
              <a:rPr lang="en-US" altLang="en-US" sz="3500" dirty="0" err="1"/>
              <a:t>Chứng</a:t>
            </a:r>
            <a:r>
              <a:rPr lang="en-US" altLang="en-US" sz="3500" dirty="0"/>
              <a:t> minh </a:t>
            </a:r>
            <a:r>
              <a:rPr lang="en-US" altLang="en-US" sz="3500" dirty="0" err="1"/>
              <a:t>bằng</a:t>
            </a:r>
            <a:r>
              <a:rPr lang="en-US" altLang="en-US" sz="3500" dirty="0"/>
              <a:t> </a:t>
            </a:r>
            <a:r>
              <a:rPr lang="en-US" altLang="en-US" sz="3500" dirty="0" err="1"/>
              <a:t>phản</a:t>
            </a:r>
            <a:r>
              <a:rPr lang="en-US" altLang="en-US" sz="3500" dirty="0"/>
              <a:t> </a:t>
            </a:r>
            <a:r>
              <a:rPr lang="en-US" altLang="en-US" sz="3500" dirty="0" err="1"/>
              <a:t>chứng</a:t>
            </a:r>
            <a:endParaRPr lang="en-US" altLang="en-US" sz="3500" dirty="0"/>
          </a:p>
        </p:txBody>
      </p:sp>
      <p:sp>
        <p:nvSpPr>
          <p:cNvPr id="47107" name="Rectangle 3">
            <a:extLst>
              <a:ext uri="{FF2B5EF4-FFF2-40B4-BE49-F238E27FC236}">
                <a16:creationId xmlns:a16="http://schemas.microsoft.com/office/drawing/2014/main" id="{61CC4EDF-5E0D-4CB5-BE4C-30130C158B91}"/>
              </a:ext>
            </a:extLst>
          </p:cNvPr>
          <p:cNvSpPr>
            <a:spLocks noGrp="1" noChangeArrowheads="1"/>
          </p:cNvSpPr>
          <p:nvPr>
            <p:ph idx="1"/>
          </p:nvPr>
        </p:nvSpPr>
        <p:spPr>
          <a:xfrm>
            <a:off x="5542" y="838200"/>
            <a:ext cx="9138458" cy="4495800"/>
          </a:xfrm>
        </p:spPr>
        <p:txBody>
          <a:bodyPr/>
          <a:lstStyle/>
          <a:p>
            <a:pPr algn="just" eaLnBrk="1" hangingPunct="1">
              <a:lnSpc>
                <a:spcPct val="110000"/>
              </a:lnSpc>
              <a:spcBef>
                <a:spcPts val="600"/>
              </a:spcBef>
            </a:pPr>
            <a:r>
              <a:rPr lang="en-US" altLang="en-US" sz="2400">
                <a:latin typeface="Times New Roman" panose="02020603050405020304" pitchFamily="18" charset="0"/>
                <a:cs typeface="Times New Roman" panose="02020603050405020304" pitchFamily="18" charset="0"/>
              </a:rPr>
              <a:t>Trong chứng minh bằng phản chứng ta sử dụng các giả thiết và mệnh đề phủ định kết quả cần chứng minh và từ đó cố gắng suy ra các điều phi lý hoặc các mâu thuẫn với giả thiết ban đầu. </a:t>
            </a:r>
          </a:p>
          <a:p>
            <a:pPr algn="just" eaLnBrk="1" hangingPunct="1">
              <a:lnSpc>
                <a:spcPct val="110000"/>
              </a:lnSpc>
              <a:spcBef>
                <a:spcPts val="600"/>
              </a:spcBef>
            </a:pPr>
            <a:r>
              <a:rPr lang="en-US" altLang="en-US" sz="2400">
                <a:latin typeface="Times New Roman" panose="02020603050405020304" pitchFamily="18" charset="0"/>
                <a:cs typeface="Times New Roman" panose="02020603050405020304" pitchFamily="18" charset="0"/>
              </a:rPr>
              <a:t>Nghĩa là nếu phải chứng minh “Nếu P, Thì Q", ta giả thiết rằng “P và Not Q” là đúng. Mâu thuẫn thu được có thể là một kết luận trái với một trong những giả thiết đã cho hoặc điều phi lý, chẳng hạn như 1 = 0.</a:t>
            </a:r>
          </a:p>
        </p:txBody>
      </p:sp>
    </p:spTree>
    <p:extLst>
      <p:ext uri="{BB962C8B-B14F-4D97-AF65-F5344CB8AC3E}">
        <p14:creationId xmlns:p14="http://schemas.microsoft.com/office/powerpoint/2010/main" val="2995438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366AC244-5D00-48C6-8514-A2707392ADC8}"/>
              </a:ext>
            </a:extLst>
          </p:cNvPr>
          <p:cNvSpPr>
            <a:spLocks noGrp="1" noChangeArrowheads="1"/>
          </p:cNvSpPr>
          <p:nvPr>
            <p:ph type="title"/>
          </p:nvPr>
        </p:nvSpPr>
        <p:spPr>
          <a:xfrm>
            <a:off x="0" y="0"/>
            <a:ext cx="9144000" cy="838200"/>
          </a:xfrm>
        </p:spPr>
        <p:txBody>
          <a:bodyPr>
            <a:normAutofit/>
          </a:bodyPr>
          <a:lstStyle/>
          <a:p>
            <a:pPr eaLnBrk="1" hangingPunct="1"/>
            <a:r>
              <a:rPr lang="en-US" altLang="en-US" sz="3500" dirty="0"/>
              <a:t>2.2. </a:t>
            </a:r>
            <a:r>
              <a:rPr lang="en-US" altLang="en-US" sz="3500" dirty="0" err="1"/>
              <a:t>Chứng</a:t>
            </a:r>
            <a:r>
              <a:rPr lang="en-US" altLang="en-US" sz="3500" dirty="0"/>
              <a:t> minh </a:t>
            </a:r>
            <a:r>
              <a:rPr lang="en-US" altLang="en-US" sz="3500" dirty="0" err="1"/>
              <a:t>bằng</a:t>
            </a:r>
            <a:r>
              <a:rPr lang="en-US" altLang="en-US" sz="3500" dirty="0"/>
              <a:t> </a:t>
            </a:r>
            <a:r>
              <a:rPr lang="en-US" altLang="en-US" sz="3500" dirty="0" err="1"/>
              <a:t>phản</a:t>
            </a:r>
            <a:r>
              <a:rPr lang="en-US" altLang="en-US" sz="3500" dirty="0"/>
              <a:t> </a:t>
            </a:r>
            <a:r>
              <a:rPr lang="en-US" altLang="en-US" sz="3500" dirty="0" err="1"/>
              <a:t>chứng</a:t>
            </a:r>
            <a:endParaRPr lang="en-US" altLang="en-US" sz="3500" dirty="0"/>
          </a:p>
        </p:txBody>
      </p:sp>
      <p:sp>
        <p:nvSpPr>
          <p:cNvPr id="37893" name="Rectangle 3">
            <a:extLst>
              <a:ext uri="{FF2B5EF4-FFF2-40B4-BE49-F238E27FC236}">
                <a16:creationId xmlns:a16="http://schemas.microsoft.com/office/drawing/2014/main" id="{91BF4E09-D3B8-44AD-9CEC-B5FCDAD575CE}"/>
              </a:ext>
            </a:extLst>
          </p:cNvPr>
          <p:cNvSpPr>
            <a:spLocks noGrp="1" noChangeArrowheads="1"/>
          </p:cNvSpPr>
          <p:nvPr>
            <p:ph idx="1"/>
          </p:nvPr>
        </p:nvSpPr>
        <p:spPr>
          <a:xfrm>
            <a:off x="0" y="838200"/>
            <a:ext cx="9144000" cy="5181600"/>
          </a:xfrm>
        </p:spPr>
        <p:txBody>
          <a:bodyPr/>
          <a:lstStyle/>
          <a:p>
            <a:pPr marL="0" indent="0" algn="just">
              <a:buFontTx/>
              <a:buNone/>
              <a:defRPr/>
            </a:pPr>
            <a:r>
              <a:rPr lang="vi-VN" sz="2400" b="1" dirty="0">
                <a:solidFill>
                  <a:srgbClr val="C00000"/>
                </a:solidFill>
                <a:latin typeface="Times New Roman" panose="02020603050405020304" pitchFamily="18" charset="0"/>
                <a:cs typeface="Times New Roman" panose="02020603050405020304" pitchFamily="18" charset="0"/>
              </a:rPr>
              <a:t>Ví dụ 1</a:t>
            </a:r>
            <a:r>
              <a:rPr lang="vi-VN" sz="2400" dirty="0">
                <a:solidFill>
                  <a:srgbClr val="C00000"/>
                </a:solidFill>
                <a:latin typeface="Times New Roman" panose="02020603050405020304" pitchFamily="18" charset="0"/>
                <a:cs typeface="Times New Roman" panose="02020603050405020304" pitchFamily="18" charset="0"/>
              </a:rPr>
              <a:t>. Cho 7 đoạn thẳng có độ dài lớn hơn 10 và nhỏ hơn 100. Chứng minh rằng luôn tìm được 3 đoạn để có thể ghép thành một tam giác.</a:t>
            </a:r>
            <a:endParaRPr lang="vi-VN" sz="2400" b="1" dirty="0">
              <a:solidFill>
                <a:srgbClr val="C00000"/>
              </a:solidFill>
              <a:latin typeface="Times New Roman" panose="02020603050405020304" pitchFamily="18" charset="0"/>
              <a:cs typeface="Times New Roman" panose="02020603050405020304" pitchFamily="18" charset="0"/>
            </a:endParaRPr>
          </a:p>
          <a:p>
            <a:pPr marL="0" indent="0" algn="just">
              <a:buFontTx/>
              <a:buNone/>
              <a:defRPr/>
            </a:pPr>
            <a:r>
              <a:rPr lang="en-US" sz="2400" b="1" dirty="0" err="1">
                <a:latin typeface="Times New Roman" panose="02020603050405020304" pitchFamily="18" charset="0"/>
                <a:cs typeface="Times New Roman" panose="02020603050405020304" pitchFamily="18" charset="0"/>
              </a:rPr>
              <a:t>Giải</a:t>
            </a:r>
            <a:r>
              <a:rPr lang="en-US" sz="2400" dirty="0">
                <a:latin typeface="Times New Roman" panose="02020603050405020304" pitchFamily="18" charset="0"/>
                <a:cs typeface="Times New Roman" panose="02020603050405020304" pitchFamily="18" charset="0"/>
              </a:rPr>
              <a:t>: </a:t>
            </a:r>
          </a:p>
          <a:p>
            <a:pPr algn="just">
              <a:defRPr/>
            </a:pPr>
            <a:r>
              <a:rPr lang="vi-VN" sz="2400" dirty="0">
                <a:latin typeface="Times New Roman" panose="02020603050405020304" pitchFamily="18" charset="0"/>
                <a:cs typeface="Times New Roman" panose="02020603050405020304" pitchFamily="18" charset="0"/>
              </a:rPr>
              <a:t>Chú ý rằng, cần và đủ để 3 đoạn có thể ghép thành một tam giác là tổng độ dài của 2 đoạn nhỏ phải lớn hơn độ dài của đoạn lớn. </a:t>
            </a:r>
          </a:p>
          <a:p>
            <a:pPr algn="just">
              <a:defRPr/>
            </a:pPr>
            <a:r>
              <a:rPr lang="en-US" sz="2400" dirty="0" err="1">
                <a:latin typeface="Times New Roman" panose="02020603050405020304" pitchFamily="18" charset="0"/>
                <a:cs typeface="Times New Roman" panose="02020603050405020304" pitchFamily="18" charset="0"/>
              </a:rPr>
              <a:t>Sắp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đoạn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theo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dài</a:t>
            </a:r>
            <a:r>
              <a:rPr lang="en-US" sz="2400" dirty="0">
                <a:latin typeface="Times New Roman" panose="02020603050405020304" pitchFamily="18" charset="0"/>
                <a:cs typeface="Times New Roman" panose="02020603050405020304" pitchFamily="18" charset="0"/>
              </a:rPr>
              <a:t>, ta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a:t>
            </a:r>
          </a:p>
          <a:p>
            <a:pPr marL="0" indent="0" algn="just">
              <a:buFont typeface="Wingdings" panose="05000000000000000000" pitchFamily="2" charset="2"/>
              <a:buNone/>
              <a:defRPr/>
            </a:pPr>
            <a:r>
              <a:rPr lang="pt-BR" sz="2400" dirty="0">
                <a:latin typeface="Times New Roman" panose="02020603050405020304" pitchFamily="18" charset="0"/>
                <a:cs typeface="Times New Roman" panose="02020603050405020304" pitchFamily="18" charset="0"/>
              </a:rPr>
              <a:t>                10 &lt; </a:t>
            </a:r>
            <a:r>
              <a:rPr lang="pt-BR" sz="2400" i="1" dirty="0">
                <a:latin typeface="Times New Roman" panose="02020603050405020304" pitchFamily="18" charset="0"/>
                <a:cs typeface="Times New Roman" panose="02020603050405020304" pitchFamily="18" charset="0"/>
              </a:rPr>
              <a:t>a</a:t>
            </a:r>
            <a:r>
              <a:rPr lang="pt-BR" sz="2400" baseline="-25000" dirty="0">
                <a:latin typeface="Times New Roman" panose="02020603050405020304" pitchFamily="18" charset="0"/>
                <a:cs typeface="Times New Roman" panose="02020603050405020304" pitchFamily="18" charset="0"/>
              </a:rPr>
              <a:t>1 </a:t>
            </a:r>
            <a:r>
              <a:rPr lang="pt-BR" sz="2400" dirty="0">
                <a:latin typeface="Times New Roman" panose="02020603050405020304" pitchFamily="18" charset="0"/>
                <a:cs typeface="Times New Roman" panose="02020603050405020304" pitchFamily="18" charset="0"/>
                <a:sym typeface="Symbol" panose="05050102010706020507" pitchFamily="18" charset="2"/>
              </a:rPr>
              <a:t></a:t>
            </a:r>
            <a:r>
              <a:rPr lang="pt-BR" sz="2400" i="1" dirty="0">
                <a:latin typeface="Times New Roman" panose="02020603050405020304" pitchFamily="18" charset="0"/>
                <a:cs typeface="Times New Roman" panose="02020603050405020304" pitchFamily="18" charset="0"/>
                <a:sym typeface="Symbol" panose="05050102010706020507" pitchFamily="18" charset="2"/>
              </a:rPr>
              <a:t> a</a:t>
            </a:r>
            <a:r>
              <a:rPr lang="pt-BR" sz="2400" baseline="-25000" dirty="0">
                <a:latin typeface="Times New Roman" panose="02020603050405020304" pitchFamily="18" charset="0"/>
                <a:cs typeface="Times New Roman" panose="02020603050405020304" pitchFamily="18" charset="0"/>
                <a:sym typeface="Symbol" panose="05050102010706020507" pitchFamily="18" charset="2"/>
              </a:rPr>
              <a:t>2 </a:t>
            </a:r>
            <a:r>
              <a:rPr lang="pt-BR" sz="2400" dirty="0">
                <a:latin typeface="Times New Roman" panose="02020603050405020304" pitchFamily="18" charset="0"/>
                <a:cs typeface="Times New Roman" panose="02020603050405020304" pitchFamily="18" charset="0"/>
                <a:sym typeface="Symbol" panose="05050102010706020507" pitchFamily="18" charset="2"/>
              </a:rPr>
              <a:t></a:t>
            </a:r>
            <a:r>
              <a:rPr lang="pt-BR" sz="2400" i="1" dirty="0">
                <a:latin typeface="Times New Roman" panose="02020603050405020304" pitchFamily="18" charset="0"/>
                <a:cs typeface="Times New Roman" panose="02020603050405020304" pitchFamily="18" charset="0"/>
                <a:sym typeface="Symbol" panose="05050102010706020507" pitchFamily="18" charset="2"/>
              </a:rPr>
              <a:t> ... </a:t>
            </a:r>
            <a:r>
              <a:rPr lang="pt-BR" sz="2400" dirty="0">
                <a:latin typeface="Times New Roman" panose="02020603050405020304" pitchFamily="18" charset="0"/>
                <a:cs typeface="Times New Roman" panose="02020603050405020304" pitchFamily="18" charset="0"/>
                <a:sym typeface="Symbol" panose="05050102010706020507" pitchFamily="18" charset="2"/>
              </a:rPr>
              <a:t></a:t>
            </a:r>
            <a:r>
              <a:rPr lang="pt-BR" sz="2400" i="1" dirty="0">
                <a:latin typeface="Times New Roman" panose="02020603050405020304" pitchFamily="18" charset="0"/>
                <a:cs typeface="Times New Roman" panose="02020603050405020304" pitchFamily="18" charset="0"/>
                <a:sym typeface="Symbol" panose="05050102010706020507" pitchFamily="18" charset="2"/>
              </a:rPr>
              <a:t> a</a:t>
            </a:r>
            <a:r>
              <a:rPr lang="pt-BR" sz="2400" baseline="-25000" dirty="0">
                <a:latin typeface="Times New Roman" panose="02020603050405020304" pitchFamily="18" charset="0"/>
                <a:cs typeface="Times New Roman" panose="02020603050405020304" pitchFamily="18" charset="0"/>
                <a:sym typeface="Symbol" panose="05050102010706020507" pitchFamily="18" charset="2"/>
              </a:rPr>
              <a:t>7</a:t>
            </a:r>
            <a:r>
              <a:rPr lang="pt-BR" sz="2400" dirty="0">
                <a:latin typeface="Times New Roman" panose="02020603050405020304" pitchFamily="18" charset="0"/>
                <a:cs typeface="Times New Roman" panose="02020603050405020304" pitchFamily="18" charset="0"/>
                <a:sym typeface="Symbol" panose="05050102010706020507" pitchFamily="18" charset="2"/>
              </a:rPr>
              <a:t> &lt; 100. </a:t>
            </a:r>
          </a:p>
          <a:p>
            <a:pPr algn="just">
              <a:defRPr/>
            </a:pPr>
            <a:r>
              <a:rPr lang="vi-VN" sz="2400" dirty="0">
                <a:latin typeface="Times New Roman" panose="02020603050405020304" pitchFamily="18" charset="0"/>
                <a:cs typeface="Times New Roman" panose="02020603050405020304" pitchFamily="18" charset="0"/>
              </a:rPr>
              <a:t>Cần chứng minh rằng trong dãy đã xếp luôn tìm được 3 đoạn liên tiếp sao cho tổng của 2 đoạn đầu lớn hơn đoạn cuối.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xảy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4268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FF26354B-C3AF-4BB2-BD26-2B1B09D7F645}"/>
              </a:ext>
            </a:extLst>
          </p:cNvPr>
          <p:cNvSpPr>
            <a:spLocks noGrp="1" noChangeArrowheads="1"/>
          </p:cNvSpPr>
          <p:nvPr>
            <p:ph type="title"/>
          </p:nvPr>
        </p:nvSpPr>
        <p:spPr/>
        <p:txBody>
          <a:bodyPr/>
          <a:lstStyle/>
          <a:p>
            <a:pPr eaLnBrk="1" hangingPunct="1"/>
            <a:r>
              <a:rPr lang="en-US" altLang="zh-TW" sz="3600" b="0" dirty="0" err="1">
                <a:ea typeface="PMingLiU" panose="02020500000000000000" pitchFamily="18" charset="-120"/>
              </a:rPr>
              <a:t>Phần</a:t>
            </a:r>
            <a:r>
              <a:rPr lang="en-US" altLang="zh-TW" sz="3600" b="0" dirty="0">
                <a:ea typeface="PMingLiU" panose="02020500000000000000" pitchFamily="18" charset="-120"/>
              </a:rPr>
              <a:t> </a:t>
            </a:r>
            <a:r>
              <a:rPr lang="en-US" altLang="zh-TW" sz="3600" b="0" dirty="0" err="1">
                <a:ea typeface="PMingLiU" panose="02020500000000000000" pitchFamily="18" charset="-120"/>
              </a:rPr>
              <a:t>thứ</a:t>
            </a:r>
            <a:r>
              <a:rPr lang="en-US" altLang="zh-TW" sz="3600" b="0" dirty="0">
                <a:ea typeface="PMingLiU" panose="02020500000000000000" pitchFamily="18" charset="-120"/>
              </a:rPr>
              <a:t> </a:t>
            </a:r>
            <a:r>
              <a:rPr lang="en-US" altLang="zh-TW" sz="3600" dirty="0" err="1">
                <a:ea typeface="PMingLiU" panose="02020500000000000000" pitchFamily="18" charset="-120"/>
              </a:rPr>
              <a:t>nhất</a:t>
            </a:r>
            <a:endParaRPr lang="en-US" altLang="zh-TW" sz="3600" b="0" dirty="0">
              <a:ea typeface="PMingLiU" panose="02020500000000000000" pitchFamily="18" charset="-120"/>
            </a:endParaRPr>
          </a:p>
        </p:txBody>
      </p:sp>
      <p:sp>
        <p:nvSpPr>
          <p:cNvPr id="17411" name="Rectangle 3">
            <a:extLst>
              <a:ext uri="{FF2B5EF4-FFF2-40B4-BE49-F238E27FC236}">
                <a16:creationId xmlns:a16="http://schemas.microsoft.com/office/drawing/2014/main" id="{097A7308-2EAF-4B8A-9E2C-96AFF2C77D7F}"/>
              </a:ext>
            </a:extLst>
          </p:cNvPr>
          <p:cNvSpPr>
            <a:spLocks noGrp="1" noChangeArrowheads="1"/>
          </p:cNvSpPr>
          <p:nvPr>
            <p:ph idx="1"/>
          </p:nvPr>
        </p:nvSpPr>
        <p:spPr>
          <a:xfrm>
            <a:off x="806450" y="1812925"/>
            <a:ext cx="7735888" cy="4768850"/>
          </a:xfrm>
        </p:spPr>
        <p:txBody>
          <a:bodyPr/>
          <a:lstStyle/>
          <a:p>
            <a:pPr algn="ctr" eaLnBrk="1" hangingPunct="1">
              <a:buFont typeface="Wingdings" panose="05000000000000000000" pitchFamily="2" charset="2"/>
              <a:buNone/>
            </a:pPr>
            <a:endParaRPr lang="en-US" altLang="en-US" sz="1900" dirty="0">
              <a:solidFill>
                <a:srgbClr val="660066"/>
              </a:solidFill>
            </a:endParaRPr>
          </a:p>
          <a:p>
            <a:pPr algn="ctr" eaLnBrk="1" hangingPunct="1">
              <a:buFont typeface="Wingdings" panose="05000000000000000000" pitchFamily="2" charset="2"/>
              <a:buNone/>
            </a:pPr>
            <a:r>
              <a:rPr lang="en-US" altLang="en-US" sz="4400" b="1" dirty="0">
                <a:solidFill>
                  <a:srgbClr val="660066"/>
                </a:solidFill>
              </a:rPr>
              <a:t>LÝ THUYẾT TỔ HỢP</a:t>
            </a:r>
            <a:endParaRPr lang="en-US" altLang="en-US" sz="1500" dirty="0">
              <a:solidFill>
                <a:schemeClr val="accent2"/>
              </a:solidFill>
              <a:latin typeface=".VnTifani HeavyH" panose="020B7200000000000000" pitchFamily="34" charset="0"/>
            </a:endParaRPr>
          </a:p>
          <a:p>
            <a:pPr algn="ctr" eaLnBrk="1" hangingPunct="1">
              <a:buFont typeface="Wingdings" panose="05000000000000000000" pitchFamily="2" charset="2"/>
              <a:buNone/>
            </a:pPr>
            <a:r>
              <a:rPr lang="en-US" altLang="zh-TW" sz="3600" b="1" dirty="0">
                <a:solidFill>
                  <a:schemeClr val="accent2"/>
                </a:solidFill>
                <a:ea typeface="新細明體" panose="02020500000000000000" pitchFamily="18" charset="-120"/>
              </a:rPr>
              <a:t>Combinatorial Theory</a:t>
            </a:r>
            <a:endParaRPr lang="en-US" altLang="zh-TW" sz="3600" b="1" dirty="0">
              <a:solidFill>
                <a:schemeClr val="accent2"/>
              </a:solidFill>
              <a:ea typeface="PMingLiU" panose="02020500000000000000" pitchFamily="18" charset="-120"/>
            </a:endParaRPr>
          </a:p>
          <a:p>
            <a:pPr algn="ctr" eaLnBrk="1" hangingPunct="1">
              <a:buFont typeface="Wingdings" panose="05000000000000000000" pitchFamily="2" charset="2"/>
              <a:buNone/>
            </a:pPr>
            <a:endParaRPr lang="en-US" altLang="zh-TW" sz="3600" b="1" dirty="0">
              <a:solidFill>
                <a:schemeClr val="accent2"/>
              </a:solidFill>
              <a:ea typeface="PMingLiU" panose="02020500000000000000" pitchFamily="18" charset="-120"/>
            </a:endParaRPr>
          </a:p>
          <a:p>
            <a:pPr algn="ctr" eaLnBrk="1" hangingPunct="1">
              <a:buFont typeface="Wingdings" panose="05000000000000000000" pitchFamily="2" charset="2"/>
              <a:buNone/>
            </a:pPr>
            <a:r>
              <a:rPr lang="en-US" altLang="zh-TW" sz="2400" dirty="0">
                <a:solidFill>
                  <a:schemeClr val="accent1"/>
                </a:solidFill>
                <a:ea typeface="PMingLiU" panose="02020500000000000000" pitchFamily="18" charset="-120"/>
              </a:rPr>
              <a:t>  </a:t>
            </a:r>
          </a:p>
          <a:p>
            <a:pPr algn="ctr" eaLnBrk="1" hangingPunct="1">
              <a:buFont typeface="Wingdings" panose="05000000000000000000" pitchFamily="2" charset="2"/>
              <a:buNone/>
            </a:pPr>
            <a:endParaRPr lang="en-US" altLang="zh-TW" sz="2400" dirty="0">
              <a:solidFill>
                <a:schemeClr val="accent1"/>
              </a:solidFill>
              <a:ea typeface="PMingLiU" panose="02020500000000000000" pitchFamily="18" charset="-120"/>
            </a:endParaRPr>
          </a:p>
          <a:p>
            <a:pPr algn="ctr" eaLnBrk="1" hangingPunct="1">
              <a:buFont typeface="Wingdings" panose="05000000000000000000" pitchFamily="2" charset="2"/>
              <a:buNone/>
            </a:pPr>
            <a:endParaRPr lang="en-US" altLang="zh-TW" sz="700" dirty="0">
              <a:solidFill>
                <a:schemeClr val="accent1"/>
              </a:solidFill>
              <a:ea typeface="PMingLiU" panose="02020500000000000000" pitchFamily="18" charset="-120"/>
            </a:endParaRPr>
          </a:p>
        </p:txBody>
      </p:sp>
      <p:pic>
        <p:nvPicPr>
          <p:cNvPr id="17412" name="Picture 6" descr="cat">
            <a:extLst>
              <a:ext uri="{FF2B5EF4-FFF2-40B4-BE49-F238E27FC236}">
                <a16:creationId xmlns:a16="http://schemas.microsoft.com/office/drawing/2014/main" id="{23F76EC2-52D2-4C14-8F9B-4050E2175B1F}"/>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606550" y="439738"/>
            <a:ext cx="5753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Picture 7" descr="cat">
            <a:extLst>
              <a:ext uri="{FF2B5EF4-FFF2-40B4-BE49-F238E27FC236}">
                <a16:creationId xmlns:a16="http://schemas.microsoft.com/office/drawing/2014/main" id="{C933F868-0C36-48D8-993C-EC37D93B10B9}"/>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098675" y="439738"/>
            <a:ext cx="5753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2679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7C178700-76D6-4A9E-A51D-83DD333D6A5E}"/>
              </a:ext>
            </a:extLst>
          </p:cNvPr>
          <p:cNvSpPr>
            <a:spLocks noGrp="1" noChangeArrowheads="1"/>
          </p:cNvSpPr>
          <p:nvPr>
            <p:ph type="title"/>
          </p:nvPr>
        </p:nvSpPr>
        <p:spPr>
          <a:xfrm>
            <a:off x="0" y="-12895"/>
            <a:ext cx="8686800" cy="838200"/>
          </a:xfrm>
        </p:spPr>
        <p:txBody>
          <a:bodyPr>
            <a:normAutofit/>
          </a:bodyPr>
          <a:lstStyle/>
          <a:p>
            <a:pPr eaLnBrk="1" hangingPunct="1"/>
            <a:r>
              <a:rPr lang="en-US" altLang="en-US" sz="3500" dirty="0"/>
              <a:t>2.2. </a:t>
            </a:r>
            <a:r>
              <a:rPr lang="en-US" altLang="en-US" sz="3500" dirty="0" err="1"/>
              <a:t>Chứng</a:t>
            </a:r>
            <a:r>
              <a:rPr lang="en-US" altLang="en-US" sz="3500" dirty="0"/>
              <a:t> minh </a:t>
            </a:r>
            <a:r>
              <a:rPr lang="en-US" altLang="en-US" sz="3500" dirty="0" err="1"/>
              <a:t>bằng</a:t>
            </a:r>
            <a:r>
              <a:rPr lang="en-US" altLang="en-US" sz="3500" dirty="0"/>
              <a:t> </a:t>
            </a:r>
            <a:r>
              <a:rPr lang="en-US" altLang="en-US" sz="3500" dirty="0" err="1"/>
              <a:t>phản</a:t>
            </a:r>
            <a:r>
              <a:rPr lang="en-US" altLang="en-US" sz="3500" dirty="0"/>
              <a:t> </a:t>
            </a:r>
            <a:r>
              <a:rPr lang="en-US" altLang="en-US" sz="3500" dirty="0" err="1"/>
              <a:t>chứng</a:t>
            </a:r>
            <a:endParaRPr lang="en-US" altLang="en-US" sz="3500" dirty="0"/>
          </a:p>
        </p:txBody>
      </p:sp>
      <p:sp>
        <p:nvSpPr>
          <p:cNvPr id="49155" name="Rectangle 3">
            <a:extLst>
              <a:ext uri="{FF2B5EF4-FFF2-40B4-BE49-F238E27FC236}">
                <a16:creationId xmlns:a16="http://schemas.microsoft.com/office/drawing/2014/main" id="{8229FE46-FB78-48E5-A8A2-FED08E82DC39}"/>
              </a:ext>
            </a:extLst>
          </p:cNvPr>
          <p:cNvSpPr>
            <a:spLocks noGrp="1" noChangeArrowheads="1"/>
          </p:cNvSpPr>
          <p:nvPr>
            <p:ph idx="1"/>
          </p:nvPr>
        </p:nvSpPr>
        <p:spPr>
          <a:xfrm>
            <a:off x="0" y="838200"/>
            <a:ext cx="9144000" cy="4495800"/>
          </a:xfrm>
        </p:spPr>
        <p:txBody>
          <a:bodyPr>
            <a:normAutofit lnSpcReduction="10000"/>
          </a:bodyPr>
          <a:lstStyle/>
          <a:p>
            <a:pPr>
              <a:lnSpc>
                <a:spcPct val="120000"/>
              </a:lnSpc>
              <a:spcBef>
                <a:spcPts val="600"/>
              </a:spcBef>
              <a:defRPr/>
            </a:pPr>
            <a:r>
              <a:rPr lang="en-US" sz="2200">
                <a:latin typeface="Times New Roman" panose="02020603050405020304" pitchFamily="18" charset="0"/>
                <a:cs typeface="Times New Roman" panose="02020603050405020304" pitchFamily="18" charset="0"/>
              </a:rPr>
              <a:t>Từ giả thiết phản chứng suy ra đồng thời xảy ra các bất đẳng thức:</a:t>
            </a:r>
            <a:endParaRPr lang="en-US" sz="2200" i="1">
              <a:latin typeface="Times New Roman" panose="02020603050405020304" pitchFamily="18" charset="0"/>
              <a:cs typeface="Times New Roman" panose="02020603050405020304" pitchFamily="18" charset="0"/>
            </a:endParaRPr>
          </a:p>
          <a:p>
            <a:pPr marL="0" indent="0">
              <a:lnSpc>
                <a:spcPct val="120000"/>
              </a:lnSpc>
              <a:spcBef>
                <a:spcPts val="600"/>
              </a:spcBef>
              <a:buFont typeface="Wingdings" panose="05000000000000000000" pitchFamily="2" charset="2"/>
              <a:buNone/>
              <a:defRPr/>
            </a:pPr>
            <a:r>
              <a:rPr lang="en-US" sz="2200" i="1">
                <a:latin typeface="Times New Roman" panose="02020603050405020304" pitchFamily="18" charset="0"/>
                <a:cs typeface="Times New Roman" panose="02020603050405020304" pitchFamily="18" charset="0"/>
              </a:rPr>
              <a:t>		a</a:t>
            </a:r>
            <a:r>
              <a:rPr lang="en-US" sz="2200" baseline="-25000">
                <a:latin typeface="Times New Roman" panose="02020603050405020304" pitchFamily="18" charset="0"/>
                <a:cs typeface="Times New Roman" panose="02020603050405020304" pitchFamily="18" charset="0"/>
              </a:rPr>
              <a:t>1</a:t>
            </a:r>
            <a:r>
              <a:rPr lang="en-US" sz="2200" i="1">
                <a:latin typeface="Times New Roman" panose="02020603050405020304" pitchFamily="18" charset="0"/>
                <a:cs typeface="Times New Roman" panose="02020603050405020304" pitchFamily="18" charset="0"/>
              </a:rPr>
              <a:t> + a</a:t>
            </a:r>
            <a:r>
              <a:rPr lang="en-US" sz="2200" baseline="-25000">
                <a:latin typeface="Times New Roman" panose="02020603050405020304" pitchFamily="18" charset="0"/>
                <a:cs typeface="Times New Roman" panose="02020603050405020304" pitchFamily="18" charset="0"/>
              </a:rPr>
              <a:t>2</a:t>
            </a:r>
            <a:r>
              <a:rPr lang="en-US" sz="2200" i="1">
                <a:latin typeface="Times New Roman" panose="02020603050405020304" pitchFamily="18" charset="0"/>
                <a:cs typeface="Times New Roman" panose="02020603050405020304" pitchFamily="18" charset="0"/>
              </a:rPr>
              <a:t> </a:t>
            </a:r>
            <a:r>
              <a:rPr lang="en-US" sz="2200">
                <a:latin typeface="Times New Roman" panose="02020603050405020304" pitchFamily="18" charset="0"/>
                <a:cs typeface="Times New Roman" panose="02020603050405020304" pitchFamily="18" charset="0"/>
              </a:rPr>
              <a:t> </a:t>
            </a:r>
            <a:r>
              <a:rPr lang="en-US" sz="2200">
                <a:latin typeface="Times New Roman" panose="02020603050405020304" pitchFamily="18" charset="0"/>
                <a:cs typeface="Times New Roman" panose="02020603050405020304" pitchFamily="18" charset="0"/>
                <a:sym typeface="Symbol" panose="05050102010706020507" pitchFamily="18" charset="2"/>
              </a:rPr>
              <a:t></a:t>
            </a:r>
            <a:r>
              <a:rPr lang="en-US" sz="2200" i="1">
                <a:latin typeface="Times New Roman" panose="02020603050405020304" pitchFamily="18" charset="0"/>
                <a:cs typeface="Times New Roman" panose="02020603050405020304" pitchFamily="18" charset="0"/>
                <a:sym typeface="Symbol" panose="05050102010706020507" pitchFamily="18" charset="2"/>
              </a:rPr>
              <a:t>  a</a:t>
            </a:r>
            <a:r>
              <a:rPr lang="en-US" sz="2200" baseline="-25000">
                <a:latin typeface="Times New Roman" panose="02020603050405020304" pitchFamily="18" charset="0"/>
                <a:cs typeface="Times New Roman" panose="02020603050405020304" pitchFamily="18" charset="0"/>
                <a:sym typeface="Symbol" panose="05050102010706020507" pitchFamily="18" charset="2"/>
              </a:rPr>
              <a:t>3</a:t>
            </a:r>
            <a:r>
              <a:rPr lang="en-US" sz="2200" i="1">
                <a:latin typeface="Times New Roman" panose="02020603050405020304" pitchFamily="18" charset="0"/>
                <a:cs typeface="Times New Roman" panose="02020603050405020304" pitchFamily="18" charset="0"/>
                <a:sym typeface="Symbol" panose="05050102010706020507" pitchFamily="18" charset="2"/>
              </a:rPr>
              <a:t>,</a:t>
            </a:r>
          </a:p>
          <a:p>
            <a:pPr marL="0" indent="0">
              <a:lnSpc>
                <a:spcPct val="120000"/>
              </a:lnSpc>
              <a:spcBef>
                <a:spcPts val="0"/>
              </a:spcBef>
              <a:buFont typeface="Wingdings" panose="05000000000000000000" pitchFamily="2" charset="2"/>
              <a:buNone/>
              <a:defRPr/>
            </a:pPr>
            <a:r>
              <a:rPr lang="en-US" sz="2200" i="1">
                <a:latin typeface="Times New Roman" panose="02020603050405020304" pitchFamily="18" charset="0"/>
                <a:cs typeface="Times New Roman" panose="02020603050405020304" pitchFamily="18" charset="0"/>
              </a:rPr>
              <a:t>		a</a:t>
            </a:r>
            <a:r>
              <a:rPr lang="en-US" sz="2200" baseline="-25000">
                <a:latin typeface="Times New Roman" panose="02020603050405020304" pitchFamily="18" charset="0"/>
                <a:cs typeface="Times New Roman" panose="02020603050405020304" pitchFamily="18" charset="0"/>
              </a:rPr>
              <a:t>2</a:t>
            </a:r>
            <a:r>
              <a:rPr lang="en-US" sz="2200" i="1">
                <a:latin typeface="Times New Roman" panose="02020603050405020304" pitchFamily="18" charset="0"/>
                <a:cs typeface="Times New Roman" panose="02020603050405020304" pitchFamily="18" charset="0"/>
              </a:rPr>
              <a:t> + a</a:t>
            </a:r>
            <a:r>
              <a:rPr lang="en-US" sz="2200" baseline="-25000">
                <a:latin typeface="Times New Roman" panose="02020603050405020304" pitchFamily="18" charset="0"/>
                <a:cs typeface="Times New Roman" panose="02020603050405020304" pitchFamily="18" charset="0"/>
              </a:rPr>
              <a:t>3</a:t>
            </a:r>
            <a:r>
              <a:rPr lang="en-US" sz="2200">
                <a:latin typeface="Times New Roman" panose="02020603050405020304" pitchFamily="18" charset="0"/>
                <a:cs typeface="Times New Roman" panose="02020603050405020304" pitchFamily="18" charset="0"/>
              </a:rPr>
              <a:t>  </a:t>
            </a:r>
            <a:r>
              <a:rPr lang="en-US" sz="2200">
                <a:latin typeface="Times New Roman" panose="02020603050405020304" pitchFamily="18" charset="0"/>
                <a:cs typeface="Times New Roman" panose="02020603050405020304" pitchFamily="18" charset="0"/>
                <a:sym typeface="Symbol" panose="05050102010706020507" pitchFamily="18" charset="2"/>
              </a:rPr>
              <a:t></a:t>
            </a:r>
            <a:r>
              <a:rPr lang="en-US" sz="2200" i="1">
                <a:latin typeface="Times New Roman" panose="02020603050405020304" pitchFamily="18" charset="0"/>
                <a:cs typeface="Times New Roman" panose="02020603050405020304" pitchFamily="18" charset="0"/>
                <a:sym typeface="Symbol" panose="05050102010706020507" pitchFamily="18" charset="2"/>
              </a:rPr>
              <a:t>  a</a:t>
            </a:r>
            <a:r>
              <a:rPr lang="en-US" sz="2200" baseline="-25000">
                <a:latin typeface="Times New Roman" panose="02020603050405020304" pitchFamily="18" charset="0"/>
                <a:cs typeface="Times New Roman" panose="02020603050405020304" pitchFamily="18" charset="0"/>
                <a:sym typeface="Symbol" panose="05050102010706020507" pitchFamily="18" charset="2"/>
              </a:rPr>
              <a:t>4</a:t>
            </a:r>
            <a:r>
              <a:rPr lang="en-US" sz="2200" i="1">
                <a:latin typeface="Times New Roman" panose="02020603050405020304" pitchFamily="18" charset="0"/>
                <a:cs typeface="Times New Roman" panose="02020603050405020304" pitchFamily="18" charset="0"/>
                <a:sym typeface="Symbol" panose="05050102010706020507" pitchFamily="18" charset="2"/>
              </a:rPr>
              <a:t>,</a:t>
            </a:r>
          </a:p>
          <a:p>
            <a:pPr marL="0" indent="0">
              <a:lnSpc>
                <a:spcPct val="120000"/>
              </a:lnSpc>
              <a:spcBef>
                <a:spcPts val="0"/>
              </a:spcBef>
              <a:buFont typeface="Wingdings" panose="05000000000000000000" pitchFamily="2" charset="2"/>
              <a:buNone/>
              <a:defRPr/>
            </a:pPr>
            <a:r>
              <a:rPr lang="en-US" sz="2200" i="1">
                <a:latin typeface="Times New Roman" panose="02020603050405020304" pitchFamily="18" charset="0"/>
                <a:cs typeface="Times New Roman" panose="02020603050405020304" pitchFamily="18" charset="0"/>
              </a:rPr>
              <a:t>		a</a:t>
            </a:r>
            <a:r>
              <a:rPr lang="en-US" sz="2200" baseline="-25000">
                <a:latin typeface="Times New Roman" panose="02020603050405020304" pitchFamily="18" charset="0"/>
                <a:cs typeface="Times New Roman" panose="02020603050405020304" pitchFamily="18" charset="0"/>
              </a:rPr>
              <a:t>3</a:t>
            </a:r>
            <a:r>
              <a:rPr lang="en-US" sz="2200" i="1">
                <a:latin typeface="Times New Roman" panose="02020603050405020304" pitchFamily="18" charset="0"/>
                <a:cs typeface="Times New Roman" panose="02020603050405020304" pitchFamily="18" charset="0"/>
              </a:rPr>
              <a:t> + a</a:t>
            </a:r>
            <a:r>
              <a:rPr lang="en-US" sz="2200" baseline="-25000">
                <a:latin typeface="Times New Roman" panose="02020603050405020304" pitchFamily="18" charset="0"/>
                <a:cs typeface="Times New Roman" panose="02020603050405020304" pitchFamily="18" charset="0"/>
              </a:rPr>
              <a:t>4</a:t>
            </a:r>
            <a:r>
              <a:rPr lang="en-US" sz="2200" i="1">
                <a:latin typeface="Times New Roman" panose="02020603050405020304" pitchFamily="18" charset="0"/>
                <a:cs typeface="Times New Roman" panose="02020603050405020304" pitchFamily="18" charset="0"/>
              </a:rPr>
              <a:t>  </a:t>
            </a:r>
            <a:r>
              <a:rPr lang="en-US" sz="2200">
                <a:latin typeface="Times New Roman" panose="02020603050405020304" pitchFamily="18" charset="0"/>
                <a:cs typeface="Times New Roman" panose="02020603050405020304" pitchFamily="18" charset="0"/>
                <a:sym typeface="Symbol" panose="05050102010706020507" pitchFamily="18" charset="2"/>
              </a:rPr>
              <a:t></a:t>
            </a:r>
            <a:r>
              <a:rPr lang="en-US" sz="2200" i="1">
                <a:latin typeface="Times New Roman" panose="02020603050405020304" pitchFamily="18" charset="0"/>
                <a:cs typeface="Times New Roman" panose="02020603050405020304" pitchFamily="18" charset="0"/>
                <a:sym typeface="Symbol" panose="05050102010706020507" pitchFamily="18" charset="2"/>
              </a:rPr>
              <a:t>  a</a:t>
            </a:r>
            <a:r>
              <a:rPr lang="en-US" sz="2200" baseline="-25000">
                <a:latin typeface="Times New Roman" panose="02020603050405020304" pitchFamily="18" charset="0"/>
                <a:cs typeface="Times New Roman" panose="02020603050405020304" pitchFamily="18" charset="0"/>
                <a:sym typeface="Symbol" panose="05050102010706020507" pitchFamily="18" charset="2"/>
              </a:rPr>
              <a:t>5</a:t>
            </a:r>
            <a:r>
              <a:rPr lang="en-US" sz="2200" i="1">
                <a:latin typeface="Times New Roman" panose="02020603050405020304" pitchFamily="18" charset="0"/>
                <a:cs typeface="Times New Roman" panose="02020603050405020304" pitchFamily="18" charset="0"/>
                <a:sym typeface="Symbol" panose="05050102010706020507" pitchFamily="18" charset="2"/>
              </a:rPr>
              <a:t>,</a:t>
            </a:r>
          </a:p>
          <a:p>
            <a:pPr marL="0" indent="0">
              <a:lnSpc>
                <a:spcPct val="120000"/>
              </a:lnSpc>
              <a:spcBef>
                <a:spcPts val="0"/>
              </a:spcBef>
              <a:buFont typeface="Wingdings" panose="05000000000000000000" pitchFamily="2" charset="2"/>
              <a:buNone/>
              <a:defRPr/>
            </a:pPr>
            <a:r>
              <a:rPr lang="en-US" sz="2200" i="1">
                <a:latin typeface="Times New Roman" panose="02020603050405020304" pitchFamily="18" charset="0"/>
                <a:cs typeface="Times New Roman" panose="02020603050405020304" pitchFamily="18" charset="0"/>
              </a:rPr>
              <a:t>		a</a:t>
            </a:r>
            <a:r>
              <a:rPr lang="en-US" sz="2200" baseline="-25000">
                <a:latin typeface="Times New Roman" panose="02020603050405020304" pitchFamily="18" charset="0"/>
                <a:cs typeface="Times New Roman" panose="02020603050405020304" pitchFamily="18" charset="0"/>
              </a:rPr>
              <a:t>4</a:t>
            </a:r>
            <a:r>
              <a:rPr lang="en-US" sz="2200" i="1">
                <a:latin typeface="Times New Roman" panose="02020603050405020304" pitchFamily="18" charset="0"/>
                <a:cs typeface="Times New Roman" panose="02020603050405020304" pitchFamily="18" charset="0"/>
              </a:rPr>
              <a:t> + a</a:t>
            </a:r>
            <a:r>
              <a:rPr lang="en-US" sz="2200" baseline="-25000">
                <a:latin typeface="Times New Roman" panose="02020603050405020304" pitchFamily="18" charset="0"/>
                <a:cs typeface="Times New Roman" panose="02020603050405020304" pitchFamily="18" charset="0"/>
              </a:rPr>
              <a:t>5</a:t>
            </a:r>
            <a:r>
              <a:rPr lang="en-US" sz="2200">
                <a:latin typeface="Times New Roman" panose="02020603050405020304" pitchFamily="18" charset="0"/>
                <a:cs typeface="Times New Roman" panose="02020603050405020304" pitchFamily="18" charset="0"/>
              </a:rPr>
              <a:t>  </a:t>
            </a:r>
            <a:r>
              <a:rPr lang="en-US" sz="2200">
                <a:latin typeface="Times New Roman" panose="02020603050405020304" pitchFamily="18" charset="0"/>
                <a:cs typeface="Times New Roman" panose="02020603050405020304" pitchFamily="18" charset="0"/>
                <a:sym typeface="Symbol" panose="05050102010706020507" pitchFamily="18" charset="2"/>
              </a:rPr>
              <a:t> </a:t>
            </a:r>
            <a:r>
              <a:rPr lang="en-US" sz="2200" i="1">
                <a:latin typeface="Times New Roman" panose="02020603050405020304" pitchFamily="18" charset="0"/>
                <a:cs typeface="Times New Roman" panose="02020603050405020304" pitchFamily="18" charset="0"/>
                <a:sym typeface="Symbol" panose="05050102010706020507" pitchFamily="18" charset="2"/>
              </a:rPr>
              <a:t> a</a:t>
            </a:r>
            <a:r>
              <a:rPr lang="en-US" sz="2200" baseline="-25000">
                <a:latin typeface="Times New Roman" panose="02020603050405020304" pitchFamily="18" charset="0"/>
                <a:cs typeface="Times New Roman" panose="02020603050405020304" pitchFamily="18" charset="0"/>
                <a:sym typeface="Symbol" panose="05050102010706020507" pitchFamily="18" charset="2"/>
              </a:rPr>
              <a:t>6</a:t>
            </a:r>
            <a:r>
              <a:rPr lang="en-US" sz="2200" i="1">
                <a:latin typeface="Times New Roman" panose="02020603050405020304" pitchFamily="18" charset="0"/>
                <a:cs typeface="Times New Roman" panose="02020603050405020304" pitchFamily="18" charset="0"/>
                <a:sym typeface="Symbol" panose="05050102010706020507" pitchFamily="18" charset="2"/>
              </a:rPr>
              <a:t>,</a:t>
            </a:r>
          </a:p>
          <a:p>
            <a:pPr marL="0" indent="0">
              <a:lnSpc>
                <a:spcPct val="120000"/>
              </a:lnSpc>
              <a:spcBef>
                <a:spcPts val="0"/>
              </a:spcBef>
              <a:buFont typeface="Wingdings" panose="05000000000000000000" pitchFamily="2" charset="2"/>
              <a:buNone/>
              <a:defRPr/>
            </a:pPr>
            <a:r>
              <a:rPr lang="en-US" sz="2200" i="1">
                <a:latin typeface="Times New Roman" panose="02020603050405020304" pitchFamily="18" charset="0"/>
                <a:cs typeface="Times New Roman" panose="02020603050405020304" pitchFamily="18" charset="0"/>
              </a:rPr>
              <a:t>		a</a:t>
            </a:r>
            <a:r>
              <a:rPr lang="en-US" sz="2200" baseline="-25000">
                <a:latin typeface="Times New Roman" panose="02020603050405020304" pitchFamily="18" charset="0"/>
                <a:cs typeface="Times New Roman" panose="02020603050405020304" pitchFamily="18" charset="0"/>
              </a:rPr>
              <a:t>5</a:t>
            </a:r>
            <a:r>
              <a:rPr lang="en-US" sz="2200" i="1">
                <a:latin typeface="Times New Roman" panose="02020603050405020304" pitchFamily="18" charset="0"/>
                <a:cs typeface="Times New Roman" panose="02020603050405020304" pitchFamily="18" charset="0"/>
              </a:rPr>
              <a:t> + a</a:t>
            </a:r>
            <a:r>
              <a:rPr lang="en-US" sz="2200" baseline="-25000">
                <a:latin typeface="Times New Roman" panose="02020603050405020304" pitchFamily="18" charset="0"/>
                <a:cs typeface="Times New Roman" panose="02020603050405020304" pitchFamily="18" charset="0"/>
              </a:rPr>
              <a:t>6</a:t>
            </a:r>
            <a:r>
              <a:rPr lang="en-US" sz="2200">
                <a:latin typeface="Times New Roman" panose="02020603050405020304" pitchFamily="18" charset="0"/>
                <a:cs typeface="Times New Roman" panose="02020603050405020304" pitchFamily="18" charset="0"/>
              </a:rPr>
              <a:t>  </a:t>
            </a:r>
            <a:r>
              <a:rPr lang="en-US" sz="2200">
                <a:latin typeface="Times New Roman" panose="02020603050405020304" pitchFamily="18" charset="0"/>
                <a:cs typeface="Times New Roman" panose="02020603050405020304" pitchFamily="18" charset="0"/>
                <a:sym typeface="Symbol" panose="05050102010706020507" pitchFamily="18" charset="2"/>
              </a:rPr>
              <a:t> </a:t>
            </a:r>
            <a:r>
              <a:rPr lang="en-US" sz="2200" i="1">
                <a:latin typeface="Times New Roman" panose="02020603050405020304" pitchFamily="18" charset="0"/>
                <a:cs typeface="Times New Roman" panose="02020603050405020304" pitchFamily="18" charset="0"/>
                <a:sym typeface="Symbol" panose="05050102010706020507" pitchFamily="18" charset="2"/>
              </a:rPr>
              <a:t> a</a:t>
            </a:r>
            <a:r>
              <a:rPr lang="en-US" sz="2200" baseline="-25000">
                <a:latin typeface="Times New Roman" panose="02020603050405020304" pitchFamily="18" charset="0"/>
                <a:cs typeface="Times New Roman" panose="02020603050405020304" pitchFamily="18" charset="0"/>
                <a:sym typeface="Symbol" panose="05050102010706020507" pitchFamily="18" charset="2"/>
              </a:rPr>
              <a:t>7</a:t>
            </a:r>
            <a:r>
              <a:rPr lang="en-US" sz="2200" i="1">
                <a:latin typeface="Times New Roman" panose="02020603050405020304" pitchFamily="18" charset="0"/>
                <a:cs typeface="Times New Roman" panose="02020603050405020304" pitchFamily="18" charset="0"/>
                <a:sym typeface="Symbol" panose="05050102010706020507" pitchFamily="18" charset="2"/>
              </a:rPr>
              <a:t>.</a:t>
            </a:r>
            <a:endParaRPr lang="en-US" sz="2200">
              <a:latin typeface="Times New Roman" panose="02020603050405020304" pitchFamily="18" charset="0"/>
              <a:cs typeface="Times New Roman" panose="02020603050405020304" pitchFamily="18" charset="0"/>
              <a:sym typeface="Symbol" panose="05050102010706020507" pitchFamily="18" charset="2"/>
            </a:endParaRPr>
          </a:p>
          <a:p>
            <a:pPr>
              <a:lnSpc>
                <a:spcPct val="120000"/>
              </a:lnSpc>
              <a:spcBef>
                <a:spcPts val="600"/>
              </a:spcBef>
              <a:defRPr/>
            </a:pPr>
            <a:r>
              <a:rPr lang="vi-VN" sz="2200">
                <a:latin typeface="Times New Roman" panose="02020603050405020304" pitchFamily="18" charset="0"/>
                <a:cs typeface="Times New Roman" panose="02020603050405020304" pitchFamily="18" charset="0"/>
              </a:rPr>
              <a:t>Từ giả thiết </a:t>
            </a:r>
            <a:r>
              <a:rPr lang="vi-VN" sz="2200" i="1">
                <a:latin typeface="Times New Roman" panose="02020603050405020304" pitchFamily="18" charset="0"/>
                <a:cs typeface="Times New Roman" panose="02020603050405020304" pitchFamily="18" charset="0"/>
              </a:rPr>
              <a:t>a</a:t>
            </a:r>
            <a:r>
              <a:rPr lang="vi-VN" sz="2200" baseline="-25000">
                <a:latin typeface="Times New Roman" panose="02020603050405020304" pitchFamily="18" charset="0"/>
                <a:cs typeface="Times New Roman" panose="02020603050405020304" pitchFamily="18" charset="0"/>
              </a:rPr>
              <a:t>1</a:t>
            </a:r>
            <a:r>
              <a:rPr lang="vi-VN" sz="2200" i="1">
                <a:latin typeface="Times New Roman" panose="02020603050405020304" pitchFamily="18" charset="0"/>
                <a:cs typeface="Times New Roman" panose="02020603050405020304" pitchFamily="18" charset="0"/>
              </a:rPr>
              <a:t>, a</a:t>
            </a:r>
            <a:r>
              <a:rPr lang="vi-VN" sz="2200" baseline="-25000">
                <a:latin typeface="Times New Roman" panose="02020603050405020304" pitchFamily="18" charset="0"/>
                <a:cs typeface="Times New Roman" panose="02020603050405020304" pitchFamily="18" charset="0"/>
              </a:rPr>
              <a:t>2</a:t>
            </a:r>
            <a:r>
              <a:rPr lang="vi-VN" sz="2200">
                <a:latin typeface="Times New Roman" panose="02020603050405020304" pitchFamily="18" charset="0"/>
                <a:cs typeface="Times New Roman" panose="02020603050405020304" pitchFamily="18" charset="0"/>
              </a:rPr>
              <a:t> có giá trị lớn hơn 10, ta nhận được </a:t>
            </a:r>
            <a:r>
              <a:rPr lang="vi-VN" sz="2200" i="1">
                <a:latin typeface="Times New Roman" panose="02020603050405020304" pitchFamily="18" charset="0"/>
                <a:cs typeface="Times New Roman" panose="02020603050405020304" pitchFamily="18" charset="0"/>
              </a:rPr>
              <a:t>a</a:t>
            </a:r>
            <a:r>
              <a:rPr lang="vi-VN" sz="2200" baseline="-25000">
                <a:latin typeface="Times New Roman" panose="02020603050405020304" pitchFamily="18" charset="0"/>
                <a:cs typeface="Times New Roman" panose="02020603050405020304" pitchFamily="18" charset="0"/>
              </a:rPr>
              <a:t>3</a:t>
            </a:r>
            <a:r>
              <a:rPr lang="vi-VN" sz="2200" i="1">
                <a:latin typeface="Times New Roman" panose="02020603050405020304" pitchFamily="18" charset="0"/>
                <a:cs typeface="Times New Roman" panose="02020603050405020304" pitchFamily="18" charset="0"/>
              </a:rPr>
              <a:t> &gt; </a:t>
            </a:r>
            <a:r>
              <a:rPr lang="vi-VN" sz="2200">
                <a:latin typeface="Times New Roman" panose="02020603050405020304" pitchFamily="18" charset="0"/>
                <a:cs typeface="Times New Roman" panose="02020603050405020304" pitchFamily="18" charset="0"/>
              </a:rPr>
              <a:t>20. Từ </a:t>
            </a:r>
            <a:r>
              <a:rPr lang="vi-VN" sz="2200" i="1">
                <a:latin typeface="Times New Roman" panose="02020603050405020304" pitchFamily="18" charset="0"/>
                <a:cs typeface="Times New Roman" panose="02020603050405020304" pitchFamily="18" charset="0"/>
              </a:rPr>
              <a:t>a</a:t>
            </a:r>
            <a:r>
              <a:rPr lang="vi-VN" sz="2200" baseline="-25000">
                <a:latin typeface="Times New Roman" panose="02020603050405020304" pitchFamily="18" charset="0"/>
                <a:cs typeface="Times New Roman" panose="02020603050405020304" pitchFamily="18" charset="0"/>
              </a:rPr>
              <a:t>2</a:t>
            </a:r>
            <a:r>
              <a:rPr lang="vi-VN" sz="2200" i="1">
                <a:latin typeface="Times New Roman" panose="02020603050405020304" pitchFamily="18" charset="0"/>
                <a:cs typeface="Times New Roman" panose="02020603050405020304" pitchFamily="18" charset="0"/>
              </a:rPr>
              <a:t> &gt; </a:t>
            </a:r>
            <a:r>
              <a:rPr lang="vi-VN" sz="2200">
                <a:latin typeface="Times New Roman" panose="02020603050405020304" pitchFamily="18" charset="0"/>
                <a:cs typeface="Times New Roman" panose="02020603050405020304" pitchFamily="18" charset="0"/>
              </a:rPr>
              <a:t>10 và </a:t>
            </a:r>
            <a:r>
              <a:rPr lang="vi-VN" sz="2200" i="1">
                <a:latin typeface="Times New Roman" panose="02020603050405020304" pitchFamily="18" charset="0"/>
                <a:cs typeface="Times New Roman" panose="02020603050405020304" pitchFamily="18" charset="0"/>
              </a:rPr>
              <a:t>a</a:t>
            </a:r>
            <a:r>
              <a:rPr lang="vi-VN" sz="2200" baseline="-25000">
                <a:latin typeface="Times New Roman" panose="02020603050405020304" pitchFamily="18" charset="0"/>
                <a:cs typeface="Times New Roman" panose="02020603050405020304" pitchFamily="18" charset="0"/>
              </a:rPr>
              <a:t>3</a:t>
            </a:r>
            <a:r>
              <a:rPr lang="vi-VN" sz="2200" i="1">
                <a:latin typeface="Times New Roman" panose="02020603050405020304" pitchFamily="18" charset="0"/>
                <a:cs typeface="Times New Roman" panose="02020603050405020304" pitchFamily="18" charset="0"/>
              </a:rPr>
              <a:t> &gt; </a:t>
            </a:r>
            <a:r>
              <a:rPr lang="vi-VN" sz="2200">
                <a:latin typeface="Times New Roman" panose="02020603050405020304" pitchFamily="18" charset="0"/>
                <a:cs typeface="Times New Roman" panose="02020603050405020304" pitchFamily="18" charset="0"/>
              </a:rPr>
              <a:t>20, ta nhận được </a:t>
            </a:r>
            <a:r>
              <a:rPr lang="vi-VN" sz="2200" i="1">
                <a:latin typeface="Times New Roman" panose="02020603050405020304" pitchFamily="18" charset="0"/>
                <a:cs typeface="Times New Roman" panose="02020603050405020304" pitchFamily="18" charset="0"/>
              </a:rPr>
              <a:t>a</a:t>
            </a:r>
            <a:r>
              <a:rPr lang="vi-VN" sz="2200" baseline="-25000">
                <a:latin typeface="Times New Roman" panose="02020603050405020304" pitchFamily="18" charset="0"/>
                <a:cs typeface="Times New Roman" panose="02020603050405020304" pitchFamily="18" charset="0"/>
              </a:rPr>
              <a:t>4</a:t>
            </a:r>
            <a:r>
              <a:rPr lang="vi-VN" sz="2200" i="1">
                <a:latin typeface="Times New Roman" panose="02020603050405020304" pitchFamily="18" charset="0"/>
                <a:cs typeface="Times New Roman" panose="02020603050405020304" pitchFamily="18" charset="0"/>
              </a:rPr>
              <a:t> &gt; </a:t>
            </a:r>
            <a:r>
              <a:rPr lang="vi-VN" sz="2200">
                <a:latin typeface="Times New Roman" panose="02020603050405020304" pitchFamily="18" charset="0"/>
                <a:cs typeface="Times New Roman" panose="02020603050405020304" pitchFamily="18" charset="0"/>
              </a:rPr>
              <a:t>30, ..., cứ như vậy ta nhận được </a:t>
            </a:r>
            <a:r>
              <a:rPr lang="vi-VN" sz="2200" i="1">
                <a:latin typeface="Times New Roman" panose="02020603050405020304" pitchFamily="18" charset="0"/>
                <a:cs typeface="Times New Roman" panose="02020603050405020304" pitchFamily="18" charset="0"/>
              </a:rPr>
              <a:t>a</a:t>
            </a:r>
            <a:r>
              <a:rPr lang="vi-VN" sz="2200" baseline="-25000">
                <a:latin typeface="Times New Roman" panose="02020603050405020304" pitchFamily="18" charset="0"/>
                <a:cs typeface="Times New Roman" panose="02020603050405020304" pitchFamily="18" charset="0"/>
              </a:rPr>
              <a:t>5</a:t>
            </a:r>
            <a:r>
              <a:rPr lang="vi-VN" sz="2200">
                <a:latin typeface="Times New Roman" panose="02020603050405020304" pitchFamily="18" charset="0"/>
                <a:cs typeface="Times New Roman" panose="02020603050405020304" pitchFamily="18" charset="0"/>
              </a:rPr>
              <a:t> &gt; 50</a:t>
            </a:r>
            <a:r>
              <a:rPr lang="vi-VN" sz="2200" i="1">
                <a:latin typeface="Times New Roman" panose="02020603050405020304" pitchFamily="18" charset="0"/>
                <a:cs typeface="Times New Roman" panose="02020603050405020304" pitchFamily="18" charset="0"/>
              </a:rPr>
              <a:t>, a</a:t>
            </a:r>
            <a:r>
              <a:rPr lang="vi-VN" sz="2200" baseline="-25000">
                <a:latin typeface="Times New Roman" panose="02020603050405020304" pitchFamily="18" charset="0"/>
                <a:cs typeface="Times New Roman" panose="02020603050405020304" pitchFamily="18" charset="0"/>
              </a:rPr>
              <a:t>6</a:t>
            </a:r>
            <a:r>
              <a:rPr lang="vi-VN" sz="2200">
                <a:latin typeface="Times New Roman" panose="02020603050405020304" pitchFamily="18" charset="0"/>
                <a:cs typeface="Times New Roman" panose="02020603050405020304" pitchFamily="18" charset="0"/>
              </a:rPr>
              <a:t> &gt; 80 và </a:t>
            </a:r>
            <a:r>
              <a:rPr lang="vi-VN" sz="2200" i="1">
                <a:latin typeface="Times New Roman" panose="02020603050405020304" pitchFamily="18" charset="0"/>
                <a:cs typeface="Times New Roman" panose="02020603050405020304" pitchFamily="18" charset="0"/>
              </a:rPr>
              <a:t>a</a:t>
            </a:r>
            <a:r>
              <a:rPr lang="vi-VN" sz="2200" baseline="-25000">
                <a:latin typeface="Times New Roman" panose="02020603050405020304" pitchFamily="18" charset="0"/>
                <a:cs typeface="Times New Roman" panose="02020603050405020304" pitchFamily="18" charset="0"/>
              </a:rPr>
              <a:t>7</a:t>
            </a:r>
            <a:r>
              <a:rPr lang="vi-VN" sz="2200">
                <a:latin typeface="Times New Roman" panose="02020603050405020304" pitchFamily="18" charset="0"/>
                <a:cs typeface="Times New Roman" panose="02020603050405020304" pitchFamily="18" charset="0"/>
              </a:rPr>
              <a:t> &gt; 130. </a:t>
            </a:r>
          </a:p>
          <a:p>
            <a:pPr>
              <a:lnSpc>
                <a:spcPct val="120000"/>
              </a:lnSpc>
              <a:spcBef>
                <a:spcPts val="600"/>
              </a:spcBef>
              <a:defRPr/>
            </a:pPr>
            <a:r>
              <a:rPr lang="vi-VN" sz="2200">
                <a:latin typeface="Times New Roman" panose="02020603050405020304" pitchFamily="18" charset="0"/>
                <a:cs typeface="Times New Roman" panose="02020603050405020304" pitchFamily="18" charset="0"/>
              </a:rPr>
              <a:t>Bất đẳng thức cuối cùng mâu thuẫn với giả thiết các độ dài nhỏ hơn 100 và điều đó chứng minh kết luận của Ví dụ 1.</a:t>
            </a:r>
          </a:p>
        </p:txBody>
      </p:sp>
    </p:spTree>
    <p:extLst>
      <p:ext uri="{BB962C8B-B14F-4D97-AF65-F5344CB8AC3E}">
        <p14:creationId xmlns:p14="http://schemas.microsoft.com/office/powerpoint/2010/main" val="933790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56F8507E-F27B-4F7B-B92D-278BB8C2E87F}"/>
              </a:ext>
            </a:extLst>
          </p:cNvPr>
          <p:cNvSpPr>
            <a:spLocks noGrp="1" noChangeArrowheads="1"/>
          </p:cNvSpPr>
          <p:nvPr>
            <p:ph type="title"/>
          </p:nvPr>
        </p:nvSpPr>
        <p:spPr>
          <a:xfrm>
            <a:off x="0" y="0"/>
            <a:ext cx="9144000" cy="838200"/>
          </a:xfrm>
        </p:spPr>
        <p:txBody>
          <a:bodyPr>
            <a:normAutofit/>
          </a:bodyPr>
          <a:lstStyle/>
          <a:p>
            <a:pPr eaLnBrk="1" hangingPunct="1"/>
            <a:r>
              <a:rPr lang="en-US" altLang="en-US" sz="3500" dirty="0"/>
              <a:t>2.2. </a:t>
            </a:r>
            <a:r>
              <a:rPr lang="en-US" altLang="en-US" sz="3500" dirty="0" err="1"/>
              <a:t>Chứng</a:t>
            </a:r>
            <a:r>
              <a:rPr lang="en-US" altLang="en-US" sz="3500" dirty="0"/>
              <a:t> minh </a:t>
            </a:r>
            <a:r>
              <a:rPr lang="en-US" altLang="en-US" sz="3500" dirty="0" err="1"/>
              <a:t>bằng</a:t>
            </a:r>
            <a:r>
              <a:rPr lang="en-US" altLang="en-US" sz="3500" dirty="0"/>
              <a:t> </a:t>
            </a:r>
            <a:r>
              <a:rPr lang="en-US" altLang="en-US" sz="3500" dirty="0" err="1"/>
              <a:t>phản</a:t>
            </a:r>
            <a:r>
              <a:rPr lang="en-US" altLang="en-US" sz="3500" dirty="0"/>
              <a:t> </a:t>
            </a:r>
            <a:r>
              <a:rPr lang="en-US" altLang="en-US" sz="3500" dirty="0" err="1"/>
              <a:t>chứng</a:t>
            </a:r>
            <a:endParaRPr lang="en-US" altLang="en-US" sz="3500" dirty="0"/>
          </a:p>
        </p:txBody>
      </p:sp>
      <p:sp>
        <p:nvSpPr>
          <p:cNvPr id="41989" name="Rectangle 3">
            <a:extLst>
              <a:ext uri="{FF2B5EF4-FFF2-40B4-BE49-F238E27FC236}">
                <a16:creationId xmlns:a16="http://schemas.microsoft.com/office/drawing/2014/main" id="{95AEE9CE-C288-420D-BD7C-39750F7048FB}"/>
              </a:ext>
            </a:extLst>
          </p:cNvPr>
          <p:cNvSpPr>
            <a:spLocks noGrp="1" noChangeArrowheads="1"/>
          </p:cNvSpPr>
          <p:nvPr>
            <p:ph idx="1"/>
          </p:nvPr>
        </p:nvSpPr>
        <p:spPr>
          <a:xfrm>
            <a:off x="26324" y="838200"/>
            <a:ext cx="9117676" cy="5181600"/>
          </a:xfrm>
        </p:spPr>
        <p:txBody>
          <a:bodyPr/>
          <a:lstStyle/>
          <a:p>
            <a:pPr marL="0" indent="0" algn="just" eaLnBrk="1" hangingPunct="1">
              <a:spcBef>
                <a:spcPts val="1200"/>
              </a:spcBef>
              <a:buFont typeface="Wingdings" panose="05000000000000000000" pitchFamily="2" charset="2"/>
              <a:buNone/>
              <a:defRPr/>
            </a:pPr>
            <a:r>
              <a:rPr lang="vi-VN" sz="2400" b="1" dirty="0">
                <a:latin typeface="Times New Roman" panose="02020603050405020304" pitchFamily="18" charset="0"/>
                <a:cs typeface="Times New Roman" panose="02020603050405020304" pitchFamily="18" charset="0"/>
              </a:rPr>
              <a:t>Ví dụ </a:t>
            </a:r>
            <a:r>
              <a:rPr lang="en-US" sz="2400" b="1" dirty="0">
                <a:latin typeface="Times New Roman" panose="02020603050405020304" pitchFamily="18" charset="0"/>
                <a:cs typeface="Times New Roman" panose="02020603050405020304" pitchFamily="18" charset="0"/>
              </a:rPr>
              <a:t>2</a:t>
            </a:r>
            <a:r>
              <a:rPr lang="vi-VN" sz="2400" b="1" dirty="0">
                <a:latin typeface="Times New Roman" panose="02020603050405020304" pitchFamily="18" charset="0"/>
                <a:cs typeface="Times New Roman" panose="02020603050405020304" pitchFamily="18" charset="0"/>
              </a:rPr>
              <a:t>.</a:t>
            </a:r>
            <a:r>
              <a:rPr lang="vi-VN" sz="2400" dirty="0">
                <a:latin typeface="Times New Roman" panose="02020603050405020304" pitchFamily="18" charset="0"/>
                <a:cs typeface="Times New Roman" panose="02020603050405020304" pitchFamily="18" charset="0"/>
              </a:rPr>
              <a:t> Chứng minh rằng không thể nối 31 máy vi tính thành một mạng sao cho mỗi máy được nối với đúng 5 máy khác.</a:t>
            </a:r>
          </a:p>
          <a:p>
            <a:pPr marL="0" indent="0" eaLnBrk="1" hangingPunct="1">
              <a:spcBef>
                <a:spcPts val="1200"/>
              </a:spcBef>
              <a:buFont typeface="Wingdings" panose="05000000000000000000" pitchFamily="2" charset="2"/>
              <a:buNone/>
              <a:defRPr/>
            </a:pPr>
            <a:r>
              <a:rPr lang="vi-VN" sz="2400" b="1" dirty="0">
                <a:latin typeface="Times New Roman" panose="02020603050405020304" pitchFamily="18" charset="0"/>
                <a:cs typeface="Times New Roman" panose="02020603050405020304" pitchFamily="18" charset="0"/>
              </a:rPr>
              <a:t>Giải:</a:t>
            </a:r>
            <a:r>
              <a:rPr lang="vi-VN" sz="2400" dirty="0">
                <a:latin typeface="Times New Roman" panose="02020603050405020304" pitchFamily="18" charset="0"/>
                <a:cs typeface="Times New Roman" panose="02020603050405020304" pitchFamily="18" charset="0"/>
              </a:rPr>
              <a:t> Giả sử ngược lại là tìm được cách nối 31 máy sao cho mỗi máy được nối với đúng 5 máy khác. Khi đó số lượng kênh nối là </a:t>
            </a:r>
          </a:p>
          <a:p>
            <a:pPr eaLnBrk="1" hangingPunct="1">
              <a:spcBef>
                <a:spcPts val="1200"/>
              </a:spcBef>
              <a:buFont typeface="Wingdings" panose="05000000000000000000" pitchFamily="2" charset="2"/>
              <a:buNone/>
              <a:defRPr/>
            </a:pPr>
            <a:r>
              <a:rPr lang="en-US" sz="2400" dirty="0">
                <a:latin typeface="Times New Roman" panose="02020603050405020304" pitchFamily="18" charset="0"/>
                <a:cs typeface="Times New Roman" panose="02020603050405020304" pitchFamily="18" charset="0"/>
              </a:rPr>
              <a:t>                  5</a:t>
            </a:r>
            <a:r>
              <a:rPr lang="en-US" sz="2400" dirty="0">
                <a:latin typeface="Times New Roman" panose="02020603050405020304" pitchFamily="18" charset="0"/>
                <a:cs typeface="Times New Roman" panose="02020603050405020304" pitchFamily="18" charset="0"/>
                <a:sym typeface="Symbol" panose="05050102010706020507" pitchFamily="18" charset="2"/>
              </a:rPr>
              <a:t>31/2 = 75,5 ?! </a:t>
            </a:r>
          </a:p>
          <a:p>
            <a:pPr marL="0" indent="0" eaLnBrk="1" hangingPunct="1">
              <a:spcBef>
                <a:spcPts val="1200"/>
              </a:spcBef>
              <a:buFont typeface="Wingdings" panose="05000000000000000000" pitchFamily="2" charset="2"/>
              <a:buNone/>
              <a:defRPr/>
            </a:pP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phi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thu được đã chứng minh khẳng định trong ví dụ là đúng.</a:t>
            </a:r>
          </a:p>
        </p:txBody>
      </p:sp>
    </p:spTree>
    <p:extLst>
      <p:ext uri="{BB962C8B-B14F-4D97-AF65-F5344CB8AC3E}">
        <p14:creationId xmlns:p14="http://schemas.microsoft.com/office/powerpoint/2010/main" val="12552743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29090D98-3F2B-460C-BADA-B53F9AD9CD7E}"/>
              </a:ext>
            </a:extLst>
          </p:cNvPr>
          <p:cNvSpPr>
            <a:spLocks noGrp="1" noChangeArrowheads="1"/>
          </p:cNvSpPr>
          <p:nvPr>
            <p:ph type="title"/>
          </p:nvPr>
        </p:nvSpPr>
        <p:spPr>
          <a:xfrm>
            <a:off x="0" y="0"/>
            <a:ext cx="9144000" cy="838200"/>
          </a:xfrm>
        </p:spPr>
        <p:txBody>
          <a:bodyPr>
            <a:normAutofit/>
          </a:bodyPr>
          <a:lstStyle/>
          <a:p>
            <a:pPr eaLnBrk="1" hangingPunct="1"/>
            <a:r>
              <a:rPr lang="en-US" altLang="en-US" sz="3500" dirty="0"/>
              <a:t>2. </a:t>
            </a:r>
            <a:r>
              <a:rPr lang="en-US" altLang="en-US" sz="3500" dirty="0" err="1"/>
              <a:t>Các</a:t>
            </a:r>
            <a:r>
              <a:rPr lang="en-US" altLang="en-US" sz="3500" dirty="0"/>
              <a:t> </a:t>
            </a:r>
            <a:r>
              <a:rPr lang="en-US" altLang="en-US" sz="3500" dirty="0" err="1"/>
              <a:t>kỹ</a:t>
            </a:r>
            <a:r>
              <a:rPr lang="en-US" altLang="en-US" sz="3500" dirty="0"/>
              <a:t> </a:t>
            </a:r>
            <a:r>
              <a:rPr lang="en-US" altLang="en-US" sz="3500" dirty="0" err="1"/>
              <a:t>thuật</a:t>
            </a:r>
            <a:r>
              <a:rPr lang="en-US" altLang="en-US" sz="3500" dirty="0"/>
              <a:t> </a:t>
            </a:r>
            <a:r>
              <a:rPr lang="en-US" altLang="en-US" sz="3500" dirty="0" err="1"/>
              <a:t>chứng</a:t>
            </a:r>
            <a:r>
              <a:rPr lang="en-US" altLang="en-US" sz="3500" dirty="0"/>
              <a:t> minh </a:t>
            </a:r>
            <a:r>
              <a:rPr lang="en-US" altLang="en-US" sz="3500" dirty="0" err="1"/>
              <a:t>cơ</a:t>
            </a:r>
            <a:r>
              <a:rPr lang="en-US" altLang="en-US" sz="3500" dirty="0"/>
              <a:t> </a:t>
            </a:r>
            <a:r>
              <a:rPr lang="en-US" altLang="en-US" sz="3500" dirty="0" err="1"/>
              <a:t>bản</a:t>
            </a:r>
            <a:endParaRPr lang="en-US" altLang="en-US" sz="3500" dirty="0"/>
          </a:p>
        </p:txBody>
      </p:sp>
      <p:sp>
        <p:nvSpPr>
          <p:cNvPr id="21508" name="Rectangle 3">
            <a:extLst>
              <a:ext uri="{FF2B5EF4-FFF2-40B4-BE49-F238E27FC236}">
                <a16:creationId xmlns:a16="http://schemas.microsoft.com/office/drawing/2014/main" id="{BD6D5C6D-CFA7-4CD6-9E72-4300C3217C52}"/>
              </a:ext>
            </a:extLst>
          </p:cNvPr>
          <p:cNvSpPr>
            <a:spLocks noGrp="1" noChangeArrowheads="1"/>
          </p:cNvSpPr>
          <p:nvPr>
            <p:ph idx="1"/>
          </p:nvPr>
        </p:nvSpPr>
        <p:spPr>
          <a:xfrm>
            <a:off x="0" y="838200"/>
            <a:ext cx="8474075" cy="4495800"/>
          </a:xfrm>
        </p:spPr>
        <p:txBody>
          <a:bodyPr/>
          <a:lstStyle/>
          <a:p>
            <a:pPr marL="590550" indent="-590550" eaLnBrk="1" hangingPunct="1">
              <a:buFont typeface="Wingdings" panose="05000000000000000000" pitchFamily="2" charset="2"/>
              <a:buNone/>
              <a:defRPr/>
            </a:pPr>
            <a:r>
              <a:rPr lang="en-US" sz="2600">
                <a:solidFill>
                  <a:schemeClr val="bg1">
                    <a:lumMod val="65000"/>
                  </a:schemeClr>
                </a:solidFill>
                <a:latin typeface="Times New Roman" panose="02020603050405020304" pitchFamily="18" charset="0"/>
              </a:rPr>
              <a:t>2.1. Chứng minh trực tiếp (Direct Proof) </a:t>
            </a:r>
          </a:p>
          <a:p>
            <a:pPr marL="590550" indent="-590550" eaLnBrk="1" hangingPunct="1">
              <a:buFont typeface="Wingdings" panose="05000000000000000000" pitchFamily="2" charset="2"/>
              <a:buNone/>
              <a:defRPr/>
            </a:pPr>
            <a:r>
              <a:rPr lang="en-US" sz="2600">
                <a:solidFill>
                  <a:schemeClr val="bg1">
                    <a:lumMod val="65000"/>
                  </a:schemeClr>
                </a:solidFill>
                <a:latin typeface="Times New Roman" panose="02020603050405020304" pitchFamily="18" charset="0"/>
              </a:rPr>
              <a:t>2.2. Chứng minh bằng phản chứng (Proof by Contradiction) </a:t>
            </a:r>
          </a:p>
          <a:p>
            <a:pPr marL="590550" indent="-590550" eaLnBrk="1" hangingPunct="1">
              <a:buFont typeface="Wingdings" panose="05000000000000000000" pitchFamily="2" charset="2"/>
              <a:buNone/>
              <a:defRPr/>
            </a:pPr>
            <a:r>
              <a:rPr lang="en-US" sz="2600" b="1">
                <a:solidFill>
                  <a:srgbClr val="FF0000"/>
                </a:solidFill>
                <a:latin typeface="Times New Roman" panose="02020603050405020304" pitchFamily="18" charset="0"/>
              </a:rPr>
              <a:t>2.3. Chứng minh bằng phản đề (Proof by Contrapositive) </a:t>
            </a:r>
          </a:p>
          <a:p>
            <a:pPr marL="590550" indent="-590550" eaLnBrk="1" hangingPunct="1">
              <a:buFont typeface="Wingdings" panose="05000000000000000000" pitchFamily="2" charset="2"/>
              <a:buNone/>
              <a:defRPr/>
            </a:pPr>
            <a:r>
              <a:rPr lang="en-US" sz="2600">
                <a:solidFill>
                  <a:srgbClr val="000066"/>
                </a:solidFill>
                <a:latin typeface="Times New Roman" panose="02020603050405020304" pitchFamily="18" charset="0"/>
              </a:rPr>
              <a:t>2.4. Chứng minh bằng qui nạp toán học (Proof by Mathematical Induction) </a:t>
            </a:r>
          </a:p>
        </p:txBody>
      </p:sp>
    </p:spTree>
    <p:extLst>
      <p:ext uri="{BB962C8B-B14F-4D97-AF65-F5344CB8AC3E}">
        <p14:creationId xmlns:p14="http://schemas.microsoft.com/office/powerpoint/2010/main" val="18447509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67281F1F-6000-423E-B4B6-DF8A21F6F899}"/>
              </a:ext>
            </a:extLst>
          </p:cNvPr>
          <p:cNvSpPr>
            <a:spLocks noGrp="1" noChangeArrowheads="1"/>
          </p:cNvSpPr>
          <p:nvPr>
            <p:ph type="title"/>
          </p:nvPr>
        </p:nvSpPr>
        <p:spPr>
          <a:xfrm>
            <a:off x="0" y="0"/>
            <a:ext cx="9144000" cy="838200"/>
          </a:xfrm>
        </p:spPr>
        <p:txBody>
          <a:bodyPr>
            <a:normAutofit/>
          </a:bodyPr>
          <a:lstStyle/>
          <a:p>
            <a:pPr eaLnBrk="1" hangingPunct="1"/>
            <a:r>
              <a:rPr lang="en-US" altLang="en-US" sz="3500" dirty="0"/>
              <a:t>2.3. </a:t>
            </a:r>
            <a:r>
              <a:rPr lang="en-US" altLang="en-US" sz="3500" dirty="0" err="1"/>
              <a:t>Chứng</a:t>
            </a:r>
            <a:r>
              <a:rPr lang="en-US" altLang="en-US" sz="3500" dirty="0"/>
              <a:t> minh </a:t>
            </a:r>
            <a:r>
              <a:rPr lang="en-US" altLang="en-US" sz="3500" dirty="0" err="1"/>
              <a:t>bằng</a:t>
            </a:r>
            <a:r>
              <a:rPr lang="en-US" altLang="en-US" sz="3500" dirty="0"/>
              <a:t> </a:t>
            </a:r>
            <a:r>
              <a:rPr lang="en-US" altLang="en-US" sz="3500" dirty="0" err="1"/>
              <a:t>phản</a:t>
            </a:r>
            <a:r>
              <a:rPr lang="en-US" altLang="en-US" sz="3500" dirty="0"/>
              <a:t> </a:t>
            </a:r>
            <a:r>
              <a:rPr lang="en-US" altLang="en-US" sz="3500" dirty="0" err="1"/>
              <a:t>đề</a:t>
            </a:r>
            <a:r>
              <a:rPr lang="en-US" altLang="en-US" sz="3500" dirty="0"/>
              <a:t> </a:t>
            </a:r>
          </a:p>
        </p:txBody>
      </p:sp>
      <p:sp>
        <p:nvSpPr>
          <p:cNvPr id="37892" name="Rectangle 3">
            <a:extLst>
              <a:ext uri="{FF2B5EF4-FFF2-40B4-BE49-F238E27FC236}">
                <a16:creationId xmlns:a16="http://schemas.microsoft.com/office/drawing/2014/main" id="{394C7912-43D9-4F65-9F95-9B1FDD6ECCA6}"/>
              </a:ext>
            </a:extLst>
          </p:cNvPr>
          <p:cNvSpPr>
            <a:spLocks noGrp="1" noChangeArrowheads="1"/>
          </p:cNvSpPr>
          <p:nvPr>
            <p:ph idx="1"/>
          </p:nvPr>
        </p:nvSpPr>
        <p:spPr>
          <a:xfrm>
            <a:off x="11084" y="880745"/>
            <a:ext cx="9132916" cy="5181600"/>
          </a:xfrm>
        </p:spPr>
        <p:txBody>
          <a:bodyPr/>
          <a:lstStyle/>
          <a:p>
            <a:pPr algn="just" eaLnBrk="1" hangingPunct="1">
              <a:spcBef>
                <a:spcPts val="1200"/>
              </a:spcBef>
              <a:defRPr/>
            </a:pPr>
            <a:r>
              <a:rPr lang="en-US" sz="2400" dirty="0" err="1">
                <a:latin typeface="Times New Roman" panose="02020603050405020304" pitchFamily="18" charset="0"/>
                <a:cs typeface="Times New Roman" panose="02020603050405020304" pitchFamily="18" charset="0"/>
              </a:rPr>
              <a:t>Chứng</a:t>
            </a:r>
            <a:r>
              <a:rPr lang="en-US" sz="2400" dirty="0">
                <a:latin typeface="Times New Roman" panose="02020603050405020304" pitchFamily="18" charset="0"/>
                <a:cs typeface="Times New Roman" panose="02020603050405020304" pitchFamily="18" charset="0"/>
              </a:rPr>
              <a:t> minh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mệnh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đề</a:t>
            </a:r>
            <a:r>
              <a:rPr lang="en-US" sz="2400" dirty="0">
                <a:latin typeface="Times New Roman" panose="02020603050405020304" pitchFamily="18" charset="0"/>
                <a:cs typeface="Times New Roman" panose="02020603050405020304" pitchFamily="18" charset="0"/>
              </a:rPr>
              <a:t> "P </a:t>
            </a:r>
            <a:r>
              <a:rPr lang="en-US" sz="2400" dirty="0" err="1">
                <a:latin typeface="Times New Roman" panose="02020603050405020304" pitchFamily="18" charset="0"/>
                <a:cs typeface="Times New Roman" panose="02020603050405020304" pitchFamily="18" charset="0"/>
              </a:rPr>
              <a:t>kéo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theo</a:t>
            </a:r>
            <a:r>
              <a:rPr lang="en-US" sz="2400" dirty="0">
                <a:latin typeface="Times New Roman" panose="02020603050405020304" pitchFamily="18" charset="0"/>
                <a:cs typeface="Times New Roman" panose="02020603050405020304" pitchFamily="18" charset="0"/>
              </a:rPr>
              <a:t> Q"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Phủ</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Q </a:t>
            </a:r>
            <a:r>
              <a:rPr lang="en-US" sz="2400" dirty="0" err="1">
                <a:latin typeface="Times New Roman" panose="02020603050405020304" pitchFamily="18" charset="0"/>
                <a:cs typeface="Times New Roman" panose="02020603050405020304" pitchFamily="18" charset="0"/>
              </a:rPr>
              <a:t>kéo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theo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phủ</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P". </a:t>
            </a:r>
          </a:p>
          <a:p>
            <a:pPr algn="just" eaLnBrk="1" hangingPunct="1">
              <a:spcBef>
                <a:spcPts val="1200"/>
              </a:spcBef>
              <a:buFont typeface="Wingdings" panose="05000000000000000000" pitchFamily="2" charset="2"/>
              <a:buNone/>
              <a:defRPr/>
            </a:pPr>
            <a:r>
              <a:rPr lang="en-US" sz="2400" dirty="0">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      (P </a:t>
            </a:r>
            <a:r>
              <a:rPr lang="en-US" sz="24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Q)</a:t>
            </a:r>
            <a:r>
              <a:rPr lang="en-US" sz="2400" dirty="0">
                <a:solidFill>
                  <a:srgbClr val="FF0000"/>
                </a:solidFill>
                <a:latin typeface="Times New Roman" panose="02020603050405020304" pitchFamily="18" charset="0"/>
                <a:cs typeface="Times New Roman" panose="02020603050405020304" pitchFamily="18" charset="0"/>
              </a:rPr>
              <a:t> (¬Q </a:t>
            </a:r>
            <a:r>
              <a:rPr lang="en-US" sz="24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sz="2400" dirty="0">
                <a:solidFill>
                  <a:srgbClr val="FF0000"/>
                </a:solidFill>
                <a:latin typeface="Times New Roman" panose="02020603050405020304" pitchFamily="18" charset="0"/>
                <a:cs typeface="Times New Roman" panose="02020603050405020304" pitchFamily="18" charset="0"/>
              </a:rPr>
              <a:t> ¬P).</a:t>
            </a:r>
          </a:p>
          <a:p>
            <a:pPr marL="0" indent="0" algn="just" eaLnBrk="1" hangingPunct="1">
              <a:spcBef>
                <a:spcPts val="1200"/>
              </a:spcBef>
              <a:buFontTx/>
              <a:buNone/>
              <a:defRPr/>
            </a:pPr>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a:t>
            </a:r>
          </a:p>
          <a:p>
            <a:pPr marL="0" indent="0" algn="just" eaLnBrk="1" hangingPunct="1">
              <a:spcBef>
                <a:spcPts val="1200"/>
              </a:spcBef>
              <a:buFontTx/>
              <a:buNone/>
              <a:defRPr/>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khẳng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tôi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màu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mận</a:t>
            </a:r>
            <a:r>
              <a:rPr lang="en-US" sz="2400" dirty="0">
                <a:latin typeface="Times New Roman" panose="02020603050405020304" pitchFamily="18" charset="0"/>
                <a:cs typeface="Times New Roman" panose="02020603050405020304" pitchFamily="18" charset="0"/>
              </a:rPr>
              <a:t>" </a:t>
            </a:r>
          </a:p>
          <a:p>
            <a:pPr marL="0" indent="0" algn="just" eaLnBrk="1" hangingPunct="1">
              <a:spcBef>
                <a:spcPts val="1200"/>
              </a:spcBef>
              <a:buFontTx/>
              <a:buNone/>
              <a:defRPr/>
            </a:pP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p>
          <a:p>
            <a:pPr marL="0" indent="0" algn="just" eaLnBrk="1" hangingPunct="1">
              <a:spcBef>
                <a:spcPts val="1200"/>
              </a:spcBef>
              <a:buFontTx/>
              <a:buNone/>
              <a:defRPr/>
            </a:pP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màu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tôi</a:t>
            </a:r>
            <a:r>
              <a:rPr lang="en-US" sz="2400" dirty="0">
                <a:latin typeface="Times New Roman" panose="02020603050405020304" pitchFamily="18" charset="0"/>
                <a:cs typeface="Times New Roman" panose="02020603050405020304" pitchFamily="18" charset="0"/>
              </a:rPr>
              <a:t>".   </a:t>
            </a:r>
          </a:p>
          <a:p>
            <a:pPr algn="just" eaLnBrk="1" hangingPunct="1">
              <a:spcBef>
                <a:spcPts val="1200"/>
              </a:spcBef>
              <a:defRPr/>
            </a:pPr>
            <a:r>
              <a:rPr lang="en-US" sz="2400" dirty="0">
                <a:latin typeface="Times New Roman" panose="02020603050405020304" pitchFamily="18" charset="0"/>
                <a:cs typeface="Times New Roman" panose="02020603050405020304" pitchFamily="18" charset="0"/>
              </a:rPr>
              <a:t>Do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chứng</a:t>
            </a:r>
            <a:r>
              <a:rPr lang="en-US" sz="2400" dirty="0">
                <a:latin typeface="Times New Roman" panose="02020603050405020304" pitchFamily="18" charset="0"/>
                <a:cs typeface="Times New Roman" panose="02020603050405020304" pitchFamily="18" charset="0"/>
              </a:rPr>
              <a:t> minh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P, </a:t>
            </a:r>
            <a:r>
              <a:rPr lang="en-US" sz="2400" dirty="0" err="1">
                <a:latin typeface="Times New Roman" panose="02020603050405020304" pitchFamily="18" charset="0"/>
                <a:cs typeface="Times New Roman" panose="02020603050405020304" pitchFamily="18" charset="0"/>
              </a:rPr>
              <a:t>Thì</a:t>
            </a:r>
            <a:r>
              <a:rPr lang="en-US" sz="2400" dirty="0">
                <a:latin typeface="Times New Roman" panose="02020603050405020304" pitchFamily="18" charset="0"/>
                <a:cs typeface="Times New Roman" panose="02020603050405020304" pitchFamily="18" charset="0"/>
              </a:rPr>
              <a:t> Q"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đề</a:t>
            </a:r>
            <a:r>
              <a:rPr lang="en-US" sz="2400" dirty="0">
                <a:latin typeface="Times New Roman" panose="02020603050405020304" pitchFamily="18" charset="0"/>
                <a:cs typeface="Times New Roman" panose="02020603050405020304" pitchFamily="18" charset="0"/>
              </a:rPr>
              <a:t>, ta </a:t>
            </a:r>
            <a:r>
              <a:rPr lang="en-US" sz="2400" dirty="0" err="1">
                <a:latin typeface="Times New Roman" panose="02020603050405020304" pitchFamily="18" charset="0"/>
                <a:cs typeface="Times New Roman" panose="02020603050405020304" pitchFamily="18" charset="0"/>
              </a:rPr>
              <a:t>chứng</a:t>
            </a:r>
            <a:r>
              <a:rPr lang="en-US" sz="2400" dirty="0">
                <a:latin typeface="Times New Roman" panose="02020603050405020304" pitchFamily="18" charset="0"/>
                <a:cs typeface="Times New Roman" panose="02020603050405020304" pitchFamily="18" charset="0"/>
              </a:rPr>
              <a:t> minh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phủ</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Q </a:t>
            </a:r>
            <a:r>
              <a:rPr lang="en-US" sz="2400" dirty="0" err="1">
                <a:latin typeface="Times New Roman" panose="02020603050405020304" pitchFamily="18" charset="0"/>
                <a:cs typeface="Times New Roman" panose="02020603050405020304" pitchFamily="18" charset="0"/>
              </a:rPr>
              <a:t>thì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phủ</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P” ("If Not Q, Then Not P”). </a:t>
            </a:r>
          </a:p>
        </p:txBody>
      </p:sp>
      <p:sp>
        <p:nvSpPr>
          <p:cNvPr id="2" name="Rounded Rectangle 1">
            <a:extLst>
              <a:ext uri="{FF2B5EF4-FFF2-40B4-BE49-F238E27FC236}">
                <a16:creationId xmlns:a16="http://schemas.microsoft.com/office/drawing/2014/main" id="{78FA98FD-DD22-4C53-9900-A95709CBAE23}"/>
              </a:ext>
            </a:extLst>
          </p:cNvPr>
          <p:cNvSpPr/>
          <p:nvPr/>
        </p:nvSpPr>
        <p:spPr>
          <a:xfrm>
            <a:off x="2667000" y="2590800"/>
            <a:ext cx="1524000" cy="48131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ounded Rectangle 5">
            <a:extLst>
              <a:ext uri="{FF2B5EF4-FFF2-40B4-BE49-F238E27FC236}">
                <a16:creationId xmlns:a16="http://schemas.microsoft.com/office/drawing/2014/main" id="{712D84E9-0121-45E0-8FC8-A45FDE1D48B2}"/>
              </a:ext>
            </a:extLst>
          </p:cNvPr>
          <p:cNvSpPr/>
          <p:nvPr/>
        </p:nvSpPr>
        <p:spPr>
          <a:xfrm>
            <a:off x="4595812" y="2667000"/>
            <a:ext cx="2071688" cy="46831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ounded Rectangle 6">
            <a:extLst>
              <a:ext uri="{FF2B5EF4-FFF2-40B4-BE49-F238E27FC236}">
                <a16:creationId xmlns:a16="http://schemas.microsoft.com/office/drawing/2014/main" id="{018C1399-7734-4CD3-9B01-4B9E118FE39A}"/>
              </a:ext>
            </a:extLst>
          </p:cNvPr>
          <p:cNvSpPr/>
          <p:nvPr/>
        </p:nvSpPr>
        <p:spPr>
          <a:xfrm>
            <a:off x="762000" y="3581400"/>
            <a:ext cx="3133725" cy="46672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ounded Rectangle 7">
            <a:extLst>
              <a:ext uri="{FF2B5EF4-FFF2-40B4-BE49-F238E27FC236}">
                <a16:creationId xmlns:a16="http://schemas.microsoft.com/office/drawing/2014/main" id="{6ACC7972-B379-4D63-9F75-090E794C4BC3}"/>
              </a:ext>
            </a:extLst>
          </p:cNvPr>
          <p:cNvSpPr/>
          <p:nvPr/>
        </p:nvSpPr>
        <p:spPr>
          <a:xfrm>
            <a:off x="4343400" y="3579812"/>
            <a:ext cx="2952750" cy="46831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21744810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7892">
                                            <p:txEl>
                                              <p:pRg st="2" end="2"/>
                                            </p:txEl>
                                          </p:spTgt>
                                        </p:tgtEl>
                                        <p:attrNameLst>
                                          <p:attrName>style.visibility</p:attrName>
                                        </p:attrNameLst>
                                      </p:cBhvr>
                                      <p:to>
                                        <p:strVal val="visible"/>
                                      </p:to>
                                    </p:set>
                                    <p:anim calcmode="lin" valueType="num">
                                      <p:cBhvr additive="base">
                                        <p:cTn id="7" dur="500" fill="hold"/>
                                        <p:tgtEl>
                                          <p:spTgt spid="3789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892">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7892">
                                            <p:txEl>
                                              <p:pRg st="3" end="3"/>
                                            </p:txEl>
                                          </p:spTgt>
                                        </p:tgtEl>
                                        <p:attrNameLst>
                                          <p:attrName>style.visibility</p:attrName>
                                        </p:attrNameLst>
                                      </p:cBhvr>
                                      <p:to>
                                        <p:strVal val="visible"/>
                                      </p:to>
                                    </p:set>
                                    <p:anim calcmode="lin" valueType="num">
                                      <p:cBhvr additive="base">
                                        <p:cTn id="11" dur="500" fill="hold"/>
                                        <p:tgtEl>
                                          <p:spTgt spid="37892">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789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par>
                                <p:cTn id="21" presetID="2" presetClass="entr" presetSubtype="4" fill="hold" nodeType="withEffect">
                                  <p:stCondLst>
                                    <p:cond delay="0"/>
                                  </p:stCondLst>
                                  <p:childTnLst>
                                    <p:set>
                                      <p:cBhvr>
                                        <p:cTn id="22" dur="1" fill="hold">
                                          <p:stCondLst>
                                            <p:cond delay="0"/>
                                          </p:stCondLst>
                                        </p:cTn>
                                        <p:tgtEl>
                                          <p:spTgt spid="37892">
                                            <p:txEl>
                                              <p:pRg st="4" end="4"/>
                                            </p:txEl>
                                          </p:spTgt>
                                        </p:tgtEl>
                                        <p:attrNameLst>
                                          <p:attrName>style.visibility</p:attrName>
                                        </p:attrNameLst>
                                      </p:cBhvr>
                                      <p:to>
                                        <p:strVal val="visible"/>
                                      </p:to>
                                    </p:set>
                                    <p:anim calcmode="lin" valueType="num">
                                      <p:cBhvr additive="base">
                                        <p:cTn id="23" dur="500" fill="hold"/>
                                        <p:tgtEl>
                                          <p:spTgt spid="3789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789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37892">
                                            <p:txEl>
                                              <p:pRg st="5" end="5"/>
                                            </p:txEl>
                                          </p:spTgt>
                                        </p:tgtEl>
                                        <p:attrNameLst>
                                          <p:attrName>style.visibility</p:attrName>
                                        </p:attrNameLst>
                                      </p:cBhvr>
                                      <p:to>
                                        <p:strVal val="visible"/>
                                      </p:to>
                                    </p:set>
                                    <p:anim calcmode="lin" valueType="num">
                                      <p:cBhvr additive="base">
                                        <p:cTn id="29" dur="500" fill="hold"/>
                                        <p:tgtEl>
                                          <p:spTgt spid="37892">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7892">
                                            <p:txEl>
                                              <p:pRg st="5" end="5"/>
                                            </p:txEl>
                                          </p:spTgt>
                                        </p:tgtEl>
                                        <p:attrNameLst>
                                          <p:attrName>ppt_y</p:attrName>
                                        </p:attrNameLst>
                                      </p:cBhvr>
                                      <p:tavLst>
                                        <p:tav tm="0">
                                          <p:val>
                                            <p:strVal val="1+#ppt_h/2"/>
                                          </p:val>
                                        </p:tav>
                                        <p:tav tm="100000">
                                          <p:val>
                                            <p:strVal val="#ppt_y"/>
                                          </p:val>
                                        </p:tav>
                                      </p:tavLst>
                                    </p:anim>
                                  </p:childTnLst>
                                </p:cTn>
                              </p:par>
                            </p:childTnLst>
                          </p:cTn>
                        </p:par>
                        <p:par>
                          <p:cTn id="31" fill="hold" nodeType="afterGroup">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left)">
                                      <p:cBhvr>
                                        <p:cTn id="34" dur="500"/>
                                        <p:tgtEl>
                                          <p:spTgt spid="7"/>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500"/>
                                        <p:tgtEl>
                                          <p:spTgt spid="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nodeType="clickEffect">
                                  <p:stCondLst>
                                    <p:cond delay="0"/>
                                  </p:stCondLst>
                                  <p:childTnLst>
                                    <p:set>
                                      <p:cBhvr>
                                        <p:cTn id="41" dur="1" fill="hold">
                                          <p:stCondLst>
                                            <p:cond delay="0"/>
                                          </p:stCondLst>
                                        </p:cTn>
                                        <p:tgtEl>
                                          <p:spTgt spid="37892">
                                            <p:txEl>
                                              <p:pRg st="6" end="6"/>
                                            </p:txEl>
                                          </p:spTgt>
                                        </p:tgtEl>
                                        <p:attrNameLst>
                                          <p:attrName>style.visibility</p:attrName>
                                        </p:attrNameLst>
                                      </p:cBhvr>
                                      <p:to>
                                        <p:strVal val="visible"/>
                                      </p:to>
                                    </p:set>
                                    <p:anim calcmode="lin" valueType="num">
                                      <p:cBhvr additive="base">
                                        <p:cTn id="42" dur="500" fill="hold"/>
                                        <p:tgtEl>
                                          <p:spTgt spid="37892">
                                            <p:txEl>
                                              <p:pRg st="6" end="6"/>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789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42645A45-6D75-4800-BB53-44D5F026EB3E}"/>
              </a:ext>
            </a:extLst>
          </p:cNvPr>
          <p:cNvSpPr>
            <a:spLocks noGrp="1" noChangeArrowheads="1"/>
          </p:cNvSpPr>
          <p:nvPr>
            <p:ph type="title"/>
          </p:nvPr>
        </p:nvSpPr>
        <p:spPr>
          <a:xfrm>
            <a:off x="0" y="0"/>
            <a:ext cx="9144000" cy="838200"/>
          </a:xfrm>
        </p:spPr>
        <p:txBody>
          <a:bodyPr>
            <a:normAutofit/>
          </a:bodyPr>
          <a:lstStyle/>
          <a:p>
            <a:pPr eaLnBrk="1" hangingPunct="1"/>
            <a:r>
              <a:rPr lang="en-US" altLang="en-US" sz="3500" dirty="0" err="1"/>
              <a:t>Ví</a:t>
            </a:r>
            <a:r>
              <a:rPr lang="en-US" altLang="en-US" sz="3500" dirty="0"/>
              <a:t> </a:t>
            </a:r>
            <a:r>
              <a:rPr lang="en-US" altLang="en-US" sz="3500" dirty="0" err="1"/>
              <a:t>dụ</a:t>
            </a:r>
            <a:endParaRPr lang="en-US" altLang="en-US" sz="3500" dirty="0"/>
          </a:p>
        </p:txBody>
      </p:sp>
      <p:sp>
        <p:nvSpPr>
          <p:cNvPr id="44037" name="Rectangle 3">
            <a:extLst>
              <a:ext uri="{FF2B5EF4-FFF2-40B4-BE49-F238E27FC236}">
                <a16:creationId xmlns:a16="http://schemas.microsoft.com/office/drawing/2014/main" id="{2E944C61-2D23-4898-BDA1-D212527DC9A2}"/>
              </a:ext>
            </a:extLst>
          </p:cNvPr>
          <p:cNvSpPr>
            <a:spLocks noGrp="1" noChangeArrowheads="1"/>
          </p:cNvSpPr>
          <p:nvPr>
            <p:ph idx="1"/>
          </p:nvPr>
        </p:nvSpPr>
        <p:spPr>
          <a:xfrm>
            <a:off x="22166" y="874712"/>
            <a:ext cx="9121833" cy="5181600"/>
          </a:xfrm>
        </p:spPr>
        <p:txBody>
          <a:bodyPr/>
          <a:lstStyle/>
          <a:p>
            <a:pPr marL="0" indent="0" algn="just" eaLnBrk="1" hangingPunct="1">
              <a:spcBef>
                <a:spcPts val="1200"/>
              </a:spcBef>
              <a:buFont typeface="Wingdings" panose="05000000000000000000" pitchFamily="2" charset="2"/>
              <a:buNone/>
              <a:defRPr/>
            </a:pPr>
            <a:r>
              <a:rPr lang="en-US" sz="2400" b="1" dirty="0" err="1">
                <a:solidFill>
                  <a:srgbClr val="990000"/>
                </a:solidFill>
                <a:latin typeface="Times New Roman" panose="02020603050405020304" pitchFamily="18" charset="0"/>
              </a:rPr>
              <a:t>Ví</a:t>
            </a:r>
            <a:r>
              <a:rPr lang="en-US" sz="2400" b="1" dirty="0">
                <a:solidFill>
                  <a:srgbClr val="990000"/>
                </a:solidFill>
                <a:latin typeface="Times New Roman" panose="02020603050405020304" pitchFamily="18" charset="0"/>
              </a:rPr>
              <a:t> </a:t>
            </a:r>
            <a:r>
              <a:rPr lang="en-US" sz="2400" b="1" dirty="0" err="1">
                <a:solidFill>
                  <a:srgbClr val="990000"/>
                </a:solidFill>
                <a:latin typeface="Times New Roman" panose="02020603050405020304" pitchFamily="18" charset="0"/>
              </a:rPr>
              <a:t>dụ</a:t>
            </a:r>
            <a:r>
              <a:rPr lang="en-US" sz="2400" b="1" dirty="0">
                <a:solidFill>
                  <a:srgbClr val="990000"/>
                </a:solidFill>
                <a:latin typeface="Times New Roman" panose="02020603050405020304" pitchFamily="18" charset="0"/>
              </a:rPr>
              <a:t> 1.</a:t>
            </a:r>
            <a:r>
              <a:rPr lang="en-US" sz="2400" dirty="0">
                <a:solidFill>
                  <a:srgbClr val="990000"/>
                </a:solidFill>
                <a:latin typeface="Times New Roman" panose="02020603050405020304" pitchFamily="18" charset="0"/>
              </a:rPr>
              <a:t> </a:t>
            </a:r>
            <a:r>
              <a:rPr lang="en-US" sz="2400" dirty="0" err="1">
                <a:solidFill>
                  <a:srgbClr val="990000"/>
                </a:solidFill>
                <a:latin typeface="Times New Roman" panose="02020603050405020304" pitchFamily="18" charset="0"/>
              </a:rPr>
              <a:t>Nếu</a:t>
            </a:r>
            <a:r>
              <a:rPr lang="en-US" sz="2400" dirty="0">
                <a:solidFill>
                  <a:srgbClr val="990000"/>
                </a:solidFill>
                <a:latin typeface="Times New Roman" panose="02020603050405020304" pitchFamily="18" charset="0"/>
              </a:rPr>
              <a:t> </a:t>
            </a:r>
            <a:r>
              <a:rPr lang="en-US" sz="2400" i="1" dirty="0">
                <a:solidFill>
                  <a:srgbClr val="990000"/>
                </a:solidFill>
                <a:latin typeface="Times New Roman" panose="02020603050405020304" pitchFamily="18" charset="0"/>
              </a:rPr>
              <a:t>x</a:t>
            </a:r>
            <a:r>
              <a:rPr lang="en-US" sz="2400" dirty="0">
                <a:solidFill>
                  <a:srgbClr val="990000"/>
                </a:solidFill>
                <a:latin typeface="Times New Roman" panose="02020603050405020304" pitchFamily="18" charset="0"/>
              </a:rPr>
              <a:t> </a:t>
            </a:r>
            <a:r>
              <a:rPr lang="en-US" sz="2400" dirty="0" err="1">
                <a:solidFill>
                  <a:srgbClr val="990000"/>
                </a:solidFill>
                <a:latin typeface="Times New Roman" panose="02020603050405020304" pitchFamily="18" charset="0"/>
              </a:rPr>
              <a:t>và</a:t>
            </a:r>
            <a:r>
              <a:rPr lang="en-US" sz="2400" dirty="0">
                <a:solidFill>
                  <a:srgbClr val="990000"/>
                </a:solidFill>
                <a:latin typeface="Times New Roman" panose="02020603050405020304" pitchFamily="18" charset="0"/>
              </a:rPr>
              <a:t> </a:t>
            </a:r>
            <a:r>
              <a:rPr lang="en-US" sz="2400" i="1" dirty="0">
                <a:solidFill>
                  <a:srgbClr val="990000"/>
                </a:solidFill>
                <a:latin typeface="Times New Roman" panose="02020603050405020304" pitchFamily="18" charset="0"/>
              </a:rPr>
              <a:t>y</a:t>
            </a:r>
            <a:r>
              <a:rPr lang="en-US" sz="2400" dirty="0">
                <a:solidFill>
                  <a:srgbClr val="990000"/>
                </a:solidFill>
                <a:latin typeface="Times New Roman" panose="02020603050405020304" pitchFamily="18" charset="0"/>
              </a:rPr>
              <a:t> </a:t>
            </a:r>
            <a:r>
              <a:rPr lang="en-US" sz="2400" dirty="0" err="1">
                <a:solidFill>
                  <a:srgbClr val="990000"/>
                </a:solidFill>
                <a:latin typeface="Times New Roman" panose="02020603050405020304" pitchFamily="18" charset="0"/>
              </a:rPr>
              <a:t>là</a:t>
            </a:r>
            <a:r>
              <a:rPr lang="en-US" sz="2400" dirty="0">
                <a:solidFill>
                  <a:srgbClr val="990000"/>
                </a:solidFill>
                <a:latin typeface="Times New Roman" panose="02020603050405020304" pitchFamily="18" charset="0"/>
              </a:rPr>
              <a:t> </a:t>
            </a:r>
            <a:r>
              <a:rPr lang="en-US" sz="2400" dirty="0" err="1">
                <a:solidFill>
                  <a:srgbClr val="990000"/>
                </a:solidFill>
                <a:latin typeface="Times New Roman" panose="02020603050405020304" pitchFamily="18" charset="0"/>
              </a:rPr>
              <a:t>hai</a:t>
            </a:r>
            <a:r>
              <a:rPr lang="en-US" sz="2400" dirty="0">
                <a:solidFill>
                  <a:srgbClr val="990000"/>
                </a:solidFill>
                <a:latin typeface="Times New Roman" panose="02020603050405020304" pitchFamily="18" charset="0"/>
              </a:rPr>
              <a:t> </a:t>
            </a:r>
            <a:r>
              <a:rPr lang="en-US" sz="2400" dirty="0" err="1">
                <a:solidFill>
                  <a:srgbClr val="990000"/>
                </a:solidFill>
                <a:latin typeface="Times New Roman" panose="02020603050405020304" pitchFamily="18" charset="0"/>
              </a:rPr>
              <a:t>số</a:t>
            </a:r>
            <a:r>
              <a:rPr lang="en-US" sz="2400" dirty="0">
                <a:solidFill>
                  <a:srgbClr val="990000"/>
                </a:solidFill>
                <a:latin typeface="Times New Roman" panose="02020603050405020304" pitchFamily="18" charset="0"/>
              </a:rPr>
              <a:t> </a:t>
            </a:r>
            <a:r>
              <a:rPr lang="en-US" sz="2400" dirty="0" err="1">
                <a:solidFill>
                  <a:srgbClr val="990000"/>
                </a:solidFill>
                <a:latin typeface="Times New Roman" panose="02020603050405020304" pitchFamily="18" charset="0"/>
              </a:rPr>
              <a:t>nguyên</a:t>
            </a:r>
            <a:r>
              <a:rPr lang="en-US" sz="2400" dirty="0">
                <a:solidFill>
                  <a:srgbClr val="990000"/>
                </a:solidFill>
                <a:latin typeface="Times New Roman" panose="02020603050405020304" pitchFamily="18" charset="0"/>
              </a:rPr>
              <a:t> </a:t>
            </a:r>
            <a:r>
              <a:rPr lang="en-US" sz="2400" dirty="0" err="1">
                <a:solidFill>
                  <a:srgbClr val="990000"/>
                </a:solidFill>
                <a:latin typeface="Times New Roman" panose="02020603050405020304" pitchFamily="18" charset="0"/>
              </a:rPr>
              <a:t>sao</a:t>
            </a:r>
            <a:r>
              <a:rPr lang="en-US" sz="2400" dirty="0">
                <a:solidFill>
                  <a:srgbClr val="990000"/>
                </a:solidFill>
                <a:latin typeface="Times New Roman" panose="02020603050405020304" pitchFamily="18" charset="0"/>
              </a:rPr>
              <a:t> </a:t>
            </a:r>
            <a:r>
              <a:rPr lang="en-US" sz="2400" dirty="0" err="1">
                <a:solidFill>
                  <a:srgbClr val="990000"/>
                </a:solidFill>
                <a:latin typeface="Times New Roman" panose="02020603050405020304" pitchFamily="18" charset="0"/>
              </a:rPr>
              <a:t>cho</a:t>
            </a:r>
            <a:r>
              <a:rPr lang="en-US" sz="2400" i="1" dirty="0">
                <a:solidFill>
                  <a:srgbClr val="990000"/>
                </a:solidFill>
                <a:latin typeface="Times New Roman" panose="02020603050405020304" pitchFamily="18" charset="0"/>
              </a:rPr>
              <a:t> </a:t>
            </a:r>
            <a:r>
              <a:rPr lang="en-US" sz="2400" i="1" dirty="0" err="1">
                <a:solidFill>
                  <a:srgbClr val="990000"/>
                </a:solidFill>
                <a:latin typeface="Times New Roman" panose="02020603050405020304" pitchFamily="18" charset="0"/>
              </a:rPr>
              <a:t>x+y</a:t>
            </a:r>
            <a:r>
              <a:rPr lang="en-US" sz="2400" dirty="0">
                <a:solidFill>
                  <a:srgbClr val="990000"/>
                </a:solidFill>
                <a:latin typeface="Times New Roman" panose="02020603050405020304" pitchFamily="18" charset="0"/>
              </a:rPr>
              <a:t> </a:t>
            </a:r>
            <a:r>
              <a:rPr lang="en-US" sz="2400" dirty="0" err="1">
                <a:solidFill>
                  <a:srgbClr val="990000"/>
                </a:solidFill>
                <a:latin typeface="Times New Roman" panose="02020603050405020304" pitchFamily="18" charset="0"/>
              </a:rPr>
              <a:t>là</a:t>
            </a:r>
            <a:r>
              <a:rPr lang="en-US" sz="2400" dirty="0">
                <a:solidFill>
                  <a:srgbClr val="990000"/>
                </a:solidFill>
                <a:latin typeface="Times New Roman" panose="02020603050405020304" pitchFamily="18" charset="0"/>
              </a:rPr>
              <a:t> </a:t>
            </a:r>
            <a:r>
              <a:rPr lang="en-US" sz="2400" dirty="0" err="1">
                <a:solidFill>
                  <a:srgbClr val="990000"/>
                </a:solidFill>
                <a:latin typeface="Times New Roman" panose="02020603050405020304" pitchFamily="18" charset="0"/>
              </a:rPr>
              <a:t>số</a:t>
            </a:r>
            <a:r>
              <a:rPr lang="en-US" sz="2400" dirty="0">
                <a:solidFill>
                  <a:srgbClr val="990000"/>
                </a:solidFill>
                <a:latin typeface="Times New Roman" panose="02020603050405020304" pitchFamily="18" charset="0"/>
              </a:rPr>
              <a:t> </a:t>
            </a:r>
            <a:r>
              <a:rPr lang="en-US" sz="2400" dirty="0" err="1">
                <a:solidFill>
                  <a:srgbClr val="990000"/>
                </a:solidFill>
                <a:latin typeface="Times New Roman" panose="02020603050405020304" pitchFamily="18" charset="0"/>
              </a:rPr>
              <a:t>chẵn</a:t>
            </a:r>
            <a:r>
              <a:rPr lang="en-US" sz="2400" dirty="0">
                <a:solidFill>
                  <a:srgbClr val="990000"/>
                </a:solidFill>
                <a:latin typeface="Times New Roman" panose="02020603050405020304" pitchFamily="18" charset="0"/>
              </a:rPr>
              <a:t>, </a:t>
            </a:r>
            <a:r>
              <a:rPr lang="en-US" sz="2400" dirty="0" err="1">
                <a:solidFill>
                  <a:srgbClr val="990000"/>
                </a:solidFill>
                <a:latin typeface="Times New Roman" panose="02020603050405020304" pitchFamily="18" charset="0"/>
              </a:rPr>
              <a:t>thì</a:t>
            </a:r>
            <a:r>
              <a:rPr lang="en-US" sz="2400" dirty="0">
                <a:solidFill>
                  <a:srgbClr val="990000"/>
                </a:solidFill>
                <a:latin typeface="Times New Roman" panose="02020603050405020304" pitchFamily="18" charset="0"/>
              </a:rPr>
              <a:t> </a:t>
            </a:r>
            <a:r>
              <a:rPr lang="en-US" sz="2400" i="1" dirty="0">
                <a:solidFill>
                  <a:srgbClr val="990000"/>
                </a:solidFill>
                <a:latin typeface="Times New Roman" panose="02020603050405020304" pitchFamily="18" charset="0"/>
              </a:rPr>
              <a:t>x</a:t>
            </a:r>
            <a:r>
              <a:rPr lang="en-US" sz="2400" dirty="0">
                <a:solidFill>
                  <a:srgbClr val="990000"/>
                </a:solidFill>
                <a:latin typeface="Times New Roman" panose="02020603050405020304" pitchFamily="18" charset="0"/>
              </a:rPr>
              <a:t> </a:t>
            </a:r>
            <a:r>
              <a:rPr lang="en-US" sz="2400" dirty="0" err="1">
                <a:solidFill>
                  <a:srgbClr val="990000"/>
                </a:solidFill>
                <a:latin typeface="Times New Roman" panose="02020603050405020304" pitchFamily="18" charset="0"/>
              </a:rPr>
              <a:t>và</a:t>
            </a:r>
            <a:r>
              <a:rPr lang="en-US" sz="2400" dirty="0">
                <a:solidFill>
                  <a:srgbClr val="990000"/>
                </a:solidFill>
                <a:latin typeface="Times New Roman" panose="02020603050405020304" pitchFamily="18" charset="0"/>
              </a:rPr>
              <a:t> </a:t>
            </a:r>
            <a:r>
              <a:rPr lang="en-US" sz="2400" i="1" dirty="0">
                <a:solidFill>
                  <a:srgbClr val="990000"/>
                </a:solidFill>
                <a:latin typeface="Times New Roman" panose="02020603050405020304" pitchFamily="18" charset="0"/>
              </a:rPr>
              <a:t>y</a:t>
            </a:r>
            <a:r>
              <a:rPr lang="en-US" sz="2400" dirty="0">
                <a:solidFill>
                  <a:srgbClr val="990000"/>
                </a:solidFill>
                <a:latin typeface="Times New Roman" panose="02020603050405020304" pitchFamily="18" charset="0"/>
              </a:rPr>
              <a:t> </a:t>
            </a:r>
            <a:r>
              <a:rPr lang="en-US" sz="2400" dirty="0" err="1">
                <a:solidFill>
                  <a:srgbClr val="990000"/>
                </a:solidFill>
                <a:latin typeface="Times New Roman" panose="02020603050405020304" pitchFamily="18" charset="0"/>
              </a:rPr>
              <a:t>có</a:t>
            </a:r>
            <a:r>
              <a:rPr lang="en-US" sz="2400" dirty="0">
                <a:solidFill>
                  <a:srgbClr val="990000"/>
                </a:solidFill>
                <a:latin typeface="Times New Roman" panose="02020603050405020304" pitchFamily="18" charset="0"/>
              </a:rPr>
              <a:t> </a:t>
            </a:r>
            <a:r>
              <a:rPr lang="en-US" sz="2400" dirty="0" err="1">
                <a:solidFill>
                  <a:srgbClr val="990000"/>
                </a:solidFill>
                <a:latin typeface="Times New Roman" panose="02020603050405020304" pitchFamily="18" charset="0"/>
              </a:rPr>
              <a:t>cùng</a:t>
            </a:r>
            <a:r>
              <a:rPr lang="en-US" sz="2400" dirty="0">
                <a:solidFill>
                  <a:srgbClr val="990000"/>
                </a:solidFill>
                <a:latin typeface="Times New Roman" panose="02020603050405020304" pitchFamily="18" charset="0"/>
              </a:rPr>
              <a:t> </a:t>
            </a:r>
            <a:r>
              <a:rPr lang="en-US" sz="2400" dirty="0" err="1">
                <a:solidFill>
                  <a:srgbClr val="990000"/>
                </a:solidFill>
                <a:latin typeface="Times New Roman" panose="02020603050405020304" pitchFamily="18" charset="0"/>
              </a:rPr>
              <a:t>tính</a:t>
            </a:r>
            <a:r>
              <a:rPr lang="en-US" sz="2400" dirty="0">
                <a:solidFill>
                  <a:srgbClr val="990000"/>
                </a:solidFill>
                <a:latin typeface="Times New Roman" panose="02020603050405020304" pitchFamily="18" charset="0"/>
              </a:rPr>
              <a:t> </a:t>
            </a:r>
            <a:r>
              <a:rPr lang="en-US" sz="2400" dirty="0" err="1">
                <a:solidFill>
                  <a:srgbClr val="990000"/>
                </a:solidFill>
                <a:latin typeface="Times New Roman" panose="02020603050405020304" pitchFamily="18" charset="0"/>
              </a:rPr>
              <a:t>chẵn</a:t>
            </a:r>
            <a:r>
              <a:rPr lang="en-US" sz="2400" dirty="0">
                <a:solidFill>
                  <a:srgbClr val="990000"/>
                </a:solidFill>
                <a:latin typeface="Times New Roman" panose="02020603050405020304" pitchFamily="18" charset="0"/>
              </a:rPr>
              <a:t> </a:t>
            </a:r>
            <a:r>
              <a:rPr lang="en-US" sz="2400" dirty="0" err="1">
                <a:solidFill>
                  <a:srgbClr val="990000"/>
                </a:solidFill>
                <a:latin typeface="Times New Roman" panose="02020603050405020304" pitchFamily="18" charset="0"/>
              </a:rPr>
              <a:t>lẻ</a:t>
            </a:r>
            <a:r>
              <a:rPr lang="en-US" sz="2400" dirty="0">
                <a:solidFill>
                  <a:srgbClr val="990000"/>
                </a:solidFill>
                <a:latin typeface="Times New Roman" panose="02020603050405020304" pitchFamily="18" charset="0"/>
              </a:rPr>
              <a:t>. </a:t>
            </a:r>
            <a:endParaRPr lang="en-US" sz="2400" b="1" dirty="0">
              <a:solidFill>
                <a:srgbClr val="990000"/>
              </a:solidFill>
              <a:latin typeface="Times New Roman" panose="02020603050405020304" pitchFamily="18" charset="0"/>
            </a:endParaRPr>
          </a:p>
          <a:p>
            <a:pPr marL="0" indent="0" algn="just" eaLnBrk="1" hangingPunct="1">
              <a:spcBef>
                <a:spcPts val="1200"/>
              </a:spcBef>
              <a:buFont typeface="Wingdings" panose="05000000000000000000" pitchFamily="2" charset="2"/>
              <a:buNone/>
              <a:defRPr/>
            </a:pPr>
            <a:r>
              <a:rPr lang="en-US" sz="2400" b="1" dirty="0" err="1">
                <a:latin typeface="Times New Roman" panose="02020603050405020304" pitchFamily="18" charset="0"/>
              </a:rPr>
              <a:t>Chứng</a:t>
            </a:r>
            <a:r>
              <a:rPr lang="en-US" sz="2400" b="1" dirty="0">
                <a:latin typeface="Times New Roman" panose="02020603050405020304" pitchFamily="18" charset="0"/>
              </a:rPr>
              <a:t> minh.</a:t>
            </a:r>
            <a:r>
              <a:rPr lang="en-US" sz="2400" dirty="0">
                <a:latin typeface="Times New Roman" panose="02020603050405020304" pitchFamily="18" charset="0"/>
              </a:rPr>
              <a:t> </a:t>
            </a:r>
            <a:r>
              <a:rPr lang="en-US" sz="2400" dirty="0" err="1">
                <a:latin typeface="Times New Roman" panose="02020603050405020304" pitchFamily="18" charset="0"/>
              </a:rPr>
              <a:t>Mệnh</a:t>
            </a:r>
            <a:r>
              <a:rPr lang="en-US" sz="2400" dirty="0">
                <a:latin typeface="Times New Roman" panose="02020603050405020304" pitchFamily="18" charset="0"/>
              </a:rPr>
              <a:t> </a:t>
            </a:r>
            <a:r>
              <a:rPr lang="en-US" sz="2400" dirty="0" err="1">
                <a:latin typeface="Times New Roman" panose="02020603050405020304" pitchFamily="18" charset="0"/>
              </a:rPr>
              <a:t>đề</a:t>
            </a:r>
            <a:r>
              <a:rPr lang="en-US" sz="2400" dirty="0">
                <a:latin typeface="Times New Roman" panose="02020603050405020304" pitchFamily="18" charset="0"/>
              </a:rPr>
              <a:t> </a:t>
            </a:r>
            <a:r>
              <a:rPr lang="en-US" sz="2400" dirty="0" err="1">
                <a:latin typeface="Times New Roman" panose="02020603050405020304" pitchFamily="18" charset="0"/>
              </a:rPr>
              <a:t>phản</a:t>
            </a:r>
            <a:r>
              <a:rPr lang="en-US" sz="2400" dirty="0">
                <a:latin typeface="Times New Roman" panose="02020603050405020304" pitchFamily="18" charset="0"/>
              </a:rPr>
              <a:t> </a:t>
            </a:r>
            <a:r>
              <a:rPr lang="en-US" sz="2400" dirty="0" err="1">
                <a:latin typeface="Times New Roman" panose="02020603050405020304" pitchFamily="18" charset="0"/>
              </a:rPr>
              <a:t>đề</a:t>
            </a:r>
            <a:r>
              <a:rPr lang="en-US" sz="2400" dirty="0">
                <a:latin typeface="Times New Roman" panose="02020603050405020304" pitchFamily="18" charset="0"/>
              </a:rPr>
              <a:t> </a:t>
            </a:r>
            <a:r>
              <a:rPr lang="en-US" sz="2400" dirty="0" err="1">
                <a:latin typeface="Times New Roman" panose="02020603050405020304" pitchFamily="18" charset="0"/>
              </a:rPr>
              <a:t>của</a:t>
            </a:r>
            <a:r>
              <a:rPr lang="en-US" sz="2400" dirty="0">
                <a:latin typeface="Times New Roman" panose="02020603050405020304" pitchFamily="18" charset="0"/>
              </a:rPr>
              <a:t> </a:t>
            </a:r>
            <a:r>
              <a:rPr lang="en-US" sz="2400" dirty="0" err="1">
                <a:latin typeface="Times New Roman" panose="02020603050405020304" pitchFamily="18" charset="0"/>
              </a:rPr>
              <a:t>khẳng</a:t>
            </a:r>
            <a:r>
              <a:rPr lang="en-US" sz="2400" dirty="0">
                <a:latin typeface="Times New Roman" panose="02020603050405020304" pitchFamily="18" charset="0"/>
              </a:rPr>
              <a:t> </a:t>
            </a:r>
            <a:r>
              <a:rPr lang="en-US" sz="2400" dirty="0" err="1">
                <a:latin typeface="Times New Roman" panose="02020603050405020304" pitchFamily="18" charset="0"/>
              </a:rPr>
              <a:t>định</a:t>
            </a:r>
            <a:r>
              <a:rPr lang="en-US" sz="2400" dirty="0">
                <a:latin typeface="Times New Roman" panose="02020603050405020304" pitchFamily="18" charset="0"/>
              </a:rPr>
              <a:t> </a:t>
            </a:r>
            <a:r>
              <a:rPr lang="en-US" sz="2400" dirty="0" err="1">
                <a:latin typeface="Times New Roman" panose="02020603050405020304" pitchFamily="18" charset="0"/>
              </a:rPr>
              <a:t>đã</a:t>
            </a:r>
            <a:r>
              <a:rPr lang="en-US" sz="2400" dirty="0">
                <a:latin typeface="Times New Roman" panose="02020603050405020304" pitchFamily="18" charset="0"/>
              </a:rPr>
              <a:t> </a:t>
            </a:r>
            <a:r>
              <a:rPr lang="en-US" sz="2400" dirty="0" err="1">
                <a:latin typeface="Times New Roman" panose="02020603050405020304" pitchFamily="18" charset="0"/>
              </a:rPr>
              <a:t>cho</a:t>
            </a:r>
            <a:r>
              <a:rPr lang="en-US" sz="2400" dirty="0">
                <a:latin typeface="Times New Roman" panose="02020603050405020304" pitchFamily="18" charset="0"/>
              </a:rPr>
              <a:t> </a:t>
            </a:r>
            <a:r>
              <a:rPr lang="en-US" sz="2400" dirty="0" err="1">
                <a:latin typeface="Times New Roman" panose="02020603050405020304" pitchFamily="18" charset="0"/>
              </a:rPr>
              <a:t>là</a:t>
            </a:r>
            <a:r>
              <a:rPr lang="en-US" sz="2400" dirty="0">
                <a:latin typeface="Times New Roman" panose="02020603050405020304" pitchFamily="18" charset="0"/>
              </a:rPr>
              <a:t> </a:t>
            </a:r>
          </a:p>
          <a:p>
            <a:pPr marL="0" indent="0" algn="just" eaLnBrk="1" hangingPunct="1">
              <a:spcBef>
                <a:spcPts val="1200"/>
              </a:spcBef>
              <a:buFont typeface="Wingdings" panose="05000000000000000000" pitchFamily="2" charset="2"/>
              <a:buNone/>
              <a:defRPr/>
            </a:pPr>
            <a:r>
              <a:rPr lang="en-US" sz="2400" dirty="0">
                <a:latin typeface="Times New Roman" panose="02020603050405020304" pitchFamily="18" charset="0"/>
              </a:rPr>
              <a:t>“</a:t>
            </a:r>
            <a:r>
              <a:rPr lang="en-US" sz="2400" dirty="0" err="1">
                <a:latin typeface="Times New Roman" panose="02020603050405020304" pitchFamily="18" charset="0"/>
              </a:rPr>
              <a:t>Nếu</a:t>
            </a:r>
            <a:r>
              <a:rPr lang="en-US" sz="2400" dirty="0">
                <a:latin typeface="Times New Roman" panose="02020603050405020304" pitchFamily="18" charset="0"/>
              </a:rPr>
              <a:t> </a:t>
            </a:r>
            <a:r>
              <a:rPr lang="en-US" sz="2400" i="1" dirty="0">
                <a:latin typeface="Times New Roman" panose="02020603050405020304" pitchFamily="18" charset="0"/>
              </a:rPr>
              <a:t>x</a:t>
            </a:r>
            <a:r>
              <a:rPr lang="en-US" sz="2400" dirty="0">
                <a:latin typeface="Times New Roman" panose="02020603050405020304" pitchFamily="18" charset="0"/>
              </a:rPr>
              <a:t> </a:t>
            </a:r>
            <a:r>
              <a:rPr lang="en-US" sz="2400" dirty="0" err="1">
                <a:latin typeface="Times New Roman" panose="02020603050405020304" pitchFamily="18" charset="0"/>
              </a:rPr>
              <a:t>và</a:t>
            </a:r>
            <a:r>
              <a:rPr lang="en-US" sz="2400" dirty="0">
                <a:latin typeface="Times New Roman" panose="02020603050405020304" pitchFamily="18" charset="0"/>
              </a:rPr>
              <a:t> </a:t>
            </a:r>
            <a:r>
              <a:rPr lang="en-US" sz="2400" i="1" dirty="0">
                <a:latin typeface="Times New Roman" panose="02020603050405020304" pitchFamily="18" charset="0"/>
              </a:rPr>
              <a:t>y</a:t>
            </a:r>
            <a:r>
              <a:rPr lang="en-US" sz="2400" dirty="0">
                <a:latin typeface="Times New Roman" panose="02020603050405020304" pitchFamily="18" charset="0"/>
              </a:rPr>
              <a:t> </a:t>
            </a:r>
            <a:r>
              <a:rPr lang="en-US" sz="2400" dirty="0" err="1">
                <a:latin typeface="Times New Roman" panose="02020603050405020304" pitchFamily="18" charset="0"/>
              </a:rPr>
              <a:t>là</a:t>
            </a:r>
            <a:r>
              <a:rPr lang="en-US" sz="2400" dirty="0">
                <a:latin typeface="Times New Roman" panose="02020603050405020304" pitchFamily="18" charset="0"/>
              </a:rPr>
              <a:t> </a:t>
            </a:r>
            <a:r>
              <a:rPr lang="en-US" sz="2400" dirty="0" err="1">
                <a:latin typeface="Times New Roman" panose="02020603050405020304" pitchFamily="18" charset="0"/>
              </a:rPr>
              <a:t>hai</a:t>
            </a:r>
            <a:r>
              <a:rPr lang="en-US" sz="2400" dirty="0">
                <a:latin typeface="Times New Roman" panose="02020603050405020304" pitchFamily="18" charset="0"/>
              </a:rPr>
              <a:t> </a:t>
            </a:r>
            <a:r>
              <a:rPr lang="en-US" sz="2400" dirty="0" err="1">
                <a:latin typeface="Times New Roman" panose="02020603050405020304" pitchFamily="18" charset="0"/>
              </a:rPr>
              <a:t>số</a:t>
            </a:r>
            <a:r>
              <a:rPr lang="en-US" sz="2400" dirty="0">
                <a:latin typeface="Times New Roman" panose="02020603050405020304" pitchFamily="18" charset="0"/>
              </a:rPr>
              <a:t> </a:t>
            </a:r>
            <a:r>
              <a:rPr lang="en-US" sz="2400" dirty="0" err="1">
                <a:latin typeface="Times New Roman" panose="02020603050405020304" pitchFamily="18" charset="0"/>
              </a:rPr>
              <a:t>nguyên</a:t>
            </a:r>
            <a:r>
              <a:rPr lang="en-US" sz="2400" dirty="0">
                <a:latin typeface="Times New Roman" panose="02020603050405020304" pitchFamily="18" charset="0"/>
              </a:rPr>
              <a:t> </a:t>
            </a:r>
            <a:r>
              <a:rPr lang="en-US" sz="2400" dirty="0" err="1">
                <a:latin typeface="Times New Roman" panose="02020603050405020304" pitchFamily="18" charset="0"/>
              </a:rPr>
              <a:t>không</a:t>
            </a:r>
            <a:r>
              <a:rPr lang="en-US" sz="2400" dirty="0">
                <a:latin typeface="Times New Roman" panose="02020603050405020304" pitchFamily="18" charset="0"/>
              </a:rPr>
              <a:t> </a:t>
            </a:r>
            <a:r>
              <a:rPr lang="en-US" sz="2400" dirty="0" err="1">
                <a:latin typeface="Times New Roman" panose="02020603050405020304" pitchFamily="18" charset="0"/>
              </a:rPr>
              <a:t>cùng</a:t>
            </a:r>
            <a:r>
              <a:rPr lang="en-US" sz="2400" dirty="0">
                <a:latin typeface="Times New Roman" panose="02020603050405020304" pitchFamily="18" charset="0"/>
              </a:rPr>
              <a:t> </a:t>
            </a:r>
            <a:r>
              <a:rPr lang="en-US" sz="2400" dirty="0" err="1">
                <a:latin typeface="Times New Roman" panose="02020603050405020304" pitchFamily="18" charset="0"/>
              </a:rPr>
              <a:t>chẵn</a:t>
            </a:r>
            <a:r>
              <a:rPr lang="en-US" sz="2400" dirty="0">
                <a:latin typeface="Times New Roman" panose="02020603050405020304" pitchFamily="18" charset="0"/>
              </a:rPr>
              <a:t> </a:t>
            </a:r>
            <a:r>
              <a:rPr lang="en-US" sz="2400" dirty="0" err="1">
                <a:latin typeface="Times New Roman" panose="02020603050405020304" pitchFamily="18" charset="0"/>
              </a:rPr>
              <a:t>lẻ</a:t>
            </a:r>
            <a:r>
              <a:rPr lang="en-US" sz="2400" dirty="0">
                <a:latin typeface="Times New Roman" panose="02020603050405020304" pitchFamily="18" charset="0"/>
              </a:rPr>
              <a:t>, </a:t>
            </a:r>
            <a:r>
              <a:rPr lang="en-US" sz="2400" dirty="0" err="1">
                <a:latin typeface="Times New Roman" panose="02020603050405020304" pitchFamily="18" charset="0"/>
              </a:rPr>
              <a:t>thì</a:t>
            </a:r>
            <a:r>
              <a:rPr lang="en-US" sz="2400" dirty="0">
                <a:latin typeface="Times New Roman" panose="02020603050405020304" pitchFamily="18" charset="0"/>
              </a:rPr>
              <a:t> </a:t>
            </a:r>
            <a:r>
              <a:rPr lang="en-US" sz="2400" dirty="0" err="1">
                <a:latin typeface="Times New Roman" panose="02020603050405020304" pitchFamily="18" charset="0"/>
              </a:rPr>
              <a:t>tổng</a:t>
            </a:r>
            <a:r>
              <a:rPr lang="en-US" sz="2400" dirty="0">
                <a:latin typeface="Times New Roman" panose="02020603050405020304" pitchFamily="18" charset="0"/>
              </a:rPr>
              <a:t> </a:t>
            </a:r>
            <a:r>
              <a:rPr lang="en-US" sz="2400" dirty="0" err="1">
                <a:latin typeface="Times New Roman" panose="02020603050405020304" pitchFamily="18" charset="0"/>
              </a:rPr>
              <a:t>của</a:t>
            </a:r>
            <a:r>
              <a:rPr lang="en-US" sz="2400" dirty="0">
                <a:latin typeface="Times New Roman" panose="02020603050405020304" pitchFamily="18" charset="0"/>
              </a:rPr>
              <a:t> </a:t>
            </a:r>
            <a:r>
              <a:rPr lang="en-US" sz="2400" dirty="0" err="1">
                <a:latin typeface="Times New Roman" panose="02020603050405020304" pitchFamily="18" charset="0"/>
              </a:rPr>
              <a:t>chúng</a:t>
            </a:r>
            <a:r>
              <a:rPr lang="en-US" sz="2400" dirty="0">
                <a:latin typeface="Times New Roman" panose="02020603050405020304" pitchFamily="18" charset="0"/>
              </a:rPr>
              <a:t> </a:t>
            </a:r>
            <a:r>
              <a:rPr lang="en-US" sz="2400" dirty="0" err="1">
                <a:latin typeface="Times New Roman" panose="02020603050405020304" pitchFamily="18" charset="0"/>
              </a:rPr>
              <a:t>là</a:t>
            </a:r>
            <a:r>
              <a:rPr lang="en-US" sz="2400" dirty="0">
                <a:latin typeface="Times New Roman" panose="02020603050405020304" pitchFamily="18" charset="0"/>
              </a:rPr>
              <a:t> </a:t>
            </a:r>
            <a:r>
              <a:rPr lang="en-US" sz="2400" dirty="0" err="1">
                <a:latin typeface="Times New Roman" panose="02020603050405020304" pitchFamily="18" charset="0"/>
              </a:rPr>
              <a:t>số</a:t>
            </a:r>
            <a:r>
              <a:rPr lang="en-US" sz="2400" dirty="0">
                <a:latin typeface="Times New Roman" panose="02020603050405020304" pitchFamily="18" charset="0"/>
              </a:rPr>
              <a:t> </a:t>
            </a:r>
            <a:r>
              <a:rPr lang="en-US" sz="2400" dirty="0" err="1">
                <a:latin typeface="Times New Roman" panose="02020603050405020304" pitchFamily="18" charset="0"/>
              </a:rPr>
              <a:t>lẻ</a:t>
            </a:r>
            <a:r>
              <a:rPr lang="en-US" sz="2400" dirty="0">
                <a:latin typeface="Times New Roman" panose="02020603050405020304" pitchFamily="18" charset="0"/>
              </a:rPr>
              <a:t>." </a:t>
            </a:r>
          </a:p>
          <a:p>
            <a:pPr algn="just" eaLnBrk="1" hangingPunct="1">
              <a:spcBef>
                <a:spcPts val="1200"/>
              </a:spcBef>
              <a:defRPr/>
            </a:pPr>
            <a:r>
              <a:rPr lang="en-US" sz="2400" dirty="0" err="1">
                <a:latin typeface="Times New Roman" panose="02020603050405020304" pitchFamily="18" charset="0"/>
              </a:rPr>
              <a:t>Vì</a:t>
            </a:r>
            <a:r>
              <a:rPr lang="en-US" sz="2400" dirty="0">
                <a:latin typeface="Times New Roman" panose="02020603050405020304" pitchFamily="18" charset="0"/>
              </a:rPr>
              <a:t> </a:t>
            </a:r>
            <a:r>
              <a:rPr lang="en-US" sz="2400" dirty="0" err="1">
                <a:latin typeface="Times New Roman" panose="02020603050405020304" pitchFamily="18" charset="0"/>
              </a:rPr>
              <a:t>thế</a:t>
            </a:r>
            <a:r>
              <a:rPr lang="en-US" sz="2400" dirty="0">
                <a:latin typeface="Times New Roman" panose="02020603050405020304" pitchFamily="18" charset="0"/>
              </a:rPr>
              <a:t> ta </a:t>
            </a:r>
            <a:r>
              <a:rPr lang="en-US" sz="2400" dirty="0" err="1">
                <a:latin typeface="Times New Roman" panose="02020603050405020304" pitchFamily="18" charset="0"/>
              </a:rPr>
              <a:t>giả</a:t>
            </a:r>
            <a:r>
              <a:rPr lang="en-US" sz="2400" dirty="0">
                <a:latin typeface="Times New Roman" panose="02020603050405020304" pitchFamily="18" charset="0"/>
              </a:rPr>
              <a:t> </a:t>
            </a:r>
            <a:r>
              <a:rPr lang="en-US" sz="2400" dirty="0" err="1">
                <a:latin typeface="Times New Roman" panose="02020603050405020304" pitchFamily="18" charset="0"/>
              </a:rPr>
              <a:t>sử</a:t>
            </a:r>
            <a:r>
              <a:rPr lang="en-US" sz="2400" dirty="0">
                <a:latin typeface="Times New Roman" panose="02020603050405020304" pitchFamily="18" charset="0"/>
              </a:rPr>
              <a:t> </a:t>
            </a:r>
            <a:r>
              <a:rPr lang="en-US" sz="2400" dirty="0" err="1">
                <a:latin typeface="Times New Roman" panose="02020603050405020304" pitchFamily="18" charset="0"/>
              </a:rPr>
              <a:t>rằng</a:t>
            </a:r>
            <a:r>
              <a:rPr lang="en-US" sz="2400" dirty="0">
                <a:latin typeface="Times New Roman" panose="02020603050405020304" pitchFamily="18" charset="0"/>
              </a:rPr>
              <a:t> </a:t>
            </a:r>
            <a:r>
              <a:rPr lang="en-US" sz="2400" i="1" dirty="0">
                <a:latin typeface="Times New Roman" panose="02020603050405020304" pitchFamily="18" charset="0"/>
              </a:rPr>
              <a:t>x</a:t>
            </a:r>
            <a:r>
              <a:rPr lang="en-US" sz="2400" dirty="0">
                <a:latin typeface="Times New Roman" panose="02020603050405020304" pitchFamily="18" charset="0"/>
              </a:rPr>
              <a:t> </a:t>
            </a:r>
            <a:r>
              <a:rPr lang="en-US" sz="2400" dirty="0" err="1">
                <a:latin typeface="Times New Roman" panose="02020603050405020304" pitchFamily="18" charset="0"/>
              </a:rPr>
              <a:t>và</a:t>
            </a:r>
            <a:r>
              <a:rPr lang="en-US" sz="2400" dirty="0">
                <a:latin typeface="Times New Roman" panose="02020603050405020304" pitchFamily="18" charset="0"/>
              </a:rPr>
              <a:t> </a:t>
            </a:r>
            <a:r>
              <a:rPr lang="en-US" sz="2400" i="1" dirty="0">
                <a:latin typeface="Times New Roman" panose="02020603050405020304" pitchFamily="18" charset="0"/>
              </a:rPr>
              <a:t>y</a:t>
            </a:r>
            <a:r>
              <a:rPr lang="en-US" sz="2400" dirty="0">
                <a:latin typeface="Times New Roman" panose="02020603050405020304" pitchFamily="18" charset="0"/>
              </a:rPr>
              <a:t> </a:t>
            </a:r>
            <a:r>
              <a:rPr lang="en-US" sz="2400" dirty="0" err="1">
                <a:latin typeface="Times New Roman" panose="02020603050405020304" pitchFamily="18" charset="0"/>
              </a:rPr>
              <a:t>không</a:t>
            </a:r>
            <a:r>
              <a:rPr lang="en-US" sz="2400" dirty="0">
                <a:latin typeface="Times New Roman" panose="02020603050405020304" pitchFamily="18" charset="0"/>
              </a:rPr>
              <a:t> </a:t>
            </a:r>
            <a:r>
              <a:rPr lang="en-US" sz="2400" dirty="0" err="1">
                <a:latin typeface="Times New Roman" panose="02020603050405020304" pitchFamily="18" charset="0"/>
              </a:rPr>
              <a:t>cùng</a:t>
            </a:r>
            <a:r>
              <a:rPr lang="en-US" sz="2400" dirty="0">
                <a:latin typeface="Times New Roman" panose="02020603050405020304" pitchFamily="18" charset="0"/>
              </a:rPr>
              <a:t> </a:t>
            </a:r>
            <a:r>
              <a:rPr lang="en-US" sz="2400" dirty="0" err="1">
                <a:latin typeface="Times New Roman" panose="02020603050405020304" pitchFamily="18" charset="0"/>
              </a:rPr>
              <a:t>chẵn</a:t>
            </a:r>
            <a:r>
              <a:rPr lang="en-US" sz="2400" dirty="0">
                <a:latin typeface="Times New Roman" panose="02020603050405020304" pitchFamily="18" charset="0"/>
              </a:rPr>
              <a:t> </a:t>
            </a:r>
            <a:r>
              <a:rPr lang="en-US" sz="2400" dirty="0" err="1">
                <a:latin typeface="Times New Roman" panose="02020603050405020304" pitchFamily="18" charset="0"/>
              </a:rPr>
              <a:t>lẻ</a:t>
            </a:r>
            <a:r>
              <a:rPr lang="en-US" sz="2400" dirty="0">
                <a:latin typeface="Times New Roman" panose="02020603050405020304" pitchFamily="18" charset="0"/>
              </a:rPr>
              <a:t>. </a:t>
            </a:r>
            <a:r>
              <a:rPr lang="en-US" sz="2400" dirty="0" err="1">
                <a:latin typeface="Times New Roman" panose="02020603050405020304" pitchFamily="18" charset="0"/>
              </a:rPr>
              <a:t>Không</a:t>
            </a:r>
            <a:r>
              <a:rPr lang="en-US" sz="2400" dirty="0">
                <a:latin typeface="Times New Roman" panose="02020603050405020304" pitchFamily="18" charset="0"/>
              </a:rPr>
              <a:t> </a:t>
            </a:r>
            <a:r>
              <a:rPr lang="en-US" sz="2400" dirty="0" err="1">
                <a:latin typeface="Times New Roman" panose="02020603050405020304" pitchFamily="18" charset="0"/>
              </a:rPr>
              <a:t>giảm</a:t>
            </a:r>
            <a:r>
              <a:rPr lang="en-US" sz="2400" dirty="0">
                <a:latin typeface="Times New Roman" panose="02020603050405020304" pitchFamily="18" charset="0"/>
              </a:rPr>
              <a:t> </a:t>
            </a:r>
            <a:r>
              <a:rPr lang="en-US" sz="2400" dirty="0" err="1">
                <a:latin typeface="Times New Roman" panose="02020603050405020304" pitchFamily="18" charset="0"/>
              </a:rPr>
              <a:t>tổng</a:t>
            </a:r>
            <a:r>
              <a:rPr lang="en-US" sz="2400" dirty="0">
                <a:latin typeface="Times New Roman" panose="02020603050405020304" pitchFamily="18" charset="0"/>
              </a:rPr>
              <a:t> </a:t>
            </a:r>
            <a:r>
              <a:rPr lang="en-US" sz="2400" dirty="0" err="1">
                <a:latin typeface="Times New Roman" panose="02020603050405020304" pitchFamily="18" charset="0"/>
              </a:rPr>
              <a:t>quát</a:t>
            </a:r>
            <a:r>
              <a:rPr lang="en-US" sz="2400" dirty="0">
                <a:latin typeface="Times New Roman" panose="02020603050405020304" pitchFamily="18" charset="0"/>
              </a:rPr>
              <a:t>, </a:t>
            </a:r>
            <a:r>
              <a:rPr lang="en-US" sz="2400" dirty="0" err="1">
                <a:latin typeface="Times New Roman" panose="02020603050405020304" pitchFamily="18" charset="0"/>
              </a:rPr>
              <a:t>giả</a:t>
            </a:r>
            <a:r>
              <a:rPr lang="en-US" sz="2400" dirty="0">
                <a:latin typeface="Times New Roman" panose="02020603050405020304" pitchFamily="18" charset="0"/>
              </a:rPr>
              <a:t> </a:t>
            </a:r>
            <a:r>
              <a:rPr lang="en-US" sz="2400" dirty="0" err="1">
                <a:latin typeface="Times New Roman" panose="02020603050405020304" pitchFamily="18" charset="0"/>
              </a:rPr>
              <a:t>sử</a:t>
            </a:r>
            <a:r>
              <a:rPr lang="en-US" sz="2400" dirty="0">
                <a:latin typeface="Times New Roman" panose="02020603050405020304" pitchFamily="18" charset="0"/>
              </a:rPr>
              <a:t> </a:t>
            </a:r>
            <a:r>
              <a:rPr lang="en-US" sz="2400" dirty="0" err="1">
                <a:latin typeface="Times New Roman" panose="02020603050405020304" pitchFamily="18" charset="0"/>
              </a:rPr>
              <a:t>rằng</a:t>
            </a:r>
            <a:r>
              <a:rPr lang="en-US" sz="2400" dirty="0">
                <a:latin typeface="Times New Roman" panose="02020603050405020304" pitchFamily="18" charset="0"/>
              </a:rPr>
              <a:t> </a:t>
            </a:r>
            <a:r>
              <a:rPr lang="en-US" sz="2400" i="1" dirty="0">
                <a:latin typeface="Times New Roman" panose="02020603050405020304" pitchFamily="18" charset="0"/>
              </a:rPr>
              <a:t>x</a:t>
            </a:r>
            <a:r>
              <a:rPr lang="en-US" sz="2400" dirty="0">
                <a:latin typeface="Times New Roman" panose="02020603050405020304" pitchFamily="18" charset="0"/>
              </a:rPr>
              <a:t> </a:t>
            </a:r>
            <a:r>
              <a:rPr lang="en-US" sz="2400" dirty="0" err="1">
                <a:latin typeface="Times New Roman" panose="02020603050405020304" pitchFamily="18" charset="0"/>
              </a:rPr>
              <a:t>là</a:t>
            </a:r>
            <a:r>
              <a:rPr lang="en-US" sz="2400" dirty="0">
                <a:latin typeface="Times New Roman" panose="02020603050405020304" pitchFamily="18" charset="0"/>
              </a:rPr>
              <a:t> </a:t>
            </a:r>
            <a:r>
              <a:rPr lang="en-US" sz="2400" dirty="0" err="1">
                <a:latin typeface="Times New Roman" panose="02020603050405020304" pitchFamily="18" charset="0"/>
              </a:rPr>
              <a:t>chẵn</a:t>
            </a:r>
            <a:r>
              <a:rPr lang="en-US" sz="2400" dirty="0">
                <a:latin typeface="Times New Roman" panose="02020603050405020304" pitchFamily="18" charset="0"/>
              </a:rPr>
              <a:t> </a:t>
            </a:r>
            <a:r>
              <a:rPr lang="en-US" sz="2400" dirty="0" err="1">
                <a:latin typeface="Times New Roman" panose="02020603050405020304" pitchFamily="18" charset="0"/>
              </a:rPr>
              <a:t>còn</a:t>
            </a:r>
            <a:r>
              <a:rPr lang="en-US" sz="2400" dirty="0">
                <a:latin typeface="Times New Roman" panose="02020603050405020304" pitchFamily="18" charset="0"/>
              </a:rPr>
              <a:t> </a:t>
            </a:r>
            <a:r>
              <a:rPr lang="en-US" sz="2400" i="1" dirty="0">
                <a:latin typeface="Times New Roman" panose="02020603050405020304" pitchFamily="18" charset="0"/>
              </a:rPr>
              <a:t>y</a:t>
            </a:r>
            <a:r>
              <a:rPr lang="en-US" sz="2400" dirty="0">
                <a:latin typeface="Times New Roman" panose="02020603050405020304" pitchFamily="18" charset="0"/>
              </a:rPr>
              <a:t> </a:t>
            </a:r>
            <a:r>
              <a:rPr lang="en-US" sz="2400" dirty="0" err="1">
                <a:latin typeface="Times New Roman" panose="02020603050405020304" pitchFamily="18" charset="0"/>
              </a:rPr>
              <a:t>là</a:t>
            </a:r>
            <a:r>
              <a:rPr lang="en-US" sz="2400" dirty="0">
                <a:latin typeface="Times New Roman" panose="02020603050405020304" pitchFamily="18" charset="0"/>
              </a:rPr>
              <a:t> </a:t>
            </a:r>
            <a:r>
              <a:rPr lang="en-US" sz="2400" dirty="0" err="1">
                <a:latin typeface="Times New Roman" panose="02020603050405020304" pitchFamily="18" charset="0"/>
              </a:rPr>
              <a:t>lẻ</a:t>
            </a:r>
            <a:r>
              <a:rPr lang="en-US" sz="2400" dirty="0">
                <a:latin typeface="Times New Roman" panose="02020603050405020304" pitchFamily="18" charset="0"/>
              </a:rPr>
              <a:t>. </a:t>
            </a:r>
            <a:r>
              <a:rPr lang="en-US" sz="2400" dirty="0" err="1">
                <a:latin typeface="Times New Roman" panose="02020603050405020304" pitchFamily="18" charset="0"/>
              </a:rPr>
              <a:t>Khi</a:t>
            </a:r>
            <a:r>
              <a:rPr lang="en-US" sz="2400" dirty="0">
                <a:latin typeface="Times New Roman" panose="02020603050405020304" pitchFamily="18" charset="0"/>
              </a:rPr>
              <a:t> </a:t>
            </a:r>
            <a:r>
              <a:rPr lang="en-US" sz="2400" dirty="0" err="1">
                <a:latin typeface="Times New Roman" panose="02020603050405020304" pitchFamily="18" charset="0"/>
              </a:rPr>
              <a:t>đó</a:t>
            </a:r>
            <a:r>
              <a:rPr lang="en-US" sz="2400" dirty="0">
                <a:latin typeface="Times New Roman" panose="02020603050405020304" pitchFamily="18" charset="0"/>
              </a:rPr>
              <a:t> ta </a:t>
            </a:r>
            <a:r>
              <a:rPr lang="en-US" sz="2400" dirty="0" err="1">
                <a:latin typeface="Times New Roman" panose="02020603050405020304" pitchFamily="18" charset="0"/>
              </a:rPr>
              <a:t>tìm</a:t>
            </a:r>
            <a:r>
              <a:rPr lang="en-US" sz="2400" dirty="0">
                <a:latin typeface="Times New Roman" panose="02020603050405020304" pitchFamily="18" charset="0"/>
              </a:rPr>
              <a:t> </a:t>
            </a:r>
            <a:r>
              <a:rPr lang="en-US" sz="2400" dirty="0" err="1">
                <a:latin typeface="Times New Roman" panose="02020603050405020304" pitchFamily="18" charset="0"/>
              </a:rPr>
              <a:t>được</a:t>
            </a:r>
            <a:r>
              <a:rPr lang="en-US" sz="2400" dirty="0">
                <a:latin typeface="Times New Roman" panose="02020603050405020304" pitchFamily="18" charset="0"/>
              </a:rPr>
              <a:t> </a:t>
            </a:r>
            <a:r>
              <a:rPr lang="en-US" sz="2400" dirty="0" err="1">
                <a:latin typeface="Times New Roman" panose="02020603050405020304" pitchFamily="18" charset="0"/>
              </a:rPr>
              <a:t>các</a:t>
            </a:r>
            <a:r>
              <a:rPr lang="en-US" sz="2400" dirty="0">
                <a:latin typeface="Times New Roman" panose="02020603050405020304" pitchFamily="18" charset="0"/>
              </a:rPr>
              <a:t> </a:t>
            </a:r>
            <a:r>
              <a:rPr lang="en-US" sz="2400" dirty="0" err="1">
                <a:latin typeface="Times New Roman" panose="02020603050405020304" pitchFamily="18" charset="0"/>
              </a:rPr>
              <a:t>số</a:t>
            </a:r>
            <a:r>
              <a:rPr lang="en-US" sz="2400" dirty="0">
                <a:latin typeface="Times New Roman" panose="02020603050405020304" pitchFamily="18" charset="0"/>
              </a:rPr>
              <a:t> </a:t>
            </a:r>
            <a:r>
              <a:rPr lang="en-US" sz="2400" dirty="0" err="1">
                <a:latin typeface="Times New Roman" panose="02020603050405020304" pitchFamily="18" charset="0"/>
              </a:rPr>
              <a:t>nguyên</a:t>
            </a:r>
            <a:r>
              <a:rPr lang="en-US" sz="2400" dirty="0">
                <a:latin typeface="Times New Roman" panose="02020603050405020304" pitchFamily="18" charset="0"/>
              </a:rPr>
              <a:t> </a:t>
            </a:r>
            <a:r>
              <a:rPr lang="en-US" sz="2400" i="1" dirty="0">
                <a:latin typeface="Times New Roman" panose="02020603050405020304" pitchFamily="18" charset="0"/>
              </a:rPr>
              <a:t>k</a:t>
            </a:r>
            <a:r>
              <a:rPr lang="en-US" sz="2400" dirty="0">
                <a:latin typeface="Times New Roman" panose="02020603050405020304" pitchFamily="18" charset="0"/>
              </a:rPr>
              <a:t> </a:t>
            </a:r>
            <a:r>
              <a:rPr lang="en-US" sz="2400" dirty="0" err="1">
                <a:latin typeface="Times New Roman" panose="02020603050405020304" pitchFamily="18" charset="0"/>
              </a:rPr>
              <a:t>và</a:t>
            </a:r>
            <a:r>
              <a:rPr lang="en-US" sz="2400" dirty="0">
                <a:latin typeface="Times New Roman" panose="02020603050405020304" pitchFamily="18" charset="0"/>
              </a:rPr>
              <a:t> </a:t>
            </a:r>
            <a:r>
              <a:rPr lang="en-US" sz="2400" i="1" dirty="0">
                <a:latin typeface="Times New Roman" panose="02020603050405020304" pitchFamily="18" charset="0"/>
              </a:rPr>
              <a:t>m</a:t>
            </a:r>
            <a:r>
              <a:rPr lang="en-US" sz="2400" dirty="0">
                <a:latin typeface="Times New Roman" panose="02020603050405020304" pitchFamily="18" charset="0"/>
              </a:rPr>
              <a:t> </a:t>
            </a:r>
            <a:r>
              <a:rPr lang="en-US" sz="2400" dirty="0" err="1">
                <a:latin typeface="Times New Roman" panose="02020603050405020304" pitchFamily="18" charset="0"/>
              </a:rPr>
              <a:t>sao</a:t>
            </a:r>
            <a:r>
              <a:rPr lang="en-US" sz="2400" dirty="0">
                <a:latin typeface="Times New Roman" panose="02020603050405020304" pitchFamily="18" charset="0"/>
              </a:rPr>
              <a:t> </a:t>
            </a:r>
            <a:r>
              <a:rPr lang="en-US" sz="2400" dirty="0" err="1">
                <a:latin typeface="Times New Roman" panose="02020603050405020304" pitchFamily="18" charset="0"/>
              </a:rPr>
              <a:t>cho</a:t>
            </a:r>
            <a:r>
              <a:rPr lang="en-US" sz="2400" dirty="0">
                <a:latin typeface="Times New Roman" panose="02020603050405020304" pitchFamily="18" charset="0"/>
              </a:rPr>
              <a:t> </a:t>
            </a:r>
            <a:r>
              <a:rPr lang="en-US" sz="2400" i="1" dirty="0">
                <a:latin typeface="Times New Roman" panose="02020603050405020304" pitchFamily="18" charset="0"/>
              </a:rPr>
              <a:t>x</a:t>
            </a:r>
            <a:r>
              <a:rPr lang="en-US" sz="2400" dirty="0">
                <a:latin typeface="Times New Roman" panose="02020603050405020304" pitchFamily="18" charset="0"/>
              </a:rPr>
              <a:t> = 2</a:t>
            </a:r>
            <a:r>
              <a:rPr lang="en-US" sz="2400" i="1" dirty="0">
                <a:latin typeface="Times New Roman" panose="02020603050405020304" pitchFamily="18" charset="0"/>
              </a:rPr>
              <a:t>k</a:t>
            </a:r>
            <a:r>
              <a:rPr lang="en-US" sz="2400" dirty="0">
                <a:latin typeface="Times New Roman" panose="02020603050405020304" pitchFamily="18" charset="0"/>
              </a:rPr>
              <a:t> </a:t>
            </a:r>
            <a:r>
              <a:rPr lang="en-US" sz="2400" dirty="0" err="1">
                <a:latin typeface="Times New Roman" panose="02020603050405020304" pitchFamily="18" charset="0"/>
              </a:rPr>
              <a:t>và</a:t>
            </a:r>
            <a:r>
              <a:rPr lang="en-US" sz="2400" dirty="0">
                <a:latin typeface="Times New Roman" panose="02020603050405020304" pitchFamily="18" charset="0"/>
              </a:rPr>
              <a:t> </a:t>
            </a:r>
            <a:r>
              <a:rPr lang="en-US" sz="2400" i="1" dirty="0">
                <a:latin typeface="Times New Roman" panose="02020603050405020304" pitchFamily="18" charset="0"/>
              </a:rPr>
              <a:t>y</a:t>
            </a:r>
            <a:r>
              <a:rPr lang="en-US" sz="2400" dirty="0">
                <a:latin typeface="Times New Roman" panose="02020603050405020304" pitchFamily="18" charset="0"/>
              </a:rPr>
              <a:t> = 2</a:t>
            </a:r>
            <a:r>
              <a:rPr lang="en-US" sz="2400" i="1" dirty="0">
                <a:latin typeface="Times New Roman" panose="02020603050405020304" pitchFamily="18" charset="0"/>
              </a:rPr>
              <a:t>m</a:t>
            </a:r>
            <a:r>
              <a:rPr lang="en-US" sz="2400" dirty="0">
                <a:latin typeface="Times New Roman" panose="02020603050405020304" pitchFamily="18" charset="0"/>
              </a:rPr>
              <a:t>+1. </a:t>
            </a:r>
            <a:r>
              <a:rPr lang="en-US" sz="2400" dirty="0" err="1">
                <a:latin typeface="Times New Roman" panose="02020603050405020304" pitchFamily="18" charset="0"/>
              </a:rPr>
              <a:t>Bây</a:t>
            </a:r>
            <a:r>
              <a:rPr lang="en-US" sz="2400" dirty="0">
                <a:latin typeface="Times New Roman" panose="02020603050405020304" pitchFamily="18" charset="0"/>
              </a:rPr>
              <a:t> </a:t>
            </a:r>
            <a:r>
              <a:rPr lang="en-US" sz="2400" dirty="0" err="1">
                <a:latin typeface="Times New Roman" panose="02020603050405020304" pitchFamily="18" charset="0"/>
              </a:rPr>
              <a:t>giờ</a:t>
            </a:r>
            <a:r>
              <a:rPr lang="en-US" sz="2400" dirty="0">
                <a:latin typeface="Times New Roman" panose="02020603050405020304" pitchFamily="18" charset="0"/>
              </a:rPr>
              <a:t> ta </a:t>
            </a:r>
            <a:r>
              <a:rPr lang="en-US" sz="2400" dirty="0" err="1">
                <a:latin typeface="Times New Roman" panose="02020603050405020304" pitchFamily="18" charset="0"/>
              </a:rPr>
              <a:t>tính</a:t>
            </a:r>
            <a:r>
              <a:rPr lang="en-US" sz="2400" dirty="0">
                <a:latin typeface="Times New Roman" panose="02020603050405020304" pitchFamily="18" charset="0"/>
              </a:rPr>
              <a:t> </a:t>
            </a:r>
            <a:r>
              <a:rPr lang="en-US" sz="2400" dirty="0" err="1">
                <a:latin typeface="Times New Roman" panose="02020603050405020304" pitchFamily="18" charset="0"/>
              </a:rPr>
              <a:t>tổng</a:t>
            </a:r>
            <a:r>
              <a:rPr lang="en-US" sz="2400" dirty="0">
                <a:latin typeface="Times New Roman" panose="02020603050405020304" pitchFamily="18" charset="0"/>
              </a:rPr>
              <a:t> </a:t>
            </a:r>
            <a:r>
              <a:rPr lang="en-US" sz="2400" i="1" dirty="0" err="1">
                <a:latin typeface="Times New Roman" panose="02020603050405020304" pitchFamily="18" charset="0"/>
              </a:rPr>
              <a:t>x+y</a:t>
            </a:r>
            <a:r>
              <a:rPr lang="en-US" sz="2400" dirty="0">
                <a:latin typeface="Times New Roman" panose="02020603050405020304" pitchFamily="18" charset="0"/>
              </a:rPr>
              <a:t> = 2</a:t>
            </a:r>
            <a:r>
              <a:rPr lang="en-US" sz="2400" i="1" dirty="0">
                <a:latin typeface="Times New Roman" panose="02020603050405020304" pitchFamily="18" charset="0"/>
              </a:rPr>
              <a:t>k</a:t>
            </a:r>
            <a:r>
              <a:rPr lang="en-US" sz="2400" dirty="0">
                <a:latin typeface="Times New Roman" panose="02020603050405020304" pitchFamily="18" charset="0"/>
              </a:rPr>
              <a:t> + 2</a:t>
            </a:r>
            <a:r>
              <a:rPr lang="en-US" sz="2400" i="1" dirty="0">
                <a:latin typeface="Times New Roman" panose="02020603050405020304" pitchFamily="18" charset="0"/>
              </a:rPr>
              <a:t>m</a:t>
            </a:r>
            <a:r>
              <a:rPr lang="en-US" sz="2400" dirty="0">
                <a:latin typeface="Times New Roman" panose="02020603050405020304" pitchFamily="18" charset="0"/>
              </a:rPr>
              <a:t> + 1 = 2(</a:t>
            </a:r>
            <a:r>
              <a:rPr lang="en-US" sz="2400" i="1" dirty="0" err="1">
                <a:latin typeface="Times New Roman" panose="02020603050405020304" pitchFamily="18" charset="0"/>
              </a:rPr>
              <a:t>k+m</a:t>
            </a:r>
            <a:r>
              <a:rPr lang="en-US" sz="2400" dirty="0">
                <a:latin typeface="Times New Roman" panose="02020603050405020304" pitchFamily="18" charset="0"/>
              </a:rPr>
              <a:t>) + 1, </a:t>
            </a:r>
            <a:r>
              <a:rPr lang="en-US" sz="2400" dirty="0" err="1">
                <a:latin typeface="Times New Roman" panose="02020603050405020304" pitchFamily="18" charset="0"/>
              </a:rPr>
              <a:t>mà</a:t>
            </a:r>
            <a:r>
              <a:rPr lang="en-US" sz="2400" dirty="0">
                <a:latin typeface="Times New Roman" panose="02020603050405020304" pitchFamily="18" charset="0"/>
              </a:rPr>
              <a:t> </a:t>
            </a:r>
            <a:r>
              <a:rPr lang="en-US" sz="2400" dirty="0" err="1">
                <a:latin typeface="Times New Roman" panose="02020603050405020304" pitchFamily="18" charset="0"/>
              </a:rPr>
              <a:t>rõ</a:t>
            </a:r>
            <a:r>
              <a:rPr lang="en-US" sz="2400" dirty="0">
                <a:latin typeface="Times New Roman" panose="02020603050405020304" pitchFamily="18" charset="0"/>
              </a:rPr>
              <a:t> </a:t>
            </a:r>
            <a:r>
              <a:rPr lang="en-US" sz="2400" dirty="0" err="1">
                <a:latin typeface="Times New Roman" panose="02020603050405020304" pitchFamily="18" charset="0"/>
              </a:rPr>
              <a:t>ràng</a:t>
            </a:r>
            <a:r>
              <a:rPr lang="en-US" sz="2400" dirty="0">
                <a:latin typeface="Times New Roman" panose="02020603050405020304" pitchFamily="18" charset="0"/>
              </a:rPr>
              <a:t> </a:t>
            </a:r>
            <a:r>
              <a:rPr lang="en-US" sz="2400" dirty="0" err="1">
                <a:latin typeface="Times New Roman" panose="02020603050405020304" pitchFamily="18" charset="0"/>
              </a:rPr>
              <a:t>là</a:t>
            </a:r>
            <a:r>
              <a:rPr lang="en-US" sz="2400" dirty="0">
                <a:latin typeface="Times New Roman" panose="02020603050405020304" pitchFamily="18" charset="0"/>
              </a:rPr>
              <a:t> </a:t>
            </a:r>
            <a:r>
              <a:rPr lang="en-US" sz="2400" dirty="0" err="1">
                <a:latin typeface="Times New Roman" panose="02020603050405020304" pitchFamily="18" charset="0"/>
              </a:rPr>
              <a:t>số</a:t>
            </a:r>
            <a:r>
              <a:rPr lang="en-US" sz="2400" dirty="0">
                <a:latin typeface="Times New Roman" panose="02020603050405020304" pitchFamily="18" charset="0"/>
              </a:rPr>
              <a:t> </a:t>
            </a:r>
            <a:r>
              <a:rPr lang="en-US" sz="2400" dirty="0" err="1">
                <a:latin typeface="Times New Roman" panose="02020603050405020304" pitchFamily="18" charset="0"/>
              </a:rPr>
              <a:t>lẻ</a:t>
            </a:r>
            <a:r>
              <a:rPr lang="en-US" sz="2400" dirty="0">
                <a:latin typeface="Times New Roman" panose="02020603050405020304" pitchFamily="18" charset="0"/>
              </a:rPr>
              <a:t>. </a:t>
            </a:r>
          </a:p>
          <a:p>
            <a:pPr algn="just" eaLnBrk="1" hangingPunct="1">
              <a:spcBef>
                <a:spcPts val="1200"/>
              </a:spcBef>
              <a:defRPr/>
            </a:pPr>
            <a:r>
              <a:rPr lang="en-US" sz="2400" dirty="0" err="1">
                <a:latin typeface="Times New Roman" panose="02020603050405020304" pitchFamily="18" charset="0"/>
              </a:rPr>
              <a:t>Từ</a:t>
            </a:r>
            <a:r>
              <a:rPr lang="en-US" sz="2400" dirty="0">
                <a:latin typeface="Times New Roman" panose="02020603050405020304" pitchFamily="18" charset="0"/>
              </a:rPr>
              <a:t> </a:t>
            </a:r>
            <a:r>
              <a:rPr lang="en-US" sz="2400" dirty="0" err="1">
                <a:latin typeface="Times New Roman" panose="02020603050405020304" pitchFamily="18" charset="0"/>
              </a:rPr>
              <a:t>đó</a:t>
            </a:r>
            <a:r>
              <a:rPr lang="en-US" sz="2400" dirty="0">
                <a:latin typeface="Times New Roman" panose="02020603050405020304" pitchFamily="18" charset="0"/>
              </a:rPr>
              <a:t> </a:t>
            </a:r>
            <a:r>
              <a:rPr lang="en-US" sz="2400" dirty="0" err="1">
                <a:latin typeface="Times New Roman" panose="02020603050405020304" pitchFamily="18" charset="0"/>
              </a:rPr>
              <a:t>suy</a:t>
            </a:r>
            <a:r>
              <a:rPr lang="en-US" sz="2400" dirty="0">
                <a:latin typeface="Times New Roman" panose="02020603050405020304" pitchFamily="18" charset="0"/>
              </a:rPr>
              <a:t> </a:t>
            </a:r>
            <a:r>
              <a:rPr lang="en-US" sz="2400" dirty="0" err="1">
                <a:latin typeface="Times New Roman" panose="02020603050405020304" pitchFamily="18" charset="0"/>
              </a:rPr>
              <a:t>ra</a:t>
            </a:r>
            <a:r>
              <a:rPr lang="en-US" sz="2400" dirty="0">
                <a:latin typeface="Times New Roman" panose="02020603050405020304" pitchFamily="18" charset="0"/>
              </a:rPr>
              <a:t> </a:t>
            </a:r>
            <a:r>
              <a:rPr lang="en-US" sz="2400" dirty="0" err="1">
                <a:latin typeface="Times New Roman" panose="02020603050405020304" pitchFamily="18" charset="0"/>
              </a:rPr>
              <a:t>khẳng</a:t>
            </a:r>
            <a:r>
              <a:rPr lang="en-US" sz="2400" dirty="0">
                <a:latin typeface="Times New Roman" panose="02020603050405020304" pitchFamily="18" charset="0"/>
              </a:rPr>
              <a:t> </a:t>
            </a:r>
            <a:r>
              <a:rPr lang="en-US" sz="2400" dirty="0" err="1">
                <a:latin typeface="Times New Roman" panose="02020603050405020304" pitchFamily="18" charset="0"/>
              </a:rPr>
              <a:t>định</a:t>
            </a:r>
            <a:r>
              <a:rPr lang="en-US" sz="2400" dirty="0">
                <a:latin typeface="Times New Roman" panose="02020603050405020304" pitchFamily="18" charset="0"/>
              </a:rPr>
              <a:t> </a:t>
            </a:r>
            <a:r>
              <a:rPr lang="en-US" sz="2400" dirty="0" err="1">
                <a:latin typeface="Times New Roman" panose="02020603050405020304" pitchFamily="18" charset="0"/>
              </a:rPr>
              <a:t>cuả</a:t>
            </a:r>
            <a:r>
              <a:rPr lang="en-US" sz="2400" dirty="0">
                <a:latin typeface="Times New Roman" panose="02020603050405020304" pitchFamily="18" charset="0"/>
              </a:rPr>
              <a:t> </a:t>
            </a:r>
            <a:r>
              <a:rPr lang="en-US" sz="2400" dirty="0" err="1">
                <a:latin typeface="Times New Roman" panose="02020603050405020304" pitchFamily="18" charset="0"/>
              </a:rPr>
              <a:t>ví</a:t>
            </a:r>
            <a:r>
              <a:rPr lang="en-US" sz="2400" dirty="0">
                <a:latin typeface="Times New Roman" panose="02020603050405020304" pitchFamily="18" charset="0"/>
              </a:rPr>
              <a:t> </a:t>
            </a:r>
            <a:r>
              <a:rPr lang="en-US" sz="2400" dirty="0" err="1">
                <a:latin typeface="Times New Roman" panose="02020603050405020304" pitchFamily="18" charset="0"/>
              </a:rPr>
              <a:t>dụ</a:t>
            </a:r>
            <a:r>
              <a:rPr lang="en-US" sz="2400" dirty="0">
                <a:latin typeface="Times New Roman" panose="02020603050405020304" pitchFamily="18" charset="0"/>
              </a:rPr>
              <a:t> </a:t>
            </a:r>
            <a:r>
              <a:rPr lang="en-US" sz="2400" dirty="0" err="1">
                <a:latin typeface="Times New Roman" panose="02020603050405020304" pitchFamily="18" charset="0"/>
              </a:rPr>
              <a:t>là</a:t>
            </a:r>
            <a:r>
              <a:rPr lang="en-US" sz="2400" dirty="0">
                <a:latin typeface="Times New Roman" panose="02020603050405020304" pitchFamily="18" charset="0"/>
              </a:rPr>
              <a:t> </a:t>
            </a:r>
            <a:r>
              <a:rPr lang="en-US" sz="2400" dirty="0" err="1">
                <a:latin typeface="Times New Roman" panose="02020603050405020304" pitchFamily="18" charset="0"/>
              </a:rPr>
              <a:t>đúng</a:t>
            </a:r>
            <a:r>
              <a:rPr lang="en-US" sz="2400" dirty="0">
                <a:latin typeface="Times New Roman" panose="02020603050405020304" pitchFamily="18" charset="0"/>
              </a:rPr>
              <a:t>. </a:t>
            </a:r>
          </a:p>
        </p:txBody>
      </p:sp>
      <p:sp>
        <p:nvSpPr>
          <p:cNvPr id="2" name="Rectangle 1"/>
          <p:cNvSpPr/>
          <p:nvPr/>
        </p:nvSpPr>
        <p:spPr>
          <a:xfrm>
            <a:off x="4114800" y="131802"/>
            <a:ext cx="4114800" cy="553998"/>
          </a:xfrm>
          <a:prstGeom prst="rect">
            <a:avLst/>
          </a:prstGeom>
        </p:spPr>
        <p:txBody>
          <a:bodyPr wrap="square">
            <a:spAutoFit/>
          </a:bodyPr>
          <a:lstStyle/>
          <a:p>
            <a:r>
              <a:rPr lang="en-US" sz="3000" dirty="0">
                <a:solidFill>
                  <a:schemeClr val="bg1"/>
                </a:solidFill>
                <a:latin typeface="Times New Roman" panose="02020603050405020304" pitchFamily="18" charset="0"/>
                <a:cs typeface="Times New Roman" panose="02020603050405020304" pitchFamily="18" charset="0"/>
              </a:rPr>
              <a:t> (P </a:t>
            </a:r>
            <a:r>
              <a:rPr lang="en-US" sz="3000"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 Q)</a:t>
            </a:r>
            <a:r>
              <a:rPr lang="en-US" sz="3000" dirty="0">
                <a:solidFill>
                  <a:schemeClr val="bg1"/>
                </a:solidFill>
                <a:latin typeface="Times New Roman" panose="02020603050405020304" pitchFamily="18" charset="0"/>
                <a:cs typeface="Times New Roman" panose="02020603050405020304" pitchFamily="18" charset="0"/>
              </a:rPr>
              <a:t> (¬Q </a:t>
            </a:r>
            <a:r>
              <a:rPr lang="en-US" sz="3000"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a:t>
            </a:r>
            <a:r>
              <a:rPr lang="en-US" sz="3000" dirty="0">
                <a:solidFill>
                  <a:schemeClr val="bg1"/>
                </a:solidFill>
                <a:latin typeface="Times New Roman" panose="02020603050405020304" pitchFamily="18" charset="0"/>
                <a:cs typeface="Times New Roman" panose="02020603050405020304" pitchFamily="18" charset="0"/>
              </a:rPr>
              <a:t> ¬P)</a:t>
            </a:r>
            <a:endParaRPr lang="en-US" sz="3000" dirty="0">
              <a:solidFill>
                <a:schemeClr val="bg1"/>
              </a:solidFill>
            </a:endParaRPr>
          </a:p>
        </p:txBody>
      </p:sp>
    </p:spTree>
    <p:extLst>
      <p:ext uri="{BB962C8B-B14F-4D97-AF65-F5344CB8AC3E}">
        <p14:creationId xmlns:p14="http://schemas.microsoft.com/office/powerpoint/2010/main" val="3418085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4037">
                                            <p:txEl>
                                              <p:pRg st="2" end="2"/>
                                            </p:txEl>
                                          </p:spTgt>
                                        </p:tgtEl>
                                        <p:attrNameLst>
                                          <p:attrName>style.visibility</p:attrName>
                                        </p:attrNameLst>
                                      </p:cBhvr>
                                      <p:to>
                                        <p:strVal val="visible"/>
                                      </p:to>
                                    </p:set>
                                    <p:anim calcmode="lin" valueType="num">
                                      <p:cBhvr additive="base">
                                        <p:cTn id="7" dur="500" fill="hold"/>
                                        <p:tgtEl>
                                          <p:spTgt spid="4403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03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4037">
                                            <p:txEl>
                                              <p:pRg st="3" end="3"/>
                                            </p:txEl>
                                          </p:spTgt>
                                        </p:tgtEl>
                                        <p:attrNameLst>
                                          <p:attrName>style.visibility</p:attrName>
                                        </p:attrNameLst>
                                      </p:cBhvr>
                                      <p:to>
                                        <p:strVal val="visible"/>
                                      </p:to>
                                    </p:set>
                                    <p:anim calcmode="lin" valueType="num">
                                      <p:cBhvr additive="base">
                                        <p:cTn id="13" dur="500" fill="hold"/>
                                        <p:tgtEl>
                                          <p:spTgt spid="44037">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4037">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4037">
                                            <p:txEl>
                                              <p:pRg st="4" end="4"/>
                                            </p:txEl>
                                          </p:spTgt>
                                        </p:tgtEl>
                                        <p:attrNameLst>
                                          <p:attrName>style.visibility</p:attrName>
                                        </p:attrNameLst>
                                      </p:cBhvr>
                                      <p:to>
                                        <p:strVal val="visible"/>
                                      </p:to>
                                    </p:set>
                                    <p:anim calcmode="lin" valueType="num">
                                      <p:cBhvr additive="base">
                                        <p:cTn id="17" dur="500" fill="hold"/>
                                        <p:tgtEl>
                                          <p:spTgt spid="44037">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403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E4810950-7635-4A87-AC26-E13871F37BCE}"/>
              </a:ext>
            </a:extLst>
          </p:cNvPr>
          <p:cNvSpPr>
            <a:spLocks noGrp="1" noChangeArrowheads="1"/>
          </p:cNvSpPr>
          <p:nvPr>
            <p:ph type="title"/>
          </p:nvPr>
        </p:nvSpPr>
        <p:spPr>
          <a:xfrm>
            <a:off x="0" y="0"/>
            <a:ext cx="9144000" cy="838200"/>
          </a:xfrm>
        </p:spPr>
        <p:txBody>
          <a:bodyPr/>
          <a:lstStyle/>
          <a:p>
            <a:pPr eaLnBrk="1" hangingPunct="1"/>
            <a:r>
              <a:rPr lang="en-US" altLang="en-US" dirty="0" err="1"/>
              <a:t>Ví</a:t>
            </a:r>
            <a:r>
              <a:rPr lang="en-US" altLang="en-US" dirty="0"/>
              <a:t> </a:t>
            </a:r>
            <a:r>
              <a:rPr lang="en-US" altLang="en-US" dirty="0" err="1"/>
              <a:t>dụ</a:t>
            </a:r>
            <a:endParaRPr lang="en-US" altLang="en-US" dirty="0"/>
          </a:p>
        </p:txBody>
      </p:sp>
      <p:sp>
        <p:nvSpPr>
          <p:cNvPr id="45061" name="Rectangle 3">
            <a:extLst>
              <a:ext uri="{FF2B5EF4-FFF2-40B4-BE49-F238E27FC236}">
                <a16:creationId xmlns:a16="http://schemas.microsoft.com/office/drawing/2014/main" id="{1EE77CA5-4BBD-4AEE-A2CD-3C6B7EDBFD12}"/>
              </a:ext>
            </a:extLst>
          </p:cNvPr>
          <p:cNvSpPr>
            <a:spLocks noGrp="1" noChangeArrowheads="1"/>
          </p:cNvSpPr>
          <p:nvPr>
            <p:ph idx="1"/>
          </p:nvPr>
        </p:nvSpPr>
        <p:spPr>
          <a:xfrm>
            <a:off x="0" y="838200"/>
            <a:ext cx="9144000" cy="4929188"/>
          </a:xfrm>
        </p:spPr>
        <p:txBody>
          <a:bodyPr/>
          <a:lstStyle/>
          <a:p>
            <a:pPr marL="0" indent="0" eaLnBrk="1" hangingPunct="1">
              <a:spcBef>
                <a:spcPts val="600"/>
              </a:spcBef>
              <a:spcAft>
                <a:spcPts val="1200"/>
              </a:spcAft>
              <a:buFont typeface="Wingdings" panose="05000000000000000000" pitchFamily="2" charset="2"/>
              <a:buNone/>
              <a:defRPr/>
            </a:pPr>
            <a:r>
              <a:rPr lang="en-US" sz="2200" b="1" dirty="0" err="1">
                <a:solidFill>
                  <a:srgbClr val="C00000"/>
                </a:solidFill>
                <a:latin typeface="Times New Roman" panose="02020603050405020304" pitchFamily="18" charset="0"/>
                <a:cs typeface="Times New Roman" panose="02020603050405020304" pitchFamily="18" charset="0"/>
              </a:rPr>
              <a:t>Ví</a:t>
            </a:r>
            <a:r>
              <a:rPr lang="en-US" sz="2200" b="1" dirty="0">
                <a:solidFill>
                  <a:srgbClr val="C00000"/>
                </a:solidFill>
                <a:latin typeface="Times New Roman" panose="02020603050405020304" pitchFamily="18" charset="0"/>
                <a:cs typeface="Times New Roman" panose="02020603050405020304" pitchFamily="18" charset="0"/>
              </a:rPr>
              <a:t> </a:t>
            </a:r>
            <a:r>
              <a:rPr lang="en-US" sz="2200" b="1" dirty="0" err="1">
                <a:solidFill>
                  <a:srgbClr val="C00000"/>
                </a:solidFill>
                <a:latin typeface="Times New Roman" panose="02020603050405020304" pitchFamily="18" charset="0"/>
                <a:cs typeface="Times New Roman" panose="02020603050405020304" pitchFamily="18" charset="0"/>
              </a:rPr>
              <a:t>dụ</a:t>
            </a:r>
            <a:r>
              <a:rPr lang="en-US" sz="2200" b="1" dirty="0">
                <a:solidFill>
                  <a:srgbClr val="C00000"/>
                </a:solidFill>
                <a:latin typeface="Times New Roman" panose="02020603050405020304" pitchFamily="18" charset="0"/>
                <a:cs typeface="Times New Roman" panose="02020603050405020304" pitchFamily="18" charset="0"/>
              </a:rPr>
              <a:t> 2.</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err="1">
                <a:solidFill>
                  <a:srgbClr val="C00000"/>
                </a:solidFill>
                <a:latin typeface="Times New Roman" panose="02020603050405020304" pitchFamily="18" charset="0"/>
                <a:cs typeface="Times New Roman" panose="02020603050405020304" pitchFamily="18" charset="0"/>
              </a:rPr>
              <a:t>Nếu</a:t>
            </a:r>
            <a:r>
              <a:rPr lang="en-US" sz="2200" dirty="0">
                <a:solidFill>
                  <a:srgbClr val="C00000"/>
                </a:solidFill>
                <a:latin typeface="Times New Roman" panose="02020603050405020304" pitchFamily="18" charset="0"/>
                <a:cs typeface="Times New Roman" panose="02020603050405020304" pitchFamily="18" charset="0"/>
              </a:rPr>
              <a:t> </a:t>
            </a:r>
            <a:r>
              <a:rPr lang="en-US" sz="2200" i="1" dirty="0">
                <a:solidFill>
                  <a:srgbClr val="C00000"/>
                </a:solidFill>
                <a:latin typeface="Times New Roman" panose="02020603050405020304" pitchFamily="18" charset="0"/>
                <a:cs typeface="Times New Roman" panose="02020603050405020304" pitchFamily="18" charset="0"/>
              </a:rPr>
              <a:t>n</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err="1">
                <a:solidFill>
                  <a:srgbClr val="C00000"/>
                </a:solidFill>
                <a:latin typeface="Times New Roman" panose="02020603050405020304" pitchFamily="18" charset="0"/>
                <a:cs typeface="Times New Roman" panose="02020603050405020304" pitchFamily="18" charset="0"/>
              </a:rPr>
              <a:t>là</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err="1">
                <a:solidFill>
                  <a:srgbClr val="C00000"/>
                </a:solidFill>
                <a:latin typeface="Times New Roman" panose="02020603050405020304" pitchFamily="18" charset="0"/>
                <a:cs typeface="Times New Roman" panose="02020603050405020304" pitchFamily="18" charset="0"/>
              </a:rPr>
              <a:t>số</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err="1">
                <a:solidFill>
                  <a:srgbClr val="C00000"/>
                </a:solidFill>
                <a:latin typeface="Times New Roman" panose="02020603050405020304" pitchFamily="18" charset="0"/>
                <a:cs typeface="Times New Roman" panose="02020603050405020304" pitchFamily="18" charset="0"/>
              </a:rPr>
              <a:t>nguyên</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err="1">
                <a:solidFill>
                  <a:srgbClr val="C00000"/>
                </a:solidFill>
                <a:latin typeface="Times New Roman" panose="02020603050405020304" pitchFamily="18" charset="0"/>
                <a:cs typeface="Times New Roman" panose="02020603050405020304" pitchFamily="18" charset="0"/>
              </a:rPr>
              <a:t>dương</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err="1">
                <a:solidFill>
                  <a:srgbClr val="C00000"/>
                </a:solidFill>
                <a:latin typeface="Times New Roman" panose="02020603050405020304" pitchFamily="18" charset="0"/>
                <a:cs typeface="Times New Roman" panose="02020603050405020304" pitchFamily="18" charset="0"/>
              </a:rPr>
              <a:t>sao</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err="1">
                <a:solidFill>
                  <a:srgbClr val="C00000"/>
                </a:solidFill>
                <a:latin typeface="Times New Roman" panose="02020603050405020304" pitchFamily="18" charset="0"/>
                <a:cs typeface="Times New Roman" panose="02020603050405020304" pitchFamily="18" charset="0"/>
              </a:rPr>
              <a:t>cho</a:t>
            </a:r>
            <a:r>
              <a:rPr lang="en-US" sz="2200" dirty="0">
                <a:solidFill>
                  <a:srgbClr val="C00000"/>
                </a:solidFill>
                <a:latin typeface="Times New Roman" panose="02020603050405020304" pitchFamily="18" charset="0"/>
                <a:cs typeface="Times New Roman" panose="02020603050405020304" pitchFamily="18" charset="0"/>
              </a:rPr>
              <a:t> </a:t>
            </a:r>
            <a:r>
              <a:rPr lang="en-US" sz="2200" i="1" dirty="0">
                <a:solidFill>
                  <a:srgbClr val="C00000"/>
                </a:solidFill>
                <a:latin typeface="Times New Roman" panose="02020603050405020304" pitchFamily="18" charset="0"/>
                <a:cs typeface="Times New Roman" panose="02020603050405020304" pitchFamily="18" charset="0"/>
              </a:rPr>
              <a:t>n</a:t>
            </a:r>
            <a:r>
              <a:rPr lang="en-US" sz="2200" dirty="0">
                <a:solidFill>
                  <a:srgbClr val="C00000"/>
                </a:solidFill>
                <a:latin typeface="Times New Roman" panose="02020603050405020304" pitchFamily="18" charset="0"/>
                <a:cs typeface="Times New Roman" panose="02020603050405020304" pitchFamily="18" charset="0"/>
              </a:rPr>
              <a:t> mod 4 </a:t>
            </a:r>
            <a:r>
              <a:rPr lang="en-US" sz="2200" dirty="0" err="1">
                <a:solidFill>
                  <a:srgbClr val="C00000"/>
                </a:solidFill>
                <a:latin typeface="Times New Roman" panose="02020603050405020304" pitchFamily="18" charset="0"/>
                <a:cs typeface="Times New Roman" panose="02020603050405020304" pitchFamily="18" charset="0"/>
              </a:rPr>
              <a:t>là</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err="1">
                <a:solidFill>
                  <a:srgbClr val="C00000"/>
                </a:solidFill>
                <a:latin typeface="Times New Roman" panose="02020603050405020304" pitchFamily="18" charset="0"/>
                <a:cs typeface="Times New Roman" panose="02020603050405020304" pitchFamily="18" charset="0"/>
              </a:rPr>
              <a:t>bằng</a:t>
            </a:r>
            <a:r>
              <a:rPr lang="en-US" sz="2200" dirty="0">
                <a:solidFill>
                  <a:srgbClr val="C00000"/>
                </a:solidFill>
                <a:latin typeface="Times New Roman" panose="02020603050405020304" pitchFamily="18" charset="0"/>
                <a:cs typeface="Times New Roman" panose="02020603050405020304" pitchFamily="18" charset="0"/>
              </a:rPr>
              <a:t> 2 </a:t>
            </a:r>
            <a:r>
              <a:rPr lang="en-US" sz="2200" dirty="0" err="1">
                <a:solidFill>
                  <a:srgbClr val="C00000"/>
                </a:solidFill>
                <a:latin typeface="Times New Roman" panose="02020603050405020304" pitchFamily="18" charset="0"/>
                <a:cs typeface="Times New Roman" panose="02020603050405020304" pitchFamily="18" charset="0"/>
              </a:rPr>
              <a:t>hoặc</a:t>
            </a:r>
            <a:r>
              <a:rPr lang="en-US" sz="2200" dirty="0">
                <a:solidFill>
                  <a:srgbClr val="C00000"/>
                </a:solidFill>
                <a:latin typeface="Times New Roman" panose="02020603050405020304" pitchFamily="18" charset="0"/>
                <a:cs typeface="Times New Roman" panose="02020603050405020304" pitchFamily="18" charset="0"/>
              </a:rPr>
              <a:t> 3, </a:t>
            </a:r>
            <a:r>
              <a:rPr lang="en-US" sz="2200" dirty="0" err="1">
                <a:solidFill>
                  <a:srgbClr val="C00000"/>
                </a:solidFill>
                <a:latin typeface="Times New Roman" panose="02020603050405020304" pitchFamily="18" charset="0"/>
                <a:cs typeface="Times New Roman" panose="02020603050405020304" pitchFamily="18" charset="0"/>
              </a:rPr>
              <a:t>thế</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err="1">
                <a:solidFill>
                  <a:srgbClr val="C00000"/>
                </a:solidFill>
                <a:latin typeface="Times New Roman" panose="02020603050405020304" pitchFamily="18" charset="0"/>
                <a:cs typeface="Times New Roman" panose="02020603050405020304" pitchFamily="18" charset="0"/>
              </a:rPr>
              <a:t>thì</a:t>
            </a:r>
            <a:r>
              <a:rPr lang="en-US" sz="2200" dirty="0">
                <a:solidFill>
                  <a:srgbClr val="C00000"/>
                </a:solidFill>
                <a:latin typeface="Times New Roman" panose="02020603050405020304" pitchFamily="18" charset="0"/>
                <a:cs typeface="Times New Roman" panose="02020603050405020304" pitchFamily="18" charset="0"/>
              </a:rPr>
              <a:t> </a:t>
            </a:r>
            <a:r>
              <a:rPr lang="en-US" sz="2200" i="1" dirty="0">
                <a:solidFill>
                  <a:srgbClr val="C00000"/>
                </a:solidFill>
                <a:latin typeface="Times New Roman" panose="02020603050405020304" pitchFamily="18" charset="0"/>
                <a:cs typeface="Times New Roman" panose="02020603050405020304" pitchFamily="18" charset="0"/>
              </a:rPr>
              <a:t>n</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err="1">
                <a:solidFill>
                  <a:srgbClr val="C00000"/>
                </a:solidFill>
                <a:latin typeface="Times New Roman" panose="02020603050405020304" pitchFamily="18" charset="0"/>
                <a:cs typeface="Times New Roman" panose="02020603050405020304" pitchFamily="18" charset="0"/>
              </a:rPr>
              <a:t>không</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err="1">
                <a:solidFill>
                  <a:srgbClr val="C00000"/>
                </a:solidFill>
                <a:latin typeface="Times New Roman" panose="02020603050405020304" pitchFamily="18" charset="0"/>
                <a:cs typeface="Times New Roman" panose="02020603050405020304" pitchFamily="18" charset="0"/>
              </a:rPr>
              <a:t>là</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err="1">
                <a:solidFill>
                  <a:srgbClr val="C00000"/>
                </a:solidFill>
                <a:latin typeface="Times New Roman" panose="02020603050405020304" pitchFamily="18" charset="0"/>
                <a:cs typeface="Times New Roman" panose="02020603050405020304" pitchFamily="18" charset="0"/>
              </a:rPr>
              <a:t>số</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err="1">
                <a:solidFill>
                  <a:srgbClr val="C00000"/>
                </a:solidFill>
                <a:latin typeface="Times New Roman" panose="02020603050405020304" pitchFamily="18" charset="0"/>
                <a:cs typeface="Times New Roman" panose="02020603050405020304" pitchFamily="18" charset="0"/>
              </a:rPr>
              <a:t>chính</a:t>
            </a:r>
            <a:r>
              <a:rPr lang="en-US" sz="2200" dirty="0">
                <a:solidFill>
                  <a:srgbClr val="C00000"/>
                </a:solidFill>
                <a:latin typeface="Times New Roman" panose="02020603050405020304" pitchFamily="18" charset="0"/>
                <a:cs typeface="Times New Roman" panose="02020603050405020304" pitchFamily="18" charset="0"/>
              </a:rPr>
              <a:t> </a:t>
            </a:r>
            <a:r>
              <a:rPr lang="en-US" sz="2200" dirty="0" err="1">
                <a:solidFill>
                  <a:srgbClr val="C00000"/>
                </a:solidFill>
                <a:latin typeface="Times New Roman" panose="02020603050405020304" pitchFamily="18" charset="0"/>
                <a:cs typeface="Times New Roman" panose="02020603050405020304" pitchFamily="18" charset="0"/>
              </a:rPr>
              <a:t>phương</a:t>
            </a:r>
            <a:r>
              <a:rPr lang="en-US" sz="2200" dirty="0">
                <a:solidFill>
                  <a:srgbClr val="C00000"/>
                </a:solidFill>
                <a:latin typeface="Times New Roman" panose="02020603050405020304" pitchFamily="18" charset="0"/>
                <a:cs typeface="Times New Roman" panose="02020603050405020304" pitchFamily="18" charset="0"/>
              </a:rPr>
              <a:t>. </a:t>
            </a:r>
          </a:p>
          <a:p>
            <a:pPr marL="0" indent="0" eaLnBrk="1" hangingPunct="1">
              <a:spcBef>
                <a:spcPts val="600"/>
              </a:spcBef>
              <a:buFont typeface="Wingdings" panose="05000000000000000000" pitchFamily="2" charset="2"/>
              <a:buNone/>
              <a:defRPr/>
            </a:pPr>
            <a:r>
              <a:rPr lang="en-US" sz="2200" b="1" dirty="0" err="1">
                <a:latin typeface="Times New Roman" panose="02020603050405020304" pitchFamily="18" charset="0"/>
                <a:cs typeface="Times New Roman" panose="02020603050405020304" pitchFamily="18" charset="0"/>
              </a:rPr>
              <a:t>Chứng</a:t>
            </a:r>
            <a:r>
              <a:rPr lang="en-US" sz="2200" b="1" dirty="0">
                <a:latin typeface="Times New Roman" panose="02020603050405020304" pitchFamily="18" charset="0"/>
                <a:cs typeface="Times New Roman" panose="02020603050405020304" pitchFamily="18" charset="0"/>
              </a:rPr>
              <a:t> minh.</a:t>
            </a:r>
            <a:r>
              <a:rPr lang="en-US" sz="2200" dirty="0">
                <a:latin typeface="Times New Roman" panose="02020603050405020304" pitchFamily="18" charset="0"/>
                <a:cs typeface="Times New Roman" panose="02020603050405020304" pitchFamily="18" charset="0"/>
              </a:rPr>
              <a:t> Ta </a:t>
            </a:r>
            <a:r>
              <a:rPr lang="en-US" sz="2200" dirty="0" err="1">
                <a:latin typeface="Times New Roman" panose="02020603050405020304" pitchFamily="18" charset="0"/>
                <a:cs typeface="Times New Roman" panose="02020603050405020304" pitchFamily="18" charset="0"/>
              </a:rPr>
              <a:t>sẽ</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chứng</a:t>
            </a:r>
            <a:r>
              <a:rPr lang="en-US" sz="2200" dirty="0">
                <a:latin typeface="Times New Roman" panose="02020603050405020304" pitchFamily="18" charset="0"/>
                <a:cs typeface="Times New Roman" panose="02020603050405020304" pitchFamily="18" charset="0"/>
              </a:rPr>
              <a:t> minh </a:t>
            </a:r>
            <a:r>
              <a:rPr lang="en-US" sz="2200" dirty="0" err="1">
                <a:latin typeface="Times New Roman" panose="02020603050405020304" pitchFamily="18" charset="0"/>
                <a:cs typeface="Times New Roman" panose="02020603050405020304" pitchFamily="18" charset="0"/>
              </a:rPr>
              <a:t>mệnh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đề</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phản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đề</a:t>
            </a:r>
            <a:r>
              <a:rPr lang="en-US" sz="2200" dirty="0">
                <a:latin typeface="Times New Roman" panose="02020603050405020304" pitchFamily="18" charset="0"/>
                <a:cs typeface="Times New Roman" panose="02020603050405020304" pitchFamily="18" charset="0"/>
              </a:rPr>
              <a:t>: </a:t>
            </a:r>
          </a:p>
          <a:p>
            <a:pPr marL="0" indent="0" eaLnBrk="1" hangingPunct="1">
              <a:spcBef>
                <a:spcPts val="600"/>
              </a:spcBef>
              <a:buFont typeface="Wingdings" panose="05000000000000000000" pitchFamily="2" charset="2"/>
              <a:buNone/>
              <a:defRPr/>
            </a:pP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Nếu</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số</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chính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phương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thì</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n</a:t>
            </a:r>
            <a:r>
              <a:rPr lang="en-US" sz="2200" dirty="0">
                <a:latin typeface="Times New Roman" panose="02020603050405020304" pitchFamily="18" charset="0"/>
                <a:cs typeface="Times New Roman" panose="02020603050405020304" pitchFamily="18" charset="0"/>
              </a:rPr>
              <a:t> mod 4 </a:t>
            </a:r>
            <a:r>
              <a:rPr lang="en-US" sz="2200" dirty="0" err="1">
                <a:latin typeface="Times New Roman" panose="02020603050405020304" pitchFamily="18" charset="0"/>
                <a:cs typeface="Times New Roman" panose="02020603050405020304" pitchFamily="18" charset="0"/>
              </a:rPr>
              <a:t>phải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bằng</a:t>
            </a:r>
            <a:r>
              <a:rPr lang="en-US" sz="2200" dirty="0">
                <a:latin typeface="Times New Roman" panose="02020603050405020304" pitchFamily="18" charset="0"/>
                <a:cs typeface="Times New Roman" panose="02020603050405020304" pitchFamily="18" charset="0"/>
              </a:rPr>
              <a:t> 0 </a:t>
            </a:r>
            <a:r>
              <a:rPr lang="en-US" sz="2200" dirty="0" err="1">
                <a:latin typeface="Times New Roman" panose="02020603050405020304" pitchFamily="18" charset="0"/>
                <a:cs typeface="Times New Roman" panose="02020603050405020304" pitchFamily="18" charset="0"/>
              </a:rPr>
              <a:t>hoặc</a:t>
            </a:r>
            <a:r>
              <a:rPr lang="en-US" sz="2200" dirty="0">
                <a:latin typeface="Times New Roman" panose="02020603050405020304" pitchFamily="18" charset="0"/>
                <a:cs typeface="Times New Roman" panose="02020603050405020304" pitchFamily="18" charset="0"/>
              </a:rPr>
              <a:t> 1." </a:t>
            </a:r>
          </a:p>
          <a:p>
            <a:pPr eaLnBrk="1" hangingPunct="1">
              <a:spcBef>
                <a:spcPts val="600"/>
              </a:spcBef>
              <a:defRPr/>
            </a:pPr>
            <a:r>
              <a:rPr lang="en-US" sz="2200" dirty="0" err="1">
                <a:latin typeface="Times New Roman" panose="02020603050405020304" pitchFamily="18" charset="0"/>
                <a:cs typeface="Times New Roman" panose="02020603050405020304" pitchFamily="18" charset="0"/>
              </a:rPr>
              <a:t>Giả</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sử</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n</a:t>
            </a:r>
            <a:r>
              <a:rPr lang="en-US" sz="2200" dirty="0">
                <a:latin typeface="Times New Roman" panose="02020603050405020304" pitchFamily="18" charset="0"/>
                <a:cs typeface="Times New Roman" panose="02020603050405020304" pitchFamily="18" charset="0"/>
              </a:rPr>
              <a:t> = </a:t>
            </a:r>
            <a:r>
              <a:rPr lang="en-US" sz="2200" i="1" dirty="0">
                <a:latin typeface="Times New Roman" panose="02020603050405020304" pitchFamily="18" charset="0"/>
                <a:cs typeface="Times New Roman" panose="02020603050405020304" pitchFamily="18" charset="0"/>
              </a:rPr>
              <a:t>k</a:t>
            </a:r>
            <a:r>
              <a:rPr lang="en-US" sz="2200" baseline="30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Có</a:t>
            </a:r>
            <a:r>
              <a:rPr lang="en-US" sz="2200" dirty="0">
                <a:latin typeface="Times New Roman" panose="02020603050405020304" pitchFamily="18" charset="0"/>
                <a:cs typeface="Times New Roman" panose="02020603050405020304" pitchFamily="18" charset="0"/>
              </a:rPr>
              <a:t> 4 </a:t>
            </a:r>
            <a:r>
              <a:rPr lang="en-US" sz="2200" dirty="0" err="1">
                <a:latin typeface="Times New Roman" panose="02020603050405020304" pitchFamily="18" charset="0"/>
                <a:cs typeface="Times New Roman" panose="02020603050405020304" pitchFamily="18" charset="0"/>
              </a:rPr>
              <a:t>tình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huống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có</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thể</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xảy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ra.</a:t>
            </a:r>
            <a:r>
              <a:rPr lang="en-US" sz="2200" dirty="0">
                <a:latin typeface="Times New Roman" panose="02020603050405020304" pitchFamily="18" charset="0"/>
                <a:cs typeface="Times New Roman" panose="02020603050405020304" pitchFamily="18" charset="0"/>
              </a:rPr>
              <a:t> </a:t>
            </a:r>
          </a:p>
          <a:p>
            <a:pPr lvl="1" eaLnBrk="1" hangingPunct="1">
              <a:spcBef>
                <a:spcPts val="600"/>
              </a:spcBef>
              <a:defRPr/>
            </a:pPr>
            <a:r>
              <a:rPr lang="en-US" sz="2200" dirty="0" err="1">
                <a:latin typeface="Times New Roman" panose="02020603050405020304" pitchFamily="18" charset="0"/>
                <a:cs typeface="Times New Roman" panose="02020603050405020304" pitchFamily="18" charset="0"/>
              </a:rPr>
              <a:t>Nếu</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k</a:t>
            </a:r>
            <a:r>
              <a:rPr lang="en-US" sz="2200" dirty="0">
                <a:latin typeface="Times New Roman" panose="02020603050405020304" pitchFamily="18" charset="0"/>
                <a:cs typeface="Times New Roman" panose="02020603050405020304" pitchFamily="18" charset="0"/>
              </a:rPr>
              <a:t> mod 4 = 0, </a:t>
            </a:r>
            <a:r>
              <a:rPr lang="en-US" sz="2200" dirty="0" err="1">
                <a:latin typeface="Times New Roman" panose="02020603050405020304" pitchFamily="18" charset="0"/>
                <a:cs typeface="Times New Roman" panose="02020603050405020304" pitchFamily="18" charset="0"/>
              </a:rPr>
              <a:t>thì</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k</a:t>
            </a:r>
            <a:r>
              <a:rPr lang="en-US" sz="2200" dirty="0">
                <a:latin typeface="Times New Roman" panose="02020603050405020304" pitchFamily="18" charset="0"/>
                <a:cs typeface="Times New Roman" panose="02020603050405020304" pitchFamily="18" charset="0"/>
              </a:rPr>
              <a:t> = 4</a:t>
            </a:r>
            <a:r>
              <a:rPr lang="en-US" sz="2200" i="1" dirty="0">
                <a:latin typeface="Times New Roman" panose="02020603050405020304" pitchFamily="18" charset="0"/>
                <a:cs typeface="Times New Roman" panose="02020603050405020304" pitchFamily="18" charset="0"/>
              </a:rPr>
              <a:t>q</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với</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q</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nguyên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nào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đó</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đó</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n</a:t>
            </a:r>
            <a:r>
              <a:rPr lang="en-US" sz="2200" dirty="0">
                <a:latin typeface="Times New Roman" panose="02020603050405020304" pitchFamily="18" charset="0"/>
                <a:cs typeface="Times New Roman" panose="02020603050405020304" pitchFamily="18" charset="0"/>
              </a:rPr>
              <a:t> = </a:t>
            </a:r>
            <a:r>
              <a:rPr lang="en-US" sz="2200" i="1" dirty="0">
                <a:latin typeface="Times New Roman" panose="02020603050405020304" pitchFamily="18" charset="0"/>
                <a:cs typeface="Times New Roman" panose="02020603050405020304" pitchFamily="18" charset="0"/>
              </a:rPr>
              <a:t>k</a:t>
            </a:r>
            <a:r>
              <a:rPr lang="en-US" sz="2200" baseline="30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 16 </a:t>
            </a:r>
            <a:r>
              <a:rPr lang="en-US" sz="2200" i="1" dirty="0">
                <a:latin typeface="Times New Roman" panose="02020603050405020304" pitchFamily="18" charset="0"/>
                <a:cs typeface="Times New Roman" panose="02020603050405020304" pitchFamily="18" charset="0"/>
              </a:rPr>
              <a:t>q</a:t>
            </a:r>
            <a:r>
              <a:rPr lang="en-US" sz="2200" baseline="30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 4(4 </a:t>
            </a:r>
            <a:r>
              <a:rPr lang="en-US" sz="2200" i="1" dirty="0">
                <a:latin typeface="Times New Roman" panose="02020603050405020304" pitchFamily="18" charset="0"/>
                <a:cs typeface="Times New Roman" panose="02020603050405020304" pitchFamily="18" charset="0"/>
              </a:rPr>
              <a:t>q</a:t>
            </a:r>
            <a:r>
              <a:rPr lang="en-US" sz="2200" baseline="30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suy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ra</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n</a:t>
            </a:r>
            <a:r>
              <a:rPr lang="en-US" sz="2200" dirty="0">
                <a:latin typeface="Times New Roman" panose="02020603050405020304" pitchFamily="18" charset="0"/>
                <a:cs typeface="Times New Roman" panose="02020603050405020304" pitchFamily="18" charset="0"/>
              </a:rPr>
              <a:t> mod 4 = 0. </a:t>
            </a:r>
          </a:p>
          <a:p>
            <a:pPr lvl="1" eaLnBrk="1" hangingPunct="1">
              <a:spcBef>
                <a:spcPts val="600"/>
              </a:spcBef>
              <a:defRPr/>
            </a:pPr>
            <a:r>
              <a:rPr lang="en-US" sz="2200" dirty="0" err="1">
                <a:latin typeface="Times New Roman" panose="02020603050405020304" pitchFamily="18" charset="0"/>
                <a:cs typeface="Times New Roman" panose="02020603050405020304" pitchFamily="18" charset="0"/>
              </a:rPr>
              <a:t>Nếu</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k</a:t>
            </a:r>
            <a:r>
              <a:rPr lang="en-US" sz="2200" dirty="0">
                <a:latin typeface="Times New Roman" panose="02020603050405020304" pitchFamily="18" charset="0"/>
                <a:cs typeface="Times New Roman" panose="02020603050405020304" pitchFamily="18" charset="0"/>
              </a:rPr>
              <a:t> mod 4 = 1, </a:t>
            </a:r>
            <a:r>
              <a:rPr lang="en-US" sz="2200" dirty="0" err="1">
                <a:latin typeface="Times New Roman" panose="02020603050405020304" pitchFamily="18" charset="0"/>
                <a:cs typeface="Times New Roman" panose="02020603050405020304" pitchFamily="18" charset="0"/>
              </a:rPr>
              <a:t>thì</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k</a:t>
            </a:r>
            <a:r>
              <a:rPr lang="en-US" sz="2200" dirty="0">
                <a:latin typeface="Times New Roman" panose="02020603050405020304" pitchFamily="18" charset="0"/>
                <a:cs typeface="Times New Roman" panose="02020603050405020304" pitchFamily="18" charset="0"/>
              </a:rPr>
              <a:t> = 4</a:t>
            </a:r>
            <a:r>
              <a:rPr lang="en-US" sz="2200" i="1" dirty="0">
                <a:latin typeface="Times New Roman" panose="02020603050405020304" pitchFamily="18" charset="0"/>
                <a:cs typeface="Times New Roman" panose="02020603050405020304" pitchFamily="18" charset="0"/>
              </a:rPr>
              <a:t>q</a:t>
            </a:r>
            <a:r>
              <a:rPr lang="en-US" sz="2200" dirty="0">
                <a:latin typeface="Times New Roman" panose="02020603050405020304" pitchFamily="18" charset="0"/>
                <a:cs typeface="Times New Roman" panose="02020603050405020304" pitchFamily="18" charset="0"/>
              </a:rPr>
              <a:t> + 1, </a:t>
            </a:r>
            <a:r>
              <a:rPr lang="en-US" sz="2200" dirty="0" err="1">
                <a:latin typeface="Times New Roman" panose="02020603050405020304" pitchFamily="18" charset="0"/>
                <a:cs typeface="Times New Roman" panose="02020603050405020304" pitchFamily="18" charset="0"/>
              </a:rPr>
              <a:t>với</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q</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nguyên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nào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đó</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đó</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n</a:t>
            </a:r>
            <a:r>
              <a:rPr lang="en-US" sz="2200" dirty="0">
                <a:latin typeface="Times New Roman" panose="02020603050405020304" pitchFamily="18" charset="0"/>
                <a:cs typeface="Times New Roman" panose="02020603050405020304" pitchFamily="18" charset="0"/>
              </a:rPr>
              <a:t> = </a:t>
            </a:r>
            <a:r>
              <a:rPr lang="en-US" sz="2200" i="1" dirty="0">
                <a:latin typeface="Times New Roman" panose="02020603050405020304" pitchFamily="18" charset="0"/>
                <a:cs typeface="Times New Roman" panose="02020603050405020304" pitchFamily="18" charset="0"/>
              </a:rPr>
              <a:t>k</a:t>
            </a:r>
            <a:r>
              <a:rPr lang="en-US" sz="2200" baseline="30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 16 </a:t>
            </a:r>
            <a:r>
              <a:rPr lang="en-US" sz="2200" i="1" dirty="0">
                <a:latin typeface="Times New Roman" panose="02020603050405020304" pitchFamily="18" charset="0"/>
                <a:cs typeface="Times New Roman" panose="02020603050405020304" pitchFamily="18" charset="0"/>
              </a:rPr>
              <a:t>q</a:t>
            </a:r>
            <a:r>
              <a:rPr lang="en-US" sz="2200" baseline="30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+ 8 </a:t>
            </a:r>
            <a:r>
              <a:rPr lang="en-US" sz="2200" i="1" dirty="0">
                <a:latin typeface="Times New Roman" panose="02020603050405020304" pitchFamily="18" charset="0"/>
                <a:cs typeface="Times New Roman" panose="02020603050405020304" pitchFamily="18" charset="0"/>
              </a:rPr>
              <a:t>q</a:t>
            </a:r>
            <a:r>
              <a:rPr lang="en-US" sz="2200" dirty="0">
                <a:latin typeface="Times New Roman" panose="02020603050405020304" pitchFamily="18" charset="0"/>
                <a:cs typeface="Times New Roman" panose="02020603050405020304" pitchFamily="18" charset="0"/>
              </a:rPr>
              <a:t> + 1= 4(4 </a:t>
            </a:r>
            <a:r>
              <a:rPr lang="en-US" sz="2200" i="1" dirty="0">
                <a:latin typeface="Times New Roman" panose="02020603050405020304" pitchFamily="18" charset="0"/>
                <a:cs typeface="Times New Roman" panose="02020603050405020304" pitchFamily="18" charset="0"/>
              </a:rPr>
              <a:t>q</a:t>
            </a:r>
            <a:r>
              <a:rPr lang="en-US" sz="2200" baseline="30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+ 2 </a:t>
            </a:r>
            <a:r>
              <a:rPr lang="en-US" sz="2200" i="1" dirty="0">
                <a:latin typeface="Times New Roman" panose="02020603050405020304" pitchFamily="18" charset="0"/>
                <a:cs typeface="Times New Roman" panose="02020603050405020304" pitchFamily="18" charset="0"/>
              </a:rPr>
              <a:t>q</a:t>
            </a:r>
            <a:r>
              <a:rPr lang="en-US" sz="2200" dirty="0">
                <a:latin typeface="Times New Roman" panose="02020603050405020304" pitchFamily="18" charset="0"/>
                <a:cs typeface="Times New Roman" panose="02020603050405020304" pitchFamily="18" charset="0"/>
              </a:rPr>
              <a:t>) + 1, </a:t>
            </a:r>
            <a:r>
              <a:rPr lang="en-US" sz="2200" dirty="0" err="1">
                <a:latin typeface="Times New Roman" panose="02020603050405020304" pitchFamily="18" charset="0"/>
                <a:cs typeface="Times New Roman" panose="02020603050405020304" pitchFamily="18" charset="0"/>
              </a:rPr>
              <a:t>suy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ra</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n</a:t>
            </a:r>
            <a:r>
              <a:rPr lang="en-US" sz="2200" dirty="0">
                <a:latin typeface="Times New Roman" panose="02020603050405020304" pitchFamily="18" charset="0"/>
                <a:cs typeface="Times New Roman" panose="02020603050405020304" pitchFamily="18" charset="0"/>
              </a:rPr>
              <a:t> mod 4 = 1. </a:t>
            </a:r>
          </a:p>
          <a:p>
            <a:pPr lvl="1" eaLnBrk="1" hangingPunct="1">
              <a:spcBef>
                <a:spcPts val="600"/>
              </a:spcBef>
              <a:defRPr/>
            </a:pPr>
            <a:r>
              <a:rPr lang="en-US" sz="2200" dirty="0" err="1">
                <a:latin typeface="Times New Roman" panose="02020603050405020304" pitchFamily="18" charset="0"/>
                <a:cs typeface="Times New Roman" panose="02020603050405020304" pitchFamily="18" charset="0"/>
              </a:rPr>
              <a:t>Nếu</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k</a:t>
            </a:r>
            <a:r>
              <a:rPr lang="en-US" sz="2200" dirty="0">
                <a:latin typeface="Times New Roman" panose="02020603050405020304" pitchFamily="18" charset="0"/>
                <a:cs typeface="Times New Roman" panose="02020603050405020304" pitchFamily="18" charset="0"/>
              </a:rPr>
              <a:t> mod 4 = 2, </a:t>
            </a:r>
            <a:r>
              <a:rPr lang="en-US" sz="2200" dirty="0" err="1">
                <a:latin typeface="Times New Roman" panose="02020603050405020304" pitchFamily="18" charset="0"/>
                <a:cs typeface="Times New Roman" panose="02020603050405020304" pitchFamily="18" charset="0"/>
              </a:rPr>
              <a:t>thì</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k</a:t>
            </a:r>
            <a:r>
              <a:rPr lang="en-US" sz="2200" dirty="0">
                <a:latin typeface="Times New Roman" panose="02020603050405020304" pitchFamily="18" charset="0"/>
                <a:cs typeface="Times New Roman" panose="02020603050405020304" pitchFamily="18" charset="0"/>
              </a:rPr>
              <a:t> = 4</a:t>
            </a:r>
            <a:r>
              <a:rPr lang="en-US" sz="2200" i="1" dirty="0">
                <a:latin typeface="Times New Roman" panose="02020603050405020304" pitchFamily="18" charset="0"/>
                <a:cs typeface="Times New Roman" panose="02020603050405020304" pitchFamily="18" charset="0"/>
              </a:rPr>
              <a:t>q</a:t>
            </a:r>
            <a:r>
              <a:rPr lang="en-US" sz="2200" dirty="0">
                <a:latin typeface="Times New Roman" panose="02020603050405020304" pitchFamily="18" charset="0"/>
                <a:cs typeface="Times New Roman" panose="02020603050405020304" pitchFamily="18" charset="0"/>
              </a:rPr>
              <a:t> + 2, </a:t>
            </a:r>
            <a:r>
              <a:rPr lang="en-US" sz="2200" dirty="0" err="1">
                <a:latin typeface="Times New Roman" panose="02020603050405020304" pitchFamily="18" charset="0"/>
                <a:cs typeface="Times New Roman" panose="02020603050405020304" pitchFamily="18" charset="0"/>
              </a:rPr>
              <a:t>với</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q</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nguyên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nào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đó</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đó</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n</a:t>
            </a:r>
            <a:r>
              <a:rPr lang="en-US" sz="2200" dirty="0">
                <a:latin typeface="Times New Roman" panose="02020603050405020304" pitchFamily="18" charset="0"/>
                <a:cs typeface="Times New Roman" panose="02020603050405020304" pitchFamily="18" charset="0"/>
              </a:rPr>
              <a:t> = </a:t>
            </a:r>
            <a:r>
              <a:rPr lang="en-US" sz="2200" i="1" dirty="0">
                <a:latin typeface="Times New Roman" panose="02020603050405020304" pitchFamily="18" charset="0"/>
                <a:cs typeface="Times New Roman" panose="02020603050405020304" pitchFamily="18" charset="0"/>
              </a:rPr>
              <a:t>k</a:t>
            </a:r>
            <a:r>
              <a:rPr lang="en-US" sz="2200" baseline="30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 16 </a:t>
            </a:r>
            <a:r>
              <a:rPr lang="en-US" sz="2200" i="1" dirty="0">
                <a:latin typeface="Times New Roman" panose="02020603050405020304" pitchFamily="18" charset="0"/>
                <a:cs typeface="Times New Roman" panose="02020603050405020304" pitchFamily="18" charset="0"/>
              </a:rPr>
              <a:t>q</a:t>
            </a:r>
            <a:r>
              <a:rPr lang="en-US" sz="2200" baseline="30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+ 16 </a:t>
            </a:r>
            <a:r>
              <a:rPr lang="en-US" sz="2200" i="1" dirty="0">
                <a:latin typeface="Times New Roman" panose="02020603050405020304" pitchFamily="18" charset="0"/>
                <a:cs typeface="Times New Roman" panose="02020603050405020304" pitchFamily="18" charset="0"/>
              </a:rPr>
              <a:t>q</a:t>
            </a:r>
            <a:r>
              <a:rPr lang="en-US" sz="2200" dirty="0">
                <a:latin typeface="Times New Roman" panose="02020603050405020304" pitchFamily="18" charset="0"/>
                <a:cs typeface="Times New Roman" panose="02020603050405020304" pitchFamily="18" charset="0"/>
              </a:rPr>
              <a:t> + 4 = 4(4 </a:t>
            </a:r>
            <a:r>
              <a:rPr lang="en-US" sz="2200" i="1" dirty="0">
                <a:latin typeface="Times New Roman" panose="02020603050405020304" pitchFamily="18" charset="0"/>
                <a:cs typeface="Times New Roman" panose="02020603050405020304" pitchFamily="18" charset="0"/>
              </a:rPr>
              <a:t>q</a:t>
            </a:r>
            <a:r>
              <a:rPr lang="en-US" sz="2200" baseline="30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+ 4 </a:t>
            </a:r>
            <a:r>
              <a:rPr lang="en-US" sz="2200" i="1" dirty="0">
                <a:latin typeface="Times New Roman" panose="02020603050405020304" pitchFamily="18" charset="0"/>
                <a:cs typeface="Times New Roman" panose="02020603050405020304" pitchFamily="18" charset="0"/>
              </a:rPr>
              <a:t>q</a:t>
            </a:r>
            <a:r>
              <a:rPr lang="en-US" sz="2200" dirty="0">
                <a:latin typeface="Times New Roman" panose="02020603050405020304" pitchFamily="18" charset="0"/>
                <a:cs typeface="Times New Roman" panose="02020603050405020304" pitchFamily="18" charset="0"/>
              </a:rPr>
              <a:t> + 1), </a:t>
            </a:r>
            <a:r>
              <a:rPr lang="en-US" sz="2200" dirty="0" err="1">
                <a:latin typeface="Times New Roman" panose="02020603050405020304" pitchFamily="18" charset="0"/>
                <a:cs typeface="Times New Roman" panose="02020603050405020304" pitchFamily="18" charset="0"/>
              </a:rPr>
              <a:t>suy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ra</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n</a:t>
            </a:r>
            <a:r>
              <a:rPr lang="en-US" sz="2200" dirty="0">
                <a:latin typeface="Times New Roman" panose="02020603050405020304" pitchFamily="18" charset="0"/>
                <a:cs typeface="Times New Roman" panose="02020603050405020304" pitchFamily="18" charset="0"/>
              </a:rPr>
              <a:t> mod 4 = 0. </a:t>
            </a:r>
          </a:p>
          <a:p>
            <a:pPr lvl="1" eaLnBrk="1" hangingPunct="1">
              <a:spcBef>
                <a:spcPts val="600"/>
              </a:spcBef>
              <a:defRPr/>
            </a:pPr>
            <a:r>
              <a:rPr lang="en-US" sz="2200" dirty="0" err="1">
                <a:latin typeface="Times New Roman" panose="02020603050405020304" pitchFamily="18" charset="0"/>
                <a:cs typeface="Times New Roman" panose="02020603050405020304" pitchFamily="18" charset="0"/>
              </a:rPr>
              <a:t>Nếu</a:t>
            </a:r>
            <a:r>
              <a:rPr lang="en-US" sz="2200" dirty="0">
                <a:latin typeface="Times New Roman" panose="02020603050405020304" pitchFamily="18" charset="0"/>
                <a:cs typeface="Times New Roman" panose="02020603050405020304" pitchFamily="18" charset="0"/>
              </a:rPr>
              <a:t> k mod 4 = 3, </a:t>
            </a:r>
            <a:r>
              <a:rPr lang="en-US" sz="2200" dirty="0" err="1">
                <a:latin typeface="Times New Roman" panose="02020603050405020304" pitchFamily="18" charset="0"/>
                <a:cs typeface="Times New Roman" panose="02020603050405020304" pitchFamily="18" charset="0"/>
              </a:rPr>
              <a:t>thì</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k</a:t>
            </a:r>
            <a:r>
              <a:rPr lang="en-US" sz="2200" dirty="0">
                <a:latin typeface="Times New Roman" panose="02020603050405020304" pitchFamily="18" charset="0"/>
                <a:cs typeface="Times New Roman" panose="02020603050405020304" pitchFamily="18" charset="0"/>
              </a:rPr>
              <a:t> = 4</a:t>
            </a:r>
            <a:r>
              <a:rPr lang="en-US" sz="2200" i="1" dirty="0">
                <a:latin typeface="Times New Roman" panose="02020603050405020304" pitchFamily="18" charset="0"/>
                <a:cs typeface="Times New Roman" panose="02020603050405020304" pitchFamily="18" charset="0"/>
              </a:rPr>
              <a:t>q</a:t>
            </a:r>
            <a:r>
              <a:rPr lang="en-US" sz="2200" dirty="0">
                <a:latin typeface="Times New Roman" panose="02020603050405020304" pitchFamily="18" charset="0"/>
                <a:cs typeface="Times New Roman" panose="02020603050405020304" pitchFamily="18" charset="0"/>
              </a:rPr>
              <a:t> + 3, </a:t>
            </a:r>
            <a:r>
              <a:rPr lang="en-US" sz="2200" dirty="0" err="1">
                <a:latin typeface="Times New Roman" panose="02020603050405020304" pitchFamily="18" charset="0"/>
                <a:cs typeface="Times New Roman" panose="02020603050405020304" pitchFamily="18" charset="0"/>
              </a:rPr>
              <a:t>với</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q</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nguyên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nào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đó</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đó</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n</a:t>
            </a:r>
            <a:r>
              <a:rPr lang="en-US" sz="2200" dirty="0">
                <a:latin typeface="Times New Roman" panose="02020603050405020304" pitchFamily="18" charset="0"/>
                <a:cs typeface="Times New Roman" panose="02020603050405020304" pitchFamily="18" charset="0"/>
              </a:rPr>
              <a:t> = </a:t>
            </a:r>
            <a:r>
              <a:rPr lang="en-US" sz="2200" i="1" dirty="0">
                <a:latin typeface="Times New Roman" panose="02020603050405020304" pitchFamily="18" charset="0"/>
                <a:cs typeface="Times New Roman" panose="02020603050405020304" pitchFamily="18" charset="0"/>
              </a:rPr>
              <a:t>k</a:t>
            </a:r>
            <a:r>
              <a:rPr lang="en-US" sz="2200" baseline="30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 16 </a:t>
            </a:r>
            <a:r>
              <a:rPr lang="en-US" sz="2200" i="1" dirty="0">
                <a:latin typeface="Times New Roman" panose="02020603050405020304" pitchFamily="18" charset="0"/>
                <a:cs typeface="Times New Roman" panose="02020603050405020304" pitchFamily="18" charset="0"/>
              </a:rPr>
              <a:t>q</a:t>
            </a:r>
            <a:r>
              <a:rPr lang="en-US" sz="2200" baseline="30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+ 24 </a:t>
            </a:r>
            <a:r>
              <a:rPr lang="en-US" sz="2200" i="1" dirty="0">
                <a:latin typeface="Times New Roman" panose="02020603050405020304" pitchFamily="18" charset="0"/>
                <a:cs typeface="Times New Roman" panose="02020603050405020304" pitchFamily="18" charset="0"/>
              </a:rPr>
              <a:t>q</a:t>
            </a:r>
            <a:r>
              <a:rPr lang="en-US" sz="2200" dirty="0">
                <a:latin typeface="Times New Roman" panose="02020603050405020304" pitchFamily="18" charset="0"/>
                <a:cs typeface="Times New Roman" panose="02020603050405020304" pitchFamily="18" charset="0"/>
              </a:rPr>
              <a:t> + 9 = 4(4 </a:t>
            </a:r>
            <a:r>
              <a:rPr lang="en-US" sz="2200" i="1" dirty="0">
                <a:latin typeface="Times New Roman" panose="02020603050405020304" pitchFamily="18" charset="0"/>
                <a:cs typeface="Times New Roman" panose="02020603050405020304" pitchFamily="18" charset="0"/>
              </a:rPr>
              <a:t>q</a:t>
            </a:r>
            <a:r>
              <a:rPr lang="en-US" sz="2200" baseline="30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+ 6 </a:t>
            </a:r>
            <a:r>
              <a:rPr lang="en-US" sz="2200" i="1" dirty="0">
                <a:latin typeface="Times New Roman" panose="02020603050405020304" pitchFamily="18" charset="0"/>
                <a:cs typeface="Times New Roman" panose="02020603050405020304" pitchFamily="18" charset="0"/>
              </a:rPr>
              <a:t>q</a:t>
            </a:r>
            <a:r>
              <a:rPr lang="en-US" sz="2200" dirty="0">
                <a:latin typeface="Times New Roman" panose="02020603050405020304" pitchFamily="18" charset="0"/>
                <a:cs typeface="Times New Roman" panose="02020603050405020304" pitchFamily="18" charset="0"/>
              </a:rPr>
              <a:t> + 2) + 1, </a:t>
            </a:r>
            <a:r>
              <a:rPr lang="en-US" sz="2200" dirty="0" err="1">
                <a:latin typeface="Times New Roman" panose="02020603050405020304" pitchFamily="18" charset="0"/>
                <a:cs typeface="Times New Roman" panose="02020603050405020304" pitchFamily="18" charset="0"/>
              </a:rPr>
              <a:t>suy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ra</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n</a:t>
            </a:r>
            <a:r>
              <a:rPr lang="en-US" sz="2200" dirty="0">
                <a:latin typeface="Times New Roman" panose="02020603050405020304" pitchFamily="18" charset="0"/>
                <a:cs typeface="Times New Roman" panose="02020603050405020304" pitchFamily="18" charset="0"/>
              </a:rPr>
              <a:t> mod 4 = 1. </a:t>
            </a:r>
          </a:p>
          <a:p>
            <a:pPr eaLnBrk="1" hangingPunct="1">
              <a:lnSpc>
                <a:spcPct val="90000"/>
              </a:lnSpc>
              <a:buFont typeface="Wingdings" panose="05000000000000000000" pitchFamily="2" charset="2"/>
              <a:buAutoNum type="arabicPeriod"/>
              <a:defRPr/>
            </a:pPr>
            <a:endParaRPr lang="en-US" sz="2200" dirty="0">
              <a:latin typeface="Times New Roman" panose="02020603050405020304" pitchFamily="18" charset="0"/>
              <a:cs typeface="Times New Roman" panose="02020603050405020304" pitchFamily="18" charset="0"/>
            </a:endParaRPr>
          </a:p>
        </p:txBody>
      </p:sp>
      <p:sp>
        <p:nvSpPr>
          <p:cNvPr id="5" name="Rectangle 4"/>
          <p:cNvSpPr/>
          <p:nvPr/>
        </p:nvSpPr>
        <p:spPr>
          <a:xfrm>
            <a:off x="4114800" y="131802"/>
            <a:ext cx="4114800" cy="553998"/>
          </a:xfrm>
          <a:prstGeom prst="rect">
            <a:avLst/>
          </a:prstGeom>
        </p:spPr>
        <p:txBody>
          <a:bodyPr wrap="square">
            <a:spAutoFit/>
          </a:bodyPr>
          <a:lstStyle/>
          <a:p>
            <a:r>
              <a:rPr lang="en-US" sz="3000" dirty="0">
                <a:solidFill>
                  <a:schemeClr val="bg1"/>
                </a:solidFill>
                <a:latin typeface="Times New Roman" panose="02020603050405020304" pitchFamily="18" charset="0"/>
                <a:cs typeface="Times New Roman" panose="02020603050405020304" pitchFamily="18" charset="0"/>
              </a:rPr>
              <a:t> (P </a:t>
            </a:r>
            <a:r>
              <a:rPr lang="en-US" sz="3000"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 Q)</a:t>
            </a:r>
            <a:r>
              <a:rPr lang="en-US" sz="3000" dirty="0">
                <a:solidFill>
                  <a:schemeClr val="bg1"/>
                </a:solidFill>
                <a:latin typeface="Times New Roman" panose="02020603050405020304" pitchFamily="18" charset="0"/>
                <a:cs typeface="Times New Roman" panose="02020603050405020304" pitchFamily="18" charset="0"/>
              </a:rPr>
              <a:t> (¬Q </a:t>
            </a:r>
            <a:r>
              <a:rPr lang="en-US" sz="3000"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a:t>
            </a:r>
            <a:r>
              <a:rPr lang="en-US" sz="3000" dirty="0">
                <a:solidFill>
                  <a:schemeClr val="bg1"/>
                </a:solidFill>
                <a:latin typeface="Times New Roman" panose="02020603050405020304" pitchFamily="18" charset="0"/>
                <a:cs typeface="Times New Roman" panose="02020603050405020304" pitchFamily="18" charset="0"/>
              </a:rPr>
              <a:t> ¬P)</a:t>
            </a:r>
            <a:endParaRPr lang="en-US" sz="3000" dirty="0">
              <a:solidFill>
                <a:schemeClr val="bg1"/>
              </a:solidFill>
            </a:endParaRPr>
          </a:p>
        </p:txBody>
      </p:sp>
    </p:spTree>
    <p:extLst>
      <p:ext uri="{BB962C8B-B14F-4D97-AF65-F5344CB8AC3E}">
        <p14:creationId xmlns:p14="http://schemas.microsoft.com/office/powerpoint/2010/main" val="1714778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5061">
                                            <p:txEl>
                                              <p:pRg st="2" end="2"/>
                                            </p:txEl>
                                          </p:spTgt>
                                        </p:tgtEl>
                                        <p:attrNameLst>
                                          <p:attrName>style.visibility</p:attrName>
                                        </p:attrNameLst>
                                      </p:cBhvr>
                                      <p:to>
                                        <p:strVal val="visible"/>
                                      </p:to>
                                    </p:set>
                                    <p:anim calcmode="lin" valueType="num">
                                      <p:cBhvr additive="base">
                                        <p:cTn id="7" dur="500" fill="hold"/>
                                        <p:tgtEl>
                                          <p:spTgt spid="4506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06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5061">
                                            <p:txEl>
                                              <p:pRg st="3" end="3"/>
                                            </p:txEl>
                                          </p:spTgt>
                                        </p:tgtEl>
                                        <p:attrNameLst>
                                          <p:attrName>style.visibility</p:attrName>
                                        </p:attrNameLst>
                                      </p:cBhvr>
                                      <p:to>
                                        <p:strVal val="visible"/>
                                      </p:to>
                                    </p:set>
                                    <p:anim calcmode="lin" valueType="num">
                                      <p:cBhvr additive="base">
                                        <p:cTn id="13" dur="500" fill="hold"/>
                                        <p:tgtEl>
                                          <p:spTgt spid="45061">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506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5061">
                                            <p:txEl>
                                              <p:pRg st="4" end="4"/>
                                            </p:txEl>
                                          </p:spTgt>
                                        </p:tgtEl>
                                        <p:attrNameLst>
                                          <p:attrName>style.visibility</p:attrName>
                                        </p:attrNameLst>
                                      </p:cBhvr>
                                      <p:to>
                                        <p:strVal val="visible"/>
                                      </p:to>
                                    </p:set>
                                    <p:anim calcmode="lin" valueType="num">
                                      <p:cBhvr additive="base">
                                        <p:cTn id="19" dur="500" fill="hold"/>
                                        <p:tgtEl>
                                          <p:spTgt spid="4506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5061">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5061">
                                            <p:txEl>
                                              <p:pRg st="5" end="5"/>
                                            </p:txEl>
                                          </p:spTgt>
                                        </p:tgtEl>
                                        <p:attrNameLst>
                                          <p:attrName>style.visibility</p:attrName>
                                        </p:attrNameLst>
                                      </p:cBhvr>
                                      <p:to>
                                        <p:strVal val="visible"/>
                                      </p:to>
                                    </p:set>
                                    <p:anim calcmode="lin" valueType="num">
                                      <p:cBhvr additive="base">
                                        <p:cTn id="23" dur="500" fill="hold"/>
                                        <p:tgtEl>
                                          <p:spTgt spid="45061">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5061">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5061">
                                            <p:txEl>
                                              <p:pRg st="6" end="6"/>
                                            </p:txEl>
                                          </p:spTgt>
                                        </p:tgtEl>
                                        <p:attrNameLst>
                                          <p:attrName>style.visibility</p:attrName>
                                        </p:attrNameLst>
                                      </p:cBhvr>
                                      <p:to>
                                        <p:strVal val="visible"/>
                                      </p:to>
                                    </p:set>
                                    <p:anim calcmode="lin" valueType="num">
                                      <p:cBhvr additive="base">
                                        <p:cTn id="27" dur="500" fill="hold"/>
                                        <p:tgtEl>
                                          <p:spTgt spid="45061">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5061">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5061">
                                            <p:txEl>
                                              <p:pRg st="7" end="7"/>
                                            </p:txEl>
                                          </p:spTgt>
                                        </p:tgtEl>
                                        <p:attrNameLst>
                                          <p:attrName>style.visibility</p:attrName>
                                        </p:attrNameLst>
                                      </p:cBhvr>
                                      <p:to>
                                        <p:strVal val="visible"/>
                                      </p:to>
                                    </p:set>
                                    <p:anim calcmode="lin" valueType="num">
                                      <p:cBhvr additive="base">
                                        <p:cTn id="31" dur="500" fill="hold"/>
                                        <p:tgtEl>
                                          <p:spTgt spid="45061">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506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8DE10EE7-3C31-4E2E-B9A4-BC06CD492006}"/>
              </a:ext>
            </a:extLst>
          </p:cNvPr>
          <p:cNvSpPr>
            <a:spLocks noGrp="1" noChangeArrowheads="1"/>
          </p:cNvSpPr>
          <p:nvPr>
            <p:ph type="title"/>
          </p:nvPr>
        </p:nvSpPr>
        <p:spPr>
          <a:xfrm>
            <a:off x="1384" y="0"/>
            <a:ext cx="9142616" cy="838200"/>
          </a:xfrm>
        </p:spPr>
        <p:txBody>
          <a:bodyPr>
            <a:normAutofit/>
          </a:bodyPr>
          <a:lstStyle/>
          <a:p>
            <a:pPr eaLnBrk="1" hangingPunct="1"/>
            <a:r>
              <a:rPr lang="en-US" altLang="en-US" sz="3500" dirty="0"/>
              <a:t>2.3. </a:t>
            </a:r>
            <a:r>
              <a:rPr lang="en-US" altLang="en-US" sz="3500" dirty="0" err="1"/>
              <a:t>Chứng</a:t>
            </a:r>
            <a:r>
              <a:rPr lang="en-US" altLang="en-US" sz="3500" dirty="0"/>
              <a:t> minh </a:t>
            </a:r>
            <a:r>
              <a:rPr lang="en-US" altLang="en-US" sz="3500" dirty="0" err="1"/>
              <a:t>bằng</a:t>
            </a:r>
            <a:r>
              <a:rPr lang="en-US" altLang="en-US" sz="3500" dirty="0"/>
              <a:t> </a:t>
            </a:r>
            <a:r>
              <a:rPr lang="en-US" altLang="en-US" sz="3500" dirty="0" err="1"/>
              <a:t>phản</a:t>
            </a:r>
            <a:r>
              <a:rPr lang="en-US" altLang="en-US" sz="3500" dirty="0"/>
              <a:t> </a:t>
            </a:r>
            <a:r>
              <a:rPr lang="en-US" altLang="en-US" sz="3500" dirty="0" err="1"/>
              <a:t>đề</a:t>
            </a:r>
            <a:r>
              <a:rPr lang="en-US" altLang="en-US" sz="3500" dirty="0"/>
              <a:t> </a:t>
            </a:r>
          </a:p>
        </p:txBody>
      </p:sp>
      <p:sp>
        <p:nvSpPr>
          <p:cNvPr id="40964" name="Rectangle 3">
            <a:extLst>
              <a:ext uri="{FF2B5EF4-FFF2-40B4-BE49-F238E27FC236}">
                <a16:creationId xmlns:a16="http://schemas.microsoft.com/office/drawing/2014/main" id="{614A79A7-A8D2-48E4-B529-19970D7D3105}"/>
              </a:ext>
            </a:extLst>
          </p:cNvPr>
          <p:cNvSpPr>
            <a:spLocks noGrp="1" noChangeArrowheads="1"/>
          </p:cNvSpPr>
          <p:nvPr>
            <p:ph idx="1"/>
          </p:nvPr>
        </p:nvSpPr>
        <p:spPr>
          <a:xfrm>
            <a:off x="1384" y="838200"/>
            <a:ext cx="9142615" cy="5181600"/>
          </a:xfrm>
        </p:spPr>
        <p:txBody>
          <a:bodyPr/>
          <a:lstStyle/>
          <a:p>
            <a:pPr marL="0" indent="0" algn="just" eaLnBrk="1" hangingPunct="1">
              <a:spcBef>
                <a:spcPts val="600"/>
              </a:spcBef>
              <a:buFontTx/>
              <a:buNone/>
              <a:defRPr/>
            </a:pPr>
            <a:r>
              <a:rPr lang="en-US" sz="2200" dirty="0" err="1">
                <a:solidFill>
                  <a:srgbClr val="FF0000"/>
                </a:solidFill>
                <a:latin typeface="Times New Roman" panose="02020603050405020304" pitchFamily="18" charset="0"/>
                <a:cs typeface="Times New Roman" panose="02020603050405020304" pitchFamily="18" charset="0"/>
              </a:rPr>
              <a:t>Chứng</a:t>
            </a:r>
            <a:r>
              <a:rPr lang="en-US" sz="2200" dirty="0">
                <a:solidFill>
                  <a:srgbClr val="FF0000"/>
                </a:solidFill>
                <a:latin typeface="Times New Roman" panose="02020603050405020304" pitchFamily="18" charset="0"/>
                <a:cs typeface="Times New Roman" panose="02020603050405020304" pitchFamily="18" charset="0"/>
              </a:rPr>
              <a:t> minh </a:t>
            </a:r>
            <a:r>
              <a:rPr lang="en-US" sz="2200" dirty="0" err="1">
                <a:solidFill>
                  <a:srgbClr val="FF0000"/>
                </a:solidFill>
                <a:latin typeface="Times New Roman" panose="02020603050405020304" pitchFamily="18" charset="0"/>
                <a:cs typeface="Times New Roman" panose="02020603050405020304" pitchFamily="18" charset="0"/>
              </a:rPr>
              <a:t>bằng</a:t>
            </a:r>
            <a:r>
              <a:rPr lang="en-US" sz="2200" dirty="0">
                <a:solidFill>
                  <a:srgbClr val="FF0000"/>
                </a:solidFill>
                <a:latin typeface="Times New Roman" panose="02020603050405020304" pitchFamily="18" charset="0"/>
                <a:cs typeface="Times New Roman" panose="02020603050405020304" pitchFamily="18" charset="0"/>
              </a:rPr>
              <a:t> </a:t>
            </a:r>
            <a:r>
              <a:rPr lang="en-US" sz="2200" dirty="0" err="1">
                <a:solidFill>
                  <a:srgbClr val="FF0000"/>
                </a:solidFill>
                <a:latin typeface="Times New Roman" panose="02020603050405020304" pitchFamily="18" charset="0"/>
                <a:cs typeface="Times New Roman" panose="02020603050405020304" pitchFamily="18" charset="0"/>
              </a:rPr>
              <a:t>phản</a:t>
            </a:r>
            <a:r>
              <a:rPr lang="en-US" sz="2200" dirty="0">
                <a:solidFill>
                  <a:srgbClr val="FF0000"/>
                </a:solidFill>
                <a:latin typeface="Times New Roman" panose="02020603050405020304" pitchFamily="18" charset="0"/>
                <a:cs typeface="Times New Roman" panose="02020603050405020304" pitchFamily="18" charset="0"/>
              </a:rPr>
              <a:t> </a:t>
            </a:r>
            <a:r>
              <a:rPr lang="en-US" sz="2200" dirty="0" err="1">
                <a:solidFill>
                  <a:srgbClr val="FF0000"/>
                </a:solidFill>
                <a:latin typeface="Times New Roman" panose="02020603050405020304" pitchFamily="18" charset="0"/>
                <a:cs typeface="Times New Roman" panose="02020603050405020304" pitchFamily="18" charset="0"/>
              </a:rPr>
              <a:t>đề</a:t>
            </a:r>
            <a:r>
              <a:rPr lang="en-US" sz="2200" dirty="0">
                <a:solidFill>
                  <a:srgbClr val="FF0000"/>
                </a:solidFill>
                <a:latin typeface="Times New Roman" panose="02020603050405020304" pitchFamily="18" charset="0"/>
                <a:cs typeface="Times New Roman" panose="02020603050405020304" pitchFamily="18" charset="0"/>
              </a:rPr>
              <a:t> </a:t>
            </a:r>
            <a:r>
              <a:rPr lang="en-US" sz="2200" dirty="0" err="1">
                <a:solidFill>
                  <a:srgbClr val="FF0000"/>
                </a:solidFill>
                <a:latin typeface="Times New Roman" panose="02020603050405020304" pitchFamily="18" charset="0"/>
                <a:cs typeface="Times New Roman" panose="02020603050405020304" pitchFamily="18" charset="0"/>
              </a:rPr>
              <a:t>khác</a:t>
            </a:r>
            <a:r>
              <a:rPr lang="en-US" sz="2200" dirty="0">
                <a:solidFill>
                  <a:srgbClr val="FF0000"/>
                </a:solidFill>
                <a:latin typeface="Times New Roman" panose="02020603050405020304" pitchFamily="18" charset="0"/>
                <a:cs typeface="Times New Roman" panose="02020603050405020304" pitchFamily="18" charset="0"/>
              </a:rPr>
              <a:t> </a:t>
            </a:r>
            <a:r>
              <a:rPr lang="en-US" sz="2200" dirty="0" err="1">
                <a:solidFill>
                  <a:srgbClr val="FF0000"/>
                </a:solidFill>
                <a:latin typeface="Times New Roman" panose="02020603050405020304" pitchFamily="18" charset="0"/>
                <a:cs typeface="Times New Roman" panose="02020603050405020304" pitchFamily="18" charset="0"/>
              </a:rPr>
              <a:t>chứng</a:t>
            </a:r>
            <a:r>
              <a:rPr lang="en-US" sz="2200" dirty="0">
                <a:solidFill>
                  <a:srgbClr val="FF0000"/>
                </a:solidFill>
                <a:latin typeface="Times New Roman" panose="02020603050405020304" pitchFamily="18" charset="0"/>
                <a:cs typeface="Times New Roman" panose="02020603050405020304" pitchFamily="18" charset="0"/>
              </a:rPr>
              <a:t> minh </a:t>
            </a:r>
            <a:r>
              <a:rPr lang="en-US" sz="2200" dirty="0" err="1">
                <a:solidFill>
                  <a:srgbClr val="FF0000"/>
                </a:solidFill>
                <a:latin typeface="Times New Roman" panose="02020603050405020304" pitchFamily="18" charset="0"/>
                <a:cs typeface="Times New Roman" panose="02020603050405020304" pitchFamily="18" charset="0"/>
              </a:rPr>
              <a:t>phản</a:t>
            </a:r>
            <a:r>
              <a:rPr lang="en-US" sz="2200" dirty="0">
                <a:solidFill>
                  <a:srgbClr val="FF0000"/>
                </a:solidFill>
                <a:latin typeface="Times New Roman" panose="02020603050405020304" pitchFamily="18" charset="0"/>
                <a:cs typeface="Times New Roman" panose="02020603050405020304" pitchFamily="18" charset="0"/>
              </a:rPr>
              <a:t> </a:t>
            </a:r>
            <a:r>
              <a:rPr lang="en-US" sz="2200" dirty="0" err="1">
                <a:solidFill>
                  <a:srgbClr val="FF0000"/>
                </a:solidFill>
                <a:latin typeface="Times New Roman" panose="02020603050405020304" pitchFamily="18" charset="0"/>
                <a:cs typeface="Times New Roman" panose="02020603050405020304" pitchFamily="18" charset="0"/>
              </a:rPr>
              <a:t>chứng</a:t>
            </a:r>
            <a:r>
              <a:rPr lang="en-US" sz="2200" dirty="0">
                <a:solidFill>
                  <a:srgbClr val="FF0000"/>
                </a:solidFill>
                <a:latin typeface="Times New Roman" panose="02020603050405020304" pitchFamily="18" charset="0"/>
                <a:cs typeface="Times New Roman" panose="02020603050405020304" pitchFamily="18" charset="0"/>
              </a:rPr>
              <a:t> ở </a:t>
            </a:r>
            <a:r>
              <a:rPr lang="en-US" sz="2200" dirty="0" err="1">
                <a:solidFill>
                  <a:srgbClr val="FF0000"/>
                </a:solidFill>
                <a:latin typeface="Times New Roman" panose="02020603050405020304" pitchFamily="18" charset="0"/>
                <a:cs typeface="Times New Roman" panose="02020603050405020304" pitchFamily="18" charset="0"/>
              </a:rPr>
              <a:t>chỗ</a:t>
            </a:r>
            <a:r>
              <a:rPr lang="en-US" sz="2200" dirty="0">
                <a:solidFill>
                  <a:srgbClr val="FF0000"/>
                </a:solidFill>
                <a:latin typeface="Times New Roman" panose="02020603050405020304" pitchFamily="18" charset="0"/>
                <a:cs typeface="Times New Roman" panose="02020603050405020304" pitchFamily="18" charset="0"/>
              </a:rPr>
              <a:t> </a:t>
            </a:r>
            <a:r>
              <a:rPr lang="en-US" sz="2200" dirty="0" err="1">
                <a:solidFill>
                  <a:srgbClr val="FF0000"/>
                </a:solidFill>
                <a:latin typeface="Times New Roman" panose="02020603050405020304" pitchFamily="18" charset="0"/>
                <a:cs typeface="Times New Roman" panose="02020603050405020304" pitchFamily="18" charset="0"/>
              </a:rPr>
              <a:t>nào</a:t>
            </a:r>
            <a:r>
              <a:rPr lang="en-US" sz="2200" dirty="0">
                <a:solidFill>
                  <a:srgbClr val="FF0000"/>
                </a:solidFill>
                <a:latin typeface="Times New Roman" panose="02020603050405020304" pitchFamily="18" charset="0"/>
                <a:cs typeface="Times New Roman" panose="02020603050405020304" pitchFamily="18" charset="0"/>
              </a:rPr>
              <a:t>? </a:t>
            </a:r>
          </a:p>
          <a:p>
            <a:pPr marL="0" indent="0" algn="just" eaLnBrk="1" hangingPunct="1">
              <a:spcBef>
                <a:spcPts val="600"/>
              </a:spcBef>
              <a:buFontTx/>
              <a:buNone/>
              <a:defRPr/>
            </a:pPr>
            <a:endParaRPr lang="en-US" sz="2200" dirty="0">
              <a:latin typeface="Times New Roman" panose="02020603050405020304" pitchFamily="18" charset="0"/>
              <a:cs typeface="Times New Roman" panose="02020603050405020304" pitchFamily="18" charset="0"/>
            </a:endParaRPr>
          </a:p>
          <a:p>
            <a:pPr marL="0" indent="0" algn="just" eaLnBrk="1" hangingPunct="1">
              <a:spcBef>
                <a:spcPts val="600"/>
              </a:spcBef>
              <a:buFontTx/>
              <a:buNone/>
              <a:defRPr/>
            </a:pPr>
            <a:r>
              <a:rPr lang="en-US" sz="2200" dirty="0">
                <a:latin typeface="Times New Roman" panose="02020603050405020304" pitchFamily="18" charset="0"/>
                <a:cs typeface="Times New Roman" panose="02020603050405020304" pitchFamily="18" charset="0"/>
              </a:rPr>
              <a:t>Ta </a:t>
            </a:r>
            <a:r>
              <a:rPr lang="en-US" sz="2200" dirty="0" err="1">
                <a:latin typeface="Times New Roman" panose="02020603050405020304" pitchFamily="18" charset="0"/>
                <a:cs typeface="Times New Roman" panose="02020603050405020304" pitchFamily="18" charset="0"/>
              </a:rPr>
              <a:t>xét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việc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áp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dụng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chúng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vào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việc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chứng</a:t>
            </a:r>
            <a:r>
              <a:rPr lang="en-US" sz="2200" dirty="0">
                <a:latin typeface="Times New Roman" panose="02020603050405020304" pitchFamily="18" charset="0"/>
                <a:cs typeface="Times New Roman" panose="02020603050405020304" pitchFamily="18" charset="0"/>
              </a:rPr>
              <a:t> minh "If P, Then Q”:</a:t>
            </a:r>
          </a:p>
          <a:p>
            <a:pPr algn="just" eaLnBrk="1" hangingPunct="1">
              <a:spcBef>
                <a:spcPts val="600"/>
              </a:spcBef>
              <a:defRPr/>
            </a:pPr>
            <a:r>
              <a:rPr lang="en-US" sz="2200" dirty="0" err="1">
                <a:latin typeface="Times New Roman" panose="02020603050405020304" pitchFamily="18" charset="0"/>
                <a:cs typeface="Times New Roman" panose="02020603050405020304" pitchFamily="18" charset="0"/>
              </a:rPr>
              <a:t>Chứng</a:t>
            </a:r>
            <a:r>
              <a:rPr lang="en-US" sz="2200" dirty="0">
                <a:latin typeface="Times New Roman" panose="02020603050405020304" pitchFamily="18" charset="0"/>
                <a:cs typeface="Times New Roman" panose="02020603050405020304" pitchFamily="18" charset="0"/>
              </a:rPr>
              <a:t> minh </a:t>
            </a:r>
            <a:r>
              <a:rPr lang="en-US" sz="2200" dirty="0" err="1">
                <a:latin typeface="Times New Roman" panose="02020603050405020304" pitchFamily="18" charset="0"/>
                <a:cs typeface="Times New Roman" panose="02020603050405020304" pitchFamily="18" charset="0"/>
              </a:rPr>
              <a:t>bằng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phản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chứng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Giả</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sử</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có</a:t>
            </a:r>
            <a:r>
              <a:rPr lang="en-US" sz="2200" dirty="0">
                <a:latin typeface="Times New Roman" panose="02020603050405020304" pitchFamily="18" charset="0"/>
                <a:cs typeface="Times New Roman" panose="02020603050405020304" pitchFamily="18" charset="0"/>
              </a:rPr>
              <a:t> P </a:t>
            </a:r>
            <a:r>
              <a:rPr lang="en-US" sz="2200" dirty="0" err="1">
                <a:latin typeface="Times New Roman" panose="02020603050405020304" pitchFamily="18" charset="0"/>
                <a:cs typeface="Times New Roman" panose="02020603050405020304" pitchFamily="18" charset="0"/>
              </a:rPr>
              <a:t>và</a:t>
            </a:r>
            <a:r>
              <a:rPr lang="en-US" sz="2200" dirty="0">
                <a:latin typeface="Times New Roman" panose="02020603050405020304" pitchFamily="18" charset="0"/>
                <a:cs typeface="Times New Roman" panose="02020603050405020304" pitchFamily="18" charset="0"/>
              </a:rPr>
              <a:t> Not Q”, ta </a:t>
            </a:r>
            <a:r>
              <a:rPr lang="en-US" sz="2200" dirty="0" err="1">
                <a:latin typeface="Times New Roman" panose="02020603050405020304" pitchFamily="18" charset="0"/>
                <a:cs typeface="Times New Roman" panose="02020603050405020304" pitchFamily="18" charset="0"/>
              </a:rPr>
              <a:t>cố</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gắng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chỉ</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ra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điều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mâu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thuẫn</a:t>
            </a:r>
            <a:r>
              <a:rPr lang="en-US"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sym typeface="Wingdings" panose="05000000000000000000" pitchFamily="2" charset="2"/>
              </a:rPr>
              <a:t> </a:t>
            </a:r>
            <a:r>
              <a:rPr lang="en-US" sz="2200" dirty="0" err="1">
                <a:latin typeface="Times New Roman" panose="02020603050405020304" pitchFamily="18" charset="0"/>
                <a:cs typeface="Times New Roman" panose="02020603050405020304" pitchFamily="18" charset="0"/>
                <a:sym typeface="Wingdings" panose="05000000000000000000" pitchFamily="2" charset="2"/>
              </a:rPr>
              <a:t>giả</a:t>
            </a:r>
            <a:r>
              <a:rPr lang="en-US" sz="2200" dirty="0">
                <a:latin typeface="Times New Roman" panose="02020603050405020304" pitchFamily="18" charset="0"/>
                <a:cs typeface="Times New Roman" panose="02020603050405020304" pitchFamily="18" charset="0"/>
                <a:sym typeface="Wingdings" panose="05000000000000000000" pitchFamily="2" charset="2"/>
              </a:rPr>
              <a:t> </a:t>
            </a:r>
            <a:r>
              <a:rPr lang="en-US" sz="2200" dirty="0" err="1">
                <a:latin typeface="Times New Roman" panose="02020603050405020304" pitchFamily="18" charset="0"/>
                <a:cs typeface="Times New Roman" panose="02020603050405020304" pitchFamily="18" charset="0"/>
                <a:sym typeface="Wingdings" panose="05000000000000000000" pitchFamily="2" charset="2"/>
              </a:rPr>
              <a:t>sử</a:t>
            </a:r>
            <a:r>
              <a:rPr lang="en-US" sz="2200" dirty="0">
                <a:latin typeface="Times New Roman" panose="02020603050405020304" pitchFamily="18" charset="0"/>
                <a:cs typeface="Times New Roman" panose="02020603050405020304" pitchFamily="18" charset="0"/>
                <a:sym typeface="Wingdings" panose="05000000000000000000" pitchFamily="2" charset="2"/>
              </a:rPr>
              <a:t> </a:t>
            </a:r>
            <a:r>
              <a:rPr lang="en-US" sz="2200" dirty="0" err="1">
                <a:latin typeface="Times New Roman" panose="02020603050405020304" pitchFamily="18" charset="0"/>
                <a:cs typeface="Times New Roman" panose="02020603050405020304" pitchFamily="18" charset="0"/>
                <a:sym typeface="Wingdings" panose="05000000000000000000" pitchFamily="2" charset="2"/>
              </a:rPr>
              <a:t>là</a:t>
            </a:r>
            <a:r>
              <a:rPr lang="en-US" sz="2200" dirty="0">
                <a:latin typeface="Times New Roman" panose="02020603050405020304" pitchFamily="18" charset="0"/>
                <a:cs typeface="Times New Roman" panose="02020603050405020304" pitchFamily="18" charset="0"/>
                <a:sym typeface="Wingdings" panose="05000000000000000000" pitchFamily="2" charset="2"/>
              </a:rPr>
              <a:t> </a:t>
            </a:r>
            <a:r>
              <a:rPr lang="en-US" sz="2200" dirty="0" err="1">
                <a:latin typeface="Times New Roman" panose="02020603050405020304" pitchFamily="18" charset="0"/>
                <a:cs typeface="Times New Roman" panose="02020603050405020304" pitchFamily="18" charset="0"/>
                <a:sym typeface="Wingdings" panose="05000000000000000000" pitchFamily="2" charset="2"/>
              </a:rPr>
              <a:t>sai</a:t>
            </a:r>
            <a:r>
              <a:rPr lang="en-US" sz="2200" dirty="0">
                <a:latin typeface="Times New Roman" panose="02020603050405020304" pitchFamily="18" charset="0"/>
                <a:cs typeface="Times New Roman" panose="02020603050405020304" pitchFamily="18" charset="0"/>
              </a:rPr>
              <a:t>. </a:t>
            </a:r>
          </a:p>
          <a:p>
            <a:pPr algn="just" eaLnBrk="1" hangingPunct="1">
              <a:spcBef>
                <a:spcPts val="600"/>
              </a:spcBef>
              <a:defRPr/>
            </a:pPr>
            <a:r>
              <a:rPr lang="en-US" sz="2200" dirty="0" err="1">
                <a:latin typeface="Times New Roman" panose="02020603050405020304" pitchFamily="18" charset="0"/>
                <a:cs typeface="Times New Roman" panose="02020603050405020304" pitchFamily="18" charset="0"/>
              </a:rPr>
              <a:t>Chứng</a:t>
            </a:r>
            <a:r>
              <a:rPr lang="en-US" sz="2200" dirty="0">
                <a:latin typeface="Times New Roman" panose="02020603050405020304" pitchFamily="18" charset="0"/>
                <a:cs typeface="Times New Roman" panose="02020603050405020304" pitchFamily="18" charset="0"/>
              </a:rPr>
              <a:t> minh </a:t>
            </a:r>
            <a:r>
              <a:rPr lang="en-US" sz="2200" dirty="0" err="1">
                <a:latin typeface="Times New Roman" panose="02020603050405020304" pitchFamily="18" charset="0"/>
                <a:cs typeface="Times New Roman" panose="02020603050405020304" pitchFamily="18" charset="0"/>
              </a:rPr>
              <a:t>bằng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phản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đề</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Giả</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sử</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có</a:t>
            </a:r>
            <a:r>
              <a:rPr lang="en-US" sz="2200" dirty="0">
                <a:latin typeface="Times New Roman" panose="02020603050405020304" pitchFamily="18" charset="0"/>
                <a:cs typeface="Times New Roman" panose="02020603050405020304" pitchFamily="18" charset="0"/>
              </a:rPr>
              <a:t> Not Q </a:t>
            </a:r>
            <a:r>
              <a:rPr lang="en-US" sz="2200" dirty="0" err="1">
                <a:latin typeface="Times New Roman" panose="02020603050405020304" pitchFamily="18" charset="0"/>
                <a:cs typeface="Times New Roman" panose="02020603050405020304" pitchFamily="18" charset="0"/>
              </a:rPr>
              <a:t>và</a:t>
            </a:r>
            <a:r>
              <a:rPr lang="en-US" sz="2200" dirty="0">
                <a:latin typeface="Times New Roman" panose="02020603050405020304" pitchFamily="18" charset="0"/>
                <a:cs typeface="Times New Roman" panose="02020603050405020304" pitchFamily="18" charset="0"/>
              </a:rPr>
              <a:t> ta </a:t>
            </a:r>
            <a:r>
              <a:rPr lang="en-US" sz="2200" dirty="0" err="1">
                <a:latin typeface="Times New Roman" panose="02020603050405020304" pitchFamily="18" charset="0"/>
                <a:cs typeface="Times New Roman" panose="02020603050405020304" pitchFamily="18" charset="0"/>
              </a:rPr>
              <a:t>phải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chứng</a:t>
            </a:r>
            <a:r>
              <a:rPr lang="en-US" sz="2200" dirty="0">
                <a:latin typeface="Times New Roman" panose="02020603050405020304" pitchFamily="18" charset="0"/>
                <a:cs typeface="Times New Roman" panose="02020603050405020304" pitchFamily="18" charset="0"/>
              </a:rPr>
              <a:t> minh not P. </a:t>
            </a:r>
          </a:p>
          <a:p>
            <a:pPr marL="0" indent="0" algn="just" eaLnBrk="1" hangingPunct="1">
              <a:spcBef>
                <a:spcPts val="600"/>
              </a:spcBef>
              <a:buNone/>
              <a:defRPr/>
            </a:pPr>
            <a:r>
              <a:rPr lang="en-US" sz="2200" dirty="0" err="1">
                <a:latin typeface="Times New Roman" panose="02020603050405020304" pitchFamily="18" charset="0"/>
                <a:cs typeface="Times New Roman" panose="02020603050405020304" pitchFamily="18" charset="0"/>
              </a:rPr>
              <a:t>Phương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pháp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chứng</a:t>
            </a:r>
            <a:r>
              <a:rPr lang="en-US" sz="2200" dirty="0">
                <a:latin typeface="Times New Roman" panose="02020603050405020304" pitchFamily="18" charset="0"/>
                <a:cs typeface="Times New Roman" panose="02020603050405020304" pitchFamily="18" charset="0"/>
              </a:rPr>
              <a:t> minh </a:t>
            </a:r>
            <a:r>
              <a:rPr lang="en-US" sz="2200" dirty="0" err="1">
                <a:latin typeface="Times New Roman" panose="02020603050405020304" pitchFamily="18" charset="0"/>
                <a:cs typeface="Times New Roman" panose="02020603050405020304" pitchFamily="18" charset="0"/>
              </a:rPr>
              <a:t>bằng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phản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đề</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có</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ưu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điểm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bạn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có</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mục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đích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rõ</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ràng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Chứng</a:t>
            </a:r>
            <a:r>
              <a:rPr lang="en-US" sz="2200" dirty="0">
                <a:latin typeface="Times New Roman" panose="02020603050405020304" pitchFamily="18" charset="0"/>
                <a:cs typeface="Times New Roman" panose="02020603050405020304" pitchFamily="18" charset="0"/>
              </a:rPr>
              <a:t> minh Not P. </a:t>
            </a:r>
            <a:r>
              <a:rPr lang="en-US" sz="2200" dirty="0" err="1">
                <a:latin typeface="Times New Roman" panose="02020603050405020304" pitchFamily="18" charset="0"/>
                <a:cs typeface="Times New Roman" panose="02020603050405020304" pitchFamily="18" charset="0"/>
              </a:rPr>
              <a:t>Trong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phương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pháp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phản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chứng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bạn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phải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cố</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gắng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chỉ</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ra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điều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mâu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thuẫn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ngay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từ</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đầu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bạn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chưa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thể</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định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được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đó</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điều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gì</a:t>
            </a:r>
            <a:r>
              <a:rPr lang="en-US" sz="2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902434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64">
                                            <p:txEl>
                                              <p:pRg st="5" end="5"/>
                                            </p:txEl>
                                          </p:spTgt>
                                        </p:tgtEl>
                                        <p:attrNameLst>
                                          <p:attrName>style.visibility</p:attrName>
                                        </p:attrNameLst>
                                      </p:cBhvr>
                                      <p:to>
                                        <p:strVal val="visible"/>
                                      </p:to>
                                    </p:set>
                                    <p:anim calcmode="lin" valueType="num">
                                      <p:cBhvr additive="base">
                                        <p:cTn id="7" dur="500" fill="hold"/>
                                        <p:tgtEl>
                                          <p:spTgt spid="40964">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6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2F4624D4-C301-42A4-9B2B-0C68879A9F18}"/>
              </a:ext>
            </a:extLst>
          </p:cNvPr>
          <p:cNvSpPr>
            <a:spLocks noGrp="1" noChangeArrowheads="1"/>
          </p:cNvSpPr>
          <p:nvPr>
            <p:ph type="title"/>
          </p:nvPr>
        </p:nvSpPr>
        <p:spPr>
          <a:xfrm>
            <a:off x="0" y="0"/>
            <a:ext cx="9144000" cy="838200"/>
          </a:xfrm>
        </p:spPr>
        <p:txBody>
          <a:bodyPr>
            <a:normAutofit/>
          </a:bodyPr>
          <a:lstStyle/>
          <a:p>
            <a:pPr eaLnBrk="1" hangingPunct="1"/>
            <a:r>
              <a:rPr lang="en-US" altLang="en-US" sz="3500" dirty="0"/>
              <a:t>2. </a:t>
            </a:r>
            <a:r>
              <a:rPr lang="en-US" altLang="en-US" sz="3500" dirty="0" err="1"/>
              <a:t>Các</a:t>
            </a:r>
            <a:r>
              <a:rPr lang="en-US" altLang="en-US" sz="3500" dirty="0"/>
              <a:t> </a:t>
            </a:r>
            <a:r>
              <a:rPr lang="en-US" altLang="en-US" sz="3500" dirty="0" err="1"/>
              <a:t>kỹ</a:t>
            </a:r>
            <a:r>
              <a:rPr lang="en-US" altLang="en-US" sz="3500" dirty="0"/>
              <a:t> </a:t>
            </a:r>
            <a:r>
              <a:rPr lang="en-US" altLang="en-US" sz="3500" dirty="0" err="1"/>
              <a:t>thuật</a:t>
            </a:r>
            <a:r>
              <a:rPr lang="en-US" altLang="en-US" sz="3500" dirty="0"/>
              <a:t> </a:t>
            </a:r>
            <a:r>
              <a:rPr lang="en-US" altLang="en-US" sz="3500" dirty="0" err="1"/>
              <a:t>chứng</a:t>
            </a:r>
            <a:r>
              <a:rPr lang="en-US" altLang="en-US" sz="3500" dirty="0"/>
              <a:t> minh </a:t>
            </a:r>
            <a:r>
              <a:rPr lang="en-US" altLang="en-US" sz="3500" dirty="0" err="1"/>
              <a:t>cơ</a:t>
            </a:r>
            <a:r>
              <a:rPr lang="en-US" altLang="en-US" sz="3500" dirty="0"/>
              <a:t> </a:t>
            </a:r>
            <a:r>
              <a:rPr lang="en-US" altLang="en-US" sz="3500" dirty="0" err="1"/>
              <a:t>bản</a:t>
            </a:r>
            <a:endParaRPr lang="en-US" altLang="en-US" sz="3500" dirty="0"/>
          </a:p>
        </p:txBody>
      </p:sp>
      <p:sp>
        <p:nvSpPr>
          <p:cNvPr id="21508" name="Rectangle 3">
            <a:extLst>
              <a:ext uri="{FF2B5EF4-FFF2-40B4-BE49-F238E27FC236}">
                <a16:creationId xmlns:a16="http://schemas.microsoft.com/office/drawing/2014/main" id="{83A8F9FF-6511-4746-B668-E6DC83926753}"/>
              </a:ext>
            </a:extLst>
          </p:cNvPr>
          <p:cNvSpPr>
            <a:spLocks noGrp="1" noChangeArrowheads="1"/>
          </p:cNvSpPr>
          <p:nvPr>
            <p:ph idx="1"/>
          </p:nvPr>
        </p:nvSpPr>
        <p:spPr>
          <a:xfrm>
            <a:off x="0" y="836815"/>
            <a:ext cx="9144000" cy="4495800"/>
          </a:xfrm>
        </p:spPr>
        <p:txBody>
          <a:bodyPr/>
          <a:lstStyle/>
          <a:p>
            <a:pPr marL="590550" indent="-590550" eaLnBrk="1" hangingPunct="1">
              <a:buFont typeface="Wingdings" panose="05000000000000000000" pitchFamily="2" charset="2"/>
              <a:buNone/>
              <a:defRPr/>
            </a:pPr>
            <a:r>
              <a:rPr lang="en-US" sz="2600">
                <a:solidFill>
                  <a:schemeClr val="bg1">
                    <a:lumMod val="65000"/>
                  </a:schemeClr>
                </a:solidFill>
                <a:latin typeface="Times New Roman" panose="02020603050405020304" pitchFamily="18" charset="0"/>
              </a:rPr>
              <a:t>2.1. Chứng minh trực tiếp (Direct Proof) </a:t>
            </a:r>
          </a:p>
          <a:p>
            <a:pPr marL="590550" indent="-590550" eaLnBrk="1" hangingPunct="1">
              <a:buFont typeface="Wingdings" panose="05000000000000000000" pitchFamily="2" charset="2"/>
              <a:buNone/>
              <a:defRPr/>
            </a:pPr>
            <a:r>
              <a:rPr lang="en-US" sz="2600">
                <a:solidFill>
                  <a:schemeClr val="bg1">
                    <a:lumMod val="65000"/>
                  </a:schemeClr>
                </a:solidFill>
                <a:latin typeface="Times New Roman" panose="02020603050405020304" pitchFamily="18" charset="0"/>
              </a:rPr>
              <a:t>2.2. Chứng minh bằng phản chứng (Proof by Contradiction) </a:t>
            </a:r>
          </a:p>
          <a:p>
            <a:pPr marL="590550" indent="-590550" eaLnBrk="1" hangingPunct="1">
              <a:buFont typeface="Wingdings" panose="05000000000000000000" pitchFamily="2" charset="2"/>
              <a:buNone/>
              <a:defRPr/>
            </a:pPr>
            <a:r>
              <a:rPr lang="en-US" sz="2600">
                <a:solidFill>
                  <a:schemeClr val="bg1">
                    <a:lumMod val="65000"/>
                  </a:schemeClr>
                </a:solidFill>
                <a:latin typeface="Times New Roman" panose="02020603050405020304" pitchFamily="18" charset="0"/>
              </a:rPr>
              <a:t>2.3. Chứng minh bằng phản đề (Proof by Contrapositive) </a:t>
            </a:r>
          </a:p>
          <a:p>
            <a:pPr marL="590550" indent="-590550" eaLnBrk="1" hangingPunct="1">
              <a:buFont typeface="Wingdings" panose="05000000000000000000" pitchFamily="2" charset="2"/>
              <a:buNone/>
              <a:defRPr/>
            </a:pPr>
            <a:r>
              <a:rPr lang="en-US" sz="2600" b="1">
                <a:solidFill>
                  <a:srgbClr val="FF0000"/>
                </a:solidFill>
                <a:latin typeface="Times New Roman" panose="02020603050405020304" pitchFamily="18" charset="0"/>
              </a:rPr>
              <a:t>2.4. Chứng minh bằng qui nạp toán học (Proof by Mathematical Induction) </a:t>
            </a:r>
          </a:p>
        </p:txBody>
      </p:sp>
    </p:spTree>
    <p:extLst>
      <p:ext uri="{BB962C8B-B14F-4D97-AF65-F5344CB8AC3E}">
        <p14:creationId xmlns:p14="http://schemas.microsoft.com/office/powerpoint/2010/main" val="31150681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C6F4C92C-6640-441E-A6E0-038A3530DA5E}"/>
              </a:ext>
            </a:extLst>
          </p:cNvPr>
          <p:cNvSpPr>
            <a:spLocks noGrp="1" noChangeArrowheads="1"/>
          </p:cNvSpPr>
          <p:nvPr>
            <p:ph type="title"/>
          </p:nvPr>
        </p:nvSpPr>
        <p:spPr>
          <a:xfrm>
            <a:off x="0" y="0"/>
            <a:ext cx="9144000" cy="838200"/>
          </a:xfrm>
        </p:spPr>
        <p:txBody>
          <a:bodyPr>
            <a:normAutofit/>
          </a:bodyPr>
          <a:lstStyle/>
          <a:p>
            <a:pPr eaLnBrk="1" hangingPunct="1"/>
            <a:r>
              <a:rPr lang="en-US" altLang="en-US" sz="3500" dirty="0"/>
              <a:t>2.4. </a:t>
            </a:r>
            <a:r>
              <a:rPr lang="en-US" altLang="en-US" sz="3500" dirty="0" err="1"/>
              <a:t>Chứng</a:t>
            </a:r>
            <a:r>
              <a:rPr lang="en-US" altLang="en-US" sz="3500" dirty="0"/>
              <a:t> minh </a:t>
            </a:r>
            <a:r>
              <a:rPr lang="en-US" altLang="en-US" sz="3500" dirty="0" err="1"/>
              <a:t>bằng</a:t>
            </a:r>
            <a:r>
              <a:rPr lang="en-US" altLang="en-US" sz="3500" dirty="0"/>
              <a:t> qui </a:t>
            </a:r>
            <a:r>
              <a:rPr lang="en-US" altLang="en-US" sz="3500" dirty="0" err="1"/>
              <a:t>nạp</a:t>
            </a:r>
            <a:r>
              <a:rPr lang="en-US" altLang="en-US" sz="3500" dirty="0"/>
              <a:t> </a:t>
            </a:r>
            <a:r>
              <a:rPr lang="en-US" altLang="en-US" sz="3500" dirty="0" err="1"/>
              <a:t>toán</a:t>
            </a:r>
            <a:r>
              <a:rPr lang="en-US" altLang="en-US" sz="3500" dirty="0"/>
              <a:t> </a:t>
            </a:r>
            <a:r>
              <a:rPr lang="en-US" altLang="en-US" sz="3500" dirty="0" err="1"/>
              <a:t>học</a:t>
            </a:r>
            <a:endParaRPr lang="en-US" altLang="en-US" sz="3500" dirty="0"/>
          </a:p>
        </p:txBody>
      </p:sp>
      <p:sp>
        <p:nvSpPr>
          <p:cNvPr id="61443" name="Rectangle 3">
            <a:extLst>
              <a:ext uri="{FF2B5EF4-FFF2-40B4-BE49-F238E27FC236}">
                <a16:creationId xmlns:a16="http://schemas.microsoft.com/office/drawing/2014/main" id="{1EC0C437-9644-4316-BA89-85674A0DC43D}"/>
              </a:ext>
            </a:extLst>
          </p:cNvPr>
          <p:cNvSpPr>
            <a:spLocks noGrp="1" noChangeArrowheads="1"/>
          </p:cNvSpPr>
          <p:nvPr>
            <p:ph idx="1"/>
          </p:nvPr>
        </p:nvSpPr>
        <p:spPr>
          <a:xfrm>
            <a:off x="0" y="838200"/>
            <a:ext cx="8991600" cy="4872038"/>
          </a:xfrm>
        </p:spPr>
        <p:txBody>
          <a:bodyPr/>
          <a:lstStyle/>
          <a:p>
            <a:pPr eaLnBrk="1" hangingPunct="1"/>
            <a:r>
              <a:rPr lang="en-US" altLang="en-US" sz="2800" dirty="0" err="1">
                <a:latin typeface="Times New Roman" panose="02020603050405020304" pitchFamily="18" charset="0"/>
              </a:rPr>
              <a:t>Đây</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là</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kỹ</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thuật</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chứng</a:t>
            </a:r>
            <a:r>
              <a:rPr lang="en-US" altLang="en-US" sz="2800" dirty="0">
                <a:latin typeface="Times New Roman" panose="02020603050405020304" pitchFamily="18" charset="0"/>
              </a:rPr>
              <a:t> minh </a:t>
            </a:r>
            <a:r>
              <a:rPr lang="en-US" altLang="en-US" sz="2800" dirty="0" err="1">
                <a:latin typeface="Times New Roman" panose="02020603050405020304" pitchFamily="18" charset="0"/>
              </a:rPr>
              <a:t>rất</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hữu</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ích</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khi</a:t>
            </a:r>
            <a:r>
              <a:rPr lang="en-US" altLang="en-US" sz="2800" dirty="0">
                <a:latin typeface="Times New Roman" panose="02020603050405020304" pitchFamily="18" charset="0"/>
              </a:rPr>
              <a:t> ta </a:t>
            </a:r>
            <a:r>
              <a:rPr lang="en-US" altLang="en-US" sz="2800" dirty="0" err="1">
                <a:latin typeface="Times New Roman" panose="02020603050405020304" pitchFamily="18" charset="0"/>
              </a:rPr>
              <a:t>phải</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chứng</a:t>
            </a:r>
            <a:r>
              <a:rPr lang="en-US" altLang="en-US" sz="2800" dirty="0">
                <a:latin typeface="Times New Roman" panose="02020603050405020304" pitchFamily="18" charset="0"/>
              </a:rPr>
              <a:t> minh </a:t>
            </a:r>
            <a:r>
              <a:rPr lang="en-US" altLang="en-US" sz="2800" dirty="0" err="1">
                <a:latin typeface="Times New Roman" panose="02020603050405020304" pitchFamily="18" charset="0"/>
              </a:rPr>
              <a:t>mệnh</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đề</a:t>
            </a:r>
            <a:r>
              <a:rPr lang="en-US" altLang="en-US" sz="2800" dirty="0">
                <a:latin typeface="Times New Roman" panose="02020603050405020304" pitchFamily="18" charset="0"/>
              </a:rPr>
              <a:t> </a:t>
            </a:r>
            <a:r>
              <a:rPr lang="en-US" altLang="en-US" sz="2800" i="1" dirty="0">
                <a:latin typeface="Times New Roman" panose="02020603050405020304" pitchFamily="18" charset="0"/>
              </a:rPr>
              <a:t>P</a:t>
            </a:r>
            <a:r>
              <a:rPr lang="en-US" altLang="en-US" sz="2800" dirty="0">
                <a:latin typeface="Times New Roman" panose="02020603050405020304" pitchFamily="18" charset="0"/>
              </a:rPr>
              <a:t>(</a:t>
            </a:r>
            <a:r>
              <a:rPr lang="en-US" altLang="en-US" sz="2800" i="1" dirty="0">
                <a:latin typeface="Times New Roman" panose="02020603050405020304" pitchFamily="18" charset="0"/>
              </a:rPr>
              <a:t>n</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là</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đúng</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với</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mọi</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số</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tự</a:t>
            </a:r>
            <a:r>
              <a:rPr lang="en-US" altLang="en-US" sz="2800" dirty="0">
                <a:latin typeface="Times New Roman" panose="02020603050405020304" pitchFamily="18" charset="0"/>
              </a:rPr>
              <a:t> </a:t>
            </a:r>
            <a:r>
              <a:rPr lang="en-US" altLang="en-US" sz="2800" dirty="0" err="1">
                <a:latin typeface="Times New Roman" panose="02020603050405020304" pitchFamily="18" charset="0"/>
              </a:rPr>
              <a:t>nhiên</a:t>
            </a:r>
            <a:r>
              <a:rPr lang="en-US" altLang="en-US" sz="2800" dirty="0">
                <a:latin typeface="Times New Roman" panose="02020603050405020304" pitchFamily="18" charset="0"/>
              </a:rPr>
              <a:t> </a:t>
            </a:r>
            <a:r>
              <a:rPr lang="en-US" altLang="en-US" sz="2800" i="1" dirty="0">
                <a:latin typeface="Times New Roman" panose="02020603050405020304" pitchFamily="18" charset="0"/>
              </a:rPr>
              <a:t>n </a:t>
            </a:r>
            <a:r>
              <a:rPr lang="en-US" altLang="en-US" sz="2800" dirty="0">
                <a:latin typeface="Times New Roman" panose="02020603050405020304" pitchFamily="18" charset="0"/>
                <a:sym typeface="Symbol" panose="05050102010706020507" pitchFamily="18" charset="2"/>
              </a:rPr>
              <a:t></a:t>
            </a:r>
            <a:r>
              <a:rPr lang="en-US" altLang="en-US" sz="2800" i="1" dirty="0">
                <a:latin typeface="Times New Roman" panose="02020603050405020304" pitchFamily="18" charset="0"/>
                <a:sym typeface="Symbol" panose="05050102010706020507" pitchFamily="18" charset="2"/>
              </a:rPr>
              <a:t> n</a:t>
            </a:r>
            <a:r>
              <a:rPr lang="en-US" altLang="en-US" sz="2800" baseline="-25000" dirty="0">
                <a:latin typeface="Times New Roman" panose="02020603050405020304" pitchFamily="18" charset="0"/>
                <a:sym typeface="Symbol" panose="05050102010706020507" pitchFamily="18" charset="2"/>
              </a:rPr>
              <a:t>0</a:t>
            </a:r>
            <a:r>
              <a:rPr lang="en-US" altLang="en-US" sz="2800" dirty="0">
                <a:latin typeface="Times New Roman" panose="02020603050405020304" pitchFamily="18" charset="0"/>
              </a:rPr>
              <a:t>.</a:t>
            </a:r>
          </a:p>
          <a:p>
            <a:pPr eaLnBrk="1" hangingPunct="1"/>
            <a:r>
              <a:rPr lang="en-US" altLang="en-US" sz="2800" dirty="0" err="1">
                <a:solidFill>
                  <a:schemeClr val="accent2"/>
                </a:solidFill>
                <a:latin typeface="Times New Roman" panose="02020603050405020304" pitchFamily="18" charset="0"/>
              </a:rPr>
              <a:t>Tương</a:t>
            </a:r>
            <a:r>
              <a:rPr lang="en-US" altLang="en-US" sz="2800" dirty="0">
                <a:solidFill>
                  <a:schemeClr val="accent2"/>
                </a:solidFill>
                <a:latin typeface="Times New Roman" panose="02020603050405020304" pitchFamily="18" charset="0"/>
              </a:rPr>
              <a:t> </a:t>
            </a:r>
            <a:r>
              <a:rPr lang="en-US" altLang="en-US" sz="2800" dirty="0" err="1">
                <a:solidFill>
                  <a:schemeClr val="accent2"/>
                </a:solidFill>
                <a:latin typeface="Times New Roman" panose="02020603050405020304" pitchFamily="18" charset="0"/>
              </a:rPr>
              <a:t>tự</a:t>
            </a:r>
            <a:r>
              <a:rPr lang="en-US" altLang="en-US" sz="2800" dirty="0">
                <a:solidFill>
                  <a:schemeClr val="accent2"/>
                </a:solidFill>
                <a:latin typeface="Times New Roman" panose="02020603050405020304" pitchFamily="18" charset="0"/>
              </a:rPr>
              <a:t> </a:t>
            </a:r>
            <a:r>
              <a:rPr lang="en-US" altLang="en-US" sz="2800" dirty="0" err="1">
                <a:solidFill>
                  <a:schemeClr val="accent2"/>
                </a:solidFill>
                <a:latin typeface="Times New Roman" panose="02020603050405020304" pitchFamily="18" charset="0"/>
              </a:rPr>
              <a:t>như</a:t>
            </a:r>
            <a:r>
              <a:rPr lang="en-US" altLang="en-US" sz="2800" dirty="0">
                <a:solidFill>
                  <a:schemeClr val="accent2"/>
                </a:solidFill>
                <a:latin typeface="Times New Roman" panose="02020603050405020304" pitchFamily="18" charset="0"/>
              </a:rPr>
              <a:t> </a:t>
            </a:r>
            <a:r>
              <a:rPr lang="en-US" altLang="en-US" sz="2800" dirty="0" err="1">
                <a:solidFill>
                  <a:schemeClr val="accent2"/>
                </a:solidFill>
                <a:latin typeface="Times New Roman" panose="02020603050405020304" pitchFamily="18" charset="0"/>
              </a:rPr>
              <a:t>nguyên</a:t>
            </a:r>
            <a:r>
              <a:rPr lang="en-US" altLang="en-US" sz="2800" dirty="0">
                <a:solidFill>
                  <a:schemeClr val="accent2"/>
                </a:solidFill>
                <a:latin typeface="Times New Roman" panose="02020603050405020304" pitchFamily="18" charset="0"/>
              </a:rPr>
              <a:t> </a:t>
            </a:r>
            <a:r>
              <a:rPr lang="en-US" altLang="en-US" sz="2800" dirty="0" err="1">
                <a:solidFill>
                  <a:schemeClr val="accent2"/>
                </a:solidFill>
                <a:latin typeface="Times New Roman" panose="02020603050405020304" pitchFamily="18" charset="0"/>
              </a:rPr>
              <a:t>lý</a:t>
            </a:r>
            <a:r>
              <a:rPr lang="en-US" altLang="en-US" sz="2800" dirty="0">
                <a:solidFill>
                  <a:schemeClr val="accent2"/>
                </a:solidFill>
                <a:latin typeface="Times New Roman" panose="02020603050405020304" pitchFamily="18" charset="0"/>
              </a:rPr>
              <a:t> “</a:t>
            </a:r>
            <a:r>
              <a:rPr lang="en-US" altLang="en-US" sz="2800" dirty="0" err="1">
                <a:solidFill>
                  <a:schemeClr val="accent2"/>
                </a:solidFill>
                <a:latin typeface="Times New Roman" panose="02020603050405020304" pitchFamily="18" charset="0"/>
              </a:rPr>
              <a:t>hiệu</a:t>
            </a:r>
            <a:r>
              <a:rPr lang="en-US" altLang="en-US" sz="2800" dirty="0">
                <a:solidFill>
                  <a:schemeClr val="accent2"/>
                </a:solidFill>
                <a:latin typeface="Times New Roman" panose="02020603050405020304" pitchFamily="18" charset="0"/>
              </a:rPr>
              <a:t> </a:t>
            </a:r>
            <a:r>
              <a:rPr lang="en-US" altLang="en-US" sz="2800" dirty="0" err="1">
                <a:solidFill>
                  <a:schemeClr val="accent2"/>
                </a:solidFill>
                <a:latin typeface="Times New Roman" panose="02020603050405020304" pitchFamily="18" charset="0"/>
              </a:rPr>
              <a:t>ứng</a:t>
            </a:r>
            <a:r>
              <a:rPr lang="en-US" altLang="en-US" sz="2800" dirty="0">
                <a:solidFill>
                  <a:schemeClr val="accent2"/>
                </a:solidFill>
                <a:latin typeface="Times New Roman" panose="02020603050405020304" pitchFamily="18" charset="0"/>
              </a:rPr>
              <a:t> domino”.</a:t>
            </a:r>
          </a:p>
          <a:p>
            <a:pPr eaLnBrk="1" hangingPunct="1"/>
            <a:r>
              <a:rPr lang="en-US" altLang="en-US" sz="2800" dirty="0" err="1">
                <a:solidFill>
                  <a:srgbClr val="006600"/>
                </a:solidFill>
                <a:latin typeface="Times New Roman" panose="02020603050405020304" pitchFamily="18" charset="0"/>
              </a:rPr>
              <a:t>Sơ</a:t>
            </a:r>
            <a:r>
              <a:rPr lang="en-US" altLang="en-US" sz="2800" dirty="0">
                <a:solidFill>
                  <a:srgbClr val="006600"/>
                </a:solidFill>
                <a:latin typeface="Times New Roman" panose="02020603050405020304" pitchFamily="18" charset="0"/>
              </a:rPr>
              <a:t> </a:t>
            </a:r>
            <a:r>
              <a:rPr lang="en-US" altLang="en-US" sz="2800" dirty="0" err="1">
                <a:solidFill>
                  <a:srgbClr val="006600"/>
                </a:solidFill>
                <a:latin typeface="Times New Roman" panose="02020603050405020304" pitchFamily="18" charset="0"/>
              </a:rPr>
              <a:t>đồ</a:t>
            </a:r>
            <a:r>
              <a:rPr lang="en-US" altLang="en-US" sz="2800" dirty="0">
                <a:solidFill>
                  <a:srgbClr val="006600"/>
                </a:solidFill>
                <a:latin typeface="Times New Roman" panose="02020603050405020304" pitchFamily="18" charset="0"/>
              </a:rPr>
              <a:t> </a:t>
            </a:r>
            <a:r>
              <a:rPr lang="en-US" altLang="en-US" sz="2800" dirty="0" err="1">
                <a:solidFill>
                  <a:srgbClr val="006600"/>
                </a:solidFill>
                <a:latin typeface="Times New Roman" panose="02020603050405020304" pitchFamily="18" charset="0"/>
              </a:rPr>
              <a:t>chứng</a:t>
            </a:r>
            <a:r>
              <a:rPr lang="en-US" altLang="en-US" sz="2800" dirty="0">
                <a:solidFill>
                  <a:srgbClr val="006600"/>
                </a:solidFill>
                <a:latin typeface="Times New Roman" panose="02020603050405020304" pitchFamily="18" charset="0"/>
              </a:rPr>
              <a:t> minh: </a:t>
            </a:r>
            <a:br>
              <a:rPr lang="en-US" altLang="en-US" sz="2800" dirty="0">
                <a:solidFill>
                  <a:srgbClr val="006600"/>
                </a:solidFill>
                <a:latin typeface="Times New Roman" panose="02020603050405020304" pitchFamily="18" charset="0"/>
              </a:rPr>
            </a:br>
            <a:r>
              <a:rPr lang="en-US" altLang="en-US" sz="2800" i="1" dirty="0">
                <a:solidFill>
                  <a:srgbClr val="FF0000"/>
                </a:solidFill>
                <a:latin typeface="Times New Roman" panose="02020603050405020304" pitchFamily="18" charset="0"/>
              </a:rPr>
              <a:t>P</a:t>
            </a:r>
            <a:r>
              <a:rPr lang="en-US" altLang="en-US" sz="2800" dirty="0">
                <a:solidFill>
                  <a:srgbClr val="FF0000"/>
                </a:solidFill>
                <a:latin typeface="Times New Roman" panose="02020603050405020304" pitchFamily="18" charset="0"/>
              </a:rPr>
              <a:t>(</a:t>
            </a:r>
            <a:r>
              <a:rPr lang="en-US" altLang="en-US" sz="2800" i="1" dirty="0">
                <a:solidFill>
                  <a:srgbClr val="FF0000"/>
                </a:solidFill>
                <a:latin typeface="Times New Roman" panose="02020603050405020304" pitchFamily="18" charset="0"/>
              </a:rPr>
              <a:t>n</a:t>
            </a:r>
            <a:r>
              <a:rPr lang="en-US" altLang="en-US" sz="2800" baseline="-25000" dirty="0">
                <a:solidFill>
                  <a:srgbClr val="FF0000"/>
                </a:solidFill>
                <a:latin typeface="Times New Roman" panose="02020603050405020304" pitchFamily="18" charset="0"/>
              </a:rPr>
              <a:t>0</a:t>
            </a:r>
            <a:r>
              <a:rPr lang="en-US" altLang="en-US" sz="2800" dirty="0">
                <a:solidFill>
                  <a:srgbClr val="FF0000"/>
                </a:solidFill>
                <a:latin typeface="Times New Roman" panose="02020603050405020304" pitchFamily="18" charset="0"/>
              </a:rPr>
              <a:t>)</a:t>
            </a:r>
            <a:br>
              <a:rPr lang="en-US" altLang="en-US" sz="2800" dirty="0">
                <a:solidFill>
                  <a:srgbClr val="FF0000"/>
                </a:solidFill>
                <a:latin typeface="Times New Roman" panose="02020603050405020304" pitchFamily="18" charset="0"/>
                <a:sym typeface="Symbol" panose="05050102010706020507" pitchFamily="18" charset="2"/>
              </a:rPr>
            </a:br>
            <a:r>
              <a:rPr lang="en-US" altLang="en-US" sz="2800" dirty="0">
                <a:solidFill>
                  <a:srgbClr val="FF0000"/>
                </a:solidFill>
                <a:latin typeface="Times New Roman" panose="02020603050405020304" pitchFamily="18" charset="0"/>
                <a:sym typeface="Symbol" panose="05050102010706020507" pitchFamily="18" charset="2"/>
              </a:rPr>
              <a:t></a:t>
            </a:r>
            <a:r>
              <a:rPr lang="en-US" altLang="en-US" sz="2800" i="1" dirty="0">
                <a:solidFill>
                  <a:srgbClr val="FF0000"/>
                </a:solidFill>
                <a:latin typeface="Times New Roman" panose="02020603050405020304" pitchFamily="18" charset="0"/>
                <a:sym typeface="Symbol" panose="05050102010706020507" pitchFamily="18" charset="2"/>
              </a:rPr>
              <a:t>n </a:t>
            </a:r>
            <a:r>
              <a:rPr lang="en-US" altLang="en-US" sz="2800" dirty="0">
                <a:solidFill>
                  <a:srgbClr val="FF0000"/>
                </a:solidFill>
                <a:latin typeface="Times New Roman" panose="02020603050405020304" pitchFamily="18" charset="0"/>
                <a:sym typeface="Symbol" panose="05050102010706020507" pitchFamily="18" charset="2"/>
              </a:rPr>
              <a:t> </a:t>
            </a:r>
            <a:r>
              <a:rPr lang="en-US" altLang="en-US" sz="2800" i="1" dirty="0">
                <a:solidFill>
                  <a:srgbClr val="FF0000"/>
                </a:solidFill>
                <a:latin typeface="Times New Roman" panose="02020603050405020304" pitchFamily="18" charset="0"/>
                <a:sym typeface="Symbol" panose="05050102010706020507" pitchFamily="18" charset="2"/>
              </a:rPr>
              <a:t>n</a:t>
            </a:r>
            <a:r>
              <a:rPr lang="en-US" altLang="en-US" sz="2800" baseline="-25000" dirty="0">
                <a:solidFill>
                  <a:srgbClr val="FF0000"/>
                </a:solidFill>
                <a:latin typeface="Times New Roman" panose="02020603050405020304" pitchFamily="18" charset="0"/>
                <a:sym typeface="Symbol" panose="05050102010706020507" pitchFamily="18" charset="2"/>
              </a:rPr>
              <a:t>0</a:t>
            </a:r>
            <a:r>
              <a:rPr lang="en-US" altLang="en-US" sz="2800" i="1" dirty="0">
                <a:solidFill>
                  <a:srgbClr val="FF0000"/>
                </a:solidFill>
                <a:latin typeface="Times New Roman" panose="02020603050405020304" pitchFamily="18" charset="0"/>
                <a:sym typeface="Symbol" panose="05050102010706020507" pitchFamily="18" charset="2"/>
              </a:rPr>
              <a:t> </a:t>
            </a:r>
            <a:r>
              <a:rPr lang="en-US" altLang="en-US" sz="2800" dirty="0">
                <a:solidFill>
                  <a:srgbClr val="FF0000"/>
                </a:solidFill>
                <a:latin typeface="Times New Roman" panose="02020603050405020304" pitchFamily="18" charset="0"/>
                <a:sym typeface="Symbol" panose="05050102010706020507" pitchFamily="18" charset="2"/>
              </a:rPr>
              <a:t>(</a:t>
            </a:r>
            <a:r>
              <a:rPr lang="en-US" altLang="en-US" sz="2800" i="1" dirty="0">
                <a:solidFill>
                  <a:srgbClr val="FF0000"/>
                </a:solidFill>
                <a:latin typeface="Times New Roman" panose="02020603050405020304" pitchFamily="18" charset="0"/>
                <a:sym typeface="Symbol" panose="05050102010706020507" pitchFamily="18" charset="2"/>
              </a:rPr>
              <a:t>P</a:t>
            </a:r>
            <a:r>
              <a:rPr lang="en-US" altLang="en-US" sz="2800" dirty="0">
                <a:solidFill>
                  <a:srgbClr val="FF0000"/>
                </a:solidFill>
                <a:latin typeface="Times New Roman" panose="02020603050405020304" pitchFamily="18" charset="0"/>
                <a:sym typeface="Symbol" panose="05050102010706020507" pitchFamily="18" charset="2"/>
              </a:rPr>
              <a:t>(</a:t>
            </a:r>
            <a:r>
              <a:rPr lang="en-US" altLang="en-US" sz="2800" i="1" dirty="0">
                <a:solidFill>
                  <a:srgbClr val="FF0000"/>
                </a:solidFill>
                <a:latin typeface="Times New Roman" panose="02020603050405020304" pitchFamily="18" charset="0"/>
                <a:sym typeface="Symbol" panose="05050102010706020507" pitchFamily="18" charset="2"/>
              </a:rPr>
              <a:t>n</a:t>
            </a:r>
            <a:r>
              <a:rPr lang="en-US" altLang="en-US" sz="2800" dirty="0">
                <a:solidFill>
                  <a:srgbClr val="FF0000"/>
                </a:solidFill>
                <a:latin typeface="Times New Roman" panose="02020603050405020304" pitchFamily="18" charset="0"/>
                <a:sym typeface="Symbol" panose="05050102010706020507" pitchFamily="18" charset="2"/>
              </a:rPr>
              <a:t>)</a:t>
            </a:r>
            <a:r>
              <a:rPr lang="en-US" altLang="en-US" sz="2800" i="1" dirty="0">
                <a:solidFill>
                  <a:srgbClr val="FF0000"/>
                </a:solidFill>
                <a:latin typeface="Times New Roman" panose="02020603050405020304" pitchFamily="18" charset="0"/>
                <a:sym typeface="Symbol" panose="05050102010706020507" pitchFamily="18" charset="2"/>
              </a:rPr>
              <a:t>P</a:t>
            </a:r>
            <a:r>
              <a:rPr lang="en-US" altLang="en-US" sz="2800" dirty="0">
                <a:solidFill>
                  <a:srgbClr val="FF0000"/>
                </a:solidFill>
                <a:latin typeface="Times New Roman" panose="02020603050405020304" pitchFamily="18" charset="0"/>
                <a:sym typeface="Symbol" panose="05050102010706020507" pitchFamily="18" charset="2"/>
              </a:rPr>
              <a:t>(</a:t>
            </a:r>
            <a:r>
              <a:rPr lang="en-US" altLang="en-US" sz="2800" i="1" dirty="0">
                <a:solidFill>
                  <a:srgbClr val="FF0000"/>
                </a:solidFill>
                <a:latin typeface="Times New Roman" panose="02020603050405020304" pitchFamily="18" charset="0"/>
                <a:sym typeface="Symbol" panose="05050102010706020507" pitchFamily="18" charset="2"/>
              </a:rPr>
              <a:t>n</a:t>
            </a:r>
            <a:r>
              <a:rPr lang="en-US" altLang="en-US" sz="2800" dirty="0">
                <a:solidFill>
                  <a:srgbClr val="FF0000"/>
                </a:solidFill>
                <a:latin typeface="Times New Roman" panose="02020603050405020304" pitchFamily="18" charset="0"/>
                <a:sym typeface="Symbol" panose="05050102010706020507" pitchFamily="18" charset="2"/>
              </a:rPr>
              <a:t>+1))</a:t>
            </a:r>
            <a:br>
              <a:rPr lang="en-US" altLang="en-US" sz="2800" dirty="0">
                <a:solidFill>
                  <a:srgbClr val="FF0000"/>
                </a:solidFill>
                <a:latin typeface="Times New Roman" panose="02020603050405020304" pitchFamily="18" charset="0"/>
                <a:sym typeface="Symbol" panose="05050102010706020507" pitchFamily="18" charset="2"/>
              </a:rPr>
            </a:br>
            <a:r>
              <a:rPr lang="en-US" altLang="en-US" sz="2800" dirty="0" err="1">
                <a:solidFill>
                  <a:srgbClr val="FF0000"/>
                </a:solidFill>
                <a:latin typeface="Times New Roman" panose="02020603050405020304" pitchFamily="18" charset="0"/>
                <a:sym typeface="Symbol" panose="05050102010706020507" pitchFamily="18" charset="2"/>
              </a:rPr>
              <a:t>Kết</a:t>
            </a:r>
            <a:r>
              <a:rPr lang="en-US" altLang="en-US" sz="2800" dirty="0">
                <a:solidFill>
                  <a:srgbClr val="FF0000"/>
                </a:solidFill>
                <a:latin typeface="Times New Roman" panose="02020603050405020304" pitchFamily="18" charset="0"/>
                <a:sym typeface="Symbol" panose="05050102010706020507" pitchFamily="18" charset="2"/>
              </a:rPr>
              <a:t> </a:t>
            </a:r>
            <a:r>
              <a:rPr lang="en-US" altLang="en-US" sz="2800" dirty="0" err="1">
                <a:solidFill>
                  <a:srgbClr val="FF0000"/>
                </a:solidFill>
                <a:latin typeface="Times New Roman" panose="02020603050405020304" pitchFamily="18" charset="0"/>
                <a:sym typeface="Symbol" panose="05050102010706020507" pitchFamily="18" charset="2"/>
              </a:rPr>
              <a:t>luận</a:t>
            </a:r>
            <a:r>
              <a:rPr lang="en-US" altLang="en-US" sz="2800" dirty="0">
                <a:solidFill>
                  <a:srgbClr val="FF0000"/>
                </a:solidFill>
                <a:latin typeface="Times New Roman" panose="02020603050405020304" pitchFamily="18" charset="0"/>
                <a:sym typeface="Symbol" panose="05050102010706020507" pitchFamily="18" charset="2"/>
              </a:rPr>
              <a:t>: </a:t>
            </a:r>
            <a:r>
              <a:rPr lang="en-US" altLang="en-US" sz="2800" i="1" dirty="0">
                <a:solidFill>
                  <a:srgbClr val="FF0000"/>
                </a:solidFill>
                <a:latin typeface="Times New Roman" panose="02020603050405020304" pitchFamily="18" charset="0"/>
                <a:sym typeface="Symbol" panose="05050102010706020507" pitchFamily="18" charset="2"/>
              </a:rPr>
              <a:t>n </a:t>
            </a:r>
            <a:r>
              <a:rPr lang="en-US" altLang="en-US" sz="2800" dirty="0">
                <a:solidFill>
                  <a:srgbClr val="FF0000"/>
                </a:solidFill>
                <a:latin typeface="Times New Roman" panose="02020603050405020304" pitchFamily="18" charset="0"/>
                <a:sym typeface="Symbol" panose="05050102010706020507" pitchFamily="18" charset="2"/>
              </a:rPr>
              <a:t> </a:t>
            </a:r>
            <a:r>
              <a:rPr lang="en-US" altLang="en-US" sz="2800" i="1" dirty="0">
                <a:solidFill>
                  <a:srgbClr val="FF0000"/>
                </a:solidFill>
                <a:latin typeface="Times New Roman" panose="02020603050405020304" pitchFamily="18" charset="0"/>
                <a:sym typeface="Symbol" panose="05050102010706020507" pitchFamily="18" charset="2"/>
              </a:rPr>
              <a:t>n</a:t>
            </a:r>
            <a:r>
              <a:rPr lang="en-US" altLang="en-US" sz="2800" baseline="-25000" dirty="0">
                <a:solidFill>
                  <a:srgbClr val="FF0000"/>
                </a:solidFill>
                <a:latin typeface="Times New Roman" panose="02020603050405020304" pitchFamily="18" charset="0"/>
                <a:sym typeface="Symbol" panose="05050102010706020507" pitchFamily="18" charset="2"/>
              </a:rPr>
              <a:t>0</a:t>
            </a:r>
            <a:r>
              <a:rPr lang="en-US" altLang="en-US" sz="2800" i="1" dirty="0">
                <a:solidFill>
                  <a:srgbClr val="FF0000"/>
                </a:solidFill>
                <a:latin typeface="Times New Roman" panose="02020603050405020304" pitchFamily="18" charset="0"/>
                <a:sym typeface="Symbol" panose="05050102010706020507" pitchFamily="18" charset="2"/>
              </a:rPr>
              <a:t> P</a:t>
            </a:r>
            <a:r>
              <a:rPr lang="en-US" altLang="en-US" sz="2800" dirty="0">
                <a:solidFill>
                  <a:srgbClr val="FF0000"/>
                </a:solidFill>
                <a:latin typeface="Times New Roman" panose="02020603050405020304" pitchFamily="18" charset="0"/>
                <a:sym typeface="Symbol" panose="05050102010706020507" pitchFamily="18" charset="2"/>
              </a:rPr>
              <a:t>(</a:t>
            </a:r>
            <a:r>
              <a:rPr lang="en-US" altLang="en-US" sz="2800" i="1" dirty="0">
                <a:solidFill>
                  <a:srgbClr val="FF0000"/>
                </a:solidFill>
                <a:latin typeface="Times New Roman" panose="02020603050405020304" pitchFamily="18" charset="0"/>
                <a:sym typeface="Symbol" panose="05050102010706020507" pitchFamily="18" charset="2"/>
              </a:rPr>
              <a:t>n</a:t>
            </a:r>
            <a:r>
              <a:rPr lang="en-US" altLang="en-US" sz="2800" dirty="0">
                <a:solidFill>
                  <a:srgbClr val="FF0000"/>
                </a:solidFill>
                <a:latin typeface="Times New Roman" panose="02020603050405020304" pitchFamily="18" charset="0"/>
                <a:sym typeface="Symbol" panose="05050102010706020507" pitchFamily="18" charset="2"/>
              </a:rPr>
              <a:t>)</a:t>
            </a:r>
          </a:p>
        </p:txBody>
      </p:sp>
      <p:sp>
        <p:nvSpPr>
          <p:cNvPr id="61444" name="Line 4">
            <a:extLst>
              <a:ext uri="{FF2B5EF4-FFF2-40B4-BE49-F238E27FC236}">
                <a16:creationId xmlns:a16="http://schemas.microsoft.com/office/drawing/2014/main" id="{F045F30E-DEC4-47F8-A5F0-F0A6CCF7C56E}"/>
              </a:ext>
            </a:extLst>
          </p:cNvPr>
          <p:cNvSpPr>
            <a:spLocks noChangeShapeType="1"/>
          </p:cNvSpPr>
          <p:nvPr/>
        </p:nvSpPr>
        <p:spPr bwMode="auto">
          <a:xfrm>
            <a:off x="304800" y="3657600"/>
            <a:ext cx="38100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923653" name="Text Box 5">
            <a:extLst>
              <a:ext uri="{FF2B5EF4-FFF2-40B4-BE49-F238E27FC236}">
                <a16:creationId xmlns:a16="http://schemas.microsoft.com/office/drawing/2014/main" id="{DE293256-300E-46F0-A105-E55746306478}"/>
              </a:ext>
            </a:extLst>
          </p:cNvPr>
          <p:cNvSpPr txBox="1">
            <a:spLocks noChangeArrowheads="1"/>
          </p:cNvSpPr>
          <p:nvPr/>
        </p:nvSpPr>
        <p:spPr bwMode="auto">
          <a:xfrm>
            <a:off x="4724400" y="2667000"/>
            <a:ext cx="3405188"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en-US" sz="2000" i="1" dirty="0">
                <a:solidFill>
                  <a:srgbClr val="990000"/>
                </a:solidFill>
                <a:latin typeface="Times New Roman" panose="02020603050405020304" pitchFamily="18" charset="0"/>
              </a:rPr>
              <a:t>“</a:t>
            </a:r>
            <a:r>
              <a:rPr lang="en-US" altLang="en-US" sz="2000" i="1" dirty="0" err="1">
                <a:solidFill>
                  <a:srgbClr val="990000"/>
                </a:solidFill>
                <a:latin typeface="Times New Roman" panose="02020603050405020304" pitchFamily="18" charset="0"/>
              </a:rPr>
              <a:t>Nguyên</a:t>
            </a:r>
            <a:r>
              <a:rPr lang="en-US" altLang="en-US" sz="2000" i="1" dirty="0">
                <a:solidFill>
                  <a:srgbClr val="990000"/>
                </a:solidFill>
                <a:latin typeface="Times New Roman" panose="02020603050405020304" pitchFamily="18" charset="0"/>
              </a:rPr>
              <a:t> </a:t>
            </a:r>
            <a:r>
              <a:rPr lang="en-US" altLang="en-US" sz="2000" i="1" dirty="0" err="1">
                <a:solidFill>
                  <a:srgbClr val="990000"/>
                </a:solidFill>
                <a:latin typeface="Times New Roman" panose="02020603050405020304" pitchFamily="18" charset="0"/>
              </a:rPr>
              <a:t>lý</a:t>
            </a:r>
            <a:r>
              <a:rPr lang="en-US" altLang="en-US" sz="2000" i="1" dirty="0">
                <a:solidFill>
                  <a:srgbClr val="990000"/>
                </a:solidFill>
                <a:latin typeface="Times New Roman" panose="02020603050405020304" pitchFamily="18" charset="0"/>
              </a:rPr>
              <a:t> qui </a:t>
            </a:r>
            <a:r>
              <a:rPr lang="en-US" altLang="en-US" sz="2000" i="1" dirty="0" err="1">
                <a:solidFill>
                  <a:srgbClr val="990000"/>
                </a:solidFill>
                <a:latin typeface="Times New Roman" panose="02020603050405020304" pitchFamily="18" charset="0"/>
              </a:rPr>
              <a:t>nạp</a:t>
            </a:r>
            <a:r>
              <a:rPr lang="en-US" altLang="en-US" sz="2000" i="1" dirty="0">
                <a:solidFill>
                  <a:srgbClr val="990000"/>
                </a:solidFill>
                <a:latin typeface="Times New Roman" panose="02020603050405020304" pitchFamily="18" charset="0"/>
              </a:rPr>
              <a:t> </a:t>
            </a:r>
            <a:r>
              <a:rPr lang="en-US" altLang="en-US" sz="2000" i="1" dirty="0" err="1">
                <a:solidFill>
                  <a:srgbClr val="990000"/>
                </a:solidFill>
                <a:latin typeface="Times New Roman" panose="02020603050405020304" pitchFamily="18" charset="0"/>
              </a:rPr>
              <a:t>toán</a:t>
            </a:r>
            <a:r>
              <a:rPr lang="en-US" altLang="en-US" sz="2000" i="1" dirty="0">
                <a:solidFill>
                  <a:srgbClr val="990000"/>
                </a:solidFill>
                <a:latin typeface="Times New Roman" panose="02020603050405020304" pitchFamily="18" charset="0"/>
              </a:rPr>
              <a:t> </a:t>
            </a:r>
            <a:r>
              <a:rPr lang="en-US" altLang="en-US" sz="2000" i="1" dirty="0" err="1">
                <a:solidFill>
                  <a:srgbClr val="990000"/>
                </a:solidFill>
                <a:latin typeface="Times New Roman" panose="02020603050405020304" pitchFamily="18" charset="0"/>
              </a:rPr>
              <a:t>học</a:t>
            </a:r>
            <a:r>
              <a:rPr lang="en-US" altLang="en-US" sz="2000" i="1" dirty="0">
                <a:solidFill>
                  <a:srgbClr val="990000"/>
                </a:solidFill>
                <a:latin typeface="Times New Roman" panose="02020603050405020304" pitchFamily="18" charset="0"/>
              </a:rPr>
              <a:t> </a:t>
            </a:r>
            <a:r>
              <a:rPr lang="en-US" altLang="en-US" sz="2000" i="1" dirty="0" err="1">
                <a:solidFill>
                  <a:srgbClr val="990000"/>
                </a:solidFill>
                <a:latin typeface="Times New Roman" panose="02020603050405020304" pitchFamily="18" charset="0"/>
              </a:rPr>
              <a:t>thứ</a:t>
            </a:r>
            <a:r>
              <a:rPr lang="en-US" altLang="en-US" sz="2000" i="1" dirty="0">
                <a:solidFill>
                  <a:srgbClr val="990000"/>
                </a:solidFill>
                <a:latin typeface="Times New Roman" panose="02020603050405020304" pitchFamily="18" charset="0"/>
              </a:rPr>
              <a:t> </a:t>
            </a:r>
            <a:r>
              <a:rPr lang="en-US" altLang="en-US" sz="2000" i="1" dirty="0" err="1">
                <a:solidFill>
                  <a:srgbClr val="990000"/>
                </a:solidFill>
                <a:latin typeface="Times New Roman" panose="02020603050405020304" pitchFamily="18" charset="0"/>
              </a:rPr>
              <a:t>nhất</a:t>
            </a:r>
            <a:r>
              <a:rPr lang="en-US" altLang="en-US" sz="2000" i="1" dirty="0">
                <a:solidFill>
                  <a:srgbClr val="990000"/>
                </a:solidFill>
                <a:latin typeface="Times New Roman" panose="02020603050405020304" pitchFamily="18" charset="0"/>
              </a:rPr>
              <a:t>”</a:t>
            </a:r>
          </a:p>
          <a:p>
            <a:pPr algn="ctr">
              <a:spcBef>
                <a:spcPct val="50000"/>
              </a:spcBef>
              <a:buFontTx/>
              <a:buNone/>
            </a:pPr>
            <a:r>
              <a:rPr lang="en-US" altLang="en-US" sz="2000" i="1" dirty="0">
                <a:solidFill>
                  <a:srgbClr val="990000"/>
                </a:solidFill>
                <a:latin typeface="Times New Roman" panose="02020603050405020304" pitchFamily="18" charset="0"/>
              </a:rPr>
              <a:t>“The First Principle</a:t>
            </a:r>
            <a:br>
              <a:rPr lang="en-US" altLang="en-US" sz="2000" i="1" dirty="0">
                <a:solidFill>
                  <a:srgbClr val="990000"/>
                </a:solidFill>
                <a:latin typeface="Times New Roman" panose="02020603050405020304" pitchFamily="18" charset="0"/>
              </a:rPr>
            </a:br>
            <a:r>
              <a:rPr lang="en-US" altLang="en-US" sz="2000" i="1" dirty="0">
                <a:solidFill>
                  <a:srgbClr val="990000"/>
                </a:solidFill>
                <a:latin typeface="Times New Roman" panose="02020603050405020304" pitchFamily="18" charset="0"/>
              </a:rPr>
              <a:t>of Mathematical Induction”</a:t>
            </a:r>
          </a:p>
        </p:txBody>
      </p:sp>
    </p:spTree>
    <p:extLst>
      <p:ext uri="{BB962C8B-B14F-4D97-AF65-F5344CB8AC3E}">
        <p14:creationId xmlns:p14="http://schemas.microsoft.com/office/powerpoint/2010/main" val="13632924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23653"/>
                                        </p:tgtEl>
                                        <p:attrNameLst>
                                          <p:attrName>style.visibility</p:attrName>
                                        </p:attrNameLst>
                                      </p:cBhvr>
                                      <p:to>
                                        <p:strVal val="visible"/>
                                      </p:to>
                                    </p:set>
                                    <p:animEffect transition="in" filter="box(in)">
                                      <p:cBhvr>
                                        <p:cTn id="7" dur="500"/>
                                        <p:tgtEl>
                                          <p:spTgt spid="923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65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789DDDDF-1009-4FF4-8302-4180A5A4E99E}"/>
              </a:ext>
            </a:extLst>
          </p:cNvPr>
          <p:cNvSpPr>
            <a:spLocks noGrp="1" noChangeArrowheads="1"/>
          </p:cNvSpPr>
          <p:nvPr>
            <p:ph type="title"/>
          </p:nvPr>
        </p:nvSpPr>
        <p:spPr/>
        <p:txBody>
          <a:bodyPr/>
          <a:lstStyle/>
          <a:p>
            <a:pPr eaLnBrk="1" hangingPunct="1"/>
            <a:r>
              <a:rPr lang="en-US" altLang="en-US" dirty="0"/>
              <a:t>The “Domino Effect”</a:t>
            </a:r>
          </a:p>
        </p:txBody>
      </p:sp>
      <p:sp>
        <p:nvSpPr>
          <p:cNvPr id="62467" name="Rectangle 3">
            <a:extLst>
              <a:ext uri="{FF2B5EF4-FFF2-40B4-BE49-F238E27FC236}">
                <a16:creationId xmlns:a16="http://schemas.microsoft.com/office/drawing/2014/main" id="{0EA06A8B-316B-4D91-B13E-7CE1644EE646}"/>
              </a:ext>
            </a:extLst>
          </p:cNvPr>
          <p:cNvSpPr>
            <a:spLocks noGrp="1" noChangeArrowheads="1"/>
          </p:cNvSpPr>
          <p:nvPr>
            <p:ph idx="1"/>
          </p:nvPr>
        </p:nvSpPr>
        <p:spPr/>
        <p:txBody>
          <a:bodyPr/>
          <a:lstStyle/>
          <a:p>
            <a:pPr eaLnBrk="1" hangingPunct="1">
              <a:buFont typeface="Wingdings" panose="05000000000000000000" pitchFamily="2" charset="2"/>
              <a:buNone/>
            </a:pPr>
            <a:r>
              <a:rPr lang="en-US" altLang="en-US"/>
              <a:t> </a:t>
            </a:r>
          </a:p>
        </p:txBody>
      </p:sp>
      <p:pic>
        <p:nvPicPr>
          <p:cNvPr id="62468" name="Picture 4" descr="dominoes">
            <a:extLst>
              <a:ext uri="{FF2B5EF4-FFF2-40B4-BE49-F238E27FC236}">
                <a16:creationId xmlns:a16="http://schemas.microsoft.com/office/drawing/2014/main" id="{D8E94386-1BD5-419D-8D89-66A9239E19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1676400"/>
            <a:ext cx="352425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9" name="Text Box 5">
            <a:extLst>
              <a:ext uri="{FF2B5EF4-FFF2-40B4-BE49-F238E27FC236}">
                <a16:creationId xmlns:a16="http://schemas.microsoft.com/office/drawing/2014/main" id="{A9FA7DF5-16F7-4EA7-B281-CF6A684726F1}"/>
              </a:ext>
            </a:extLst>
          </p:cNvPr>
          <p:cNvSpPr txBox="1">
            <a:spLocks noChangeArrowheads="1"/>
          </p:cNvSpPr>
          <p:nvPr/>
        </p:nvSpPr>
        <p:spPr bwMode="auto">
          <a:xfrm flipH="1">
            <a:off x="5073650" y="5638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a:solidFill>
                  <a:schemeClr val="tx1"/>
                </a:solidFill>
                <a:latin typeface="Times New Roman" panose="02020603050405020304" pitchFamily="18" charset="0"/>
              </a:rPr>
              <a:t>0</a:t>
            </a:r>
          </a:p>
        </p:txBody>
      </p:sp>
      <p:sp>
        <p:nvSpPr>
          <p:cNvPr id="62470" name="Text Box 6">
            <a:extLst>
              <a:ext uri="{FF2B5EF4-FFF2-40B4-BE49-F238E27FC236}">
                <a16:creationId xmlns:a16="http://schemas.microsoft.com/office/drawing/2014/main" id="{5DFC5DC1-69BC-4E05-9CC3-F2E1C883BC21}"/>
              </a:ext>
            </a:extLst>
          </p:cNvPr>
          <p:cNvSpPr txBox="1">
            <a:spLocks noChangeArrowheads="1"/>
          </p:cNvSpPr>
          <p:nvPr/>
        </p:nvSpPr>
        <p:spPr bwMode="auto">
          <a:xfrm flipH="1">
            <a:off x="5454650" y="5257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a:solidFill>
                  <a:schemeClr val="tx1"/>
                </a:solidFill>
                <a:latin typeface="Times New Roman" panose="02020603050405020304" pitchFamily="18" charset="0"/>
              </a:rPr>
              <a:t>1</a:t>
            </a:r>
          </a:p>
        </p:txBody>
      </p:sp>
      <p:sp>
        <p:nvSpPr>
          <p:cNvPr id="62471" name="Text Box 7">
            <a:extLst>
              <a:ext uri="{FF2B5EF4-FFF2-40B4-BE49-F238E27FC236}">
                <a16:creationId xmlns:a16="http://schemas.microsoft.com/office/drawing/2014/main" id="{6A20DECA-E7F4-4378-9325-DEB7DB0361A7}"/>
              </a:ext>
            </a:extLst>
          </p:cNvPr>
          <p:cNvSpPr txBox="1">
            <a:spLocks noChangeArrowheads="1"/>
          </p:cNvSpPr>
          <p:nvPr/>
        </p:nvSpPr>
        <p:spPr bwMode="auto">
          <a:xfrm flipH="1">
            <a:off x="6038850" y="4724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a:solidFill>
                  <a:schemeClr val="tx1"/>
                </a:solidFill>
                <a:latin typeface="Times New Roman" panose="02020603050405020304" pitchFamily="18" charset="0"/>
              </a:rPr>
              <a:t>2</a:t>
            </a:r>
          </a:p>
        </p:txBody>
      </p:sp>
      <p:sp>
        <p:nvSpPr>
          <p:cNvPr id="62472" name="Text Box 8">
            <a:extLst>
              <a:ext uri="{FF2B5EF4-FFF2-40B4-BE49-F238E27FC236}">
                <a16:creationId xmlns:a16="http://schemas.microsoft.com/office/drawing/2014/main" id="{14373577-DC50-4D38-809C-4A0E5B6CA497}"/>
              </a:ext>
            </a:extLst>
          </p:cNvPr>
          <p:cNvSpPr txBox="1">
            <a:spLocks noChangeArrowheads="1"/>
          </p:cNvSpPr>
          <p:nvPr/>
        </p:nvSpPr>
        <p:spPr bwMode="auto">
          <a:xfrm flipH="1">
            <a:off x="6419850" y="4267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a:solidFill>
                  <a:schemeClr val="tx1"/>
                </a:solidFill>
                <a:latin typeface="Times New Roman" panose="02020603050405020304" pitchFamily="18" charset="0"/>
              </a:rPr>
              <a:t>3</a:t>
            </a:r>
          </a:p>
        </p:txBody>
      </p:sp>
      <p:sp>
        <p:nvSpPr>
          <p:cNvPr id="62473" name="Text Box 9">
            <a:extLst>
              <a:ext uri="{FF2B5EF4-FFF2-40B4-BE49-F238E27FC236}">
                <a16:creationId xmlns:a16="http://schemas.microsoft.com/office/drawing/2014/main" id="{AC8A78BC-2117-4CD3-9408-8A3DADE5B9E2}"/>
              </a:ext>
            </a:extLst>
          </p:cNvPr>
          <p:cNvSpPr txBox="1">
            <a:spLocks noChangeArrowheads="1"/>
          </p:cNvSpPr>
          <p:nvPr/>
        </p:nvSpPr>
        <p:spPr bwMode="auto">
          <a:xfrm flipH="1">
            <a:off x="6800850" y="3886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a:solidFill>
                  <a:schemeClr val="tx1"/>
                </a:solidFill>
                <a:latin typeface="Times New Roman" panose="02020603050405020304" pitchFamily="18" charset="0"/>
              </a:rPr>
              <a:t>4</a:t>
            </a:r>
          </a:p>
        </p:txBody>
      </p:sp>
      <p:sp>
        <p:nvSpPr>
          <p:cNvPr id="62474" name="Text Box 10">
            <a:extLst>
              <a:ext uri="{FF2B5EF4-FFF2-40B4-BE49-F238E27FC236}">
                <a16:creationId xmlns:a16="http://schemas.microsoft.com/office/drawing/2014/main" id="{ABF531FF-3952-4139-8348-8A35F3E397A1}"/>
              </a:ext>
            </a:extLst>
          </p:cNvPr>
          <p:cNvSpPr txBox="1">
            <a:spLocks noChangeArrowheads="1"/>
          </p:cNvSpPr>
          <p:nvPr/>
        </p:nvSpPr>
        <p:spPr bwMode="auto">
          <a:xfrm flipH="1">
            <a:off x="7181850" y="3429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a:solidFill>
                  <a:schemeClr val="tx1"/>
                </a:solidFill>
                <a:latin typeface="Times New Roman" panose="02020603050405020304" pitchFamily="18" charset="0"/>
              </a:rPr>
              <a:t>5</a:t>
            </a:r>
          </a:p>
        </p:txBody>
      </p:sp>
      <p:sp>
        <p:nvSpPr>
          <p:cNvPr id="62475" name="Text Box 11">
            <a:extLst>
              <a:ext uri="{FF2B5EF4-FFF2-40B4-BE49-F238E27FC236}">
                <a16:creationId xmlns:a16="http://schemas.microsoft.com/office/drawing/2014/main" id="{9A3B48C7-5D19-4ED0-BAF9-21F7D94B3DC8}"/>
              </a:ext>
            </a:extLst>
          </p:cNvPr>
          <p:cNvSpPr txBox="1">
            <a:spLocks noChangeArrowheads="1"/>
          </p:cNvSpPr>
          <p:nvPr/>
        </p:nvSpPr>
        <p:spPr bwMode="auto">
          <a:xfrm flipH="1">
            <a:off x="7607300" y="3048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a:solidFill>
                  <a:schemeClr val="tx1"/>
                </a:solidFill>
                <a:latin typeface="Times New Roman" panose="02020603050405020304" pitchFamily="18" charset="0"/>
              </a:rPr>
              <a:t>6</a:t>
            </a:r>
          </a:p>
        </p:txBody>
      </p:sp>
      <p:sp>
        <p:nvSpPr>
          <p:cNvPr id="62476" name="Text Box 12">
            <a:extLst>
              <a:ext uri="{FF2B5EF4-FFF2-40B4-BE49-F238E27FC236}">
                <a16:creationId xmlns:a16="http://schemas.microsoft.com/office/drawing/2014/main" id="{700188BE-5CB9-40B7-BCA4-0AAAAD7F3077}"/>
              </a:ext>
            </a:extLst>
          </p:cNvPr>
          <p:cNvSpPr txBox="1">
            <a:spLocks noChangeArrowheads="1"/>
          </p:cNvSpPr>
          <p:nvPr/>
        </p:nvSpPr>
        <p:spPr bwMode="auto">
          <a:xfrm rot="-2403034">
            <a:off x="7334250" y="1524000"/>
            <a:ext cx="1098550"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7200">
                <a:solidFill>
                  <a:schemeClr val="tx1"/>
                </a:solidFill>
                <a:latin typeface="Times New Roman" panose="02020603050405020304" pitchFamily="18" charset="0"/>
              </a:rPr>
              <a:t>…</a:t>
            </a:r>
          </a:p>
        </p:txBody>
      </p:sp>
      <p:sp>
        <p:nvSpPr>
          <p:cNvPr id="62477" name="Rectangle 13">
            <a:extLst>
              <a:ext uri="{FF2B5EF4-FFF2-40B4-BE49-F238E27FC236}">
                <a16:creationId xmlns:a16="http://schemas.microsoft.com/office/drawing/2014/main" id="{7C12F273-1C08-4A01-95AC-D4F2A788732C}"/>
              </a:ext>
            </a:extLst>
          </p:cNvPr>
          <p:cNvSpPr>
            <a:spLocks noChangeArrowheads="1"/>
          </p:cNvSpPr>
          <p:nvPr/>
        </p:nvSpPr>
        <p:spPr bwMode="auto">
          <a:xfrm>
            <a:off x="636588" y="1941513"/>
            <a:ext cx="423545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lstStyle>
            <a:lvl1pPr marL="342900" indent="-342900">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chemeClr val="bg2"/>
              </a:buClr>
              <a:buSzPct val="70000"/>
              <a:buFont typeface="Wingdings" panose="05000000000000000000" pitchFamily="2" charset="2"/>
              <a:buChar char="l"/>
            </a:pPr>
            <a:r>
              <a:rPr lang="en-US" altLang="en-US" sz="2400" b="1">
                <a:solidFill>
                  <a:srgbClr val="990000"/>
                </a:solidFill>
              </a:rPr>
              <a:t>Bước #1:</a:t>
            </a:r>
            <a:r>
              <a:rPr lang="en-US" altLang="en-US" sz="2400">
                <a:solidFill>
                  <a:srgbClr val="990000"/>
                </a:solidFill>
              </a:rPr>
              <a:t>  Domino #0 đổ.</a:t>
            </a:r>
          </a:p>
          <a:p>
            <a:pPr eaLnBrk="1" hangingPunct="1">
              <a:buClr>
                <a:schemeClr val="bg2"/>
              </a:buClr>
              <a:buSzPct val="70000"/>
              <a:buFont typeface="Wingdings" panose="05000000000000000000" pitchFamily="2" charset="2"/>
              <a:buChar char="l"/>
            </a:pPr>
            <a:r>
              <a:rPr lang="en-US" altLang="en-US" sz="2400" b="1">
                <a:solidFill>
                  <a:srgbClr val="990000"/>
                </a:solidFill>
              </a:rPr>
              <a:t>Bước #2:</a:t>
            </a:r>
            <a:r>
              <a:rPr lang="en-US" altLang="en-US" sz="2400">
                <a:solidFill>
                  <a:srgbClr val="990000"/>
                </a:solidFill>
              </a:rPr>
              <a:t>  Với mọi </a:t>
            </a:r>
            <a:r>
              <a:rPr lang="en-US" altLang="en-US" sz="2400" i="1">
                <a:solidFill>
                  <a:srgbClr val="990000"/>
                </a:solidFill>
              </a:rPr>
              <a:t>n</a:t>
            </a:r>
            <a:r>
              <a:rPr lang="en-US" altLang="en-US" sz="2400">
                <a:solidFill>
                  <a:srgbClr val="990000"/>
                </a:solidFill>
                <a:sym typeface="Symbol" panose="05050102010706020507" pitchFamily="18" charset="2"/>
              </a:rPr>
              <a:t></a:t>
            </a:r>
            <a:r>
              <a:rPr lang="en-US" altLang="en-US" sz="2400" b="1">
                <a:solidFill>
                  <a:srgbClr val="990000"/>
                </a:solidFill>
                <a:sym typeface="Symbol" panose="05050102010706020507" pitchFamily="18" charset="2"/>
              </a:rPr>
              <a:t>N</a:t>
            </a:r>
            <a:r>
              <a:rPr lang="en-US" altLang="en-US" sz="2400">
                <a:solidFill>
                  <a:srgbClr val="990000"/>
                </a:solidFill>
                <a:sym typeface="Symbol" panose="05050102010706020507" pitchFamily="18" charset="2"/>
              </a:rPr>
              <a:t>,</a:t>
            </a:r>
            <a:br>
              <a:rPr lang="en-US" altLang="en-US" sz="2400">
                <a:solidFill>
                  <a:srgbClr val="990000"/>
                </a:solidFill>
              </a:rPr>
            </a:br>
            <a:r>
              <a:rPr lang="en-US" altLang="en-US" sz="2400">
                <a:solidFill>
                  <a:srgbClr val="990000"/>
                </a:solidFill>
              </a:rPr>
              <a:t>nếu domino #</a:t>
            </a:r>
            <a:r>
              <a:rPr lang="en-US" altLang="en-US" sz="2400" i="1">
                <a:solidFill>
                  <a:srgbClr val="990000"/>
                </a:solidFill>
              </a:rPr>
              <a:t>n</a:t>
            </a:r>
            <a:r>
              <a:rPr lang="en-US" altLang="en-US" sz="2400">
                <a:solidFill>
                  <a:srgbClr val="990000"/>
                </a:solidFill>
              </a:rPr>
              <a:t> đổ, thì domino #</a:t>
            </a:r>
            <a:r>
              <a:rPr lang="en-US" altLang="en-US" sz="2400" i="1">
                <a:solidFill>
                  <a:srgbClr val="990000"/>
                </a:solidFill>
              </a:rPr>
              <a:t>n</a:t>
            </a:r>
            <a:r>
              <a:rPr lang="en-US" altLang="en-US" sz="2400">
                <a:solidFill>
                  <a:srgbClr val="990000"/>
                </a:solidFill>
              </a:rPr>
              <a:t>+1 cũng đổ.</a:t>
            </a:r>
          </a:p>
          <a:p>
            <a:pPr eaLnBrk="1" hangingPunct="1">
              <a:buClr>
                <a:schemeClr val="bg2"/>
              </a:buClr>
              <a:buSzPct val="70000"/>
              <a:buFont typeface="Wingdings" panose="05000000000000000000" pitchFamily="2" charset="2"/>
              <a:buChar char="l"/>
            </a:pPr>
            <a:r>
              <a:rPr lang="en-US" altLang="en-US" sz="2400" b="1">
                <a:solidFill>
                  <a:srgbClr val="990000"/>
                </a:solidFill>
              </a:rPr>
              <a:t>Kết luận:</a:t>
            </a:r>
            <a:r>
              <a:rPr lang="en-US" altLang="en-US" sz="2400">
                <a:solidFill>
                  <a:srgbClr val="990000"/>
                </a:solidFill>
              </a:rPr>
              <a:t>  </a:t>
            </a:r>
            <a:r>
              <a:rPr lang="en-US" altLang="en-US" sz="2400">
                <a:solidFill>
                  <a:srgbClr val="990000"/>
                </a:solidFill>
                <a:sym typeface="Symbol" panose="05050102010706020507" pitchFamily="18" charset="2"/>
              </a:rPr>
              <a:t>Tất cả các quân bài domino đều đổ!</a:t>
            </a:r>
            <a:endParaRPr lang="en-US" altLang="en-US" sz="2400" b="1">
              <a:solidFill>
                <a:srgbClr val="990000"/>
              </a:solidFill>
              <a:sym typeface="Symbol" panose="05050102010706020507" pitchFamily="18" charset="2"/>
            </a:endParaRPr>
          </a:p>
        </p:txBody>
      </p:sp>
      <p:sp>
        <p:nvSpPr>
          <p:cNvPr id="924686" name="Text Box 14">
            <a:extLst>
              <a:ext uri="{FF2B5EF4-FFF2-40B4-BE49-F238E27FC236}">
                <a16:creationId xmlns:a16="http://schemas.microsoft.com/office/drawing/2014/main" id="{A6EB0BC4-A39E-4ED2-9E2A-717A8E7E087D}"/>
              </a:ext>
            </a:extLst>
          </p:cNvPr>
          <p:cNvSpPr txBox="1">
            <a:spLocks noChangeArrowheads="1"/>
          </p:cNvSpPr>
          <p:nvPr/>
        </p:nvSpPr>
        <p:spPr bwMode="auto">
          <a:xfrm>
            <a:off x="2181225" y="4497388"/>
            <a:ext cx="2332038"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0"/>
              </a:spcBef>
              <a:buFontTx/>
              <a:buNone/>
            </a:pPr>
            <a:r>
              <a:rPr lang="en-US" altLang="en-US" sz="2400" b="1">
                <a:solidFill>
                  <a:srgbClr val="FF0000"/>
                </a:solidFill>
                <a:latin typeface="Times New Roman" panose="02020603050405020304" pitchFamily="18" charset="0"/>
              </a:rPr>
              <a:t>Chú ý:</a:t>
            </a:r>
            <a:r>
              <a:rPr lang="en-US" altLang="en-US" sz="2400">
                <a:solidFill>
                  <a:srgbClr val="FF0000"/>
                </a:solidFill>
                <a:latin typeface="Times New Roman" panose="02020603050405020304" pitchFamily="18" charset="0"/>
              </a:rPr>
              <a:t> </a:t>
            </a:r>
            <a:br>
              <a:rPr lang="en-US" altLang="en-US" sz="2400">
                <a:solidFill>
                  <a:srgbClr val="FF0000"/>
                </a:solidFill>
                <a:latin typeface="Times New Roman" panose="02020603050405020304" pitchFamily="18" charset="0"/>
              </a:rPr>
            </a:br>
            <a:r>
              <a:rPr lang="en-US" altLang="en-US" sz="2400">
                <a:solidFill>
                  <a:srgbClr val="FF0000"/>
                </a:solidFill>
                <a:latin typeface="Times New Roman" panose="02020603050405020304" pitchFamily="18" charset="0"/>
              </a:rPr>
              <a:t>điều này xảy ra</a:t>
            </a:r>
            <a:br>
              <a:rPr lang="en-US" altLang="en-US" sz="2400">
                <a:solidFill>
                  <a:srgbClr val="FF0000"/>
                </a:solidFill>
                <a:latin typeface="Times New Roman" panose="02020603050405020304" pitchFamily="18" charset="0"/>
              </a:rPr>
            </a:br>
            <a:r>
              <a:rPr lang="en-US" altLang="en-US" sz="2400">
                <a:solidFill>
                  <a:srgbClr val="FF0000"/>
                </a:solidFill>
                <a:latin typeface="Times New Roman" panose="02020603050405020304" pitchFamily="18" charset="0"/>
              </a:rPr>
              <a:t>ngay cả khi </a:t>
            </a:r>
          </a:p>
          <a:p>
            <a:pPr algn="r">
              <a:spcBef>
                <a:spcPct val="0"/>
              </a:spcBef>
              <a:buFontTx/>
              <a:buNone/>
            </a:pPr>
            <a:r>
              <a:rPr lang="en-US" altLang="en-US" sz="2400">
                <a:solidFill>
                  <a:srgbClr val="FF0000"/>
                </a:solidFill>
                <a:latin typeface="Times New Roman" panose="02020603050405020304" pitchFamily="18" charset="0"/>
              </a:rPr>
              <a:t>có vô hạn</a:t>
            </a:r>
            <a:br>
              <a:rPr lang="en-US" altLang="en-US" sz="2400">
                <a:solidFill>
                  <a:srgbClr val="FF0000"/>
                </a:solidFill>
                <a:latin typeface="Times New Roman" panose="02020603050405020304" pitchFamily="18" charset="0"/>
              </a:rPr>
            </a:br>
            <a:r>
              <a:rPr lang="en-US" altLang="en-US" sz="2400">
                <a:solidFill>
                  <a:srgbClr val="FF0000"/>
                </a:solidFill>
                <a:latin typeface="Times New Roman" panose="02020603050405020304" pitchFamily="18" charset="0"/>
              </a:rPr>
              <a:t>quân bài domino!</a:t>
            </a:r>
          </a:p>
        </p:txBody>
      </p:sp>
    </p:spTree>
    <p:extLst>
      <p:ext uri="{BB962C8B-B14F-4D97-AF65-F5344CB8AC3E}">
        <p14:creationId xmlns:p14="http://schemas.microsoft.com/office/powerpoint/2010/main" val="14215633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4686"/>
                                        </p:tgtEl>
                                        <p:attrNameLst>
                                          <p:attrName>style.visibility</p:attrName>
                                        </p:attrNameLst>
                                      </p:cBhvr>
                                      <p:to>
                                        <p:strVal val="visible"/>
                                      </p:to>
                                    </p:set>
                                    <p:anim calcmode="lin" valueType="num">
                                      <p:cBhvr additive="base">
                                        <p:cTn id="7" dur="500" fill="hold"/>
                                        <p:tgtEl>
                                          <p:spTgt spid="924686"/>
                                        </p:tgtEl>
                                        <p:attrNameLst>
                                          <p:attrName>ppt_x</p:attrName>
                                        </p:attrNameLst>
                                      </p:cBhvr>
                                      <p:tavLst>
                                        <p:tav tm="0">
                                          <p:val>
                                            <p:strVal val="#ppt_x"/>
                                          </p:val>
                                        </p:tav>
                                        <p:tav tm="100000">
                                          <p:val>
                                            <p:strVal val="#ppt_x"/>
                                          </p:val>
                                        </p:tav>
                                      </p:tavLst>
                                    </p:anim>
                                    <p:anim calcmode="lin" valueType="num">
                                      <p:cBhvr additive="base">
                                        <p:cTn id="8" dur="500" fill="hold"/>
                                        <p:tgtEl>
                                          <p:spTgt spid="9246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68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CD748DE6-5523-46E6-9BA6-E9438EC1851A}"/>
              </a:ext>
            </a:extLst>
          </p:cNvPr>
          <p:cNvSpPr>
            <a:spLocks noGrp="1" noChangeArrowheads="1"/>
          </p:cNvSpPr>
          <p:nvPr>
            <p:ph type="title"/>
          </p:nvPr>
        </p:nvSpPr>
        <p:spPr>
          <a:xfrm>
            <a:off x="628650" y="-76200"/>
            <a:ext cx="7886700" cy="1325563"/>
          </a:xfrm>
        </p:spPr>
        <p:txBody>
          <a:bodyPr/>
          <a:lstStyle/>
          <a:p>
            <a:pPr algn="ctr" eaLnBrk="1" hangingPunct="1"/>
            <a:r>
              <a:rPr lang="en-US" altLang="en-US" dirty="0" err="1"/>
              <a:t>Nội</a:t>
            </a:r>
            <a:r>
              <a:rPr lang="en-US" altLang="en-US" dirty="0"/>
              <a:t> dung </a:t>
            </a:r>
            <a:r>
              <a:rPr lang="en-US" altLang="en-US" dirty="0" err="1"/>
              <a:t>phần</a:t>
            </a:r>
            <a:r>
              <a:rPr lang="en-US" altLang="en-US" dirty="0"/>
              <a:t> 1: </a:t>
            </a:r>
            <a:r>
              <a:rPr lang="en-US" altLang="en-US" dirty="0" err="1"/>
              <a:t>Lý</a:t>
            </a:r>
            <a:r>
              <a:rPr lang="en-US" altLang="en-US" dirty="0"/>
              <a:t> </a:t>
            </a:r>
            <a:r>
              <a:rPr lang="en-US" altLang="en-US" dirty="0" err="1"/>
              <a:t>thuyết</a:t>
            </a:r>
            <a:r>
              <a:rPr lang="en-US" altLang="en-US" dirty="0"/>
              <a:t> </a:t>
            </a:r>
            <a:r>
              <a:rPr lang="en-US" altLang="en-US" dirty="0" err="1"/>
              <a:t>tổ</a:t>
            </a:r>
            <a:r>
              <a:rPr lang="en-US" altLang="en-US" dirty="0"/>
              <a:t> </a:t>
            </a:r>
            <a:r>
              <a:rPr lang="en-US" altLang="en-US" dirty="0" err="1"/>
              <a:t>hợp</a:t>
            </a:r>
            <a:endParaRPr lang="en-US" altLang="en-US" dirty="0"/>
          </a:p>
        </p:txBody>
      </p:sp>
      <p:sp>
        <p:nvSpPr>
          <p:cNvPr id="7172" name="Rectangle 3">
            <a:extLst>
              <a:ext uri="{FF2B5EF4-FFF2-40B4-BE49-F238E27FC236}">
                <a16:creationId xmlns:a16="http://schemas.microsoft.com/office/drawing/2014/main" id="{A35E7D86-9C22-4691-B13B-6310862AFDD8}"/>
              </a:ext>
            </a:extLst>
          </p:cNvPr>
          <p:cNvSpPr>
            <a:spLocks noGrp="1" noChangeArrowheads="1"/>
          </p:cNvSpPr>
          <p:nvPr>
            <p:ph idx="1"/>
          </p:nvPr>
        </p:nvSpPr>
        <p:spPr>
          <a:xfrm>
            <a:off x="0" y="1143000"/>
            <a:ext cx="9144000" cy="4879571"/>
          </a:xfrm>
        </p:spPr>
        <p:txBody>
          <a:bodyPr/>
          <a:lstStyle/>
          <a:p>
            <a:pPr marL="590550" indent="-590550" eaLnBrk="1" hangingPunct="1">
              <a:buFont typeface="Wingdings" panose="05000000000000000000" pitchFamily="2" charset="2"/>
              <a:buNone/>
            </a:pPr>
            <a:r>
              <a:rPr lang="en-US" altLang="en-US" sz="4000" dirty="0" err="1">
                <a:solidFill>
                  <a:schemeClr val="bg1">
                    <a:lumMod val="50000"/>
                  </a:schemeClr>
                </a:solidFill>
                <a:latin typeface="Times New Roman" panose="02020603050405020304" pitchFamily="18" charset="0"/>
                <a:cs typeface="Times New Roman" panose="02020603050405020304" pitchFamily="18" charset="0"/>
              </a:rPr>
              <a:t>Chương</a:t>
            </a:r>
            <a:r>
              <a:rPr lang="en-US" altLang="en-US" sz="4000" dirty="0">
                <a:solidFill>
                  <a:schemeClr val="bg1">
                    <a:lumMod val="50000"/>
                  </a:schemeClr>
                </a:solidFill>
                <a:latin typeface="Times New Roman" panose="02020603050405020304" pitchFamily="18" charset="0"/>
                <a:cs typeface="Times New Roman" panose="02020603050405020304" pitchFamily="18" charset="0"/>
              </a:rPr>
              <a:t> 1. </a:t>
            </a:r>
            <a:r>
              <a:rPr lang="en-US" altLang="en-US" sz="4000" dirty="0" err="1">
                <a:solidFill>
                  <a:schemeClr val="bg1">
                    <a:lumMod val="50000"/>
                  </a:schemeClr>
                </a:solidFill>
                <a:latin typeface="Times New Roman" panose="02020603050405020304" pitchFamily="18" charset="0"/>
                <a:cs typeface="Times New Roman" panose="02020603050405020304" pitchFamily="18" charset="0"/>
              </a:rPr>
              <a:t>Bài</a:t>
            </a:r>
            <a:r>
              <a:rPr lang="en-US" altLang="en-US" sz="4000" dirty="0">
                <a:solidFill>
                  <a:schemeClr val="bg1">
                    <a:lumMod val="50000"/>
                  </a:schemeClr>
                </a:solidFill>
                <a:latin typeface="Times New Roman" panose="02020603050405020304" pitchFamily="18" charset="0"/>
                <a:cs typeface="Times New Roman" panose="02020603050405020304" pitchFamily="18" charset="0"/>
              </a:rPr>
              <a:t> </a:t>
            </a:r>
            <a:r>
              <a:rPr lang="en-US" altLang="en-US" sz="4000" dirty="0" err="1">
                <a:solidFill>
                  <a:schemeClr val="bg1">
                    <a:lumMod val="50000"/>
                  </a:schemeClr>
                </a:solidFill>
                <a:latin typeface="Times New Roman" panose="02020603050405020304" pitchFamily="18" charset="0"/>
                <a:cs typeface="Times New Roman" panose="02020603050405020304" pitchFamily="18" charset="0"/>
              </a:rPr>
              <a:t>toán</a:t>
            </a:r>
            <a:r>
              <a:rPr lang="en-US" altLang="en-US" sz="4000" dirty="0">
                <a:solidFill>
                  <a:schemeClr val="bg1">
                    <a:lumMod val="50000"/>
                  </a:schemeClr>
                </a:solidFill>
                <a:latin typeface="Times New Roman" panose="02020603050405020304" pitchFamily="18" charset="0"/>
                <a:cs typeface="Times New Roman" panose="02020603050405020304" pitchFamily="18" charset="0"/>
              </a:rPr>
              <a:t> </a:t>
            </a:r>
            <a:r>
              <a:rPr lang="en-US" altLang="en-US" sz="4000" dirty="0" err="1">
                <a:solidFill>
                  <a:schemeClr val="bg1">
                    <a:lumMod val="50000"/>
                  </a:schemeClr>
                </a:solidFill>
                <a:latin typeface="Times New Roman" panose="02020603050405020304" pitchFamily="18" charset="0"/>
                <a:cs typeface="Times New Roman" panose="02020603050405020304" pitchFamily="18" charset="0"/>
              </a:rPr>
              <a:t>đếm</a:t>
            </a:r>
            <a:endParaRPr lang="en-US" altLang="en-US" sz="4000" dirty="0">
              <a:solidFill>
                <a:schemeClr val="bg1">
                  <a:lumMod val="50000"/>
                </a:schemeClr>
              </a:solidFill>
              <a:latin typeface="Times New Roman" panose="02020603050405020304" pitchFamily="18" charset="0"/>
              <a:cs typeface="Times New Roman" panose="02020603050405020304" pitchFamily="18" charset="0"/>
            </a:endParaRPr>
          </a:p>
          <a:p>
            <a:pPr marL="590550" indent="-590550" eaLnBrk="1" hangingPunct="1">
              <a:buFont typeface="Wingdings" panose="05000000000000000000" pitchFamily="2" charset="2"/>
              <a:buNone/>
            </a:pPr>
            <a:r>
              <a:rPr lang="en-US" altLang="en-US" sz="4000" b="1" dirty="0" err="1">
                <a:solidFill>
                  <a:srgbClr val="FF0000"/>
                </a:solidFill>
                <a:latin typeface="Times New Roman" panose="02020603050405020304" pitchFamily="18" charset="0"/>
                <a:cs typeface="Times New Roman" panose="02020603050405020304" pitchFamily="18" charset="0"/>
              </a:rPr>
              <a:t>Chương</a:t>
            </a:r>
            <a:r>
              <a:rPr lang="en-US" altLang="en-US" sz="4000" b="1" dirty="0">
                <a:solidFill>
                  <a:srgbClr val="FF0000"/>
                </a:solidFill>
                <a:latin typeface="Times New Roman" panose="02020603050405020304" pitchFamily="18" charset="0"/>
                <a:cs typeface="Times New Roman" panose="02020603050405020304" pitchFamily="18" charset="0"/>
              </a:rPr>
              <a:t> 2. </a:t>
            </a:r>
            <a:r>
              <a:rPr lang="en-US" altLang="en-US" sz="4000" b="1" dirty="0" err="1">
                <a:solidFill>
                  <a:srgbClr val="FF0000"/>
                </a:solidFill>
                <a:latin typeface="Times New Roman" panose="02020603050405020304" pitchFamily="18" charset="0"/>
                <a:cs typeface="Times New Roman" panose="02020603050405020304" pitchFamily="18" charset="0"/>
              </a:rPr>
              <a:t>Bài</a:t>
            </a:r>
            <a:r>
              <a:rPr lang="en-US" altLang="en-US" sz="4000" b="1" dirty="0">
                <a:solidFill>
                  <a:srgbClr val="FF0000"/>
                </a:solidFill>
                <a:latin typeface="Times New Roman" panose="02020603050405020304" pitchFamily="18" charset="0"/>
                <a:cs typeface="Times New Roman" panose="02020603050405020304" pitchFamily="18" charset="0"/>
              </a:rPr>
              <a:t> </a:t>
            </a:r>
            <a:r>
              <a:rPr lang="en-US" altLang="en-US" sz="4000" b="1" dirty="0" err="1">
                <a:solidFill>
                  <a:srgbClr val="FF0000"/>
                </a:solidFill>
                <a:latin typeface="Times New Roman" panose="02020603050405020304" pitchFamily="18" charset="0"/>
                <a:cs typeface="Times New Roman" panose="02020603050405020304" pitchFamily="18" charset="0"/>
              </a:rPr>
              <a:t>toán</a:t>
            </a:r>
            <a:r>
              <a:rPr lang="en-US" altLang="en-US" sz="4000" b="1" dirty="0">
                <a:solidFill>
                  <a:srgbClr val="FF0000"/>
                </a:solidFill>
                <a:latin typeface="Times New Roman" panose="02020603050405020304" pitchFamily="18" charset="0"/>
                <a:cs typeface="Times New Roman" panose="02020603050405020304" pitchFamily="18" charset="0"/>
              </a:rPr>
              <a:t> </a:t>
            </a:r>
            <a:r>
              <a:rPr lang="en-US" altLang="en-US" sz="4000" b="1" dirty="0" err="1">
                <a:solidFill>
                  <a:srgbClr val="FF0000"/>
                </a:solidFill>
                <a:latin typeface="Times New Roman" panose="02020603050405020304" pitchFamily="18" charset="0"/>
                <a:cs typeface="Times New Roman" panose="02020603050405020304" pitchFamily="18" charset="0"/>
              </a:rPr>
              <a:t>tồn</a:t>
            </a:r>
            <a:r>
              <a:rPr lang="en-US" altLang="en-US" sz="4000" b="1" dirty="0">
                <a:solidFill>
                  <a:srgbClr val="FF0000"/>
                </a:solidFill>
                <a:latin typeface="Times New Roman" panose="02020603050405020304" pitchFamily="18" charset="0"/>
                <a:cs typeface="Times New Roman" panose="02020603050405020304" pitchFamily="18" charset="0"/>
              </a:rPr>
              <a:t> </a:t>
            </a:r>
            <a:r>
              <a:rPr lang="en-US" altLang="en-US" sz="4000" b="1" dirty="0" err="1">
                <a:solidFill>
                  <a:srgbClr val="FF0000"/>
                </a:solidFill>
                <a:latin typeface="Times New Roman" panose="02020603050405020304" pitchFamily="18" charset="0"/>
                <a:cs typeface="Times New Roman" panose="02020603050405020304" pitchFamily="18" charset="0"/>
              </a:rPr>
              <a:t>tại</a:t>
            </a:r>
            <a:r>
              <a:rPr lang="en-US" altLang="en-US" sz="4000" b="1" dirty="0">
                <a:solidFill>
                  <a:srgbClr val="FF0000"/>
                </a:solidFill>
                <a:latin typeface="Times New Roman" panose="02020603050405020304" pitchFamily="18" charset="0"/>
                <a:cs typeface="Times New Roman" panose="02020603050405020304" pitchFamily="18" charset="0"/>
              </a:rPr>
              <a:t> </a:t>
            </a:r>
          </a:p>
          <a:p>
            <a:pPr marL="590550" indent="-590550" eaLnBrk="1" hangingPunct="1">
              <a:buFont typeface="Wingdings" panose="05000000000000000000" pitchFamily="2" charset="2"/>
              <a:buNone/>
            </a:pPr>
            <a:r>
              <a:rPr lang="en-US" altLang="en-US" sz="4000" dirty="0" err="1">
                <a:latin typeface="Times New Roman" panose="02020603050405020304" pitchFamily="18" charset="0"/>
                <a:cs typeface="Times New Roman" panose="02020603050405020304" pitchFamily="18" charset="0"/>
              </a:rPr>
              <a:t>Chương</a:t>
            </a:r>
            <a:r>
              <a:rPr lang="en-US" altLang="en-US" sz="4000" dirty="0">
                <a:latin typeface="Times New Roman" panose="02020603050405020304" pitchFamily="18" charset="0"/>
                <a:cs typeface="Times New Roman" panose="02020603050405020304" pitchFamily="18" charset="0"/>
              </a:rPr>
              <a:t> 3. </a:t>
            </a:r>
            <a:r>
              <a:rPr lang="en-US" altLang="en-US" sz="4000" dirty="0" err="1">
                <a:latin typeface="Times New Roman" panose="02020603050405020304" pitchFamily="18" charset="0"/>
                <a:cs typeface="Times New Roman" panose="02020603050405020304" pitchFamily="18" charset="0"/>
              </a:rPr>
              <a:t>Bài</a:t>
            </a:r>
            <a:r>
              <a:rPr lang="en-US" altLang="en-US" sz="4000" dirty="0">
                <a:latin typeface="Times New Roman" panose="02020603050405020304" pitchFamily="18" charset="0"/>
                <a:cs typeface="Times New Roman" panose="02020603050405020304" pitchFamily="18" charset="0"/>
              </a:rPr>
              <a:t> </a:t>
            </a:r>
            <a:r>
              <a:rPr lang="en-US" altLang="en-US" sz="4000" dirty="0" err="1">
                <a:latin typeface="Times New Roman" panose="02020603050405020304" pitchFamily="18" charset="0"/>
                <a:cs typeface="Times New Roman" panose="02020603050405020304" pitchFamily="18" charset="0"/>
              </a:rPr>
              <a:t>toán</a:t>
            </a:r>
            <a:r>
              <a:rPr lang="en-US" altLang="en-US" sz="4000" dirty="0">
                <a:latin typeface="Times New Roman" panose="02020603050405020304" pitchFamily="18" charset="0"/>
                <a:cs typeface="Times New Roman" panose="02020603050405020304" pitchFamily="18" charset="0"/>
              </a:rPr>
              <a:t> </a:t>
            </a:r>
            <a:r>
              <a:rPr lang="en-US" altLang="en-US" sz="4000" dirty="0" err="1">
                <a:latin typeface="Times New Roman" panose="02020603050405020304" pitchFamily="18" charset="0"/>
                <a:cs typeface="Times New Roman" panose="02020603050405020304" pitchFamily="18" charset="0"/>
              </a:rPr>
              <a:t>liệt</a:t>
            </a:r>
            <a:r>
              <a:rPr lang="en-US" altLang="en-US" sz="4000" dirty="0">
                <a:latin typeface="Times New Roman" panose="02020603050405020304" pitchFamily="18" charset="0"/>
                <a:cs typeface="Times New Roman" panose="02020603050405020304" pitchFamily="18" charset="0"/>
              </a:rPr>
              <a:t> </a:t>
            </a:r>
            <a:r>
              <a:rPr lang="en-US" altLang="en-US" sz="4000" dirty="0" err="1">
                <a:latin typeface="Times New Roman" panose="02020603050405020304" pitchFamily="18" charset="0"/>
                <a:cs typeface="Times New Roman" panose="02020603050405020304" pitchFamily="18" charset="0"/>
              </a:rPr>
              <a:t>kê</a:t>
            </a:r>
            <a:r>
              <a:rPr lang="en-US" altLang="en-US" sz="4000" dirty="0">
                <a:latin typeface="Times New Roman" panose="02020603050405020304" pitchFamily="18" charset="0"/>
                <a:cs typeface="Times New Roman" panose="02020603050405020304" pitchFamily="18" charset="0"/>
              </a:rPr>
              <a:t> </a:t>
            </a:r>
            <a:r>
              <a:rPr lang="en-US" altLang="en-US" sz="4000" dirty="0" err="1">
                <a:latin typeface="Times New Roman" panose="02020603050405020304" pitchFamily="18" charset="0"/>
                <a:cs typeface="Times New Roman" panose="02020603050405020304" pitchFamily="18" charset="0"/>
              </a:rPr>
              <a:t>tổ</a:t>
            </a:r>
            <a:r>
              <a:rPr lang="en-US" altLang="en-US" sz="4000" dirty="0">
                <a:latin typeface="Times New Roman" panose="02020603050405020304" pitchFamily="18" charset="0"/>
                <a:cs typeface="Times New Roman" panose="02020603050405020304" pitchFamily="18" charset="0"/>
              </a:rPr>
              <a:t> </a:t>
            </a:r>
            <a:r>
              <a:rPr lang="en-US" altLang="en-US" sz="4000" dirty="0" err="1">
                <a:latin typeface="Times New Roman" panose="02020603050405020304" pitchFamily="18" charset="0"/>
                <a:cs typeface="Times New Roman" panose="02020603050405020304" pitchFamily="18" charset="0"/>
              </a:rPr>
              <a:t>hợp</a:t>
            </a:r>
            <a:endParaRPr lang="en-US" altLang="en-US" sz="4000" dirty="0">
              <a:latin typeface="Times New Roman" panose="02020603050405020304" pitchFamily="18" charset="0"/>
              <a:cs typeface="Times New Roman" panose="02020603050405020304" pitchFamily="18" charset="0"/>
            </a:endParaRPr>
          </a:p>
          <a:p>
            <a:pPr marL="590550" indent="-590550" eaLnBrk="1" hangingPunct="1">
              <a:buFont typeface="Wingdings" panose="05000000000000000000" pitchFamily="2" charset="2"/>
              <a:buNone/>
            </a:pPr>
            <a:r>
              <a:rPr lang="en-US" altLang="en-US" sz="4000" dirty="0" err="1">
                <a:latin typeface="Times New Roman" panose="02020603050405020304" pitchFamily="18" charset="0"/>
                <a:cs typeface="Times New Roman" panose="02020603050405020304" pitchFamily="18" charset="0"/>
              </a:rPr>
              <a:t>Chương</a:t>
            </a:r>
            <a:r>
              <a:rPr lang="en-US" altLang="en-US" sz="4000" dirty="0">
                <a:latin typeface="Times New Roman" panose="02020603050405020304" pitchFamily="18" charset="0"/>
                <a:cs typeface="Times New Roman" panose="02020603050405020304" pitchFamily="18" charset="0"/>
              </a:rPr>
              <a:t> 4. </a:t>
            </a:r>
            <a:r>
              <a:rPr lang="en-US" altLang="en-US" sz="4000" dirty="0" err="1">
                <a:latin typeface="Times New Roman" panose="02020603050405020304" pitchFamily="18" charset="0"/>
                <a:cs typeface="Times New Roman" panose="02020603050405020304" pitchFamily="18" charset="0"/>
              </a:rPr>
              <a:t>Bài</a:t>
            </a:r>
            <a:r>
              <a:rPr lang="en-US" altLang="en-US" sz="4000" dirty="0">
                <a:latin typeface="Times New Roman" panose="02020603050405020304" pitchFamily="18" charset="0"/>
                <a:cs typeface="Times New Roman" panose="02020603050405020304" pitchFamily="18" charset="0"/>
              </a:rPr>
              <a:t> </a:t>
            </a:r>
            <a:r>
              <a:rPr lang="en-US" altLang="en-US" sz="4000" dirty="0" err="1">
                <a:latin typeface="Times New Roman" panose="02020603050405020304" pitchFamily="18" charset="0"/>
                <a:cs typeface="Times New Roman" panose="02020603050405020304" pitchFamily="18" charset="0"/>
              </a:rPr>
              <a:t>toán</a:t>
            </a:r>
            <a:r>
              <a:rPr lang="en-US" altLang="en-US" sz="4000" dirty="0">
                <a:latin typeface="Times New Roman" panose="02020603050405020304" pitchFamily="18" charset="0"/>
                <a:cs typeface="Times New Roman" panose="02020603050405020304" pitchFamily="18" charset="0"/>
              </a:rPr>
              <a:t> </a:t>
            </a:r>
            <a:r>
              <a:rPr lang="en-US" altLang="en-US" sz="4000" dirty="0" err="1">
                <a:latin typeface="Times New Roman" panose="02020603050405020304" pitchFamily="18" charset="0"/>
                <a:cs typeface="Times New Roman" panose="02020603050405020304" pitchFamily="18" charset="0"/>
              </a:rPr>
              <a:t>tối</a:t>
            </a:r>
            <a:r>
              <a:rPr lang="en-US" altLang="en-US" sz="4000" dirty="0">
                <a:latin typeface="Times New Roman" panose="02020603050405020304" pitchFamily="18" charset="0"/>
                <a:cs typeface="Times New Roman" panose="02020603050405020304" pitchFamily="18" charset="0"/>
              </a:rPr>
              <a:t> </a:t>
            </a:r>
            <a:r>
              <a:rPr lang="en-US" altLang="en-US" sz="4000" dirty="0" err="1">
                <a:latin typeface="Times New Roman" panose="02020603050405020304" pitchFamily="18" charset="0"/>
                <a:cs typeface="Times New Roman" panose="02020603050405020304" pitchFamily="18" charset="0"/>
              </a:rPr>
              <a:t>ưu</a:t>
            </a:r>
            <a:r>
              <a:rPr lang="en-US" altLang="en-US" sz="4000" dirty="0">
                <a:latin typeface="Times New Roman" panose="02020603050405020304" pitchFamily="18" charset="0"/>
                <a:cs typeface="Times New Roman" panose="02020603050405020304" pitchFamily="18" charset="0"/>
              </a:rPr>
              <a:t> </a:t>
            </a:r>
            <a:r>
              <a:rPr lang="en-US" altLang="en-US" sz="4000" dirty="0" err="1">
                <a:latin typeface="Times New Roman" panose="02020603050405020304" pitchFamily="18" charset="0"/>
                <a:cs typeface="Times New Roman" panose="02020603050405020304" pitchFamily="18" charset="0"/>
              </a:rPr>
              <a:t>tổ</a:t>
            </a:r>
            <a:r>
              <a:rPr lang="en-US" altLang="en-US" sz="4000" dirty="0">
                <a:latin typeface="Times New Roman" panose="02020603050405020304" pitchFamily="18" charset="0"/>
                <a:cs typeface="Times New Roman" panose="02020603050405020304" pitchFamily="18" charset="0"/>
              </a:rPr>
              <a:t> </a:t>
            </a:r>
            <a:r>
              <a:rPr lang="en-US" altLang="en-US" sz="4000" dirty="0" err="1">
                <a:latin typeface="Times New Roman" panose="02020603050405020304" pitchFamily="18" charset="0"/>
                <a:cs typeface="Times New Roman" panose="02020603050405020304" pitchFamily="18" charset="0"/>
              </a:rPr>
              <a:t>hợp</a:t>
            </a:r>
            <a:endParaRPr lang="en-US" altLang="en-US" sz="40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3</a:t>
            </a:fld>
            <a:endParaRPr lang="en-US"/>
          </a:p>
        </p:txBody>
      </p:sp>
    </p:spTree>
    <p:extLst>
      <p:ext uri="{BB962C8B-B14F-4D97-AF65-F5344CB8AC3E}">
        <p14:creationId xmlns:p14="http://schemas.microsoft.com/office/powerpoint/2010/main" val="7943694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0" y="0"/>
            <a:ext cx="9144000" cy="838200"/>
          </a:xfrm>
        </p:spPr>
        <p:txBody>
          <a:bodyPr/>
          <a:lstStyle/>
          <a:p>
            <a:pPr eaLnBrk="1" hangingPunct="1"/>
            <a:r>
              <a:rPr lang="en-US" altLang="en-US" dirty="0" err="1"/>
              <a:t>Sơ</a:t>
            </a:r>
            <a:r>
              <a:rPr lang="en-US" altLang="en-US" dirty="0"/>
              <a:t> </a:t>
            </a:r>
            <a:r>
              <a:rPr lang="en-US" altLang="en-US" dirty="0" err="1"/>
              <a:t>đồ</a:t>
            </a:r>
            <a:r>
              <a:rPr lang="en-US" altLang="en-US" dirty="0"/>
              <a:t> </a:t>
            </a:r>
            <a:r>
              <a:rPr lang="en-US" altLang="en-US" dirty="0" err="1"/>
              <a:t>chứng</a:t>
            </a:r>
            <a:r>
              <a:rPr lang="en-US" altLang="en-US" dirty="0"/>
              <a:t> minh </a:t>
            </a:r>
            <a:r>
              <a:rPr lang="en-US" altLang="en-US" dirty="0" err="1"/>
              <a:t>bằng</a:t>
            </a:r>
            <a:r>
              <a:rPr lang="en-US" altLang="en-US" dirty="0"/>
              <a:t> qui </a:t>
            </a:r>
            <a:r>
              <a:rPr lang="en-US" altLang="en-US" dirty="0" err="1"/>
              <a:t>nạp</a:t>
            </a:r>
            <a:endParaRPr lang="en-US" altLang="en-US" dirty="0"/>
          </a:p>
        </p:txBody>
      </p:sp>
      <p:sp>
        <p:nvSpPr>
          <p:cNvPr id="63491" name="Rectangle 3"/>
          <p:cNvSpPr>
            <a:spLocks noGrp="1" noChangeArrowheads="1"/>
          </p:cNvSpPr>
          <p:nvPr>
            <p:ph idx="1"/>
          </p:nvPr>
        </p:nvSpPr>
        <p:spPr>
          <a:xfrm>
            <a:off x="0" y="838200"/>
            <a:ext cx="9144000" cy="5287963"/>
          </a:xfrm>
        </p:spPr>
        <p:txBody>
          <a:bodyPr/>
          <a:lstStyle/>
          <a:p>
            <a:pPr eaLnBrk="1" hangingPunct="1">
              <a:buFont typeface="Wingdings" panose="05000000000000000000" pitchFamily="2" charset="2"/>
              <a:buNone/>
            </a:pPr>
            <a:r>
              <a:rPr lang="en-US" altLang="en-US" sz="2700" dirty="0" err="1">
                <a:latin typeface="Times New Roman" panose="02020603050405020304" pitchFamily="18" charset="0"/>
              </a:rPr>
              <a:t>Giả</a:t>
            </a:r>
            <a:r>
              <a:rPr lang="en-US" altLang="en-US" sz="2700" dirty="0">
                <a:latin typeface="Times New Roman" panose="02020603050405020304" pitchFamily="18" charset="0"/>
              </a:rPr>
              <a:t> </a:t>
            </a:r>
            <a:r>
              <a:rPr lang="en-US" altLang="en-US" sz="2700" dirty="0" err="1">
                <a:latin typeface="Times New Roman" panose="02020603050405020304" pitchFamily="18" charset="0"/>
              </a:rPr>
              <a:t>sử</a:t>
            </a:r>
            <a:r>
              <a:rPr lang="en-US" altLang="en-US" sz="2700" dirty="0">
                <a:latin typeface="Times New Roman" panose="02020603050405020304" pitchFamily="18" charset="0"/>
              </a:rPr>
              <a:t> ta </a:t>
            </a:r>
            <a:r>
              <a:rPr lang="en-US" altLang="en-US" sz="2700" dirty="0" err="1">
                <a:latin typeface="Times New Roman" panose="02020603050405020304" pitchFamily="18" charset="0"/>
              </a:rPr>
              <a:t>cần</a:t>
            </a:r>
            <a:r>
              <a:rPr lang="en-US" altLang="en-US" sz="2700" dirty="0">
                <a:latin typeface="Times New Roman" panose="02020603050405020304" pitchFamily="18" charset="0"/>
              </a:rPr>
              <a:t> </a:t>
            </a:r>
            <a:r>
              <a:rPr lang="en-US" altLang="en-US" sz="2700" dirty="0" err="1">
                <a:latin typeface="Times New Roman" panose="02020603050405020304" pitchFamily="18" charset="0"/>
              </a:rPr>
              <a:t>chứng</a:t>
            </a:r>
            <a:r>
              <a:rPr lang="en-US" altLang="en-US" sz="2700" dirty="0">
                <a:latin typeface="Times New Roman" panose="02020603050405020304" pitchFamily="18" charset="0"/>
              </a:rPr>
              <a:t> minh </a:t>
            </a:r>
            <a:r>
              <a:rPr lang="en-US" altLang="en-US" sz="2700" i="1" dirty="0">
                <a:solidFill>
                  <a:srgbClr val="FF0000"/>
                </a:solidFill>
                <a:latin typeface="Times New Roman" panose="02020603050405020304" pitchFamily="18" charset="0"/>
                <a:sym typeface="Symbol" panose="05050102010706020507" pitchFamily="18" charset="2"/>
              </a:rPr>
              <a:t>P</a:t>
            </a:r>
            <a:r>
              <a:rPr lang="en-US" altLang="en-US" sz="2700" dirty="0">
                <a:solidFill>
                  <a:srgbClr val="FF0000"/>
                </a:solidFill>
                <a:latin typeface="Times New Roman" panose="02020603050405020304" pitchFamily="18" charset="0"/>
                <a:sym typeface="Symbol" panose="05050102010706020507" pitchFamily="18" charset="2"/>
              </a:rPr>
              <a:t>(</a:t>
            </a:r>
            <a:r>
              <a:rPr lang="en-US" altLang="en-US" sz="2700" i="1" dirty="0">
                <a:solidFill>
                  <a:srgbClr val="FF0000"/>
                </a:solidFill>
                <a:latin typeface="Times New Roman" panose="02020603050405020304" pitchFamily="18" charset="0"/>
                <a:sym typeface="Symbol" panose="05050102010706020507" pitchFamily="18" charset="2"/>
              </a:rPr>
              <a:t>n</a:t>
            </a:r>
            <a:r>
              <a:rPr lang="en-US" altLang="en-US" sz="2700" dirty="0">
                <a:solidFill>
                  <a:srgbClr val="FF0000"/>
                </a:solidFill>
                <a:latin typeface="Times New Roman" panose="02020603050405020304" pitchFamily="18" charset="0"/>
                <a:sym typeface="Symbol" panose="05050102010706020507" pitchFamily="18" charset="2"/>
              </a:rPr>
              <a:t>) </a:t>
            </a:r>
            <a:r>
              <a:rPr lang="en-US" altLang="en-US" sz="2700" dirty="0" err="1">
                <a:solidFill>
                  <a:srgbClr val="FF0000"/>
                </a:solidFill>
                <a:latin typeface="Times New Roman" panose="02020603050405020304" pitchFamily="18" charset="0"/>
                <a:sym typeface="Symbol" panose="05050102010706020507" pitchFamily="18" charset="2"/>
              </a:rPr>
              <a:t>là</a:t>
            </a:r>
            <a:r>
              <a:rPr lang="en-US" altLang="en-US" sz="2700" dirty="0">
                <a:solidFill>
                  <a:srgbClr val="FF0000"/>
                </a:solidFill>
                <a:latin typeface="Times New Roman" panose="02020603050405020304" pitchFamily="18" charset="0"/>
                <a:sym typeface="Symbol" panose="05050102010706020507" pitchFamily="18" charset="2"/>
              </a:rPr>
              <a:t> </a:t>
            </a:r>
            <a:r>
              <a:rPr lang="en-US" altLang="en-US" sz="2700" dirty="0" err="1">
                <a:solidFill>
                  <a:srgbClr val="FF0000"/>
                </a:solidFill>
                <a:latin typeface="Times New Roman" panose="02020603050405020304" pitchFamily="18" charset="0"/>
                <a:sym typeface="Symbol" panose="05050102010706020507" pitchFamily="18" charset="2"/>
              </a:rPr>
              <a:t>đúng</a:t>
            </a:r>
            <a:r>
              <a:rPr lang="en-US" altLang="en-US" sz="2700" dirty="0">
                <a:solidFill>
                  <a:srgbClr val="FF0000"/>
                </a:solidFill>
                <a:latin typeface="Times New Roman" panose="02020603050405020304" pitchFamily="18" charset="0"/>
                <a:sym typeface="Symbol" panose="05050102010706020507" pitchFamily="18" charset="2"/>
              </a:rPr>
              <a:t> </a:t>
            </a:r>
            <a:r>
              <a:rPr lang="en-US" altLang="en-US" sz="2700" i="1" dirty="0">
                <a:solidFill>
                  <a:srgbClr val="FF0000"/>
                </a:solidFill>
                <a:latin typeface="Times New Roman" panose="02020603050405020304" pitchFamily="18" charset="0"/>
                <a:sym typeface="Symbol" panose="05050102010706020507" pitchFamily="18" charset="2"/>
              </a:rPr>
              <a:t>n </a:t>
            </a:r>
            <a:r>
              <a:rPr lang="en-US" altLang="en-US" sz="2700" dirty="0">
                <a:solidFill>
                  <a:srgbClr val="FF0000"/>
                </a:solidFill>
                <a:latin typeface="Times New Roman" panose="02020603050405020304" pitchFamily="18" charset="0"/>
                <a:sym typeface="Symbol" panose="05050102010706020507" pitchFamily="18" charset="2"/>
              </a:rPr>
              <a:t></a:t>
            </a:r>
            <a:r>
              <a:rPr lang="en-US" altLang="en-US" sz="2700" i="1" dirty="0">
                <a:solidFill>
                  <a:srgbClr val="FF0000"/>
                </a:solidFill>
                <a:latin typeface="Times New Roman" panose="02020603050405020304" pitchFamily="18" charset="0"/>
                <a:sym typeface="Symbol" panose="05050102010706020507" pitchFamily="18" charset="2"/>
              </a:rPr>
              <a:t> n</a:t>
            </a:r>
            <a:r>
              <a:rPr lang="en-US" altLang="en-US" sz="2700" baseline="-25000" dirty="0">
                <a:solidFill>
                  <a:srgbClr val="FF0000"/>
                </a:solidFill>
                <a:latin typeface="Times New Roman" panose="02020603050405020304" pitchFamily="18" charset="0"/>
                <a:sym typeface="Symbol" panose="05050102010706020507" pitchFamily="18" charset="2"/>
              </a:rPr>
              <a:t>0</a:t>
            </a:r>
            <a:r>
              <a:rPr lang="en-US" altLang="en-US" sz="2700" dirty="0">
                <a:solidFill>
                  <a:srgbClr val="FF0000"/>
                </a:solidFill>
                <a:latin typeface="Times New Roman" panose="02020603050405020304" pitchFamily="18" charset="0"/>
                <a:sym typeface="Symbol" panose="05050102010706020507" pitchFamily="18" charset="2"/>
              </a:rPr>
              <a:t> .</a:t>
            </a:r>
            <a:endParaRPr lang="en-US" altLang="en-US" sz="2700" dirty="0">
              <a:latin typeface="Times New Roman" panose="02020603050405020304" pitchFamily="18" charset="0"/>
              <a:sym typeface="Symbol" panose="05050102010706020507" pitchFamily="18" charset="2"/>
            </a:endParaRPr>
          </a:p>
          <a:p>
            <a:pPr eaLnBrk="1" hangingPunct="1"/>
            <a:r>
              <a:rPr lang="en-US" altLang="en-US" sz="2700" b="1" dirty="0" err="1">
                <a:solidFill>
                  <a:schemeClr val="accent2"/>
                </a:solidFill>
                <a:latin typeface="Times New Roman" panose="02020603050405020304" pitchFamily="18" charset="0"/>
                <a:sym typeface="Symbol" panose="05050102010706020507" pitchFamily="18" charset="2"/>
              </a:rPr>
              <a:t>Cơ</a:t>
            </a:r>
            <a:r>
              <a:rPr lang="en-US" altLang="en-US" sz="2700" b="1" dirty="0">
                <a:solidFill>
                  <a:schemeClr val="accent2"/>
                </a:solidFill>
                <a:latin typeface="Times New Roman" panose="02020603050405020304" pitchFamily="18" charset="0"/>
                <a:sym typeface="Symbol" panose="05050102010706020507" pitchFamily="18" charset="2"/>
              </a:rPr>
              <a:t> </a:t>
            </a:r>
            <a:r>
              <a:rPr lang="en-US" altLang="en-US" sz="2700" b="1" dirty="0" err="1">
                <a:solidFill>
                  <a:schemeClr val="accent2"/>
                </a:solidFill>
                <a:latin typeface="Times New Roman" panose="02020603050405020304" pitchFamily="18" charset="0"/>
                <a:sym typeface="Symbol" panose="05050102010706020507" pitchFamily="18" charset="2"/>
              </a:rPr>
              <a:t>sở</a:t>
            </a:r>
            <a:r>
              <a:rPr lang="en-US" altLang="en-US" sz="2700" b="1" dirty="0">
                <a:solidFill>
                  <a:schemeClr val="accent2"/>
                </a:solidFill>
                <a:latin typeface="Times New Roman" panose="02020603050405020304" pitchFamily="18" charset="0"/>
                <a:sym typeface="Symbol" panose="05050102010706020507" pitchFamily="18" charset="2"/>
              </a:rPr>
              <a:t> qui </a:t>
            </a:r>
            <a:r>
              <a:rPr lang="en-US" altLang="en-US" sz="2700" b="1" dirty="0" err="1">
                <a:solidFill>
                  <a:schemeClr val="accent2"/>
                </a:solidFill>
                <a:latin typeface="Times New Roman" panose="02020603050405020304" pitchFamily="18" charset="0"/>
                <a:sym typeface="Symbol" panose="05050102010706020507" pitchFamily="18" charset="2"/>
              </a:rPr>
              <a:t>nạp</a:t>
            </a:r>
            <a:r>
              <a:rPr lang="en-US" altLang="en-US" sz="2700" b="1" dirty="0">
                <a:solidFill>
                  <a:schemeClr val="accent2"/>
                </a:solidFill>
                <a:latin typeface="Times New Roman" panose="02020603050405020304" pitchFamily="18" charset="0"/>
                <a:sym typeface="Symbol" panose="05050102010706020507" pitchFamily="18" charset="2"/>
              </a:rPr>
              <a:t>:</a:t>
            </a:r>
            <a:r>
              <a:rPr lang="en-US" altLang="en-US" sz="2700" dirty="0">
                <a:solidFill>
                  <a:schemeClr val="accent2"/>
                </a:solidFill>
                <a:latin typeface="Times New Roman" panose="02020603050405020304" pitchFamily="18" charset="0"/>
                <a:sym typeface="Symbol" panose="05050102010706020507" pitchFamily="18" charset="2"/>
              </a:rPr>
              <a:t> </a:t>
            </a:r>
            <a:r>
              <a:rPr lang="en-US" altLang="en-US" sz="2700" dirty="0" err="1">
                <a:solidFill>
                  <a:schemeClr val="accent2"/>
                </a:solidFill>
                <a:latin typeface="Times New Roman" panose="02020603050405020304" pitchFamily="18" charset="0"/>
                <a:sym typeface="Symbol" panose="05050102010706020507" pitchFamily="18" charset="2"/>
              </a:rPr>
              <a:t>Chứng</a:t>
            </a:r>
            <a:r>
              <a:rPr lang="en-US" altLang="en-US" sz="2700" dirty="0">
                <a:solidFill>
                  <a:schemeClr val="accent2"/>
                </a:solidFill>
                <a:latin typeface="Times New Roman" panose="02020603050405020304" pitchFamily="18" charset="0"/>
                <a:sym typeface="Symbol" panose="05050102010706020507" pitchFamily="18" charset="2"/>
              </a:rPr>
              <a:t> minh </a:t>
            </a:r>
            <a:r>
              <a:rPr lang="en-US" altLang="en-US" sz="2700" i="1" dirty="0">
                <a:solidFill>
                  <a:srgbClr val="FF0000"/>
                </a:solidFill>
                <a:latin typeface="Times New Roman" panose="02020603050405020304" pitchFamily="18" charset="0"/>
                <a:sym typeface="Symbol" panose="05050102010706020507" pitchFamily="18" charset="2"/>
              </a:rPr>
              <a:t>P</a:t>
            </a:r>
            <a:r>
              <a:rPr lang="en-US" altLang="en-US" sz="2700" dirty="0">
                <a:solidFill>
                  <a:srgbClr val="FF0000"/>
                </a:solidFill>
                <a:latin typeface="Times New Roman" panose="02020603050405020304" pitchFamily="18" charset="0"/>
                <a:sym typeface="Symbol" panose="05050102010706020507" pitchFamily="18" charset="2"/>
              </a:rPr>
              <a:t>(</a:t>
            </a:r>
            <a:r>
              <a:rPr lang="en-US" altLang="en-US" sz="2700" i="1" dirty="0">
                <a:solidFill>
                  <a:srgbClr val="FF0000"/>
                </a:solidFill>
                <a:latin typeface="Times New Roman" panose="02020603050405020304" pitchFamily="18" charset="0"/>
                <a:sym typeface="Symbol" panose="05050102010706020507" pitchFamily="18" charset="2"/>
              </a:rPr>
              <a:t>n</a:t>
            </a:r>
            <a:r>
              <a:rPr lang="en-US" altLang="en-US" sz="2700" baseline="-25000" dirty="0">
                <a:solidFill>
                  <a:srgbClr val="FF0000"/>
                </a:solidFill>
                <a:latin typeface="Times New Roman" panose="02020603050405020304" pitchFamily="18" charset="0"/>
                <a:sym typeface="Symbol" panose="05050102010706020507" pitchFamily="18" charset="2"/>
              </a:rPr>
              <a:t>0</a:t>
            </a:r>
            <a:r>
              <a:rPr lang="en-US" altLang="en-US" sz="2700" dirty="0">
                <a:solidFill>
                  <a:srgbClr val="FF0000"/>
                </a:solidFill>
                <a:latin typeface="Times New Roman" panose="02020603050405020304" pitchFamily="18" charset="0"/>
                <a:sym typeface="Symbol" panose="05050102010706020507" pitchFamily="18" charset="2"/>
              </a:rPr>
              <a:t>)</a:t>
            </a:r>
            <a:r>
              <a:rPr lang="en-US" altLang="en-US" sz="2700" dirty="0">
                <a:solidFill>
                  <a:schemeClr val="accent2"/>
                </a:solidFill>
                <a:latin typeface="Times New Roman" panose="02020603050405020304" pitchFamily="18" charset="0"/>
                <a:sym typeface="Symbol" panose="05050102010706020507" pitchFamily="18" charset="2"/>
              </a:rPr>
              <a:t> </a:t>
            </a:r>
            <a:r>
              <a:rPr lang="en-US" altLang="en-US" sz="2700" dirty="0" err="1">
                <a:solidFill>
                  <a:schemeClr val="accent2"/>
                </a:solidFill>
                <a:latin typeface="Times New Roman" panose="02020603050405020304" pitchFamily="18" charset="0"/>
                <a:sym typeface="Symbol" panose="05050102010706020507" pitchFamily="18" charset="2"/>
              </a:rPr>
              <a:t>là</a:t>
            </a:r>
            <a:r>
              <a:rPr lang="en-US" altLang="en-US" sz="2700" dirty="0">
                <a:solidFill>
                  <a:schemeClr val="accent2"/>
                </a:solidFill>
                <a:latin typeface="Times New Roman" panose="02020603050405020304" pitchFamily="18" charset="0"/>
                <a:sym typeface="Symbol" panose="05050102010706020507" pitchFamily="18" charset="2"/>
              </a:rPr>
              <a:t> </a:t>
            </a:r>
            <a:r>
              <a:rPr lang="en-US" altLang="en-US" sz="2700" dirty="0" err="1">
                <a:solidFill>
                  <a:schemeClr val="accent2"/>
                </a:solidFill>
                <a:latin typeface="Times New Roman" panose="02020603050405020304" pitchFamily="18" charset="0"/>
                <a:sym typeface="Symbol" panose="05050102010706020507" pitchFamily="18" charset="2"/>
              </a:rPr>
              <a:t>đúng</a:t>
            </a:r>
            <a:r>
              <a:rPr lang="en-US" altLang="en-US" sz="2700" dirty="0">
                <a:solidFill>
                  <a:schemeClr val="accent2"/>
                </a:solidFill>
                <a:latin typeface="Times New Roman" panose="02020603050405020304" pitchFamily="18" charset="0"/>
                <a:sym typeface="Symbol" panose="05050102010706020507" pitchFamily="18" charset="2"/>
              </a:rPr>
              <a:t>.</a:t>
            </a:r>
          </a:p>
          <a:p>
            <a:pPr eaLnBrk="1" hangingPunct="1"/>
            <a:r>
              <a:rPr lang="en-US" altLang="en-US" sz="2700" b="1" dirty="0" err="1">
                <a:solidFill>
                  <a:schemeClr val="accent2"/>
                </a:solidFill>
                <a:latin typeface="Times New Roman" panose="02020603050405020304" pitchFamily="18" charset="0"/>
                <a:sym typeface="Symbol" panose="05050102010706020507" pitchFamily="18" charset="2"/>
              </a:rPr>
              <a:t>Giả</a:t>
            </a:r>
            <a:r>
              <a:rPr lang="en-US" altLang="en-US" sz="2700" b="1" dirty="0">
                <a:solidFill>
                  <a:schemeClr val="accent2"/>
                </a:solidFill>
                <a:latin typeface="Times New Roman" panose="02020603050405020304" pitchFamily="18" charset="0"/>
                <a:sym typeface="Symbol" panose="05050102010706020507" pitchFamily="18" charset="2"/>
              </a:rPr>
              <a:t> </a:t>
            </a:r>
            <a:r>
              <a:rPr lang="en-US" altLang="en-US" sz="2700" b="1" dirty="0" err="1">
                <a:solidFill>
                  <a:schemeClr val="accent2"/>
                </a:solidFill>
                <a:latin typeface="Times New Roman" panose="02020603050405020304" pitchFamily="18" charset="0"/>
                <a:sym typeface="Symbol" panose="05050102010706020507" pitchFamily="18" charset="2"/>
              </a:rPr>
              <a:t>thiết</a:t>
            </a:r>
            <a:r>
              <a:rPr lang="en-US" altLang="en-US" sz="2700" b="1" dirty="0">
                <a:solidFill>
                  <a:schemeClr val="accent2"/>
                </a:solidFill>
                <a:latin typeface="Times New Roman" panose="02020603050405020304" pitchFamily="18" charset="0"/>
                <a:sym typeface="Symbol" panose="05050102010706020507" pitchFamily="18" charset="2"/>
              </a:rPr>
              <a:t> qui </a:t>
            </a:r>
            <a:r>
              <a:rPr lang="en-US" altLang="en-US" sz="2700" b="1" dirty="0" err="1">
                <a:solidFill>
                  <a:schemeClr val="accent2"/>
                </a:solidFill>
                <a:latin typeface="Times New Roman" panose="02020603050405020304" pitchFamily="18" charset="0"/>
                <a:sym typeface="Symbol" panose="05050102010706020507" pitchFamily="18" charset="2"/>
              </a:rPr>
              <a:t>nạp</a:t>
            </a:r>
            <a:r>
              <a:rPr lang="en-US" altLang="en-US" sz="2700" b="1" dirty="0">
                <a:solidFill>
                  <a:schemeClr val="accent2"/>
                </a:solidFill>
                <a:latin typeface="Times New Roman" panose="02020603050405020304" pitchFamily="18" charset="0"/>
                <a:sym typeface="Symbol" panose="05050102010706020507" pitchFamily="18" charset="2"/>
              </a:rPr>
              <a:t>:</a:t>
            </a:r>
            <a:r>
              <a:rPr lang="en-US" altLang="en-US" sz="2700" dirty="0">
                <a:solidFill>
                  <a:schemeClr val="accent2"/>
                </a:solidFill>
                <a:latin typeface="Times New Roman" panose="02020603050405020304" pitchFamily="18" charset="0"/>
                <a:sym typeface="Symbol" panose="05050102010706020507" pitchFamily="18" charset="2"/>
              </a:rPr>
              <a:t> </a:t>
            </a:r>
            <a:r>
              <a:rPr lang="en-US" altLang="en-US" sz="2700" dirty="0" err="1">
                <a:solidFill>
                  <a:schemeClr val="accent2"/>
                </a:solidFill>
                <a:latin typeface="Times New Roman" panose="02020603050405020304" pitchFamily="18" charset="0"/>
                <a:sym typeface="Symbol" panose="05050102010706020507" pitchFamily="18" charset="2"/>
              </a:rPr>
              <a:t>Giả</a:t>
            </a:r>
            <a:r>
              <a:rPr lang="en-US" altLang="en-US" sz="2700" dirty="0">
                <a:solidFill>
                  <a:schemeClr val="accent2"/>
                </a:solidFill>
                <a:latin typeface="Times New Roman" panose="02020603050405020304" pitchFamily="18" charset="0"/>
                <a:sym typeface="Symbol" panose="05050102010706020507" pitchFamily="18" charset="2"/>
              </a:rPr>
              <a:t> </a:t>
            </a:r>
            <a:r>
              <a:rPr lang="en-US" altLang="en-US" sz="2700" dirty="0" err="1">
                <a:solidFill>
                  <a:schemeClr val="accent2"/>
                </a:solidFill>
                <a:latin typeface="Times New Roman" panose="02020603050405020304" pitchFamily="18" charset="0"/>
                <a:sym typeface="Symbol" panose="05050102010706020507" pitchFamily="18" charset="2"/>
              </a:rPr>
              <a:t>sử</a:t>
            </a:r>
            <a:r>
              <a:rPr lang="en-US" altLang="en-US" sz="2700" dirty="0">
                <a:solidFill>
                  <a:srgbClr val="FF0000"/>
                </a:solidFill>
                <a:latin typeface="Times New Roman" panose="02020603050405020304" pitchFamily="18" charset="0"/>
                <a:sym typeface="Symbol" panose="05050102010706020507" pitchFamily="18" charset="2"/>
              </a:rPr>
              <a:t> </a:t>
            </a:r>
            <a:r>
              <a:rPr lang="en-US" altLang="en-US" sz="2700" i="1" dirty="0">
                <a:solidFill>
                  <a:srgbClr val="FF0000"/>
                </a:solidFill>
                <a:latin typeface="Times New Roman" panose="02020603050405020304" pitchFamily="18" charset="0"/>
                <a:sym typeface="Symbol" panose="05050102010706020507" pitchFamily="18" charset="2"/>
              </a:rPr>
              <a:t>P</a:t>
            </a:r>
            <a:r>
              <a:rPr lang="en-US" altLang="en-US" sz="2700" dirty="0">
                <a:solidFill>
                  <a:srgbClr val="FF0000"/>
                </a:solidFill>
                <a:latin typeface="Times New Roman" panose="02020603050405020304" pitchFamily="18" charset="0"/>
                <a:sym typeface="Symbol" panose="05050102010706020507" pitchFamily="18" charset="2"/>
              </a:rPr>
              <a:t>(</a:t>
            </a:r>
            <a:r>
              <a:rPr lang="en-US" altLang="en-US" sz="2700" i="1" dirty="0">
                <a:solidFill>
                  <a:srgbClr val="FF0000"/>
                </a:solidFill>
                <a:latin typeface="Times New Roman" panose="02020603050405020304" pitchFamily="18" charset="0"/>
                <a:sym typeface="Symbol" panose="05050102010706020507" pitchFamily="18" charset="2"/>
              </a:rPr>
              <a:t>n</a:t>
            </a:r>
            <a:r>
              <a:rPr lang="en-US" altLang="en-US" sz="2700" dirty="0">
                <a:solidFill>
                  <a:srgbClr val="FF0000"/>
                </a:solidFill>
                <a:latin typeface="Times New Roman" panose="02020603050405020304" pitchFamily="18" charset="0"/>
                <a:sym typeface="Symbol" panose="05050102010706020507" pitchFamily="18" charset="2"/>
              </a:rPr>
              <a:t>)</a:t>
            </a:r>
            <a:r>
              <a:rPr lang="en-US" altLang="en-US" sz="2700" dirty="0">
                <a:solidFill>
                  <a:schemeClr val="accent2"/>
                </a:solidFill>
                <a:latin typeface="Times New Roman" panose="02020603050405020304" pitchFamily="18" charset="0"/>
                <a:sym typeface="Symbol" panose="05050102010706020507" pitchFamily="18" charset="2"/>
              </a:rPr>
              <a:t> </a:t>
            </a:r>
            <a:r>
              <a:rPr lang="en-US" altLang="en-US" sz="2700" dirty="0" err="1">
                <a:solidFill>
                  <a:schemeClr val="accent2"/>
                </a:solidFill>
                <a:latin typeface="Times New Roman" panose="02020603050405020304" pitchFamily="18" charset="0"/>
                <a:sym typeface="Symbol" panose="05050102010706020507" pitchFamily="18" charset="2"/>
              </a:rPr>
              <a:t>là</a:t>
            </a:r>
            <a:r>
              <a:rPr lang="en-US" altLang="en-US" sz="2700" dirty="0">
                <a:solidFill>
                  <a:schemeClr val="accent2"/>
                </a:solidFill>
                <a:latin typeface="Times New Roman" panose="02020603050405020304" pitchFamily="18" charset="0"/>
                <a:sym typeface="Symbol" panose="05050102010706020507" pitchFamily="18" charset="2"/>
              </a:rPr>
              <a:t> </a:t>
            </a:r>
            <a:r>
              <a:rPr lang="en-US" altLang="en-US" sz="2700" dirty="0" err="1">
                <a:solidFill>
                  <a:schemeClr val="accent2"/>
                </a:solidFill>
                <a:latin typeface="Times New Roman" panose="02020603050405020304" pitchFamily="18" charset="0"/>
                <a:sym typeface="Symbol" panose="05050102010706020507" pitchFamily="18" charset="2"/>
              </a:rPr>
              <a:t>đúng</a:t>
            </a:r>
            <a:endParaRPr lang="en-US" altLang="en-US" sz="2700" dirty="0">
              <a:solidFill>
                <a:schemeClr val="accent2"/>
              </a:solidFill>
              <a:latin typeface="Times New Roman" panose="02020603050405020304" pitchFamily="18" charset="0"/>
              <a:sym typeface="Symbol" panose="05050102010706020507" pitchFamily="18" charset="2"/>
            </a:endParaRPr>
          </a:p>
          <a:p>
            <a:pPr eaLnBrk="1" hangingPunct="1"/>
            <a:r>
              <a:rPr lang="en-US" altLang="en-US" sz="2700" b="1" dirty="0" err="1">
                <a:solidFill>
                  <a:schemeClr val="accent2"/>
                </a:solidFill>
                <a:latin typeface="Times New Roman" panose="02020603050405020304" pitchFamily="18" charset="0"/>
                <a:sym typeface="Symbol" panose="05050102010706020507" pitchFamily="18" charset="2"/>
              </a:rPr>
              <a:t>Bước</a:t>
            </a:r>
            <a:r>
              <a:rPr lang="en-US" altLang="en-US" sz="2700" b="1" dirty="0">
                <a:solidFill>
                  <a:schemeClr val="accent2"/>
                </a:solidFill>
                <a:latin typeface="Times New Roman" panose="02020603050405020304" pitchFamily="18" charset="0"/>
                <a:sym typeface="Symbol" panose="05050102010706020507" pitchFamily="18" charset="2"/>
              </a:rPr>
              <a:t> </a:t>
            </a:r>
            <a:r>
              <a:rPr lang="en-US" altLang="en-US" sz="2700" b="1" dirty="0" err="1">
                <a:solidFill>
                  <a:schemeClr val="accent2"/>
                </a:solidFill>
                <a:latin typeface="Times New Roman" panose="02020603050405020304" pitchFamily="18" charset="0"/>
                <a:sym typeface="Symbol" panose="05050102010706020507" pitchFamily="18" charset="2"/>
              </a:rPr>
              <a:t>chuyển</a:t>
            </a:r>
            <a:r>
              <a:rPr lang="en-US" altLang="en-US" sz="2700" b="1" dirty="0">
                <a:solidFill>
                  <a:schemeClr val="accent2"/>
                </a:solidFill>
                <a:latin typeface="Times New Roman" panose="02020603050405020304" pitchFamily="18" charset="0"/>
                <a:sym typeface="Symbol" panose="05050102010706020507" pitchFamily="18" charset="2"/>
              </a:rPr>
              <a:t> qui </a:t>
            </a:r>
            <a:r>
              <a:rPr lang="en-US" altLang="en-US" sz="2700" b="1" dirty="0" err="1">
                <a:solidFill>
                  <a:schemeClr val="accent2"/>
                </a:solidFill>
                <a:latin typeface="Times New Roman" panose="02020603050405020304" pitchFamily="18" charset="0"/>
                <a:sym typeface="Symbol" panose="05050102010706020507" pitchFamily="18" charset="2"/>
              </a:rPr>
              <a:t>nạp</a:t>
            </a:r>
            <a:r>
              <a:rPr lang="en-US" altLang="en-US" sz="2700" b="1" dirty="0">
                <a:solidFill>
                  <a:schemeClr val="accent2"/>
                </a:solidFill>
                <a:latin typeface="Times New Roman" panose="02020603050405020304" pitchFamily="18" charset="0"/>
                <a:sym typeface="Symbol" panose="05050102010706020507" pitchFamily="18" charset="2"/>
              </a:rPr>
              <a:t>:</a:t>
            </a:r>
            <a:r>
              <a:rPr lang="en-US" altLang="en-US" sz="2700" dirty="0">
                <a:solidFill>
                  <a:schemeClr val="accent2"/>
                </a:solidFill>
                <a:latin typeface="Times New Roman" panose="02020603050405020304" pitchFamily="18" charset="0"/>
                <a:sym typeface="Symbol" panose="05050102010706020507" pitchFamily="18" charset="2"/>
              </a:rPr>
              <a:t> </a:t>
            </a:r>
            <a:r>
              <a:rPr lang="en-US" altLang="en-US" sz="2700" dirty="0" err="1">
                <a:solidFill>
                  <a:schemeClr val="accent2"/>
                </a:solidFill>
                <a:latin typeface="Times New Roman" panose="02020603050405020304" pitchFamily="18" charset="0"/>
                <a:sym typeface="Symbol" panose="05050102010706020507" pitchFamily="18" charset="2"/>
              </a:rPr>
              <a:t>Chứng</a:t>
            </a:r>
            <a:r>
              <a:rPr lang="en-US" altLang="en-US" sz="2700" dirty="0">
                <a:solidFill>
                  <a:schemeClr val="accent2"/>
                </a:solidFill>
                <a:latin typeface="Times New Roman" panose="02020603050405020304" pitchFamily="18" charset="0"/>
                <a:sym typeface="Symbol" panose="05050102010706020507" pitchFamily="18" charset="2"/>
              </a:rPr>
              <a:t> minh </a:t>
            </a:r>
            <a:r>
              <a:rPr lang="en-US" altLang="en-US" sz="2700" i="1" dirty="0">
                <a:solidFill>
                  <a:srgbClr val="FF0000"/>
                </a:solidFill>
                <a:latin typeface="Times New Roman" panose="02020603050405020304" pitchFamily="18" charset="0"/>
                <a:sym typeface="Symbol" panose="05050102010706020507" pitchFamily="18" charset="2"/>
              </a:rPr>
              <a:t>P</a:t>
            </a:r>
            <a:r>
              <a:rPr lang="en-US" altLang="en-US" sz="2700" dirty="0">
                <a:solidFill>
                  <a:srgbClr val="FF0000"/>
                </a:solidFill>
                <a:latin typeface="Times New Roman" panose="02020603050405020304" pitchFamily="18" charset="0"/>
                <a:sym typeface="Symbol" panose="05050102010706020507" pitchFamily="18" charset="2"/>
              </a:rPr>
              <a:t>(</a:t>
            </a:r>
            <a:r>
              <a:rPr lang="en-US" altLang="en-US" sz="2700" i="1" dirty="0">
                <a:solidFill>
                  <a:srgbClr val="FF0000"/>
                </a:solidFill>
                <a:latin typeface="Times New Roman" panose="02020603050405020304" pitchFamily="18" charset="0"/>
                <a:sym typeface="Symbol" panose="05050102010706020507" pitchFamily="18" charset="2"/>
              </a:rPr>
              <a:t>n</a:t>
            </a:r>
            <a:r>
              <a:rPr lang="en-US" altLang="en-US" sz="2700" dirty="0">
                <a:solidFill>
                  <a:srgbClr val="FF0000"/>
                </a:solidFill>
                <a:latin typeface="Times New Roman" panose="02020603050405020304" pitchFamily="18" charset="0"/>
                <a:sym typeface="Symbol" panose="05050102010706020507" pitchFamily="18" charset="2"/>
              </a:rPr>
              <a:t>+1)</a:t>
            </a:r>
            <a:r>
              <a:rPr lang="en-US" altLang="en-US" sz="2700" dirty="0">
                <a:solidFill>
                  <a:schemeClr val="accent2"/>
                </a:solidFill>
                <a:latin typeface="Times New Roman" panose="02020603050405020304" pitchFamily="18" charset="0"/>
                <a:sym typeface="Symbol" panose="05050102010706020507" pitchFamily="18" charset="2"/>
              </a:rPr>
              <a:t> </a:t>
            </a:r>
            <a:r>
              <a:rPr lang="en-US" altLang="en-US" sz="2700" dirty="0" err="1">
                <a:solidFill>
                  <a:schemeClr val="accent2"/>
                </a:solidFill>
                <a:latin typeface="Times New Roman" panose="02020603050405020304" pitchFamily="18" charset="0"/>
                <a:sym typeface="Symbol" panose="05050102010706020507" pitchFamily="18" charset="2"/>
              </a:rPr>
              <a:t>là</a:t>
            </a:r>
            <a:r>
              <a:rPr lang="en-US" altLang="en-US" sz="2700" dirty="0">
                <a:solidFill>
                  <a:schemeClr val="accent2"/>
                </a:solidFill>
                <a:latin typeface="Times New Roman" panose="02020603050405020304" pitchFamily="18" charset="0"/>
                <a:sym typeface="Symbol" panose="05050102010706020507" pitchFamily="18" charset="2"/>
              </a:rPr>
              <a:t> </a:t>
            </a:r>
            <a:r>
              <a:rPr lang="en-US" altLang="en-US" sz="2700" dirty="0" err="1">
                <a:solidFill>
                  <a:schemeClr val="accent2"/>
                </a:solidFill>
                <a:latin typeface="Times New Roman" panose="02020603050405020304" pitchFamily="18" charset="0"/>
                <a:sym typeface="Symbol" panose="05050102010706020507" pitchFamily="18" charset="2"/>
              </a:rPr>
              <a:t>đúng</a:t>
            </a:r>
            <a:r>
              <a:rPr lang="en-US" altLang="en-US" sz="2700" dirty="0">
                <a:solidFill>
                  <a:schemeClr val="accent2"/>
                </a:solidFill>
                <a:latin typeface="Times New Roman" panose="02020603050405020304" pitchFamily="18" charset="0"/>
                <a:sym typeface="Symbol" panose="05050102010706020507" pitchFamily="18" charset="2"/>
              </a:rPr>
              <a:t>.</a:t>
            </a:r>
          </a:p>
          <a:p>
            <a:pPr eaLnBrk="1" hangingPunct="1"/>
            <a:r>
              <a:rPr lang="en-US" altLang="en-US" sz="2700" b="1" dirty="0" err="1">
                <a:solidFill>
                  <a:schemeClr val="accent2"/>
                </a:solidFill>
                <a:latin typeface="Times New Roman" panose="02020603050405020304" pitchFamily="18" charset="0"/>
                <a:sym typeface="Symbol" panose="05050102010706020507" pitchFamily="18" charset="2"/>
              </a:rPr>
              <a:t>Kết</a:t>
            </a:r>
            <a:r>
              <a:rPr lang="en-US" altLang="en-US" sz="2700" b="1" dirty="0">
                <a:solidFill>
                  <a:schemeClr val="accent2"/>
                </a:solidFill>
                <a:latin typeface="Times New Roman" panose="02020603050405020304" pitchFamily="18" charset="0"/>
                <a:sym typeface="Symbol" panose="05050102010706020507" pitchFamily="18" charset="2"/>
              </a:rPr>
              <a:t> </a:t>
            </a:r>
            <a:r>
              <a:rPr lang="en-US" altLang="en-US" sz="2700" b="1" dirty="0" err="1">
                <a:solidFill>
                  <a:schemeClr val="accent2"/>
                </a:solidFill>
                <a:latin typeface="Times New Roman" panose="02020603050405020304" pitchFamily="18" charset="0"/>
                <a:sym typeface="Symbol" panose="05050102010706020507" pitchFamily="18" charset="2"/>
              </a:rPr>
              <a:t>luận</a:t>
            </a:r>
            <a:r>
              <a:rPr lang="en-US" altLang="en-US" sz="2700" b="1" dirty="0">
                <a:solidFill>
                  <a:schemeClr val="accent2"/>
                </a:solidFill>
                <a:latin typeface="Times New Roman" panose="02020603050405020304" pitchFamily="18" charset="0"/>
                <a:sym typeface="Symbol" panose="05050102010706020507" pitchFamily="18" charset="2"/>
              </a:rPr>
              <a:t>: </a:t>
            </a:r>
            <a:r>
              <a:rPr lang="en-US" altLang="en-US" sz="2700" dirty="0">
                <a:solidFill>
                  <a:schemeClr val="accent2"/>
                </a:solidFill>
                <a:latin typeface="Times New Roman" panose="02020603050405020304" pitchFamily="18" charset="0"/>
                <a:sym typeface="Symbol" panose="05050102010706020507" pitchFamily="18" charset="2"/>
              </a:rPr>
              <a:t>Theo </a:t>
            </a:r>
            <a:r>
              <a:rPr lang="en-US" altLang="en-US" sz="2700" dirty="0" err="1">
                <a:solidFill>
                  <a:schemeClr val="accent2"/>
                </a:solidFill>
                <a:latin typeface="Times New Roman" panose="02020603050405020304" pitchFamily="18" charset="0"/>
                <a:sym typeface="Symbol" panose="05050102010706020507" pitchFamily="18" charset="2"/>
              </a:rPr>
              <a:t>nguyên</a:t>
            </a:r>
            <a:r>
              <a:rPr lang="en-US" altLang="en-US" sz="2700" dirty="0">
                <a:solidFill>
                  <a:schemeClr val="accent2"/>
                </a:solidFill>
                <a:latin typeface="Times New Roman" panose="02020603050405020304" pitchFamily="18" charset="0"/>
                <a:sym typeface="Symbol" panose="05050102010706020507" pitchFamily="18" charset="2"/>
              </a:rPr>
              <a:t> </a:t>
            </a:r>
            <a:r>
              <a:rPr lang="en-US" altLang="en-US" sz="2700" dirty="0" err="1">
                <a:solidFill>
                  <a:schemeClr val="accent2"/>
                </a:solidFill>
                <a:latin typeface="Times New Roman" panose="02020603050405020304" pitchFamily="18" charset="0"/>
                <a:sym typeface="Symbol" panose="05050102010706020507" pitchFamily="18" charset="2"/>
              </a:rPr>
              <a:t>lý</a:t>
            </a:r>
            <a:r>
              <a:rPr lang="en-US" altLang="en-US" sz="2700" dirty="0">
                <a:solidFill>
                  <a:schemeClr val="accent2"/>
                </a:solidFill>
                <a:latin typeface="Times New Roman" panose="02020603050405020304" pitchFamily="18" charset="0"/>
                <a:sym typeface="Symbol" panose="05050102010706020507" pitchFamily="18" charset="2"/>
              </a:rPr>
              <a:t> qui </a:t>
            </a:r>
            <a:r>
              <a:rPr lang="en-US" altLang="en-US" sz="2700" dirty="0" err="1">
                <a:solidFill>
                  <a:schemeClr val="accent2"/>
                </a:solidFill>
                <a:latin typeface="Times New Roman" panose="02020603050405020304" pitchFamily="18" charset="0"/>
                <a:sym typeface="Symbol" panose="05050102010706020507" pitchFamily="18" charset="2"/>
              </a:rPr>
              <a:t>nạp</a:t>
            </a:r>
            <a:r>
              <a:rPr lang="en-US" altLang="en-US" sz="2700" dirty="0">
                <a:solidFill>
                  <a:schemeClr val="accent2"/>
                </a:solidFill>
                <a:latin typeface="Times New Roman" panose="02020603050405020304" pitchFamily="18" charset="0"/>
                <a:sym typeface="Symbol" panose="05050102010706020507" pitchFamily="18" charset="2"/>
              </a:rPr>
              <a:t> ta </a:t>
            </a:r>
            <a:r>
              <a:rPr lang="en-US" altLang="en-US" sz="2700" dirty="0" err="1">
                <a:solidFill>
                  <a:schemeClr val="accent2"/>
                </a:solidFill>
                <a:latin typeface="Times New Roman" panose="02020603050405020304" pitchFamily="18" charset="0"/>
                <a:sym typeface="Symbol" panose="05050102010706020507" pitchFamily="18" charset="2"/>
              </a:rPr>
              <a:t>có</a:t>
            </a:r>
            <a:r>
              <a:rPr lang="en-US" altLang="en-US" sz="2700" dirty="0">
                <a:solidFill>
                  <a:srgbClr val="FF0000"/>
                </a:solidFill>
                <a:latin typeface="Times New Roman" panose="02020603050405020304" pitchFamily="18" charset="0"/>
                <a:sym typeface="Symbol" panose="05050102010706020507" pitchFamily="18" charset="2"/>
              </a:rPr>
              <a:t> </a:t>
            </a:r>
            <a:r>
              <a:rPr lang="en-US" altLang="en-US" sz="2700" i="1" dirty="0">
                <a:solidFill>
                  <a:srgbClr val="FF0000"/>
                </a:solidFill>
                <a:latin typeface="Times New Roman" panose="02020603050405020304" pitchFamily="18" charset="0"/>
                <a:sym typeface="Symbol" panose="05050102010706020507" pitchFamily="18" charset="2"/>
              </a:rPr>
              <a:t>P</a:t>
            </a:r>
            <a:r>
              <a:rPr lang="en-US" altLang="en-US" sz="2700" dirty="0">
                <a:solidFill>
                  <a:srgbClr val="FF0000"/>
                </a:solidFill>
                <a:latin typeface="Times New Roman" panose="02020603050405020304" pitchFamily="18" charset="0"/>
                <a:sym typeface="Symbol" panose="05050102010706020507" pitchFamily="18" charset="2"/>
              </a:rPr>
              <a:t>(</a:t>
            </a:r>
            <a:r>
              <a:rPr lang="en-US" altLang="en-US" sz="2700" i="1" dirty="0">
                <a:solidFill>
                  <a:srgbClr val="FF0000"/>
                </a:solidFill>
                <a:latin typeface="Times New Roman" panose="02020603050405020304" pitchFamily="18" charset="0"/>
                <a:sym typeface="Symbol" panose="05050102010706020507" pitchFamily="18" charset="2"/>
              </a:rPr>
              <a:t>n</a:t>
            </a:r>
            <a:r>
              <a:rPr lang="en-US" altLang="en-US" sz="2700" dirty="0">
                <a:solidFill>
                  <a:srgbClr val="FF0000"/>
                </a:solidFill>
                <a:latin typeface="Times New Roman" panose="02020603050405020304" pitchFamily="18" charset="0"/>
                <a:sym typeface="Symbol" panose="05050102010706020507" pitchFamily="18" charset="2"/>
              </a:rPr>
              <a:t>)</a:t>
            </a:r>
            <a:r>
              <a:rPr lang="en-US" altLang="en-US" sz="2700" dirty="0">
                <a:solidFill>
                  <a:schemeClr val="accent2"/>
                </a:solidFill>
                <a:latin typeface="Times New Roman" panose="02020603050405020304" pitchFamily="18" charset="0"/>
                <a:sym typeface="Symbol" panose="05050102010706020507" pitchFamily="18" charset="2"/>
              </a:rPr>
              <a:t> </a:t>
            </a:r>
            <a:r>
              <a:rPr lang="en-US" altLang="en-US" sz="2700" dirty="0" err="1">
                <a:solidFill>
                  <a:schemeClr val="accent2"/>
                </a:solidFill>
                <a:latin typeface="Times New Roman" panose="02020603050405020304" pitchFamily="18" charset="0"/>
                <a:sym typeface="Symbol" panose="05050102010706020507" pitchFamily="18" charset="2"/>
              </a:rPr>
              <a:t>là</a:t>
            </a:r>
            <a:r>
              <a:rPr lang="en-US" altLang="en-US" sz="2700" dirty="0">
                <a:solidFill>
                  <a:schemeClr val="accent2"/>
                </a:solidFill>
                <a:latin typeface="Times New Roman" panose="02020603050405020304" pitchFamily="18" charset="0"/>
                <a:sym typeface="Symbol" panose="05050102010706020507" pitchFamily="18" charset="2"/>
              </a:rPr>
              <a:t> </a:t>
            </a:r>
            <a:r>
              <a:rPr lang="en-US" altLang="en-US" sz="2700" dirty="0" err="1">
                <a:solidFill>
                  <a:schemeClr val="accent2"/>
                </a:solidFill>
                <a:latin typeface="Times New Roman" panose="02020603050405020304" pitchFamily="18" charset="0"/>
                <a:sym typeface="Symbol" panose="05050102010706020507" pitchFamily="18" charset="2"/>
              </a:rPr>
              <a:t>đúng</a:t>
            </a:r>
            <a:r>
              <a:rPr lang="en-US" altLang="en-US" sz="2700" dirty="0">
                <a:solidFill>
                  <a:schemeClr val="accent2"/>
                </a:solidFill>
                <a:latin typeface="Times New Roman" panose="02020603050405020304" pitchFamily="18" charset="0"/>
                <a:sym typeface="Symbol" panose="05050102010706020507" pitchFamily="18" charset="2"/>
              </a:rPr>
              <a:t>  </a:t>
            </a:r>
            <a:r>
              <a:rPr lang="en-US" altLang="en-US" sz="2700" dirty="0">
                <a:solidFill>
                  <a:srgbClr val="FF0000"/>
                </a:solidFill>
                <a:latin typeface="Times New Roman" panose="02020603050405020304" pitchFamily="18" charset="0"/>
                <a:sym typeface="Symbol" panose="05050102010706020507" pitchFamily="18" charset="2"/>
              </a:rPr>
              <a:t></a:t>
            </a:r>
            <a:r>
              <a:rPr lang="en-US" altLang="en-US" sz="2700" i="1" dirty="0">
                <a:solidFill>
                  <a:srgbClr val="FF0000"/>
                </a:solidFill>
                <a:latin typeface="Times New Roman" panose="02020603050405020304" pitchFamily="18" charset="0"/>
                <a:sym typeface="Symbol" panose="05050102010706020507" pitchFamily="18" charset="2"/>
              </a:rPr>
              <a:t>n </a:t>
            </a:r>
            <a:r>
              <a:rPr lang="en-US" altLang="en-US" sz="2700" dirty="0">
                <a:solidFill>
                  <a:srgbClr val="FF0000"/>
                </a:solidFill>
                <a:latin typeface="Times New Roman" panose="02020603050405020304" pitchFamily="18" charset="0"/>
                <a:sym typeface="Symbol" panose="05050102010706020507" pitchFamily="18" charset="2"/>
              </a:rPr>
              <a:t></a:t>
            </a:r>
            <a:r>
              <a:rPr lang="en-US" altLang="en-US" sz="2700" i="1" dirty="0">
                <a:solidFill>
                  <a:srgbClr val="FF0000"/>
                </a:solidFill>
                <a:latin typeface="Times New Roman" panose="02020603050405020304" pitchFamily="18" charset="0"/>
                <a:sym typeface="Symbol" panose="05050102010706020507" pitchFamily="18" charset="2"/>
              </a:rPr>
              <a:t> n</a:t>
            </a:r>
            <a:r>
              <a:rPr lang="en-US" altLang="en-US" sz="2700" baseline="-25000" dirty="0">
                <a:solidFill>
                  <a:srgbClr val="FF0000"/>
                </a:solidFill>
                <a:latin typeface="Times New Roman" panose="02020603050405020304" pitchFamily="18" charset="0"/>
                <a:sym typeface="Symbol" panose="05050102010706020507" pitchFamily="18" charset="2"/>
              </a:rPr>
              <a:t>0</a:t>
            </a:r>
            <a:r>
              <a:rPr lang="en-US" altLang="en-US" sz="2700" i="1" dirty="0">
                <a:solidFill>
                  <a:srgbClr val="FF0000"/>
                </a:solidFill>
                <a:latin typeface="Times New Roman" panose="02020603050405020304" pitchFamily="18" charset="0"/>
                <a:sym typeface="Symbol" panose="05050102010706020507" pitchFamily="18" charset="2"/>
              </a:rPr>
              <a:t>.</a:t>
            </a:r>
          </a:p>
        </p:txBody>
      </p:sp>
    </p:spTree>
    <p:extLst>
      <p:ext uri="{BB962C8B-B14F-4D97-AF65-F5344CB8AC3E}">
        <p14:creationId xmlns:p14="http://schemas.microsoft.com/office/powerpoint/2010/main" val="37743860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90CFB463-1118-4DB7-9304-F201C0F3E9F8}"/>
              </a:ext>
            </a:extLst>
          </p:cNvPr>
          <p:cNvSpPr>
            <a:spLocks noGrp="1" noChangeArrowheads="1"/>
          </p:cNvSpPr>
          <p:nvPr>
            <p:ph type="title"/>
          </p:nvPr>
        </p:nvSpPr>
        <p:spPr>
          <a:xfrm>
            <a:off x="-37407" y="-38100"/>
            <a:ext cx="7696200" cy="990600"/>
          </a:xfrm>
        </p:spPr>
        <p:txBody>
          <a:bodyPr>
            <a:normAutofit/>
          </a:bodyPr>
          <a:lstStyle/>
          <a:p>
            <a:pPr eaLnBrk="1" hangingPunct="1"/>
            <a:r>
              <a:rPr lang="en-US" altLang="en-US" sz="3000" dirty="0" err="1"/>
              <a:t>Ví</a:t>
            </a:r>
            <a:r>
              <a:rPr lang="en-US" altLang="en-US" sz="3000" dirty="0"/>
              <a:t> </a:t>
            </a:r>
            <a:r>
              <a:rPr lang="en-US" altLang="en-US" sz="3000" dirty="0" err="1"/>
              <a:t>dụ</a:t>
            </a:r>
            <a:endParaRPr lang="en-US" altLang="en-US" sz="3000" dirty="0"/>
          </a:p>
        </p:txBody>
      </p:sp>
      <p:sp>
        <p:nvSpPr>
          <p:cNvPr id="66563" name="Rectangle 3">
            <a:extLst>
              <a:ext uri="{FF2B5EF4-FFF2-40B4-BE49-F238E27FC236}">
                <a16:creationId xmlns:a16="http://schemas.microsoft.com/office/drawing/2014/main" id="{15E0382F-4DA0-4798-A0CE-704F61C7AC7D}"/>
              </a:ext>
            </a:extLst>
          </p:cNvPr>
          <p:cNvSpPr>
            <a:spLocks noGrp="1" noChangeArrowheads="1"/>
          </p:cNvSpPr>
          <p:nvPr>
            <p:ph type="body" sz="half" idx="2"/>
          </p:nvPr>
        </p:nvSpPr>
        <p:spPr>
          <a:xfrm>
            <a:off x="0" y="838200"/>
            <a:ext cx="8550275" cy="4495800"/>
          </a:xfrm>
        </p:spPr>
        <p:txBody>
          <a:bodyPr/>
          <a:lstStyle/>
          <a:p>
            <a:pPr eaLnBrk="1" hangingPunct="1">
              <a:buFont typeface="Wingdings" panose="05000000000000000000" pitchFamily="2" charset="2"/>
              <a:buNone/>
            </a:pPr>
            <a:r>
              <a:rPr lang="en-US" altLang="en-US" sz="2800">
                <a:latin typeface="Times New Roman" panose="02020603050405020304" pitchFamily="18" charset="0"/>
                <a:cs typeface="Times New Roman" panose="02020603050405020304" pitchFamily="18" charset="0"/>
              </a:rPr>
              <a:t>   </a:t>
            </a:r>
            <a:r>
              <a:rPr lang="en-US" altLang="en-US" sz="2800">
                <a:solidFill>
                  <a:srgbClr val="000066"/>
                </a:solidFill>
                <a:latin typeface="Times New Roman" panose="02020603050405020304" pitchFamily="18" charset="0"/>
                <a:cs typeface="Times New Roman" panose="02020603050405020304" pitchFamily="18" charset="0"/>
              </a:rPr>
              <a:t>Chứng minh rằng  luôn có thể phủ kín bàn cờ kích thước 2</a:t>
            </a:r>
            <a:r>
              <a:rPr lang="en-US" altLang="en-US" sz="2800" i="1" baseline="30000">
                <a:solidFill>
                  <a:srgbClr val="000066"/>
                </a:solidFill>
                <a:latin typeface="Times New Roman" panose="02020603050405020304" pitchFamily="18" charset="0"/>
                <a:cs typeface="Times New Roman" panose="02020603050405020304" pitchFamily="18" charset="0"/>
              </a:rPr>
              <a:t>n</a:t>
            </a:r>
            <a:r>
              <a:rPr lang="en-US" altLang="en-US" sz="2800">
                <a:solidFill>
                  <a:srgbClr val="000066"/>
                </a:solidFill>
                <a:latin typeface="Times New Roman" panose="02020603050405020304" pitchFamily="18" charset="0"/>
                <a:cs typeface="Times New Roman" panose="02020603050405020304" pitchFamily="18" charset="0"/>
              </a:rPr>
              <a:t> </a:t>
            </a:r>
            <a:r>
              <a:rPr lang="en-US" altLang="en-US" sz="2800">
                <a:solidFill>
                  <a:srgbClr val="000066"/>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800">
                <a:solidFill>
                  <a:srgbClr val="000066"/>
                </a:solidFill>
                <a:latin typeface="Times New Roman" panose="02020603050405020304" pitchFamily="18" charset="0"/>
                <a:cs typeface="Times New Roman" panose="02020603050405020304" pitchFamily="18" charset="0"/>
              </a:rPr>
              <a:t> 2</a:t>
            </a:r>
            <a:r>
              <a:rPr lang="en-US" altLang="en-US" sz="2800" i="1" baseline="30000">
                <a:solidFill>
                  <a:srgbClr val="000066"/>
                </a:solidFill>
                <a:latin typeface="Times New Roman" panose="02020603050405020304" pitchFamily="18" charset="0"/>
                <a:cs typeface="Times New Roman" panose="02020603050405020304" pitchFamily="18" charset="0"/>
              </a:rPr>
              <a:t>n</a:t>
            </a:r>
            <a:r>
              <a:rPr lang="en-US" altLang="en-US" sz="2800">
                <a:solidFill>
                  <a:srgbClr val="000066"/>
                </a:solidFill>
                <a:latin typeface="Times New Roman" panose="02020603050405020304" pitchFamily="18" charset="0"/>
                <a:cs typeface="Times New Roman" panose="02020603050405020304" pitchFamily="18" charset="0"/>
              </a:rPr>
              <a:t>  (</a:t>
            </a:r>
            <a:r>
              <a:rPr lang="en-US" altLang="en-US" sz="2800" i="1">
                <a:solidFill>
                  <a:srgbClr val="000066"/>
                </a:solidFill>
                <a:latin typeface="Times New Roman" panose="02020603050405020304" pitchFamily="18" charset="0"/>
                <a:cs typeface="Times New Roman" panose="02020603050405020304" pitchFamily="18" charset="0"/>
              </a:rPr>
              <a:t>n</a:t>
            </a:r>
            <a:r>
              <a:rPr lang="en-US" altLang="en-US" sz="2800">
                <a:solidFill>
                  <a:srgbClr val="000066"/>
                </a:solidFill>
                <a:latin typeface="Times New Roman" panose="02020603050405020304" pitchFamily="18" charset="0"/>
                <a:cs typeface="Times New Roman" panose="02020603050405020304" pitchFamily="18" charset="0"/>
              </a:rPr>
              <a:t> &gt; 1) bởi các quân bài hình chữ T (T-omino).</a:t>
            </a:r>
          </a:p>
        </p:txBody>
      </p:sp>
      <p:grpSp>
        <p:nvGrpSpPr>
          <p:cNvPr id="66564" name="Group 4">
            <a:extLst>
              <a:ext uri="{FF2B5EF4-FFF2-40B4-BE49-F238E27FC236}">
                <a16:creationId xmlns:a16="http://schemas.microsoft.com/office/drawing/2014/main" id="{67A9B341-C609-481A-9326-478235C11C08}"/>
              </a:ext>
            </a:extLst>
          </p:cNvPr>
          <p:cNvGrpSpPr>
            <a:grpSpLocks/>
          </p:cNvGrpSpPr>
          <p:nvPr/>
        </p:nvGrpSpPr>
        <p:grpSpPr bwMode="auto">
          <a:xfrm>
            <a:off x="3048000" y="2362200"/>
            <a:ext cx="2741613" cy="1828800"/>
            <a:chOff x="768" y="1728"/>
            <a:chExt cx="1727" cy="1152"/>
          </a:xfrm>
        </p:grpSpPr>
        <p:sp>
          <p:nvSpPr>
            <p:cNvPr id="66566" name="Rectangle 5">
              <a:extLst>
                <a:ext uri="{FF2B5EF4-FFF2-40B4-BE49-F238E27FC236}">
                  <a16:creationId xmlns:a16="http://schemas.microsoft.com/office/drawing/2014/main" id="{AAF69C32-EA87-4FD1-B483-FCA80197CBE0}"/>
                </a:ext>
              </a:extLst>
            </p:cNvPr>
            <p:cNvSpPr>
              <a:spLocks noChangeArrowheads="1"/>
            </p:cNvSpPr>
            <p:nvPr/>
          </p:nvSpPr>
          <p:spPr bwMode="auto">
            <a:xfrm>
              <a:off x="1344" y="1728"/>
              <a:ext cx="576" cy="115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1800">
                <a:solidFill>
                  <a:schemeClr val="tx1"/>
                </a:solidFill>
              </a:endParaRPr>
            </a:p>
          </p:txBody>
        </p:sp>
        <p:sp>
          <p:nvSpPr>
            <p:cNvPr id="66567" name="Rectangle 6">
              <a:extLst>
                <a:ext uri="{FF2B5EF4-FFF2-40B4-BE49-F238E27FC236}">
                  <a16:creationId xmlns:a16="http://schemas.microsoft.com/office/drawing/2014/main" id="{90C60D86-8B2F-4BC8-B631-1647FDF611B5}"/>
                </a:ext>
              </a:extLst>
            </p:cNvPr>
            <p:cNvSpPr>
              <a:spLocks noChangeArrowheads="1"/>
            </p:cNvSpPr>
            <p:nvPr/>
          </p:nvSpPr>
          <p:spPr bwMode="auto">
            <a:xfrm>
              <a:off x="768" y="1728"/>
              <a:ext cx="1727" cy="576"/>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2400">
                <a:solidFill>
                  <a:schemeClr val="tx1"/>
                </a:solidFill>
                <a:latin typeface="Times New Roman" panose="02020603050405020304" pitchFamily="18" charset="0"/>
              </a:endParaRPr>
            </a:p>
          </p:txBody>
        </p:sp>
      </p:grpSp>
    </p:spTree>
    <p:extLst>
      <p:ext uri="{BB962C8B-B14F-4D97-AF65-F5344CB8AC3E}">
        <p14:creationId xmlns:p14="http://schemas.microsoft.com/office/powerpoint/2010/main" val="27233135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6ACF7FE9-FF75-4246-8005-01E4C86ABEE7}"/>
              </a:ext>
            </a:extLst>
          </p:cNvPr>
          <p:cNvSpPr>
            <a:spLocks noGrp="1" noChangeArrowheads="1"/>
          </p:cNvSpPr>
          <p:nvPr>
            <p:ph type="title"/>
          </p:nvPr>
        </p:nvSpPr>
        <p:spPr/>
        <p:txBody>
          <a:bodyPr/>
          <a:lstStyle/>
          <a:p>
            <a:pPr eaLnBrk="1" hangingPunct="1"/>
            <a:r>
              <a:rPr lang="en-US" altLang="en-US" dirty="0" err="1"/>
              <a:t>Cơ</a:t>
            </a:r>
            <a:r>
              <a:rPr lang="en-US" altLang="en-US" dirty="0"/>
              <a:t> </a:t>
            </a:r>
            <a:r>
              <a:rPr lang="en-US" altLang="en-US" dirty="0" err="1"/>
              <a:t>sở</a:t>
            </a:r>
            <a:r>
              <a:rPr lang="en-US" altLang="en-US" dirty="0"/>
              <a:t> qui </a:t>
            </a:r>
            <a:r>
              <a:rPr lang="en-US" altLang="en-US" dirty="0" err="1"/>
              <a:t>nạp</a:t>
            </a:r>
            <a:r>
              <a:rPr lang="en-US" altLang="en-US" dirty="0"/>
              <a:t>: </a:t>
            </a:r>
            <a:r>
              <a:rPr lang="en-US" altLang="en-US" dirty="0" err="1"/>
              <a:t>Bảng</a:t>
            </a:r>
            <a:r>
              <a:rPr lang="en-US" altLang="en-US" dirty="0"/>
              <a:t> 2</a:t>
            </a:r>
            <a:r>
              <a:rPr lang="en-US" altLang="en-US" baseline="30000" dirty="0"/>
              <a:t>2</a:t>
            </a:r>
            <a:r>
              <a:rPr lang="en-US" altLang="en-US" dirty="0"/>
              <a:t> x 2</a:t>
            </a:r>
            <a:r>
              <a:rPr lang="en-US" altLang="en-US" baseline="30000" dirty="0"/>
              <a:t>2 </a:t>
            </a:r>
            <a:endParaRPr lang="en-US" altLang="en-US" dirty="0"/>
          </a:p>
        </p:txBody>
      </p:sp>
      <p:grpSp>
        <p:nvGrpSpPr>
          <p:cNvPr id="67587" name="Group 3">
            <a:extLst>
              <a:ext uri="{FF2B5EF4-FFF2-40B4-BE49-F238E27FC236}">
                <a16:creationId xmlns:a16="http://schemas.microsoft.com/office/drawing/2014/main" id="{C5F1BF82-1AC5-4CEA-8EDA-063AAEF13256}"/>
              </a:ext>
            </a:extLst>
          </p:cNvPr>
          <p:cNvGrpSpPr>
            <a:grpSpLocks/>
          </p:cNvGrpSpPr>
          <p:nvPr/>
        </p:nvGrpSpPr>
        <p:grpSpPr bwMode="auto">
          <a:xfrm>
            <a:off x="2362200" y="4343400"/>
            <a:ext cx="2741613" cy="1828800"/>
            <a:chOff x="720" y="1392"/>
            <a:chExt cx="1727" cy="1152"/>
          </a:xfrm>
        </p:grpSpPr>
        <p:sp>
          <p:nvSpPr>
            <p:cNvPr id="67601" name="Rectangle 4">
              <a:extLst>
                <a:ext uri="{FF2B5EF4-FFF2-40B4-BE49-F238E27FC236}">
                  <a16:creationId xmlns:a16="http://schemas.microsoft.com/office/drawing/2014/main" id="{F232DCC9-FF2F-41DA-A612-35726C6E37B2}"/>
                </a:ext>
              </a:extLst>
            </p:cNvPr>
            <p:cNvSpPr>
              <a:spLocks noChangeArrowheads="1"/>
            </p:cNvSpPr>
            <p:nvPr/>
          </p:nvSpPr>
          <p:spPr bwMode="auto">
            <a:xfrm flipV="1">
              <a:off x="720" y="1968"/>
              <a:ext cx="1727" cy="576"/>
            </a:xfrm>
            <a:prstGeom prst="rect">
              <a:avLst/>
            </a:prstGeom>
            <a:solidFill>
              <a:schemeClr val="hlink"/>
            </a:solidFill>
            <a:ln w="38100">
              <a:solidFill>
                <a:schemeClr val="tx1"/>
              </a:solidFill>
              <a:miter lim="800000"/>
              <a:headEnd/>
              <a:tailEnd/>
            </a:ln>
          </p:spPr>
          <p:txBody>
            <a:bodyPr rot="10800000"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2400">
                <a:solidFill>
                  <a:schemeClr val="accent1"/>
                </a:solidFill>
                <a:latin typeface="Times New Roman" panose="02020603050405020304" pitchFamily="18" charset="0"/>
              </a:endParaRPr>
            </a:p>
          </p:txBody>
        </p:sp>
        <p:sp>
          <p:nvSpPr>
            <p:cNvPr id="67602" name="Rectangle 5">
              <a:extLst>
                <a:ext uri="{FF2B5EF4-FFF2-40B4-BE49-F238E27FC236}">
                  <a16:creationId xmlns:a16="http://schemas.microsoft.com/office/drawing/2014/main" id="{20DEAB29-2B94-4E1C-B7C7-320C8BAF7F16}"/>
                </a:ext>
              </a:extLst>
            </p:cNvPr>
            <p:cNvSpPr>
              <a:spLocks noChangeArrowheads="1"/>
            </p:cNvSpPr>
            <p:nvPr/>
          </p:nvSpPr>
          <p:spPr bwMode="auto">
            <a:xfrm flipV="1">
              <a:off x="1296" y="1392"/>
              <a:ext cx="576" cy="1152"/>
            </a:xfrm>
            <a:prstGeom prst="rect">
              <a:avLst/>
            </a:prstGeom>
            <a:solidFill>
              <a:schemeClr val="hlink"/>
            </a:solidFill>
            <a:ln w="38100">
              <a:solidFill>
                <a:schemeClr val="tx1"/>
              </a:solidFill>
              <a:miter lim="800000"/>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1800">
                <a:solidFill>
                  <a:schemeClr val="tx1"/>
                </a:solidFill>
              </a:endParaRPr>
            </a:p>
          </p:txBody>
        </p:sp>
        <p:sp>
          <p:nvSpPr>
            <p:cNvPr id="67603" name="Line 6">
              <a:extLst>
                <a:ext uri="{FF2B5EF4-FFF2-40B4-BE49-F238E27FC236}">
                  <a16:creationId xmlns:a16="http://schemas.microsoft.com/office/drawing/2014/main" id="{BD44ED09-77F8-41AD-A996-9A50D8F13D10}"/>
                </a:ext>
              </a:extLst>
            </p:cNvPr>
            <p:cNvSpPr>
              <a:spLocks noChangeShapeType="1"/>
            </p:cNvSpPr>
            <p:nvPr/>
          </p:nvSpPr>
          <p:spPr bwMode="auto">
            <a:xfrm>
              <a:off x="1296" y="1968"/>
              <a:ext cx="57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7588" name="Group 7">
            <a:extLst>
              <a:ext uri="{FF2B5EF4-FFF2-40B4-BE49-F238E27FC236}">
                <a16:creationId xmlns:a16="http://schemas.microsoft.com/office/drawing/2014/main" id="{0C5C04F5-5EC3-4E27-8BF1-005663E8A700}"/>
              </a:ext>
            </a:extLst>
          </p:cNvPr>
          <p:cNvGrpSpPr>
            <a:grpSpLocks/>
          </p:cNvGrpSpPr>
          <p:nvPr/>
        </p:nvGrpSpPr>
        <p:grpSpPr bwMode="auto">
          <a:xfrm flipV="1">
            <a:off x="2895600" y="1676400"/>
            <a:ext cx="2741613" cy="1828800"/>
            <a:chOff x="720" y="1392"/>
            <a:chExt cx="1727" cy="1152"/>
          </a:xfrm>
        </p:grpSpPr>
        <p:sp>
          <p:nvSpPr>
            <p:cNvPr id="67598" name="Rectangle 8">
              <a:extLst>
                <a:ext uri="{FF2B5EF4-FFF2-40B4-BE49-F238E27FC236}">
                  <a16:creationId xmlns:a16="http://schemas.microsoft.com/office/drawing/2014/main" id="{AA243CD5-AF16-4748-9EDD-80143EE1D47E}"/>
                </a:ext>
              </a:extLst>
            </p:cNvPr>
            <p:cNvSpPr>
              <a:spLocks noChangeArrowheads="1"/>
            </p:cNvSpPr>
            <p:nvPr/>
          </p:nvSpPr>
          <p:spPr bwMode="auto">
            <a:xfrm flipV="1">
              <a:off x="720" y="1968"/>
              <a:ext cx="1727" cy="576"/>
            </a:xfrm>
            <a:prstGeom prst="rect">
              <a:avLst/>
            </a:prstGeom>
            <a:solidFill>
              <a:schemeClr val="accent2"/>
            </a:solidFill>
            <a:ln w="38100">
              <a:solidFill>
                <a:schemeClr val="tx1"/>
              </a:solidFill>
              <a:miter lim="800000"/>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2400">
                <a:solidFill>
                  <a:schemeClr val="accent1"/>
                </a:solidFill>
                <a:latin typeface="Times New Roman" panose="02020603050405020304" pitchFamily="18" charset="0"/>
              </a:endParaRPr>
            </a:p>
          </p:txBody>
        </p:sp>
        <p:sp>
          <p:nvSpPr>
            <p:cNvPr id="67599" name="Rectangle 9">
              <a:extLst>
                <a:ext uri="{FF2B5EF4-FFF2-40B4-BE49-F238E27FC236}">
                  <a16:creationId xmlns:a16="http://schemas.microsoft.com/office/drawing/2014/main" id="{19257408-A855-4E8B-8CD9-D9F78E6245E8}"/>
                </a:ext>
              </a:extLst>
            </p:cNvPr>
            <p:cNvSpPr>
              <a:spLocks noChangeArrowheads="1"/>
            </p:cNvSpPr>
            <p:nvPr/>
          </p:nvSpPr>
          <p:spPr bwMode="auto">
            <a:xfrm flipV="1">
              <a:off x="1296" y="1392"/>
              <a:ext cx="576" cy="1152"/>
            </a:xfrm>
            <a:prstGeom prst="rect">
              <a:avLst/>
            </a:prstGeom>
            <a:solidFill>
              <a:schemeClr val="accent2"/>
            </a:solidFill>
            <a:ln w="38100">
              <a:solidFill>
                <a:schemeClr val="tx1"/>
              </a:solidFill>
              <a:miter lim="800000"/>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1800">
                <a:solidFill>
                  <a:schemeClr val="tx1"/>
                </a:solidFill>
              </a:endParaRPr>
            </a:p>
          </p:txBody>
        </p:sp>
        <p:sp>
          <p:nvSpPr>
            <p:cNvPr id="67600" name="Line 10">
              <a:extLst>
                <a:ext uri="{FF2B5EF4-FFF2-40B4-BE49-F238E27FC236}">
                  <a16:creationId xmlns:a16="http://schemas.microsoft.com/office/drawing/2014/main" id="{7D4607C4-E3B9-4036-9A2A-A86D3E2274D7}"/>
                </a:ext>
              </a:extLst>
            </p:cNvPr>
            <p:cNvSpPr>
              <a:spLocks noChangeShapeType="1"/>
            </p:cNvSpPr>
            <p:nvPr/>
          </p:nvSpPr>
          <p:spPr bwMode="auto">
            <a:xfrm>
              <a:off x="1296" y="1968"/>
              <a:ext cx="57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7589" name="Group 11">
            <a:extLst>
              <a:ext uri="{FF2B5EF4-FFF2-40B4-BE49-F238E27FC236}">
                <a16:creationId xmlns:a16="http://schemas.microsoft.com/office/drawing/2014/main" id="{FDC43E49-8CF1-4C46-818D-804B483D8AFE}"/>
              </a:ext>
            </a:extLst>
          </p:cNvPr>
          <p:cNvGrpSpPr>
            <a:grpSpLocks/>
          </p:cNvGrpSpPr>
          <p:nvPr/>
        </p:nvGrpSpPr>
        <p:grpSpPr bwMode="auto">
          <a:xfrm rot="5400000">
            <a:off x="793" y="2437607"/>
            <a:ext cx="2741613" cy="1828800"/>
            <a:chOff x="720" y="1392"/>
            <a:chExt cx="1727" cy="1152"/>
          </a:xfrm>
        </p:grpSpPr>
        <p:sp>
          <p:nvSpPr>
            <p:cNvPr id="67595" name="Rectangle 12">
              <a:extLst>
                <a:ext uri="{FF2B5EF4-FFF2-40B4-BE49-F238E27FC236}">
                  <a16:creationId xmlns:a16="http://schemas.microsoft.com/office/drawing/2014/main" id="{2C8E7CA3-1F95-4C0F-9547-CE81D84FCBD8}"/>
                </a:ext>
              </a:extLst>
            </p:cNvPr>
            <p:cNvSpPr>
              <a:spLocks noChangeArrowheads="1"/>
            </p:cNvSpPr>
            <p:nvPr/>
          </p:nvSpPr>
          <p:spPr bwMode="auto">
            <a:xfrm flipV="1">
              <a:off x="720" y="1968"/>
              <a:ext cx="1727" cy="576"/>
            </a:xfrm>
            <a:prstGeom prst="rect">
              <a:avLst/>
            </a:prstGeom>
            <a:solidFill>
              <a:schemeClr val="accent1"/>
            </a:solidFill>
            <a:ln w="38100">
              <a:solidFill>
                <a:schemeClr val="tx1"/>
              </a:solidFill>
              <a:miter lim="800000"/>
              <a:headEnd/>
              <a:tailEnd/>
            </a:ln>
          </p:spPr>
          <p:txBody>
            <a:bodyPr vert="eaVert"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2400">
                <a:solidFill>
                  <a:schemeClr val="accent1"/>
                </a:solidFill>
                <a:latin typeface="Times New Roman" panose="02020603050405020304" pitchFamily="18" charset="0"/>
              </a:endParaRPr>
            </a:p>
          </p:txBody>
        </p:sp>
        <p:sp>
          <p:nvSpPr>
            <p:cNvPr id="67596" name="Rectangle 13">
              <a:extLst>
                <a:ext uri="{FF2B5EF4-FFF2-40B4-BE49-F238E27FC236}">
                  <a16:creationId xmlns:a16="http://schemas.microsoft.com/office/drawing/2014/main" id="{C78F177A-307A-4DB6-AEC3-99AAE4739923}"/>
                </a:ext>
              </a:extLst>
            </p:cNvPr>
            <p:cNvSpPr>
              <a:spLocks noChangeArrowheads="1"/>
            </p:cNvSpPr>
            <p:nvPr/>
          </p:nvSpPr>
          <p:spPr bwMode="auto">
            <a:xfrm flipV="1">
              <a:off x="1296" y="1392"/>
              <a:ext cx="576" cy="1152"/>
            </a:xfrm>
            <a:prstGeom prst="rect">
              <a:avLst/>
            </a:prstGeom>
            <a:solidFill>
              <a:schemeClr val="accent1"/>
            </a:solidFill>
            <a:ln w="38100">
              <a:solidFill>
                <a:schemeClr val="tx1"/>
              </a:solidFill>
              <a:miter lim="800000"/>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1800">
                <a:solidFill>
                  <a:schemeClr val="tx1"/>
                </a:solidFill>
              </a:endParaRPr>
            </a:p>
          </p:txBody>
        </p:sp>
        <p:sp>
          <p:nvSpPr>
            <p:cNvPr id="67597" name="Line 14">
              <a:extLst>
                <a:ext uri="{FF2B5EF4-FFF2-40B4-BE49-F238E27FC236}">
                  <a16:creationId xmlns:a16="http://schemas.microsoft.com/office/drawing/2014/main" id="{13955D5C-55B2-445F-9E02-8461C9BE9A3E}"/>
                </a:ext>
              </a:extLst>
            </p:cNvPr>
            <p:cNvSpPr>
              <a:spLocks noChangeShapeType="1"/>
            </p:cNvSpPr>
            <p:nvPr/>
          </p:nvSpPr>
          <p:spPr bwMode="auto">
            <a:xfrm>
              <a:off x="1296" y="1968"/>
              <a:ext cx="57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7590" name="Group 15">
            <a:extLst>
              <a:ext uri="{FF2B5EF4-FFF2-40B4-BE49-F238E27FC236}">
                <a16:creationId xmlns:a16="http://schemas.microsoft.com/office/drawing/2014/main" id="{A43FA066-038E-4D9F-9868-A62EADB630EF}"/>
              </a:ext>
            </a:extLst>
          </p:cNvPr>
          <p:cNvGrpSpPr>
            <a:grpSpLocks/>
          </p:cNvGrpSpPr>
          <p:nvPr/>
        </p:nvGrpSpPr>
        <p:grpSpPr bwMode="auto">
          <a:xfrm rot="-5400000">
            <a:off x="5563393" y="3428207"/>
            <a:ext cx="2741613" cy="1828800"/>
            <a:chOff x="720" y="1392"/>
            <a:chExt cx="1727" cy="1152"/>
          </a:xfrm>
        </p:grpSpPr>
        <p:sp>
          <p:nvSpPr>
            <p:cNvPr id="67592" name="Rectangle 16">
              <a:extLst>
                <a:ext uri="{FF2B5EF4-FFF2-40B4-BE49-F238E27FC236}">
                  <a16:creationId xmlns:a16="http://schemas.microsoft.com/office/drawing/2014/main" id="{01DBB1DD-2BCD-4A97-839E-7B39C97B619F}"/>
                </a:ext>
              </a:extLst>
            </p:cNvPr>
            <p:cNvSpPr>
              <a:spLocks noChangeArrowheads="1"/>
            </p:cNvSpPr>
            <p:nvPr/>
          </p:nvSpPr>
          <p:spPr bwMode="auto">
            <a:xfrm flipV="1">
              <a:off x="720" y="1968"/>
              <a:ext cx="1727" cy="576"/>
            </a:xfrm>
            <a:prstGeom prst="rect">
              <a:avLst/>
            </a:prstGeom>
            <a:solidFill>
              <a:schemeClr val="folHlink"/>
            </a:solidFill>
            <a:ln w="38100">
              <a:solidFill>
                <a:schemeClr val="tx1"/>
              </a:solidFill>
              <a:miter lim="800000"/>
              <a:headEnd/>
              <a:tailEnd/>
            </a:ln>
          </p:spPr>
          <p:txBody>
            <a:bodyPr rot="10800000" vert="eaVert"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2400">
                <a:solidFill>
                  <a:schemeClr val="accent1"/>
                </a:solidFill>
                <a:latin typeface="Times New Roman" panose="02020603050405020304" pitchFamily="18" charset="0"/>
              </a:endParaRPr>
            </a:p>
          </p:txBody>
        </p:sp>
        <p:sp>
          <p:nvSpPr>
            <p:cNvPr id="67593" name="Rectangle 17">
              <a:extLst>
                <a:ext uri="{FF2B5EF4-FFF2-40B4-BE49-F238E27FC236}">
                  <a16:creationId xmlns:a16="http://schemas.microsoft.com/office/drawing/2014/main" id="{11703E59-8AFE-41F2-B934-9ADF1BD53BC9}"/>
                </a:ext>
              </a:extLst>
            </p:cNvPr>
            <p:cNvSpPr>
              <a:spLocks noChangeArrowheads="1"/>
            </p:cNvSpPr>
            <p:nvPr/>
          </p:nvSpPr>
          <p:spPr bwMode="auto">
            <a:xfrm flipV="1">
              <a:off x="1296" y="1392"/>
              <a:ext cx="576" cy="1152"/>
            </a:xfrm>
            <a:prstGeom prst="rect">
              <a:avLst/>
            </a:prstGeom>
            <a:solidFill>
              <a:schemeClr val="folHlink"/>
            </a:solidFill>
            <a:ln w="38100">
              <a:solidFill>
                <a:schemeClr val="tx1"/>
              </a:solidFill>
              <a:miter lim="800000"/>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1800">
                <a:solidFill>
                  <a:schemeClr val="tx1"/>
                </a:solidFill>
              </a:endParaRPr>
            </a:p>
          </p:txBody>
        </p:sp>
        <p:sp>
          <p:nvSpPr>
            <p:cNvPr id="67594" name="Line 18">
              <a:extLst>
                <a:ext uri="{FF2B5EF4-FFF2-40B4-BE49-F238E27FC236}">
                  <a16:creationId xmlns:a16="http://schemas.microsoft.com/office/drawing/2014/main" id="{0A538C90-4A1A-40C6-B0A4-FABF7C3EABDA}"/>
                </a:ext>
              </a:extLst>
            </p:cNvPr>
            <p:cNvSpPr>
              <a:spLocks noChangeShapeType="1"/>
            </p:cNvSpPr>
            <p:nvPr/>
          </p:nvSpPr>
          <p:spPr bwMode="auto">
            <a:xfrm>
              <a:off x="1296" y="1968"/>
              <a:ext cx="57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28827019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E3B50D85-555E-46CD-B86E-B64B73138B61}"/>
              </a:ext>
            </a:extLst>
          </p:cNvPr>
          <p:cNvSpPr>
            <a:spLocks noGrp="1" noChangeArrowheads="1"/>
          </p:cNvSpPr>
          <p:nvPr>
            <p:ph type="title"/>
          </p:nvPr>
        </p:nvSpPr>
        <p:spPr/>
        <p:txBody>
          <a:bodyPr/>
          <a:lstStyle/>
          <a:p>
            <a:pPr eaLnBrk="1" hangingPunct="1"/>
            <a:r>
              <a:rPr lang="en-US" altLang="en-US"/>
              <a:t>Cơ sở qui nạp: Bảng 2</a:t>
            </a:r>
            <a:r>
              <a:rPr lang="en-US" altLang="en-US" baseline="30000"/>
              <a:t>2</a:t>
            </a:r>
            <a:r>
              <a:rPr lang="en-US" altLang="en-US"/>
              <a:t> x 2</a:t>
            </a:r>
            <a:r>
              <a:rPr lang="en-US" altLang="en-US" baseline="30000"/>
              <a:t>2</a:t>
            </a:r>
          </a:p>
        </p:txBody>
      </p:sp>
      <p:grpSp>
        <p:nvGrpSpPr>
          <p:cNvPr id="68611" name="Group 3">
            <a:extLst>
              <a:ext uri="{FF2B5EF4-FFF2-40B4-BE49-F238E27FC236}">
                <a16:creationId xmlns:a16="http://schemas.microsoft.com/office/drawing/2014/main" id="{50F88209-938D-4E2D-843F-E4D101F27882}"/>
              </a:ext>
            </a:extLst>
          </p:cNvPr>
          <p:cNvGrpSpPr>
            <a:grpSpLocks/>
          </p:cNvGrpSpPr>
          <p:nvPr/>
        </p:nvGrpSpPr>
        <p:grpSpPr bwMode="auto">
          <a:xfrm>
            <a:off x="2362200" y="4343400"/>
            <a:ext cx="2741613" cy="1828800"/>
            <a:chOff x="720" y="1392"/>
            <a:chExt cx="1727" cy="1152"/>
          </a:xfrm>
        </p:grpSpPr>
        <p:sp>
          <p:nvSpPr>
            <p:cNvPr id="68625" name="Rectangle 4">
              <a:extLst>
                <a:ext uri="{FF2B5EF4-FFF2-40B4-BE49-F238E27FC236}">
                  <a16:creationId xmlns:a16="http://schemas.microsoft.com/office/drawing/2014/main" id="{ED11E97D-399F-4B95-ACBF-7A810A019F2B}"/>
                </a:ext>
              </a:extLst>
            </p:cNvPr>
            <p:cNvSpPr>
              <a:spLocks noChangeArrowheads="1"/>
            </p:cNvSpPr>
            <p:nvPr/>
          </p:nvSpPr>
          <p:spPr bwMode="auto">
            <a:xfrm flipV="1">
              <a:off x="720" y="1968"/>
              <a:ext cx="1727" cy="576"/>
            </a:xfrm>
            <a:prstGeom prst="rect">
              <a:avLst/>
            </a:prstGeom>
            <a:solidFill>
              <a:schemeClr val="hlink"/>
            </a:solidFill>
            <a:ln w="38100">
              <a:solidFill>
                <a:schemeClr val="tx1"/>
              </a:solidFill>
              <a:miter lim="800000"/>
              <a:headEnd/>
              <a:tailEnd/>
            </a:ln>
          </p:spPr>
          <p:txBody>
            <a:bodyPr rot="10800000"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2400">
                <a:solidFill>
                  <a:schemeClr val="accent1"/>
                </a:solidFill>
                <a:latin typeface="Times New Roman" panose="02020603050405020304" pitchFamily="18" charset="0"/>
              </a:endParaRPr>
            </a:p>
          </p:txBody>
        </p:sp>
        <p:sp>
          <p:nvSpPr>
            <p:cNvPr id="68626" name="Rectangle 5">
              <a:extLst>
                <a:ext uri="{FF2B5EF4-FFF2-40B4-BE49-F238E27FC236}">
                  <a16:creationId xmlns:a16="http://schemas.microsoft.com/office/drawing/2014/main" id="{E30AF115-5BBF-4E74-852F-759645ACCC10}"/>
                </a:ext>
              </a:extLst>
            </p:cNvPr>
            <p:cNvSpPr>
              <a:spLocks noChangeArrowheads="1"/>
            </p:cNvSpPr>
            <p:nvPr/>
          </p:nvSpPr>
          <p:spPr bwMode="auto">
            <a:xfrm flipV="1">
              <a:off x="1296" y="1392"/>
              <a:ext cx="576" cy="1152"/>
            </a:xfrm>
            <a:prstGeom prst="rect">
              <a:avLst/>
            </a:prstGeom>
            <a:solidFill>
              <a:schemeClr val="hlink"/>
            </a:solidFill>
            <a:ln w="38100">
              <a:solidFill>
                <a:schemeClr val="tx1"/>
              </a:solidFill>
              <a:miter lim="800000"/>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1800">
                <a:solidFill>
                  <a:schemeClr val="tx1"/>
                </a:solidFill>
              </a:endParaRPr>
            </a:p>
          </p:txBody>
        </p:sp>
        <p:sp>
          <p:nvSpPr>
            <p:cNvPr id="68627" name="Line 6">
              <a:extLst>
                <a:ext uri="{FF2B5EF4-FFF2-40B4-BE49-F238E27FC236}">
                  <a16:creationId xmlns:a16="http://schemas.microsoft.com/office/drawing/2014/main" id="{93CAAF06-5248-427F-B3FA-E9B553916B47}"/>
                </a:ext>
              </a:extLst>
            </p:cNvPr>
            <p:cNvSpPr>
              <a:spLocks noChangeShapeType="1"/>
            </p:cNvSpPr>
            <p:nvPr/>
          </p:nvSpPr>
          <p:spPr bwMode="auto">
            <a:xfrm>
              <a:off x="1296" y="1968"/>
              <a:ext cx="57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8612" name="Group 7">
            <a:extLst>
              <a:ext uri="{FF2B5EF4-FFF2-40B4-BE49-F238E27FC236}">
                <a16:creationId xmlns:a16="http://schemas.microsoft.com/office/drawing/2014/main" id="{8ED545D6-D673-4490-897F-045B9175F443}"/>
              </a:ext>
            </a:extLst>
          </p:cNvPr>
          <p:cNvGrpSpPr>
            <a:grpSpLocks/>
          </p:cNvGrpSpPr>
          <p:nvPr/>
        </p:nvGrpSpPr>
        <p:grpSpPr bwMode="auto">
          <a:xfrm flipV="1">
            <a:off x="1371600" y="1981200"/>
            <a:ext cx="2741613" cy="1828800"/>
            <a:chOff x="720" y="1392"/>
            <a:chExt cx="1727" cy="1152"/>
          </a:xfrm>
        </p:grpSpPr>
        <p:sp>
          <p:nvSpPr>
            <p:cNvPr id="68622" name="Rectangle 8">
              <a:extLst>
                <a:ext uri="{FF2B5EF4-FFF2-40B4-BE49-F238E27FC236}">
                  <a16:creationId xmlns:a16="http://schemas.microsoft.com/office/drawing/2014/main" id="{DEDAD529-B098-4876-8386-A112B9BF9A82}"/>
                </a:ext>
              </a:extLst>
            </p:cNvPr>
            <p:cNvSpPr>
              <a:spLocks noChangeArrowheads="1"/>
            </p:cNvSpPr>
            <p:nvPr/>
          </p:nvSpPr>
          <p:spPr bwMode="auto">
            <a:xfrm flipV="1">
              <a:off x="720" y="1968"/>
              <a:ext cx="1727" cy="576"/>
            </a:xfrm>
            <a:prstGeom prst="rect">
              <a:avLst/>
            </a:prstGeom>
            <a:solidFill>
              <a:schemeClr val="accent2"/>
            </a:solidFill>
            <a:ln w="38100">
              <a:solidFill>
                <a:schemeClr val="tx1"/>
              </a:solidFill>
              <a:miter lim="800000"/>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2400">
                <a:solidFill>
                  <a:schemeClr val="accent1"/>
                </a:solidFill>
                <a:latin typeface="Times New Roman" panose="02020603050405020304" pitchFamily="18" charset="0"/>
              </a:endParaRPr>
            </a:p>
          </p:txBody>
        </p:sp>
        <p:sp>
          <p:nvSpPr>
            <p:cNvPr id="68623" name="Rectangle 9">
              <a:extLst>
                <a:ext uri="{FF2B5EF4-FFF2-40B4-BE49-F238E27FC236}">
                  <a16:creationId xmlns:a16="http://schemas.microsoft.com/office/drawing/2014/main" id="{1782578C-BC2C-46B5-86CC-CD10C13FF886}"/>
                </a:ext>
              </a:extLst>
            </p:cNvPr>
            <p:cNvSpPr>
              <a:spLocks noChangeArrowheads="1"/>
            </p:cNvSpPr>
            <p:nvPr/>
          </p:nvSpPr>
          <p:spPr bwMode="auto">
            <a:xfrm flipV="1">
              <a:off x="1296" y="1392"/>
              <a:ext cx="576" cy="1152"/>
            </a:xfrm>
            <a:prstGeom prst="rect">
              <a:avLst/>
            </a:prstGeom>
            <a:solidFill>
              <a:schemeClr val="accent2"/>
            </a:solidFill>
            <a:ln w="38100">
              <a:solidFill>
                <a:schemeClr val="tx1"/>
              </a:solidFill>
              <a:miter lim="800000"/>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1800">
                <a:solidFill>
                  <a:schemeClr val="tx1"/>
                </a:solidFill>
              </a:endParaRPr>
            </a:p>
          </p:txBody>
        </p:sp>
        <p:sp>
          <p:nvSpPr>
            <p:cNvPr id="68624" name="Line 10">
              <a:extLst>
                <a:ext uri="{FF2B5EF4-FFF2-40B4-BE49-F238E27FC236}">
                  <a16:creationId xmlns:a16="http://schemas.microsoft.com/office/drawing/2014/main" id="{83DDDEBA-7FE9-4919-BD67-21BD551EDA13}"/>
                </a:ext>
              </a:extLst>
            </p:cNvPr>
            <p:cNvSpPr>
              <a:spLocks noChangeShapeType="1"/>
            </p:cNvSpPr>
            <p:nvPr/>
          </p:nvSpPr>
          <p:spPr bwMode="auto">
            <a:xfrm>
              <a:off x="1296" y="1968"/>
              <a:ext cx="57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8613" name="Group 11">
            <a:extLst>
              <a:ext uri="{FF2B5EF4-FFF2-40B4-BE49-F238E27FC236}">
                <a16:creationId xmlns:a16="http://schemas.microsoft.com/office/drawing/2014/main" id="{13C9EE3A-EE5A-4F56-BD34-FDDD261DF511}"/>
              </a:ext>
            </a:extLst>
          </p:cNvPr>
          <p:cNvGrpSpPr>
            <a:grpSpLocks/>
          </p:cNvGrpSpPr>
          <p:nvPr/>
        </p:nvGrpSpPr>
        <p:grpSpPr bwMode="auto">
          <a:xfrm rot="5400000">
            <a:off x="793" y="2437607"/>
            <a:ext cx="2741613" cy="1828800"/>
            <a:chOff x="720" y="1392"/>
            <a:chExt cx="1727" cy="1152"/>
          </a:xfrm>
        </p:grpSpPr>
        <p:sp>
          <p:nvSpPr>
            <p:cNvPr id="68619" name="Rectangle 12">
              <a:extLst>
                <a:ext uri="{FF2B5EF4-FFF2-40B4-BE49-F238E27FC236}">
                  <a16:creationId xmlns:a16="http://schemas.microsoft.com/office/drawing/2014/main" id="{96ED77EF-BBF9-4D27-807B-8DE1A24F94EC}"/>
                </a:ext>
              </a:extLst>
            </p:cNvPr>
            <p:cNvSpPr>
              <a:spLocks noChangeArrowheads="1"/>
            </p:cNvSpPr>
            <p:nvPr/>
          </p:nvSpPr>
          <p:spPr bwMode="auto">
            <a:xfrm flipV="1">
              <a:off x="720" y="1968"/>
              <a:ext cx="1727" cy="576"/>
            </a:xfrm>
            <a:prstGeom prst="rect">
              <a:avLst/>
            </a:prstGeom>
            <a:solidFill>
              <a:schemeClr val="accent1"/>
            </a:solidFill>
            <a:ln w="38100">
              <a:solidFill>
                <a:schemeClr val="tx1"/>
              </a:solidFill>
              <a:miter lim="800000"/>
              <a:headEnd/>
              <a:tailEnd/>
            </a:ln>
          </p:spPr>
          <p:txBody>
            <a:bodyPr vert="eaVert"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2400">
                <a:solidFill>
                  <a:schemeClr val="accent1"/>
                </a:solidFill>
                <a:latin typeface="Times New Roman" panose="02020603050405020304" pitchFamily="18" charset="0"/>
              </a:endParaRPr>
            </a:p>
          </p:txBody>
        </p:sp>
        <p:sp>
          <p:nvSpPr>
            <p:cNvPr id="68620" name="Rectangle 13">
              <a:extLst>
                <a:ext uri="{FF2B5EF4-FFF2-40B4-BE49-F238E27FC236}">
                  <a16:creationId xmlns:a16="http://schemas.microsoft.com/office/drawing/2014/main" id="{88F244EE-E80A-4AC7-AACA-570D4BF7E3DF}"/>
                </a:ext>
              </a:extLst>
            </p:cNvPr>
            <p:cNvSpPr>
              <a:spLocks noChangeArrowheads="1"/>
            </p:cNvSpPr>
            <p:nvPr/>
          </p:nvSpPr>
          <p:spPr bwMode="auto">
            <a:xfrm flipV="1">
              <a:off x="1296" y="1392"/>
              <a:ext cx="576" cy="1152"/>
            </a:xfrm>
            <a:prstGeom prst="rect">
              <a:avLst/>
            </a:prstGeom>
            <a:solidFill>
              <a:schemeClr val="accent1"/>
            </a:solidFill>
            <a:ln w="38100">
              <a:solidFill>
                <a:schemeClr val="tx1"/>
              </a:solidFill>
              <a:miter lim="800000"/>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1800">
                <a:solidFill>
                  <a:schemeClr val="tx1"/>
                </a:solidFill>
              </a:endParaRPr>
            </a:p>
          </p:txBody>
        </p:sp>
        <p:sp>
          <p:nvSpPr>
            <p:cNvPr id="68621" name="Line 14">
              <a:extLst>
                <a:ext uri="{FF2B5EF4-FFF2-40B4-BE49-F238E27FC236}">
                  <a16:creationId xmlns:a16="http://schemas.microsoft.com/office/drawing/2014/main" id="{792A8B06-1392-4F71-9676-A7F4A42AA131}"/>
                </a:ext>
              </a:extLst>
            </p:cNvPr>
            <p:cNvSpPr>
              <a:spLocks noChangeShapeType="1"/>
            </p:cNvSpPr>
            <p:nvPr/>
          </p:nvSpPr>
          <p:spPr bwMode="auto">
            <a:xfrm>
              <a:off x="1296" y="1968"/>
              <a:ext cx="57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8614" name="Group 15">
            <a:extLst>
              <a:ext uri="{FF2B5EF4-FFF2-40B4-BE49-F238E27FC236}">
                <a16:creationId xmlns:a16="http://schemas.microsoft.com/office/drawing/2014/main" id="{EC963F9C-F7B9-4C93-9C7E-15811487ACBE}"/>
              </a:ext>
            </a:extLst>
          </p:cNvPr>
          <p:cNvGrpSpPr>
            <a:grpSpLocks/>
          </p:cNvGrpSpPr>
          <p:nvPr/>
        </p:nvGrpSpPr>
        <p:grpSpPr bwMode="auto">
          <a:xfrm rot="-5400000">
            <a:off x="5563393" y="3428207"/>
            <a:ext cx="2741613" cy="1828800"/>
            <a:chOff x="720" y="1392"/>
            <a:chExt cx="1727" cy="1152"/>
          </a:xfrm>
        </p:grpSpPr>
        <p:sp>
          <p:nvSpPr>
            <p:cNvPr id="68616" name="Rectangle 16">
              <a:extLst>
                <a:ext uri="{FF2B5EF4-FFF2-40B4-BE49-F238E27FC236}">
                  <a16:creationId xmlns:a16="http://schemas.microsoft.com/office/drawing/2014/main" id="{1ADB906C-2E7F-4504-AF30-C4377FFF6AF0}"/>
                </a:ext>
              </a:extLst>
            </p:cNvPr>
            <p:cNvSpPr>
              <a:spLocks noChangeArrowheads="1"/>
            </p:cNvSpPr>
            <p:nvPr/>
          </p:nvSpPr>
          <p:spPr bwMode="auto">
            <a:xfrm flipV="1">
              <a:off x="720" y="1968"/>
              <a:ext cx="1727" cy="576"/>
            </a:xfrm>
            <a:prstGeom prst="rect">
              <a:avLst/>
            </a:prstGeom>
            <a:solidFill>
              <a:schemeClr val="folHlink"/>
            </a:solidFill>
            <a:ln w="38100">
              <a:solidFill>
                <a:schemeClr val="tx1"/>
              </a:solidFill>
              <a:miter lim="800000"/>
              <a:headEnd/>
              <a:tailEnd/>
            </a:ln>
          </p:spPr>
          <p:txBody>
            <a:bodyPr rot="10800000" vert="eaVert"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2400">
                <a:solidFill>
                  <a:schemeClr val="accent1"/>
                </a:solidFill>
                <a:latin typeface="Times New Roman" panose="02020603050405020304" pitchFamily="18" charset="0"/>
              </a:endParaRPr>
            </a:p>
          </p:txBody>
        </p:sp>
        <p:sp>
          <p:nvSpPr>
            <p:cNvPr id="68617" name="Rectangle 17">
              <a:extLst>
                <a:ext uri="{FF2B5EF4-FFF2-40B4-BE49-F238E27FC236}">
                  <a16:creationId xmlns:a16="http://schemas.microsoft.com/office/drawing/2014/main" id="{1CB23955-1791-4F08-8B0F-BD6578CE9C2D}"/>
                </a:ext>
              </a:extLst>
            </p:cNvPr>
            <p:cNvSpPr>
              <a:spLocks noChangeArrowheads="1"/>
            </p:cNvSpPr>
            <p:nvPr/>
          </p:nvSpPr>
          <p:spPr bwMode="auto">
            <a:xfrm flipV="1">
              <a:off x="1296" y="1392"/>
              <a:ext cx="576" cy="1152"/>
            </a:xfrm>
            <a:prstGeom prst="rect">
              <a:avLst/>
            </a:prstGeom>
            <a:solidFill>
              <a:schemeClr val="folHlink"/>
            </a:solidFill>
            <a:ln w="38100">
              <a:solidFill>
                <a:schemeClr val="tx1"/>
              </a:solidFill>
              <a:miter lim="800000"/>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1800">
                <a:solidFill>
                  <a:schemeClr val="tx1"/>
                </a:solidFill>
              </a:endParaRPr>
            </a:p>
          </p:txBody>
        </p:sp>
        <p:sp>
          <p:nvSpPr>
            <p:cNvPr id="68618" name="Line 18">
              <a:extLst>
                <a:ext uri="{FF2B5EF4-FFF2-40B4-BE49-F238E27FC236}">
                  <a16:creationId xmlns:a16="http://schemas.microsoft.com/office/drawing/2014/main" id="{56A9FDD7-DD69-4319-ADCF-F86759C3C434}"/>
                </a:ext>
              </a:extLst>
            </p:cNvPr>
            <p:cNvSpPr>
              <a:spLocks noChangeShapeType="1"/>
            </p:cNvSpPr>
            <p:nvPr/>
          </p:nvSpPr>
          <p:spPr bwMode="auto">
            <a:xfrm>
              <a:off x="1296" y="1968"/>
              <a:ext cx="57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29651309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A07BE6D8-4165-44CA-9DCD-3F53AFEE9BE6}"/>
              </a:ext>
            </a:extLst>
          </p:cNvPr>
          <p:cNvSpPr>
            <a:spLocks noGrp="1" noChangeArrowheads="1"/>
          </p:cNvSpPr>
          <p:nvPr>
            <p:ph type="title"/>
          </p:nvPr>
        </p:nvSpPr>
        <p:spPr/>
        <p:txBody>
          <a:bodyPr/>
          <a:lstStyle/>
          <a:p>
            <a:pPr eaLnBrk="1" hangingPunct="1"/>
            <a:r>
              <a:rPr lang="en-US" altLang="en-US"/>
              <a:t>Cơ sở qui nạp: Bảng 2</a:t>
            </a:r>
            <a:r>
              <a:rPr lang="en-US" altLang="en-US" baseline="30000"/>
              <a:t>2</a:t>
            </a:r>
            <a:r>
              <a:rPr lang="en-US" altLang="en-US"/>
              <a:t> x 2</a:t>
            </a:r>
            <a:r>
              <a:rPr lang="en-US" altLang="en-US" baseline="30000"/>
              <a:t>2</a:t>
            </a:r>
          </a:p>
        </p:txBody>
      </p:sp>
      <p:grpSp>
        <p:nvGrpSpPr>
          <p:cNvPr id="69635" name="Group 3">
            <a:extLst>
              <a:ext uri="{FF2B5EF4-FFF2-40B4-BE49-F238E27FC236}">
                <a16:creationId xmlns:a16="http://schemas.microsoft.com/office/drawing/2014/main" id="{00F0C4EF-2E72-4BF5-B2E6-B56FC1AA21A7}"/>
              </a:ext>
            </a:extLst>
          </p:cNvPr>
          <p:cNvGrpSpPr>
            <a:grpSpLocks/>
          </p:cNvGrpSpPr>
          <p:nvPr/>
        </p:nvGrpSpPr>
        <p:grpSpPr bwMode="auto">
          <a:xfrm>
            <a:off x="457200" y="3810000"/>
            <a:ext cx="2741613" cy="1828800"/>
            <a:chOff x="720" y="1392"/>
            <a:chExt cx="1727" cy="1152"/>
          </a:xfrm>
        </p:grpSpPr>
        <p:sp>
          <p:nvSpPr>
            <p:cNvPr id="69649" name="Rectangle 4">
              <a:extLst>
                <a:ext uri="{FF2B5EF4-FFF2-40B4-BE49-F238E27FC236}">
                  <a16:creationId xmlns:a16="http://schemas.microsoft.com/office/drawing/2014/main" id="{6778CDB7-E83A-4611-9B80-C1FAC8D89764}"/>
                </a:ext>
              </a:extLst>
            </p:cNvPr>
            <p:cNvSpPr>
              <a:spLocks noChangeArrowheads="1"/>
            </p:cNvSpPr>
            <p:nvPr/>
          </p:nvSpPr>
          <p:spPr bwMode="auto">
            <a:xfrm flipV="1">
              <a:off x="720" y="1968"/>
              <a:ext cx="1727" cy="576"/>
            </a:xfrm>
            <a:prstGeom prst="rect">
              <a:avLst/>
            </a:prstGeom>
            <a:solidFill>
              <a:schemeClr val="hlink"/>
            </a:solidFill>
            <a:ln w="38100">
              <a:solidFill>
                <a:schemeClr val="tx1"/>
              </a:solidFill>
              <a:miter lim="800000"/>
              <a:headEnd/>
              <a:tailEnd/>
            </a:ln>
          </p:spPr>
          <p:txBody>
            <a:bodyPr rot="10800000"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2400">
                <a:solidFill>
                  <a:schemeClr val="accent1"/>
                </a:solidFill>
                <a:latin typeface="Times New Roman" panose="02020603050405020304" pitchFamily="18" charset="0"/>
              </a:endParaRPr>
            </a:p>
          </p:txBody>
        </p:sp>
        <p:sp>
          <p:nvSpPr>
            <p:cNvPr id="69650" name="Rectangle 5">
              <a:extLst>
                <a:ext uri="{FF2B5EF4-FFF2-40B4-BE49-F238E27FC236}">
                  <a16:creationId xmlns:a16="http://schemas.microsoft.com/office/drawing/2014/main" id="{B9A76689-A5D0-4230-8FD7-ED7954C283BE}"/>
                </a:ext>
              </a:extLst>
            </p:cNvPr>
            <p:cNvSpPr>
              <a:spLocks noChangeArrowheads="1"/>
            </p:cNvSpPr>
            <p:nvPr/>
          </p:nvSpPr>
          <p:spPr bwMode="auto">
            <a:xfrm flipV="1">
              <a:off x="1296" y="1392"/>
              <a:ext cx="576" cy="1152"/>
            </a:xfrm>
            <a:prstGeom prst="rect">
              <a:avLst/>
            </a:prstGeom>
            <a:solidFill>
              <a:schemeClr val="hlink"/>
            </a:solidFill>
            <a:ln w="38100">
              <a:solidFill>
                <a:schemeClr val="tx1"/>
              </a:solidFill>
              <a:miter lim="800000"/>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1800">
                <a:solidFill>
                  <a:schemeClr val="tx1"/>
                </a:solidFill>
              </a:endParaRPr>
            </a:p>
          </p:txBody>
        </p:sp>
        <p:sp>
          <p:nvSpPr>
            <p:cNvPr id="69651" name="Line 6">
              <a:extLst>
                <a:ext uri="{FF2B5EF4-FFF2-40B4-BE49-F238E27FC236}">
                  <a16:creationId xmlns:a16="http://schemas.microsoft.com/office/drawing/2014/main" id="{34B8872C-9D57-45CA-819C-916A7B9BE455}"/>
                </a:ext>
              </a:extLst>
            </p:cNvPr>
            <p:cNvSpPr>
              <a:spLocks noChangeShapeType="1"/>
            </p:cNvSpPr>
            <p:nvPr/>
          </p:nvSpPr>
          <p:spPr bwMode="auto">
            <a:xfrm>
              <a:off x="1296" y="1968"/>
              <a:ext cx="57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9636" name="Group 7">
            <a:extLst>
              <a:ext uri="{FF2B5EF4-FFF2-40B4-BE49-F238E27FC236}">
                <a16:creationId xmlns:a16="http://schemas.microsoft.com/office/drawing/2014/main" id="{3030FE1D-69F2-4318-BB8D-E5D3B237CBA4}"/>
              </a:ext>
            </a:extLst>
          </p:cNvPr>
          <p:cNvGrpSpPr>
            <a:grpSpLocks/>
          </p:cNvGrpSpPr>
          <p:nvPr/>
        </p:nvGrpSpPr>
        <p:grpSpPr bwMode="auto">
          <a:xfrm flipV="1">
            <a:off x="1371600" y="1981200"/>
            <a:ext cx="2741613" cy="1828800"/>
            <a:chOff x="720" y="1392"/>
            <a:chExt cx="1727" cy="1152"/>
          </a:xfrm>
        </p:grpSpPr>
        <p:sp>
          <p:nvSpPr>
            <p:cNvPr id="69646" name="Rectangle 8">
              <a:extLst>
                <a:ext uri="{FF2B5EF4-FFF2-40B4-BE49-F238E27FC236}">
                  <a16:creationId xmlns:a16="http://schemas.microsoft.com/office/drawing/2014/main" id="{398A2E37-88E7-408F-90C1-23559EBA040A}"/>
                </a:ext>
              </a:extLst>
            </p:cNvPr>
            <p:cNvSpPr>
              <a:spLocks noChangeArrowheads="1"/>
            </p:cNvSpPr>
            <p:nvPr/>
          </p:nvSpPr>
          <p:spPr bwMode="auto">
            <a:xfrm flipV="1">
              <a:off x="720" y="1968"/>
              <a:ext cx="1727" cy="576"/>
            </a:xfrm>
            <a:prstGeom prst="rect">
              <a:avLst/>
            </a:prstGeom>
            <a:solidFill>
              <a:schemeClr val="accent2"/>
            </a:solidFill>
            <a:ln w="38100">
              <a:solidFill>
                <a:schemeClr val="tx1"/>
              </a:solidFill>
              <a:miter lim="800000"/>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2400">
                <a:solidFill>
                  <a:schemeClr val="accent1"/>
                </a:solidFill>
                <a:latin typeface="Times New Roman" panose="02020603050405020304" pitchFamily="18" charset="0"/>
              </a:endParaRPr>
            </a:p>
          </p:txBody>
        </p:sp>
        <p:sp>
          <p:nvSpPr>
            <p:cNvPr id="69647" name="Rectangle 9">
              <a:extLst>
                <a:ext uri="{FF2B5EF4-FFF2-40B4-BE49-F238E27FC236}">
                  <a16:creationId xmlns:a16="http://schemas.microsoft.com/office/drawing/2014/main" id="{7089F4CF-0BA6-4A51-94F0-414BDD9702DB}"/>
                </a:ext>
              </a:extLst>
            </p:cNvPr>
            <p:cNvSpPr>
              <a:spLocks noChangeArrowheads="1"/>
            </p:cNvSpPr>
            <p:nvPr/>
          </p:nvSpPr>
          <p:spPr bwMode="auto">
            <a:xfrm flipV="1">
              <a:off x="1296" y="1392"/>
              <a:ext cx="576" cy="1152"/>
            </a:xfrm>
            <a:prstGeom prst="rect">
              <a:avLst/>
            </a:prstGeom>
            <a:solidFill>
              <a:schemeClr val="accent2"/>
            </a:solidFill>
            <a:ln w="38100">
              <a:solidFill>
                <a:schemeClr val="tx1"/>
              </a:solidFill>
              <a:miter lim="800000"/>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1800">
                <a:solidFill>
                  <a:schemeClr val="tx1"/>
                </a:solidFill>
              </a:endParaRPr>
            </a:p>
          </p:txBody>
        </p:sp>
        <p:sp>
          <p:nvSpPr>
            <p:cNvPr id="69648" name="Line 10">
              <a:extLst>
                <a:ext uri="{FF2B5EF4-FFF2-40B4-BE49-F238E27FC236}">
                  <a16:creationId xmlns:a16="http://schemas.microsoft.com/office/drawing/2014/main" id="{1715DFBA-A742-461A-815A-A3629701CF85}"/>
                </a:ext>
              </a:extLst>
            </p:cNvPr>
            <p:cNvSpPr>
              <a:spLocks noChangeShapeType="1"/>
            </p:cNvSpPr>
            <p:nvPr/>
          </p:nvSpPr>
          <p:spPr bwMode="auto">
            <a:xfrm>
              <a:off x="1296" y="1968"/>
              <a:ext cx="57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9637" name="Group 11">
            <a:extLst>
              <a:ext uri="{FF2B5EF4-FFF2-40B4-BE49-F238E27FC236}">
                <a16:creationId xmlns:a16="http://schemas.microsoft.com/office/drawing/2014/main" id="{DD1BEF73-B245-44A6-B13A-F43213B24F04}"/>
              </a:ext>
            </a:extLst>
          </p:cNvPr>
          <p:cNvGrpSpPr>
            <a:grpSpLocks/>
          </p:cNvGrpSpPr>
          <p:nvPr/>
        </p:nvGrpSpPr>
        <p:grpSpPr bwMode="auto">
          <a:xfrm rot="5400000">
            <a:off x="793" y="2437607"/>
            <a:ext cx="2741613" cy="1828800"/>
            <a:chOff x="720" y="1392"/>
            <a:chExt cx="1727" cy="1152"/>
          </a:xfrm>
        </p:grpSpPr>
        <p:sp>
          <p:nvSpPr>
            <p:cNvPr id="69643" name="Rectangle 12">
              <a:extLst>
                <a:ext uri="{FF2B5EF4-FFF2-40B4-BE49-F238E27FC236}">
                  <a16:creationId xmlns:a16="http://schemas.microsoft.com/office/drawing/2014/main" id="{E089B75A-0752-4F16-95CD-73DE85FC09E1}"/>
                </a:ext>
              </a:extLst>
            </p:cNvPr>
            <p:cNvSpPr>
              <a:spLocks noChangeArrowheads="1"/>
            </p:cNvSpPr>
            <p:nvPr/>
          </p:nvSpPr>
          <p:spPr bwMode="auto">
            <a:xfrm flipV="1">
              <a:off x="720" y="1968"/>
              <a:ext cx="1727" cy="576"/>
            </a:xfrm>
            <a:prstGeom prst="rect">
              <a:avLst/>
            </a:prstGeom>
            <a:solidFill>
              <a:schemeClr val="accent1"/>
            </a:solidFill>
            <a:ln w="38100">
              <a:solidFill>
                <a:schemeClr val="tx1"/>
              </a:solidFill>
              <a:miter lim="800000"/>
              <a:headEnd/>
              <a:tailEnd/>
            </a:ln>
          </p:spPr>
          <p:txBody>
            <a:bodyPr vert="eaVert"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2400">
                <a:solidFill>
                  <a:schemeClr val="accent1"/>
                </a:solidFill>
                <a:latin typeface="Times New Roman" panose="02020603050405020304" pitchFamily="18" charset="0"/>
              </a:endParaRPr>
            </a:p>
          </p:txBody>
        </p:sp>
        <p:sp>
          <p:nvSpPr>
            <p:cNvPr id="69644" name="Rectangle 13">
              <a:extLst>
                <a:ext uri="{FF2B5EF4-FFF2-40B4-BE49-F238E27FC236}">
                  <a16:creationId xmlns:a16="http://schemas.microsoft.com/office/drawing/2014/main" id="{35422BF7-08A6-4C05-B067-599CA21AF3B6}"/>
                </a:ext>
              </a:extLst>
            </p:cNvPr>
            <p:cNvSpPr>
              <a:spLocks noChangeArrowheads="1"/>
            </p:cNvSpPr>
            <p:nvPr/>
          </p:nvSpPr>
          <p:spPr bwMode="auto">
            <a:xfrm flipV="1">
              <a:off x="1296" y="1392"/>
              <a:ext cx="576" cy="1152"/>
            </a:xfrm>
            <a:prstGeom prst="rect">
              <a:avLst/>
            </a:prstGeom>
            <a:solidFill>
              <a:schemeClr val="accent1"/>
            </a:solidFill>
            <a:ln w="38100">
              <a:solidFill>
                <a:schemeClr val="tx1"/>
              </a:solidFill>
              <a:miter lim="800000"/>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1800">
                <a:solidFill>
                  <a:schemeClr val="tx1"/>
                </a:solidFill>
              </a:endParaRPr>
            </a:p>
          </p:txBody>
        </p:sp>
        <p:sp>
          <p:nvSpPr>
            <p:cNvPr id="69645" name="Line 14">
              <a:extLst>
                <a:ext uri="{FF2B5EF4-FFF2-40B4-BE49-F238E27FC236}">
                  <a16:creationId xmlns:a16="http://schemas.microsoft.com/office/drawing/2014/main" id="{E03EB834-68E9-4FCC-808D-81B4523ECBE5}"/>
                </a:ext>
              </a:extLst>
            </p:cNvPr>
            <p:cNvSpPr>
              <a:spLocks noChangeShapeType="1"/>
            </p:cNvSpPr>
            <p:nvPr/>
          </p:nvSpPr>
          <p:spPr bwMode="auto">
            <a:xfrm>
              <a:off x="1296" y="1968"/>
              <a:ext cx="57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9638" name="Group 15">
            <a:extLst>
              <a:ext uri="{FF2B5EF4-FFF2-40B4-BE49-F238E27FC236}">
                <a16:creationId xmlns:a16="http://schemas.microsoft.com/office/drawing/2014/main" id="{333C76FE-7B0A-4AAD-AA4E-8908A4E3347B}"/>
              </a:ext>
            </a:extLst>
          </p:cNvPr>
          <p:cNvGrpSpPr>
            <a:grpSpLocks/>
          </p:cNvGrpSpPr>
          <p:nvPr/>
        </p:nvGrpSpPr>
        <p:grpSpPr bwMode="auto">
          <a:xfrm rot="-5400000">
            <a:off x="5563393" y="3428207"/>
            <a:ext cx="2741613" cy="1828800"/>
            <a:chOff x="720" y="1392"/>
            <a:chExt cx="1727" cy="1152"/>
          </a:xfrm>
        </p:grpSpPr>
        <p:sp>
          <p:nvSpPr>
            <p:cNvPr id="69640" name="Rectangle 16">
              <a:extLst>
                <a:ext uri="{FF2B5EF4-FFF2-40B4-BE49-F238E27FC236}">
                  <a16:creationId xmlns:a16="http://schemas.microsoft.com/office/drawing/2014/main" id="{B6C1846B-83A9-4028-9E5F-AB51BD37E63B}"/>
                </a:ext>
              </a:extLst>
            </p:cNvPr>
            <p:cNvSpPr>
              <a:spLocks noChangeArrowheads="1"/>
            </p:cNvSpPr>
            <p:nvPr/>
          </p:nvSpPr>
          <p:spPr bwMode="auto">
            <a:xfrm flipV="1">
              <a:off x="720" y="1968"/>
              <a:ext cx="1727" cy="576"/>
            </a:xfrm>
            <a:prstGeom prst="rect">
              <a:avLst/>
            </a:prstGeom>
            <a:solidFill>
              <a:schemeClr val="folHlink"/>
            </a:solidFill>
            <a:ln w="38100">
              <a:solidFill>
                <a:schemeClr val="tx1"/>
              </a:solidFill>
              <a:miter lim="800000"/>
              <a:headEnd/>
              <a:tailEnd/>
            </a:ln>
          </p:spPr>
          <p:txBody>
            <a:bodyPr rot="10800000" vert="eaVert"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2400">
                <a:solidFill>
                  <a:schemeClr val="accent1"/>
                </a:solidFill>
                <a:latin typeface="Times New Roman" panose="02020603050405020304" pitchFamily="18" charset="0"/>
              </a:endParaRPr>
            </a:p>
          </p:txBody>
        </p:sp>
        <p:sp>
          <p:nvSpPr>
            <p:cNvPr id="69641" name="Rectangle 17">
              <a:extLst>
                <a:ext uri="{FF2B5EF4-FFF2-40B4-BE49-F238E27FC236}">
                  <a16:creationId xmlns:a16="http://schemas.microsoft.com/office/drawing/2014/main" id="{A5E71BDC-AB27-49DF-9EF7-CE6525A86C8B}"/>
                </a:ext>
              </a:extLst>
            </p:cNvPr>
            <p:cNvSpPr>
              <a:spLocks noChangeArrowheads="1"/>
            </p:cNvSpPr>
            <p:nvPr/>
          </p:nvSpPr>
          <p:spPr bwMode="auto">
            <a:xfrm flipV="1">
              <a:off x="1296" y="1392"/>
              <a:ext cx="576" cy="1152"/>
            </a:xfrm>
            <a:prstGeom prst="rect">
              <a:avLst/>
            </a:prstGeom>
            <a:solidFill>
              <a:schemeClr val="folHlink"/>
            </a:solidFill>
            <a:ln w="38100">
              <a:solidFill>
                <a:schemeClr val="tx1"/>
              </a:solidFill>
              <a:miter lim="800000"/>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1800">
                <a:solidFill>
                  <a:schemeClr val="tx1"/>
                </a:solidFill>
              </a:endParaRPr>
            </a:p>
          </p:txBody>
        </p:sp>
        <p:sp>
          <p:nvSpPr>
            <p:cNvPr id="69642" name="Line 18">
              <a:extLst>
                <a:ext uri="{FF2B5EF4-FFF2-40B4-BE49-F238E27FC236}">
                  <a16:creationId xmlns:a16="http://schemas.microsoft.com/office/drawing/2014/main" id="{2A3B8831-EF64-4B41-8331-C32659501692}"/>
                </a:ext>
              </a:extLst>
            </p:cNvPr>
            <p:cNvSpPr>
              <a:spLocks noChangeShapeType="1"/>
            </p:cNvSpPr>
            <p:nvPr/>
          </p:nvSpPr>
          <p:spPr bwMode="auto">
            <a:xfrm>
              <a:off x="1296" y="1968"/>
              <a:ext cx="57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9596083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AA53FBFE-579F-42EC-BE9A-EF46ED733485}"/>
              </a:ext>
            </a:extLst>
          </p:cNvPr>
          <p:cNvSpPr>
            <a:spLocks noGrp="1" noChangeArrowheads="1"/>
          </p:cNvSpPr>
          <p:nvPr>
            <p:ph type="title"/>
          </p:nvPr>
        </p:nvSpPr>
        <p:spPr/>
        <p:txBody>
          <a:bodyPr/>
          <a:lstStyle/>
          <a:p>
            <a:pPr eaLnBrk="1" hangingPunct="1"/>
            <a:r>
              <a:rPr lang="en-US" altLang="en-US"/>
              <a:t>Cơ sở qui nạp: Bảng 2</a:t>
            </a:r>
            <a:r>
              <a:rPr lang="en-US" altLang="en-US" baseline="30000"/>
              <a:t>2</a:t>
            </a:r>
            <a:r>
              <a:rPr lang="en-US" altLang="en-US"/>
              <a:t> x 2</a:t>
            </a:r>
            <a:r>
              <a:rPr lang="en-US" altLang="en-US" baseline="30000"/>
              <a:t>2</a:t>
            </a:r>
          </a:p>
        </p:txBody>
      </p:sp>
      <p:grpSp>
        <p:nvGrpSpPr>
          <p:cNvPr id="70659" name="Group 3">
            <a:extLst>
              <a:ext uri="{FF2B5EF4-FFF2-40B4-BE49-F238E27FC236}">
                <a16:creationId xmlns:a16="http://schemas.microsoft.com/office/drawing/2014/main" id="{F3AD348D-AE1F-43F0-88C6-EE373E8FDAF9}"/>
              </a:ext>
            </a:extLst>
          </p:cNvPr>
          <p:cNvGrpSpPr>
            <a:grpSpLocks/>
          </p:cNvGrpSpPr>
          <p:nvPr/>
        </p:nvGrpSpPr>
        <p:grpSpPr bwMode="auto">
          <a:xfrm>
            <a:off x="457200" y="3810000"/>
            <a:ext cx="2741613" cy="1828800"/>
            <a:chOff x="720" y="1392"/>
            <a:chExt cx="1727" cy="1152"/>
          </a:xfrm>
        </p:grpSpPr>
        <p:sp>
          <p:nvSpPr>
            <p:cNvPr id="70673" name="Rectangle 4">
              <a:extLst>
                <a:ext uri="{FF2B5EF4-FFF2-40B4-BE49-F238E27FC236}">
                  <a16:creationId xmlns:a16="http://schemas.microsoft.com/office/drawing/2014/main" id="{25A755DA-321E-4ED8-A176-3899F2CC4530}"/>
                </a:ext>
              </a:extLst>
            </p:cNvPr>
            <p:cNvSpPr>
              <a:spLocks noChangeArrowheads="1"/>
            </p:cNvSpPr>
            <p:nvPr/>
          </p:nvSpPr>
          <p:spPr bwMode="auto">
            <a:xfrm flipV="1">
              <a:off x="720" y="1968"/>
              <a:ext cx="1727" cy="576"/>
            </a:xfrm>
            <a:prstGeom prst="rect">
              <a:avLst/>
            </a:prstGeom>
            <a:solidFill>
              <a:schemeClr val="hlink"/>
            </a:solidFill>
            <a:ln w="38100">
              <a:solidFill>
                <a:schemeClr val="tx1"/>
              </a:solidFill>
              <a:miter lim="800000"/>
              <a:headEnd/>
              <a:tailEnd/>
            </a:ln>
          </p:spPr>
          <p:txBody>
            <a:bodyPr rot="10800000"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2400">
                <a:solidFill>
                  <a:schemeClr val="accent1"/>
                </a:solidFill>
                <a:latin typeface="Times New Roman" panose="02020603050405020304" pitchFamily="18" charset="0"/>
              </a:endParaRPr>
            </a:p>
          </p:txBody>
        </p:sp>
        <p:sp>
          <p:nvSpPr>
            <p:cNvPr id="70674" name="Rectangle 5">
              <a:extLst>
                <a:ext uri="{FF2B5EF4-FFF2-40B4-BE49-F238E27FC236}">
                  <a16:creationId xmlns:a16="http://schemas.microsoft.com/office/drawing/2014/main" id="{7A438987-56C7-4C93-A721-29DBD51BD717}"/>
                </a:ext>
              </a:extLst>
            </p:cNvPr>
            <p:cNvSpPr>
              <a:spLocks noChangeArrowheads="1"/>
            </p:cNvSpPr>
            <p:nvPr/>
          </p:nvSpPr>
          <p:spPr bwMode="auto">
            <a:xfrm flipV="1">
              <a:off x="1296" y="1392"/>
              <a:ext cx="576" cy="1152"/>
            </a:xfrm>
            <a:prstGeom prst="rect">
              <a:avLst/>
            </a:prstGeom>
            <a:solidFill>
              <a:schemeClr val="hlink"/>
            </a:solidFill>
            <a:ln w="38100">
              <a:solidFill>
                <a:schemeClr val="tx1"/>
              </a:solidFill>
              <a:miter lim="800000"/>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1800">
                <a:solidFill>
                  <a:schemeClr val="tx1"/>
                </a:solidFill>
              </a:endParaRPr>
            </a:p>
          </p:txBody>
        </p:sp>
        <p:sp>
          <p:nvSpPr>
            <p:cNvPr id="70675" name="Line 6">
              <a:extLst>
                <a:ext uri="{FF2B5EF4-FFF2-40B4-BE49-F238E27FC236}">
                  <a16:creationId xmlns:a16="http://schemas.microsoft.com/office/drawing/2014/main" id="{1ED5D5C7-6A85-45C8-A856-CAA071B03968}"/>
                </a:ext>
              </a:extLst>
            </p:cNvPr>
            <p:cNvSpPr>
              <a:spLocks noChangeShapeType="1"/>
            </p:cNvSpPr>
            <p:nvPr/>
          </p:nvSpPr>
          <p:spPr bwMode="auto">
            <a:xfrm>
              <a:off x="1296" y="1968"/>
              <a:ext cx="57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70660" name="Group 7">
            <a:extLst>
              <a:ext uri="{FF2B5EF4-FFF2-40B4-BE49-F238E27FC236}">
                <a16:creationId xmlns:a16="http://schemas.microsoft.com/office/drawing/2014/main" id="{0F409733-4659-4C60-BBEB-AC4E6AD96CB4}"/>
              </a:ext>
            </a:extLst>
          </p:cNvPr>
          <p:cNvGrpSpPr>
            <a:grpSpLocks/>
          </p:cNvGrpSpPr>
          <p:nvPr/>
        </p:nvGrpSpPr>
        <p:grpSpPr bwMode="auto">
          <a:xfrm flipV="1">
            <a:off x="1371600" y="1981200"/>
            <a:ext cx="2741613" cy="1828800"/>
            <a:chOff x="720" y="1392"/>
            <a:chExt cx="1727" cy="1152"/>
          </a:xfrm>
        </p:grpSpPr>
        <p:sp>
          <p:nvSpPr>
            <p:cNvPr id="70670" name="Rectangle 8">
              <a:extLst>
                <a:ext uri="{FF2B5EF4-FFF2-40B4-BE49-F238E27FC236}">
                  <a16:creationId xmlns:a16="http://schemas.microsoft.com/office/drawing/2014/main" id="{5F741D54-885B-4FE8-BA29-DFBD911F165A}"/>
                </a:ext>
              </a:extLst>
            </p:cNvPr>
            <p:cNvSpPr>
              <a:spLocks noChangeArrowheads="1"/>
            </p:cNvSpPr>
            <p:nvPr/>
          </p:nvSpPr>
          <p:spPr bwMode="auto">
            <a:xfrm flipV="1">
              <a:off x="720" y="1968"/>
              <a:ext cx="1727" cy="576"/>
            </a:xfrm>
            <a:prstGeom prst="rect">
              <a:avLst/>
            </a:prstGeom>
            <a:solidFill>
              <a:schemeClr val="accent2"/>
            </a:solidFill>
            <a:ln w="38100">
              <a:solidFill>
                <a:schemeClr val="tx1"/>
              </a:solidFill>
              <a:miter lim="800000"/>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2400">
                <a:solidFill>
                  <a:schemeClr val="accent1"/>
                </a:solidFill>
                <a:latin typeface="Times New Roman" panose="02020603050405020304" pitchFamily="18" charset="0"/>
              </a:endParaRPr>
            </a:p>
          </p:txBody>
        </p:sp>
        <p:sp>
          <p:nvSpPr>
            <p:cNvPr id="70671" name="Rectangle 9">
              <a:extLst>
                <a:ext uri="{FF2B5EF4-FFF2-40B4-BE49-F238E27FC236}">
                  <a16:creationId xmlns:a16="http://schemas.microsoft.com/office/drawing/2014/main" id="{CA941D93-0E49-4EBF-936C-F72CF4F0D9A9}"/>
                </a:ext>
              </a:extLst>
            </p:cNvPr>
            <p:cNvSpPr>
              <a:spLocks noChangeArrowheads="1"/>
            </p:cNvSpPr>
            <p:nvPr/>
          </p:nvSpPr>
          <p:spPr bwMode="auto">
            <a:xfrm flipV="1">
              <a:off x="1296" y="1392"/>
              <a:ext cx="576" cy="1152"/>
            </a:xfrm>
            <a:prstGeom prst="rect">
              <a:avLst/>
            </a:prstGeom>
            <a:solidFill>
              <a:schemeClr val="accent2"/>
            </a:solidFill>
            <a:ln w="38100">
              <a:solidFill>
                <a:schemeClr val="tx1"/>
              </a:solidFill>
              <a:miter lim="800000"/>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1800">
                <a:solidFill>
                  <a:schemeClr val="tx1"/>
                </a:solidFill>
              </a:endParaRPr>
            </a:p>
          </p:txBody>
        </p:sp>
        <p:sp>
          <p:nvSpPr>
            <p:cNvPr id="70672" name="Line 10">
              <a:extLst>
                <a:ext uri="{FF2B5EF4-FFF2-40B4-BE49-F238E27FC236}">
                  <a16:creationId xmlns:a16="http://schemas.microsoft.com/office/drawing/2014/main" id="{A7DF9597-B79E-4A0F-AA3D-268987423AFA}"/>
                </a:ext>
              </a:extLst>
            </p:cNvPr>
            <p:cNvSpPr>
              <a:spLocks noChangeShapeType="1"/>
            </p:cNvSpPr>
            <p:nvPr/>
          </p:nvSpPr>
          <p:spPr bwMode="auto">
            <a:xfrm>
              <a:off x="1296" y="1968"/>
              <a:ext cx="57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70661" name="Group 11">
            <a:extLst>
              <a:ext uri="{FF2B5EF4-FFF2-40B4-BE49-F238E27FC236}">
                <a16:creationId xmlns:a16="http://schemas.microsoft.com/office/drawing/2014/main" id="{E36B07B3-93A3-4E36-BD7F-D52E3BE5F77F}"/>
              </a:ext>
            </a:extLst>
          </p:cNvPr>
          <p:cNvGrpSpPr>
            <a:grpSpLocks/>
          </p:cNvGrpSpPr>
          <p:nvPr/>
        </p:nvGrpSpPr>
        <p:grpSpPr bwMode="auto">
          <a:xfrm rot="5400000">
            <a:off x="793" y="2437607"/>
            <a:ext cx="2741613" cy="1828800"/>
            <a:chOff x="720" y="1392"/>
            <a:chExt cx="1727" cy="1152"/>
          </a:xfrm>
        </p:grpSpPr>
        <p:sp>
          <p:nvSpPr>
            <p:cNvPr id="70667" name="Rectangle 12">
              <a:extLst>
                <a:ext uri="{FF2B5EF4-FFF2-40B4-BE49-F238E27FC236}">
                  <a16:creationId xmlns:a16="http://schemas.microsoft.com/office/drawing/2014/main" id="{9EFBA477-D26E-4CF9-8333-08684C3D1593}"/>
                </a:ext>
              </a:extLst>
            </p:cNvPr>
            <p:cNvSpPr>
              <a:spLocks noChangeArrowheads="1"/>
            </p:cNvSpPr>
            <p:nvPr/>
          </p:nvSpPr>
          <p:spPr bwMode="auto">
            <a:xfrm flipV="1">
              <a:off x="720" y="1968"/>
              <a:ext cx="1727" cy="576"/>
            </a:xfrm>
            <a:prstGeom prst="rect">
              <a:avLst/>
            </a:prstGeom>
            <a:solidFill>
              <a:schemeClr val="accent1"/>
            </a:solidFill>
            <a:ln w="38100">
              <a:solidFill>
                <a:schemeClr val="tx1"/>
              </a:solidFill>
              <a:miter lim="800000"/>
              <a:headEnd/>
              <a:tailEnd/>
            </a:ln>
          </p:spPr>
          <p:txBody>
            <a:bodyPr vert="eaVert"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2400">
                <a:solidFill>
                  <a:schemeClr val="accent1"/>
                </a:solidFill>
                <a:latin typeface="Times New Roman" panose="02020603050405020304" pitchFamily="18" charset="0"/>
              </a:endParaRPr>
            </a:p>
          </p:txBody>
        </p:sp>
        <p:sp>
          <p:nvSpPr>
            <p:cNvPr id="70668" name="Rectangle 13">
              <a:extLst>
                <a:ext uri="{FF2B5EF4-FFF2-40B4-BE49-F238E27FC236}">
                  <a16:creationId xmlns:a16="http://schemas.microsoft.com/office/drawing/2014/main" id="{AD8D1AC8-D20F-4347-9AD2-66CC11329087}"/>
                </a:ext>
              </a:extLst>
            </p:cNvPr>
            <p:cNvSpPr>
              <a:spLocks noChangeArrowheads="1"/>
            </p:cNvSpPr>
            <p:nvPr/>
          </p:nvSpPr>
          <p:spPr bwMode="auto">
            <a:xfrm flipV="1">
              <a:off x="1296" y="1392"/>
              <a:ext cx="576" cy="1152"/>
            </a:xfrm>
            <a:prstGeom prst="rect">
              <a:avLst/>
            </a:prstGeom>
            <a:solidFill>
              <a:schemeClr val="accent1"/>
            </a:solidFill>
            <a:ln w="38100">
              <a:solidFill>
                <a:schemeClr val="tx1"/>
              </a:solidFill>
              <a:miter lim="800000"/>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1800">
                <a:solidFill>
                  <a:schemeClr val="tx1"/>
                </a:solidFill>
              </a:endParaRPr>
            </a:p>
          </p:txBody>
        </p:sp>
        <p:sp>
          <p:nvSpPr>
            <p:cNvPr id="70669" name="Line 14">
              <a:extLst>
                <a:ext uri="{FF2B5EF4-FFF2-40B4-BE49-F238E27FC236}">
                  <a16:creationId xmlns:a16="http://schemas.microsoft.com/office/drawing/2014/main" id="{4BB6CB44-C6CA-4518-8049-212578972C09}"/>
                </a:ext>
              </a:extLst>
            </p:cNvPr>
            <p:cNvSpPr>
              <a:spLocks noChangeShapeType="1"/>
            </p:cNvSpPr>
            <p:nvPr/>
          </p:nvSpPr>
          <p:spPr bwMode="auto">
            <a:xfrm>
              <a:off x="1296" y="1968"/>
              <a:ext cx="57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70662" name="Group 15">
            <a:extLst>
              <a:ext uri="{FF2B5EF4-FFF2-40B4-BE49-F238E27FC236}">
                <a16:creationId xmlns:a16="http://schemas.microsoft.com/office/drawing/2014/main" id="{F1D69E65-E0E9-4771-9084-EF3A039F0E2A}"/>
              </a:ext>
            </a:extLst>
          </p:cNvPr>
          <p:cNvGrpSpPr>
            <a:grpSpLocks/>
          </p:cNvGrpSpPr>
          <p:nvPr/>
        </p:nvGrpSpPr>
        <p:grpSpPr bwMode="auto">
          <a:xfrm rot="-5400000">
            <a:off x="1829593" y="3352007"/>
            <a:ext cx="2741613" cy="1828800"/>
            <a:chOff x="720" y="1392"/>
            <a:chExt cx="1727" cy="1152"/>
          </a:xfrm>
        </p:grpSpPr>
        <p:sp>
          <p:nvSpPr>
            <p:cNvPr id="70664" name="Rectangle 16">
              <a:extLst>
                <a:ext uri="{FF2B5EF4-FFF2-40B4-BE49-F238E27FC236}">
                  <a16:creationId xmlns:a16="http://schemas.microsoft.com/office/drawing/2014/main" id="{A033FD23-7300-483E-AAE1-4AF758DF0FD7}"/>
                </a:ext>
              </a:extLst>
            </p:cNvPr>
            <p:cNvSpPr>
              <a:spLocks noChangeArrowheads="1"/>
            </p:cNvSpPr>
            <p:nvPr/>
          </p:nvSpPr>
          <p:spPr bwMode="auto">
            <a:xfrm flipV="1">
              <a:off x="720" y="1968"/>
              <a:ext cx="1727" cy="576"/>
            </a:xfrm>
            <a:prstGeom prst="rect">
              <a:avLst/>
            </a:prstGeom>
            <a:solidFill>
              <a:schemeClr val="folHlink"/>
            </a:solidFill>
            <a:ln w="38100">
              <a:solidFill>
                <a:schemeClr val="tx1"/>
              </a:solidFill>
              <a:miter lim="800000"/>
              <a:headEnd/>
              <a:tailEnd/>
            </a:ln>
          </p:spPr>
          <p:txBody>
            <a:bodyPr rot="10800000" vert="eaVert"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2400">
                <a:solidFill>
                  <a:schemeClr val="accent1"/>
                </a:solidFill>
                <a:latin typeface="Times New Roman" panose="02020603050405020304" pitchFamily="18" charset="0"/>
              </a:endParaRPr>
            </a:p>
          </p:txBody>
        </p:sp>
        <p:sp>
          <p:nvSpPr>
            <p:cNvPr id="70665" name="Rectangle 17">
              <a:extLst>
                <a:ext uri="{FF2B5EF4-FFF2-40B4-BE49-F238E27FC236}">
                  <a16:creationId xmlns:a16="http://schemas.microsoft.com/office/drawing/2014/main" id="{24480662-3085-4FF5-BB03-7E79FD114699}"/>
                </a:ext>
              </a:extLst>
            </p:cNvPr>
            <p:cNvSpPr>
              <a:spLocks noChangeArrowheads="1"/>
            </p:cNvSpPr>
            <p:nvPr/>
          </p:nvSpPr>
          <p:spPr bwMode="auto">
            <a:xfrm flipV="1">
              <a:off x="1296" y="1392"/>
              <a:ext cx="576" cy="1152"/>
            </a:xfrm>
            <a:prstGeom prst="rect">
              <a:avLst/>
            </a:prstGeom>
            <a:solidFill>
              <a:schemeClr val="folHlink"/>
            </a:solidFill>
            <a:ln w="38100">
              <a:solidFill>
                <a:schemeClr val="tx1"/>
              </a:solidFill>
              <a:miter lim="800000"/>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1800">
                <a:solidFill>
                  <a:schemeClr val="tx1"/>
                </a:solidFill>
              </a:endParaRPr>
            </a:p>
          </p:txBody>
        </p:sp>
        <p:sp>
          <p:nvSpPr>
            <p:cNvPr id="70666" name="Line 18">
              <a:extLst>
                <a:ext uri="{FF2B5EF4-FFF2-40B4-BE49-F238E27FC236}">
                  <a16:creationId xmlns:a16="http://schemas.microsoft.com/office/drawing/2014/main" id="{FD0A7C23-7698-4A0E-9B6C-22C3D0E2CC7B}"/>
                </a:ext>
              </a:extLst>
            </p:cNvPr>
            <p:cNvSpPr>
              <a:spLocks noChangeShapeType="1"/>
            </p:cNvSpPr>
            <p:nvPr/>
          </p:nvSpPr>
          <p:spPr bwMode="auto">
            <a:xfrm>
              <a:off x="1296" y="1968"/>
              <a:ext cx="57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42106669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F4E1436D-EBA2-41DC-9539-3CB88017496B}"/>
              </a:ext>
            </a:extLst>
          </p:cNvPr>
          <p:cNvSpPr>
            <a:spLocks noGrp="1" noChangeArrowheads="1"/>
          </p:cNvSpPr>
          <p:nvPr>
            <p:ph type="title"/>
          </p:nvPr>
        </p:nvSpPr>
        <p:spPr>
          <a:xfrm>
            <a:off x="0" y="0"/>
            <a:ext cx="7772400" cy="990600"/>
          </a:xfrm>
        </p:spPr>
        <p:txBody>
          <a:bodyPr/>
          <a:lstStyle/>
          <a:p>
            <a:pPr eaLnBrk="1" hangingPunct="1"/>
            <a:r>
              <a:rPr lang="en-US" altLang="en-US" sz="2900"/>
              <a:t>Bước chuyển qui nạp</a:t>
            </a:r>
          </a:p>
        </p:txBody>
      </p:sp>
      <p:sp>
        <p:nvSpPr>
          <p:cNvPr id="873475" name="Rectangle 3">
            <a:extLst>
              <a:ext uri="{FF2B5EF4-FFF2-40B4-BE49-F238E27FC236}">
                <a16:creationId xmlns:a16="http://schemas.microsoft.com/office/drawing/2014/main" id="{38359986-C940-4E07-9651-1C7956228FFE}"/>
              </a:ext>
            </a:extLst>
          </p:cNvPr>
          <p:cNvSpPr>
            <a:spLocks noGrp="1" noChangeArrowheads="1"/>
          </p:cNvSpPr>
          <p:nvPr>
            <p:ph idx="1"/>
          </p:nvPr>
        </p:nvSpPr>
        <p:spPr>
          <a:xfrm>
            <a:off x="-266700" y="835025"/>
            <a:ext cx="9410700" cy="4270375"/>
          </a:xfrm>
        </p:spPr>
        <p:txBody>
          <a:bodyPr/>
          <a:lstStyle/>
          <a:p>
            <a:pPr algn="just" eaLnBrk="1" hangingPunct="1">
              <a:buFont typeface="Wingdings" panose="05000000000000000000" pitchFamily="2" charset="2"/>
              <a:buNone/>
            </a:pPr>
            <a:r>
              <a:rPr lang="en-US" altLang="en-US" sz="2800">
                <a:latin typeface="Times New Roman" panose="02020603050405020304" pitchFamily="18" charset="0"/>
              </a:rPr>
              <a:t>    </a:t>
            </a:r>
            <a:r>
              <a:rPr lang="en-US" altLang="en-US" sz="2400">
                <a:latin typeface="Times New Roman" panose="02020603050405020304" pitchFamily="18" charset="0"/>
              </a:rPr>
              <a:t>Giả sử ta có thể phủ kín bàn cờ kích thước 2</a:t>
            </a:r>
            <a:r>
              <a:rPr lang="en-US" altLang="en-US" sz="2400" i="1" baseline="30000">
                <a:latin typeface="Times New Roman" panose="02020603050405020304" pitchFamily="18" charset="0"/>
              </a:rPr>
              <a:t>n</a:t>
            </a:r>
            <a:r>
              <a:rPr lang="en-US" altLang="en-US" sz="2400">
                <a:latin typeface="Times New Roman" panose="02020603050405020304" pitchFamily="18" charset="0"/>
              </a:rPr>
              <a:t> </a:t>
            </a:r>
            <a:r>
              <a:rPr lang="en-US" altLang="en-US" sz="2700" b="1">
                <a:solidFill>
                  <a:srgbClr val="000066"/>
                </a:solidFill>
                <a:sym typeface="Symbol" panose="05050102010706020507" pitchFamily="18" charset="2"/>
              </a:rPr>
              <a:t></a:t>
            </a:r>
            <a:r>
              <a:rPr lang="en-US" altLang="en-US" sz="2400">
                <a:latin typeface="Times New Roman" panose="02020603050405020304" pitchFamily="18" charset="0"/>
              </a:rPr>
              <a:t> 2</a:t>
            </a:r>
            <a:r>
              <a:rPr lang="en-US" altLang="en-US" sz="2400" i="1" baseline="30000">
                <a:latin typeface="Times New Roman" panose="02020603050405020304" pitchFamily="18" charset="0"/>
              </a:rPr>
              <a:t>n</a:t>
            </a:r>
            <a:r>
              <a:rPr lang="en-US" altLang="en-US" sz="2400">
                <a:latin typeface="Times New Roman" panose="02020603050405020304" pitchFamily="18" charset="0"/>
              </a:rPr>
              <a:t>.  Ta phải chứng minh có thể phủ kín bàn cờ kích thước 2</a:t>
            </a:r>
            <a:r>
              <a:rPr lang="en-US" altLang="en-US" sz="2400" i="1" baseline="30000">
                <a:latin typeface="Times New Roman" panose="02020603050405020304" pitchFamily="18" charset="0"/>
              </a:rPr>
              <a:t>n</a:t>
            </a:r>
            <a:r>
              <a:rPr lang="en-US" altLang="en-US" sz="2400" baseline="30000">
                <a:latin typeface="Times New Roman" panose="02020603050405020304" pitchFamily="18" charset="0"/>
              </a:rPr>
              <a:t>+1</a:t>
            </a:r>
            <a:r>
              <a:rPr lang="en-US" altLang="en-US" sz="2400">
                <a:latin typeface="Times New Roman" panose="02020603050405020304" pitchFamily="18" charset="0"/>
              </a:rPr>
              <a:t> </a:t>
            </a:r>
            <a:r>
              <a:rPr lang="en-US" altLang="en-US" sz="2700" b="1">
                <a:solidFill>
                  <a:srgbClr val="000066"/>
                </a:solidFill>
                <a:sym typeface="Symbol" panose="05050102010706020507" pitchFamily="18" charset="2"/>
              </a:rPr>
              <a:t></a:t>
            </a:r>
            <a:r>
              <a:rPr lang="en-US" altLang="en-US" sz="2400">
                <a:latin typeface="Times New Roman" panose="02020603050405020304" pitchFamily="18" charset="0"/>
              </a:rPr>
              <a:t>  2</a:t>
            </a:r>
            <a:r>
              <a:rPr lang="en-US" altLang="en-US" sz="2400" i="1" baseline="30000">
                <a:latin typeface="Times New Roman" panose="02020603050405020304" pitchFamily="18" charset="0"/>
              </a:rPr>
              <a:t>n</a:t>
            </a:r>
            <a:r>
              <a:rPr lang="en-US" altLang="en-US" sz="2400" baseline="30000">
                <a:latin typeface="Times New Roman" panose="02020603050405020304" pitchFamily="18" charset="0"/>
              </a:rPr>
              <a:t>+1</a:t>
            </a:r>
            <a:r>
              <a:rPr lang="en-US" altLang="en-US" sz="2400">
                <a:latin typeface="Times New Roman" panose="02020603050405020304" pitchFamily="18" charset="0"/>
              </a:rPr>
              <a:t>. </a:t>
            </a:r>
          </a:p>
          <a:p>
            <a:pPr algn="just" eaLnBrk="1" hangingPunct="1">
              <a:buFont typeface="Wingdings" panose="05000000000000000000" pitchFamily="2" charset="2"/>
              <a:buNone/>
            </a:pPr>
            <a:r>
              <a:rPr lang="en-US" altLang="en-US" sz="2400">
                <a:latin typeface="Times New Roman" panose="02020603050405020304" pitchFamily="18" charset="0"/>
              </a:rPr>
              <a:t>    Thực vậy, chia bàn cờ 2</a:t>
            </a:r>
            <a:r>
              <a:rPr lang="en-US" altLang="en-US" sz="2400" i="1" baseline="30000">
                <a:latin typeface="Times New Roman" panose="02020603050405020304" pitchFamily="18" charset="0"/>
              </a:rPr>
              <a:t>n</a:t>
            </a:r>
            <a:r>
              <a:rPr lang="en-US" altLang="en-US" sz="2400" baseline="30000">
                <a:latin typeface="Times New Roman" panose="02020603050405020304" pitchFamily="18" charset="0"/>
              </a:rPr>
              <a:t>+1</a:t>
            </a:r>
            <a:r>
              <a:rPr lang="en-US" altLang="en-US" sz="2400">
                <a:latin typeface="Times New Roman" panose="02020603050405020304" pitchFamily="18" charset="0"/>
              </a:rPr>
              <a:t> </a:t>
            </a:r>
            <a:r>
              <a:rPr lang="en-US" altLang="en-US" sz="2700" b="1">
                <a:solidFill>
                  <a:srgbClr val="000066"/>
                </a:solidFill>
                <a:sym typeface="Symbol" panose="05050102010706020507" pitchFamily="18" charset="2"/>
              </a:rPr>
              <a:t></a:t>
            </a:r>
            <a:r>
              <a:rPr lang="en-US" altLang="en-US" sz="2400">
                <a:latin typeface="Times New Roman" panose="02020603050405020304" pitchFamily="18" charset="0"/>
              </a:rPr>
              <a:t> 2</a:t>
            </a:r>
            <a:r>
              <a:rPr lang="en-US" altLang="en-US" sz="2400" i="1" baseline="30000">
                <a:latin typeface="Times New Roman" panose="02020603050405020304" pitchFamily="18" charset="0"/>
              </a:rPr>
              <a:t>n</a:t>
            </a:r>
            <a:r>
              <a:rPr lang="en-US" altLang="en-US" sz="2400" baseline="30000">
                <a:latin typeface="Times New Roman" panose="02020603050405020304" pitchFamily="18" charset="0"/>
              </a:rPr>
              <a:t>+1 </a:t>
            </a:r>
            <a:r>
              <a:rPr lang="en-US" altLang="en-US" sz="2400">
                <a:latin typeface="Times New Roman" panose="02020603050405020304" pitchFamily="18" charset="0"/>
              </a:rPr>
              <a:t>ra thành 4 phần, mỗi phần kích thước</a:t>
            </a:r>
            <a:r>
              <a:rPr lang="en-US" altLang="en-US" sz="2400" baseline="30000">
                <a:latin typeface="Times New Roman" panose="02020603050405020304" pitchFamily="18" charset="0"/>
              </a:rPr>
              <a:t> </a:t>
            </a:r>
            <a:r>
              <a:rPr lang="en-US" altLang="en-US" sz="2400">
                <a:latin typeface="Times New Roman" panose="02020603050405020304" pitchFamily="18" charset="0"/>
              </a:rPr>
              <a:t> 2</a:t>
            </a:r>
            <a:r>
              <a:rPr lang="en-US" altLang="en-US" sz="2400" i="1" baseline="30000">
                <a:latin typeface="Times New Roman" panose="02020603050405020304" pitchFamily="18" charset="0"/>
              </a:rPr>
              <a:t>n</a:t>
            </a:r>
            <a:r>
              <a:rPr lang="en-US" altLang="en-US" sz="2400">
                <a:latin typeface="Times New Roman" panose="02020603050405020304" pitchFamily="18" charset="0"/>
              </a:rPr>
              <a:t> </a:t>
            </a:r>
            <a:r>
              <a:rPr lang="en-US" altLang="en-US" sz="2700" b="1">
                <a:solidFill>
                  <a:srgbClr val="000066"/>
                </a:solidFill>
                <a:sym typeface="Symbol" panose="05050102010706020507" pitchFamily="18" charset="2"/>
              </a:rPr>
              <a:t></a:t>
            </a:r>
            <a:r>
              <a:rPr lang="en-US" altLang="en-US" sz="2400">
                <a:latin typeface="Times New Roman" panose="02020603050405020304" pitchFamily="18" charset="0"/>
              </a:rPr>
              <a:t> 2</a:t>
            </a:r>
            <a:r>
              <a:rPr lang="en-US" altLang="en-US" sz="2400" i="1" baseline="30000">
                <a:latin typeface="Times New Roman" panose="02020603050405020304" pitchFamily="18" charset="0"/>
              </a:rPr>
              <a:t>n</a:t>
            </a:r>
            <a:r>
              <a:rPr lang="en-US" altLang="en-US" sz="2400">
                <a:latin typeface="Times New Roman" panose="02020603050405020304" pitchFamily="18" charset="0"/>
              </a:rPr>
              <a:t>.  Theo giả thiết qui nạp mỗi phần này đều có thể phủ kín bởi các quân bài chữ T. Đặt chúng vào bàn cờ 2</a:t>
            </a:r>
            <a:r>
              <a:rPr lang="en-US" altLang="en-US" sz="2400" i="1" baseline="30000">
                <a:latin typeface="Times New Roman" panose="02020603050405020304" pitchFamily="18" charset="0"/>
              </a:rPr>
              <a:t>n</a:t>
            </a:r>
            <a:r>
              <a:rPr lang="en-US" altLang="en-US" sz="2400" baseline="30000">
                <a:latin typeface="Times New Roman" panose="02020603050405020304" pitchFamily="18" charset="0"/>
              </a:rPr>
              <a:t>+1 </a:t>
            </a:r>
            <a:r>
              <a:rPr lang="en-US" altLang="en-US" sz="2700" b="1">
                <a:solidFill>
                  <a:srgbClr val="000066"/>
                </a:solidFill>
                <a:sym typeface="Symbol" panose="05050102010706020507" pitchFamily="18" charset="2"/>
              </a:rPr>
              <a:t></a:t>
            </a:r>
            <a:r>
              <a:rPr lang="en-US" altLang="en-US" sz="2400">
                <a:latin typeface="Times New Roman" panose="02020603050405020304" pitchFamily="18" charset="0"/>
              </a:rPr>
              <a:t> 2</a:t>
            </a:r>
            <a:r>
              <a:rPr lang="en-US" altLang="en-US" sz="2400" i="1" baseline="30000">
                <a:latin typeface="Times New Roman" panose="02020603050405020304" pitchFamily="18" charset="0"/>
              </a:rPr>
              <a:t>n</a:t>
            </a:r>
            <a:r>
              <a:rPr lang="en-US" altLang="en-US" sz="2400" baseline="30000">
                <a:latin typeface="Times New Roman" panose="02020603050405020304" pitchFamily="18" charset="0"/>
              </a:rPr>
              <a:t>+1 </a:t>
            </a:r>
            <a:r>
              <a:rPr lang="en-US" altLang="en-US" sz="2400">
                <a:latin typeface="Times New Roman" panose="02020603050405020304" pitchFamily="18" charset="0"/>
              </a:rPr>
              <a:t>ta thu được cách phủ cần tìm.</a:t>
            </a:r>
          </a:p>
        </p:txBody>
      </p:sp>
      <p:sp>
        <p:nvSpPr>
          <p:cNvPr id="873476" name="Rectangle 4">
            <a:extLst>
              <a:ext uri="{FF2B5EF4-FFF2-40B4-BE49-F238E27FC236}">
                <a16:creationId xmlns:a16="http://schemas.microsoft.com/office/drawing/2014/main" id="{4CD26F03-23D8-441A-9A31-2656FCAA1EF1}"/>
              </a:ext>
            </a:extLst>
          </p:cNvPr>
          <p:cNvSpPr>
            <a:spLocks noChangeArrowheads="1"/>
          </p:cNvSpPr>
          <p:nvPr/>
        </p:nvSpPr>
        <p:spPr bwMode="auto">
          <a:xfrm>
            <a:off x="3581400" y="4400550"/>
            <a:ext cx="914400" cy="914400"/>
          </a:xfrm>
          <a:prstGeom prst="rect">
            <a:avLst/>
          </a:prstGeom>
          <a:solidFill>
            <a:schemeClr val="accent6"/>
          </a:solidFill>
          <a:ln w="9525">
            <a:solidFill>
              <a:schemeClr val="tx1"/>
            </a:solidFill>
            <a:miter lim="800000"/>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1800">
              <a:solidFill>
                <a:schemeClr val="tx1"/>
              </a:solidFill>
            </a:endParaRPr>
          </a:p>
        </p:txBody>
      </p:sp>
      <p:sp>
        <p:nvSpPr>
          <p:cNvPr id="873477" name="Rectangle 5">
            <a:extLst>
              <a:ext uri="{FF2B5EF4-FFF2-40B4-BE49-F238E27FC236}">
                <a16:creationId xmlns:a16="http://schemas.microsoft.com/office/drawing/2014/main" id="{E3B1D885-8DFE-48CB-AE77-8F0B59397FAA}"/>
              </a:ext>
            </a:extLst>
          </p:cNvPr>
          <p:cNvSpPr>
            <a:spLocks noChangeArrowheads="1"/>
          </p:cNvSpPr>
          <p:nvPr/>
        </p:nvSpPr>
        <p:spPr bwMode="auto">
          <a:xfrm>
            <a:off x="3581400" y="5314950"/>
            <a:ext cx="914400" cy="914400"/>
          </a:xfrm>
          <a:prstGeom prst="rect">
            <a:avLst/>
          </a:prstGeom>
          <a:solidFill>
            <a:schemeClr val="hlink"/>
          </a:solidFill>
          <a:ln w="9525">
            <a:solidFill>
              <a:schemeClr val="tx1"/>
            </a:solidFill>
            <a:miter lim="800000"/>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1800">
              <a:solidFill>
                <a:schemeClr val="tx1"/>
              </a:solidFill>
            </a:endParaRPr>
          </a:p>
        </p:txBody>
      </p:sp>
      <p:sp>
        <p:nvSpPr>
          <p:cNvPr id="873478" name="Rectangle 6">
            <a:extLst>
              <a:ext uri="{FF2B5EF4-FFF2-40B4-BE49-F238E27FC236}">
                <a16:creationId xmlns:a16="http://schemas.microsoft.com/office/drawing/2014/main" id="{BBDAC74E-6983-4B0A-8EC1-1055C78242F5}"/>
              </a:ext>
            </a:extLst>
          </p:cNvPr>
          <p:cNvSpPr>
            <a:spLocks noChangeArrowheads="1"/>
          </p:cNvSpPr>
          <p:nvPr/>
        </p:nvSpPr>
        <p:spPr bwMode="auto">
          <a:xfrm>
            <a:off x="4495800" y="5314950"/>
            <a:ext cx="914400" cy="914400"/>
          </a:xfrm>
          <a:prstGeom prst="rect">
            <a:avLst/>
          </a:prstGeom>
          <a:solidFill>
            <a:schemeClr val="bg2"/>
          </a:solidFill>
          <a:ln w="9525">
            <a:solidFill>
              <a:schemeClr val="tx1"/>
            </a:solidFill>
            <a:miter lim="800000"/>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1800">
              <a:solidFill>
                <a:schemeClr val="tx1"/>
              </a:solidFill>
            </a:endParaRPr>
          </a:p>
        </p:txBody>
      </p:sp>
      <p:sp>
        <p:nvSpPr>
          <p:cNvPr id="873479" name="Rectangle 7">
            <a:extLst>
              <a:ext uri="{FF2B5EF4-FFF2-40B4-BE49-F238E27FC236}">
                <a16:creationId xmlns:a16="http://schemas.microsoft.com/office/drawing/2014/main" id="{167F3317-6EED-45EA-8972-BF56A3D4EABD}"/>
              </a:ext>
            </a:extLst>
          </p:cNvPr>
          <p:cNvSpPr>
            <a:spLocks noChangeArrowheads="1"/>
          </p:cNvSpPr>
          <p:nvPr/>
        </p:nvSpPr>
        <p:spPr bwMode="auto">
          <a:xfrm>
            <a:off x="4495800" y="4400550"/>
            <a:ext cx="914400" cy="914400"/>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2400">
              <a:solidFill>
                <a:schemeClr val="accent2"/>
              </a:solidFill>
              <a:latin typeface="Times New Roman" panose="02020603050405020304" pitchFamily="18" charset="0"/>
            </a:endParaRPr>
          </a:p>
        </p:txBody>
      </p:sp>
    </p:spTree>
    <p:extLst>
      <p:ext uri="{BB962C8B-B14F-4D97-AF65-F5344CB8AC3E}">
        <p14:creationId xmlns:p14="http://schemas.microsoft.com/office/powerpoint/2010/main" val="19856650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73475">
                                            <p:txEl>
                                              <p:pRg st="0" end="0"/>
                                            </p:txEl>
                                          </p:spTgt>
                                        </p:tgtEl>
                                        <p:attrNameLst>
                                          <p:attrName>style.visibility</p:attrName>
                                        </p:attrNameLst>
                                      </p:cBhvr>
                                      <p:to>
                                        <p:strVal val="visible"/>
                                      </p:to>
                                    </p:set>
                                    <p:anim calcmode="lin" valueType="num">
                                      <p:cBhvr additive="base">
                                        <p:cTn id="7" dur="500" fill="hold"/>
                                        <p:tgtEl>
                                          <p:spTgt spid="8734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734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73475">
                                            <p:txEl>
                                              <p:pRg st="1" end="1"/>
                                            </p:txEl>
                                          </p:spTgt>
                                        </p:tgtEl>
                                        <p:attrNameLst>
                                          <p:attrName>style.visibility</p:attrName>
                                        </p:attrNameLst>
                                      </p:cBhvr>
                                      <p:to>
                                        <p:strVal val="visible"/>
                                      </p:to>
                                    </p:set>
                                    <p:anim calcmode="lin" valueType="num">
                                      <p:cBhvr additive="base">
                                        <p:cTn id="13" dur="500" fill="hold"/>
                                        <p:tgtEl>
                                          <p:spTgt spid="87347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734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73476"/>
                                        </p:tgtEl>
                                        <p:attrNameLst>
                                          <p:attrName>style.visibility</p:attrName>
                                        </p:attrNameLst>
                                      </p:cBhvr>
                                      <p:to>
                                        <p:strVal val="visible"/>
                                      </p:to>
                                    </p:set>
                                    <p:anim calcmode="lin" valueType="num">
                                      <p:cBhvr additive="base">
                                        <p:cTn id="19" dur="500" fill="hold"/>
                                        <p:tgtEl>
                                          <p:spTgt spid="873476"/>
                                        </p:tgtEl>
                                        <p:attrNameLst>
                                          <p:attrName>ppt_x</p:attrName>
                                        </p:attrNameLst>
                                      </p:cBhvr>
                                      <p:tavLst>
                                        <p:tav tm="0">
                                          <p:val>
                                            <p:strVal val="0-#ppt_w/2"/>
                                          </p:val>
                                        </p:tav>
                                        <p:tav tm="100000">
                                          <p:val>
                                            <p:strVal val="#ppt_x"/>
                                          </p:val>
                                        </p:tav>
                                      </p:tavLst>
                                    </p:anim>
                                    <p:anim calcmode="lin" valueType="num">
                                      <p:cBhvr additive="base">
                                        <p:cTn id="20" dur="500" fill="hold"/>
                                        <p:tgtEl>
                                          <p:spTgt spid="873476"/>
                                        </p:tgtEl>
                                        <p:attrNameLst>
                                          <p:attrName>ppt_y</p:attrName>
                                        </p:attrNameLst>
                                      </p:cBhvr>
                                      <p:tavLst>
                                        <p:tav tm="0">
                                          <p:val>
                                            <p:strVal val="#ppt_y"/>
                                          </p:val>
                                        </p:tav>
                                        <p:tav tm="100000">
                                          <p:val>
                                            <p:strVal val="#ppt_y"/>
                                          </p:val>
                                        </p:tav>
                                      </p:tavLst>
                                    </p:anim>
                                  </p:childTnLst>
                                </p:cTn>
                              </p:par>
                            </p:childTnLst>
                          </p:cTn>
                        </p:par>
                        <p:par>
                          <p:cTn id="21" fill="hold" nodeType="afterGroup">
                            <p:stCondLst>
                              <p:cond delay="500"/>
                            </p:stCondLst>
                            <p:childTnLst>
                              <p:par>
                                <p:cTn id="22" presetID="2" presetClass="entr" presetSubtype="8" fill="hold" grpId="0" nodeType="afterEffect">
                                  <p:stCondLst>
                                    <p:cond delay="0"/>
                                  </p:stCondLst>
                                  <p:childTnLst>
                                    <p:set>
                                      <p:cBhvr>
                                        <p:cTn id="23" dur="1" fill="hold">
                                          <p:stCondLst>
                                            <p:cond delay="0"/>
                                          </p:stCondLst>
                                        </p:cTn>
                                        <p:tgtEl>
                                          <p:spTgt spid="873477"/>
                                        </p:tgtEl>
                                        <p:attrNameLst>
                                          <p:attrName>style.visibility</p:attrName>
                                        </p:attrNameLst>
                                      </p:cBhvr>
                                      <p:to>
                                        <p:strVal val="visible"/>
                                      </p:to>
                                    </p:set>
                                    <p:anim calcmode="lin" valueType="num">
                                      <p:cBhvr additive="base">
                                        <p:cTn id="24" dur="500" fill="hold"/>
                                        <p:tgtEl>
                                          <p:spTgt spid="873477"/>
                                        </p:tgtEl>
                                        <p:attrNameLst>
                                          <p:attrName>ppt_x</p:attrName>
                                        </p:attrNameLst>
                                      </p:cBhvr>
                                      <p:tavLst>
                                        <p:tav tm="0">
                                          <p:val>
                                            <p:strVal val="0-#ppt_w/2"/>
                                          </p:val>
                                        </p:tav>
                                        <p:tav tm="100000">
                                          <p:val>
                                            <p:strVal val="#ppt_x"/>
                                          </p:val>
                                        </p:tav>
                                      </p:tavLst>
                                    </p:anim>
                                    <p:anim calcmode="lin" valueType="num">
                                      <p:cBhvr additive="base">
                                        <p:cTn id="25" dur="500" fill="hold"/>
                                        <p:tgtEl>
                                          <p:spTgt spid="873477"/>
                                        </p:tgtEl>
                                        <p:attrNameLst>
                                          <p:attrName>ppt_y</p:attrName>
                                        </p:attrNameLst>
                                      </p:cBhvr>
                                      <p:tavLst>
                                        <p:tav tm="0">
                                          <p:val>
                                            <p:strVal val="#ppt_y"/>
                                          </p:val>
                                        </p:tav>
                                        <p:tav tm="100000">
                                          <p:val>
                                            <p:strVal val="#ppt_y"/>
                                          </p:val>
                                        </p:tav>
                                      </p:tavLst>
                                    </p:anim>
                                  </p:childTnLst>
                                </p:cTn>
                              </p:par>
                            </p:childTnLst>
                          </p:cTn>
                        </p:par>
                        <p:par>
                          <p:cTn id="26" fill="hold" nodeType="afterGroup">
                            <p:stCondLst>
                              <p:cond delay="1000"/>
                            </p:stCondLst>
                            <p:childTnLst>
                              <p:par>
                                <p:cTn id="27" presetID="2" presetClass="entr" presetSubtype="8" fill="hold" grpId="0" nodeType="afterEffect">
                                  <p:stCondLst>
                                    <p:cond delay="0"/>
                                  </p:stCondLst>
                                  <p:childTnLst>
                                    <p:set>
                                      <p:cBhvr>
                                        <p:cTn id="28" dur="1" fill="hold">
                                          <p:stCondLst>
                                            <p:cond delay="0"/>
                                          </p:stCondLst>
                                        </p:cTn>
                                        <p:tgtEl>
                                          <p:spTgt spid="873478"/>
                                        </p:tgtEl>
                                        <p:attrNameLst>
                                          <p:attrName>style.visibility</p:attrName>
                                        </p:attrNameLst>
                                      </p:cBhvr>
                                      <p:to>
                                        <p:strVal val="visible"/>
                                      </p:to>
                                    </p:set>
                                    <p:anim calcmode="lin" valueType="num">
                                      <p:cBhvr additive="base">
                                        <p:cTn id="29" dur="500" fill="hold"/>
                                        <p:tgtEl>
                                          <p:spTgt spid="873478"/>
                                        </p:tgtEl>
                                        <p:attrNameLst>
                                          <p:attrName>ppt_x</p:attrName>
                                        </p:attrNameLst>
                                      </p:cBhvr>
                                      <p:tavLst>
                                        <p:tav tm="0">
                                          <p:val>
                                            <p:strVal val="0-#ppt_w/2"/>
                                          </p:val>
                                        </p:tav>
                                        <p:tav tm="100000">
                                          <p:val>
                                            <p:strVal val="#ppt_x"/>
                                          </p:val>
                                        </p:tav>
                                      </p:tavLst>
                                    </p:anim>
                                    <p:anim calcmode="lin" valueType="num">
                                      <p:cBhvr additive="base">
                                        <p:cTn id="30" dur="500" fill="hold"/>
                                        <p:tgtEl>
                                          <p:spTgt spid="873478"/>
                                        </p:tgtEl>
                                        <p:attrNameLst>
                                          <p:attrName>ppt_y</p:attrName>
                                        </p:attrNameLst>
                                      </p:cBhvr>
                                      <p:tavLst>
                                        <p:tav tm="0">
                                          <p:val>
                                            <p:strVal val="#ppt_y"/>
                                          </p:val>
                                        </p:tav>
                                        <p:tav tm="100000">
                                          <p:val>
                                            <p:strVal val="#ppt_y"/>
                                          </p:val>
                                        </p:tav>
                                      </p:tavLst>
                                    </p:anim>
                                  </p:childTnLst>
                                </p:cTn>
                              </p:par>
                            </p:childTnLst>
                          </p:cTn>
                        </p:par>
                        <p:par>
                          <p:cTn id="31" fill="hold" nodeType="afterGroup">
                            <p:stCondLst>
                              <p:cond delay="1500"/>
                            </p:stCondLst>
                            <p:childTnLst>
                              <p:par>
                                <p:cTn id="32" presetID="2" presetClass="entr" presetSubtype="8" fill="hold" grpId="0" nodeType="afterEffect">
                                  <p:stCondLst>
                                    <p:cond delay="0"/>
                                  </p:stCondLst>
                                  <p:childTnLst>
                                    <p:set>
                                      <p:cBhvr>
                                        <p:cTn id="33" dur="1" fill="hold">
                                          <p:stCondLst>
                                            <p:cond delay="0"/>
                                          </p:stCondLst>
                                        </p:cTn>
                                        <p:tgtEl>
                                          <p:spTgt spid="873479"/>
                                        </p:tgtEl>
                                        <p:attrNameLst>
                                          <p:attrName>style.visibility</p:attrName>
                                        </p:attrNameLst>
                                      </p:cBhvr>
                                      <p:to>
                                        <p:strVal val="visible"/>
                                      </p:to>
                                    </p:set>
                                    <p:anim calcmode="lin" valueType="num">
                                      <p:cBhvr additive="base">
                                        <p:cTn id="34" dur="500" fill="hold"/>
                                        <p:tgtEl>
                                          <p:spTgt spid="873479"/>
                                        </p:tgtEl>
                                        <p:attrNameLst>
                                          <p:attrName>ppt_x</p:attrName>
                                        </p:attrNameLst>
                                      </p:cBhvr>
                                      <p:tavLst>
                                        <p:tav tm="0">
                                          <p:val>
                                            <p:strVal val="0-#ppt_w/2"/>
                                          </p:val>
                                        </p:tav>
                                        <p:tav tm="100000">
                                          <p:val>
                                            <p:strVal val="#ppt_x"/>
                                          </p:val>
                                        </p:tav>
                                      </p:tavLst>
                                    </p:anim>
                                    <p:anim calcmode="lin" valueType="num">
                                      <p:cBhvr additive="base">
                                        <p:cTn id="35" dur="500" fill="hold"/>
                                        <p:tgtEl>
                                          <p:spTgt spid="8734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3475" grpId="0" build="p" autoUpdateAnimBg="0"/>
      <p:bldP spid="873476" grpId="0" animBg="1"/>
      <p:bldP spid="873477" grpId="0" animBg="1"/>
      <p:bldP spid="873478" grpId="0" animBg="1"/>
      <p:bldP spid="873479"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a:extLst>
              <a:ext uri="{FF2B5EF4-FFF2-40B4-BE49-F238E27FC236}">
                <a16:creationId xmlns:a16="http://schemas.microsoft.com/office/drawing/2014/main" id="{0A544917-8047-4E5A-9343-43645FBA0B8C}"/>
              </a:ext>
            </a:extLst>
          </p:cNvPr>
          <p:cNvSpPr>
            <a:spLocks noGrp="1" noChangeArrowheads="1"/>
          </p:cNvSpPr>
          <p:nvPr>
            <p:ph idx="1"/>
          </p:nvPr>
        </p:nvSpPr>
        <p:spPr>
          <a:xfrm>
            <a:off x="0" y="1219200"/>
            <a:ext cx="8229600" cy="4852588"/>
          </a:xfrm>
        </p:spPr>
        <p:txBody>
          <a:bodyPr/>
          <a:lstStyle/>
          <a:p>
            <a:pPr marL="590550" indent="-590550" eaLnBrk="1" hangingPunct="1">
              <a:buFont typeface="Wingdings" panose="05000000000000000000" pitchFamily="2" charset="2"/>
              <a:buAutoNum type="arabicPeriod"/>
            </a:pPr>
            <a:r>
              <a:rPr lang="en-US" altLang="en-US" sz="3500" dirty="0" err="1">
                <a:solidFill>
                  <a:schemeClr val="bg1">
                    <a:lumMod val="65000"/>
                  </a:schemeClr>
                </a:solidFill>
                <a:latin typeface="Times New Roman" panose="02020603050405020304" pitchFamily="18" charset="0"/>
                <a:cs typeface="Times New Roman" panose="02020603050405020304" pitchFamily="18" charset="0"/>
              </a:rPr>
              <a:t>Giới</a:t>
            </a:r>
            <a:r>
              <a:rPr lang="en-US" altLang="en-US" sz="3500" dirty="0">
                <a:solidFill>
                  <a:schemeClr val="bg1">
                    <a:lumMod val="65000"/>
                  </a:schemeClr>
                </a:solidFill>
                <a:latin typeface="Times New Roman" panose="02020603050405020304" pitchFamily="18" charset="0"/>
                <a:cs typeface="Times New Roman" panose="02020603050405020304" pitchFamily="18" charset="0"/>
              </a:rPr>
              <a:t> </a:t>
            </a:r>
            <a:r>
              <a:rPr lang="en-US" altLang="en-US" sz="3500" dirty="0" err="1">
                <a:solidFill>
                  <a:schemeClr val="bg1">
                    <a:lumMod val="65000"/>
                  </a:schemeClr>
                </a:solidFill>
                <a:latin typeface="Times New Roman" panose="02020603050405020304" pitchFamily="18" charset="0"/>
                <a:cs typeface="Times New Roman" panose="02020603050405020304" pitchFamily="18" charset="0"/>
              </a:rPr>
              <a:t>thiệu</a:t>
            </a:r>
            <a:r>
              <a:rPr lang="en-US" altLang="en-US" sz="3500" dirty="0">
                <a:solidFill>
                  <a:schemeClr val="bg1">
                    <a:lumMod val="65000"/>
                  </a:schemeClr>
                </a:solidFill>
                <a:latin typeface="Times New Roman" panose="02020603050405020304" pitchFamily="18" charset="0"/>
                <a:cs typeface="Times New Roman" panose="02020603050405020304" pitchFamily="18" charset="0"/>
              </a:rPr>
              <a:t> </a:t>
            </a:r>
            <a:r>
              <a:rPr lang="en-US" altLang="en-US" sz="3500" dirty="0" err="1">
                <a:solidFill>
                  <a:schemeClr val="bg1">
                    <a:lumMod val="65000"/>
                  </a:schemeClr>
                </a:solidFill>
                <a:latin typeface="Times New Roman" panose="02020603050405020304" pitchFamily="18" charset="0"/>
                <a:cs typeface="Times New Roman" panose="02020603050405020304" pitchFamily="18" charset="0"/>
              </a:rPr>
              <a:t>bài</a:t>
            </a:r>
            <a:r>
              <a:rPr lang="en-US" altLang="en-US" sz="3500" dirty="0">
                <a:solidFill>
                  <a:schemeClr val="bg1">
                    <a:lumMod val="65000"/>
                  </a:schemeClr>
                </a:solidFill>
                <a:latin typeface="Times New Roman" panose="02020603050405020304" pitchFamily="18" charset="0"/>
                <a:cs typeface="Times New Roman" panose="02020603050405020304" pitchFamily="18" charset="0"/>
              </a:rPr>
              <a:t> </a:t>
            </a:r>
            <a:r>
              <a:rPr lang="en-US" altLang="en-US" sz="3500" dirty="0" err="1">
                <a:solidFill>
                  <a:schemeClr val="bg1">
                    <a:lumMod val="65000"/>
                  </a:schemeClr>
                </a:solidFill>
                <a:latin typeface="Times New Roman" panose="02020603050405020304" pitchFamily="18" charset="0"/>
                <a:cs typeface="Times New Roman" panose="02020603050405020304" pitchFamily="18" charset="0"/>
              </a:rPr>
              <a:t>toán</a:t>
            </a:r>
            <a:endParaRPr lang="en-US" altLang="en-US" sz="3500" dirty="0">
              <a:solidFill>
                <a:schemeClr val="bg1">
                  <a:lumMod val="65000"/>
                </a:schemeClr>
              </a:solidFill>
              <a:latin typeface="Times New Roman" panose="02020603050405020304" pitchFamily="18" charset="0"/>
              <a:cs typeface="Times New Roman" panose="02020603050405020304" pitchFamily="18" charset="0"/>
            </a:endParaRPr>
          </a:p>
          <a:p>
            <a:pPr marL="590550" indent="-590550" eaLnBrk="1" hangingPunct="1">
              <a:buFont typeface="Wingdings" panose="05000000000000000000" pitchFamily="2" charset="2"/>
              <a:buAutoNum type="arabicPeriod"/>
            </a:pPr>
            <a:r>
              <a:rPr lang="en-US" altLang="en-US" sz="3500" dirty="0" err="1">
                <a:solidFill>
                  <a:schemeClr val="bg1">
                    <a:lumMod val="65000"/>
                  </a:schemeClr>
                </a:solidFill>
                <a:latin typeface="Times New Roman" panose="02020603050405020304" pitchFamily="18" charset="0"/>
                <a:cs typeface="Times New Roman" panose="02020603050405020304" pitchFamily="18" charset="0"/>
              </a:rPr>
              <a:t>Các</a:t>
            </a:r>
            <a:r>
              <a:rPr lang="en-US" altLang="en-US" sz="3500" dirty="0">
                <a:solidFill>
                  <a:schemeClr val="bg1">
                    <a:lumMod val="65000"/>
                  </a:schemeClr>
                </a:solidFill>
                <a:latin typeface="Times New Roman" panose="02020603050405020304" pitchFamily="18" charset="0"/>
                <a:cs typeface="Times New Roman" panose="02020603050405020304" pitchFamily="18" charset="0"/>
              </a:rPr>
              <a:t> </a:t>
            </a:r>
            <a:r>
              <a:rPr lang="en-US" altLang="en-US" sz="3500" dirty="0" err="1">
                <a:solidFill>
                  <a:schemeClr val="bg1">
                    <a:lumMod val="65000"/>
                  </a:schemeClr>
                </a:solidFill>
                <a:latin typeface="Times New Roman" panose="02020603050405020304" pitchFamily="18" charset="0"/>
                <a:cs typeface="Times New Roman" panose="02020603050405020304" pitchFamily="18" charset="0"/>
              </a:rPr>
              <a:t>kỹ</a:t>
            </a:r>
            <a:r>
              <a:rPr lang="en-US" altLang="en-US" sz="3500" dirty="0">
                <a:solidFill>
                  <a:schemeClr val="bg1">
                    <a:lumMod val="65000"/>
                  </a:schemeClr>
                </a:solidFill>
                <a:latin typeface="Times New Roman" panose="02020603050405020304" pitchFamily="18" charset="0"/>
                <a:cs typeface="Times New Roman" panose="02020603050405020304" pitchFamily="18" charset="0"/>
              </a:rPr>
              <a:t> </a:t>
            </a:r>
            <a:r>
              <a:rPr lang="en-US" altLang="en-US" sz="3500" dirty="0" err="1">
                <a:solidFill>
                  <a:schemeClr val="bg1">
                    <a:lumMod val="65000"/>
                  </a:schemeClr>
                </a:solidFill>
                <a:latin typeface="Times New Roman" panose="02020603050405020304" pitchFamily="18" charset="0"/>
                <a:cs typeface="Times New Roman" panose="02020603050405020304" pitchFamily="18" charset="0"/>
              </a:rPr>
              <a:t>thuật</a:t>
            </a:r>
            <a:r>
              <a:rPr lang="en-US" altLang="en-US" sz="3500" dirty="0">
                <a:solidFill>
                  <a:schemeClr val="bg1">
                    <a:lumMod val="65000"/>
                  </a:schemeClr>
                </a:solidFill>
                <a:latin typeface="Times New Roman" panose="02020603050405020304" pitchFamily="18" charset="0"/>
                <a:cs typeface="Times New Roman" panose="02020603050405020304" pitchFamily="18" charset="0"/>
              </a:rPr>
              <a:t> </a:t>
            </a:r>
            <a:r>
              <a:rPr lang="en-US" altLang="en-US" sz="3500" dirty="0" err="1">
                <a:solidFill>
                  <a:schemeClr val="bg1">
                    <a:lumMod val="65000"/>
                  </a:schemeClr>
                </a:solidFill>
                <a:latin typeface="Times New Roman" panose="02020603050405020304" pitchFamily="18" charset="0"/>
                <a:cs typeface="Times New Roman" panose="02020603050405020304" pitchFamily="18" charset="0"/>
              </a:rPr>
              <a:t>chứng</a:t>
            </a:r>
            <a:r>
              <a:rPr lang="en-US" altLang="en-US" sz="3500" dirty="0">
                <a:solidFill>
                  <a:schemeClr val="bg1">
                    <a:lumMod val="65000"/>
                  </a:schemeClr>
                </a:solidFill>
                <a:latin typeface="Times New Roman" panose="02020603050405020304" pitchFamily="18" charset="0"/>
                <a:cs typeface="Times New Roman" panose="02020603050405020304" pitchFamily="18" charset="0"/>
              </a:rPr>
              <a:t> minh </a:t>
            </a:r>
            <a:r>
              <a:rPr lang="en-US" altLang="en-US" sz="3500" dirty="0" err="1">
                <a:solidFill>
                  <a:schemeClr val="bg1">
                    <a:lumMod val="65000"/>
                  </a:schemeClr>
                </a:solidFill>
                <a:latin typeface="Times New Roman" panose="02020603050405020304" pitchFamily="18" charset="0"/>
                <a:cs typeface="Times New Roman" panose="02020603050405020304" pitchFamily="18" charset="0"/>
              </a:rPr>
              <a:t>cơ</a:t>
            </a:r>
            <a:r>
              <a:rPr lang="en-US" altLang="en-US" sz="3500" dirty="0">
                <a:solidFill>
                  <a:schemeClr val="bg1">
                    <a:lumMod val="65000"/>
                  </a:schemeClr>
                </a:solidFill>
                <a:latin typeface="Times New Roman" panose="02020603050405020304" pitchFamily="18" charset="0"/>
                <a:cs typeface="Times New Roman" panose="02020603050405020304" pitchFamily="18" charset="0"/>
              </a:rPr>
              <a:t> </a:t>
            </a:r>
            <a:r>
              <a:rPr lang="en-US" altLang="en-US" sz="3500" dirty="0" err="1">
                <a:solidFill>
                  <a:schemeClr val="bg1">
                    <a:lumMod val="65000"/>
                  </a:schemeClr>
                </a:solidFill>
                <a:latin typeface="Times New Roman" panose="02020603050405020304" pitchFamily="18" charset="0"/>
                <a:cs typeface="Times New Roman" panose="02020603050405020304" pitchFamily="18" charset="0"/>
              </a:rPr>
              <a:t>bản</a:t>
            </a:r>
            <a:endParaRPr lang="en-US" altLang="en-US" sz="3500" dirty="0">
              <a:solidFill>
                <a:schemeClr val="bg1">
                  <a:lumMod val="65000"/>
                </a:schemeClr>
              </a:solidFill>
              <a:latin typeface="Times New Roman" panose="02020603050405020304" pitchFamily="18" charset="0"/>
              <a:cs typeface="Times New Roman" panose="02020603050405020304" pitchFamily="18" charset="0"/>
            </a:endParaRPr>
          </a:p>
          <a:p>
            <a:pPr marL="590550" indent="-590550" eaLnBrk="1" hangingPunct="1">
              <a:buFont typeface="Wingdings" panose="05000000000000000000" pitchFamily="2" charset="2"/>
              <a:buAutoNum type="arabicPeriod"/>
            </a:pPr>
            <a:r>
              <a:rPr lang="en-US" altLang="en-US" sz="3500" b="1" dirty="0" err="1">
                <a:solidFill>
                  <a:srgbClr val="FF0000"/>
                </a:solidFill>
                <a:latin typeface="Times New Roman" panose="02020603050405020304" pitchFamily="18" charset="0"/>
                <a:cs typeface="Times New Roman" panose="02020603050405020304" pitchFamily="18" charset="0"/>
              </a:rPr>
              <a:t>Nguyên</a:t>
            </a:r>
            <a:r>
              <a:rPr lang="en-US" altLang="en-US" sz="3500" b="1" dirty="0">
                <a:solidFill>
                  <a:srgbClr val="FF0000"/>
                </a:solidFill>
                <a:latin typeface="Times New Roman" panose="02020603050405020304" pitchFamily="18" charset="0"/>
                <a:cs typeface="Times New Roman" panose="02020603050405020304" pitchFamily="18" charset="0"/>
              </a:rPr>
              <a:t> </a:t>
            </a:r>
            <a:r>
              <a:rPr lang="en-US" altLang="en-US" sz="3500" b="1" dirty="0" err="1">
                <a:solidFill>
                  <a:srgbClr val="FF0000"/>
                </a:solidFill>
                <a:latin typeface="Times New Roman" panose="02020603050405020304" pitchFamily="18" charset="0"/>
                <a:cs typeface="Times New Roman" panose="02020603050405020304" pitchFamily="18" charset="0"/>
              </a:rPr>
              <a:t>lý</a:t>
            </a:r>
            <a:r>
              <a:rPr lang="en-US" altLang="en-US" sz="3500" b="1" dirty="0">
                <a:solidFill>
                  <a:srgbClr val="FF0000"/>
                </a:solidFill>
                <a:latin typeface="Times New Roman" panose="02020603050405020304" pitchFamily="18" charset="0"/>
                <a:cs typeface="Times New Roman" panose="02020603050405020304" pitchFamily="18" charset="0"/>
              </a:rPr>
              <a:t> </a:t>
            </a:r>
            <a:r>
              <a:rPr lang="en-US" altLang="en-US" sz="3500" b="1" dirty="0" err="1">
                <a:solidFill>
                  <a:srgbClr val="FF0000"/>
                </a:solidFill>
                <a:latin typeface="Times New Roman" panose="02020603050405020304" pitchFamily="18" charset="0"/>
                <a:cs typeface="Times New Roman" panose="02020603050405020304" pitchFamily="18" charset="0"/>
              </a:rPr>
              <a:t>Dirichlet</a:t>
            </a:r>
            <a:endParaRPr lang="en-US" altLang="en-US" sz="3500" b="1" dirty="0">
              <a:solidFill>
                <a:srgbClr val="FF0000"/>
              </a:solidFill>
              <a:latin typeface="Times New Roman" panose="02020603050405020304" pitchFamily="18" charset="0"/>
              <a:cs typeface="Times New Roman" panose="02020603050405020304" pitchFamily="18" charset="0"/>
            </a:endParaRPr>
          </a:p>
          <a:p>
            <a:pPr marL="590550" indent="-590550" eaLnBrk="1" hangingPunct="1">
              <a:buFont typeface="Wingdings" panose="05000000000000000000" pitchFamily="2" charset="2"/>
              <a:buNone/>
            </a:pPr>
            <a:endParaRPr lang="en-US" altLang="en-US" sz="3500" dirty="0">
              <a:solidFill>
                <a:srgbClr val="6A74FA"/>
              </a:solidFill>
            </a:endParaRPr>
          </a:p>
        </p:txBody>
      </p:sp>
      <p:sp>
        <p:nvSpPr>
          <p:cNvPr id="6" name="Rectangle 2">
            <a:extLst>
              <a:ext uri="{FF2B5EF4-FFF2-40B4-BE49-F238E27FC236}">
                <a16:creationId xmlns:a16="http://schemas.microsoft.com/office/drawing/2014/main" id="{A794B52F-74F4-4D86-A136-ACD59BD0B08F}"/>
              </a:ext>
            </a:extLst>
          </p:cNvPr>
          <p:cNvSpPr>
            <a:spLocks noGrp="1" noChangeArrowheads="1"/>
          </p:cNvSpPr>
          <p:nvPr>
            <p:ph type="title"/>
          </p:nvPr>
        </p:nvSpPr>
        <p:spPr>
          <a:xfrm>
            <a:off x="628650" y="76200"/>
            <a:ext cx="7886700" cy="1325563"/>
          </a:xfrm>
        </p:spPr>
        <p:txBody>
          <a:bodyPr/>
          <a:lstStyle/>
          <a:p>
            <a:pPr eaLnBrk="1" hangingPunct="1"/>
            <a:r>
              <a:rPr lang="en-US" altLang="en-US" dirty="0" err="1"/>
              <a:t>Chương</a:t>
            </a:r>
            <a:r>
              <a:rPr lang="en-US" altLang="en-US" dirty="0"/>
              <a:t> 2. BÀI TOÁN TỒN TẠI</a:t>
            </a:r>
          </a:p>
        </p:txBody>
      </p:sp>
    </p:spTree>
    <p:extLst>
      <p:ext uri="{BB962C8B-B14F-4D97-AF65-F5344CB8AC3E}">
        <p14:creationId xmlns:p14="http://schemas.microsoft.com/office/powerpoint/2010/main" val="19046432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A4FD0297-2EC5-417F-B6D3-D88B69B8804B}"/>
              </a:ext>
            </a:extLst>
          </p:cNvPr>
          <p:cNvSpPr>
            <a:spLocks noGrp="1" noChangeArrowheads="1"/>
          </p:cNvSpPr>
          <p:nvPr>
            <p:ph type="title"/>
          </p:nvPr>
        </p:nvSpPr>
        <p:spPr>
          <a:xfrm>
            <a:off x="0" y="0"/>
            <a:ext cx="9144000" cy="838200"/>
          </a:xfrm>
        </p:spPr>
        <p:txBody>
          <a:bodyPr>
            <a:normAutofit/>
          </a:bodyPr>
          <a:lstStyle/>
          <a:p>
            <a:pPr eaLnBrk="1" hangingPunct="1"/>
            <a:r>
              <a:rPr lang="en-US" altLang="en-US" sz="3500" dirty="0" err="1"/>
              <a:t>Phát</a:t>
            </a:r>
            <a:r>
              <a:rPr lang="en-US" altLang="en-US" sz="3500" dirty="0"/>
              <a:t> </a:t>
            </a:r>
            <a:r>
              <a:rPr lang="en-US" altLang="en-US" sz="3500" dirty="0" err="1"/>
              <a:t>biểu</a:t>
            </a:r>
            <a:r>
              <a:rPr lang="en-US" altLang="en-US" sz="3500" dirty="0"/>
              <a:t> </a:t>
            </a:r>
            <a:r>
              <a:rPr lang="en-US" altLang="en-US" sz="3500" dirty="0" err="1"/>
              <a:t>nguyên</a:t>
            </a:r>
            <a:r>
              <a:rPr lang="en-US" altLang="en-US" sz="3500" dirty="0"/>
              <a:t> </a:t>
            </a:r>
            <a:r>
              <a:rPr lang="en-US" altLang="en-US" sz="3500" dirty="0" err="1"/>
              <a:t>lý</a:t>
            </a:r>
            <a:r>
              <a:rPr lang="en-US" altLang="en-US" sz="3500" dirty="0"/>
              <a:t> </a:t>
            </a:r>
            <a:r>
              <a:rPr lang="en-US" altLang="en-US" sz="3500" dirty="0" err="1"/>
              <a:t>Dirichlet</a:t>
            </a:r>
            <a:r>
              <a:rPr lang="en-US" altLang="en-US" sz="3500" dirty="0"/>
              <a:t> </a:t>
            </a:r>
          </a:p>
        </p:txBody>
      </p:sp>
      <p:sp>
        <p:nvSpPr>
          <p:cNvPr id="91139" name="Text Box 3">
            <a:extLst>
              <a:ext uri="{FF2B5EF4-FFF2-40B4-BE49-F238E27FC236}">
                <a16:creationId xmlns:a16="http://schemas.microsoft.com/office/drawing/2014/main" id="{3E91B5AB-3E8D-4EF6-9E4D-B17B152E64FA}"/>
              </a:ext>
            </a:extLst>
          </p:cNvPr>
          <p:cNvSpPr txBox="1">
            <a:spLocks noChangeArrowheads="1"/>
          </p:cNvSpPr>
          <p:nvPr/>
        </p:nvSpPr>
        <p:spPr bwMode="auto">
          <a:xfrm>
            <a:off x="0" y="685801"/>
            <a:ext cx="9144000" cy="5893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50000"/>
              </a:spcBef>
              <a:buFontTx/>
              <a:buNone/>
            </a:pPr>
            <a:r>
              <a:rPr lang="en-US" altLang="en-US" sz="2200" b="1" i="1" dirty="0" err="1">
                <a:solidFill>
                  <a:srgbClr val="FF0000"/>
                </a:solidFill>
                <a:latin typeface="Times New Roman" panose="02020603050405020304" pitchFamily="18" charset="0"/>
              </a:rPr>
              <a:t>Nếu</a:t>
            </a:r>
            <a:r>
              <a:rPr lang="en-US" altLang="en-US" sz="2200" b="1" i="1" dirty="0">
                <a:solidFill>
                  <a:srgbClr val="FF0000"/>
                </a:solidFill>
                <a:latin typeface="Times New Roman" panose="02020603050405020304" pitchFamily="18" charset="0"/>
              </a:rPr>
              <a:t> </a:t>
            </a:r>
            <a:r>
              <a:rPr lang="en-US" altLang="en-US" sz="2200" b="1" i="1" dirty="0" err="1">
                <a:solidFill>
                  <a:srgbClr val="FF0000"/>
                </a:solidFill>
                <a:latin typeface="Times New Roman" panose="02020603050405020304" pitchFamily="18" charset="0"/>
              </a:rPr>
              <a:t>xếp</a:t>
            </a:r>
            <a:r>
              <a:rPr lang="en-US" altLang="en-US" sz="2200" b="1" i="1" dirty="0">
                <a:solidFill>
                  <a:srgbClr val="FF0000"/>
                </a:solidFill>
                <a:latin typeface="Times New Roman" panose="02020603050405020304" pitchFamily="18" charset="0"/>
              </a:rPr>
              <a:t> </a:t>
            </a:r>
            <a:r>
              <a:rPr lang="en-US" altLang="en-US" sz="2200" b="1" i="1" dirty="0" err="1">
                <a:solidFill>
                  <a:srgbClr val="FF0000"/>
                </a:solidFill>
                <a:latin typeface="Times New Roman" panose="02020603050405020304" pitchFamily="18" charset="0"/>
              </a:rPr>
              <a:t>nhiều</a:t>
            </a:r>
            <a:r>
              <a:rPr lang="en-US" altLang="en-US" sz="2200" b="1" i="1" dirty="0">
                <a:solidFill>
                  <a:srgbClr val="FF0000"/>
                </a:solidFill>
                <a:latin typeface="Times New Roman" panose="02020603050405020304" pitchFamily="18" charset="0"/>
              </a:rPr>
              <a:t> </a:t>
            </a:r>
            <a:r>
              <a:rPr lang="en-US" altLang="en-US" sz="2200" b="1" i="1" dirty="0" err="1">
                <a:solidFill>
                  <a:srgbClr val="FF0000"/>
                </a:solidFill>
                <a:latin typeface="Times New Roman" panose="02020603050405020304" pitchFamily="18" charset="0"/>
              </a:rPr>
              <a:t>hơn</a:t>
            </a:r>
            <a:r>
              <a:rPr lang="en-US" altLang="en-US" sz="2200" b="1" i="1" dirty="0">
                <a:solidFill>
                  <a:srgbClr val="FF0000"/>
                </a:solidFill>
                <a:latin typeface="Times New Roman" panose="02020603050405020304" pitchFamily="18" charset="0"/>
              </a:rPr>
              <a:t> n </a:t>
            </a:r>
            <a:r>
              <a:rPr lang="en-US" altLang="en-US" sz="2200" b="1" i="1" dirty="0" err="1">
                <a:solidFill>
                  <a:srgbClr val="FF0000"/>
                </a:solidFill>
                <a:latin typeface="Times New Roman" panose="02020603050405020304" pitchFamily="18" charset="0"/>
              </a:rPr>
              <a:t>đối</a:t>
            </a:r>
            <a:r>
              <a:rPr lang="en-US" altLang="en-US" sz="2200" b="1" i="1" dirty="0">
                <a:solidFill>
                  <a:srgbClr val="FF0000"/>
                </a:solidFill>
                <a:latin typeface="Times New Roman" panose="02020603050405020304" pitchFamily="18" charset="0"/>
              </a:rPr>
              <a:t> </a:t>
            </a:r>
            <a:r>
              <a:rPr lang="en-US" altLang="en-US" sz="2200" b="1" i="1" dirty="0" err="1">
                <a:solidFill>
                  <a:srgbClr val="FF0000"/>
                </a:solidFill>
                <a:latin typeface="Times New Roman" panose="02020603050405020304" pitchFamily="18" charset="0"/>
              </a:rPr>
              <a:t>tượng</a:t>
            </a:r>
            <a:r>
              <a:rPr lang="en-US" altLang="en-US" sz="2200" b="1" i="1" dirty="0">
                <a:solidFill>
                  <a:srgbClr val="FF0000"/>
                </a:solidFill>
                <a:latin typeface="Times New Roman" panose="02020603050405020304" pitchFamily="18" charset="0"/>
              </a:rPr>
              <a:t> </a:t>
            </a:r>
            <a:r>
              <a:rPr lang="en-US" altLang="en-US" sz="2200" b="1" i="1" dirty="0" err="1">
                <a:solidFill>
                  <a:srgbClr val="FF0000"/>
                </a:solidFill>
                <a:latin typeface="Times New Roman" panose="02020603050405020304" pitchFamily="18" charset="0"/>
              </a:rPr>
              <a:t>vào</a:t>
            </a:r>
            <a:r>
              <a:rPr lang="en-US" altLang="en-US" sz="2200" b="1" i="1" dirty="0">
                <a:solidFill>
                  <a:srgbClr val="FF0000"/>
                </a:solidFill>
                <a:latin typeface="Times New Roman" panose="02020603050405020304" pitchFamily="18" charset="0"/>
              </a:rPr>
              <a:t> n </a:t>
            </a:r>
            <a:r>
              <a:rPr lang="en-US" altLang="en-US" sz="2200" b="1" i="1" dirty="0" err="1">
                <a:solidFill>
                  <a:srgbClr val="FF0000"/>
                </a:solidFill>
                <a:latin typeface="Times New Roman" panose="02020603050405020304" pitchFamily="18" charset="0"/>
              </a:rPr>
              <a:t>cái</a:t>
            </a:r>
            <a:r>
              <a:rPr lang="en-US" altLang="en-US" sz="2200" b="1" i="1" dirty="0">
                <a:solidFill>
                  <a:srgbClr val="FF0000"/>
                </a:solidFill>
                <a:latin typeface="Times New Roman" panose="02020603050405020304" pitchFamily="18" charset="0"/>
              </a:rPr>
              <a:t> </a:t>
            </a:r>
            <a:r>
              <a:rPr lang="en-US" altLang="en-US" sz="2200" b="1" i="1" dirty="0" err="1">
                <a:solidFill>
                  <a:srgbClr val="FF0000"/>
                </a:solidFill>
                <a:latin typeface="Times New Roman" panose="02020603050405020304" pitchFamily="18" charset="0"/>
              </a:rPr>
              <a:t>hộp</a:t>
            </a:r>
            <a:r>
              <a:rPr lang="en-US" altLang="en-US" sz="2200" b="1" i="1" dirty="0">
                <a:solidFill>
                  <a:srgbClr val="FF0000"/>
                </a:solidFill>
                <a:latin typeface="Times New Roman" panose="02020603050405020304" pitchFamily="18" charset="0"/>
              </a:rPr>
              <a:t> </a:t>
            </a:r>
            <a:r>
              <a:rPr lang="en-US" altLang="en-US" sz="2200" b="1" i="1" dirty="0" err="1">
                <a:solidFill>
                  <a:srgbClr val="FF0000"/>
                </a:solidFill>
                <a:latin typeface="Times New Roman" panose="02020603050405020304" pitchFamily="18" charset="0"/>
              </a:rPr>
              <a:t>thì</a:t>
            </a:r>
            <a:r>
              <a:rPr lang="en-US" altLang="en-US" sz="2200" b="1" i="1" dirty="0">
                <a:solidFill>
                  <a:srgbClr val="FF0000"/>
                </a:solidFill>
                <a:latin typeface="Times New Roman" panose="02020603050405020304" pitchFamily="18" charset="0"/>
              </a:rPr>
              <a:t> </a:t>
            </a:r>
            <a:r>
              <a:rPr lang="en-US" altLang="en-US" sz="2200" b="1" i="1" dirty="0" err="1">
                <a:solidFill>
                  <a:srgbClr val="FF0000"/>
                </a:solidFill>
                <a:latin typeface="Times New Roman" panose="02020603050405020304" pitchFamily="18" charset="0"/>
              </a:rPr>
              <a:t>bao</a:t>
            </a:r>
            <a:r>
              <a:rPr lang="en-US" altLang="en-US" sz="2200" b="1" i="1" dirty="0">
                <a:solidFill>
                  <a:srgbClr val="FF0000"/>
                </a:solidFill>
                <a:latin typeface="Times New Roman" panose="02020603050405020304" pitchFamily="18" charset="0"/>
              </a:rPr>
              <a:t> </a:t>
            </a:r>
            <a:r>
              <a:rPr lang="en-US" altLang="en-US" sz="2200" b="1" i="1" dirty="0" err="1">
                <a:solidFill>
                  <a:srgbClr val="FF0000"/>
                </a:solidFill>
                <a:latin typeface="Times New Roman" panose="02020603050405020304" pitchFamily="18" charset="0"/>
              </a:rPr>
              <a:t>giờ</a:t>
            </a:r>
            <a:r>
              <a:rPr lang="en-US" altLang="en-US" sz="2200" b="1" i="1" dirty="0">
                <a:solidFill>
                  <a:srgbClr val="FF0000"/>
                </a:solidFill>
                <a:latin typeface="Times New Roman" panose="02020603050405020304" pitchFamily="18" charset="0"/>
              </a:rPr>
              <a:t> </a:t>
            </a:r>
            <a:r>
              <a:rPr lang="en-US" altLang="en-US" sz="2200" b="1" i="1" dirty="0" err="1">
                <a:solidFill>
                  <a:srgbClr val="FF0000"/>
                </a:solidFill>
                <a:latin typeface="Times New Roman" panose="02020603050405020304" pitchFamily="18" charset="0"/>
              </a:rPr>
              <a:t>cũng</a:t>
            </a:r>
            <a:r>
              <a:rPr lang="en-US" altLang="en-US" sz="2200" b="1" i="1" dirty="0">
                <a:solidFill>
                  <a:srgbClr val="FF0000"/>
                </a:solidFill>
                <a:latin typeface="Times New Roman" panose="02020603050405020304" pitchFamily="18" charset="0"/>
              </a:rPr>
              <a:t> </a:t>
            </a:r>
            <a:r>
              <a:rPr lang="en-US" altLang="en-US" sz="2200" b="1" i="1" dirty="0" err="1">
                <a:solidFill>
                  <a:srgbClr val="FF0000"/>
                </a:solidFill>
                <a:latin typeface="Times New Roman" panose="02020603050405020304" pitchFamily="18" charset="0"/>
              </a:rPr>
              <a:t>tìm</a:t>
            </a:r>
            <a:r>
              <a:rPr lang="en-US" altLang="en-US" sz="2200" b="1" i="1" dirty="0">
                <a:solidFill>
                  <a:srgbClr val="FF0000"/>
                </a:solidFill>
                <a:latin typeface="Times New Roman" panose="02020603050405020304" pitchFamily="18" charset="0"/>
              </a:rPr>
              <a:t> </a:t>
            </a:r>
            <a:r>
              <a:rPr lang="en-US" altLang="en-US" sz="2200" b="1" i="1" dirty="0" err="1">
                <a:solidFill>
                  <a:srgbClr val="FF0000"/>
                </a:solidFill>
                <a:latin typeface="Times New Roman" panose="02020603050405020304" pitchFamily="18" charset="0"/>
              </a:rPr>
              <a:t>được</a:t>
            </a:r>
            <a:r>
              <a:rPr lang="en-US" altLang="en-US" sz="2200" b="1" i="1" dirty="0">
                <a:solidFill>
                  <a:srgbClr val="FF0000"/>
                </a:solidFill>
                <a:latin typeface="Times New Roman" panose="02020603050405020304" pitchFamily="18" charset="0"/>
              </a:rPr>
              <a:t> </a:t>
            </a:r>
            <a:r>
              <a:rPr lang="en-US" altLang="en-US" sz="2200" b="1" i="1" dirty="0" err="1">
                <a:solidFill>
                  <a:srgbClr val="FF0000"/>
                </a:solidFill>
                <a:latin typeface="Times New Roman" panose="02020603050405020304" pitchFamily="18" charset="0"/>
              </a:rPr>
              <a:t>ít</a:t>
            </a:r>
            <a:r>
              <a:rPr lang="en-US" altLang="en-US" sz="2200" b="1" i="1" dirty="0">
                <a:solidFill>
                  <a:srgbClr val="FF0000"/>
                </a:solidFill>
                <a:latin typeface="Times New Roman" panose="02020603050405020304" pitchFamily="18" charset="0"/>
              </a:rPr>
              <a:t> </a:t>
            </a:r>
            <a:r>
              <a:rPr lang="en-US" altLang="en-US" sz="2200" b="1" i="1" dirty="0" err="1">
                <a:solidFill>
                  <a:srgbClr val="FF0000"/>
                </a:solidFill>
                <a:latin typeface="Times New Roman" panose="02020603050405020304" pitchFamily="18" charset="0"/>
              </a:rPr>
              <a:t>nhất</a:t>
            </a:r>
            <a:r>
              <a:rPr lang="en-US" altLang="en-US" sz="2200" b="1" i="1" dirty="0">
                <a:solidFill>
                  <a:srgbClr val="FF0000"/>
                </a:solidFill>
                <a:latin typeface="Times New Roman" panose="02020603050405020304" pitchFamily="18" charset="0"/>
              </a:rPr>
              <a:t> </a:t>
            </a:r>
            <a:r>
              <a:rPr lang="en-US" altLang="en-US" sz="2200" b="1" i="1" dirty="0" err="1">
                <a:solidFill>
                  <a:srgbClr val="FF0000"/>
                </a:solidFill>
                <a:latin typeface="Times New Roman" panose="02020603050405020304" pitchFamily="18" charset="0"/>
              </a:rPr>
              <a:t>một</a:t>
            </a:r>
            <a:r>
              <a:rPr lang="en-US" altLang="en-US" sz="2200" b="1" i="1" dirty="0">
                <a:solidFill>
                  <a:srgbClr val="FF0000"/>
                </a:solidFill>
                <a:latin typeface="Times New Roman" panose="02020603050405020304" pitchFamily="18" charset="0"/>
              </a:rPr>
              <a:t> </a:t>
            </a:r>
            <a:r>
              <a:rPr lang="en-US" altLang="en-US" sz="2200" b="1" i="1" dirty="0" err="1">
                <a:solidFill>
                  <a:srgbClr val="FF0000"/>
                </a:solidFill>
                <a:latin typeface="Times New Roman" panose="02020603050405020304" pitchFamily="18" charset="0"/>
              </a:rPr>
              <a:t>cái</a:t>
            </a:r>
            <a:r>
              <a:rPr lang="en-US" altLang="en-US" sz="2200" b="1" i="1" dirty="0">
                <a:solidFill>
                  <a:srgbClr val="FF0000"/>
                </a:solidFill>
                <a:latin typeface="Times New Roman" panose="02020603050405020304" pitchFamily="18" charset="0"/>
              </a:rPr>
              <a:t> </a:t>
            </a:r>
            <a:r>
              <a:rPr lang="en-US" altLang="en-US" sz="2200" b="1" i="1" dirty="0" err="1">
                <a:solidFill>
                  <a:srgbClr val="FF0000"/>
                </a:solidFill>
                <a:latin typeface="Times New Roman" panose="02020603050405020304" pitchFamily="18" charset="0"/>
              </a:rPr>
              <a:t>hộp</a:t>
            </a:r>
            <a:r>
              <a:rPr lang="en-US" altLang="en-US" sz="2200" b="1" i="1" dirty="0">
                <a:solidFill>
                  <a:srgbClr val="FF0000"/>
                </a:solidFill>
                <a:latin typeface="Times New Roman" panose="02020603050405020304" pitchFamily="18" charset="0"/>
              </a:rPr>
              <a:t> </a:t>
            </a:r>
            <a:r>
              <a:rPr lang="en-US" altLang="en-US" sz="2200" b="1" i="1" dirty="0" err="1">
                <a:solidFill>
                  <a:srgbClr val="FF0000"/>
                </a:solidFill>
                <a:latin typeface="Times New Roman" panose="02020603050405020304" pitchFamily="18" charset="0"/>
              </a:rPr>
              <a:t>chứa</a:t>
            </a:r>
            <a:r>
              <a:rPr lang="en-US" altLang="en-US" sz="2200" b="1" i="1" dirty="0">
                <a:solidFill>
                  <a:srgbClr val="FF0000"/>
                </a:solidFill>
                <a:latin typeface="Times New Roman" panose="02020603050405020304" pitchFamily="18" charset="0"/>
              </a:rPr>
              <a:t> </a:t>
            </a:r>
            <a:r>
              <a:rPr lang="en-US" altLang="en-US" sz="2200" b="1" i="1" dirty="0" err="1">
                <a:solidFill>
                  <a:srgbClr val="FF0000"/>
                </a:solidFill>
                <a:latin typeface="Times New Roman" panose="02020603050405020304" pitchFamily="18" charset="0"/>
              </a:rPr>
              <a:t>ít</a:t>
            </a:r>
            <a:r>
              <a:rPr lang="en-US" altLang="en-US" sz="2200" b="1" i="1" dirty="0">
                <a:solidFill>
                  <a:srgbClr val="FF0000"/>
                </a:solidFill>
                <a:latin typeface="Times New Roman" panose="02020603050405020304" pitchFamily="18" charset="0"/>
              </a:rPr>
              <a:t> </a:t>
            </a:r>
            <a:r>
              <a:rPr lang="en-US" altLang="en-US" sz="2200" b="1" i="1" dirty="0" err="1">
                <a:solidFill>
                  <a:srgbClr val="FF0000"/>
                </a:solidFill>
                <a:latin typeface="Times New Roman" panose="02020603050405020304" pitchFamily="18" charset="0"/>
              </a:rPr>
              <a:t>ra</a:t>
            </a:r>
            <a:r>
              <a:rPr lang="en-US" altLang="en-US" sz="2200" b="1" i="1" dirty="0">
                <a:solidFill>
                  <a:srgbClr val="FF0000"/>
                </a:solidFill>
                <a:latin typeface="Times New Roman" panose="02020603050405020304" pitchFamily="18" charset="0"/>
              </a:rPr>
              <a:t> </a:t>
            </a:r>
            <a:r>
              <a:rPr lang="en-US" altLang="en-US" sz="2200" b="1" i="1" dirty="0" err="1">
                <a:solidFill>
                  <a:srgbClr val="FF0000"/>
                </a:solidFill>
                <a:latin typeface="Times New Roman" panose="02020603050405020304" pitchFamily="18" charset="0"/>
              </a:rPr>
              <a:t>là</a:t>
            </a:r>
            <a:r>
              <a:rPr lang="en-US" altLang="en-US" sz="2200" b="1" i="1" dirty="0">
                <a:solidFill>
                  <a:srgbClr val="FF0000"/>
                </a:solidFill>
                <a:latin typeface="Times New Roman" panose="02020603050405020304" pitchFamily="18" charset="0"/>
              </a:rPr>
              <a:t> </a:t>
            </a:r>
            <a:r>
              <a:rPr lang="en-US" altLang="en-US" sz="2200" b="1" i="1" dirty="0" err="1">
                <a:solidFill>
                  <a:srgbClr val="FF0000"/>
                </a:solidFill>
                <a:latin typeface="Times New Roman" panose="02020603050405020304" pitchFamily="18" charset="0"/>
              </a:rPr>
              <a:t>hai</a:t>
            </a:r>
            <a:r>
              <a:rPr lang="en-US" altLang="en-US" sz="2200" b="1" i="1" dirty="0">
                <a:solidFill>
                  <a:srgbClr val="FF0000"/>
                </a:solidFill>
                <a:latin typeface="Times New Roman" panose="02020603050405020304" pitchFamily="18" charset="0"/>
              </a:rPr>
              <a:t> </a:t>
            </a:r>
            <a:r>
              <a:rPr lang="en-US" altLang="en-US" sz="2200" b="1" i="1" dirty="0" err="1">
                <a:solidFill>
                  <a:srgbClr val="FF0000"/>
                </a:solidFill>
                <a:latin typeface="Times New Roman" panose="02020603050405020304" pitchFamily="18" charset="0"/>
              </a:rPr>
              <a:t>đối</a:t>
            </a:r>
            <a:r>
              <a:rPr lang="en-US" altLang="en-US" sz="2200" b="1" i="1" dirty="0">
                <a:solidFill>
                  <a:srgbClr val="FF0000"/>
                </a:solidFill>
                <a:latin typeface="Times New Roman" panose="02020603050405020304" pitchFamily="18" charset="0"/>
              </a:rPr>
              <a:t> </a:t>
            </a:r>
            <a:r>
              <a:rPr lang="en-US" altLang="en-US" sz="2200" b="1" i="1" dirty="0" err="1">
                <a:solidFill>
                  <a:srgbClr val="FF0000"/>
                </a:solidFill>
                <a:latin typeface="Times New Roman" panose="02020603050405020304" pitchFamily="18" charset="0"/>
              </a:rPr>
              <a:t>tượng</a:t>
            </a:r>
            <a:r>
              <a:rPr lang="en-US" altLang="en-US" sz="2200" b="1" i="1" dirty="0">
                <a:solidFill>
                  <a:srgbClr val="FF0000"/>
                </a:solidFill>
                <a:latin typeface="Times New Roman" panose="02020603050405020304" pitchFamily="18" charset="0"/>
              </a:rPr>
              <a:t> </a:t>
            </a:r>
            <a:r>
              <a:rPr lang="en-US" altLang="en-US" sz="2200" b="1" dirty="0">
                <a:solidFill>
                  <a:srgbClr val="FF0000"/>
                </a:solidFill>
                <a:latin typeface="Times New Roman" panose="02020603050405020304" pitchFamily="18" charset="0"/>
              </a:rPr>
              <a:t>(</a:t>
            </a:r>
            <a:r>
              <a:rPr lang="en-US" altLang="en-US" sz="2200" b="1" i="1" dirty="0">
                <a:solidFill>
                  <a:srgbClr val="FF0000"/>
                </a:solidFill>
                <a:latin typeface="Times New Roman" panose="02020603050405020304" pitchFamily="18" charset="0"/>
              </a:rPr>
              <a:t> </a:t>
            </a:r>
            <a:r>
              <a:rPr lang="en-US" altLang="en-US" sz="2200" b="1" dirty="0">
                <a:solidFill>
                  <a:srgbClr val="FF0000"/>
                </a:solidFill>
                <a:latin typeface="Times New Roman" panose="02020603050405020304" pitchFamily="18" charset="0"/>
                <a:sym typeface="Symbol" panose="05050102010706020507" pitchFamily="18" charset="2"/>
              </a:rPr>
              <a:t> </a:t>
            </a:r>
            <a:r>
              <a:rPr lang="en-US" altLang="en-US" sz="2200" b="1" dirty="0">
                <a:solidFill>
                  <a:srgbClr val="FF0000"/>
                </a:solidFill>
                <a:latin typeface="Times New Roman" panose="02020603050405020304" pitchFamily="18" charset="0"/>
              </a:rPr>
              <a:t>2 )</a:t>
            </a:r>
            <a:r>
              <a:rPr lang="en-US" altLang="en-US" sz="2200" b="1" i="1" dirty="0">
                <a:solidFill>
                  <a:srgbClr val="FF0000"/>
                </a:solidFill>
                <a:latin typeface="Times New Roman" panose="02020603050405020304" pitchFamily="18" charset="0"/>
              </a:rPr>
              <a:t>.</a:t>
            </a:r>
          </a:p>
          <a:p>
            <a:pPr algn="just">
              <a:spcBef>
                <a:spcPct val="50000"/>
              </a:spcBef>
              <a:buFontTx/>
              <a:buNone/>
            </a:pPr>
            <a:endParaRPr lang="en-US" altLang="en-US" sz="2200" dirty="0">
              <a:solidFill>
                <a:srgbClr val="990000"/>
              </a:solidFill>
              <a:latin typeface="Times New Roman" panose="02020603050405020304" pitchFamily="18" charset="0"/>
            </a:endParaRPr>
          </a:p>
          <a:p>
            <a:pPr algn="just">
              <a:spcBef>
                <a:spcPct val="50000"/>
              </a:spcBef>
              <a:buFontTx/>
              <a:buNone/>
            </a:pPr>
            <a:endParaRPr lang="en-US" altLang="en-US" sz="2200" dirty="0">
              <a:solidFill>
                <a:srgbClr val="990000"/>
              </a:solidFill>
              <a:latin typeface="Times New Roman" panose="02020603050405020304" pitchFamily="18" charset="0"/>
            </a:endParaRPr>
          </a:p>
          <a:p>
            <a:pPr algn="just">
              <a:spcBef>
                <a:spcPct val="50000"/>
              </a:spcBef>
              <a:buFontTx/>
              <a:buNone/>
            </a:pPr>
            <a:endParaRPr lang="en-US" altLang="en-US" sz="2200" dirty="0">
              <a:solidFill>
                <a:srgbClr val="990000"/>
              </a:solidFill>
              <a:latin typeface="Times New Roman" panose="02020603050405020304" pitchFamily="18" charset="0"/>
            </a:endParaRPr>
          </a:p>
          <a:p>
            <a:pPr algn="just">
              <a:spcBef>
                <a:spcPct val="50000"/>
              </a:spcBef>
              <a:buFontTx/>
              <a:buNone/>
            </a:pPr>
            <a:endParaRPr lang="en-US" altLang="en-US" sz="2200" dirty="0">
              <a:solidFill>
                <a:srgbClr val="990000"/>
              </a:solidFill>
              <a:latin typeface="Times New Roman" panose="02020603050405020304" pitchFamily="18" charset="0"/>
            </a:endParaRPr>
          </a:p>
          <a:p>
            <a:pPr algn="just">
              <a:spcBef>
                <a:spcPct val="50000"/>
              </a:spcBef>
              <a:buFontTx/>
              <a:buNone/>
            </a:pPr>
            <a:endParaRPr lang="en-US" altLang="en-US" sz="2200" dirty="0">
              <a:solidFill>
                <a:srgbClr val="990000"/>
              </a:solidFill>
              <a:latin typeface="Times New Roman" panose="02020603050405020304" pitchFamily="18" charset="0"/>
            </a:endParaRPr>
          </a:p>
          <a:p>
            <a:pPr algn="just">
              <a:spcBef>
                <a:spcPts val="600"/>
              </a:spcBef>
              <a:buFontTx/>
              <a:buNone/>
            </a:pPr>
            <a:r>
              <a:rPr lang="en-US" altLang="en-US" sz="2200" b="1" dirty="0" err="1">
                <a:solidFill>
                  <a:schemeClr val="tx1"/>
                </a:solidFill>
                <a:latin typeface="Times New Roman" panose="02020603050405020304" pitchFamily="18" charset="0"/>
                <a:cs typeface="Times New Roman" panose="02020603050405020304" pitchFamily="18" charset="0"/>
              </a:rPr>
              <a:t>Chứng</a:t>
            </a:r>
            <a:r>
              <a:rPr lang="en-US" altLang="en-US" sz="2200" b="1" dirty="0">
                <a:solidFill>
                  <a:schemeClr val="tx1"/>
                </a:solidFill>
                <a:latin typeface="Times New Roman" panose="02020603050405020304" pitchFamily="18" charset="0"/>
                <a:cs typeface="Times New Roman" panose="02020603050405020304" pitchFamily="18" charset="0"/>
              </a:rPr>
              <a:t> minh.  </a:t>
            </a:r>
            <a:r>
              <a:rPr lang="en-US" altLang="en-US" sz="2200" dirty="0">
                <a:solidFill>
                  <a:schemeClr val="tx1"/>
                </a:solidFill>
                <a:latin typeface="Times New Roman" panose="02020603050405020304" pitchFamily="18" charset="0"/>
                <a:cs typeface="Times New Roman" panose="02020603050405020304" pitchFamily="18" charset="0"/>
              </a:rPr>
              <a:t>(</a:t>
            </a:r>
            <a:r>
              <a:rPr lang="en-US" altLang="en-US" sz="2200" dirty="0" err="1">
                <a:solidFill>
                  <a:schemeClr val="tx1"/>
                </a:solidFill>
                <a:latin typeface="Times New Roman" panose="02020603050405020304" pitchFamily="18" charset="0"/>
                <a:cs typeface="Times New Roman" panose="02020603050405020304" pitchFamily="18" charset="0"/>
              </a:rPr>
              <a:t>Phản</a:t>
            </a:r>
            <a:r>
              <a:rPr lang="en-US" altLang="en-US" sz="2200" dirty="0">
                <a:solidFill>
                  <a:schemeClr val="tx1"/>
                </a:solidFill>
                <a:latin typeface="Times New Roman" panose="02020603050405020304" pitchFamily="18" charset="0"/>
                <a:cs typeface="Times New Roman" panose="02020603050405020304" pitchFamily="18" charset="0"/>
              </a:rPr>
              <a:t> </a:t>
            </a:r>
            <a:r>
              <a:rPr lang="en-US" altLang="en-US" sz="2200" dirty="0" err="1">
                <a:solidFill>
                  <a:schemeClr val="tx1"/>
                </a:solidFill>
                <a:latin typeface="Times New Roman" panose="02020603050405020304" pitchFamily="18" charset="0"/>
                <a:cs typeface="Times New Roman" panose="02020603050405020304" pitchFamily="18" charset="0"/>
              </a:rPr>
              <a:t>chứng</a:t>
            </a:r>
            <a:r>
              <a:rPr lang="en-US" altLang="en-US" sz="2200" dirty="0">
                <a:solidFill>
                  <a:schemeClr val="tx1"/>
                </a:solidFill>
                <a:latin typeface="Times New Roman" panose="02020603050405020304" pitchFamily="18" charset="0"/>
                <a:cs typeface="Times New Roman" panose="02020603050405020304" pitchFamily="18" charset="0"/>
              </a:rPr>
              <a:t>)</a:t>
            </a:r>
            <a:r>
              <a:rPr lang="vi-VN" altLang="en-US" sz="2200" dirty="0">
                <a:solidFill>
                  <a:schemeClr val="tx1"/>
                </a:solidFill>
                <a:latin typeface="Times New Roman" panose="02020603050405020304" pitchFamily="18" charset="0"/>
                <a:cs typeface="Times New Roman" panose="02020603050405020304" pitchFamily="18" charset="0"/>
              </a:rPr>
              <a:t>. </a:t>
            </a:r>
            <a:endParaRPr lang="en-US" altLang="en-US" sz="2200" dirty="0">
              <a:solidFill>
                <a:schemeClr val="tx1"/>
              </a:solidFill>
              <a:latin typeface="Times New Roman" panose="02020603050405020304" pitchFamily="18" charset="0"/>
              <a:cs typeface="Times New Roman" panose="02020603050405020304" pitchFamily="18" charset="0"/>
            </a:endParaRPr>
          </a:p>
          <a:p>
            <a:pPr algn="just">
              <a:spcBef>
                <a:spcPts val="600"/>
              </a:spcBef>
              <a:buFontTx/>
              <a:buNone/>
            </a:pPr>
            <a:r>
              <a:rPr lang="vi-VN" altLang="en-US" sz="2200" dirty="0">
                <a:solidFill>
                  <a:schemeClr val="tx1"/>
                </a:solidFill>
                <a:latin typeface="Times New Roman" panose="02020603050405020304" pitchFamily="18" charset="0"/>
                <a:cs typeface="Times New Roman" panose="02020603050405020304" pitchFamily="18" charset="0"/>
              </a:rPr>
              <a:t>Giả sử ngược lại là không tìm được cái hộp nào chứa </a:t>
            </a:r>
            <a:r>
              <a:rPr lang="en-US" altLang="en-US" sz="2200" b="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b="1" dirty="0">
                <a:solidFill>
                  <a:srgbClr val="FF0000"/>
                </a:solidFill>
                <a:latin typeface="Times New Roman" panose="02020603050405020304" pitchFamily="18" charset="0"/>
                <a:cs typeface="Times New Roman" panose="02020603050405020304" pitchFamily="18" charset="0"/>
              </a:rPr>
              <a:t>2 </a:t>
            </a:r>
            <a:r>
              <a:rPr lang="vi-VN" altLang="en-US" sz="2200" dirty="0">
                <a:solidFill>
                  <a:schemeClr val="tx1"/>
                </a:solidFill>
                <a:latin typeface="Times New Roman" panose="02020603050405020304" pitchFamily="18" charset="0"/>
                <a:cs typeface="Times New Roman" panose="02020603050405020304" pitchFamily="18" charset="0"/>
              </a:rPr>
              <a:t>đối tượng. </a:t>
            </a:r>
            <a:endParaRPr lang="en-US" altLang="en-US" sz="2200" dirty="0">
              <a:solidFill>
                <a:schemeClr val="tx1"/>
              </a:solidFill>
              <a:latin typeface="Times New Roman" panose="02020603050405020304" pitchFamily="18" charset="0"/>
              <a:cs typeface="Times New Roman" panose="02020603050405020304" pitchFamily="18" charset="0"/>
            </a:endParaRPr>
          </a:p>
          <a:p>
            <a:pPr marL="342900" indent="-342900" algn="just">
              <a:spcBef>
                <a:spcPts val="600"/>
              </a:spcBef>
              <a:buFont typeface="Wingdings" panose="05000000000000000000" pitchFamily="2" charset="2"/>
              <a:buChar char="è"/>
            </a:pPr>
            <a:r>
              <a:rPr lang="vi-VN" altLang="en-US" sz="2200" dirty="0">
                <a:solidFill>
                  <a:schemeClr val="tx1"/>
                </a:solidFill>
                <a:latin typeface="Times New Roman" panose="02020603050405020304" pitchFamily="18" charset="0"/>
                <a:cs typeface="Times New Roman" panose="02020603050405020304" pitchFamily="18" charset="0"/>
              </a:rPr>
              <a:t>Điều đó có nghĩa là mỗi cái hộp chứa </a:t>
            </a:r>
            <a:r>
              <a:rPr lang="en-US" altLang="en-US" sz="2200" b="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b="1" dirty="0">
                <a:solidFill>
                  <a:srgbClr val="FF0000"/>
                </a:solidFill>
                <a:latin typeface="Times New Roman" panose="02020603050405020304" pitchFamily="18" charset="0"/>
                <a:cs typeface="Times New Roman" panose="02020603050405020304" pitchFamily="18" charset="0"/>
              </a:rPr>
              <a:t>1 </a:t>
            </a:r>
            <a:r>
              <a:rPr lang="vi-VN" altLang="en-US" sz="2200" dirty="0">
                <a:solidFill>
                  <a:schemeClr val="tx1"/>
                </a:solidFill>
                <a:latin typeface="Times New Roman" panose="02020603050405020304" pitchFamily="18" charset="0"/>
                <a:cs typeface="Times New Roman" panose="02020603050405020304" pitchFamily="18" charset="0"/>
              </a:rPr>
              <a:t>đối tượng. </a:t>
            </a:r>
            <a:endParaRPr lang="en-US" altLang="en-US" sz="2200" dirty="0">
              <a:solidFill>
                <a:schemeClr val="tx1"/>
              </a:solidFill>
              <a:latin typeface="Times New Roman" panose="02020603050405020304" pitchFamily="18" charset="0"/>
              <a:cs typeface="Times New Roman" panose="02020603050405020304" pitchFamily="18" charset="0"/>
            </a:endParaRPr>
          </a:p>
          <a:p>
            <a:pPr marL="342900" indent="-342900" algn="just">
              <a:spcBef>
                <a:spcPts val="600"/>
              </a:spcBef>
              <a:buFont typeface="Wingdings" panose="05000000000000000000" pitchFamily="2" charset="2"/>
              <a:buChar char="è"/>
            </a:pPr>
            <a:r>
              <a:rPr lang="en-US" altLang="en-US" sz="2200" dirty="0">
                <a:solidFill>
                  <a:schemeClr val="tx1"/>
                </a:solidFill>
                <a:latin typeface="Times New Roman" panose="02020603050405020304" pitchFamily="18" charset="0"/>
                <a:cs typeface="Times New Roman" panose="02020603050405020304" pitchFamily="18" charset="0"/>
              </a:rPr>
              <a:t>T</a:t>
            </a:r>
            <a:r>
              <a:rPr lang="vi-VN" altLang="en-US" sz="2200" dirty="0">
                <a:solidFill>
                  <a:schemeClr val="tx1"/>
                </a:solidFill>
                <a:latin typeface="Times New Roman" panose="02020603050405020304" pitchFamily="18" charset="0"/>
                <a:cs typeface="Times New Roman" panose="02020603050405020304" pitchFamily="18" charset="0"/>
              </a:rPr>
              <a:t>ổng số đối tượng xếp trong </a:t>
            </a:r>
            <a:r>
              <a:rPr lang="vi-VN" altLang="en-US" sz="2200" i="1" dirty="0">
                <a:solidFill>
                  <a:schemeClr val="tx1"/>
                </a:solidFill>
                <a:latin typeface="Times New Roman" panose="02020603050405020304" pitchFamily="18" charset="0"/>
                <a:cs typeface="Times New Roman" panose="02020603050405020304" pitchFamily="18" charset="0"/>
              </a:rPr>
              <a:t>n </a:t>
            </a:r>
            <a:r>
              <a:rPr lang="vi-VN" altLang="en-US" sz="2200" dirty="0">
                <a:solidFill>
                  <a:schemeClr val="tx1"/>
                </a:solidFill>
                <a:latin typeface="Times New Roman" panose="02020603050405020304" pitchFamily="18" charset="0"/>
                <a:cs typeface="Times New Roman" panose="02020603050405020304" pitchFamily="18" charset="0"/>
              </a:rPr>
              <a:t>cái hộp</a:t>
            </a:r>
            <a:r>
              <a:rPr lang="en-US" altLang="en-US" sz="2200" dirty="0">
                <a:solidFill>
                  <a:schemeClr val="tx1"/>
                </a:solidFill>
                <a:latin typeface="Times New Roman" panose="02020603050405020304" pitchFamily="18" charset="0"/>
                <a:cs typeface="Times New Roman" panose="02020603050405020304" pitchFamily="18" charset="0"/>
              </a:rPr>
              <a:t> </a:t>
            </a:r>
            <a:r>
              <a:rPr lang="en-US" altLang="en-US" sz="2200" b="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b="1" i="1" dirty="0">
                <a:solidFill>
                  <a:srgbClr val="FF0000"/>
                </a:solidFill>
                <a:latin typeface="Times New Roman" panose="02020603050405020304" pitchFamily="18" charset="0"/>
                <a:cs typeface="Times New Roman" panose="02020603050405020304" pitchFamily="18" charset="0"/>
              </a:rPr>
              <a:t>n</a:t>
            </a:r>
          </a:p>
          <a:p>
            <a:pPr marL="342900" indent="-342900" algn="just">
              <a:spcBef>
                <a:spcPts val="600"/>
              </a:spcBef>
              <a:buFont typeface="Wingdings" panose="05000000000000000000" pitchFamily="2" charset="2"/>
              <a:buChar char="è"/>
            </a:pPr>
            <a:r>
              <a:rPr lang="en-US" altLang="en-US" sz="2200" dirty="0">
                <a:solidFill>
                  <a:schemeClr val="tx1"/>
                </a:solidFill>
                <a:latin typeface="Times New Roman" panose="02020603050405020304" pitchFamily="18" charset="0"/>
                <a:cs typeface="Times New Roman" panose="02020603050405020304" pitchFamily="18" charset="0"/>
              </a:rPr>
              <a:t>T</a:t>
            </a:r>
            <a:r>
              <a:rPr lang="vi-VN" altLang="en-US" sz="2200" dirty="0">
                <a:solidFill>
                  <a:schemeClr val="tx1"/>
                </a:solidFill>
                <a:latin typeface="Times New Roman" panose="02020603050405020304" pitchFamily="18" charset="0"/>
                <a:cs typeface="Times New Roman" panose="02020603050405020304" pitchFamily="18" charset="0"/>
              </a:rPr>
              <a:t>rái với giả thiết là có nhiều hơn </a:t>
            </a:r>
            <a:r>
              <a:rPr lang="vi-VN" altLang="en-US" sz="2200" i="1" dirty="0">
                <a:solidFill>
                  <a:schemeClr val="tx1"/>
                </a:solidFill>
                <a:latin typeface="Times New Roman" panose="02020603050405020304" pitchFamily="18" charset="0"/>
                <a:cs typeface="Times New Roman" panose="02020603050405020304" pitchFamily="18" charset="0"/>
              </a:rPr>
              <a:t>n</a:t>
            </a:r>
            <a:r>
              <a:rPr lang="vi-VN" altLang="en-US" sz="2200" dirty="0">
                <a:solidFill>
                  <a:schemeClr val="tx1"/>
                </a:solidFill>
                <a:latin typeface="Times New Roman" panose="02020603050405020304" pitchFamily="18" charset="0"/>
                <a:cs typeface="Times New Roman" panose="02020603050405020304" pitchFamily="18" charset="0"/>
              </a:rPr>
              <a:t> đối tượng được xếp trong chúng.</a:t>
            </a:r>
          </a:p>
          <a:p>
            <a:pPr algn="just">
              <a:spcBef>
                <a:spcPct val="50000"/>
              </a:spcBef>
              <a:buFontTx/>
              <a:buNone/>
            </a:pPr>
            <a:endParaRPr lang="en-US" altLang="en-US" sz="2200" dirty="0">
              <a:solidFill>
                <a:srgbClr val="990000"/>
              </a:solidFill>
              <a:latin typeface="Times New Roman" panose="02020603050405020304" pitchFamily="18" charset="0"/>
            </a:endParaRPr>
          </a:p>
        </p:txBody>
      </p:sp>
      <p:graphicFrame>
        <p:nvGraphicFramePr>
          <p:cNvPr id="972804" name="Object 4">
            <a:extLst>
              <a:ext uri="{FF2B5EF4-FFF2-40B4-BE49-F238E27FC236}">
                <a16:creationId xmlns:a16="http://schemas.microsoft.com/office/drawing/2014/main" id="{A0C686D0-F444-48F3-BB6E-96B938F6288B}"/>
              </a:ext>
            </a:extLst>
          </p:cNvPr>
          <p:cNvGraphicFramePr>
            <a:graphicFrameLocks noChangeAspect="1"/>
          </p:cNvGraphicFramePr>
          <p:nvPr>
            <p:extLst>
              <p:ext uri="{D42A27DB-BD31-4B8C-83A1-F6EECF244321}">
                <p14:modId xmlns:p14="http://schemas.microsoft.com/office/powerpoint/2010/main" val="1656600314"/>
              </p:ext>
            </p:extLst>
          </p:nvPr>
        </p:nvGraphicFramePr>
        <p:xfrm>
          <a:off x="3397250" y="1790700"/>
          <a:ext cx="728663" cy="673100"/>
        </p:xfrm>
        <a:graphic>
          <a:graphicData uri="http://schemas.openxmlformats.org/presentationml/2006/ole">
            <mc:AlternateContent xmlns:mc="http://schemas.openxmlformats.org/markup-compatibility/2006">
              <mc:Choice xmlns:v="urn:schemas-microsoft-com:vml" Requires="v">
                <p:oleObj name="Clip" r:id="rId3" imgW="3286125" imgH="3038475" progId="MS_ClipArt_Gallery.2">
                  <p:embed/>
                </p:oleObj>
              </mc:Choice>
              <mc:Fallback>
                <p:oleObj name="Clip" r:id="rId3" imgW="3286125" imgH="3038475" progId="MS_ClipArt_Gallery.2">
                  <p:embed/>
                  <p:pic>
                    <p:nvPicPr>
                      <p:cNvPr id="972804" name="Object 4">
                        <a:extLst>
                          <a:ext uri="{FF2B5EF4-FFF2-40B4-BE49-F238E27FC236}">
                            <a16:creationId xmlns:a16="http://schemas.microsoft.com/office/drawing/2014/main" id="{A0C686D0-F444-48F3-BB6E-96B938F628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7250" y="1790700"/>
                        <a:ext cx="728663" cy="673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1141" name="Group 5">
            <a:extLst>
              <a:ext uri="{FF2B5EF4-FFF2-40B4-BE49-F238E27FC236}">
                <a16:creationId xmlns:a16="http://schemas.microsoft.com/office/drawing/2014/main" id="{E404CD9C-DE7A-482F-A30E-CDB15B66FD36}"/>
              </a:ext>
            </a:extLst>
          </p:cNvPr>
          <p:cNvGrpSpPr>
            <a:grpSpLocks/>
          </p:cNvGrpSpPr>
          <p:nvPr/>
        </p:nvGrpSpPr>
        <p:grpSpPr bwMode="auto">
          <a:xfrm>
            <a:off x="2882900" y="1524001"/>
            <a:ext cx="6032500" cy="2438400"/>
            <a:chOff x="1008" y="1824"/>
            <a:chExt cx="3800" cy="1727"/>
          </a:xfrm>
        </p:grpSpPr>
        <p:sp>
          <p:nvSpPr>
            <p:cNvPr id="91149" name="Rectangle 6">
              <a:extLst>
                <a:ext uri="{FF2B5EF4-FFF2-40B4-BE49-F238E27FC236}">
                  <a16:creationId xmlns:a16="http://schemas.microsoft.com/office/drawing/2014/main" id="{880D505A-642A-447A-BD26-3167A44AF288}"/>
                </a:ext>
              </a:extLst>
            </p:cNvPr>
            <p:cNvSpPr>
              <a:spLocks noChangeArrowheads="1"/>
            </p:cNvSpPr>
            <p:nvPr/>
          </p:nvSpPr>
          <p:spPr bwMode="auto">
            <a:xfrm>
              <a:off x="1008" y="1824"/>
              <a:ext cx="3800" cy="1727"/>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1800">
                <a:solidFill>
                  <a:schemeClr val="tx1"/>
                </a:solidFill>
              </a:endParaRPr>
            </a:p>
          </p:txBody>
        </p:sp>
        <p:sp>
          <p:nvSpPr>
            <p:cNvPr id="91150" name="Line 7">
              <a:extLst>
                <a:ext uri="{FF2B5EF4-FFF2-40B4-BE49-F238E27FC236}">
                  <a16:creationId xmlns:a16="http://schemas.microsoft.com/office/drawing/2014/main" id="{C9DB229D-F9AD-43FF-9FC9-D357CE427465}"/>
                </a:ext>
              </a:extLst>
            </p:cNvPr>
            <p:cNvSpPr>
              <a:spLocks noChangeShapeType="1"/>
            </p:cNvSpPr>
            <p:nvPr/>
          </p:nvSpPr>
          <p:spPr bwMode="auto">
            <a:xfrm>
              <a:off x="2256" y="1824"/>
              <a:ext cx="0" cy="172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1151" name="Line 8">
              <a:extLst>
                <a:ext uri="{FF2B5EF4-FFF2-40B4-BE49-F238E27FC236}">
                  <a16:creationId xmlns:a16="http://schemas.microsoft.com/office/drawing/2014/main" id="{A883C943-3192-48CF-81D2-3546AF126460}"/>
                </a:ext>
              </a:extLst>
            </p:cNvPr>
            <p:cNvSpPr>
              <a:spLocks noChangeShapeType="1"/>
            </p:cNvSpPr>
            <p:nvPr/>
          </p:nvSpPr>
          <p:spPr bwMode="auto">
            <a:xfrm>
              <a:off x="3552" y="1824"/>
              <a:ext cx="0" cy="172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1152" name="Line 9">
              <a:extLst>
                <a:ext uri="{FF2B5EF4-FFF2-40B4-BE49-F238E27FC236}">
                  <a16:creationId xmlns:a16="http://schemas.microsoft.com/office/drawing/2014/main" id="{F63F4B87-9567-4B7A-95EB-093F48E11EDF}"/>
                </a:ext>
              </a:extLst>
            </p:cNvPr>
            <p:cNvSpPr>
              <a:spLocks noChangeShapeType="1"/>
            </p:cNvSpPr>
            <p:nvPr/>
          </p:nvSpPr>
          <p:spPr bwMode="auto">
            <a:xfrm>
              <a:off x="1008" y="2688"/>
              <a:ext cx="379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aphicFrame>
        <p:nvGraphicFramePr>
          <p:cNvPr id="972810" name="Object 10">
            <a:extLst>
              <a:ext uri="{FF2B5EF4-FFF2-40B4-BE49-F238E27FC236}">
                <a16:creationId xmlns:a16="http://schemas.microsoft.com/office/drawing/2014/main" id="{E04CCEAE-C682-4FE2-A1D5-78D14616B5D5}"/>
              </a:ext>
            </a:extLst>
          </p:cNvPr>
          <p:cNvGraphicFramePr>
            <a:graphicFrameLocks noChangeAspect="1"/>
          </p:cNvGraphicFramePr>
          <p:nvPr>
            <p:extLst>
              <p:ext uri="{D42A27DB-BD31-4B8C-83A1-F6EECF244321}">
                <p14:modId xmlns:p14="http://schemas.microsoft.com/office/powerpoint/2010/main" val="2479955252"/>
              </p:ext>
            </p:extLst>
          </p:nvPr>
        </p:nvGraphicFramePr>
        <p:xfrm>
          <a:off x="5454650" y="1714500"/>
          <a:ext cx="728663" cy="673100"/>
        </p:xfrm>
        <a:graphic>
          <a:graphicData uri="http://schemas.openxmlformats.org/presentationml/2006/ole">
            <mc:AlternateContent xmlns:mc="http://schemas.openxmlformats.org/markup-compatibility/2006">
              <mc:Choice xmlns:v="urn:schemas-microsoft-com:vml" Requires="v">
                <p:oleObj name="Clip" r:id="rId5" imgW="3286125" imgH="3038475" progId="MS_ClipArt_Gallery.2">
                  <p:embed/>
                </p:oleObj>
              </mc:Choice>
              <mc:Fallback>
                <p:oleObj name="Clip" r:id="rId5" imgW="3286125" imgH="3038475" progId="MS_ClipArt_Gallery.2">
                  <p:embed/>
                  <p:pic>
                    <p:nvPicPr>
                      <p:cNvPr id="972810" name="Object 10">
                        <a:extLst>
                          <a:ext uri="{FF2B5EF4-FFF2-40B4-BE49-F238E27FC236}">
                            <a16:creationId xmlns:a16="http://schemas.microsoft.com/office/drawing/2014/main" id="{E04CCEAE-C682-4FE2-A1D5-78D14616B5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4650" y="1714500"/>
                        <a:ext cx="728663"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2811" name="Object 11">
            <a:extLst>
              <a:ext uri="{FF2B5EF4-FFF2-40B4-BE49-F238E27FC236}">
                <a16:creationId xmlns:a16="http://schemas.microsoft.com/office/drawing/2014/main" id="{218EEF18-C330-474A-A9CC-B1A0D614A29E}"/>
              </a:ext>
            </a:extLst>
          </p:cNvPr>
          <p:cNvGraphicFramePr>
            <a:graphicFrameLocks noChangeAspect="1"/>
          </p:cNvGraphicFramePr>
          <p:nvPr>
            <p:extLst>
              <p:ext uri="{D42A27DB-BD31-4B8C-83A1-F6EECF244321}">
                <p14:modId xmlns:p14="http://schemas.microsoft.com/office/powerpoint/2010/main" val="865442259"/>
              </p:ext>
            </p:extLst>
          </p:nvPr>
        </p:nvGraphicFramePr>
        <p:xfrm>
          <a:off x="7512050" y="1638300"/>
          <a:ext cx="728663" cy="673100"/>
        </p:xfrm>
        <a:graphic>
          <a:graphicData uri="http://schemas.openxmlformats.org/presentationml/2006/ole">
            <mc:AlternateContent xmlns:mc="http://schemas.openxmlformats.org/markup-compatibility/2006">
              <mc:Choice xmlns:v="urn:schemas-microsoft-com:vml" Requires="v">
                <p:oleObj name="Clip" r:id="rId6" imgW="3286125" imgH="3038475" progId="MS_ClipArt_Gallery.2">
                  <p:embed/>
                </p:oleObj>
              </mc:Choice>
              <mc:Fallback>
                <p:oleObj name="Clip" r:id="rId6" imgW="3286125" imgH="3038475" progId="MS_ClipArt_Gallery.2">
                  <p:embed/>
                  <p:pic>
                    <p:nvPicPr>
                      <p:cNvPr id="972811" name="Object 11">
                        <a:extLst>
                          <a:ext uri="{FF2B5EF4-FFF2-40B4-BE49-F238E27FC236}">
                            <a16:creationId xmlns:a16="http://schemas.microsoft.com/office/drawing/2014/main" id="{218EEF18-C330-474A-A9CC-B1A0D614A2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2050" y="1638300"/>
                        <a:ext cx="728663"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2812" name="Object 12">
            <a:extLst>
              <a:ext uri="{FF2B5EF4-FFF2-40B4-BE49-F238E27FC236}">
                <a16:creationId xmlns:a16="http://schemas.microsoft.com/office/drawing/2014/main" id="{CCE3C56C-468C-4F78-B15F-F0FB79469813}"/>
              </a:ext>
            </a:extLst>
          </p:cNvPr>
          <p:cNvGraphicFramePr>
            <a:graphicFrameLocks noChangeAspect="1"/>
          </p:cNvGraphicFramePr>
          <p:nvPr>
            <p:extLst>
              <p:ext uri="{D42A27DB-BD31-4B8C-83A1-F6EECF244321}">
                <p14:modId xmlns:p14="http://schemas.microsoft.com/office/powerpoint/2010/main" val="1512382842"/>
              </p:ext>
            </p:extLst>
          </p:nvPr>
        </p:nvGraphicFramePr>
        <p:xfrm>
          <a:off x="7588250" y="3162300"/>
          <a:ext cx="728663" cy="673100"/>
        </p:xfrm>
        <a:graphic>
          <a:graphicData uri="http://schemas.openxmlformats.org/presentationml/2006/ole">
            <mc:AlternateContent xmlns:mc="http://schemas.openxmlformats.org/markup-compatibility/2006">
              <mc:Choice xmlns:v="urn:schemas-microsoft-com:vml" Requires="v">
                <p:oleObj name="Clip" r:id="rId7" imgW="3286125" imgH="3038475" progId="MS_ClipArt_Gallery.2">
                  <p:embed/>
                </p:oleObj>
              </mc:Choice>
              <mc:Fallback>
                <p:oleObj name="Clip" r:id="rId7" imgW="3286125" imgH="3038475" progId="MS_ClipArt_Gallery.2">
                  <p:embed/>
                  <p:pic>
                    <p:nvPicPr>
                      <p:cNvPr id="972812" name="Object 12">
                        <a:extLst>
                          <a:ext uri="{FF2B5EF4-FFF2-40B4-BE49-F238E27FC236}">
                            <a16:creationId xmlns:a16="http://schemas.microsoft.com/office/drawing/2014/main" id="{CCE3C56C-468C-4F78-B15F-F0FB794698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88250" y="3162300"/>
                        <a:ext cx="728663"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2813" name="Object 13">
            <a:extLst>
              <a:ext uri="{FF2B5EF4-FFF2-40B4-BE49-F238E27FC236}">
                <a16:creationId xmlns:a16="http://schemas.microsoft.com/office/drawing/2014/main" id="{E0FDF313-3CF1-4F4B-A2C5-222CAB0D397A}"/>
              </a:ext>
            </a:extLst>
          </p:cNvPr>
          <p:cNvGraphicFramePr>
            <a:graphicFrameLocks noChangeAspect="1"/>
          </p:cNvGraphicFramePr>
          <p:nvPr>
            <p:extLst>
              <p:ext uri="{D42A27DB-BD31-4B8C-83A1-F6EECF244321}">
                <p14:modId xmlns:p14="http://schemas.microsoft.com/office/powerpoint/2010/main" val="620088151"/>
              </p:ext>
            </p:extLst>
          </p:nvPr>
        </p:nvGraphicFramePr>
        <p:xfrm>
          <a:off x="5454650" y="3162300"/>
          <a:ext cx="728663" cy="673100"/>
        </p:xfrm>
        <a:graphic>
          <a:graphicData uri="http://schemas.openxmlformats.org/presentationml/2006/ole">
            <mc:AlternateContent xmlns:mc="http://schemas.openxmlformats.org/markup-compatibility/2006">
              <mc:Choice xmlns:v="urn:schemas-microsoft-com:vml" Requires="v">
                <p:oleObj name="Clip" r:id="rId8" imgW="3286125" imgH="3038475" progId="MS_ClipArt_Gallery.2">
                  <p:embed/>
                </p:oleObj>
              </mc:Choice>
              <mc:Fallback>
                <p:oleObj name="Clip" r:id="rId8" imgW="3286125" imgH="3038475" progId="MS_ClipArt_Gallery.2">
                  <p:embed/>
                  <p:pic>
                    <p:nvPicPr>
                      <p:cNvPr id="972813" name="Object 13">
                        <a:extLst>
                          <a:ext uri="{FF2B5EF4-FFF2-40B4-BE49-F238E27FC236}">
                            <a16:creationId xmlns:a16="http://schemas.microsoft.com/office/drawing/2014/main" id="{E0FDF313-3CF1-4F4B-A2C5-222CAB0D39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4650" y="3162300"/>
                        <a:ext cx="728663"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2814" name="Object 14">
            <a:extLst>
              <a:ext uri="{FF2B5EF4-FFF2-40B4-BE49-F238E27FC236}">
                <a16:creationId xmlns:a16="http://schemas.microsoft.com/office/drawing/2014/main" id="{92177A92-6DDB-4830-BD22-17838F6C4A77}"/>
              </a:ext>
            </a:extLst>
          </p:cNvPr>
          <p:cNvGraphicFramePr>
            <a:graphicFrameLocks noChangeAspect="1"/>
          </p:cNvGraphicFramePr>
          <p:nvPr>
            <p:extLst>
              <p:ext uri="{D42A27DB-BD31-4B8C-83A1-F6EECF244321}">
                <p14:modId xmlns:p14="http://schemas.microsoft.com/office/powerpoint/2010/main" val="1524910550"/>
              </p:ext>
            </p:extLst>
          </p:nvPr>
        </p:nvGraphicFramePr>
        <p:xfrm>
          <a:off x="3778250" y="3114675"/>
          <a:ext cx="728663" cy="673100"/>
        </p:xfrm>
        <a:graphic>
          <a:graphicData uri="http://schemas.openxmlformats.org/presentationml/2006/ole">
            <mc:AlternateContent xmlns:mc="http://schemas.openxmlformats.org/markup-compatibility/2006">
              <mc:Choice xmlns:v="urn:schemas-microsoft-com:vml" Requires="v">
                <p:oleObj name="Clip" r:id="rId9" imgW="3286125" imgH="3038475" progId="MS_ClipArt_Gallery.2">
                  <p:embed/>
                </p:oleObj>
              </mc:Choice>
              <mc:Fallback>
                <p:oleObj name="Clip" r:id="rId9" imgW="3286125" imgH="3038475" progId="MS_ClipArt_Gallery.2">
                  <p:embed/>
                  <p:pic>
                    <p:nvPicPr>
                      <p:cNvPr id="972814" name="Object 14">
                        <a:extLst>
                          <a:ext uri="{FF2B5EF4-FFF2-40B4-BE49-F238E27FC236}">
                            <a16:creationId xmlns:a16="http://schemas.microsoft.com/office/drawing/2014/main" id="{92177A92-6DDB-4830-BD22-17838F6C4A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8250" y="3114675"/>
                        <a:ext cx="728663"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2815" name="Object 15">
            <a:extLst>
              <a:ext uri="{FF2B5EF4-FFF2-40B4-BE49-F238E27FC236}">
                <a16:creationId xmlns:a16="http://schemas.microsoft.com/office/drawing/2014/main" id="{D708C897-6C2E-43A1-AE5F-380CDA39CDB4}"/>
              </a:ext>
            </a:extLst>
          </p:cNvPr>
          <p:cNvGraphicFramePr>
            <a:graphicFrameLocks noChangeAspect="1"/>
          </p:cNvGraphicFramePr>
          <p:nvPr>
            <p:extLst>
              <p:ext uri="{D42A27DB-BD31-4B8C-83A1-F6EECF244321}">
                <p14:modId xmlns:p14="http://schemas.microsoft.com/office/powerpoint/2010/main" val="25591614"/>
              </p:ext>
            </p:extLst>
          </p:nvPr>
        </p:nvGraphicFramePr>
        <p:xfrm>
          <a:off x="3044825" y="2895600"/>
          <a:ext cx="728663" cy="673100"/>
        </p:xfrm>
        <a:graphic>
          <a:graphicData uri="http://schemas.openxmlformats.org/presentationml/2006/ole">
            <mc:AlternateContent xmlns:mc="http://schemas.openxmlformats.org/markup-compatibility/2006">
              <mc:Choice xmlns:v="urn:schemas-microsoft-com:vml" Requires="v">
                <p:oleObj name="Clip" r:id="rId10" imgW="3286125" imgH="3038475" progId="MS_ClipArt_Gallery.2">
                  <p:embed/>
                </p:oleObj>
              </mc:Choice>
              <mc:Fallback>
                <p:oleObj name="Clip" r:id="rId10" imgW="3286125" imgH="3038475" progId="MS_ClipArt_Gallery.2">
                  <p:embed/>
                  <p:pic>
                    <p:nvPicPr>
                      <p:cNvPr id="972815" name="Object 15">
                        <a:extLst>
                          <a:ext uri="{FF2B5EF4-FFF2-40B4-BE49-F238E27FC236}">
                            <a16:creationId xmlns:a16="http://schemas.microsoft.com/office/drawing/2014/main" id="{D708C897-6C2E-43A1-AE5F-380CDA39CD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4825" y="2895600"/>
                        <a:ext cx="728663"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TextBox 1">
            <a:extLst>
              <a:ext uri="{FF2B5EF4-FFF2-40B4-BE49-F238E27FC236}">
                <a16:creationId xmlns:a16="http://schemas.microsoft.com/office/drawing/2014/main" id="{BDB5E1D7-F850-4B91-97BF-BF5A606412AD}"/>
              </a:ext>
            </a:extLst>
          </p:cNvPr>
          <p:cNvSpPr txBox="1"/>
          <p:nvPr/>
        </p:nvSpPr>
        <p:spPr>
          <a:xfrm>
            <a:off x="389732" y="2405399"/>
            <a:ext cx="2146300" cy="1015663"/>
          </a:xfrm>
          <a:prstGeom prst="rect">
            <a:avLst/>
          </a:prstGeom>
          <a:noFill/>
        </p:spPr>
        <p:txBody>
          <a:bodyPr wrap="square" rtlCol="0">
            <a:spAutoFit/>
          </a:bodyPr>
          <a:lstStyle/>
          <a:p>
            <a:pPr marL="342900" indent="-342900">
              <a:buFont typeface="Arial" panose="020B0604020202020204" pitchFamily="34" charset="0"/>
              <a:buChar char="•"/>
            </a:pPr>
            <a:r>
              <a:rPr lang="en-US" sz="2000"/>
              <a:t>7 đối t</a:t>
            </a:r>
            <a:r>
              <a:rPr lang="vi-VN" sz="2000"/>
              <a:t>ư</a:t>
            </a:r>
            <a:r>
              <a:rPr lang="en-US" sz="2000"/>
              <a:t>ợng</a:t>
            </a:r>
          </a:p>
          <a:p>
            <a:pPr marL="342900" indent="-342900">
              <a:buFont typeface="Arial" panose="020B0604020202020204" pitchFamily="34" charset="0"/>
              <a:buChar char="•"/>
            </a:pPr>
            <a:r>
              <a:rPr lang="en-US" sz="2000"/>
              <a:t>6 hộp</a:t>
            </a:r>
          </a:p>
          <a:p>
            <a:pPr marL="342900" indent="-342900">
              <a:buFont typeface="Arial" panose="020B0604020202020204" pitchFamily="34" charset="0"/>
              <a:buChar char="•"/>
            </a:pPr>
            <a:endParaRPr lang="en-US" sz="2000"/>
          </a:p>
        </p:txBody>
      </p:sp>
    </p:spTree>
    <p:extLst>
      <p:ext uri="{BB962C8B-B14F-4D97-AF65-F5344CB8AC3E}">
        <p14:creationId xmlns:p14="http://schemas.microsoft.com/office/powerpoint/2010/main" val="826684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972804"/>
                                        </p:tgtEl>
                                        <p:attrNameLst>
                                          <p:attrName>style.visibility</p:attrName>
                                        </p:attrNameLst>
                                      </p:cBhvr>
                                      <p:to>
                                        <p:strVal val="visible"/>
                                      </p:to>
                                    </p:set>
                                    <p:anim calcmode="lin" valueType="num">
                                      <p:cBhvr additive="base">
                                        <p:cTn id="7" dur="500" fill="hold"/>
                                        <p:tgtEl>
                                          <p:spTgt spid="972804"/>
                                        </p:tgtEl>
                                        <p:attrNameLst>
                                          <p:attrName>ppt_x</p:attrName>
                                        </p:attrNameLst>
                                      </p:cBhvr>
                                      <p:tavLst>
                                        <p:tav tm="0">
                                          <p:val>
                                            <p:strVal val="#ppt_x"/>
                                          </p:val>
                                        </p:tav>
                                        <p:tav tm="100000">
                                          <p:val>
                                            <p:strVal val="#ppt_x"/>
                                          </p:val>
                                        </p:tav>
                                      </p:tavLst>
                                    </p:anim>
                                    <p:anim calcmode="lin" valueType="num">
                                      <p:cBhvr additive="base">
                                        <p:cTn id="8" dur="500" fill="hold"/>
                                        <p:tgtEl>
                                          <p:spTgt spid="972804"/>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972810"/>
                                        </p:tgtEl>
                                        <p:attrNameLst>
                                          <p:attrName>style.visibility</p:attrName>
                                        </p:attrNameLst>
                                      </p:cBhvr>
                                      <p:to>
                                        <p:strVal val="visible"/>
                                      </p:to>
                                    </p:set>
                                    <p:anim calcmode="lin" valueType="num">
                                      <p:cBhvr additive="base">
                                        <p:cTn id="12" dur="500" fill="hold"/>
                                        <p:tgtEl>
                                          <p:spTgt spid="972810"/>
                                        </p:tgtEl>
                                        <p:attrNameLst>
                                          <p:attrName>ppt_x</p:attrName>
                                        </p:attrNameLst>
                                      </p:cBhvr>
                                      <p:tavLst>
                                        <p:tav tm="0">
                                          <p:val>
                                            <p:strVal val="0-#ppt_w/2"/>
                                          </p:val>
                                        </p:tav>
                                        <p:tav tm="100000">
                                          <p:val>
                                            <p:strVal val="#ppt_x"/>
                                          </p:val>
                                        </p:tav>
                                      </p:tavLst>
                                    </p:anim>
                                    <p:anim calcmode="lin" valueType="num">
                                      <p:cBhvr additive="base">
                                        <p:cTn id="13" dur="500" fill="hold"/>
                                        <p:tgtEl>
                                          <p:spTgt spid="972810"/>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nodeType="afterEffect">
                                  <p:stCondLst>
                                    <p:cond delay="0"/>
                                  </p:stCondLst>
                                  <p:childTnLst>
                                    <p:set>
                                      <p:cBhvr>
                                        <p:cTn id="16" dur="1" fill="hold">
                                          <p:stCondLst>
                                            <p:cond delay="0"/>
                                          </p:stCondLst>
                                        </p:cTn>
                                        <p:tgtEl>
                                          <p:spTgt spid="972811"/>
                                        </p:tgtEl>
                                        <p:attrNameLst>
                                          <p:attrName>style.visibility</p:attrName>
                                        </p:attrNameLst>
                                      </p:cBhvr>
                                      <p:to>
                                        <p:strVal val="visible"/>
                                      </p:to>
                                    </p:set>
                                    <p:anim calcmode="lin" valueType="num">
                                      <p:cBhvr additive="base">
                                        <p:cTn id="17" dur="500" fill="hold"/>
                                        <p:tgtEl>
                                          <p:spTgt spid="972811"/>
                                        </p:tgtEl>
                                        <p:attrNameLst>
                                          <p:attrName>ppt_x</p:attrName>
                                        </p:attrNameLst>
                                      </p:cBhvr>
                                      <p:tavLst>
                                        <p:tav tm="0">
                                          <p:val>
                                            <p:strVal val="0-#ppt_w/2"/>
                                          </p:val>
                                        </p:tav>
                                        <p:tav tm="100000">
                                          <p:val>
                                            <p:strVal val="#ppt_x"/>
                                          </p:val>
                                        </p:tav>
                                      </p:tavLst>
                                    </p:anim>
                                    <p:anim calcmode="lin" valueType="num">
                                      <p:cBhvr additive="base">
                                        <p:cTn id="18" dur="500" fill="hold"/>
                                        <p:tgtEl>
                                          <p:spTgt spid="972811"/>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nodeType="afterEffect">
                                  <p:stCondLst>
                                    <p:cond delay="0"/>
                                  </p:stCondLst>
                                  <p:childTnLst>
                                    <p:set>
                                      <p:cBhvr>
                                        <p:cTn id="21" dur="1" fill="hold">
                                          <p:stCondLst>
                                            <p:cond delay="0"/>
                                          </p:stCondLst>
                                        </p:cTn>
                                        <p:tgtEl>
                                          <p:spTgt spid="972812"/>
                                        </p:tgtEl>
                                        <p:attrNameLst>
                                          <p:attrName>style.visibility</p:attrName>
                                        </p:attrNameLst>
                                      </p:cBhvr>
                                      <p:to>
                                        <p:strVal val="visible"/>
                                      </p:to>
                                    </p:set>
                                    <p:anim calcmode="lin" valueType="num">
                                      <p:cBhvr additive="base">
                                        <p:cTn id="22" dur="500" fill="hold"/>
                                        <p:tgtEl>
                                          <p:spTgt spid="972812"/>
                                        </p:tgtEl>
                                        <p:attrNameLst>
                                          <p:attrName>ppt_x</p:attrName>
                                        </p:attrNameLst>
                                      </p:cBhvr>
                                      <p:tavLst>
                                        <p:tav tm="0">
                                          <p:val>
                                            <p:strVal val="0-#ppt_w/2"/>
                                          </p:val>
                                        </p:tav>
                                        <p:tav tm="100000">
                                          <p:val>
                                            <p:strVal val="#ppt_x"/>
                                          </p:val>
                                        </p:tav>
                                      </p:tavLst>
                                    </p:anim>
                                    <p:anim calcmode="lin" valueType="num">
                                      <p:cBhvr additive="base">
                                        <p:cTn id="23" dur="500" fill="hold"/>
                                        <p:tgtEl>
                                          <p:spTgt spid="972812"/>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8" fill="hold" nodeType="afterEffect">
                                  <p:stCondLst>
                                    <p:cond delay="0"/>
                                  </p:stCondLst>
                                  <p:childTnLst>
                                    <p:set>
                                      <p:cBhvr>
                                        <p:cTn id="26" dur="1" fill="hold">
                                          <p:stCondLst>
                                            <p:cond delay="0"/>
                                          </p:stCondLst>
                                        </p:cTn>
                                        <p:tgtEl>
                                          <p:spTgt spid="972813"/>
                                        </p:tgtEl>
                                        <p:attrNameLst>
                                          <p:attrName>style.visibility</p:attrName>
                                        </p:attrNameLst>
                                      </p:cBhvr>
                                      <p:to>
                                        <p:strVal val="visible"/>
                                      </p:to>
                                    </p:set>
                                    <p:anim calcmode="lin" valueType="num">
                                      <p:cBhvr additive="base">
                                        <p:cTn id="27" dur="500" fill="hold"/>
                                        <p:tgtEl>
                                          <p:spTgt spid="972813"/>
                                        </p:tgtEl>
                                        <p:attrNameLst>
                                          <p:attrName>ppt_x</p:attrName>
                                        </p:attrNameLst>
                                      </p:cBhvr>
                                      <p:tavLst>
                                        <p:tav tm="0">
                                          <p:val>
                                            <p:strVal val="0-#ppt_w/2"/>
                                          </p:val>
                                        </p:tav>
                                        <p:tav tm="100000">
                                          <p:val>
                                            <p:strVal val="#ppt_x"/>
                                          </p:val>
                                        </p:tav>
                                      </p:tavLst>
                                    </p:anim>
                                    <p:anim calcmode="lin" valueType="num">
                                      <p:cBhvr additive="base">
                                        <p:cTn id="28" dur="500" fill="hold"/>
                                        <p:tgtEl>
                                          <p:spTgt spid="972813"/>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2500"/>
                            </p:stCondLst>
                            <p:childTnLst>
                              <p:par>
                                <p:cTn id="30" presetID="2" presetClass="entr" presetSubtype="8" fill="hold" nodeType="afterEffect">
                                  <p:stCondLst>
                                    <p:cond delay="0"/>
                                  </p:stCondLst>
                                  <p:childTnLst>
                                    <p:set>
                                      <p:cBhvr>
                                        <p:cTn id="31" dur="1" fill="hold">
                                          <p:stCondLst>
                                            <p:cond delay="0"/>
                                          </p:stCondLst>
                                        </p:cTn>
                                        <p:tgtEl>
                                          <p:spTgt spid="972814"/>
                                        </p:tgtEl>
                                        <p:attrNameLst>
                                          <p:attrName>style.visibility</p:attrName>
                                        </p:attrNameLst>
                                      </p:cBhvr>
                                      <p:to>
                                        <p:strVal val="visible"/>
                                      </p:to>
                                    </p:set>
                                    <p:anim calcmode="lin" valueType="num">
                                      <p:cBhvr additive="base">
                                        <p:cTn id="32" dur="500" fill="hold"/>
                                        <p:tgtEl>
                                          <p:spTgt spid="972814"/>
                                        </p:tgtEl>
                                        <p:attrNameLst>
                                          <p:attrName>ppt_x</p:attrName>
                                        </p:attrNameLst>
                                      </p:cBhvr>
                                      <p:tavLst>
                                        <p:tav tm="0">
                                          <p:val>
                                            <p:strVal val="0-#ppt_w/2"/>
                                          </p:val>
                                        </p:tav>
                                        <p:tav tm="100000">
                                          <p:val>
                                            <p:strVal val="#ppt_x"/>
                                          </p:val>
                                        </p:tav>
                                      </p:tavLst>
                                    </p:anim>
                                    <p:anim calcmode="lin" valueType="num">
                                      <p:cBhvr additive="base">
                                        <p:cTn id="33" dur="500" fill="hold"/>
                                        <p:tgtEl>
                                          <p:spTgt spid="972814"/>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3000"/>
                            </p:stCondLst>
                            <p:childTnLst>
                              <p:par>
                                <p:cTn id="35" presetID="15" presetClass="entr" presetSubtype="0" fill="hold" nodeType="afterEffect">
                                  <p:stCondLst>
                                    <p:cond delay="0"/>
                                  </p:stCondLst>
                                  <p:childTnLst>
                                    <p:set>
                                      <p:cBhvr>
                                        <p:cTn id="36" dur="1" fill="hold">
                                          <p:stCondLst>
                                            <p:cond delay="0"/>
                                          </p:stCondLst>
                                        </p:cTn>
                                        <p:tgtEl>
                                          <p:spTgt spid="972815"/>
                                        </p:tgtEl>
                                        <p:attrNameLst>
                                          <p:attrName>style.visibility</p:attrName>
                                        </p:attrNameLst>
                                      </p:cBhvr>
                                      <p:to>
                                        <p:strVal val="visible"/>
                                      </p:to>
                                    </p:set>
                                    <p:anim calcmode="lin" valueType="num">
                                      <p:cBhvr>
                                        <p:cTn id="37" dur="1000" fill="hold"/>
                                        <p:tgtEl>
                                          <p:spTgt spid="972815"/>
                                        </p:tgtEl>
                                        <p:attrNameLst>
                                          <p:attrName>ppt_w</p:attrName>
                                        </p:attrNameLst>
                                      </p:cBhvr>
                                      <p:tavLst>
                                        <p:tav tm="0">
                                          <p:val>
                                            <p:fltVal val="0"/>
                                          </p:val>
                                        </p:tav>
                                        <p:tav tm="100000">
                                          <p:val>
                                            <p:strVal val="#ppt_w"/>
                                          </p:val>
                                        </p:tav>
                                      </p:tavLst>
                                    </p:anim>
                                    <p:anim calcmode="lin" valueType="num">
                                      <p:cBhvr>
                                        <p:cTn id="38" dur="1000" fill="hold"/>
                                        <p:tgtEl>
                                          <p:spTgt spid="972815"/>
                                        </p:tgtEl>
                                        <p:attrNameLst>
                                          <p:attrName>ppt_h</p:attrName>
                                        </p:attrNameLst>
                                      </p:cBhvr>
                                      <p:tavLst>
                                        <p:tav tm="0">
                                          <p:val>
                                            <p:fltVal val="0"/>
                                          </p:val>
                                        </p:tav>
                                        <p:tav tm="100000">
                                          <p:val>
                                            <p:strVal val="#ppt_h"/>
                                          </p:val>
                                        </p:tav>
                                      </p:tavLst>
                                    </p:anim>
                                    <p:anim calcmode="lin" valueType="num">
                                      <p:cBhvr>
                                        <p:cTn id="39" dur="1000" fill="hold"/>
                                        <p:tgtEl>
                                          <p:spTgt spid="972815"/>
                                        </p:tgtEl>
                                        <p:attrNameLst>
                                          <p:attrName>ppt_x</p:attrName>
                                        </p:attrNameLst>
                                      </p:cBhvr>
                                      <p:tavLst>
                                        <p:tav tm="0" fmla="#ppt_x+(cos(-2*pi*(1-$))*-#ppt_x-sin(-2*pi*(1-$))*(1-#ppt_y))*(1-$)">
                                          <p:val>
                                            <p:fltVal val="0"/>
                                          </p:val>
                                        </p:tav>
                                        <p:tav tm="100000">
                                          <p:val>
                                            <p:fltVal val="1"/>
                                          </p:val>
                                        </p:tav>
                                      </p:tavLst>
                                    </p:anim>
                                    <p:anim calcmode="lin" valueType="num">
                                      <p:cBhvr>
                                        <p:cTn id="40" dur="1000" fill="hold"/>
                                        <p:tgtEl>
                                          <p:spTgt spid="97281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42567CDD-0B20-471D-918E-8581B1939C64}"/>
              </a:ext>
            </a:extLst>
          </p:cNvPr>
          <p:cNvSpPr>
            <a:spLocks noGrp="1" noChangeArrowheads="1"/>
          </p:cNvSpPr>
          <p:nvPr>
            <p:ph type="title"/>
          </p:nvPr>
        </p:nvSpPr>
        <p:spPr>
          <a:xfrm>
            <a:off x="0" y="0"/>
            <a:ext cx="9144000" cy="838200"/>
          </a:xfrm>
        </p:spPr>
        <p:txBody>
          <a:bodyPr/>
          <a:lstStyle/>
          <a:p>
            <a:r>
              <a:rPr lang="en-US" altLang="en-US" sz="3200" dirty="0" err="1"/>
              <a:t>Phát</a:t>
            </a:r>
            <a:r>
              <a:rPr lang="en-US" altLang="en-US" sz="3200" dirty="0"/>
              <a:t> </a:t>
            </a:r>
            <a:r>
              <a:rPr lang="en-US" altLang="en-US" sz="3200" dirty="0" err="1"/>
              <a:t>biểu</a:t>
            </a:r>
            <a:r>
              <a:rPr lang="en-US" altLang="en-US" sz="3200" dirty="0"/>
              <a:t> </a:t>
            </a:r>
            <a:r>
              <a:rPr lang="en-US" altLang="en-US" sz="3200" dirty="0" err="1"/>
              <a:t>nguyên</a:t>
            </a:r>
            <a:r>
              <a:rPr lang="en-US" altLang="en-US" sz="3200" dirty="0"/>
              <a:t> </a:t>
            </a:r>
            <a:r>
              <a:rPr lang="en-US" altLang="en-US" sz="3200" dirty="0" err="1"/>
              <a:t>lý</a:t>
            </a:r>
            <a:r>
              <a:rPr lang="en-US" altLang="en-US" sz="3200" dirty="0"/>
              <a:t> </a:t>
            </a:r>
            <a:r>
              <a:rPr lang="en-US" altLang="en-US" sz="3200" dirty="0" err="1"/>
              <a:t>Dirichlet</a:t>
            </a:r>
            <a:r>
              <a:rPr lang="en-US" altLang="en-US" sz="3200" dirty="0"/>
              <a:t> </a:t>
            </a:r>
            <a:endParaRPr lang="en-US" altLang="en-US" sz="2900" dirty="0"/>
          </a:p>
        </p:txBody>
      </p:sp>
      <p:sp>
        <p:nvSpPr>
          <p:cNvPr id="93187" name="Rectangle 3">
            <a:extLst>
              <a:ext uri="{FF2B5EF4-FFF2-40B4-BE49-F238E27FC236}">
                <a16:creationId xmlns:a16="http://schemas.microsoft.com/office/drawing/2014/main" id="{7315D70B-2363-486A-B6D0-19FFFDA21DC2}"/>
              </a:ext>
            </a:extLst>
          </p:cNvPr>
          <p:cNvSpPr>
            <a:spLocks noChangeArrowheads="1"/>
          </p:cNvSpPr>
          <p:nvPr/>
        </p:nvSpPr>
        <p:spPr bwMode="auto">
          <a:xfrm>
            <a:off x="152400" y="838200"/>
            <a:ext cx="8991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ts val="600"/>
              </a:spcBef>
              <a:buFontTx/>
              <a:buNone/>
            </a:pPr>
            <a:r>
              <a:rPr lang="vi-VN" altLang="en-US" sz="2400" dirty="0">
                <a:solidFill>
                  <a:schemeClr val="tx1"/>
                </a:solidFill>
                <a:latin typeface="Times New Roman" panose="02020603050405020304" pitchFamily="18" charset="0"/>
                <a:cs typeface="Times New Roman" panose="02020603050405020304" pitchFamily="18" charset="0"/>
              </a:rPr>
              <a:t>Lập luận trên đã được nhà toán học người Đức là Dirichlet vận dụng thành công vào việc giải quyết rất nhiều bài toán tồn tại tổ hợp. </a:t>
            </a:r>
            <a:endParaRPr lang="en-US" altLang="en-US" sz="2400" dirty="0">
              <a:solidFill>
                <a:schemeClr val="tx1"/>
              </a:solidFill>
              <a:latin typeface="Times New Roman" panose="02020603050405020304" pitchFamily="18" charset="0"/>
              <a:cs typeface="Times New Roman" panose="02020603050405020304" pitchFamily="18" charset="0"/>
            </a:endParaRPr>
          </a:p>
          <a:p>
            <a:pPr algn="just">
              <a:spcBef>
                <a:spcPct val="0"/>
              </a:spcBef>
              <a:buFontTx/>
              <a:buNone/>
            </a:pPr>
            <a:endParaRPr lang="en-US" altLang="en-US" sz="2400" dirty="0">
              <a:solidFill>
                <a:schemeClr val="tx1"/>
              </a:solidFill>
              <a:latin typeface="Times New Roman" panose="02020603050405020304" pitchFamily="18" charset="0"/>
              <a:cs typeface="Times New Roman" panose="02020603050405020304" pitchFamily="18" charset="0"/>
            </a:endParaRPr>
          </a:p>
          <a:p>
            <a:pPr algn="just">
              <a:spcBef>
                <a:spcPct val="0"/>
              </a:spcBef>
              <a:buFontTx/>
              <a:buNone/>
            </a:pPr>
            <a:r>
              <a:rPr lang="vi-VN" altLang="en-US" sz="2400" dirty="0">
                <a:solidFill>
                  <a:schemeClr val="tx1"/>
                </a:solidFill>
                <a:latin typeface="Times New Roman" panose="02020603050405020304" pitchFamily="18" charset="0"/>
                <a:cs typeface="Times New Roman" panose="02020603050405020304" pitchFamily="18" charset="0"/>
              </a:rPr>
              <a:t>Trong tài liệu tiếng Anh lập luận đó lại được trình bày trong ngôn ngữ của các con chim bồ câu: </a:t>
            </a:r>
            <a:endParaRPr lang="en-US" altLang="en-US" sz="2400" dirty="0">
              <a:solidFill>
                <a:schemeClr val="tx1"/>
              </a:solidFill>
              <a:latin typeface="Times New Roman" panose="02020603050405020304" pitchFamily="18" charset="0"/>
              <a:cs typeface="Times New Roman" panose="02020603050405020304" pitchFamily="18" charset="0"/>
            </a:endParaRPr>
          </a:p>
          <a:p>
            <a:pPr lvl="1">
              <a:spcBef>
                <a:spcPct val="0"/>
              </a:spcBef>
              <a:buFontTx/>
              <a:buNone/>
            </a:pPr>
            <a:r>
              <a:rPr lang="vi-VN" altLang="en-US" sz="2200" dirty="0">
                <a:solidFill>
                  <a:srgbClr val="FF0000"/>
                </a:solidFill>
                <a:cs typeface="Times New Roman" panose="02020603050405020304" pitchFamily="18" charset="0"/>
              </a:rPr>
              <a:t>“</a:t>
            </a:r>
            <a:r>
              <a:rPr lang="vi-VN" altLang="en-US" sz="2300" i="1" dirty="0">
                <a:solidFill>
                  <a:srgbClr val="FF0000"/>
                </a:solidFill>
                <a:cs typeface="Times New Roman" panose="02020603050405020304" pitchFamily="18" charset="0"/>
              </a:rPr>
              <a:t>Nếu đem nhốt nhiều hơn n con chim bồ câu vào n cái lồng thì bao </a:t>
            </a:r>
            <a:endParaRPr lang="en-US" altLang="en-US" sz="2300" i="1" dirty="0">
              <a:solidFill>
                <a:srgbClr val="FF0000"/>
              </a:solidFill>
              <a:cs typeface="Times New Roman" panose="02020603050405020304" pitchFamily="18" charset="0"/>
            </a:endParaRPr>
          </a:p>
          <a:p>
            <a:pPr lvl="1">
              <a:spcBef>
                <a:spcPct val="0"/>
              </a:spcBef>
              <a:buFontTx/>
              <a:buNone/>
            </a:pPr>
            <a:r>
              <a:rPr lang="vi-VN" altLang="en-US" sz="2300" i="1" dirty="0">
                <a:solidFill>
                  <a:srgbClr val="FF0000"/>
                </a:solidFill>
                <a:cs typeface="Times New Roman" panose="02020603050405020304" pitchFamily="18" charset="0"/>
              </a:rPr>
              <a:t>giờ cũng tìm được ít nhất 1 cái lồng chứa ít ra là 2 con chim bồ</a:t>
            </a:r>
            <a:r>
              <a:rPr lang="en-US" altLang="en-US" sz="2300" i="1" dirty="0">
                <a:solidFill>
                  <a:srgbClr val="FF0000"/>
                </a:solidFill>
                <a:cs typeface="Times New Roman" panose="02020603050405020304" pitchFamily="18" charset="0"/>
              </a:rPr>
              <a:t> </a:t>
            </a:r>
            <a:r>
              <a:rPr lang="vi-VN" altLang="en-US" sz="2300" i="1" dirty="0">
                <a:solidFill>
                  <a:srgbClr val="FF0000"/>
                </a:solidFill>
                <a:cs typeface="Times New Roman" panose="02020603050405020304" pitchFamily="18" charset="0"/>
              </a:rPr>
              <a:t>câu”. </a:t>
            </a:r>
            <a:endParaRPr lang="en-US" altLang="en-US" sz="2300" i="1" dirty="0">
              <a:solidFill>
                <a:srgbClr val="FF0000"/>
              </a:solidFill>
              <a:cs typeface="Times New Roman" panose="02020603050405020304" pitchFamily="18" charset="0"/>
            </a:endParaRPr>
          </a:p>
          <a:p>
            <a:pPr algn="just">
              <a:spcBef>
                <a:spcPct val="0"/>
              </a:spcBef>
              <a:buFontTx/>
              <a:buNone/>
            </a:pPr>
            <a:r>
              <a:rPr lang="vi-VN" altLang="en-US" sz="2400" dirty="0">
                <a:solidFill>
                  <a:schemeClr val="tx1"/>
                </a:solidFill>
                <a:latin typeface="Times New Roman" panose="02020603050405020304" pitchFamily="18" charset="0"/>
                <a:cs typeface="Times New Roman" panose="02020603050405020304" pitchFamily="18" charset="0"/>
              </a:rPr>
              <a:t>Vì thế nguyên lý còn có tên gọi là “Nguyên lý về các lồng chim bồ câu”.</a:t>
            </a:r>
          </a:p>
          <a:p>
            <a:pPr algn="just">
              <a:spcBef>
                <a:spcPts val="600"/>
              </a:spcBef>
              <a:buFontTx/>
              <a:buNone/>
            </a:pPr>
            <a:endParaRPr lang="vi-VN" alt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055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a:extLst>
              <a:ext uri="{FF2B5EF4-FFF2-40B4-BE49-F238E27FC236}">
                <a16:creationId xmlns:a16="http://schemas.microsoft.com/office/drawing/2014/main" id="{0A544917-8047-4E5A-9343-43645FBA0B8C}"/>
              </a:ext>
            </a:extLst>
          </p:cNvPr>
          <p:cNvSpPr>
            <a:spLocks noGrp="1" noChangeArrowheads="1"/>
          </p:cNvSpPr>
          <p:nvPr>
            <p:ph idx="1"/>
          </p:nvPr>
        </p:nvSpPr>
        <p:spPr>
          <a:xfrm>
            <a:off x="0" y="1219200"/>
            <a:ext cx="8229600" cy="4852588"/>
          </a:xfrm>
        </p:spPr>
        <p:txBody>
          <a:bodyPr/>
          <a:lstStyle/>
          <a:p>
            <a:pPr marL="590550" indent="-590550" eaLnBrk="1" hangingPunct="1">
              <a:buFont typeface="Wingdings" panose="05000000000000000000" pitchFamily="2" charset="2"/>
              <a:buAutoNum type="arabicPeriod"/>
            </a:pPr>
            <a:r>
              <a:rPr lang="en-US" altLang="en-US" sz="3500" b="1" dirty="0" err="1">
                <a:solidFill>
                  <a:srgbClr val="FF0000"/>
                </a:solidFill>
                <a:latin typeface="Times New Roman" panose="02020603050405020304" pitchFamily="18" charset="0"/>
                <a:cs typeface="Times New Roman" panose="02020603050405020304" pitchFamily="18" charset="0"/>
              </a:rPr>
              <a:t>Giới</a:t>
            </a:r>
            <a:r>
              <a:rPr lang="en-US" altLang="en-US" sz="3500" b="1" dirty="0">
                <a:solidFill>
                  <a:srgbClr val="FF0000"/>
                </a:solidFill>
                <a:latin typeface="Times New Roman" panose="02020603050405020304" pitchFamily="18" charset="0"/>
                <a:cs typeface="Times New Roman" panose="02020603050405020304" pitchFamily="18" charset="0"/>
              </a:rPr>
              <a:t> </a:t>
            </a:r>
            <a:r>
              <a:rPr lang="en-US" altLang="en-US" sz="3500" b="1" dirty="0" err="1">
                <a:solidFill>
                  <a:srgbClr val="FF0000"/>
                </a:solidFill>
                <a:latin typeface="Times New Roman" panose="02020603050405020304" pitchFamily="18" charset="0"/>
                <a:cs typeface="Times New Roman" panose="02020603050405020304" pitchFamily="18" charset="0"/>
              </a:rPr>
              <a:t>thiệu</a:t>
            </a:r>
            <a:r>
              <a:rPr lang="en-US" altLang="en-US" sz="3500" b="1" dirty="0">
                <a:solidFill>
                  <a:srgbClr val="FF0000"/>
                </a:solidFill>
                <a:latin typeface="Times New Roman" panose="02020603050405020304" pitchFamily="18" charset="0"/>
                <a:cs typeface="Times New Roman" panose="02020603050405020304" pitchFamily="18" charset="0"/>
              </a:rPr>
              <a:t> </a:t>
            </a:r>
            <a:r>
              <a:rPr lang="en-US" altLang="en-US" sz="3500" b="1" dirty="0" err="1">
                <a:solidFill>
                  <a:srgbClr val="FF0000"/>
                </a:solidFill>
                <a:latin typeface="Times New Roman" panose="02020603050405020304" pitchFamily="18" charset="0"/>
                <a:cs typeface="Times New Roman" panose="02020603050405020304" pitchFamily="18" charset="0"/>
              </a:rPr>
              <a:t>bài</a:t>
            </a:r>
            <a:r>
              <a:rPr lang="en-US" altLang="en-US" sz="3500" b="1" dirty="0">
                <a:solidFill>
                  <a:srgbClr val="FF0000"/>
                </a:solidFill>
                <a:latin typeface="Times New Roman" panose="02020603050405020304" pitchFamily="18" charset="0"/>
                <a:cs typeface="Times New Roman" panose="02020603050405020304" pitchFamily="18" charset="0"/>
              </a:rPr>
              <a:t> </a:t>
            </a:r>
            <a:r>
              <a:rPr lang="en-US" altLang="en-US" sz="3500" b="1" dirty="0" err="1">
                <a:solidFill>
                  <a:srgbClr val="FF0000"/>
                </a:solidFill>
                <a:latin typeface="Times New Roman" panose="02020603050405020304" pitchFamily="18" charset="0"/>
                <a:cs typeface="Times New Roman" panose="02020603050405020304" pitchFamily="18" charset="0"/>
              </a:rPr>
              <a:t>toán</a:t>
            </a:r>
            <a:endParaRPr lang="en-US" altLang="en-US" sz="3500" b="1" dirty="0">
              <a:solidFill>
                <a:srgbClr val="FF0000"/>
              </a:solidFill>
              <a:latin typeface="Times New Roman" panose="02020603050405020304" pitchFamily="18" charset="0"/>
              <a:cs typeface="Times New Roman" panose="02020603050405020304" pitchFamily="18" charset="0"/>
            </a:endParaRPr>
          </a:p>
          <a:p>
            <a:pPr marL="590550" indent="-590550" eaLnBrk="1" hangingPunct="1">
              <a:buFont typeface="Wingdings" panose="05000000000000000000" pitchFamily="2" charset="2"/>
              <a:buAutoNum type="arabicPeriod"/>
            </a:pPr>
            <a:r>
              <a:rPr lang="en-US" altLang="en-US" sz="3500" dirty="0" err="1">
                <a:latin typeface="Times New Roman" panose="02020603050405020304" pitchFamily="18" charset="0"/>
                <a:cs typeface="Times New Roman" panose="02020603050405020304" pitchFamily="18" charset="0"/>
              </a:rPr>
              <a:t>Các</a:t>
            </a:r>
            <a:r>
              <a:rPr lang="en-US" altLang="en-US" sz="3500" dirty="0">
                <a:latin typeface="Times New Roman" panose="02020603050405020304" pitchFamily="18" charset="0"/>
                <a:cs typeface="Times New Roman" panose="02020603050405020304" pitchFamily="18" charset="0"/>
              </a:rPr>
              <a:t> </a:t>
            </a:r>
            <a:r>
              <a:rPr lang="en-US" altLang="en-US" sz="3500" dirty="0" err="1">
                <a:latin typeface="Times New Roman" panose="02020603050405020304" pitchFamily="18" charset="0"/>
                <a:cs typeface="Times New Roman" panose="02020603050405020304" pitchFamily="18" charset="0"/>
              </a:rPr>
              <a:t>kỹ</a:t>
            </a:r>
            <a:r>
              <a:rPr lang="en-US" altLang="en-US" sz="3500" dirty="0">
                <a:latin typeface="Times New Roman" panose="02020603050405020304" pitchFamily="18" charset="0"/>
                <a:cs typeface="Times New Roman" panose="02020603050405020304" pitchFamily="18" charset="0"/>
              </a:rPr>
              <a:t> </a:t>
            </a:r>
            <a:r>
              <a:rPr lang="en-US" altLang="en-US" sz="3500" dirty="0" err="1">
                <a:latin typeface="Times New Roman" panose="02020603050405020304" pitchFamily="18" charset="0"/>
                <a:cs typeface="Times New Roman" panose="02020603050405020304" pitchFamily="18" charset="0"/>
              </a:rPr>
              <a:t>thuật</a:t>
            </a:r>
            <a:r>
              <a:rPr lang="en-US" altLang="en-US" sz="3500" dirty="0">
                <a:latin typeface="Times New Roman" panose="02020603050405020304" pitchFamily="18" charset="0"/>
                <a:cs typeface="Times New Roman" panose="02020603050405020304" pitchFamily="18" charset="0"/>
              </a:rPr>
              <a:t> </a:t>
            </a:r>
            <a:r>
              <a:rPr lang="en-US" altLang="en-US" sz="3500" dirty="0" err="1">
                <a:latin typeface="Times New Roman" panose="02020603050405020304" pitchFamily="18" charset="0"/>
                <a:cs typeface="Times New Roman" panose="02020603050405020304" pitchFamily="18" charset="0"/>
              </a:rPr>
              <a:t>chứng</a:t>
            </a:r>
            <a:r>
              <a:rPr lang="en-US" altLang="en-US" sz="3500" dirty="0">
                <a:latin typeface="Times New Roman" panose="02020603050405020304" pitchFamily="18" charset="0"/>
                <a:cs typeface="Times New Roman" panose="02020603050405020304" pitchFamily="18" charset="0"/>
              </a:rPr>
              <a:t> minh </a:t>
            </a:r>
            <a:r>
              <a:rPr lang="en-US" altLang="en-US" sz="3500" dirty="0" err="1">
                <a:latin typeface="Times New Roman" panose="02020603050405020304" pitchFamily="18" charset="0"/>
                <a:cs typeface="Times New Roman" panose="02020603050405020304" pitchFamily="18" charset="0"/>
              </a:rPr>
              <a:t>cơ</a:t>
            </a:r>
            <a:r>
              <a:rPr lang="en-US" altLang="en-US" sz="3500" dirty="0">
                <a:latin typeface="Times New Roman" panose="02020603050405020304" pitchFamily="18" charset="0"/>
                <a:cs typeface="Times New Roman" panose="02020603050405020304" pitchFamily="18" charset="0"/>
              </a:rPr>
              <a:t> </a:t>
            </a:r>
            <a:r>
              <a:rPr lang="en-US" altLang="en-US" sz="3500" dirty="0" err="1">
                <a:latin typeface="Times New Roman" panose="02020603050405020304" pitchFamily="18" charset="0"/>
                <a:cs typeface="Times New Roman" panose="02020603050405020304" pitchFamily="18" charset="0"/>
              </a:rPr>
              <a:t>bản</a:t>
            </a:r>
            <a:endParaRPr lang="en-US" altLang="en-US" sz="3500" dirty="0">
              <a:latin typeface="Times New Roman" panose="02020603050405020304" pitchFamily="18" charset="0"/>
              <a:cs typeface="Times New Roman" panose="02020603050405020304" pitchFamily="18" charset="0"/>
            </a:endParaRPr>
          </a:p>
          <a:p>
            <a:pPr marL="590550" indent="-590550" eaLnBrk="1" hangingPunct="1">
              <a:buFont typeface="Wingdings" panose="05000000000000000000" pitchFamily="2" charset="2"/>
              <a:buAutoNum type="arabicPeriod"/>
            </a:pPr>
            <a:r>
              <a:rPr lang="en-US" altLang="en-US" sz="3500" dirty="0" err="1">
                <a:latin typeface="Times New Roman" panose="02020603050405020304" pitchFamily="18" charset="0"/>
                <a:cs typeface="Times New Roman" panose="02020603050405020304" pitchFamily="18" charset="0"/>
              </a:rPr>
              <a:t>Nguyên</a:t>
            </a:r>
            <a:r>
              <a:rPr lang="en-US" altLang="en-US" sz="3500" dirty="0">
                <a:latin typeface="Times New Roman" panose="02020603050405020304" pitchFamily="18" charset="0"/>
                <a:cs typeface="Times New Roman" panose="02020603050405020304" pitchFamily="18" charset="0"/>
              </a:rPr>
              <a:t> </a:t>
            </a:r>
            <a:r>
              <a:rPr lang="en-US" altLang="en-US" sz="3500" dirty="0" err="1">
                <a:latin typeface="Times New Roman" panose="02020603050405020304" pitchFamily="18" charset="0"/>
                <a:cs typeface="Times New Roman" panose="02020603050405020304" pitchFamily="18" charset="0"/>
              </a:rPr>
              <a:t>lý</a:t>
            </a:r>
            <a:r>
              <a:rPr lang="en-US" altLang="en-US" sz="3500" dirty="0">
                <a:latin typeface="Times New Roman" panose="02020603050405020304" pitchFamily="18" charset="0"/>
                <a:cs typeface="Times New Roman" panose="02020603050405020304" pitchFamily="18" charset="0"/>
              </a:rPr>
              <a:t> </a:t>
            </a:r>
            <a:r>
              <a:rPr lang="en-US" altLang="en-US" sz="3500" dirty="0" err="1">
                <a:latin typeface="Times New Roman" panose="02020603050405020304" pitchFamily="18" charset="0"/>
                <a:cs typeface="Times New Roman" panose="02020603050405020304" pitchFamily="18" charset="0"/>
              </a:rPr>
              <a:t>Dirichlet</a:t>
            </a:r>
            <a:endParaRPr lang="en-US" altLang="en-US" sz="3500" dirty="0">
              <a:latin typeface="Times New Roman" panose="02020603050405020304" pitchFamily="18" charset="0"/>
              <a:cs typeface="Times New Roman" panose="02020603050405020304" pitchFamily="18" charset="0"/>
            </a:endParaRPr>
          </a:p>
          <a:p>
            <a:pPr marL="590550" indent="-590550" eaLnBrk="1" hangingPunct="1">
              <a:buFont typeface="Wingdings" panose="05000000000000000000" pitchFamily="2" charset="2"/>
              <a:buNone/>
            </a:pPr>
            <a:endParaRPr lang="en-US" altLang="en-US" sz="3500" dirty="0">
              <a:solidFill>
                <a:srgbClr val="6A74FA"/>
              </a:solidFill>
            </a:endParaRPr>
          </a:p>
        </p:txBody>
      </p:sp>
      <p:sp>
        <p:nvSpPr>
          <p:cNvPr id="6" name="Rectangle 2">
            <a:extLst>
              <a:ext uri="{FF2B5EF4-FFF2-40B4-BE49-F238E27FC236}">
                <a16:creationId xmlns:a16="http://schemas.microsoft.com/office/drawing/2014/main" id="{A794B52F-74F4-4D86-A136-ACD59BD0B08F}"/>
              </a:ext>
            </a:extLst>
          </p:cNvPr>
          <p:cNvSpPr>
            <a:spLocks noGrp="1" noChangeArrowheads="1"/>
          </p:cNvSpPr>
          <p:nvPr>
            <p:ph type="title"/>
          </p:nvPr>
        </p:nvSpPr>
        <p:spPr>
          <a:xfrm>
            <a:off x="628650" y="76200"/>
            <a:ext cx="7886700" cy="1325563"/>
          </a:xfrm>
        </p:spPr>
        <p:txBody>
          <a:bodyPr/>
          <a:lstStyle/>
          <a:p>
            <a:pPr eaLnBrk="1" hangingPunct="1"/>
            <a:r>
              <a:rPr lang="en-US" altLang="en-US" dirty="0" err="1"/>
              <a:t>Chương</a:t>
            </a:r>
            <a:r>
              <a:rPr lang="en-US" altLang="en-US" dirty="0"/>
              <a:t> 2. BÀI TOÁN TỒN TẠI</a:t>
            </a:r>
          </a:p>
        </p:txBody>
      </p:sp>
    </p:spTree>
    <p:extLst>
      <p:ext uri="{BB962C8B-B14F-4D97-AF65-F5344CB8AC3E}">
        <p14:creationId xmlns:p14="http://schemas.microsoft.com/office/powerpoint/2010/main" val="24240679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DC0E3910-32F5-4AAE-ACD4-25F34B7F4453}"/>
              </a:ext>
            </a:extLst>
          </p:cNvPr>
          <p:cNvSpPr>
            <a:spLocks noGrp="1" noChangeArrowheads="1"/>
          </p:cNvSpPr>
          <p:nvPr>
            <p:ph type="title"/>
          </p:nvPr>
        </p:nvSpPr>
        <p:spPr>
          <a:xfrm>
            <a:off x="8312" y="0"/>
            <a:ext cx="9135688" cy="838200"/>
          </a:xfrm>
        </p:spPr>
        <p:txBody>
          <a:bodyPr/>
          <a:lstStyle/>
          <a:p>
            <a:pPr eaLnBrk="1" hangingPunct="1"/>
            <a:r>
              <a:rPr lang="en-US" altLang="en-US"/>
              <a:t>Ví</a:t>
            </a:r>
            <a:r>
              <a:rPr lang="en-US" altLang="en-US" dirty="0"/>
              <a:t> </a:t>
            </a:r>
            <a:r>
              <a:rPr lang="en-US" altLang="en-US" dirty="0" err="1"/>
              <a:t>dụ</a:t>
            </a:r>
            <a:endParaRPr lang="en-US" altLang="en-US" dirty="0"/>
          </a:p>
        </p:txBody>
      </p:sp>
      <p:sp>
        <p:nvSpPr>
          <p:cNvPr id="76805" name="Rectangle 3">
            <a:extLst>
              <a:ext uri="{FF2B5EF4-FFF2-40B4-BE49-F238E27FC236}">
                <a16:creationId xmlns:a16="http://schemas.microsoft.com/office/drawing/2014/main" id="{2AF7A207-B742-472C-B52D-8CE29C856163}"/>
              </a:ext>
            </a:extLst>
          </p:cNvPr>
          <p:cNvSpPr>
            <a:spLocks noGrp="1" noChangeArrowheads="1"/>
          </p:cNvSpPr>
          <p:nvPr>
            <p:ph idx="1"/>
          </p:nvPr>
        </p:nvSpPr>
        <p:spPr>
          <a:xfrm>
            <a:off x="33251" y="1908839"/>
            <a:ext cx="9110749" cy="4495800"/>
          </a:xfrm>
        </p:spPr>
        <p:txBody>
          <a:bodyPr>
            <a:normAutofit/>
          </a:bodyPr>
          <a:lstStyle/>
          <a:p>
            <a:pPr marL="0" indent="0" algn="just" eaLnBrk="1" hangingPunct="1">
              <a:spcBef>
                <a:spcPts val="1200"/>
              </a:spcBef>
              <a:buNone/>
              <a:defRPr/>
            </a:pPr>
            <a:r>
              <a:rPr lang="en-US" sz="2400" b="1" dirty="0" err="1">
                <a:latin typeface="Times New Roman" panose="02020603050405020304" pitchFamily="18" charset="0"/>
                <a:cs typeface="Times New Roman" panose="02020603050405020304" pitchFamily="18" charset="0"/>
              </a:rPr>
              <a:t>Ví</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dụ</a:t>
            </a:r>
            <a:r>
              <a:rPr lang="en-US" sz="2400" b="1" dirty="0">
                <a:latin typeface="Times New Roman" panose="02020603050405020304" pitchFamily="18" charset="0"/>
                <a:cs typeface="Times New Roman" panose="02020603050405020304" pitchFamily="18" charset="0"/>
              </a:rPr>
              <a:t> 1.</a:t>
            </a:r>
            <a:r>
              <a:rPr lang="en-US" sz="2400" dirty="0">
                <a:latin typeface=".VnTime" panose="020B7200000000000000" pitchFamily="34"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13 ng</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luôn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tìm</a:t>
            </a:r>
            <a:r>
              <a:rPr lang="en-US" sz="2400" dirty="0">
                <a:latin typeface="Times New Roman" panose="02020603050405020304" pitchFamily="18" charset="0"/>
                <a:cs typeface="Times New Roman" panose="02020603050405020304" pitchFamily="18" charset="0"/>
              </a:rPr>
              <a:t> đ</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ợc</a:t>
            </a:r>
            <a:r>
              <a:rPr lang="en-US" sz="2400" dirty="0">
                <a:latin typeface="Times New Roman" panose="02020603050405020304" pitchFamily="18" charset="0"/>
                <a:cs typeface="Times New Roman" panose="02020603050405020304" pitchFamily="18" charset="0"/>
              </a:rPr>
              <a:t> 2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sinh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a:t>
            </a:r>
            <a:r>
              <a:rPr lang="en-US" sz="2400" dirty="0">
                <a:latin typeface="Times New Roman" panose="02020603050405020304" pitchFamily="18" charset="0"/>
                <a:cs typeface="Times New Roman" panose="02020603050405020304" pitchFamily="18" charset="0"/>
              </a:rPr>
              <a:t> 12 </a:t>
            </a:r>
            <a:r>
              <a:rPr lang="en-US" sz="2400" dirty="0" err="1">
                <a:latin typeface="Times New Roman" panose="02020603050405020304" pitchFamily="18" charset="0"/>
                <a:cs typeface="Times New Roman" panose="02020603050405020304" pitchFamily="18" charset="0"/>
              </a:rPr>
              <a:t>tháng</a:t>
            </a:r>
            <a:r>
              <a:rPr lang="en-US" sz="2400" dirty="0">
                <a:latin typeface=".VnTime" panose="020B7200000000000000" pitchFamily="34" charset="0"/>
              </a:rPr>
              <a:t>.</a:t>
            </a:r>
            <a:endParaRPr lang="en-US" sz="2400" b="1" dirty="0">
              <a:latin typeface=".VnTime" panose="020B7200000000000000" pitchFamily="34" charset="0"/>
            </a:endParaRPr>
          </a:p>
          <a:p>
            <a:pPr marL="0" indent="0" algn="just" eaLnBrk="1" hangingPunct="1">
              <a:spcBef>
                <a:spcPts val="1200"/>
              </a:spcBef>
              <a:buNone/>
              <a:defRPr/>
            </a:pPr>
            <a:r>
              <a:rPr lang="en-US" sz="2400" b="1" dirty="0" err="1">
                <a:latin typeface="Times New Roman" panose="02020603050405020304" pitchFamily="18" charset="0"/>
                <a:cs typeface="Times New Roman" panose="02020603050405020304" pitchFamily="18" charset="0"/>
              </a:rPr>
              <a:t>Ví</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dụ</a:t>
            </a:r>
            <a:r>
              <a:rPr lang="en-US" sz="2400" b="1" dirty="0">
                <a:latin typeface="Times New Roman" panose="02020603050405020304" pitchFamily="18" charset="0"/>
                <a:cs typeface="Times New Roman" panose="02020603050405020304" pitchFamily="18" charset="0"/>
              </a:rPr>
              <a:t> 2.</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sinh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giỏi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a:t>
            </a:r>
            <a:r>
              <a:rPr lang="en-US" sz="2400" dirty="0">
                <a:latin typeface="Times New Roman" panose="02020603050405020304" pitchFamily="18" charset="0"/>
                <a:cs typeface="Times New Roman" panose="02020603050405020304" pitchFamily="18" charset="0"/>
              </a:rPr>
              <a:t> đ</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đánh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bởi</a:t>
            </a:r>
            <a:r>
              <a:rPr lang="en-US" sz="2400" dirty="0">
                <a:latin typeface="Times New Roman" panose="02020603050405020304" pitchFamily="18" charset="0"/>
                <a:cs typeface="Times New Roman" panose="02020603050405020304" pitchFamily="18" charset="0"/>
              </a:rPr>
              <a:t> 1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nguyên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khoảng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0 </a:t>
            </a:r>
            <a:r>
              <a:rPr lang="en-US" sz="2400" dirty="0" err="1">
                <a:latin typeface="Times New Roman" panose="02020603050405020304" pitchFamily="18" charset="0"/>
                <a:cs typeface="Times New Roman" panose="02020603050405020304" pitchFamily="18" charset="0"/>
              </a:rPr>
              <a:t>đến</a:t>
            </a:r>
            <a:r>
              <a:rPr lang="en-US" sz="2400" dirty="0">
                <a:latin typeface="Times New Roman" panose="02020603050405020304" pitchFamily="18" charset="0"/>
                <a:cs typeface="Times New Roman" panose="02020603050405020304" pitchFamily="18" charset="0"/>
              </a:rPr>
              <a:t> 100. </a:t>
            </a:r>
            <a:r>
              <a:rPr lang="en-US" sz="2400" dirty="0" err="1">
                <a:latin typeface="Times New Roman" panose="02020603050405020304" pitchFamily="18" charset="0"/>
                <a:cs typeface="Times New Roman" panose="02020603050405020304" pitchFamily="18" charset="0"/>
              </a:rPr>
              <a:t>Hỏi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sinh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chắc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chắn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tìm</a:t>
            </a:r>
            <a:r>
              <a:rPr lang="en-US" sz="2400" dirty="0">
                <a:latin typeface="Times New Roman" panose="02020603050405020304" pitchFamily="18" charset="0"/>
                <a:cs typeface="Times New Roman" panose="02020603050405020304" pitchFamily="18" charset="0"/>
              </a:rPr>
              <a:t> đ</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ợc</a:t>
            </a:r>
            <a:r>
              <a:rPr lang="en-US" sz="2400" dirty="0">
                <a:latin typeface="Times New Roman" panose="02020603050405020304" pitchFamily="18" charset="0"/>
                <a:cs typeface="Times New Roman" panose="02020603050405020304" pitchFamily="18" charset="0"/>
              </a:rPr>
              <a:t> 2 </a:t>
            </a:r>
            <a:r>
              <a:rPr lang="en-US" sz="2400" dirty="0" err="1">
                <a:latin typeface="Times New Roman" panose="02020603050405020304" pitchFamily="18" charset="0"/>
                <a:cs typeface="Times New Roman" panose="02020603050405020304" pitchFamily="18" charset="0"/>
              </a:rPr>
              <a:t>học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sinh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a:t>
            </a:r>
            <a:r>
              <a:rPr lang="vi-VN" sz="2400" dirty="0">
                <a:latin typeface="Times New Roman" panose="02020603050405020304" pitchFamily="18" charset="0"/>
                <a:cs typeface="Times New Roman" panose="02020603050405020304" pitchFamily="18" charset="0"/>
              </a:rPr>
              <a:t>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nhau</a:t>
            </a:r>
            <a:r>
              <a:rPr lang="en-US" sz="2400" dirty="0">
                <a:latin typeface=".VnTime" panose="020B7200000000000000" pitchFamily="34" charset="0"/>
              </a:rPr>
              <a:t>?  </a:t>
            </a:r>
            <a:endParaRPr lang="en-US" sz="2400" b="1" dirty="0">
              <a:latin typeface=".VnTime" panose="020B7200000000000000" pitchFamily="34" charset="0"/>
            </a:endParaRPr>
          </a:p>
          <a:p>
            <a:pPr marL="0" indent="0" algn="just" eaLnBrk="1" hangingPunct="1">
              <a:spcBef>
                <a:spcPts val="1200"/>
              </a:spcBef>
              <a:buFont typeface="Wingdings" panose="05000000000000000000" pitchFamily="2" charset="2"/>
              <a:buNone/>
              <a:defRPr/>
            </a:pPr>
            <a:r>
              <a:rPr lang="en-US" sz="2400" dirty="0" err="1">
                <a:latin typeface="Times New Roman" panose="02020603050405020304" pitchFamily="18" charset="0"/>
                <a:cs typeface="Times New Roman" panose="02020603050405020304" pitchFamily="18" charset="0"/>
              </a:rPr>
              <a:t>Giải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101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nhau</a:t>
            </a:r>
            <a:endParaRPr lang="en-US" sz="2400" dirty="0">
              <a:latin typeface="Times New Roman" panose="02020603050405020304" pitchFamily="18" charset="0"/>
              <a:cs typeface="Times New Roman" panose="02020603050405020304" pitchFamily="18" charset="0"/>
            </a:endParaRPr>
          </a:p>
          <a:p>
            <a:pPr marL="0" indent="0" algn="just" eaLnBrk="1" hangingPunct="1">
              <a:spcBef>
                <a:spcPts val="1200"/>
              </a:spcBef>
              <a:buFont typeface="Wingdings" panose="05000000000000000000" pitchFamily="2" charset="2"/>
              <a:buNone/>
              <a:defRPr/>
            </a:pPr>
            <a:r>
              <a:rPr lang="en-US" sz="2400" dirty="0">
                <a:latin typeface="Times New Roman" panose="02020603050405020304" pitchFamily="18" charset="0"/>
                <a:cs typeface="Times New Roman" panose="02020603050405020304" pitchFamily="18" charset="0"/>
                <a:sym typeface="Wingdings" panose="05000000000000000000" pitchFamily="2" charset="2"/>
              </a:rPr>
              <a:t> Theo </a:t>
            </a:r>
            <a:r>
              <a:rPr lang="en-US" sz="2400" dirty="0" err="1">
                <a:latin typeface="Times New Roman" panose="02020603050405020304" pitchFamily="18" charset="0"/>
                <a:cs typeface="Times New Roman" panose="02020603050405020304" pitchFamily="18" charset="0"/>
                <a:sym typeface="Wingdings" panose="05000000000000000000" pitchFamily="2" charset="2"/>
              </a:rPr>
              <a:t>nguyên</a:t>
            </a:r>
            <a:r>
              <a:rPr lang="en-US" sz="2400" dirty="0">
                <a:latin typeface="Times New Roman" panose="02020603050405020304" pitchFamily="18" charset="0"/>
                <a:cs typeface="Times New Roman" panose="02020603050405020304" pitchFamily="18" charset="0"/>
                <a:sym typeface="Wingdings" panose="05000000000000000000" pitchFamily="2" charset="2"/>
              </a:rPr>
              <a:t> </a:t>
            </a:r>
            <a:r>
              <a:rPr lang="en-US" sz="2400" dirty="0" err="1">
                <a:latin typeface="Times New Roman" panose="02020603050405020304" pitchFamily="18" charset="0"/>
                <a:cs typeface="Times New Roman" panose="02020603050405020304" pitchFamily="18" charset="0"/>
                <a:sym typeface="Wingdings" panose="05000000000000000000" pitchFamily="2" charset="2"/>
              </a:rPr>
              <a:t>lý</a:t>
            </a:r>
            <a:r>
              <a:rPr lang="en-US" sz="2400" dirty="0">
                <a:latin typeface="Times New Roman" panose="02020603050405020304" pitchFamily="18" charset="0"/>
                <a:cs typeface="Times New Roman" panose="02020603050405020304" pitchFamily="18" charset="0"/>
                <a:sym typeface="Wingdings" panose="05000000000000000000" pitchFamily="2" charset="2"/>
              </a:rPr>
              <a:t> </a:t>
            </a:r>
            <a:r>
              <a:rPr lang="en-US" sz="2400" dirty="0" err="1">
                <a:latin typeface="Times New Roman" panose="02020603050405020304" pitchFamily="18" charset="0"/>
                <a:cs typeface="Times New Roman" panose="02020603050405020304" pitchFamily="18" charset="0"/>
                <a:sym typeface="Wingdings" panose="05000000000000000000" pitchFamily="2" charset="2"/>
              </a:rPr>
              <a:t>Dirichlet</a:t>
            </a:r>
            <a:r>
              <a:rPr lang="en-US" sz="2400" dirty="0">
                <a:latin typeface="Times New Roman" panose="02020603050405020304" pitchFamily="18" charset="0"/>
                <a:cs typeface="Times New Roman" panose="02020603050405020304" pitchFamily="18" charset="0"/>
                <a:sym typeface="Wingdings" panose="05000000000000000000" pitchFamily="2" charset="2"/>
              </a:rPr>
              <a:t>, </a:t>
            </a:r>
            <a:r>
              <a:rPr lang="en-US" sz="2400" dirty="0" err="1">
                <a:latin typeface="Times New Roman" panose="02020603050405020304" pitchFamily="18" charset="0"/>
                <a:cs typeface="Times New Roman" panose="02020603050405020304" pitchFamily="18" charset="0"/>
                <a:sym typeface="Wingdings" panose="05000000000000000000" pitchFamily="2" charset="2"/>
              </a:rPr>
              <a:t>số</a:t>
            </a:r>
            <a:r>
              <a:rPr lang="en-US" sz="2400" dirty="0">
                <a:latin typeface="Times New Roman" panose="02020603050405020304" pitchFamily="18" charset="0"/>
                <a:cs typeface="Times New Roman" panose="02020603050405020304" pitchFamily="18" charset="0"/>
                <a:sym typeface="Wingdings" panose="05000000000000000000" pitchFamily="2" charset="2"/>
              </a:rPr>
              <a:t> </a:t>
            </a:r>
            <a:r>
              <a:rPr lang="en-US" sz="2400" dirty="0" err="1">
                <a:latin typeface="Times New Roman" panose="02020603050405020304" pitchFamily="18" charset="0"/>
                <a:cs typeface="Times New Roman" panose="02020603050405020304" pitchFamily="18" charset="0"/>
                <a:sym typeface="Wingdings" panose="05000000000000000000" pitchFamily="2" charset="2"/>
              </a:rPr>
              <a:t>học</a:t>
            </a:r>
            <a:r>
              <a:rPr lang="en-US" sz="2400" dirty="0">
                <a:latin typeface="Times New Roman" panose="02020603050405020304" pitchFamily="18" charset="0"/>
                <a:cs typeface="Times New Roman" panose="02020603050405020304" pitchFamily="18" charset="0"/>
                <a:sym typeface="Wingdings" panose="05000000000000000000" pitchFamily="2" charset="2"/>
              </a:rPr>
              <a:t> </a:t>
            </a:r>
            <a:r>
              <a:rPr lang="en-US" sz="2400" dirty="0" err="1">
                <a:latin typeface="Times New Roman" panose="02020603050405020304" pitchFamily="18" charset="0"/>
                <a:cs typeface="Times New Roman" panose="02020603050405020304" pitchFamily="18" charset="0"/>
                <a:sym typeface="Wingdings" panose="05000000000000000000" pitchFamily="2" charset="2"/>
              </a:rPr>
              <a:t>sinh</a:t>
            </a:r>
            <a:r>
              <a:rPr lang="en-US" sz="2400" dirty="0">
                <a:latin typeface="Times New Roman" panose="02020603050405020304" pitchFamily="18" charset="0"/>
                <a:cs typeface="Times New Roman" panose="02020603050405020304" pitchFamily="18" charset="0"/>
                <a:sym typeface="Wingdings" panose="05000000000000000000" pitchFamily="2" charset="2"/>
              </a:rPr>
              <a:t> </a:t>
            </a:r>
            <a:r>
              <a:rPr lang="en-US" sz="2400" dirty="0" err="1">
                <a:latin typeface="Times New Roman" panose="02020603050405020304" pitchFamily="18" charset="0"/>
                <a:cs typeface="Times New Roman" panose="02020603050405020304" pitchFamily="18" charset="0"/>
                <a:sym typeface="Wingdings" panose="05000000000000000000" pitchFamily="2" charset="2"/>
              </a:rPr>
              <a:t>cần</a:t>
            </a:r>
            <a:r>
              <a:rPr lang="en-US" sz="2400" dirty="0">
                <a:latin typeface="Times New Roman" panose="02020603050405020304" pitchFamily="18" charset="0"/>
                <a:cs typeface="Times New Roman" panose="02020603050405020304" pitchFamily="18" charset="0"/>
                <a:sym typeface="Wingdings" panose="05000000000000000000" pitchFamily="2" charset="2"/>
              </a:rPr>
              <a:t> </a:t>
            </a:r>
            <a:r>
              <a:rPr lang="en-US" sz="2400" dirty="0" err="1">
                <a:latin typeface="Times New Roman" panose="02020603050405020304" pitchFamily="18" charset="0"/>
                <a:cs typeface="Times New Roman" panose="02020603050405020304" pitchFamily="18" charset="0"/>
                <a:sym typeface="Wingdings" panose="05000000000000000000" pitchFamily="2" charset="2"/>
              </a:rPr>
              <a:t>tìm</a:t>
            </a:r>
            <a:r>
              <a:rPr lang="en-US" sz="2400" dirty="0">
                <a:latin typeface="Times New Roman" panose="02020603050405020304" pitchFamily="18" charset="0"/>
                <a:cs typeface="Times New Roman" panose="02020603050405020304" pitchFamily="18" charset="0"/>
                <a:sym typeface="Wingdings" panose="05000000000000000000" pitchFamily="2" charset="2"/>
              </a:rPr>
              <a:t> </a:t>
            </a:r>
            <a:r>
              <a:rPr lang="en-US" sz="2400" dirty="0" err="1">
                <a:latin typeface="Times New Roman" panose="02020603050405020304" pitchFamily="18" charset="0"/>
                <a:cs typeface="Times New Roman" panose="02020603050405020304" pitchFamily="18" charset="0"/>
                <a:sym typeface="Wingdings" panose="05000000000000000000" pitchFamily="2" charset="2"/>
              </a:rPr>
              <a:t>là</a:t>
            </a:r>
            <a:r>
              <a:rPr lang="en-US" sz="2400" dirty="0">
                <a:latin typeface="Times New Roman" panose="02020603050405020304" pitchFamily="18" charset="0"/>
                <a:cs typeface="Times New Roman" panose="02020603050405020304" pitchFamily="18" charset="0"/>
                <a:sym typeface="Wingdings" panose="05000000000000000000" pitchFamily="2" charset="2"/>
              </a:rPr>
              <a:t> 102</a:t>
            </a:r>
            <a:endParaRPr lang="en-US" sz="2400"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D17603E2-A71E-4877-927B-E647268B263D}"/>
              </a:ext>
            </a:extLst>
          </p:cNvPr>
          <p:cNvSpPr/>
          <p:nvPr/>
        </p:nvSpPr>
        <p:spPr>
          <a:xfrm>
            <a:off x="8312" y="839585"/>
            <a:ext cx="9135688" cy="769441"/>
          </a:xfrm>
          <a:prstGeom prst="rect">
            <a:avLst/>
          </a:prstGeom>
        </p:spPr>
        <p:txBody>
          <a:bodyPr wrap="square">
            <a:spAutoFit/>
          </a:bodyPr>
          <a:lstStyle/>
          <a:p>
            <a:pPr algn="just">
              <a:spcBef>
                <a:spcPct val="50000"/>
              </a:spcBef>
              <a:buFontTx/>
              <a:buNone/>
            </a:pPr>
            <a:r>
              <a:rPr lang="en-US" altLang="en-US" sz="2200" b="1" i="1">
                <a:solidFill>
                  <a:srgbClr val="FF0000"/>
                </a:solidFill>
                <a:latin typeface="Times New Roman" panose="02020603050405020304" pitchFamily="18" charset="0"/>
              </a:rPr>
              <a:t>Nếu xếp nhiều hơn n đối tượng vào n cái hộp thì bao giờ cũng tìm được ít nhất một cái hộp chứa ít ra là hai đối tượng </a:t>
            </a:r>
            <a:r>
              <a:rPr lang="en-US" altLang="en-US" sz="2200" b="1">
                <a:solidFill>
                  <a:srgbClr val="FF0000"/>
                </a:solidFill>
                <a:latin typeface="Times New Roman" panose="02020603050405020304" pitchFamily="18" charset="0"/>
              </a:rPr>
              <a:t>(</a:t>
            </a:r>
            <a:r>
              <a:rPr lang="en-US" altLang="en-US" sz="2200" b="1" i="1">
                <a:solidFill>
                  <a:srgbClr val="FF0000"/>
                </a:solidFill>
                <a:latin typeface="Times New Roman" panose="02020603050405020304" pitchFamily="18" charset="0"/>
              </a:rPr>
              <a:t> </a:t>
            </a:r>
            <a:r>
              <a:rPr lang="en-US" altLang="en-US" sz="2200" b="1">
                <a:solidFill>
                  <a:srgbClr val="FF0000"/>
                </a:solidFill>
                <a:latin typeface="Times New Roman" panose="02020603050405020304" pitchFamily="18" charset="0"/>
                <a:sym typeface="Symbol" panose="05050102010706020507" pitchFamily="18" charset="2"/>
              </a:rPr>
              <a:t> </a:t>
            </a:r>
            <a:r>
              <a:rPr lang="en-US" altLang="en-US" sz="2200" b="1">
                <a:solidFill>
                  <a:srgbClr val="FF0000"/>
                </a:solidFill>
                <a:latin typeface="Times New Roman" panose="02020603050405020304" pitchFamily="18" charset="0"/>
              </a:rPr>
              <a:t>2 )</a:t>
            </a:r>
            <a:r>
              <a:rPr lang="en-US" altLang="en-US" sz="2200" b="1" i="1">
                <a:solidFill>
                  <a:srgbClr val="FF0000"/>
                </a:solidFill>
                <a:latin typeface="Times New Roman" panose="02020603050405020304" pitchFamily="18" charset="0"/>
              </a:rPr>
              <a:t>.</a:t>
            </a:r>
          </a:p>
        </p:txBody>
      </p:sp>
    </p:spTree>
    <p:extLst>
      <p:ext uri="{BB962C8B-B14F-4D97-AF65-F5344CB8AC3E}">
        <p14:creationId xmlns:p14="http://schemas.microsoft.com/office/powerpoint/2010/main" val="9309396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BAE06A08-E8C8-436B-A2AB-B6BCC480161C}"/>
              </a:ext>
            </a:extLst>
          </p:cNvPr>
          <p:cNvSpPr>
            <a:spLocks noGrp="1" noChangeArrowheads="1"/>
          </p:cNvSpPr>
          <p:nvPr>
            <p:ph type="title"/>
          </p:nvPr>
        </p:nvSpPr>
        <p:spPr>
          <a:xfrm>
            <a:off x="0" y="152400"/>
            <a:ext cx="9144000" cy="838200"/>
          </a:xfrm>
        </p:spPr>
        <p:txBody>
          <a:bodyPr>
            <a:noAutofit/>
          </a:bodyPr>
          <a:lstStyle/>
          <a:p>
            <a:pPr eaLnBrk="1" hangingPunct="1"/>
            <a:r>
              <a:rPr lang="en-US" altLang="en-US" sz="3500" dirty="0" err="1"/>
              <a:t>Nguyên</a:t>
            </a:r>
            <a:r>
              <a:rPr lang="en-US" altLang="en-US" sz="3500" dirty="0"/>
              <a:t> </a:t>
            </a:r>
            <a:r>
              <a:rPr lang="en-US" altLang="en-US" sz="3500" dirty="0" err="1"/>
              <a:t>lý</a:t>
            </a:r>
            <a:r>
              <a:rPr lang="en-US" altLang="en-US" sz="3500" dirty="0"/>
              <a:t> </a:t>
            </a:r>
            <a:r>
              <a:rPr lang="en-US" altLang="en-US" sz="3500" dirty="0" err="1"/>
              <a:t>Dirichlet</a:t>
            </a:r>
            <a:r>
              <a:rPr lang="en-US" altLang="en-US" sz="3500" dirty="0"/>
              <a:t> </a:t>
            </a:r>
            <a:r>
              <a:rPr lang="en-US" altLang="en-US" sz="3500" dirty="0" err="1"/>
              <a:t>tổng</a:t>
            </a:r>
            <a:r>
              <a:rPr lang="en-US" altLang="en-US" sz="3500" dirty="0"/>
              <a:t> </a:t>
            </a:r>
            <a:r>
              <a:rPr lang="en-US" altLang="en-US" sz="3500" dirty="0" err="1"/>
              <a:t>quát</a:t>
            </a:r>
            <a:endParaRPr lang="en-US" altLang="en-US" sz="3500" dirty="0"/>
          </a:p>
        </p:txBody>
      </p:sp>
      <p:sp>
        <p:nvSpPr>
          <p:cNvPr id="97283" name="Rectangle 4">
            <a:extLst>
              <a:ext uri="{FF2B5EF4-FFF2-40B4-BE49-F238E27FC236}">
                <a16:creationId xmlns:a16="http://schemas.microsoft.com/office/drawing/2014/main" id="{D07CC7CD-C845-4DF0-80C8-B9C8C726A1E9}"/>
              </a:ext>
            </a:extLst>
          </p:cNvPr>
          <p:cNvSpPr>
            <a:spLocks noGrp="1" noChangeArrowheads="1"/>
          </p:cNvSpPr>
          <p:nvPr>
            <p:ph idx="1"/>
          </p:nvPr>
        </p:nvSpPr>
        <p:spPr>
          <a:xfrm>
            <a:off x="0" y="1371600"/>
            <a:ext cx="9144000" cy="4648200"/>
          </a:xfrm>
        </p:spPr>
        <p:txBody>
          <a:bodyPr/>
          <a:lstStyle/>
          <a:p>
            <a:pPr marL="0" indent="0" algn="just" eaLnBrk="1" hangingPunct="1">
              <a:spcBef>
                <a:spcPts val="1200"/>
              </a:spcBef>
              <a:buNone/>
            </a:pPr>
            <a:r>
              <a:rPr lang="en-US" altLang="en-US" sz="2400" i="1" dirty="0" err="1">
                <a:solidFill>
                  <a:srgbClr val="FF0000"/>
                </a:solidFill>
                <a:latin typeface="Times New Roman" panose="02020603050405020304" pitchFamily="18" charset="0"/>
              </a:rPr>
              <a:t>Nguyên</a:t>
            </a:r>
            <a:r>
              <a:rPr lang="en-US" altLang="en-US" sz="2400" i="1" dirty="0">
                <a:solidFill>
                  <a:srgbClr val="FF0000"/>
                </a:solidFill>
                <a:latin typeface="Times New Roman" panose="02020603050405020304" pitchFamily="18" charset="0"/>
              </a:rPr>
              <a:t> </a:t>
            </a:r>
            <a:r>
              <a:rPr lang="en-US" altLang="en-US" sz="2400" i="1" dirty="0" err="1">
                <a:solidFill>
                  <a:srgbClr val="FF0000"/>
                </a:solidFill>
                <a:latin typeface="Times New Roman" panose="02020603050405020304" pitchFamily="18" charset="0"/>
              </a:rPr>
              <a:t>lý</a:t>
            </a:r>
            <a:r>
              <a:rPr lang="en-US" altLang="en-US" sz="2400" i="1" dirty="0">
                <a:solidFill>
                  <a:srgbClr val="FF0000"/>
                </a:solidFill>
                <a:latin typeface="Times New Roman" panose="02020603050405020304" pitchFamily="18" charset="0"/>
              </a:rPr>
              <a:t> </a:t>
            </a:r>
            <a:r>
              <a:rPr lang="en-US" altLang="en-US" sz="2400" i="1" dirty="0" err="1">
                <a:solidFill>
                  <a:srgbClr val="FF0000"/>
                </a:solidFill>
                <a:latin typeface="Times New Roman" panose="02020603050405020304" pitchFamily="18" charset="0"/>
              </a:rPr>
              <a:t>Direchlet</a:t>
            </a:r>
            <a:r>
              <a:rPr lang="en-US" altLang="en-US" sz="2400" i="1" dirty="0">
                <a:solidFill>
                  <a:srgbClr val="FF0000"/>
                </a:solidFill>
                <a:latin typeface="Times New Roman" panose="02020603050405020304" pitchFamily="18" charset="0"/>
              </a:rPr>
              <a:t>: “</a:t>
            </a:r>
            <a:r>
              <a:rPr lang="en-US" altLang="en-US" sz="2400" i="1" dirty="0" err="1">
                <a:solidFill>
                  <a:srgbClr val="FF0000"/>
                </a:solidFill>
                <a:latin typeface="Times New Roman" panose="02020603050405020304" pitchFamily="18" charset="0"/>
              </a:rPr>
              <a:t>Nếu</a:t>
            </a:r>
            <a:r>
              <a:rPr lang="en-US" altLang="en-US" sz="2400" i="1" dirty="0">
                <a:solidFill>
                  <a:srgbClr val="FF0000"/>
                </a:solidFill>
                <a:latin typeface="Times New Roman" panose="02020603050405020304" pitchFamily="18" charset="0"/>
              </a:rPr>
              <a:t> </a:t>
            </a:r>
            <a:r>
              <a:rPr lang="en-US" altLang="en-US" sz="2400" i="1" dirty="0" err="1">
                <a:solidFill>
                  <a:srgbClr val="FF0000"/>
                </a:solidFill>
                <a:latin typeface="Times New Roman" panose="02020603050405020304" pitchFamily="18" charset="0"/>
              </a:rPr>
              <a:t>xếp</a:t>
            </a:r>
            <a:r>
              <a:rPr lang="en-US" altLang="en-US" sz="2400" i="1" dirty="0">
                <a:solidFill>
                  <a:srgbClr val="FF0000"/>
                </a:solidFill>
                <a:latin typeface="Times New Roman" panose="02020603050405020304" pitchFamily="18" charset="0"/>
              </a:rPr>
              <a:t> </a:t>
            </a:r>
            <a:r>
              <a:rPr lang="en-US" altLang="en-US" sz="2400" i="1" dirty="0" err="1">
                <a:solidFill>
                  <a:srgbClr val="FF0000"/>
                </a:solidFill>
                <a:latin typeface="Times New Roman" panose="02020603050405020304" pitchFamily="18" charset="0"/>
              </a:rPr>
              <a:t>nhiều</a:t>
            </a:r>
            <a:r>
              <a:rPr lang="en-US" altLang="en-US" sz="2400" i="1" dirty="0">
                <a:solidFill>
                  <a:srgbClr val="FF0000"/>
                </a:solidFill>
                <a:latin typeface="Times New Roman" panose="02020603050405020304" pitchFamily="18" charset="0"/>
              </a:rPr>
              <a:t> </a:t>
            </a:r>
            <a:r>
              <a:rPr lang="en-US" altLang="en-US" sz="2400" i="1" dirty="0" err="1">
                <a:solidFill>
                  <a:srgbClr val="FF0000"/>
                </a:solidFill>
                <a:latin typeface="Times New Roman" panose="02020603050405020304" pitchFamily="18" charset="0"/>
              </a:rPr>
              <a:t>hơn</a:t>
            </a:r>
            <a:r>
              <a:rPr lang="en-US" altLang="en-US" sz="2400" i="1" dirty="0">
                <a:solidFill>
                  <a:srgbClr val="FF0000"/>
                </a:solidFill>
                <a:latin typeface="Times New Roman" panose="02020603050405020304" pitchFamily="18" charset="0"/>
              </a:rPr>
              <a:t> n </a:t>
            </a:r>
            <a:r>
              <a:rPr lang="en-US" altLang="en-US" sz="2400" i="1" dirty="0" err="1">
                <a:solidFill>
                  <a:srgbClr val="FF0000"/>
                </a:solidFill>
                <a:latin typeface="Times New Roman" panose="02020603050405020304" pitchFamily="18" charset="0"/>
              </a:rPr>
              <a:t>đối</a:t>
            </a:r>
            <a:r>
              <a:rPr lang="en-US" altLang="en-US" sz="2400" i="1" dirty="0">
                <a:solidFill>
                  <a:srgbClr val="FF0000"/>
                </a:solidFill>
                <a:latin typeface="Times New Roman" panose="02020603050405020304" pitchFamily="18" charset="0"/>
              </a:rPr>
              <a:t> </a:t>
            </a:r>
            <a:r>
              <a:rPr lang="en-US" altLang="en-US" sz="2400" i="1" dirty="0" err="1">
                <a:solidFill>
                  <a:srgbClr val="FF0000"/>
                </a:solidFill>
                <a:latin typeface="Times New Roman" panose="02020603050405020304" pitchFamily="18" charset="0"/>
              </a:rPr>
              <a:t>tượng</a:t>
            </a:r>
            <a:r>
              <a:rPr lang="en-US" altLang="en-US" sz="2400" i="1" dirty="0">
                <a:solidFill>
                  <a:srgbClr val="FF0000"/>
                </a:solidFill>
                <a:latin typeface="Times New Roman" panose="02020603050405020304" pitchFamily="18" charset="0"/>
              </a:rPr>
              <a:t> </a:t>
            </a:r>
            <a:r>
              <a:rPr lang="en-US" altLang="en-US" sz="2400" i="1" dirty="0" err="1">
                <a:solidFill>
                  <a:srgbClr val="FF0000"/>
                </a:solidFill>
                <a:latin typeface="Times New Roman" panose="02020603050405020304" pitchFamily="18" charset="0"/>
              </a:rPr>
              <a:t>vào</a:t>
            </a:r>
            <a:r>
              <a:rPr lang="en-US" altLang="en-US" sz="2400" i="1" dirty="0">
                <a:solidFill>
                  <a:srgbClr val="FF0000"/>
                </a:solidFill>
                <a:latin typeface="Times New Roman" panose="02020603050405020304" pitchFamily="18" charset="0"/>
              </a:rPr>
              <a:t> n </a:t>
            </a:r>
            <a:r>
              <a:rPr lang="en-US" altLang="en-US" sz="2400" i="1" dirty="0" err="1">
                <a:solidFill>
                  <a:srgbClr val="FF0000"/>
                </a:solidFill>
                <a:latin typeface="Times New Roman" panose="02020603050405020304" pitchFamily="18" charset="0"/>
              </a:rPr>
              <a:t>cái</a:t>
            </a:r>
            <a:r>
              <a:rPr lang="en-US" altLang="en-US" sz="2400" i="1" dirty="0">
                <a:solidFill>
                  <a:srgbClr val="FF0000"/>
                </a:solidFill>
                <a:latin typeface="Times New Roman" panose="02020603050405020304" pitchFamily="18" charset="0"/>
              </a:rPr>
              <a:t> </a:t>
            </a:r>
            <a:r>
              <a:rPr lang="en-US" altLang="en-US" sz="2400" i="1" dirty="0" err="1">
                <a:solidFill>
                  <a:srgbClr val="FF0000"/>
                </a:solidFill>
                <a:latin typeface="Times New Roman" panose="02020603050405020304" pitchFamily="18" charset="0"/>
              </a:rPr>
              <a:t>hộp</a:t>
            </a:r>
            <a:r>
              <a:rPr lang="en-US" altLang="en-US" sz="2400" i="1" dirty="0">
                <a:solidFill>
                  <a:srgbClr val="FF0000"/>
                </a:solidFill>
                <a:latin typeface="Times New Roman" panose="02020603050405020304" pitchFamily="18" charset="0"/>
              </a:rPr>
              <a:t> </a:t>
            </a:r>
            <a:r>
              <a:rPr lang="en-US" altLang="en-US" sz="2400" i="1" dirty="0" err="1">
                <a:solidFill>
                  <a:srgbClr val="FF0000"/>
                </a:solidFill>
                <a:latin typeface="Times New Roman" panose="02020603050405020304" pitchFamily="18" charset="0"/>
              </a:rPr>
              <a:t>thì</a:t>
            </a:r>
            <a:r>
              <a:rPr lang="en-US" altLang="en-US" sz="2400" i="1" dirty="0">
                <a:solidFill>
                  <a:srgbClr val="FF0000"/>
                </a:solidFill>
                <a:latin typeface="Times New Roman" panose="02020603050405020304" pitchFamily="18" charset="0"/>
              </a:rPr>
              <a:t> </a:t>
            </a:r>
            <a:r>
              <a:rPr lang="en-US" altLang="en-US" sz="2400" i="1" dirty="0" err="1">
                <a:solidFill>
                  <a:srgbClr val="FF0000"/>
                </a:solidFill>
                <a:latin typeface="Times New Roman" panose="02020603050405020304" pitchFamily="18" charset="0"/>
              </a:rPr>
              <a:t>bao</a:t>
            </a:r>
            <a:r>
              <a:rPr lang="en-US" altLang="en-US" sz="2400" i="1" dirty="0">
                <a:solidFill>
                  <a:srgbClr val="FF0000"/>
                </a:solidFill>
                <a:latin typeface="Times New Roman" panose="02020603050405020304" pitchFamily="18" charset="0"/>
              </a:rPr>
              <a:t> </a:t>
            </a:r>
            <a:r>
              <a:rPr lang="en-US" altLang="en-US" sz="2400" i="1" dirty="0" err="1">
                <a:solidFill>
                  <a:srgbClr val="FF0000"/>
                </a:solidFill>
                <a:latin typeface="Times New Roman" panose="02020603050405020304" pitchFamily="18" charset="0"/>
              </a:rPr>
              <a:t>giờ</a:t>
            </a:r>
            <a:r>
              <a:rPr lang="en-US" altLang="en-US" sz="2400" i="1" dirty="0">
                <a:solidFill>
                  <a:srgbClr val="FF0000"/>
                </a:solidFill>
                <a:latin typeface="Times New Roman" panose="02020603050405020304" pitchFamily="18" charset="0"/>
              </a:rPr>
              <a:t> </a:t>
            </a:r>
            <a:r>
              <a:rPr lang="en-US" altLang="en-US" sz="2400" i="1" dirty="0" err="1">
                <a:solidFill>
                  <a:srgbClr val="FF0000"/>
                </a:solidFill>
                <a:latin typeface="Times New Roman" panose="02020603050405020304" pitchFamily="18" charset="0"/>
              </a:rPr>
              <a:t>cũng</a:t>
            </a:r>
            <a:r>
              <a:rPr lang="en-US" altLang="en-US" sz="2400" i="1" dirty="0">
                <a:solidFill>
                  <a:srgbClr val="FF0000"/>
                </a:solidFill>
                <a:latin typeface="Times New Roman" panose="02020603050405020304" pitchFamily="18" charset="0"/>
              </a:rPr>
              <a:t> </a:t>
            </a:r>
            <a:r>
              <a:rPr lang="en-US" altLang="en-US" sz="2400" i="1" dirty="0" err="1">
                <a:solidFill>
                  <a:srgbClr val="FF0000"/>
                </a:solidFill>
                <a:latin typeface="Times New Roman" panose="02020603050405020304" pitchFamily="18" charset="0"/>
              </a:rPr>
              <a:t>tìm</a:t>
            </a:r>
            <a:r>
              <a:rPr lang="en-US" altLang="en-US" sz="2400" i="1" dirty="0">
                <a:solidFill>
                  <a:srgbClr val="FF0000"/>
                </a:solidFill>
                <a:latin typeface="Times New Roman" panose="02020603050405020304" pitchFamily="18" charset="0"/>
              </a:rPr>
              <a:t> </a:t>
            </a:r>
            <a:r>
              <a:rPr lang="en-US" altLang="en-US" sz="2400" i="1" dirty="0" err="1">
                <a:solidFill>
                  <a:srgbClr val="FF0000"/>
                </a:solidFill>
                <a:latin typeface="Times New Roman" panose="02020603050405020304" pitchFamily="18" charset="0"/>
              </a:rPr>
              <a:t>được</a:t>
            </a:r>
            <a:r>
              <a:rPr lang="en-US" altLang="en-US" sz="2400" i="1" dirty="0">
                <a:solidFill>
                  <a:srgbClr val="FF0000"/>
                </a:solidFill>
                <a:latin typeface="Times New Roman" panose="02020603050405020304" pitchFamily="18" charset="0"/>
              </a:rPr>
              <a:t> </a:t>
            </a:r>
            <a:r>
              <a:rPr lang="en-US" altLang="en-US" sz="2400" i="1" dirty="0" err="1">
                <a:solidFill>
                  <a:srgbClr val="FF0000"/>
                </a:solidFill>
                <a:latin typeface="Times New Roman" panose="02020603050405020304" pitchFamily="18" charset="0"/>
              </a:rPr>
              <a:t>ít</a:t>
            </a:r>
            <a:r>
              <a:rPr lang="en-US" altLang="en-US" sz="2400" i="1" dirty="0">
                <a:solidFill>
                  <a:srgbClr val="FF0000"/>
                </a:solidFill>
                <a:latin typeface="Times New Roman" panose="02020603050405020304" pitchFamily="18" charset="0"/>
              </a:rPr>
              <a:t> </a:t>
            </a:r>
            <a:r>
              <a:rPr lang="en-US" altLang="en-US" sz="2400" i="1" dirty="0" err="1">
                <a:solidFill>
                  <a:srgbClr val="FF0000"/>
                </a:solidFill>
                <a:latin typeface="Times New Roman" panose="02020603050405020304" pitchFamily="18" charset="0"/>
              </a:rPr>
              <a:t>nhất</a:t>
            </a:r>
            <a:r>
              <a:rPr lang="en-US" altLang="en-US" sz="2400" i="1" dirty="0">
                <a:solidFill>
                  <a:srgbClr val="FF0000"/>
                </a:solidFill>
                <a:latin typeface="Times New Roman" panose="02020603050405020304" pitchFamily="18" charset="0"/>
              </a:rPr>
              <a:t> </a:t>
            </a:r>
            <a:r>
              <a:rPr lang="en-US" altLang="en-US" sz="2400" i="1" dirty="0" err="1">
                <a:solidFill>
                  <a:srgbClr val="FF0000"/>
                </a:solidFill>
                <a:latin typeface="Times New Roman" panose="02020603050405020304" pitchFamily="18" charset="0"/>
              </a:rPr>
              <a:t>một</a:t>
            </a:r>
            <a:r>
              <a:rPr lang="en-US" altLang="en-US" sz="2400" i="1" dirty="0">
                <a:solidFill>
                  <a:srgbClr val="FF0000"/>
                </a:solidFill>
                <a:latin typeface="Times New Roman" panose="02020603050405020304" pitchFamily="18" charset="0"/>
              </a:rPr>
              <a:t> </a:t>
            </a:r>
            <a:r>
              <a:rPr lang="en-US" altLang="en-US" sz="2400" i="1" dirty="0" err="1">
                <a:solidFill>
                  <a:srgbClr val="FF0000"/>
                </a:solidFill>
                <a:latin typeface="Times New Roman" panose="02020603050405020304" pitchFamily="18" charset="0"/>
              </a:rPr>
              <a:t>cái</a:t>
            </a:r>
            <a:r>
              <a:rPr lang="en-US" altLang="en-US" sz="2400" i="1" dirty="0">
                <a:solidFill>
                  <a:srgbClr val="FF0000"/>
                </a:solidFill>
                <a:latin typeface="Times New Roman" panose="02020603050405020304" pitchFamily="18" charset="0"/>
              </a:rPr>
              <a:t> </a:t>
            </a:r>
            <a:r>
              <a:rPr lang="en-US" altLang="en-US" sz="2400" i="1" dirty="0" err="1">
                <a:solidFill>
                  <a:srgbClr val="FF0000"/>
                </a:solidFill>
                <a:latin typeface="Times New Roman" panose="02020603050405020304" pitchFamily="18" charset="0"/>
              </a:rPr>
              <a:t>hộp</a:t>
            </a:r>
            <a:r>
              <a:rPr lang="en-US" altLang="en-US" sz="2400" i="1" dirty="0">
                <a:solidFill>
                  <a:srgbClr val="FF0000"/>
                </a:solidFill>
                <a:latin typeface="Times New Roman" panose="02020603050405020304" pitchFamily="18" charset="0"/>
              </a:rPr>
              <a:t> </a:t>
            </a:r>
            <a:r>
              <a:rPr lang="en-US" altLang="en-US" sz="2400" i="1" dirty="0" err="1">
                <a:solidFill>
                  <a:srgbClr val="FF0000"/>
                </a:solidFill>
                <a:latin typeface="Times New Roman" panose="02020603050405020304" pitchFamily="18" charset="0"/>
              </a:rPr>
              <a:t>chứa</a:t>
            </a:r>
            <a:r>
              <a:rPr lang="en-US" altLang="en-US" sz="2400" i="1" dirty="0">
                <a:solidFill>
                  <a:srgbClr val="FF0000"/>
                </a:solidFill>
                <a:latin typeface="Times New Roman" panose="02020603050405020304" pitchFamily="18" charset="0"/>
              </a:rPr>
              <a:t> </a:t>
            </a:r>
            <a:r>
              <a:rPr lang="en-US" altLang="en-US" sz="2400" b="1" dirty="0">
                <a:solidFill>
                  <a:srgbClr val="FF0000"/>
                </a:solidFill>
                <a:latin typeface="Times New Roman" panose="02020603050405020304" pitchFamily="18" charset="0"/>
                <a:sym typeface="Symbol" panose="05050102010706020507" pitchFamily="18" charset="2"/>
              </a:rPr>
              <a:t> </a:t>
            </a:r>
            <a:r>
              <a:rPr lang="en-US" altLang="en-US" sz="2400" b="1" dirty="0">
                <a:solidFill>
                  <a:srgbClr val="FF0000"/>
                </a:solidFill>
                <a:latin typeface="Times New Roman" panose="02020603050405020304" pitchFamily="18" charset="0"/>
              </a:rPr>
              <a:t>2 </a:t>
            </a:r>
            <a:r>
              <a:rPr lang="en-US" altLang="en-US" sz="2400" i="1" dirty="0" err="1">
                <a:solidFill>
                  <a:srgbClr val="FF0000"/>
                </a:solidFill>
                <a:latin typeface="Times New Roman" panose="02020603050405020304" pitchFamily="18" charset="0"/>
              </a:rPr>
              <a:t>đối</a:t>
            </a:r>
            <a:r>
              <a:rPr lang="en-US" altLang="en-US" sz="2400" i="1" dirty="0">
                <a:solidFill>
                  <a:srgbClr val="FF0000"/>
                </a:solidFill>
                <a:latin typeface="Times New Roman" panose="02020603050405020304" pitchFamily="18" charset="0"/>
              </a:rPr>
              <a:t> </a:t>
            </a:r>
            <a:r>
              <a:rPr lang="en-US" altLang="en-US" sz="2400" i="1" dirty="0" err="1">
                <a:solidFill>
                  <a:srgbClr val="FF0000"/>
                </a:solidFill>
                <a:latin typeface="Times New Roman" panose="02020603050405020304" pitchFamily="18" charset="0"/>
              </a:rPr>
              <a:t>tượng</a:t>
            </a:r>
            <a:r>
              <a:rPr lang="en-US" altLang="en-US" sz="2400" i="1" dirty="0">
                <a:solidFill>
                  <a:srgbClr val="FF0000"/>
                </a:solidFill>
                <a:latin typeface="Times New Roman" panose="02020603050405020304" pitchFamily="18" charset="0"/>
              </a:rPr>
              <a:t>”.</a:t>
            </a:r>
          </a:p>
          <a:p>
            <a:pPr marL="0" indent="0" algn="just" eaLnBrk="1" hangingPunct="1">
              <a:spcBef>
                <a:spcPts val="1200"/>
              </a:spcBef>
              <a:buNone/>
            </a:pPr>
            <a:r>
              <a:rPr lang="en-US" altLang="en-US" sz="2400" dirty="0" err="1">
                <a:latin typeface="Times New Roman" panose="02020603050405020304" pitchFamily="18" charset="0"/>
              </a:rPr>
              <a:t>Khi</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số</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lượng</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đối</a:t>
            </a:r>
            <a:r>
              <a:rPr lang="en-US" altLang="en-US" sz="2400" dirty="0">
                <a:latin typeface="Times New Roman" panose="02020603050405020304" pitchFamily="18" charset="0"/>
              </a:rPr>
              <a:t> t</a:t>
            </a:r>
            <a:r>
              <a:rPr lang="vi-VN" altLang="en-US" sz="2400" dirty="0">
                <a:latin typeface="Times New Roman" panose="02020603050405020304" pitchFamily="18" charset="0"/>
              </a:rPr>
              <a:t>ư</a:t>
            </a:r>
            <a:r>
              <a:rPr lang="en-US" altLang="en-US" sz="2400" dirty="0" err="1">
                <a:latin typeface="Times New Roman" panose="02020603050405020304" pitchFamily="18" charset="0"/>
              </a:rPr>
              <a:t>ợng</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vào</a:t>
            </a:r>
            <a:r>
              <a:rPr lang="en-US" altLang="en-US" sz="2400" dirty="0">
                <a:latin typeface="Times New Roman" panose="02020603050405020304" pitchFamily="18" charset="0"/>
              </a:rPr>
              <a:t> </a:t>
            </a:r>
            <a:r>
              <a:rPr lang="en-US" altLang="en-US" sz="2400" i="1" dirty="0">
                <a:latin typeface="Times New Roman" panose="02020603050405020304" pitchFamily="18" charset="0"/>
              </a:rPr>
              <a:t>k</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cái</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hộp</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vượt</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quá</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số</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lượng</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cái</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hộp</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nhiều</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lần</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thì</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rõ</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ràng</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khẳng</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định</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trong</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nguyên</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lý</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về</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sự</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tồn</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tại</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cái</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hộp</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chứa</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ít</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ra</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là</a:t>
            </a:r>
            <a:r>
              <a:rPr lang="en-US" altLang="en-US" sz="2400" dirty="0">
                <a:latin typeface="Times New Roman" panose="02020603050405020304" pitchFamily="18" charset="0"/>
              </a:rPr>
              <a:t> 2 </a:t>
            </a:r>
            <a:r>
              <a:rPr lang="en-US" altLang="en-US" sz="2400" dirty="0" err="1">
                <a:latin typeface="Times New Roman" panose="02020603050405020304" pitchFamily="18" charset="0"/>
              </a:rPr>
              <a:t>đối</a:t>
            </a:r>
            <a:r>
              <a:rPr lang="en-US" altLang="en-US" sz="2400" dirty="0">
                <a:latin typeface="Times New Roman" panose="02020603050405020304" pitchFamily="18" charset="0"/>
              </a:rPr>
              <a:t> t</a:t>
            </a:r>
            <a:r>
              <a:rPr lang="vi-VN" altLang="en-US" sz="2400" dirty="0">
                <a:latin typeface="Times New Roman" panose="02020603050405020304" pitchFamily="18" charset="0"/>
              </a:rPr>
              <a:t>ư</a:t>
            </a:r>
            <a:r>
              <a:rPr lang="en-US" altLang="en-US" sz="2400" dirty="0" err="1">
                <a:latin typeface="Times New Roman" panose="02020603050405020304" pitchFamily="18" charset="0"/>
              </a:rPr>
              <a:t>ợng</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là</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quá</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ít</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Trong</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trường</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hợp</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như</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vậy</a:t>
            </a:r>
            <a:r>
              <a:rPr lang="en-US" altLang="en-US" sz="2400" dirty="0">
                <a:latin typeface="Times New Roman" panose="02020603050405020304" pitchFamily="18" charset="0"/>
              </a:rPr>
              <a:t> ta </a:t>
            </a:r>
            <a:r>
              <a:rPr lang="en-US" altLang="en-US" sz="2400" dirty="0" err="1">
                <a:latin typeface="Times New Roman" panose="02020603050405020304" pitchFamily="18" charset="0"/>
              </a:rPr>
              <a:t>sử</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dụng</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nguyên</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lý</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Dirichlet</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tổng</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quát</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sau</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đây</a:t>
            </a:r>
            <a:r>
              <a:rPr lang="en-US" altLang="en-US" sz="2400" dirty="0">
                <a:latin typeface="Times New Roman" panose="02020603050405020304" pitchFamily="18" charset="0"/>
              </a:rPr>
              <a:t>:</a:t>
            </a:r>
          </a:p>
          <a:p>
            <a:pPr marL="0" indent="0" algn="just" eaLnBrk="1" hangingPunct="1">
              <a:spcBef>
                <a:spcPts val="1200"/>
              </a:spcBef>
              <a:buNone/>
            </a:pPr>
            <a:r>
              <a:rPr lang="en-US" altLang="en-US" sz="2400" i="1" dirty="0">
                <a:solidFill>
                  <a:srgbClr val="FF0000"/>
                </a:solidFill>
                <a:latin typeface="Times New Roman" panose="02020603050405020304" pitchFamily="18" charset="0"/>
              </a:rPr>
              <a:t>“</a:t>
            </a:r>
            <a:r>
              <a:rPr lang="en-US" altLang="en-US" sz="2400" i="1" dirty="0" err="1">
                <a:solidFill>
                  <a:srgbClr val="FF0000"/>
                </a:solidFill>
                <a:latin typeface="Times New Roman" panose="02020603050405020304" pitchFamily="18" charset="0"/>
              </a:rPr>
              <a:t>Nếu</a:t>
            </a:r>
            <a:r>
              <a:rPr lang="en-US" altLang="en-US" sz="2400" i="1" dirty="0">
                <a:solidFill>
                  <a:srgbClr val="FF0000"/>
                </a:solidFill>
                <a:latin typeface="Times New Roman" panose="02020603050405020304" pitchFamily="18" charset="0"/>
              </a:rPr>
              <a:t> </a:t>
            </a:r>
            <a:r>
              <a:rPr lang="en-US" altLang="en-US" sz="2400" i="1" dirty="0" err="1">
                <a:solidFill>
                  <a:srgbClr val="FF0000"/>
                </a:solidFill>
                <a:latin typeface="Times New Roman" panose="02020603050405020304" pitchFamily="18" charset="0"/>
              </a:rPr>
              <a:t>đem</a:t>
            </a:r>
            <a:r>
              <a:rPr lang="en-US" altLang="en-US" sz="2400" i="1" dirty="0">
                <a:solidFill>
                  <a:srgbClr val="FF0000"/>
                </a:solidFill>
                <a:latin typeface="Times New Roman" panose="02020603050405020304" pitchFamily="18" charset="0"/>
              </a:rPr>
              <a:t> </a:t>
            </a:r>
            <a:r>
              <a:rPr lang="en-US" altLang="en-US" sz="2400" i="1" dirty="0" err="1">
                <a:solidFill>
                  <a:srgbClr val="FF0000"/>
                </a:solidFill>
                <a:latin typeface="Times New Roman" panose="02020603050405020304" pitchFamily="18" charset="0"/>
              </a:rPr>
              <a:t>bỏ</a:t>
            </a:r>
            <a:r>
              <a:rPr lang="en-US" altLang="en-US" sz="2400" i="1" dirty="0">
                <a:solidFill>
                  <a:srgbClr val="FF0000"/>
                </a:solidFill>
                <a:latin typeface="Times New Roman" panose="02020603050405020304" pitchFamily="18" charset="0"/>
              </a:rPr>
              <a:t> n </a:t>
            </a:r>
            <a:r>
              <a:rPr lang="en-US" altLang="en-US" sz="2400" i="1" dirty="0" err="1">
                <a:solidFill>
                  <a:srgbClr val="FF0000"/>
                </a:solidFill>
                <a:latin typeface="Times New Roman" panose="02020603050405020304" pitchFamily="18" charset="0"/>
              </a:rPr>
              <a:t>đối</a:t>
            </a:r>
            <a:r>
              <a:rPr lang="en-US" altLang="en-US" sz="2400" i="1" dirty="0">
                <a:solidFill>
                  <a:srgbClr val="FF0000"/>
                </a:solidFill>
                <a:latin typeface="Times New Roman" panose="02020603050405020304" pitchFamily="18" charset="0"/>
              </a:rPr>
              <a:t> t</a:t>
            </a:r>
            <a:r>
              <a:rPr lang="vi-VN" altLang="en-US" sz="2400" i="1" dirty="0">
                <a:solidFill>
                  <a:srgbClr val="FF0000"/>
                </a:solidFill>
                <a:latin typeface="Times New Roman" panose="02020603050405020304" pitchFamily="18" charset="0"/>
              </a:rPr>
              <a:t>ư</a:t>
            </a:r>
            <a:r>
              <a:rPr lang="en-US" altLang="en-US" sz="2400" i="1" dirty="0" err="1">
                <a:solidFill>
                  <a:srgbClr val="FF0000"/>
                </a:solidFill>
                <a:latin typeface="Times New Roman" panose="02020603050405020304" pitchFamily="18" charset="0"/>
              </a:rPr>
              <a:t>ợng</a:t>
            </a:r>
            <a:r>
              <a:rPr lang="en-US" altLang="en-US" sz="2400" i="1" dirty="0">
                <a:solidFill>
                  <a:srgbClr val="FF0000"/>
                </a:solidFill>
                <a:latin typeface="Times New Roman" panose="02020603050405020304" pitchFamily="18" charset="0"/>
              </a:rPr>
              <a:t> </a:t>
            </a:r>
            <a:r>
              <a:rPr lang="en-US" altLang="en-US" sz="2400" i="1" dirty="0" err="1">
                <a:solidFill>
                  <a:srgbClr val="FF0000"/>
                </a:solidFill>
                <a:latin typeface="Times New Roman" panose="02020603050405020304" pitchFamily="18" charset="0"/>
              </a:rPr>
              <a:t>vào</a:t>
            </a:r>
            <a:r>
              <a:rPr lang="en-US" altLang="en-US" sz="2400" i="1" dirty="0">
                <a:solidFill>
                  <a:srgbClr val="FF0000"/>
                </a:solidFill>
                <a:latin typeface="Times New Roman" panose="02020603050405020304" pitchFamily="18" charset="0"/>
              </a:rPr>
              <a:t> k </a:t>
            </a:r>
            <a:r>
              <a:rPr lang="en-US" altLang="en-US" sz="2400" i="1" dirty="0" err="1">
                <a:solidFill>
                  <a:srgbClr val="FF0000"/>
                </a:solidFill>
                <a:latin typeface="Times New Roman" panose="02020603050405020304" pitchFamily="18" charset="0"/>
              </a:rPr>
              <a:t>cái</a:t>
            </a:r>
            <a:r>
              <a:rPr lang="en-US" altLang="en-US" sz="2400" i="1" dirty="0">
                <a:solidFill>
                  <a:srgbClr val="FF0000"/>
                </a:solidFill>
                <a:latin typeface="Times New Roman" panose="02020603050405020304" pitchFamily="18" charset="0"/>
              </a:rPr>
              <a:t> </a:t>
            </a:r>
            <a:r>
              <a:rPr lang="en-US" altLang="en-US" sz="2400" i="1" dirty="0" err="1">
                <a:solidFill>
                  <a:srgbClr val="FF0000"/>
                </a:solidFill>
                <a:latin typeface="Times New Roman" panose="02020603050405020304" pitchFamily="18" charset="0"/>
              </a:rPr>
              <a:t>hộp</a:t>
            </a:r>
            <a:r>
              <a:rPr lang="en-US" altLang="en-US" sz="2400" i="1" dirty="0">
                <a:solidFill>
                  <a:srgbClr val="FF0000"/>
                </a:solidFill>
                <a:latin typeface="Times New Roman" panose="02020603050405020304" pitchFamily="18" charset="0"/>
              </a:rPr>
              <a:t> </a:t>
            </a:r>
            <a:r>
              <a:rPr lang="en-US" altLang="en-US" sz="2400" i="1" dirty="0" err="1">
                <a:solidFill>
                  <a:srgbClr val="FF0000"/>
                </a:solidFill>
                <a:latin typeface="Times New Roman" panose="02020603050405020304" pitchFamily="18" charset="0"/>
              </a:rPr>
              <a:t>thì</a:t>
            </a:r>
            <a:r>
              <a:rPr lang="en-US" altLang="en-US" sz="2400" i="1" dirty="0">
                <a:solidFill>
                  <a:srgbClr val="FF0000"/>
                </a:solidFill>
                <a:latin typeface="Times New Roman" panose="02020603050405020304" pitchFamily="18" charset="0"/>
              </a:rPr>
              <a:t> </a:t>
            </a:r>
            <a:r>
              <a:rPr lang="en-US" altLang="en-US" sz="2400" i="1" dirty="0" err="1">
                <a:solidFill>
                  <a:srgbClr val="FF0000"/>
                </a:solidFill>
                <a:latin typeface="Times New Roman" panose="02020603050405020304" pitchFamily="18" charset="0"/>
              </a:rPr>
              <a:t>bao</a:t>
            </a:r>
            <a:r>
              <a:rPr lang="en-US" altLang="en-US" sz="2400" i="1" dirty="0">
                <a:solidFill>
                  <a:srgbClr val="FF0000"/>
                </a:solidFill>
                <a:latin typeface="Times New Roman" panose="02020603050405020304" pitchFamily="18" charset="0"/>
              </a:rPr>
              <a:t> </a:t>
            </a:r>
            <a:r>
              <a:rPr lang="en-US" altLang="en-US" sz="2400" i="1" dirty="0" err="1">
                <a:solidFill>
                  <a:srgbClr val="FF0000"/>
                </a:solidFill>
                <a:latin typeface="Times New Roman" panose="02020603050405020304" pitchFamily="18" charset="0"/>
              </a:rPr>
              <a:t>giờ</a:t>
            </a:r>
            <a:r>
              <a:rPr lang="en-US" altLang="en-US" sz="2400" i="1" dirty="0">
                <a:solidFill>
                  <a:srgbClr val="FF0000"/>
                </a:solidFill>
                <a:latin typeface="Times New Roman" panose="02020603050405020304" pitchFamily="18" charset="0"/>
              </a:rPr>
              <a:t> </a:t>
            </a:r>
            <a:r>
              <a:rPr lang="en-US" altLang="en-US" sz="2400" i="1" dirty="0" err="1">
                <a:solidFill>
                  <a:srgbClr val="FF0000"/>
                </a:solidFill>
                <a:latin typeface="Times New Roman" panose="02020603050405020304" pitchFamily="18" charset="0"/>
              </a:rPr>
              <a:t>cũng</a:t>
            </a:r>
            <a:r>
              <a:rPr lang="en-US" altLang="en-US" sz="2400" i="1" dirty="0">
                <a:solidFill>
                  <a:srgbClr val="FF0000"/>
                </a:solidFill>
                <a:latin typeface="Times New Roman" panose="02020603050405020304" pitchFamily="18" charset="0"/>
              </a:rPr>
              <a:t> </a:t>
            </a:r>
            <a:r>
              <a:rPr lang="en-US" altLang="en-US" sz="2400" i="1" dirty="0" err="1">
                <a:solidFill>
                  <a:srgbClr val="FF0000"/>
                </a:solidFill>
                <a:latin typeface="Times New Roman" panose="02020603050405020304" pitchFamily="18" charset="0"/>
              </a:rPr>
              <a:t>tìm</a:t>
            </a:r>
            <a:r>
              <a:rPr lang="en-US" altLang="en-US" sz="2400" i="1" dirty="0">
                <a:solidFill>
                  <a:srgbClr val="FF0000"/>
                </a:solidFill>
                <a:latin typeface="Times New Roman" panose="02020603050405020304" pitchFamily="18" charset="0"/>
              </a:rPr>
              <a:t> </a:t>
            </a:r>
            <a:r>
              <a:rPr lang="en-US" altLang="en-US" sz="2400" i="1" dirty="0" err="1">
                <a:solidFill>
                  <a:srgbClr val="FF0000"/>
                </a:solidFill>
                <a:latin typeface="Times New Roman" panose="02020603050405020304" pitchFamily="18" charset="0"/>
              </a:rPr>
              <a:t>được</a:t>
            </a:r>
            <a:r>
              <a:rPr lang="en-US" altLang="en-US" sz="2400" i="1" dirty="0">
                <a:solidFill>
                  <a:srgbClr val="FF0000"/>
                </a:solidFill>
                <a:latin typeface="Times New Roman" panose="02020603050405020304" pitchFamily="18" charset="0"/>
              </a:rPr>
              <a:t> </a:t>
            </a:r>
            <a:r>
              <a:rPr lang="en-US" altLang="en-US" sz="2400" i="1" dirty="0" err="1">
                <a:solidFill>
                  <a:srgbClr val="FF0000"/>
                </a:solidFill>
                <a:latin typeface="Times New Roman" panose="02020603050405020304" pitchFamily="18" charset="0"/>
              </a:rPr>
              <a:t>ít</a:t>
            </a:r>
            <a:r>
              <a:rPr lang="en-US" altLang="en-US" sz="2400" i="1" dirty="0">
                <a:solidFill>
                  <a:srgbClr val="FF0000"/>
                </a:solidFill>
                <a:latin typeface="Times New Roman" panose="02020603050405020304" pitchFamily="18" charset="0"/>
              </a:rPr>
              <a:t> </a:t>
            </a:r>
            <a:r>
              <a:rPr lang="en-US" altLang="en-US" sz="2400" i="1" dirty="0" err="1">
                <a:solidFill>
                  <a:srgbClr val="FF0000"/>
                </a:solidFill>
                <a:latin typeface="Times New Roman" panose="02020603050405020304" pitchFamily="18" charset="0"/>
              </a:rPr>
              <a:t>nhất</a:t>
            </a:r>
            <a:r>
              <a:rPr lang="en-US" altLang="en-US" sz="2400" i="1" dirty="0">
                <a:solidFill>
                  <a:srgbClr val="FF0000"/>
                </a:solidFill>
                <a:latin typeface="Times New Roman" panose="02020603050405020304" pitchFamily="18" charset="0"/>
              </a:rPr>
              <a:t> </a:t>
            </a:r>
            <a:r>
              <a:rPr lang="en-US" altLang="en-US" sz="2400" i="1" dirty="0" err="1">
                <a:solidFill>
                  <a:srgbClr val="FF0000"/>
                </a:solidFill>
                <a:latin typeface="Times New Roman" panose="02020603050405020304" pitchFamily="18" charset="0"/>
              </a:rPr>
              <a:t>một</a:t>
            </a:r>
            <a:r>
              <a:rPr lang="en-US" altLang="en-US" sz="2400" i="1" dirty="0">
                <a:solidFill>
                  <a:srgbClr val="FF0000"/>
                </a:solidFill>
                <a:latin typeface="Times New Roman" panose="02020603050405020304" pitchFamily="18" charset="0"/>
              </a:rPr>
              <a:t> </a:t>
            </a:r>
            <a:r>
              <a:rPr lang="en-US" altLang="en-US" sz="2400" i="1" dirty="0" err="1">
                <a:solidFill>
                  <a:srgbClr val="FF0000"/>
                </a:solidFill>
                <a:latin typeface="Times New Roman" panose="02020603050405020304" pitchFamily="18" charset="0"/>
              </a:rPr>
              <a:t>cái</a:t>
            </a:r>
            <a:r>
              <a:rPr lang="en-US" altLang="en-US" sz="2400" i="1" dirty="0">
                <a:solidFill>
                  <a:srgbClr val="FF0000"/>
                </a:solidFill>
                <a:latin typeface="Times New Roman" panose="02020603050405020304" pitchFamily="18" charset="0"/>
              </a:rPr>
              <a:t> </a:t>
            </a:r>
            <a:r>
              <a:rPr lang="en-US" altLang="en-US" sz="2400" i="1" dirty="0" err="1">
                <a:solidFill>
                  <a:srgbClr val="FF0000"/>
                </a:solidFill>
                <a:latin typeface="Times New Roman" panose="02020603050405020304" pitchFamily="18" charset="0"/>
              </a:rPr>
              <a:t>hộp</a:t>
            </a:r>
            <a:r>
              <a:rPr lang="en-US" altLang="en-US" sz="2400" i="1" dirty="0">
                <a:solidFill>
                  <a:srgbClr val="FF0000"/>
                </a:solidFill>
                <a:latin typeface="Times New Roman" panose="02020603050405020304" pitchFamily="18" charset="0"/>
              </a:rPr>
              <a:t> </a:t>
            </a:r>
            <a:r>
              <a:rPr lang="en-US" altLang="en-US" sz="2400" i="1" dirty="0" err="1">
                <a:solidFill>
                  <a:srgbClr val="FF0000"/>
                </a:solidFill>
                <a:latin typeface="Times New Roman" panose="02020603050405020304" pitchFamily="18" charset="0"/>
              </a:rPr>
              <a:t>chứa</a:t>
            </a:r>
            <a:r>
              <a:rPr lang="en-US" altLang="en-US" sz="2400" i="1" dirty="0">
                <a:solidFill>
                  <a:srgbClr val="FF0000"/>
                </a:solidFill>
                <a:latin typeface="Times New Roman" panose="02020603050405020304" pitchFamily="18" charset="0"/>
              </a:rPr>
              <a:t> </a:t>
            </a:r>
            <a:r>
              <a:rPr lang="en-US" altLang="en-US" sz="2400" b="1" dirty="0">
                <a:solidFill>
                  <a:srgbClr val="FF0000"/>
                </a:solidFill>
                <a:latin typeface="Times New Roman" panose="02020603050405020304" pitchFamily="18" charset="0"/>
                <a:sym typeface="Symbol" panose="05050102010706020507" pitchFamily="18" charset="2"/>
              </a:rPr>
              <a:t> </a:t>
            </a:r>
            <a:r>
              <a:rPr lang="en-US" altLang="en-US" sz="2400" dirty="0">
                <a:solidFill>
                  <a:srgbClr val="FF0000"/>
                </a:solidFill>
                <a:latin typeface="Times New Roman" panose="02020603050405020304" pitchFamily="18" charset="0"/>
                <a:sym typeface="Symbol" panose="05050102010706020507" pitchFamily="18" charset="2"/>
              </a:rPr>
              <a:t></a:t>
            </a:r>
            <a:r>
              <a:rPr lang="en-US" altLang="en-US" sz="2400" i="1" dirty="0">
                <a:solidFill>
                  <a:srgbClr val="FF0000"/>
                </a:solidFill>
                <a:latin typeface="Times New Roman" panose="02020603050405020304" pitchFamily="18" charset="0"/>
                <a:sym typeface="Symbol" panose="05050102010706020507" pitchFamily="18" charset="2"/>
              </a:rPr>
              <a:t>n/k</a:t>
            </a:r>
            <a:r>
              <a:rPr lang="en-US" altLang="en-US" sz="2400" dirty="0">
                <a:solidFill>
                  <a:srgbClr val="FF0000"/>
                </a:solidFill>
                <a:latin typeface="Times New Roman" panose="02020603050405020304" pitchFamily="18" charset="0"/>
                <a:sym typeface="Symbol" panose="05050102010706020507" pitchFamily="18" charset="2"/>
              </a:rPr>
              <a:t> </a:t>
            </a:r>
            <a:r>
              <a:rPr lang="en-US" altLang="en-US" sz="2400" i="1" dirty="0" err="1">
                <a:solidFill>
                  <a:srgbClr val="FF0000"/>
                </a:solidFill>
                <a:latin typeface="Times New Roman" panose="02020603050405020304" pitchFamily="18" charset="0"/>
                <a:sym typeface="Symbol" panose="05050102010706020507" pitchFamily="18" charset="2"/>
              </a:rPr>
              <a:t>đối</a:t>
            </a:r>
            <a:r>
              <a:rPr lang="en-US" altLang="en-US" sz="2400" i="1" dirty="0">
                <a:solidFill>
                  <a:srgbClr val="FF0000"/>
                </a:solidFill>
                <a:latin typeface="Times New Roman" panose="02020603050405020304" pitchFamily="18" charset="0"/>
                <a:sym typeface="Symbol" panose="05050102010706020507" pitchFamily="18" charset="2"/>
              </a:rPr>
              <a:t> t</a:t>
            </a:r>
            <a:r>
              <a:rPr lang="vi-VN" altLang="en-US" sz="2400" i="1" dirty="0">
                <a:solidFill>
                  <a:srgbClr val="FF0000"/>
                </a:solidFill>
                <a:latin typeface="Times New Roman" panose="02020603050405020304" pitchFamily="18" charset="0"/>
                <a:sym typeface="Symbol" panose="05050102010706020507" pitchFamily="18" charset="2"/>
              </a:rPr>
              <a:t>ư</a:t>
            </a:r>
            <a:r>
              <a:rPr lang="en-US" altLang="en-US" sz="2400" i="1" dirty="0" err="1">
                <a:solidFill>
                  <a:srgbClr val="FF0000"/>
                </a:solidFill>
                <a:latin typeface="Times New Roman" panose="02020603050405020304" pitchFamily="18" charset="0"/>
                <a:sym typeface="Symbol" panose="05050102010706020507" pitchFamily="18" charset="2"/>
              </a:rPr>
              <a:t>ợng</a:t>
            </a:r>
            <a:r>
              <a:rPr lang="en-US" altLang="en-US" sz="2400" i="1" dirty="0">
                <a:solidFill>
                  <a:srgbClr val="FF0000"/>
                </a:solidFill>
                <a:latin typeface="Times New Roman" panose="02020603050405020304" pitchFamily="18" charset="0"/>
                <a:sym typeface="Symbol" panose="05050102010706020507" pitchFamily="18" charset="2"/>
              </a:rPr>
              <a:t>”.</a:t>
            </a:r>
          </a:p>
          <a:p>
            <a:pPr marL="0" indent="0" algn="just" eaLnBrk="1" hangingPunct="1">
              <a:spcBef>
                <a:spcPts val="1200"/>
              </a:spcBef>
              <a:buNone/>
            </a:pPr>
            <a:r>
              <a:rPr lang="en-US" altLang="en-US" sz="2400" dirty="0">
                <a:latin typeface="Times New Roman" panose="02020603050405020304" pitchFamily="18" charset="0"/>
                <a:sym typeface="Symbol" panose="05050102010706020507" pitchFamily="18" charset="2"/>
              </a:rPr>
              <a:t>Ở </a:t>
            </a:r>
            <a:r>
              <a:rPr lang="en-US" altLang="en-US" sz="2400" dirty="0" err="1">
                <a:latin typeface="Times New Roman" panose="02020603050405020304" pitchFamily="18" charset="0"/>
                <a:sym typeface="Symbol" panose="05050102010706020507" pitchFamily="18" charset="2"/>
              </a:rPr>
              <a:t>đây</a:t>
            </a:r>
            <a:r>
              <a:rPr lang="en-US" altLang="en-US" sz="2400" dirty="0">
                <a:latin typeface="Times New Roman" panose="02020603050405020304" pitchFamily="18" charset="0"/>
                <a:sym typeface="Symbol" panose="05050102010706020507" pitchFamily="18" charset="2"/>
              </a:rPr>
              <a:t> </a:t>
            </a:r>
            <a:r>
              <a:rPr lang="en-US" altLang="en-US" sz="2400" dirty="0" err="1">
                <a:latin typeface="Times New Roman" panose="02020603050405020304" pitchFamily="18" charset="0"/>
                <a:sym typeface="Symbol" panose="05050102010706020507" pitchFamily="18" charset="2"/>
              </a:rPr>
              <a:t>ký</a:t>
            </a:r>
            <a:r>
              <a:rPr lang="en-US" altLang="en-US" sz="2400" dirty="0">
                <a:latin typeface="Times New Roman" panose="02020603050405020304" pitchFamily="18" charset="0"/>
                <a:sym typeface="Symbol" panose="05050102010706020507" pitchFamily="18" charset="2"/>
              </a:rPr>
              <a:t> </a:t>
            </a:r>
            <a:r>
              <a:rPr lang="en-US" altLang="en-US" sz="2400" dirty="0" err="1">
                <a:latin typeface="Times New Roman" panose="02020603050405020304" pitchFamily="18" charset="0"/>
                <a:sym typeface="Symbol" panose="05050102010706020507" pitchFamily="18" charset="2"/>
              </a:rPr>
              <a:t>hiệu</a:t>
            </a:r>
            <a:r>
              <a:rPr lang="en-US" altLang="en-US" sz="2400" dirty="0">
                <a:latin typeface="Times New Roman" panose="02020603050405020304" pitchFamily="18" charset="0"/>
                <a:sym typeface="Symbol" panose="05050102010706020507" pitchFamily="18" charset="2"/>
              </a:rPr>
              <a:t>  </a:t>
            </a:r>
            <a:r>
              <a:rPr lang="en-US" altLang="en-US" sz="2400" dirty="0" err="1">
                <a:latin typeface="Times New Roman" panose="02020603050405020304" pitchFamily="18" charset="0"/>
                <a:sym typeface="Symbol" panose="05050102010706020507" pitchFamily="18" charset="2"/>
              </a:rPr>
              <a:t>gọi</a:t>
            </a:r>
            <a:r>
              <a:rPr lang="en-US" altLang="en-US" sz="2400" dirty="0">
                <a:latin typeface="Times New Roman" panose="02020603050405020304" pitchFamily="18" charset="0"/>
                <a:sym typeface="Symbol" panose="05050102010706020507" pitchFamily="18" charset="2"/>
              </a:rPr>
              <a:t> </a:t>
            </a:r>
            <a:r>
              <a:rPr lang="en-US" altLang="en-US" sz="2400" dirty="0" err="1">
                <a:latin typeface="Times New Roman" panose="02020603050405020304" pitchFamily="18" charset="0"/>
                <a:sym typeface="Symbol" panose="05050102010706020507" pitchFamily="18" charset="2"/>
              </a:rPr>
              <a:t>là</a:t>
            </a:r>
            <a:r>
              <a:rPr lang="en-US" altLang="en-US" sz="2400" dirty="0">
                <a:latin typeface="Times New Roman" panose="02020603050405020304" pitchFamily="18" charset="0"/>
                <a:sym typeface="Symbol" panose="05050102010706020507" pitchFamily="18" charset="2"/>
              </a:rPr>
              <a:t> </a:t>
            </a:r>
            <a:r>
              <a:rPr lang="en-US" altLang="en-US" sz="2400" dirty="0" err="1">
                <a:latin typeface="Times New Roman" panose="02020603050405020304" pitchFamily="18" charset="0"/>
                <a:sym typeface="Symbol" panose="05050102010706020507" pitchFamily="18" charset="2"/>
              </a:rPr>
              <a:t>phần</a:t>
            </a:r>
            <a:r>
              <a:rPr lang="en-US" altLang="en-US" sz="2400" dirty="0">
                <a:latin typeface="Times New Roman" panose="02020603050405020304" pitchFamily="18" charset="0"/>
                <a:sym typeface="Symbol" panose="05050102010706020507" pitchFamily="18" charset="2"/>
              </a:rPr>
              <a:t> </a:t>
            </a:r>
            <a:r>
              <a:rPr lang="en-US" altLang="en-US" sz="2400" dirty="0" err="1">
                <a:latin typeface="Times New Roman" panose="02020603050405020304" pitchFamily="18" charset="0"/>
                <a:sym typeface="Symbol" panose="05050102010706020507" pitchFamily="18" charset="2"/>
              </a:rPr>
              <a:t>nguyên</a:t>
            </a:r>
            <a:r>
              <a:rPr lang="en-US" altLang="en-US" sz="2400" dirty="0">
                <a:latin typeface="Times New Roman" panose="02020603050405020304" pitchFamily="18" charset="0"/>
                <a:sym typeface="Symbol" panose="05050102010706020507" pitchFamily="18" charset="2"/>
              </a:rPr>
              <a:t> </a:t>
            </a:r>
            <a:r>
              <a:rPr lang="en-US" altLang="en-US" sz="2400" dirty="0" err="1">
                <a:latin typeface="Times New Roman" panose="02020603050405020304" pitchFamily="18" charset="0"/>
                <a:sym typeface="Symbol" panose="05050102010706020507" pitchFamily="18" charset="2"/>
              </a:rPr>
              <a:t>già</a:t>
            </a:r>
            <a:r>
              <a:rPr lang="en-US" altLang="en-US" sz="2400" dirty="0">
                <a:latin typeface="Times New Roman" panose="02020603050405020304" pitchFamily="18" charset="0"/>
                <a:sym typeface="Symbol" panose="05050102010706020507" pitchFamily="18" charset="2"/>
              </a:rPr>
              <a:t> </a:t>
            </a:r>
            <a:r>
              <a:rPr lang="en-US" altLang="en-US" sz="2400" dirty="0" err="1">
                <a:latin typeface="Times New Roman" panose="02020603050405020304" pitchFamily="18" charset="0"/>
                <a:sym typeface="Symbol" panose="05050102010706020507" pitchFamily="18" charset="2"/>
              </a:rPr>
              <a:t>của</a:t>
            </a:r>
            <a:r>
              <a:rPr lang="en-US" altLang="en-US" sz="2400" dirty="0">
                <a:latin typeface="Times New Roman" panose="02020603050405020304" pitchFamily="18" charset="0"/>
                <a:sym typeface="Symbol" panose="05050102010706020507" pitchFamily="18" charset="2"/>
              </a:rPr>
              <a:t> </a:t>
            </a:r>
            <a:r>
              <a:rPr lang="en-US" altLang="en-US" sz="2400" dirty="0" err="1">
                <a:latin typeface="Times New Roman" panose="02020603050405020304" pitchFamily="18" charset="0"/>
                <a:sym typeface="Symbol" panose="05050102010706020507" pitchFamily="18" charset="2"/>
              </a:rPr>
              <a:t>số</a:t>
            </a:r>
            <a:r>
              <a:rPr lang="en-US" altLang="en-US" sz="2400" dirty="0">
                <a:latin typeface="Times New Roman" panose="02020603050405020304" pitchFamily="18" charset="0"/>
                <a:sym typeface="Symbol" panose="05050102010706020507" pitchFamily="18" charset="2"/>
              </a:rPr>
              <a:t> </a:t>
            </a:r>
            <a:r>
              <a:rPr lang="en-US" altLang="en-US" sz="2400" dirty="0" err="1">
                <a:latin typeface="Times New Roman" panose="02020603050405020304" pitchFamily="18" charset="0"/>
                <a:sym typeface="Symbol" panose="05050102010706020507" pitchFamily="18" charset="2"/>
              </a:rPr>
              <a:t>thực</a:t>
            </a:r>
            <a:r>
              <a:rPr lang="en-US" altLang="en-US" sz="2400" dirty="0">
                <a:latin typeface="Times New Roman" panose="02020603050405020304" pitchFamily="18" charset="0"/>
                <a:sym typeface="Symbol" panose="05050102010706020507" pitchFamily="18" charset="2"/>
              </a:rPr>
              <a:t>  - </a:t>
            </a:r>
            <a:r>
              <a:rPr lang="en-US" altLang="en-US" sz="2400" dirty="0" err="1">
                <a:latin typeface="Times New Roman" panose="02020603050405020304" pitchFamily="18" charset="0"/>
                <a:sym typeface="Symbol" panose="05050102010706020507" pitchFamily="18" charset="2"/>
              </a:rPr>
              <a:t>theo</a:t>
            </a:r>
            <a:r>
              <a:rPr lang="en-US" altLang="en-US" sz="2400" dirty="0">
                <a:latin typeface="Times New Roman" panose="02020603050405020304" pitchFamily="18" charset="0"/>
                <a:sym typeface="Symbol" panose="05050102010706020507" pitchFamily="18" charset="2"/>
              </a:rPr>
              <a:t> </a:t>
            </a:r>
            <a:r>
              <a:rPr lang="en-US" altLang="en-US" sz="2400" dirty="0" err="1">
                <a:latin typeface="Times New Roman" panose="02020603050405020304" pitchFamily="18" charset="0"/>
                <a:sym typeface="Symbol" panose="05050102010706020507" pitchFamily="18" charset="2"/>
              </a:rPr>
              <a:t>định</a:t>
            </a:r>
            <a:r>
              <a:rPr lang="en-US" altLang="en-US" sz="2400" dirty="0">
                <a:latin typeface="Times New Roman" panose="02020603050405020304" pitchFamily="18" charset="0"/>
                <a:sym typeface="Symbol" panose="05050102010706020507" pitchFamily="18" charset="2"/>
              </a:rPr>
              <a:t> </a:t>
            </a:r>
            <a:r>
              <a:rPr lang="en-US" altLang="en-US" sz="2400" dirty="0" err="1">
                <a:latin typeface="Times New Roman" panose="02020603050405020304" pitchFamily="18" charset="0"/>
                <a:sym typeface="Symbol" panose="05050102010706020507" pitchFamily="18" charset="2"/>
              </a:rPr>
              <a:t>nghĩa</a:t>
            </a:r>
            <a:r>
              <a:rPr lang="en-US" altLang="en-US" sz="2400" dirty="0">
                <a:latin typeface="Times New Roman" panose="02020603050405020304" pitchFamily="18" charset="0"/>
                <a:sym typeface="Symbol" panose="05050102010706020507" pitchFamily="18" charset="2"/>
              </a:rPr>
              <a:t> </a:t>
            </a:r>
            <a:r>
              <a:rPr lang="en-US" altLang="en-US" sz="2400" dirty="0" err="1">
                <a:latin typeface="Times New Roman" panose="02020603050405020304" pitchFamily="18" charset="0"/>
                <a:sym typeface="Symbol" panose="05050102010706020507" pitchFamily="18" charset="2"/>
              </a:rPr>
              <a:t>là</a:t>
            </a:r>
            <a:r>
              <a:rPr lang="en-US" altLang="en-US" sz="2400" dirty="0">
                <a:latin typeface="Times New Roman" panose="02020603050405020304" pitchFamily="18" charset="0"/>
                <a:sym typeface="Symbol" panose="05050102010706020507" pitchFamily="18" charset="2"/>
              </a:rPr>
              <a:t> </a:t>
            </a:r>
            <a:r>
              <a:rPr lang="en-US" altLang="en-US" sz="2400" dirty="0" err="1">
                <a:latin typeface="Times New Roman" panose="02020603050405020304" pitchFamily="18" charset="0"/>
                <a:sym typeface="Symbol" panose="05050102010706020507" pitchFamily="18" charset="2"/>
              </a:rPr>
              <a:t>số</a:t>
            </a:r>
            <a:r>
              <a:rPr lang="en-US" altLang="en-US" sz="2400" dirty="0">
                <a:latin typeface="Times New Roman" panose="02020603050405020304" pitchFamily="18" charset="0"/>
                <a:sym typeface="Symbol" panose="05050102010706020507" pitchFamily="18" charset="2"/>
              </a:rPr>
              <a:t> </a:t>
            </a:r>
            <a:r>
              <a:rPr lang="en-US" altLang="en-US" sz="2400" dirty="0" err="1">
                <a:latin typeface="Times New Roman" panose="02020603050405020304" pitchFamily="18" charset="0"/>
                <a:sym typeface="Symbol" panose="05050102010706020507" pitchFamily="18" charset="2"/>
              </a:rPr>
              <a:t>nguyên</a:t>
            </a:r>
            <a:r>
              <a:rPr lang="en-US" altLang="en-US" sz="2400" dirty="0">
                <a:latin typeface="Times New Roman" panose="02020603050405020304" pitchFamily="18" charset="0"/>
                <a:sym typeface="Symbol" panose="05050102010706020507" pitchFamily="18" charset="2"/>
              </a:rPr>
              <a:t> </a:t>
            </a:r>
            <a:r>
              <a:rPr lang="en-US" altLang="en-US" sz="2400" dirty="0" err="1">
                <a:latin typeface="Times New Roman" panose="02020603050405020304" pitchFamily="18" charset="0"/>
                <a:sym typeface="Symbol" panose="05050102010706020507" pitchFamily="18" charset="2"/>
              </a:rPr>
              <a:t>nhỏ</a:t>
            </a:r>
            <a:r>
              <a:rPr lang="en-US" altLang="en-US" sz="2400" dirty="0">
                <a:latin typeface="Times New Roman" panose="02020603050405020304" pitchFamily="18" charset="0"/>
                <a:sym typeface="Symbol" panose="05050102010706020507" pitchFamily="18" charset="2"/>
              </a:rPr>
              <a:t> </a:t>
            </a:r>
            <a:r>
              <a:rPr lang="en-US" altLang="en-US" sz="2400" dirty="0" err="1">
                <a:latin typeface="Times New Roman" panose="02020603050405020304" pitchFamily="18" charset="0"/>
                <a:sym typeface="Symbol" panose="05050102010706020507" pitchFamily="18" charset="2"/>
              </a:rPr>
              <a:t>nhất</a:t>
            </a:r>
            <a:r>
              <a:rPr lang="en-US" altLang="en-US" sz="2400" dirty="0">
                <a:latin typeface="Times New Roman" panose="02020603050405020304" pitchFamily="18" charset="0"/>
                <a:sym typeface="Symbol" panose="05050102010706020507" pitchFamily="18" charset="2"/>
              </a:rPr>
              <a:t> </a:t>
            </a:r>
            <a:r>
              <a:rPr lang="en-US" altLang="en-US" sz="2400" dirty="0" err="1">
                <a:latin typeface="Times New Roman" panose="02020603050405020304" pitchFamily="18" charset="0"/>
                <a:sym typeface="Symbol" panose="05050102010706020507" pitchFamily="18" charset="2"/>
              </a:rPr>
              <a:t>còn</a:t>
            </a:r>
            <a:r>
              <a:rPr lang="en-US" altLang="en-US" sz="2400" dirty="0">
                <a:latin typeface="Times New Roman" panose="02020603050405020304" pitchFamily="18" charset="0"/>
                <a:sym typeface="Symbol" panose="05050102010706020507" pitchFamily="18" charset="2"/>
              </a:rPr>
              <a:t> </a:t>
            </a:r>
            <a:r>
              <a:rPr lang="en-US" altLang="en-US" sz="2400" dirty="0" err="1">
                <a:latin typeface="Times New Roman" panose="02020603050405020304" pitchFamily="18" charset="0"/>
                <a:sym typeface="Symbol" panose="05050102010706020507" pitchFamily="18" charset="2"/>
              </a:rPr>
              <a:t>lớn</a:t>
            </a:r>
            <a:r>
              <a:rPr lang="en-US" altLang="en-US" sz="2400" dirty="0">
                <a:latin typeface="Times New Roman" panose="02020603050405020304" pitchFamily="18" charset="0"/>
                <a:sym typeface="Symbol" panose="05050102010706020507" pitchFamily="18" charset="2"/>
              </a:rPr>
              <a:t> </a:t>
            </a:r>
            <a:r>
              <a:rPr lang="en-US" altLang="en-US" sz="2400" dirty="0" err="1">
                <a:latin typeface="Times New Roman" panose="02020603050405020304" pitchFamily="18" charset="0"/>
                <a:sym typeface="Symbol" panose="05050102010706020507" pitchFamily="18" charset="2"/>
              </a:rPr>
              <a:t>hơn</a:t>
            </a:r>
            <a:r>
              <a:rPr lang="en-US" altLang="en-US" sz="2400" dirty="0">
                <a:latin typeface="Times New Roman" panose="02020603050405020304" pitchFamily="18" charset="0"/>
                <a:sym typeface="Symbol" panose="05050102010706020507" pitchFamily="18" charset="2"/>
              </a:rPr>
              <a:t> </a:t>
            </a:r>
            <a:r>
              <a:rPr lang="en-US" altLang="en-US" sz="2400" dirty="0" err="1">
                <a:latin typeface="Times New Roman" panose="02020603050405020304" pitchFamily="18" charset="0"/>
                <a:sym typeface="Symbol" panose="05050102010706020507" pitchFamily="18" charset="2"/>
              </a:rPr>
              <a:t>hoặc</a:t>
            </a:r>
            <a:r>
              <a:rPr lang="en-US" altLang="en-US" sz="2400" dirty="0">
                <a:latin typeface="Times New Roman" panose="02020603050405020304" pitchFamily="18" charset="0"/>
                <a:sym typeface="Symbol" panose="05050102010706020507" pitchFamily="18" charset="2"/>
              </a:rPr>
              <a:t> </a:t>
            </a:r>
            <a:r>
              <a:rPr lang="en-US" altLang="en-US" sz="2400" dirty="0" err="1">
                <a:latin typeface="Times New Roman" panose="02020603050405020304" pitchFamily="18" charset="0"/>
                <a:sym typeface="Symbol" panose="05050102010706020507" pitchFamily="18" charset="2"/>
              </a:rPr>
              <a:t>bằng</a:t>
            </a:r>
            <a:r>
              <a:rPr lang="en-US" altLang="en-US" sz="2400" dirty="0">
                <a:latin typeface="Times New Roman" panose="02020603050405020304" pitchFamily="18" charset="0"/>
                <a:sym typeface="Symbol" panose="05050102010706020507" pitchFamily="18" charset="2"/>
              </a:rPr>
              <a:t> .</a:t>
            </a:r>
          </a:p>
        </p:txBody>
      </p:sp>
    </p:spTree>
    <p:extLst>
      <p:ext uri="{BB962C8B-B14F-4D97-AF65-F5344CB8AC3E}">
        <p14:creationId xmlns:p14="http://schemas.microsoft.com/office/powerpoint/2010/main" val="11281839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7" name="Rectangle 3">
            <a:extLst>
              <a:ext uri="{FF2B5EF4-FFF2-40B4-BE49-F238E27FC236}">
                <a16:creationId xmlns:a16="http://schemas.microsoft.com/office/drawing/2014/main" id="{A73517B2-D4D4-4C13-98FE-D705270879C2}"/>
              </a:ext>
            </a:extLst>
          </p:cNvPr>
          <p:cNvSpPr>
            <a:spLocks noGrp="1" noChangeArrowheads="1"/>
          </p:cNvSpPr>
          <p:nvPr>
            <p:ph idx="1"/>
          </p:nvPr>
        </p:nvSpPr>
        <p:spPr>
          <a:xfrm>
            <a:off x="0" y="857596"/>
            <a:ext cx="9144000" cy="5181600"/>
          </a:xfrm>
        </p:spPr>
        <p:txBody>
          <a:bodyPr/>
          <a:lstStyle/>
          <a:p>
            <a:pPr marL="0" indent="0" algn="just" eaLnBrk="1" hangingPunct="1">
              <a:lnSpc>
                <a:spcPct val="120000"/>
              </a:lnSpc>
              <a:spcBef>
                <a:spcPts val="1200"/>
              </a:spcBef>
              <a:buNone/>
              <a:defRPr/>
            </a:pPr>
            <a:r>
              <a:rPr lang="en-US" altLang="en-US" sz="2000" i="1" dirty="0">
                <a:solidFill>
                  <a:srgbClr val="FF0000"/>
                </a:solidFill>
                <a:latin typeface="Times New Roman" panose="02020603050405020304" pitchFamily="18" charset="0"/>
              </a:rPr>
              <a:t>“</a:t>
            </a:r>
            <a:r>
              <a:rPr lang="en-US" altLang="en-US" sz="2000" i="1" dirty="0" err="1">
                <a:solidFill>
                  <a:srgbClr val="FF0000"/>
                </a:solidFill>
                <a:latin typeface="Times New Roman" panose="02020603050405020304" pitchFamily="18" charset="0"/>
              </a:rPr>
              <a:t>Nếu</a:t>
            </a:r>
            <a:r>
              <a:rPr lang="en-US" altLang="en-US" sz="2000" i="1" dirty="0">
                <a:solidFill>
                  <a:srgbClr val="FF0000"/>
                </a:solidFill>
                <a:latin typeface="Times New Roman" panose="02020603050405020304" pitchFamily="18" charset="0"/>
              </a:rPr>
              <a:t> </a:t>
            </a:r>
            <a:r>
              <a:rPr lang="en-US" altLang="en-US" sz="2000" i="1" dirty="0" err="1">
                <a:solidFill>
                  <a:srgbClr val="FF0000"/>
                </a:solidFill>
                <a:latin typeface="Times New Roman" panose="02020603050405020304" pitchFamily="18" charset="0"/>
              </a:rPr>
              <a:t>đem</a:t>
            </a:r>
            <a:r>
              <a:rPr lang="en-US" altLang="en-US" sz="2000" i="1" dirty="0">
                <a:solidFill>
                  <a:srgbClr val="FF0000"/>
                </a:solidFill>
                <a:latin typeface="Times New Roman" panose="02020603050405020304" pitchFamily="18" charset="0"/>
              </a:rPr>
              <a:t> </a:t>
            </a:r>
            <a:r>
              <a:rPr lang="en-US" altLang="en-US" sz="2000" i="1" dirty="0" err="1">
                <a:solidFill>
                  <a:srgbClr val="FF0000"/>
                </a:solidFill>
                <a:latin typeface="Times New Roman" panose="02020603050405020304" pitchFamily="18" charset="0"/>
              </a:rPr>
              <a:t>bỏ</a:t>
            </a:r>
            <a:r>
              <a:rPr lang="en-US" altLang="en-US" sz="2000" i="1" dirty="0">
                <a:solidFill>
                  <a:srgbClr val="FF0000"/>
                </a:solidFill>
                <a:latin typeface="Times New Roman" panose="02020603050405020304" pitchFamily="18" charset="0"/>
              </a:rPr>
              <a:t> n </a:t>
            </a:r>
            <a:r>
              <a:rPr lang="en-US" altLang="en-US" sz="2000" i="1" dirty="0" err="1">
                <a:solidFill>
                  <a:srgbClr val="FF0000"/>
                </a:solidFill>
                <a:latin typeface="Times New Roman" panose="02020603050405020304" pitchFamily="18" charset="0"/>
              </a:rPr>
              <a:t>đối</a:t>
            </a:r>
            <a:r>
              <a:rPr lang="en-US" altLang="en-US" sz="2000" i="1" dirty="0">
                <a:solidFill>
                  <a:srgbClr val="FF0000"/>
                </a:solidFill>
                <a:latin typeface="Times New Roman" panose="02020603050405020304" pitchFamily="18" charset="0"/>
              </a:rPr>
              <a:t> t</a:t>
            </a:r>
            <a:r>
              <a:rPr lang="vi-VN" altLang="en-US" sz="2000" i="1" dirty="0">
                <a:solidFill>
                  <a:srgbClr val="FF0000"/>
                </a:solidFill>
                <a:latin typeface="Times New Roman" panose="02020603050405020304" pitchFamily="18" charset="0"/>
              </a:rPr>
              <a:t>ư</a:t>
            </a:r>
            <a:r>
              <a:rPr lang="en-US" altLang="en-US" sz="2000" i="1" dirty="0" err="1">
                <a:solidFill>
                  <a:srgbClr val="FF0000"/>
                </a:solidFill>
                <a:latin typeface="Times New Roman" panose="02020603050405020304" pitchFamily="18" charset="0"/>
              </a:rPr>
              <a:t>ợng</a:t>
            </a:r>
            <a:r>
              <a:rPr lang="en-US" altLang="en-US" sz="2000" i="1" dirty="0">
                <a:solidFill>
                  <a:srgbClr val="FF0000"/>
                </a:solidFill>
                <a:latin typeface="Times New Roman" panose="02020603050405020304" pitchFamily="18" charset="0"/>
              </a:rPr>
              <a:t> </a:t>
            </a:r>
            <a:r>
              <a:rPr lang="en-US" altLang="en-US" sz="2000" i="1" dirty="0" err="1">
                <a:solidFill>
                  <a:srgbClr val="FF0000"/>
                </a:solidFill>
                <a:latin typeface="Times New Roman" panose="02020603050405020304" pitchFamily="18" charset="0"/>
              </a:rPr>
              <a:t>vào</a:t>
            </a:r>
            <a:r>
              <a:rPr lang="en-US" altLang="en-US" sz="2000" i="1" dirty="0">
                <a:solidFill>
                  <a:srgbClr val="FF0000"/>
                </a:solidFill>
                <a:latin typeface="Times New Roman" panose="02020603050405020304" pitchFamily="18" charset="0"/>
              </a:rPr>
              <a:t> k </a:t>
            </a:r>
            <a:r>
              <a:rPr lang="en-US" altLang="en-US" sz="2000" i="1" dirty="0" err="1">
                <a:solidFill>
                  <a:srgbClr val="FF0000"/>
                </a:solidFill>
                <a:latin typeface="Times New Roman" panose="02020603050405020304" pitchFamily="18" charset="0"/>
              </a:rPr>
              <a:t>cái</a:t>
            </a:r>
            <a:r>
              <a:rPr lang="en-US" altLang="en-US" sz="2000" i="1" dirty="0">
                <a:solidFill>
                  <a:srgbClr val="FF0000"/>
                </a:solidFill>
                <a:latin typeface="Times New Roman" panose="02020603050405020304" pitchFamily="18" charset="0"/>
              </a:rPr>
              <a:t> </a:t>
            </a:r>
            <a:r>
              <a:rPr lang="en-US" altLang="en-US" sz="2000" i="1" dirty="0" err="1">
                <a:solidFill>
                  <a:srgbClr val="FF0000"/>
                </a:solidFill>
                <a:latin typeface="Times New Roman" panose="02020603050405020304" pitchFamily="18" charset="0"/>
              </a:rPr>
              <a:t>hộp</a:t>
            </a:r>
            <a:r>
              <a:rPr lang="en-US" altLang="en-US" sz="2000" i="1" dirty="0">
                <a:solidFill>
                  <a:srgbClr val="FF0000"/>
                </a:solidFill>
                <a:latin typeface="Times New Roman" panose="02020603050405020304" pitchFamily="18" charset="0"/>
              </a:rPr>
              <a:t> </a:t>
            </a:r>
            <a:r>
              <a:rPr lang="en-US" altLang="en-US" sz="2000" i="1" dirty="0" err="1">
                <a:solidFill>
                  <a:srgbClr val="FF0000"/>
                </a:solidFill>
                <a:latin typeface="Times New Roman" panose="02020603050405020304" pitchFamily="18" charset="0"/>
              </a:rPr>
              <a:t>thì</a:t>
            </a:r>
            <a:r>
              <a:rPr lang="en-US" altLang="en-US" sz="2000" i="1" dirty="0">
                <a:solidFill>
                  <a:srgbClr val="FF0000"/>
                </a:solidFill>
                <a:latin typeface="Times New Roman" panose="02020603050405020304" pitchFamily="18" charset="0"/>
              </a:rPr>
              <a:t> </a:t>
            </a:r>
            <a:r>
              <a:rPr lang="en-US" altLang="en-US" sz="2000" i="1" dirty="0" err="1">
                <a:solidFill>
                  <a:srgbClr val="FF0000"/>
                </a:solidFill>
                <a:latin typeface="Times New Roman" panose="02020603050405020304" pitchFamily="18" charset="0"/>
              </a:rPr>
              <a:t>bao</a:t>
            </a:r>
            <a:r>
              <a:rPr lang="en-US" altLang="en-US" sz="2000" i="1" dirty="0">
                <a:solidFill>
                  <a:srgbClr val="FF0000"/>
                </a:solidFill>
                <a:latin typeface="Times New Roman" panose="02020603050405020304" pitchFamily="18" charset="0"/>
              </a:rPr>
              <a:t> </a:t>
            </a:r>
            <a:r>
              <a:rPr lang="en-US" altLang="en-US" sz="2000" i="1" dirty="0" err="1">
                <a:solidFill>
                  <a:srgbClr val="FF0000"/>
                </a:solidFill>
                <a:latin typeface="Times New Roman" panose="02020603050405020304" pitchFamily="18" charset="0"/>
              </a:rPr>
              <a:t>giờ</a:t>
            </a:r>
            <a:r>
              <a:rPr lang="en-US" altLang="en-US" sz="2000" i="1" dirty="0">
                <a:solidFill>
                  <a:srgbClr val="FF0000"/>
                </a:solidFill>
                <a:latin typeface="Times New Roman" panose="02020603050405020304" pitchFamily="18" charset="0"/>
              </a:rPr>
              <a:t> </a:t>
            </a:r>
            <a:r>
              <a:rPr lang="en-US" altLang="en-US" sz="2000" i="1" dirty="0" err="1">
                <a:solidFill>
                  <a:srgbClr val="FF0000"/>
                </a:solidFill>
                <a:latin typeface="Times New Roman" panose="02020603050405020304" pitchFamily="18" charset="0"/>
              </a:rPr>
              <a:t>cũng</a:t>
            </a:r>
            <a:r>
              <a:rPr lang="en-US" altLang="en-US" sz="2000" i="1" dirty="0">
                <a:solidFill>
                  <a:srgbClr val="FF0000"/>
                </a:solidFill>
                <a:latin typeface="Times New Roman" panose="02020603050405020304" pitchFamily="18" charset="0"/>
              </a:rPr>
              <a:t> </a:t>
            </a:r>
            <a:r>
              <a:rPr lang="en-US" altLang="en-US" sz="2000" i="1" dirty="0" err="1">
                <a:solidFill>
                  <a:srgbClr val="FF0000"/>
                </a:solidFill>
                <a:latin typeface="Times New Roman" panose="02020603050405020304" pitchFamily="18" charset="0"/>
              </a:rPr>
              <a:t>tìm</a:t>
            </a:r>
            <a:r>
              <a:rPr lang="en-US" altLang="en-US" sz="2000" i="1" dirty="0">
                <a:solidFill>
                  <a:srgbClr val="FF0000"/>
                </a:solidFill>
                <a:latin typeface="Times New Roman" panose="02020603050405020304" pitchFamily="18" charset="0"/>
              </a:rPr>
              <a:t> </a:t>
            </a:r>
            <a:r>
              <a:rPr lang="en-US" altLang="en-US" sz="2000" i="1" dirty="0" err="1">
                <a:solidFill>
                  <a:srgbClr val="FF0000"/>
                </a:solidFill>
                <a:latin typeface="Times New Roman" panose="02020603050405020304" pitchFamily="18" charset="0"/>
              </a:rPr>
              <a:t>được</a:t>
            </a:r>
            <a:r>
              <a:rPr lang="en-US" altLang="en-US" sz="2000" i="1" dirty="0">
                <a:solidFill>
                  <a:srgbClr val="FF0000"/>
                </a:solidFill>
                <a:latin typeface="Times New Roman" panose="02020603050405020304" pitchFamily="18" charset="0"/>
              </a:rPr>
              <a:t> </a:t>
            </a:r>
            <a:r>
              <a:rPr lang="en-US" altLang="en-US" sz="2000" i="1" dirty="0" err="1">
                <a:solidFill>
                  <a:srgbClr val="FF0000"/>
                </a:solidFill>
                <a:latin typeface="Times New Roman" panose="02020603050405020304" pitchFamily="18" charset="0"/>
              </a:rPr>
              <a:t>ít</a:t>
            </a:r>
            <a:r>
              <a:rPr lang="en-US" altLang="en-US" sz="2000" i="1" dirty="0">
                <a:solidFill>
                  <a:srgbClr val="FF0000"/>
                </a:solidFill>
                <a:latin typeface="Times New Roman" panose="02020603050405020304" pitchFamily="18" charset="0"/>
              </a:rPr>
              <a:t> </a:t>
            </a:r>
            <a:r>
              <a:rPr lang="en-US" altLang="en-US" sz="2000" i="1" dirty="0" err="1">
                <a:solidFill>
                  <a:srgbClr val="FF0000"/>
                </a:solidFill>
                <a:latin typeface="Times New Roman" panose="02020603050405020304" pitchFamily="18" charset="0"/>
              </a:rPr>
              <a:t>nhất</a:t>
            </a:r>
            <a:r>
              <a:rPr lang="en-US" altLang="en-US" sz="2000" i="1" dirty="0">
                <a:solidFill>
                  <a:srgbClr val="FF0000"/>
                </a:solidFill>
                <a:latin typeface="Times New Roman" panose="02020603050405020304" pitchFamily="18" charset="0"/>
              </a:rPr>
              <a:t> </a:t>
            </a:r>
            <a:r>
              <a:rPr lang="en-US" altLang="en-US" sz="2000" i="1" dirty="0" err="1">
                <a:solidFill>
                  <a:srgbClr val="FF0000"/>
                </a:solidFill>
                <a:latin typeface="Times New Roman" panose="02020603050405020304" pitchFamily="18" charset="0"/>
              </a:rPr>
              <a:t>một</a:t>
            </a:r>
            <a:r>
              <a:rPr lang="en-US" altLang="en-US" sz="2000" i="1" dirty="0">
                <a:solidFill>
                  <a:srgbClr val="FF0000"/>
                </a:solidFill>
                <a:latin typeface="Times New Roman" panose="02020603050405020304" pitchFamily="18" charset="0"/>
              </a:rPr>
              <a:t> </a:t>
            </a:r>
            <a:r>
              <a:rPr lang="en-US" altLang="en-US" sz="2000" i="1" dirty="0" err="1">
                <a:solidFill>
                  <a:srgbClr val="FF0000"/>
                </a:solidFill>
                <a:latin typeface="Times New Roman" panose="02020603050405020304" pitchFamily="18" charset="0"/>
              </a:rPr>
              <a:t>cái</a:t>
            </a:r>
            <a:r>
              <a:rPr lang="en-US" altLang="en-US" sz="2000" i="1" dirty="0">
                <a:solidFill>
                  <a:srgbClr val="FF0000"/>
                </a:solidFill>
                <a:latin typeface="Times New Roman" panose="02020603050405020304" pitchFamily="18" charset="0"/>
              </a:rPr>
              <a:t> </a:t>
            </a:r>
            <a:r>
              <a:rPr lang="en-US" altLang="en-US" sz="2000" i="1" dirty="0" err="1">
                <a:solidFill>
                  <a:srgbClr val="FF0000"/>
                </a:solidFill>
                <a:latin typeface="Times New Roman" panose="02020603050405020304" pitchFamily="18" charset="0"/>
              </a:rPr>
              <a:t>hộp</a:t>
            </a:r>
            <a:r>
              <a:rPr lang="en-US" altLang="en-US" sz="2000" i="1" dirty="0">
                <a:solidFill>
                  <a:srgbClr val="FF0000"/>
                </a:solidFill>
                <a:latin typeface="Times New Roman" panose="02020603050405020304" pitchFamily="18" charset="0"/>
              </a:rPr>
              <a:t> </a:t>
            </a:r>
            <a:r>
              <a:rPr lang="en-US" altLang="en-US" sz="2000" i="1" dirty="0" err="1">
                <a:solidFill>
                  <a:srgbClr val="FF0000"/>
                </a:solidFill>
                <a:latin typeface="Times New Roman" panose="02020603050405020304" pitchFamily="18" charset="0"/>
              </a:rPr>
              <a:t>chứa</a:t>
            </a:r>
            <a:r>
              <a:rPr lang="en-US" altLang="en-US" sz="2000" i="1" dirty="0">
                <a:solidFill>
                  <a:srgbClr val="FF0000"/>
                </a:solidFill>
                <a:latin typeface="Times New Roman" panose="02020603050405020304" pitchFamily="18" charset="0"/>
              </a:rPr>
              <a:t> </a:t>
            </a:r>
            <a:r>
              <a:rPr lang="en-US" altLang="en-US" sz="2000" b="1" dirty="0">
                <a:solidFill>
                  <a:srgbClr val="FF0000"/>
                </a:solidFill>
                <a:latin typeface="Times New Roman" panose="02020603050405020304" pitchFamily="18" charset="0"/>
                <a:sym typeface="Symbol" panose="05050102010706020507" pitchFamily="18" charset="2"/>
              </a:rPr>
              <a:t> </a:t>
            </a:r>
            <a:r>
              <a:rPr lang="en-US" altLang="en-US" sz="2000" dirty="0">
                <a:solidFill>
                  <a:srgbClr val="FF0000"/>
                </a:solidFill>
                <a:latin typeface="Times New Roman" panose="02020603050405020304" pitchFamily="18" charset="0"/>
                <a:sym typeface="Symbol" panose="05050102010706020507" pitchFamily="18" charset="2"/>
              </a:rPr>
              <a:t></a:t>
            </a:r>
            <a:r>
              <a:rPr lang="en-US" altLang="en-US" sz="2000" i="1" dirty="0">
                <a:solidFill>
                  <a:srgbClr val="FF0000"/>
                </a:solidFill>
                <a:latin typeface="Times New Roman" panose="02020603050405020304" pitchFamily="18" charset="0"/>
                <a:sym typeface="Symbol" panose="05050102010706020507" pitchFamily="18" charset="2"/>
              </a:rPr>
              <a:t>n/k</a:t>
            </a:r>
            <a:r>
              <a:rPr lang="en-US" altLang="en-US" sz="2000" dirty="0">
                <a:solidFill>
                  <a:srgbClr val="FF0000"/>
                </a:solidFill>
                <a:latin typeface="Times New Roman" panose="02020603050405020304" pitchFamily="18" charset="0"/>
                <a:sym typeface="Symbol" panose="05050102010706020507" pitchFamily="18" charset="2"/>
              </a:rPr>
              <a:t> </a:t>
            </a:r>
            <a:r>
              <a:rPr lang="en-US" altLang="en-US" sz="2000" i="1" dirty="0" err="1">
                <a:solidFill>
                  <a:srgbClr val="FF0000"/>
                </a:solidFill>
                <a:latin typeface="Times New Roman" panose="02020603050405020304" pitchFamily="18" charset="0"/>
                <a:sym typeface="Symbol" panose="05050102010706020507" pitchFamily="18" charset="2"/>
              </a:rPr>
              <a:t>đối</a:t>
            </a:r>
            <a:r>
              <a:rPr lang="en-US" altLang="en-US" sz="2000" i="1" dirty="0">
                <a:solidFill>
                  <a:srgbClr val="FF0000"/>
                </a:solidFill>
                <a:latin typeface="Times New Roman" panose="02020603050405020304" pitchFamily="18" charset="0"/>
                <a:sym typeface="Symbol" panose="05050102010706020507" pitchFamily="18" charset="2"/>
              </a:rPr>
              <a:t> t</a:t>
            </a:r>
            <a:r>
              <a:rPr lang="vi-VN" altLang="en-US" sz="2000" i="1" dirty="0">
                <a:solidFill>
                  <a:srgbClr val="FF0000"/>
                </a:solidFill>
                <a:latin typeface="Times New Roman" panose="02020603050405020304" pitchFamily="18" charset="0"/>
                <a:sym typeface="Symbol" panose="05050102010706020507" pitchFamily="18" charset="2"/>
              </a:rPr>
              <a:t>ư</a:t>
            </a:r>
            <a:r>
              <a:rPr lang="en-US" altLang="en-US" sz="2000" i="1" dirty="0" err="1">
                <a:solidFill>
                  <a:srgbClr val="FF0000"/>
                </a:solidFill>
                <a:latin typeface="Times New Roman" panose="02020603050405020304" pitchFamily="18" charset="0"/>
                <a:sym typeface="Symbol" panose="05050102010706020507" pitchFamily="18" charset="2"/>
              </a:rPr>
              <a:t>ợng</a:t>
            </a:r>
            <a:r>
              <a:rPr lang="en-US" altLang="en-US" sz="2000" i="1" dirty="0">
                <a:solidFill>
                  <a:srgbClr val="FF0000"/>
                </a:solidFill>
                <a:latin typeface="Times New Roman" panose="02020603050405020304" pitchFamily="18" charset="0"/>
                <a:sym typeface="Symbol" panose="05050102010706020507" pitchFamily="18" charset="2"/>
              </a:rPr>
              <a:t>”.</a:t>
            </a:r>
          </a:p>
          <a:p>
            <a:pPr marL="0" indent="0" algn="just" eaLnBrk="1" hangingPunct="1">
              <a:lnSpc>
                <a:spcPct val="120000"/>
              </a:lnSpc>
              <a:spcBef>
                <a:spcPts val="1200"/>
              </a:spcBef>
              <a:buNone/>
              <a:defRPr/>
            </a:pPr>
            <a:r>
              <a:rPr lang="en-US" sz="2000" dirty="0" err="1">
                <a:latin typeface="Times New Roman" panose="02020603050405020304" pitchFamily="18" charset="0"/>
              </a:rPr>
              <a:t>Chứng</a:t>
            </a:r>
            <a:r>
              <a:rPr lang="en-US" sz="2000" dirty="0">
                <a:latin typeface="Times New Roman" panose="02020603050405020304" pitchFamily="18" charset="0"/>
              </a:rPr>
              <a:t> minh </a:t>
            </a:r>
            <a:r>
              <a:rPr lang="en-US" sz="2000" dirty="0" err="1">
                <a:latin typeface="Times New Roman" panose="02020603050405020304" pitchFamily="18" charset="0"/>
              </a:rPr>
              <a:t>bằng</a:t>
            </a:r>
            <a:r>
              <a:rPr lang="en-US" sz="2000" dirty="0">
                <a:latin typeface="Times New Roman" panose="02020603050405020304" pitchFamily="18" charset="0"/>
              </a:rPr>
              <a:t> </a:t>
            </a:r>
            <a:r>
              <a:rPr lang="en-US" sz="2000" dirty="0" err="1">
                <a:latin typeface="Times New Roman" panose="02020603050405020304" pitchFamily="18" charset="0"/>
              </a:rPr>
              <a:t>phản</a:t>
            </a:r>
            <a:r>
              <a:rPr lang="en-US" sz="2000" dirty="0">
                <a:latin typeface="Times New Roman" panose="02020603050405020304" pitchFamily="18" charset="0"/>
              </a:rPr>
              <a:t> </a:t>
            </a:r>
            <a:r>
              <a:rPr lang="en-US" sz="2000" dirty="0" err="1">
                <a:latin typeface="Times New Roman" panose="02020603050405020304" pitchFamily="18" charset="0"/>
              </a:rPr>
              <a:t>chứng</a:t>
            </a:r>
            <a:r>
              <a:rPr lang="en-US" sz="2000" dirty="0">
                <a:latin typeface="Times New Roman" panose="02020603050405020304" pitchFamily="18" charset="0"/>
              </a:rPr>
              <a:t>.</a:t>
            </a:r>
          </a:p>
          <a:p>
            <a:pPr marL="0" indent="0" algn="just" eaLnBrk="1" hangingPunct="1">
              <a:lnSpc>
                <a:spcPct val="120000"/>
              </a:lnSpc>
              <a:spcBef>
                <a:spcPts val="1200"/>
              </a:spcBef>
              <a:buFontTx/>
              <a:buNone/>
              <a:defRPr/>
            </a:pPr>
            <a:r>
              <a:rPr lang="en-US" sz="2000" dirty="0" err="1">
                <a:latin typeface="Times New Roman" panose="02020603050405020304" pitchFamily="18" charset="0"/>
              </a:rPr>
              <a:t>Giả</a:t>
            </a:r>
            <a:r>
              <a:rPr lang="en-US" sz="2000" dirty="0">
                <a:latin typeface="Times New Roman" panose="02020603050405020304" pitchFamily="18" charset="0"/>
              </a:rPr>
              <a:t> </a:t>
            </a:r>
            <a:r>
              <a:rPr lang="en-US" sz="2000" dirty="0" err="1">
                <a:latin typeface="Times New Roman" panose="02020603050405020304" pitchFamily="18" charset="0"/>
              </a:rPr>
              <a:t>sử</a:t>
            </a:r>
            <a:r>
              <a:rPr lang="en-US" sz="2000" dirty="0">
                <a:latin typeface="Times New Roman" panose="02020603050405020304" pitchFamily="18" charset="0"/>
              </a:rPr>
              <a:t> </a:t>
            </a:r>
            <a:r>
              <a:rPr lang="en-US" sz="2000" dirty="0" err="1">
                <a:latin typeface="Times New Roman" panose="02020603050405020304" pitchFamily="18" charset="0"/>
              </a:rPr>
              <a:t>khẳng</a:t>
            </a:r>
            <a:r>
              <a:rPr lang="en-US" sz="2000" dirty="0">
                <a:latin typeface="Times New Roman" panose="02020603050405020304" pitchFamily="18" charset="0"/>
              </a:rPr>
              <a:t> </a:t>
            </a:r>
            <a:r>
              <a:rPr lang="en-US" sz="2000" dirty="0" err="1">
                <a:latin typeface="Times New Roman" panose="02020603050405020304" pitchFamily="18" charset="0"/>
              </a:rPr>
              <a:t>định</a:t>
            </a:r>
            <a:r>
              <a:rPr lang="en-US" sz="2000" dirty="0">
                <a:latin typeface="Times New Roman" panose="02020603050405020304" pitchFamily="18" charset="0"/>
              </a:rPr>
              <a:t> </a:t>
            </a:r>
            <a:r>
              <a:rPr lang="en-US" sz="2000" dirty="0" err="1">
                <a:latin typeface="Times New Roman" panose="02020603050405020304" pitchFamily="18" charset="0"/>
              </a:rPr>
              <a:t>của</a:t>
            </a:r>
            <a:r>
              <a:rPr lang="en-US" sz="2000" dirty="0">
                <a:latin typeface="Times New Roman" panose="02020603050405020304" pitchFamily="18" charset="0"/>
              </a:rPr>
              <a:t> </a:t>
            </a:r>
            <a:r>
              <a:rPr lang="en-US" sz="2000" dirty="0" err="1">
                <a:latin typeface="Times New Roman" panose="02020603050405020304" pitchFamily="18" charset="0"/>
              </a:rPr>
              <a:t>nguyên</a:t>
            </a:r>
            <a:r>
              <a:rPr lang="en-US" sz="2000" dirty="0">
                <a:latin typeface="Times New Roman" panose="02020603050405020304" pitchFamily="18" charset="0"/>
              </a:rPr>
              <a:t> </a:t>
            </a:r>
            <a:r>
              <a:rPr lang="en-US" sz="2000" dirty="0" err="1">
                <a:latin typeface="Times New Roman" panose="02020603050405020304" pitchFamily="18" charset="0"/>
              </a:rPr>
              <a:t>lý</a:t>
            </a:r>
            <a:r>
              <a:rPr lang="en-US" sz="2000" dirty="0">
                <a:latin typeface="Times New Roman" panose="02020603050405020304" pitchFamily="18" charset="0"/>
              </a:rPr>
              <a:t> </a:t>
            </a:r>
            <a:r>
              <a:rPr lang="en-US" sz="2000" dirty="0" err="1">
                <a:latin typeface="Times New Roman" panose="02020603050405020304" pitchFamily="18" charset="0"/>
              </a:rPr>
              <a:t>là</a:t>
            </a:r>
            <a:r>
              <a:rPr lang="en-US" sz="2000" dirty="0">
                <a:latin typeface="Times New Roman" panose="02020603050405020304" pitchFamily="18" charset="0"/>
              </a:rPr>
              <a:t> </a:t>
            </a:r>
            <a:r>
              <a:rPr lang="en-US" sz="2000" dirty="0" err="1">
                <a:latin typeface="Times New Roman" panose="02020603050405020304" pitchFamily="18" charset="0"/>
              </a:rPr>
              <a:t>không</a:t>
            </a:r>
            <a:r>
              <a:rPr lang="en-US" sz="2000" dirty="0">
                <a:latin typeface="Times New Roman" panose="02020603050405020304" pitchFamily="18" charset="0"/>
              </a:rPr>
              <a:t> </a:t>
            </a:r>
            <a:r>
              <a:rPr lang="en-US" sz="2000" dirty="0" err="1">
                <a:latin typeface="Times New Roman" panose="02020603050405020304" pitchFamily="18" charset="0"/>
              </a:rPr>
              <a:t>đúng</a:t>
            </a:r>
            <a:r>
              <a:rPr lang="en-US" sz="2000" dirty="0">
                <a:latin typeface="Times New Roman" panose="02020603050405020304" pitchFamily="18" charset="0"/>
              </a:rPr>
              <a:t>. </a:t>
            </a:r>
          </a:p>
          <a:p>
            <a:pPr marL="0" indent="0" algn="just" eaLnBrk="1" hangingPunct="1">
              <a:lnSpc>
                <a:spcPct val="120000"/>
              </a:lnSpc>
              <a:spcBef>
                <a:spcPts val="1200"/>
              </a:spcBef>
              <a:buFontTx/>
              <a:buNone/>
              <a:defRPr/>
            </a:pPr>
            <a:r>
              <a:rPr lang="en-US" sz="2000" dirty="0">
                <a:latin typeface="Times New Roman" panose="02020603050405020304" pitchFamily="18" charset="0"/>
                <a:sym typeface="Wingdings" panose="05000000000000000000" pitchFamily="2" charset="2"/>
              </a:rPr>
              <a:t> </a:t>
            </a:r>
            <a:r>
              <a:rPr lang="en-US" sz="2000" dirty="0" err="1">
                <a:latin typeface="Times New Roman" panose="02020603050405020304" pitchFamily="18" charset="0"/>
              </a:rPr>
              <a:t>mỗi</a:t>
            </a:r>
            <a:r>
              <a:rPr lang="en-US" sz="2000" dirty="0">
                <a:latin typeface="Times New Roman" panose="02020603050405020304" pitchFamily="18" charset="0"/>
              </a:rPr>
              <a:t> </a:t>
            </a:r>
            <a:r>
              <a:rPr lang="en-US" sz="2000" dirty="0" err="1">
                <a:latin typeface="Times New Roman" panose="02020603050405020304" pitchFamily="18" charset="0"/>
              </a:rPr>
              <a:t>hộp</a:t>
            </a:r>
            <a:r>
              <a:rPr lang="en-US" sz="2000" dirty="0">
                <a:latin typeface="Times New Roman" panose="02020603050405020304" pitchFamily="18" charset="0"/>
              </a:rPr>
              <a:t> </a:t>
            </a:r>
            <a:r>
              <a:rPr lang="en-US" sz="2000" dirty="0" err="1">
                <a:latin typeface="Times New Roman" panose="02020603050405020304" pitchFamily="18" charset="0"/>
              </a:rPr>
              <a:t>chứa</a:t>
            </a:r>
            <a:r>
              <a:rPr lang="en-US" sz="2000" dirty="0">
                <a:latin typeface="Times New Roman" panose="02020603050405020304" pitchFamily="18" charset="0"/>
              </a:rPr>
              <a:t> </a:t>
            </a:r>
            <a:r>
              <a:rPr lang="en-US" altLang="en-US" sz="2000" i="1" dirty="0">
                <a:solidFill>
                  <a:srgbClr val="FF0000"/>
                </a:solidFill>
                <a:latin typeface="Times New Roman" panose="02020603050405020304" pitchFamily="18" charset="0"/>
                <a:sym typeface="Symbol" panose="05050102010706020507" pitchFamily="18" charset="2"/>
              </a:rPr>
              <a:t> </a:t>
            </a:r>
            <a:r>
              <a:rPr lang="en-US" sz="2000"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000" dirty="0">
                <a:solidFill>
                  <a:srgbClr val="6600CC"/>
                </a:solidFill>
                <a:latin typeface="Times New Roman" panose="02020603050405020304" pitchFamily="18" charset="0"/>
                <a:sym typeface="Symbol" panose="05050102010706020507" pitchFamily="18" charset="2"/>
              </a:rPr>
              <a:t> </a:t>
            </a:r>
            <a:r>
              <a:rPr lang="en-US" altLang="en-US" sz="2000" i="1" dirty="0">
                <a:solidFill>
                  <a:srgbClr val="6600CC"/>
                </a:solidFill>
                <a:latin typeface="Times New Roman" panose="02020603050405020304" pitchFamily="18" charset="0"/>
                <a:sym typeface="Symbol" panose="05050102010706020507" pitchFamily="18" charset="2"/>
              </a:rPr>
              <a:t>n/k</a:t>
            </a:r>
            <a:r>
              <a:rPr lang="en-US" altLang="en-US" sz="2000" dirty="0">
                <a:solidFill>
                  <a:srgbClr val="6600CC"/>
                </a:solidFill>
                <a:latin typeface="Times New Roman" panose="02020603050405020304" pitchFamily="18" charset="0"/>
                <a:sym typeface="Symbol" panose="05050102010706020507" pitchFamily="18" charset="2"/>
              </a:rPr>
              <a:t></a:t>
            </a:r>
            <a:r>
              <a:rPr lang="en-US" altLang="en-US" sz="2000" dirty="0">
                <a:latin typeface="Times New Roman" panose="02020603050405020304" pitchFamily="18" charset="0"/>
                <a:sym typeface="Symbol" panose="05050102010706020507" pitchFamily="18" charset="2"/>
              </a:rPr>
              <a:t> </a:t>
            </a:r>
            <a:r>
              <a:rPr lang="en-US" sz="2000" dirty="0">
                <a:latin typeface="Times New Roman" panose="02020603050405020304" pitchFamily="18" charset="0"/>
                <a:cs typeface="Times New Roman" panose="02020603050405020304" pitchFamily="18" charset="0"/>
              </a:rPr>
              <a:t>− 1 &lt; </a:t>
            </a:r>
            <a:r>
              <a:rPr lang="en-US" altLang="en-US" sz="2000" dirty="0">
                <a:solidFill>
                  <a:srgbClr val="6600CC"/>
                </a:solidFill>
                <a:latin typeface="Times New Roman" panose="02020603050405020304" pitchFamily="18" charset="0"/>
                <a:sym typeface="Symbol" panose="05050102010706020507" pitchFamily="18" charset="2"/>
              </a:rPr>
              <a:t>[(</a:t>
            </a:r>
            <a:r>
              <a:rPr lang="en-US" altLang="en-US" sz="2000" i="1" dirty="0">
                <a:solidFill>
                  <a:srgbClr val="6600CC"/>
                </a:solidFill>
                <a:latin typeface="Times New Roman" panose="02020603050405020304" pitchFamily="18" charset="0"/>
                <a:sym typeface="Symbol" panose="05050102010706020507" pitchFamily="18" charset="2"/>
              </a:rPr>
              <a:t>n/k</a:t>
            </a:r>
            <a:r>
              <a:rPr lang="en-US" altLang="en-US" sz="2000" dirty="0">
                <a:solidFill>
                  <a:srgbClr val="6600CC"/>
                </a:solidFill>
                <a:latin typeface="Times New Roman" panose="02020603050405020304" pitchFamily="18" charset="0"/>
                <a:sym typeface="Symbol" panose="05050102010706020507" pitchFamily="18" charset="2"/>
              </a:rPr>
              <a:t>)</a:t>
            </a:r>
            <a:r>
              <a:rPr lang="en-US" altLang="en-US" sz="2000" i="1" dirty="0">
                <a:solidFill>
                  <a:srgbClr val="6600CC"/>
                </a:solidFill>
                <a:latin typeface="Times New Roman" panose="02020603050405020304" pitchFamily="18" charset="0"/>
                <a:sym typeface="Symbol" panose="05050102010706020507" pitchFamily="18" charset="2"/>
              </a:rPr>
              <a:t>+</a:t>
            </a:r>
            <a:r>
              <a:rPr lang="en-US" altLang="en-US" sz="2000" dirty="0">
                <a:solidFill>
                  <a:srgbClr val="6600CC"/>
                </a:solidFill>
                <a:latin typeface="Times New Roman" panose="02020603050405020304" pitchFamily="18" charset="0"/>
                <a:sym typeface="Symbol" panose="05050102010706020507" pitchFamily="18" charset="2"/>
              </a:rPr>
              <a:t>1]</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1 = </a:t>
            </a:r>
            <a:r>
              <a:rPr lang="en-US" sz="2000" i="1" dirty="0">
                <a:latin typeface="Times New Roman" panose="02020603050405020304" pitchFamily="18" charset="0"/>
                <a:cs typeface="Times New Roman" panose="02020603050405020304" pitchFamily="18" charset="0"/>
              </a:rPr>
              <a:t>n</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k </a:t>
            </a:r>
            <a:r>
              <a:rPr lang="en-US" sz="2000" dirty="0" err="1">
                <a:latin typeface="Times New Roman" panose="02020603050405020304" pitchFamily="18" charset="0"/>
                <a:cs typeface="Times New Roman" panose="02020603050405020304" pitchFamily="18" charset="0"/>
              </a:rPr>
              <a:t>đối</a:t>
            </a:r>
            <a:r>
              <a:rPr lang="en-US" sz="2000" dirty="0">
                <a:latin typeface="Times New Roman" panose="02020603050405020304" pitchFamily="18" charset="0"/>
                <a:cs typeface="Times New Roman" panose="02020603050405020304" pitchFamily="18" charset="0"/>
              </a:rPr>
              <a:t> t</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ợng</a:t>
            </a:r>
            <a:endParaRPr lang="en-US" sz="2000" dirty="0">
              <a:latin typeface="Times New Roman" panose="02020603050405020304" pitchFamily="18" charset="0"/>
              <a:cs typeface="Times New Roman" panose="02020603050405020304" pitchFamily="18" charset="0"/>
            </a:endParaRPr>
          </a:p>
          <a:p>
            <a:pPr marL="0" indent="0" algn="just" eaLnBrk="1" hangingPunct="1">
              <a:lnSpc>
                <a:spcPct val="120000"/>
              </a:lnSpc>
              <a:spcBef>
                <a:spcPts val="1200"/>
              </a:spcBef>
              <a:buFontTx/>
              <a:buNone/>
              <a:defRPr/>
            </a:pPr>
            <a:r>
              <a:rPr lang="en-US" altLang="en-US" sz="2000" dirty="0" err="1">
                <a:latin typeface="Times New Roman" panose="02020603050405020304" pitchFamily="18" charset="0"/>
                <a:cs typeface="Times New Roman" panose="02020603050405020304" pitchFamily="18" charset="0"/>
                <a:sym typeface="Symbol" panose="05050102010706020507" pitchFamily="18" charset="2"/>
              </a:rPr>
              <a:t>Có</a:t>
            </a:r>
            <a:r>
              <a:rPr lang="en-US" altLang="en-US" sz="2000" i="1" dirty="0">
                <a:latin typeface="Times New Roman" panose="02020603050405020304" pitchFamily="18" charset="0"/>
                <a:cs typeface="Times New Roman" panose="02020603050405020304" pitchFamily="18" charset="0"/>
                <a:sym typeface="Symbol" panose="05050102010706020507" pitchFamily="18" charset="2"/>
              </a:rPr>
              <a:t> k</a:t>
            </a:r>
            <a:r>
              <a:rPr lang="en-US" altLang="en-US" sz="20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000" dirty="0" err="1">
                <a:latin typeface="Times New Roman" panose="02020603050405020304" pitchFamily="18" charset="0"/>
                <a:cs typeface="Times New Roman" panose="02020603050405020304" pitchFamily="18" charset="0"/>
                <a:sym typeface="Symbol" panose="05050102010706020507" pitchFamily="18" charset="2"/>
              </a:rPr>
              <a:t>cái</a:t>
            </a:r>
            <a:r>
              <a:rPr lang="en-US" altLang="en-US" sz="20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000" dirty="0" err="1">
                <a:latin typeface="Times New Roman" panose="02020603050405020304" pitchFamily="18" charset="0"/>
                <a:cs typeface="Times New Roman" panose="02020603050405020304" pitchFamily="18" charset="0"/>
                <a:sym typeface="Symbol" panose="05050102010706020507" pitchFamily="18" charset="2"/>
              </a:rPr>
              <a:t>hộp</a:t>
            </a:r>
            <a:endParaRPr lang="en-US" altLang="en-US" sz="2000" dirty="0">
              <a:latin typeface="Times New Roman" panose="02020603050405020304" pitchFamily="18" charset="0"/>
              <a:sym typeface="Symbol" panose="05050102010706020507" pitchFamily="18" charset="2"/>
            </a:endParaRPr>
          </a:p>
          <a:p>
            <a:pPr marL="0" indent="0" algn="just" eaLnBrk="1" hangingPunct="1">
              <a:lnSpc>
                <a:spcPct val="120000"/>
              </a:lnSpc>
              <a:spcBef>
                <a:spcPts val="1200"/>
              </a:spcBef>
              <a:buFontTx/>
              <a:buNone/>
              <a:defRPr/>
            </a:pPr>
            <a:r>
              <a:rPr lang="en-US" sz="2000" dirty="0" err="1">
                <a:latin typeface="Times New Roman" panose="02020603050405020304" pitchFamily="18" charset="0"/>
              </a:rPr>
              <a:t>Mâu</a:t>
            </a:r>
            <a:r>
              <a:rPr lang="en-US" sz="2000" dirty="0">
                <a:latin typeface="Times New Roman" panose="02020603050405020304" pitchFamily="18" charset="0"/>
              </a:rPr>
              <a:t> </a:t>
            </a:r>
            <a:r>
              <a:rPr lang="en-US" sz="2000" dirty="0" err="1">
                <a:latin typeface="Times New Roman" panose="02020603050405020304" pitchFamily="18" charset="0"/>
              </a:rPr>
              <a:t>thuẫn</a:t>
            </a:r>
            <a:r>
              <a:rPr lang="en-US" sz="2000" dirty="0">
                <a:latin typeface="Times New Roman" panose="02020603050405020304" pitchFamily="18" charset="0"/>
              </a:rPr>
              <a:t> </a:t>
            </a:r>
            <a:r>
              <a:rPr lang="en-US" sz="2000" dirty="0" err="1">
                <a:latin typeface="Times New Roman" panose="02020603050405020304" pitchFamily="18" charset="0"/>
              </a:rPr>
              <a:t>thu</a:t>
            </a:r>
            <a:r>
              <a:rPr lang="en-US" sz="2000" dirty="0">
                <a:latin typeface="Times New Roman" panose="02020603050405020304" pitchFamily="18" charset="0"/>
              </a:rPr>
              <a:t> </a:t>
            </a:r>
            <a:r>
              <a:rPr lang="en-US" sz="2000" dirty="0" err="1">
                <a:latin typeface="Times New Roman" panose="02020603050405020304" pitchFamily="18" charset="0"/>
              </a:rPr>
              <a:t>được</a:t>
            </a:r>
            <a:r>
              <a:rPr lang="en-US" sz="2000" dirty="0">
                <a:latin typeface="Times New Roman" panose="02020603050405020304" pitchFamily="18" charset="0"/>
              </a:rPr>
              <a:t> </a:t>
            </a:r>
            <a:r>
              <a:rPr lang="en-US" sz="2000" dirty="0" err="1">
                <a:latin typeface="Times New Roman" panose="02020603050405020304" pitchFamily="18" charset="0"/>
              </a:rPr>
              <a:t>đã</a:t>
            </a:r>
            <a:r>
              <a:rPr lang="en-US" sz="2000" dirty="0">
                <a:latin typeface="Times New Roman" panose="02020603050405020304" pitchFamily="18" charset="0"/>
              </a:rPr>
              <a:t> </a:t>
            </a:r>
            <a:r>
              <a:rPr lang="en-US" sz="2000" dirty="0" err="1">
                <a:latin typeface="Times New Roman" panose="02020603050405020304" pitchFamily="18" charset="0"/>
              </a:rPr>
              <a:t>chứng</a:t>
            </a:r>
            <a:r>
              <a:rPr lang="en-US" sz="2000" dirty="0">
                <a:latin typeface="Times New Roman" panose="02020603050405020304" pitchFamily="18" charset="0"/>
              </a:rPr>
              <a:t> minh </a:t>
            </a:r>
            <a:r>
              <a:rPr lang="en-US" sz="2000" dirty="0" err="1">
                <a:latin typeface="Times New Roman" panose="02020603050405020304" pitchFamily="18" charset="0"/>
              </a:rPr>
              <a:t>nguyên</a:t>
            </a:r>
            <a:r>
              <a:rPr lang="en-US" sz="2000" dirty="0">
                <a:latin typeface="Times New Roman" panose="02020603050405020304" pitchFamily="18" charset="0"/>
              </a:rPr>
              <a:t> </a:t>
            </a:r>
            <a:r>
              <a:rPr lang="en-US" sz="2000" dirty="0" err="1">
                <a:latin typeface="Times New Roman" panose="02020603050405020304" pitchFamily="18" charset="0"/>
              </a:rPr>
              <a:t>lý</a:t>
            </a:r>
            <a:r>
              <a:rPr lang="en-US" sz="2000" dirty="0">
                <a:latin typeface="Times New Roman" panose="02020603050405020304" pitchFamily="18" charset="0"/>
              </a:rPr>
              <a:t>.</a:t>
            </a:r>
            <a:endParaRPr lang="en-US" sz="2000" dirty="0">
              <a:latin typeface="Times New Roman" panose="02020603050405020304" pitchFamily="18" charset="0"/>
              <a:sym typeface="Symbol" panose="05050102010706020507" pitchFamily="18" charset="2"/>
            </a:endParaRPr>
          </a:p>
        </p:txBody>
      </p:sp>
      <p:sp>
        <p:nvSpPr>
          <p:cNvPr id="5" name="Right Brace 4">
            <a:extLst>
              <a:ext uri="{FF2B5EF4-FFF2-40B4-BE49-F238E27FC236}">
                <a16:creationId xmlns:a16="http://schemas.microsoft.com/office/drawing/2014/main" id="{B558A69B-56A0-48CA-A2C1-C9B9084FF6B0}"/>
              </a:ext>
            </a:extLst>
          </p:cNvPr>
          <p:cNvSpPr/>
          <p:nvPr/>
        </p:nvSpPr>
        <p:spPr>
          <a:xfrm>
            <a:off x="6172200" y="2927015"/>
            <a:ext cx="228600" cy="102873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DB8C537C-A16A-48BA-A144-1E803D3ADFD3}"/>
              </a:ext>
            </a:extLst>
          </p:cNvPr>
          <p:cNvSpPr txBox="1"/>
          <p:nvPr/>
        </p:nvSpPr>
        <p:spPr>
          <a:xfrm>
            <a:off x="6203795" y="3130176"/>
            <a:ext cx="3733800" cy="384721"/>
          </a:xfrm>
          <a:prstGeom prst="rect">
            <a:avLst/>
          </a:prstGeom>
          <a:noFill/>
        </p:spPr>
        <p:txBody>
          <a:bodyPr wrap="square" rtlCol="0">
            <a:spAutoFit/>
          </a:bodyPr>
          <a:lstStyle/>
          <a:p>
            <a:r>
              <a:rPr lang="en-US" sz="1900" dirty="0">
                <a:latin typeface="Times New Roman" panose="02020603050405020304" pitchFamily="18" charset="0"/>
                <a:cs typeface="Times New Roman" panose="02020603050405020304" pitchFamily="18" charset="0"/>
                <a:sym typeface="Wingdings" panose="05000000000000000000" pitchFamily="2" charset="2"/>
              </a:rPr>
              <a:t></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có</a:t>
            </a:r>
            <a:r>
              <a:rPr lang="en-US" sz="1900" dirty="0">
                <a:latin typeface="Times New Roman" panose="02020603050405020304" pitchFamily="18" charset="0"/>
                <a:cs typeface="Times New Roman" panose="02020603050405020304" pitchFamily="18" charset="0"/>
              </a:rPr>
              <a:t> &lt;  </a:t>
            </a:r>
            <a:r>
              <a:rPr lang="en-US" sz="1900" i="1" dirty="0">
                <a:latin typeface="Times New Roman" panose="02020603050405020304" pitchFamily="18" charset="0"/>
                <a:cs typeface="Times New Roman" panose="02020603050405020304" pitchFamily="18" charset="0"/>
              </a:rPr>
              <a:t>k</a:t>
            </a:r>
            <a:r>
              <a:rPr lang="en-US" sz="1900" dirty="0">
                <a:latin typeface="Times New Roman" panose="02020603050405020304" pitchFamily="18" charset="0"/>
                <a:cs typeface="Times New Roman" panose="02020603050405020304" pitchFamily="18" charset="0"/>
              </a:rPr>
              <a:t>(</a:t>
            </a:r>
            <a:r>
              <a:rPr lang="en-US" sz="1900" i="1" dirty="0">
                <a:latin typeface="Times New Roman" panose="02020603050405020304" pitchFamily="18" charset="0"/>
                <a:cs typeface="Times New Roman" panose="02020603050405020304" pitchFamily="18" charset="0"/>
              </a:rPr>
              <a:t>n</a:t>
            </a:r>
            <a:r>
              <a:rPr lang="en-US" sz="1900" dirty="0">
                <a:latin typeface="Times New Roman" panose="02020603050405020304" pitchFamily="18" charset="0"/>
                <a:cs typeface="Times New Roman" panose="02020603050405020304" pitchFamily="18" charset="0"/>
              </a:rPr>
              <a:t>/</a:t>
            </a:r>
            <a:r>
              <a:rPr lang="en-US" sz="1900" i="1" dirty="0">
                <a:latin typeface="Times New Roman" panose="02020603050405020304" pitchFamily="18" charset="0"/>
                <a:cs typeface="Times New Roman" panose="02020603050405020304" pitchFamily="18" charset="0"/>
              </a:rPr>
              <a:t>k</a:t>
            </a:r>
            <a:r>
              <a:rPr lang="en-US" sz="1900" dirty="0">
                <a:latin typeface="Times New Roman" panose="02020603050405020304" pitchFamily="18" charset="0"/>
                <a:cs typeface="Times New Roman" panose="02020603050405020304" pitchFamily="18" charset="0"/>
              </a:rPr>
              <a:t>) = </a:t>
            </a:r>
            <a:r>
              <a:rPr lang="en-US" sz="1900" i="1" dirty="0">
                <a:latin typeface="Times New Roman" panose="02020603050405020304" pitchFamily="18" charset="0"/>
                <a:cs typeface="Times New Roman" panose="02020603050405020304" pitchFamily="18" charset="0"/>
              </a:rPr>
              <a:t>n</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đối</a:t>
            </a:r>
            <a:r>
              <a:rPr lang="en-US" sz="1900" dirty="0">
                <a:latin typeface="Times New Roman" panose="02020603050405020304" pitchFamily="18" charset="0"/>
                <a:cs typeface="Times New Roman" panose="02020603050405020304" pitchFamily="18" charset="0"/>
              </a:rPr>
              <a:t> t</a:t>
            </a:r>
            <a:r>
              <a:rPr lang="vi-VN" sz="1900" dirty="0">
                <a:latin typeface="Times New Roman" panose="02020603050405020304" pitchFamily="18" charset="0"/>
                <a:cs typeface="Times New Roman" panose="02020603050405020304" pitchFamily="18" charset="0"/>
              </a:rPr>
              <a:t>ư</a:t>
            </a:r>
            <a:r>
              <a:rPr lang="en-US" sz="1900" dirty="0" err="1">
                <a:latin typeface="Times New Roman" panose="02020603050405020304" pitchFamily="18" charset="0"/>
                <a:cs typeface="Times New Roman" panose="02020603050405020304" pitchFamily="18" charset="0"/>
              </a:rPr>
              <a:t>ợng</a:t>
            </a:r>
            <a:endParaRPr lang="en-US" sz="1900" dirty="0"/>
          </a:p>
        </p:txBody>
      </p:sp>
      <p:sp>
        <p:nvSpPr>
          <p:cNvPr id="8" name="Rectangle 2">
            <a:extLst>
              <a:ext uri="{FF2B5EF4-FFF2-40B4-BE49-F238E27FC236}">
                <a16:creationId xmlns:a16="http://schemas.microsoft.com/office/drawing/2014/main" id="{BAE06A08-E8C8-436B-A2AB-B6BCC480161C}"/>
              </a:ext>
            </a:extLst>
          </p:cNvPr>
          <p:cNvSpPr>
            <a:spLocks noGrp="1" noChangeArrowheads="1"/>
          </p:cNvSpPr>
          <p:nvPr>
            <p:ph type="title"/>
          </p:nvPr>
        </p:nvSpPr>
        <p:spPr>
          <a:xfrm>
            <a:off x="0" y="152400"/>
            <a:ext cx="9144000" cy="838200"/>
          </a:xfrm>
        </p:spPr>
        <p:txBody>
          <a:bodyPr>
            <a:noAutofit/>
          </a:bodyPr>
          <a:lstStyle/>
          <a:p>
            <a:pPr eaLnBrk="1" hangingPunct="1"/>
            <a:r>
              <a:rPr lang="en-US" altLang="en-US" sz="3500" dirty="0" err="1"/>
              <a:t>Nguyên</a:t>
            </a:r>
            <a:r>
              <a:rPr lang="en-US" altLang="en-US" sz="3500" dirty="0"/>
              <a:t> </a:t>
            </a:r>
            <a:r>
              <a:rPr lang="en-US" altLang="en-US" sz="3500" dirty="0" err="1"/>
              <a:t>lý</a:t>
            </a:r>
            <a:r>
              <a:rPr lang="en-US" altLang="en-US" sz="3500" dirty="0"/>
              <a:t> </a:t>
            </a:r>
            <a:r>
              <a:rPr lang="en-US" altLang="en-US" sz="3500" dirty="0" err="1"/>
              <a:t>Dirichlet</a:t>
            </a:r>
            <a:r>
              <a:rPr lang="en-US" altLang="en-US" sz="3500" dirty="0"/>
              <a:t> </a:t>
            </a:r>
            <a:r>
              <a:rPr lang="en-US" altLang="en-US" sz="3500" dirty="0" err="1"/>
              <a:t>tổng</a:t>
            </a:r>
            <a:r>
              <a:rPr lang="en-US" altLang="en-US" sz="3500" dirty="0"/>
              <a:t> </a:t>
            </a:r>
            <a:r>
              <a:rPr lang="en-US" altLang="en-US" sz="3500" dirty="0" err="1"/>
              <a:t>quát</a:t>
            </a:r>
            <a:endParaRPr lang="en-US" altLang="en-US" sz="3500" dirty="0"/>
          </a:p>
        </p:txBody>
      </p:sp>
    </p:spTree>
    <p:extLst>
      <p:ext uri="{BB962C8B-B14F-4D97-AF65-F5344CB8AC3E}">
        <p14:creationId xmlns:p14="http://schemas.microsoft.com/office/powerpoint/2010/main" val="1597587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98307">
                                            <p:txEl>
                                              <p:pRg st="5" end="5"/>
                                            </p:txEl>
                                          </p:spTgt>
                                        </p:tgtEl>
                                        <p:attrNameLst>
                                          <p:attrName>style.visibility</p:attrName>
                                        </p:attrNameLst>
                                      </p:cBhvr>
                                      <p:to>
                                        <p:strVal val="visible"/>
                                      </p:to>
                                    </p:set>
                                    <p:anim calcmode="lin" valueType="num">
                                      <p:cBhvr additive="base">
                                        <p:cTn id="16" dur="500" fill="hold"/>
                                        <p:tgtEl>
                                          <p:spTgt spid="98307">
                                            <p:txEl>
                                              <p:pRg st="5" end="5"/>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9830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8EBDEDF8-3A94-4F65-9F23-C896D8366109}"/>
              </a:ext>
            </a:extLst>
          </p:cNvPr>
          <p:cNvSpPr>
            <a:spLocks noGrp="1" noChangeArrowheads="1"/>
          </p:cNvSpPr>
          <p:nvPr>
            <p:ph type="title"/>
          </p:nvPr>
        </p:nvSpPr>
        <p:spPr>
          <a:xfrm>
            <a:off x="0" y="0"/>
            <a:ext cx="9144000" cy="838200"/>
          </a:xfrm>
        </p:spPr>
        <p:txBody>
          <a:bodyPr/>
          <a:lstStyle/>
          <a:p>
            <a:pPr eaLnBrk="1" hangingPunct="1"/>
            <a:r>
              <a:rPr lang="en-US" altLang="en-US" dirty="0" err="1"/>
              <a:t>Ví</a:t>
            </a:r>
            <a:r>
              <a:rPr lang="en-US" altLang="en-US" dirty="0"/>
              <a:t> </a:t>
            </a:r>
            <a:r>
              <a:rPr lang="en-US" altLang="en-US" dirty="0" err="1"/>
              <a:t>dụ</a:t>
            </a:r>
            <a:endParaRPr lang="en-US" altLang="en-US" dirty="0"/>
          </a:p>
        </p:txBody>
      </p:sp>
      <p:sp>
        <p:nvSpPr>
          <p:cNvPr id="80901" name="Rectangle 3">
            <a:extLst>
              <a:ext uri="{FF2B5EF4-FFF2-40B4-BE49-F238E27FC236}">
                <a16:creationId xmlns:a16="http://schemas.microsoft.com/office/drawing/2014/main" id="{FBCC308A-4181-4789-911D-BA8CCFBC205C}"/>
              </a:ext>
            </a:extLst>
          </p:cNvPr>
          <p:cNvSpPr>
            <a:spLocks noGrp="1" noChangeArrowheads="1"/>
          </p:cNvSpPr>
          <p:nvPr>
            <p:ph idx="1"/>
          </p:nvPr>
        </p:nvSpPr>
        <p:spPr>
          <a:xfrm>
            <a:off x="0" y="838200"/>
            <a:ext cx="9144000" cy="6019800"/>
          </a:xfrm>
        </p:spPr>
        <p:txBody>
          <a:bodyPr/>
          <a:lstStyle/>
          <a:p>
            <a:pPr marL="0" indent="0" algn="just" eaLnBrk="1" hangingPunct="1">
              <a:spcBef>
                <a:spcPts val="600"/>
              </a:spcBef>
              <a:buNone/>
              <a:defRPr/>
            </a:pPr>
            <a:r>
              <a:rPr lang="en-US" altLang="en-US" sz="2400" i="1">
                <a:solidFill>
                  <a:srgbClr val="FF0000"/>
                </a:solidFill>
                <a:latin typeface="Times New Roman" panose="02020603050405020304" pitchFamily="18" charset="0"/>
              </a:rPr>
              <a:t>“Nếu đem bỏ n đối t</a:t>
            </a:r>
            <a:r>
              <a:rPr lang="vi-VN" altLang="en-US" sz="2400" i="1">
                <a:solidFill>
                  <a:srgbClr val="FF0000"/>
                </a:solidFill>
                <a:latin typeface="Times New Roman" panose="02020603050405020304" pitchFamily="18" charset="0"/>
              </a:rPr>
              <a:t>ư</a:t>
            </a:r>
            <a:r>
              <a:rPr lang="en-US" altLang="en-US" sz="2400" i="1">
                <a:solidFill>
                  <a:srgbClr val="FF0000"/>
                </a:solidFill>
                <a:latin typeface="Times New Roman" panose="02020603050405020304" pitchFamily="18" charset="0"/>
              </a:rPr>
              <a:t>ợng vào k cái hộp thì bao giờ cũng tìm được ít nhất một cái hộp chứa </a:t>
            </a:r>
            <a:r>
              <a:rPr lang="en-US" altLang="en-US" sz="2400" b="1">
                <a:solidFill>
                  <a:srgbClr val="FF0000"/>
                </a:solidFill>
                <a:latin typeface="Times New Roman" panose="02020603050405020304" pitchFamily="18" charset="0"/>
                <a:sym typeface="Symbol" panose="05050102010706020507" pitchFamily="18" charset="2"/>
              </a:rPr>
              <a:t> </a:t>
            </a:r>
            <a:r>
              <a:rPr lang="en-US" altLang="en-US" sz="2400">
                <a:solidFill>
                  <a:srgbClr val="FF0000"/>
                </a:solidFill>
                <a:latin typeface="Times New Roman" panose="02020603050405020304" pitchFamily="18" charset="0"/>
                <a:sym typeface="Symbol" panose="05050102010706020507" pitchFamily="18" charset="2"/>
              </a:rPr>
              <a:t></a:t>
            </a:r>
            <a:r>
              <a:rPr lang="en-US" altLang="en-US" sz="2400" i="1">
                <a:solidFill>
                  <a:srgbClr val="FF0000"/>
                </a:solidFill>
                <a:latin typeface="Times New Roman" panose="02020603050405020304" pitchFamily="18" charset="0"/>
                <a:sym typeface="Symbol" panose="05050102010706020507" pitchFamily="18" charset="2"/>
              </a:rPr>
              <a:t>n/k</a:t>
            </a:r>
            <a:r>
              <a:rPr lang="en-US" altLang="en-US" sz="2400">
                <a:solidFill>
                  <a:srgbClr val="FF0000"/>
                </a:solidFill>
                <a:latin typeface="Times New Roman" panose="02020603050405020304" pitchFamily="18" charset="0"/>
                <a:sym typeface="Symbol" panose="05050102010706020507" pitchFamily="18" charset="2"/>
              </a:rPr>
              <a:t> </a:t>
            </a:r>
            <a:r>
              <a:rPr lang="en-US" altLang="en-US" sz="2400" i="1">
                <a:solidFill>
                  <a:srgbClr val="FF0000"/>
                </a:solidFill>
                <a:latin typeface="Times New Roman" panose="02020603050405020304" pitchFamily="18" charset="0"/>
                <a:sym typeface="Symbol" panose="05050102010706020507" pitchFamily="18" charset="2"/>
              </a:rPr>
              <a:t>đối t</a:t>
            </a:r>
            <a:r>
              <a:rPr lang="vi-VN" altLang="en-US" sz="2400" i="1">
                <a:solidFill>
                  <a:srgbClr val="FF0000"/>
                </a:solidFill>
                <a:latin typeface="Times New Roman" panose="02020603050405020304" pitchFamily="18" charset="0"/>
                <a:sym typeface="Symbol" panose="05050102010706020507" pitchFamily="18" charset="2"/>
              </a:rPr>
              <a:t>ư</a:t>
            </a:r>
            <a:r>
              <a:rPr lang="en-US" altLang="en-US" sz="2400" i="1">
                <a:solidFill>
                  <a:srgbClr val="FF0000"/>
                </a:solidFill>
                <a:latin typeface="Times New Roman" panose="02020603050405020304" pitchFamily="18" charset="0"/>
                <a:sym typeface="Symbol" panose="05050102010706020507" pitchFamily="18" charset="2"/>
              </a:rPr>
              <a:t>ợng”.</a:t>
            </a:r>
          </a:p>
          <a:p>
            <a:pPr marL="0" indent="0" algn="just" eaLnBrk="1" hangingPunct="1">
              <a:spcBef>
                <a:spcPts val="600"/>
              </a:spcBef>
              <a:buNone/>
              <a:defRPr/>
            </a:pPr>
            <a:r>
              <a:rPr lang="en-US" sz="2200" b="1">
                <a:latin typeface="Times New Roman" panose="02020603050405020304" pitchFamily="18" charset="0"/>
                <a:cs typeface="Times New Roman" panose="02020603050405020304" pitchFamily="18" charset="0"/>
              </a:rPr>
              <a:t>Ví dụ 3. </a:t>
            </a:r>
            <a:r>
              <a:rPr lang="en-US" sz="2200">
                <a:latin typeface="Times New Roman" panose="02020603050405020304" pitchFamily="18" charset="0"/>
                <a:cs typeface="Times New Roman" panose="02020603050405020304" pitchFamily="18" charset="0"/>
              </a:rPr>
              <a:t>Trong nhóm gồm 100 người có ít nhất bao nhiêu người sinh cùng 1 tháng ?</a:t>
            </a:r>
            <a:r>
              <a:rPr lang="en-US" sz="2200">
                <a:latin typeface=".VnTime" panose="020B7200000000000000" pitchFamily="34" charset="0"/>
              </a:rPr>
              <a:t>.</a:t>
            </a:r>
          </a:p>
          <a:p>
            <a:pPr marL="0" indent="0" algn="just" eaLnBrk="1" hangingPunct="1">
              <a:spcBef>
                <a:spcPts val="600"/>
              </a:spcBef>
              <a:buFont typeface="Wingdings" panose="05000000000000000000" pitchFamily="2" charset="2"/>
              <a:buNone/>
              <a:defRPr/>
            </a:pPr>
            <a:r>
              <a:rPr lang="en-US" sz="2200" b="1">
                <a:latin typeface=".VnTime" panose="020B7200000000000000" pitchFamily="34" charset="0"/>
              </a:rPr>
              <a:t>Gi¶i</a:t>
            </a:r>
            <a:r>
              <a:rPr lang="en-US" sz="2200">
                <a:latin typeface=".VnTime" panose="020B7200000000000000" pitchFamily="34" charset="0"/>
              </a:rPr>
              <a:t>: </a:t>
            </a:r>
            <a:r>
              <a:rPr lang="en-US" sz="2200">
                <a:latin typeface="Times New Roman" panose="02020603050405020304" pitchFamily="18" charset="0"/>
                <a:cs typeface="Times New Roman" panose="02020603050405020304" pitchFamily="18" charset="0"/>
              </a:rPr>
              <a:t>Xếp những người cùng sinh 1 tháng vào 1 nhóm. Có 12 tháng tất cả. Vậy theo nguyên lý</a:t>
            </a:r>
            <a:r>
              <a:rPr lang="en-US" sz="2200">
                <a:latin typeface=".VnTime" panose="020B7200000000000000" pitchFamily="34" charset="0"/>
              </a:rPr>
              <a:t> Dirichlet,</a:t>
            </a:r>
            <a:r>
              <a:rPr lang="en-US" sz="2200">
                <a:latin typeface="Times New Roman" panose="02020603050405020304" pitchFamily="18" charset="0"/>
                <a:cs typeface="Times New Roman" panose="02020603050405020304" pitchFamily="18" charset="0"/>
              </a:rPr>
              <a:t> tồn tại ít nhất 1 nhóm có không ít hơn</a:t>
            </a:r>
            <a:r>
              <a:rPr lang="en-US" sz="2200">
                <a:latin typeface=".VnTime" panose="020B7200000000000000" pitchFamily="34" charset="0"/>
              </a:rPr>
              <a:t> </a:t>
            </a:r>
            <a:r>
              <a:rPr lang="en-US" altLang="en-US" sz="2000">
                <a:latin typeface="Times New Roman" panose="02020603050405020304" pitchFamily="18" charset="0"/>
                <a:sym typeface="Symbol" panose="05050102010706020507" pitchFamily="18" charset="2"/>
              </a:rPr>
              <a:t>100/12 </a:t>
            </a:r>
            <a:r>
              <a:rPr lang="en-US" sz="2200">
                <a:latin typeface=".VnTime" panose="020B7200000000000000" pitchFamily="34" charset="0"/>
              </a:rPr>
              <a:t>= 9 </a:t>
            </a:r>
            <a:r>
              <a:rPr lang="en-US" sz="2200">
                <a:latin typeface="Times New Roman" panose="02020603050405020304" pitchFamily="18" charset="0"/>
                <a:cs typeface="Times New Roman" panose="02020603050405020304" pitchFamily="18" charset="0"/>
              </a:rPr>
              <a:t>người</a:t>
            </a:r>
          </a:p>
          <a:p>
            <a:pPr algn="just" eaLnBrk="1" hangingPunct="1">
              <a:spcBef>
                <a:spcPts val="600"/>
              </a:spcBef>
              <a:defRPr/>
            </a:pPr>
            <a:endParaRPr lang="en-US" sz="2200" b="1">
              <a:latin typeface=".VnTime" panose="020B7200000000000000" pitchFamily="34" charset="0"/>
            </a:endParaRPr>
          </a:p>
          <a:p>
            <a:pPr marL="0" indent="0" algn="just" eaLnBrk="1" hangingPunct="1">
              <a:spcBef>
                <a:spcPts val="600"/>
              </a:spcBef>
              <a:buNone/>
              <a:defRPr/>
            </a:pPr>
            <a:r>
              <a:rPr lang="en-US" sz="2200" b="1">
                <a:latin typeface="Times New Roman" panose="02020603050405020304" pitchFamily="18" charset="0"/>
                <a:cs typeface="Times New Roman" panose="02020603050405020304" pitchFamily="18" charset="0"/>
              </a:rPr>
              <a:t>Ví dụ 4. </a:t>
            </a:r>
            <a:r>
              <a:rPr lang="en-US" sz="2200">
                <a:latin typeface="Times New Roman" panose="02020603050405020304" pitchFamily="18" charset="0"/>
                <a:cs typeface="Times New Roman" panose="02020603050405020304" pitchFamily="18" charset="0"/>
              </a:rPr>
              <a:t>Có 5 loại học bổng khác nhau. Hỏi rằng phải có ít nhất bao nhiêu sinh viên để chắc chắn rằng có ít ra là 6 người cùng nhận học bổng như nhau?</a:t>
            </a:r>
          </a:p>
          <a:p>
            <a:pPr marL="0" indent="0" algn="just" eaLnBrk="1" hangingPunct="1">
              <a:spcBef>
                <a:spcPts val="600"/>
              </a:spcBef>
              <a:buNone/>
              <a:defRPr/>
            </a:pPr>
            <a:r>
              <a:rPr lang="en-US" sz="2200">
                <a:latin typeface="Times New Roman" panose="02020603050405020304" pitchFamily="18" charset="0"/>
                <a:cs typeface="Times New Roman" panose="02020603050405020304" pitchFamily="18" charset="0"/>
              </a:rPr>
              <a:t>Giải. Số sinh viên ít nhất cần có để đảm bảo rằng có 6 sinh viên cùng nhận học bổng như nhau là số nguyên nhỏ nhất </a:t>
            </a:r>
            <a:r>
              <a:rPr lang="en-US" sz="2200" i="1">
                <a:latin typeface="Times New Roman" panose="02020603050405020304" pitchFamily="18" charset="0"/>
                <a:cs typeface="Times New Roman" panose="02020603050405020304" pitchFamily="18" charset="0"/>
              </a:rPr>
              <a:t>n</a:t>
            </a:r>
            <a:r>
              <a:rPr lang="en-US" sz="2200">
                <a:latin typeface="Times New Roman" panose="02020603050405020304" pitchFamily="18" charset="0"/>
                <a:cs typeface="Times New Roman" panose="02020603050405020304" pitchFamily="18" charset="0"/>
              </a:rPr>
              <a:t> sao cho </a:t>
            </a:r>
            <a:r>
              <a:rPr lang="en-US" altLang="en-US" sz="2200">
                <a:latin typeface="Times New Roman" panose="02020603050405020304" pitchFamily="18" charset="0"/>
                <a:sym typeface="Symbol" panose="05050102010706020507" pitchFamily="18" charset="2"/>
              </a:rPr>
              <a:t></a:t>
            </a:r>
            <a:r>
              <a:rPr lang="en-US" altLang="en-US" sz="2200" i="1">
                <a:latin typeface="Times New Roman" panose="02020603050405020304" pitchFamily="18" charset="0"/>
                <a:sym typeface="Symbol" panose="05050102010706020507" pitchFamily="18" charset="2"/>
              </a:rPr>
              <a:t>n</a:t>
            </a:r>
            <a:r>
              <a:rPr lang="en-US" altLang="en-US" sz="2200">
                <a:latin typeface="Times New Roman" panose="02020603050405020304" pitchFamily="18" charset="0"/>
                <a:sym typeface="Symbol" panose="05050102010706020507" pitchFamily="18" charset="2"/>
              </a:rPr>
              <a:t>/5 = 6. Số nguyên nhỏ nhất đó là </a:t>
            </a:r>
            <a:r>
              <a:rPr lang="en-US" sz="2200" i="1">
                <a:latin typeface="Times New Roman" panose="02020603050405020304" pitchFamily="18" charset="0"/>
                <a:cs typeface="Times New Roman" panose="02020603050405020304" pitchFamily="18" charset="0"/>
              </a:rPr>
              <a:t>n</a:t>
            </a:r>
            <a:r>
              <a:rPr lang="en-US" sz="2200">
                <a:latin typeface="Times New Roman" panose="02020603050405020304" pitchFamily="18" charset="0"/>
                <a:cs typeface="Times New Roman" panose="02020603050405020304" pitchFamily="18" charset="0"/>
              </a:rPr>
              <a:t> = 5</a:t>
            </a:r>
            <a:r>
              <a:rPr lang="en-US" sz="2200">
                <a:latin typeface="Times New Roman" panose="02020603050405020304" pitchFamily="18" charset="0"/>
                <a:cs typeface="Times New Roman" panose="02020603050405020304" pitchFamily="18" charset="0"/>
                <a:sym typeface="Symbol" panose="05050102010706020507" pitchFamily="18" charset="2"/>
              </a:rPr>
              <a:t></a:t>
            </a:r>
            <a:r>
              <a:rPr lang="en-US" sz="2200">
                <a:latin typeface="Times New Roman" panose="02020603050405020304" pitchFamily="18" charset="0"/>
                <a:cs typeface="Times New Roman" panose="02020603050405020304" pitchFamily="18" charset="0"/>
              </a:rPr>
              <a:t>5+1 = 26. </a:t>
            </a:r>
            <a:r>
              <a:rPr lang="en-US" sz="2200">
                <a:latin typeface=".VnTime" panose="020B7200000000000000" pitchFamily="34" charset="0"/>
              </a:rPr>
              <a:t> </a:t>
            </a:r>
          </a:p>
          <a:p>
            <a:pPr marL="0" indent="0" algn="just" eaLnBrk="1" hangingPunct="1">
              <a:spcBef>
                <a:spcPts val="600"/>
              </a:spcBef>
              <a:buNone/>
              <a:defRPr/>
            </a:pPr>
            <a:r>
              <a:rPr lang="en-US" sz="2200">
                <a:latin typeface="Times New Roman" panose="02020603050405020304" pitchFamily="18" charset="0"/>
                <a:cs typeface="Times New Roman" panose="02020603050405020304" pitchFamily="18" charset="0"/>
              </a:rPr>
              <a:t>Vậy 26 là số lượng sinh viên nhỏ nhất để đảm bảo chắc chắn là có 6 sinh viên cùng hưởng 1 loại học bổng</a:t>
            </a:r>
            <a:endParaRPr lang="en-US" sz="2200"/>
          </a:p>
        </p:txBody>
      </p:sp>
    </p:spTree>
    <p:extLst>
      <p:ext uri="{BB962C8B-B14F-4D97-AF65-F5344CB8AC3E}">
        <p14:creationId xmlns:p14="http://schemas.microsoft.com/office/powerpoint/2010/main" val="11875560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0901">
                                            <p:txEl>
                                              <p:pRg st="2" end="2"/>
                                            </p:txEl>
                                          </p:spTgt>
                                        </p:tgtEl>
                                        <p:attrNameLst>
                                          <p:attrName>style.visibility</p:attrName>
                                        </p:attrNameLst>
                                      </p:cBhvr>
                                      <p:to>
                                        <p:strVal val="visible"/>
                                      </p:to>
                                    </p:set>
                                    <p:anim calcmode="lin" valueType="num">
                                      <p:cBhvr additive="base">
                                        <p:cTn id="7" dur="500" fill="hold"/>
                                        <p:tgtEl>
                                          <p:spTgt spid="8090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090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0901">
                                            <p:txEl>
                                              <p:pRg st="4" end="4"/>
                                            </p:txEl>
                                          </p:spTgt>
                                        </p:tgtEl>
                                        <p:attrNameLst>
                                          <p:attrName>style.visibility</p:attrName>
                                        </p:attrNameLst>
                                      </p:cBhvr>
                                      <p:to>
                                        <p:strVal val="visible"/>
                                      </p:to>
                                    </p:set>
                                    <p:anim calcmode="lin" valueType="num">
                                      <p:cBhvr additive="base">
                                        <p:cTn id="13" dur="500" fill="hold"/>
                                        <p:tgtEl>
                                          <p:spTgt spid="80901">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090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0901">
                                            <p:txEl>
                                              <p:pRg st="5" end="5"/>
                                            </p:txEl>
                                          </p:spTgt>
                                        </p:tgtEl>
                                        <p:attrNameLst>
                                          <p:attrName>style.visibility</p:attrName>
                                        </p:attrNameLst>
                                      </p:cBhvr>
                                      <p:to>
                                        <p:strVal val="visible"/>
                                      </p:to>
                                    </p:set>
                                    <p:anim calcmode="lin" valueType="num">
                                      <p:cBhvr additive="base">
                                        <p:cTn id="19" dur="500" fill="hold"/>
                                        <p:tgtEl>
                                          <p:spTgt spid="80901">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090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0901">
                                            <p:txEl>
                                              <p:pRg st="6" end="6"/>
                                            </p:txEl>
                                          </p:spTgt>
                                        </p:tgtEl>
                                        <p:attrNameLst>
                                          <p:attrName>style.visibility</p:attrName>
                                        </p:attrNameLst>
                                      </p:cBhvr>
                                      <p:to>
                                        <p:strVal val="visible"/>
                                      </p:to>
                                    </p:set>
                                    <p:anim calcmode="lin" valueType="num">
                                      <p:cBhvr additive="base">
                                        <p:cTn id="25" dur="500" fill="hold"/>
                                        <p:tgtEl>
                                          <p:spTgt spid="80901">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090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0" y="0"/>
            <a:ext cx="9144000" cy="838200"/>
          </a:xfrm>
        </p:spPr>
        <p:txBody>
          <a:bodyPr/>
          <a:lstStyle/>
          <a:p>
            <a:pPr eaLnBrk="1" hangingPunct="1"/>
            <a:r>
              <a:rPr lang="en-US" altLang="en-US" dirty="0" err="1"/>
              <a:t>Ví</a:t>
            </a:r>
            <a:r>
              <a:rPr lang="en-US" altLang="en-US" dirty="0"/>
              <a:t> </a:t>
            </a:r>
            <a:r>
              <a:rPr lang="en-US" altLang="en-US" dirty="0" err="1"/>
              <a:t>dụ</a:t>
            </a:r>
            <a:endParaRPr lang="en-US" altLang="en-US" dirty="0"/>
          </a:p>
        </p:txBody>
      </p:sp>
      <p:sp>
        <p:nvSpPr>
          <p:cNvPr id="83973" name="Rectangle 3"/>
          <p:cNvSpPr>
            <a:spLocks noGrp="1" noChangeArrowheads="1"/>
          </p:cNvSpPr>
          <p:nvPr>
            <p:ph idx="1"/>
          </p:nvPr>
        </p:nvSpPr>
        <p:spPr>
          <a:xfrm>
            <a:off x="0" y="838200"/>
            <a:ext cx="9067800" cy="5180013"/>
          </a:xfrm>
        </p:spPr>
        <p:txBody>
          <a:bodyPr/>
          <a:lstStyle/>
          <a:p>
            <a:pPr marL="0" indent="0" algn="just" eaLnBrk="1" hangingPunct="1">
              <a:lnSpc>
                <a:spcPct val="110000"/>
              </a:lnSpc>
              <a:buFontTx/>
              <a:buNone/>
            </a:pPr>
            <a:r>
              <a:rPr lang="en-US" altLang="en-US" sz="2200" b="1" dirty="0" err="1">
                <a:latin typeface="Times New Roman" panose="02020603050405020304" pitchFamily="18" charset="0"/>
                <a:cs typeface="Times New Roman" panose="02020603050405020304" pitchFamily="18" charset="0"/>
              </a:rPr>
              <a:t>Ví</a:t>
            </a:r>
            <a:r>
              <a:rPr lang="en-US" altLang="en-US" sz="2200" b="1" dirty="0">
                <a:latin typeface="Times New Roman" panose="02020603050405020304" pitchFamily="18" charset="0"/>
                <a:cs typeface="Times New Roman" panose="02020603050405020304" pitchFamily="18" charset="0"/>
              </a:rPr>
              <a:t> </a:t>
            </a:r>
            <a:r>
              <a:rPr lang="en-US" altLang="en-US" sz="2200" b="1" dirty="0" err="1">
                <a:latin typeface="Times New Roman" panose="02020603050405020304" pitchFamily="18" charset="0"/>
                <a:cs typeface="Times New Roman" panose="02020603050405020304" pitchFamily="18" charset="0"/>
              </a:rPr>
              <a:t>dụ</a:t>
            </a:r>
            <a:r>
              <a:rPr lang="en-US" altLang="en-US" sz="2200" b="1" dirty="0">
                <a:latin typeface="Times New Roman" panose="02020603050405020304" pitchFamily="18" charset="0"/>
                <a:cs typeface="Times New Roman" panose="02020603050405020304" pitchFamily="18" charset="0"/>
              </a:rPr>
              <a:t> 5</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Trong</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một</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phòng</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họp</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bao</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giờ</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cũng</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tìm</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được</a:t>
            </a:r>
            <a:r>
              <a:rPr lang="en-US" altLang="en-US" sz="2200" dirty="0">
                <a:latin typeface="Times New Roman" panose="02020603050405020304" pitchFamily="18" charset="0"/>
                <a:cs typeface="Times New Roman" panose="02020603050405020304" pitchFamily="18" charset="0"/>
              </a:rPr>
              <a:t> 2 </a:t>
            </a:r>
            <a:r>
              <a:rPr lang="en-US" altLang="en-US" sz="2200" dirty="0" err="1">
                <a:latin typeface="Times New Roman" panose="02020603050405020304" pitchFamily="18" charset="0"/>
                <a:cs typeface="Times New Roman" panose="02020603050405020304" pitchFamily="18" charset="0"/>
              </a:rPr>
              <a:t>người</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có</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số</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người</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quen</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trong</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số</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những</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người</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dự</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họp</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là</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bằng</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nhau</a:t>
            </a:r>
            <a:r>
              <a:rPr lang="en-US" altLang="en-US" sz="2200" dirty="0">
                <a:latin typeface="Times New Roman" panose="02020603050405020304" pitchFamily="18" charset="0"/>
                <a:cs typeface="Times New Roman" panose="02020603050405020304" pitchFamily="18" charset="0"/>
              </a:rPr>
              <a:t>.</a:t>
            </a:r>
          </a:p>
          <a:p>
            <a:pPr marL="0" indent="0" algn="just" eaLnBrk="1" hangingPunct="1">
              <a:lnSpc>
                <a:spcPct val="110000"/>
              </a:lnSpc>
              <a:buFontTx/>
              <a:buNone/>
            </a:pPr>
            <a:r>
              <a:rPr lang="en-US" altLang="en-US" sz="2200" b="1" dirty="0" err="1">
                <a:latin typeface="Times New Roman" panose="02020603050405020304" pitchFamily="18" charset="0"/>
                <a:cs typeface="Times New Roman" panose="02020603050405020304" pitchFamily="18" charset="0"/>
              </a:rPr>
              <a:t>Giải</a:t>
            </a:r>
            <a:r>
              <a:rPr lang="en-US" altLang="en-US" sz="2200" b="1"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Gọi</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số</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người</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dự</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họp</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là</a:t>
            </a:r>
            <a:r>
              <a:rPr lang="en-US" altLang="en-US" sz="2200" dirty="0">
                <a:latin typeface="Times New Roman" panose="02020603050405020304" pitchFamily="18" charset="0"/>
                <a:cs typeface="Times New Roman" panose="02020603050405020304" pitchFamily="18" charset="0"/>
              </a:rPr>
              <a:t> </a:t>
            </a:r>
            <a:r>
              <a:rPr lang="en-US" altLang="en-US" sz="2200" i="1" dirty="0">
                <a:latin typeface="Times New Roman" panose="02020603050405020304" pitchFamily="18" charset="0"/>
                <a:cs typeface="Times New Roman" panose="02020603050405020304" pitchFamily="18" charset="0"/>
              </a:rPr>
              <a:t>n</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khi</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đó</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số</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người</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quen</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của</a:t>
            </a:r>
            <a:r>
              <a:rPr lang="en-US" altLang="en-US" sz="2200" dirty="0">
                <a:latin typeface="Times New Roman" panose="02020603050405020304" pitchFamily="18" charset="0"/>
                <a:cs typeface="Times New Roman" panose="02020603050405020304" pitchFamily="18" charset="0"/>
              </a:rPr>
              <a:t> 1 </a:t>
            </a:r>
            <a:r>
              <a:rPr lang="en-US" altLang="en-US" sz="2200" dirty="0" err="1">
                <a:latin typeface="Times New Roman" panose="02020603050405020304" pitchFamily="18" charset="0"/>
                <a:cs typeface="Times New Roman" panose="02020603050405020304" pitchFamily="18" charset="0"/>
              </a:rPr>
              <a:t>người</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nào</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đó</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trong</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phòng</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họp</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chỉ</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có</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thể</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nhận</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các</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giá</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trị</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từ</a:t>
            </a:r>
            <a:r>
              <a:rPr lang="en-US" altLang="en-US" sz="2200" dirty="0">
                <a:latin typeface="Times New Roman" panose="02020603050405020304" pitchFamily="18" charset="0"/>
                <a:cs typeface="Times New Roman" panose="02020603050405020304" pitchFamily="18" charset="0"/>
              </a:rPr>
              <a:t> 0 </a:t>
            </a:r>
            <a:r>
              <a:rPr lang="en-US" altLang="en-US" sz="2200" dirty="0" err="1">
                <a:latin typeface="Times New Roman" panose="02020603050405020304" pitchFamily="18" charset="0"/>
                <a:cs typeface="Times New Roman" panose="02020603050405020304" pitchFamily="18" charset="0"/>
              </a:rPr>
              <a:t>đến</a:t>
            </a:r>
            <a:r>
              <a:rPr lang="en-US" altLang="en-US" sz="2200" dirty="0">
                <a:latin typeface=".VnTime" panose="020B7200000000000000" pitchFamily="34" charset="0"/>
              </a:rPr>
              <a:t> </a:t>
            </a:r>
            <a:r>
              <a:rPr lang="en-US" altLang="en-US" sz="2200" i="1" dirty="0">
                <a:latin typeface=".VnTime" panose="020B7200000000000000" pitchFamily="34" charset="0"/>
              </a:rPr>
              <a:t>n</a:t>
            </a:r>
            <a:r>
              <a:rPr lang="en-US" altLang="en-US" sz="2200" dirty="0">
                <a:latin typeface=".VnTime" panose="020B7200000000000000" pitchFamily="34" charset="0"/>
              </a:rPr>
              <a:t>-1. </a:t>
            </a:r>
          </a:p>
          <a:p>
            <a:pPr marL="0" indent="0" algn="just" eaLnBrk="1" hangingPunct="1">
              <a:lnSpc>
                <a:spcPct val="110000"/>
              </a:lnSpc>
              <a:buFont typeface="Wingdings" panose="05000000000000000000" pitchFamily="2" charset="2"/>
              <a:buNone/>
            </a:pPr>
            <a:r>
              <a:rPr lang="en-US" altLang="en-US" sz="2200" dirty="0" err="1">
                <a:latin typeface="Times New Roman" panose="02020603050405020304" pitchFamily="18" charset="0"/>
                <a:cs typeface="Times New Roman" panose="02020603050405020304" pitchFamily="18" charset="0"/>
              </a:rPr>
              <a:t>Rõ</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ràng</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trong</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phòng</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không</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thể</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đồng</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thời</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có</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người</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có</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số</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người</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quen</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là</a:t>
            </a:r>
            <a:r>
              <a:rPr lang="en-US" altLang="en-US" sz="2200" dirty="0">
                <a:latin typeface="Times New Roman" panose="02020603050405020304" pitchFamily="18" charset="0"/>
                <a:cs typeface="Times New Roman" panose="02020603050405020304" pitchFamily="18" charset="0"/>
              </a:rPr>
              <a:t> 0 (</a:t>
            </a:r>
            <a:r>
              <a:rPr lang="en-US" altLang="en-US" sz="2200" dirty="0" err="1">
                <a:latin typeface="Times New Roman" panose="02020603050405020304" pitchFamily="18" charset="0"/>
                <a:cs typeface="Times New Roman" panose="02020603050405020304" pitchFamily="18" charset="0"/>
              </a:rPr>
              <a:t>tức</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là</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không</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quen</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ai</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cả</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và</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có</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người</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có</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số</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người</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quen</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là</a:t>
            </a:r>
            <a:r>
              <a:rPr lang="en-US" altLang="en-US" sz="2200" dirty="0">
                <a:latin typeface="Times New Roman" panose="02020603050405020304" pitchFamily="18" charset="0"/>
                <a:cs typeface="Times New Roman" panose="02020603050405020304" pitchFamily="18" charset="0"/>
              </a:rPr>
              <a:t> </a:t>
            </a:r>
            <a:r>
              <a:rPr lang="en-US" altLang="en-US" sz="2200" i="1" dirty="0">
                <a:latin typeface="Times New Roman" panose="02020603050405020304" pitchFamily="18" charset="0"/>
                <a:cs typeface="Times New Roman" panose="02020603050405020304" pitchFamily="18" charset="0"/>
              </a:rPr>
              <a:t>n</a:t>
            </a:r>
            <a:r>
              <a:rPr lang="en-US" altLang="en-US" sz="2200" dirty="0">
                <a:latin typeface="Times New Roman" panose="02020603050405020304" pitchFamily="18" charset="0"/>
                <a:cs typeface="Times New Roman" panose="02020603050405020304" pitchFamily="18" charset="0"/>
              </a:rPr>
              <a:t>-1 (</a:t>
            </a:r>
            <a:r>
              <a:rPr lang="en-US" altLang="en-US" sz="2200" dirty="0" err="1">
                <a:latin typeface="Times New Roman" panose="02020603050405020304" pitchFamily="18" charset="0"/>
                <a:cs typeface="Times New Roman" panose="02020603050405020304" pitchFamily="18" charset="0"/>
              </a:rPr>
              <a:t>tức</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là</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quen</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tất</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cả</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Vì</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vậy</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theo</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số</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lượng</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người</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quen</a:t>
            </a:r>
            <a:r>
              <a:rPr lang="en-US" altLang="en-US" sz="2200" dirty="0">
                <a:latin typeface="Times New Roman" panose="02020603050405020304" pitchFamily="18" charset="0"/>
                <a:cs typeface="Times New Roman" panose="02020603050405020304" pitchFamily="18" charset="0"/>
              </a:rPr>
              <a:t> ta </a:t>
            </a:r>
            <a:r>
              <a:rPr lang="en-US" altLang="en-US" sz="2200" dirty="0" err="1">
                <a:latin typeface="Times New Roman" panose="02020603050405020304" pitchFamily="18" charset="0"/>
                <a:cs typeface="Times New Roman" panose="02020603050405020304" pitchFamily="18" charset="0"/>
              </a:rPr>
              <a:t>chỉ</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có</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thể</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phân</a:t>
            </a:r>
            <a:r>
              <a:rPr lang="en-US" altLang="en-US" sz="2200" dirty="0">
                <a:latin typeface="Times New Roman" panose="02020603050405020304" pitchFamily="18" charset="0"/>
                <a:cs typeface="Times New Roman" panose="02020603050405020304" pitchFamily="18" charset="0"/>
              </a:rPr>
              <a:t> </a:t>
            </a:r>
            <a:r>
              <a:rPr lang="en-US" altLang="en-US" sz="2200" i="1" dirty="0">
                <a:latin typeface="Times New Roman" panose="02020603050405020304" pitchFamily="18" charset="0"/>
                <a:cs typeface="Times New Roman" panose="02020603050405020304" pitchFamily="18" charset="0"/>
              </a:rPr>
              <a:t>n</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người</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thành</a:t>
            </a:r>
            <a:r>
              <a:rPr lang="en-US" altLang="en-US" sz="2200" dirty="0">
                <a:latin typeface="Times New Roman" panose="02020603050405020304" pitchFamily="18" charset="0"/>
                <a:cs typeface="Times New Roman" panose="02020603050405020304" pitchFamily="18" charset="0"/>
              </a:rPr>
              <a:t> </a:t>
            </a:r>
            <a:r>
              <a:rPr lang="en-US" altLang="en-US" sz="2200" i="1" dirty="0">
                <a:latin typeface="Times New Roman" panose="02020603050405020304" pitchFamily="18" charset="0"/>
                <a:cs typeface="Times New Roman" panose="02020603050405020304" pitchFamily="18" charset="0"/>
              </a:rPr>
              <a:t>n</a:t>
            </a:r>
            <a:r>
              <a:rPr lang="en-US" altLang="en-US" sz="2200" dirty="0">
                <a:latin typeface="Times New Roman" panose="02020603050405020304" pitchFamily="18" charset="0"/>
                <a:cs typeface="Times New Roman" panose="02020603050405020304" pitchFamily="18" charset="0"/>
              </a:rPr>
              <a:t>-1 </a:t>
            </a:r>
            <a:r>
              <a:rPr lang="en-US" altLang="en-US" sz="2200" dirty="0" err="1">
                <a:latin typeface="Times New Roman" panose="02020603050405020304" pitchFamily="18" charset="0"/>
                <a:cs typeface="Times New Roman" panose="02020603050405020304" pitchFamily="18" charset="0"/>
              </a:rPr>
              <a:t>nhóm</a:t>
            </a:r>
            <a:endParaRPr lang="en-US" altLang="en-US" sz="2200" dirty="0">
              <a:latin typeface=".VnTime" panose="020B7200000000000000" pitchFamily="34" charset="0"/>
            </a:endParaRPr>
          </a:p>
          <a:p>
            <a:pPr marL="0" indent="0" algn="just" eaLnBrk="1" hangingPunct="1">
              <a:lnSpc>
                <a:spcPct val="110000"/>
              </a:lnSpc>
              <a:buFont typeface="Wingdings" panose="05000000000000000000" pitchFamily="2" charset="2"/>
              <a:buNone/>
            </a:pPr>
            <a:r>
              <a:rPr lang="en-US" altLang="en-US" sz="2200" dirty="0">
                <a:latin typeface="Times New Roman" panose="02020603050405020304" pitchFamily="18" charset="0"/>
                <a:cs typeface="Times New Roman" panose="02020603050405020304" pitchFamily="18" charset="0"/>
              </a:rPr>
              <a:t>Theo </a:t>
            </a:r>
            <a:r>
              <a:rPr lang="en-US" altLang="en-US" sz="2200" dirty="0" err="1">
                <a:latin typeface="Times New Roman" panose="02020603050405020304" pitchFamily="18" charset="0"/>
                <a:cs typeface="Times New Roman" panose="02020603050405020304" pitchFamily="18" charset="0"/>
              </a:rPr>
              <a:t>nguyên</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lý</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Dirichlet</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suy</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ra</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có</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ít</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nhất</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một</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nhóm</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phải</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có</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không</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ít</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hơn</a:t>
            </a:r>
            <a:r>
              <a:rPr lang="en-US" altLang="en-US" sz="2200" dirty="0">
                <a:latin typeface="Times New Roman" panose="02020603050405020304" pitchFamily="18" charset="0"/>
                <a:cs typeface="Times New Roman" panose="02020603050405020304" pitchFamily="18" charset="0"/>
              </a:rPr>
              <a:t> 2 </a:t>
            </a:r>
            <a:r>
              <a:rPr lang="en-US" altLang="en-US" sz="2200" dirty="0" err="1">
                <a:latin typeface="Times New Roman" panose="02020603050405020304" pitchFamily="18" charset="0"/>
                <a:cs typeface="Times New Roman" panose="02020603050405020304" pitchFamily="18" charset="0"/>
              </a:rPr>
              <a:t>người</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tức</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là</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luôn</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tìm</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được</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ít</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ra</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là</a:t>
            </a:r>
            <a:r>
              <a:rPr lang="en-US" altLang="en-US" sz="2200" dirty="0">
                <a:latin typeface="Times New Roman" panose="02020603050405020304" pitchFamily="18" charset="0"/>
                <a:cs typeface="Times New Roman" panose="02020603050405020304" pitchFamily="18" charset="0"/>
              </a:rPr>
              <a:t> 2 </a:t>
            </a:r>
            <a:r>
              <a:rPr lang="en-US" altLang="en-US" sz="2200" dirty="0" err="1">
                <a:latin typeface="Times New Roman" panose="02020603050405020304" pitchFamily="18" charset="0"/>
                <a:cs typeface="Times New Roman" panose="02020603050405020304" pitchFamily="18" charset="0"/>
              </a:rPr>
              <a:t>người</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có</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số</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người</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quen</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là</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bằng</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nhau</a:t>
            </a:r>
            <a:endParaRPr lang="en-US" altLang="en-US" sz="2200" dirty="0">
              <a:latin typeface=".VnTime" panose="020B7200000000000000"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730278625"/>
              </p:ext>
            </p:extLst>
          </p:nvPr>
        </p:nvGraphicFramePr>
        <p:xfrm>
          <a:off x="1511300" y="4908550"/>
          <a:ext cx="549275" cy="371475"/>
        </p:xfrm>
        <a:graphic>
          <a:graphicData uri="http://schemas.openxmlformats.org/drawingml/2006/table">
            <a:tbl>
              <a:tblPr firstRow="1" bandRow="1">
                <a:tableStyleId>{93296810-A885-4BE3-A3E7-6D5BEEA58F35}</a:tableStyleId>
              </a:tblPr>
              <a:tblGrid>
                <a:gridCol w="549275">
                  <a:extLst>
                    <a:ext uri="{9D8B030D-6E8A-4147-A177-3AD203B41FA5}">
                      <a16:colId xmlns:a16="http://schemas.microsoft.com/office/drawing/2014/main" val="20000"/>
                    </a:ext>
                  </a:extLst>
                </a:gridCol>
              </a:tblGrid>
              <a:tr h="371475">
                <a:tc>
                  <a:txBody>
                    <a:bodyPr/>
                    <a:lstStyle/>
                    <a:p>
                      <a:pPr algn="ctr"/>
                      <a:r>
                        <a:rPr lang="en-US" sz="1800"/>
                        <a:t>0</a:t>
                      </a:r>
                    </a:p>
                  </a:txBody>
                  <a:tcPr marL="91297" marR="91297" marT="45798" marB="45798"/>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986554025"/>
              </p:ext>
            </p:extLst>
          </p:nvPr>
        </p:nvGraphicFramePr>
        <p:xfrm>
          <a:off x="2338387" y="4908550"/>
          <a:ext cx="550863" cy="371475"/>
        </p:xfrm>
        <a:graphic>
          <a:graphicData uri="http://schemas.openxmlformats.org/drawingml/2006/table">
            <a:tbl>
              <a:tblPr firstRow="1" bandRow="1">
                <a:tableStyleId>{93296810-A885-4BE3-A3E7-6D5BEEA58F35}</a:tableStyleId>
              </a:tblPr>
              <a:tblGrid>
                <a:gridCol w="550863">
                  <a:extLst>
                    <a:ext uri="{9D8B030D-6E8A-4147-A177-3AD203B41FA5}">
                      <a16:colId xmlns:a16="http://schemas.microsoft.com/office/drawing/2014/main" val="20000"/>
                    </a:ext>
                  </a:extLst>
                </a:gridCol>
              </a:tblGrid>
              <a:tr h="371475">
                <a:tc>
                  <a:txBody>
                    <a:bodyPr/>
                    <a:lstStyle/>
                    <a:p>
                      <a:pPr algn="ctr"/>
                      <a:r>
                        <a:rPr lang="en-US" sz="1800"/>
                        <a:t>1</a:t>
                      </a:r>
                    </a:p>
                  </a:txBody>
                  <a:tcPr marL="91561" marR="91561" marT="45798" marB="45798"/>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666687094"/>
              </p:ext>
            </p:extLst>
          </p:nvPr>
        </p:nvGraphicFramePr>
        <p:xfrm>
          <a:off x="3141662" y="4908550"/>
          <a:ext cx="549275" cy="371475"/>
        </p:xfrm>
        <a:graphic>
          <a:graphicData uri="http://schemas.openxmlformats.org/drawingml/2006/table">
            <a:tbl>
              <a:tblPr firstRow="1" bandRow="1">
                <a:tableStyleId>{93296810-A885-4BE3-A3E7-6D5BEEA58F35}</a:tableStyleId>
              </a:tblPr>
              <a:tblGrid>
                <a:gridCol w="549275">
                  <a:extLst>
                    <a:ext uri="{9D8B030D-6E8A-4147-A177-3AD203B41FA5}">
                      <a16:colId xmlns:a16="http://schemas.microsoft.com/office/drawing/2014/main" val="20000"/>
                    </a:ext>
                  </a:extLst>
                </a:gridCol>
              </a:tblGrid>
              <a:tr h="371475">
                <a:tc>
                  <a:txBody>
                    <a:bodyPr/>
                    <a:lstStyle/>
                    <a:p>
                      <a:pPr algn="ctr"/>
                      <a:r>
                        <a:rPr lang="en-US" sz="1800"/>
                        <a:t>2</a:t>
                      </a:r>
                    </a:p>
                  </a:txBody>
                  <a:tcPr marL="91297" marR="91297" marT="45798" marB="45798"/>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946922663"/>
              </p:ext>
            </p:extLst>
          </p:nvPr>
        </p:nvGraphicFramePr>
        <p:xfrm>
          <a:off x="6092825" y="4908550"/>
          <a:ext cx="550862" cy="371475"/>
        </p:xfrm>
        <a:graphic>
          <a:graphicData uri="http://schemas.openxmlformats.org/drawingml/2006/table">
            <a:tbl>
              <a:tblPr firstRow="1" bandRow="1">
                <a:tableStyleId>{93296810-A885-4BE3-A3E7-6D5BEEA58F35}</a:tableStyleId>
              </a:tblPr>
              <a:tblGrid>
                <a:gridCol w="550862">
                  <a:extLst>
                    <a:ext uri="{9D8B030D-6E8A-4147-A177-3AD203B41FA5}">
                      <a16:colId xmlns:a16="http://schemas.microsoft.com/office/drawing/2014/main" val="20000"/>
                    </a:ext>
                  </a:extLst>
                </a:gridCol>
              </a:tblGrid>
              <a:tr h="371475">
                <a:tc>
                  <a:txBody>
                    <a:bodyPr/>
                    <a:lstStyle/>
                    <a:p>
                      <a:pPr algn="ctr"/>
                      <a:r>
                        <a:rPr lang="en-US" sz="1800" i="1"/>
                        <a:t>n</a:t>
                      </a:r>
                      <a:r>
                        <a:rPr lang="en-US" sz="1800"/>
                        <a:t>-1</a:t>
                      </a:r>
                    </a:p>
                  </a:txBody>
                  <a:tcPr marL="91561" marR="91561" marT="45798" marB="45798"/>
                </a:tc>
                <a:extLst>
                  <a:ext uri="{0D108BD9-81ED-4DB2-BD59-A6C34878D82A}">
                    <a16:rowId xmlns:a16="http://schemas.microsoft.com/office/drawing/2014/main" val="10000"/>
                  </a:ext>
                </a:extLst>
              </a:tr>
            </a:tbl>
          </a:graphicData>
        </a:graphic>
      </p:graphicFrame>
      <p:sp>
        <p:nvSpPr>
          <p:cNvPr id="5" name="TextBox 4"/>
          <p:cNvSpPr txBox="1"/>
          <p:nvPr/>
        </p:nvSpPr>
        <p:spPr>
          <a:xfrm>
            <a:off x="4389437" y="4945062"/>
            <a:ext cx="1260475" cy="553998"/>
          </a:xfrm>
          <a:prstGeom prst="rect">
            <a:avLst/>
          </a:prstGeom>
          <a:noFill/>
        </p:spPr>
        <p:txBody>
          <a:bodyPr>
            <a:spAutoFit/>
          </a:bodyPr>
          <a:lstStyle/>
          <a:p>
            <a:pPr>
              <a:defRPr/>
            </a:pPr>
            <a:r>
              <a:rPr lang="en-US" sz="3000" b="1" dirty="0">
                <a:solidFill>
                  <a:schemeClr val="accent6">
                    <a:lumMod val="60000"/>
                    <a:lumOff val="40000"/>
                  </a:schemeClr>
                </a:solidFill>
              </a:rPr>
              <a:t>……….</a:t>
            </a:r>
          </a:p>
        </p:txBody>
      </p:sp>
      <p:sp>
        <p:nvSpPr>
          <p:cNvPr id="12" name="AutoShape 5"/>
          <p:cNvSpPr>
            <a:spLocks/>
          </p:cNvSpPr>
          <p:nvPr/>
        </p:nvSpPr>
        <p:spPr bwMode="auto">
          <a:xfrm rot="5400000" flipH="1">
            <a:off x="4044156" y="3055144"/>
            <a:ext cx="158750" cy="5040312"/>
          </a:xfrm>
          <a:prstGeom prst="leftBrace">
            <a:avLst>
              <a:gd name="adj1" fmla="val 91134"/>
              <a:gd name="adj2" fmla="val 50000"/>
            </a:avLst>
          </a:prstGeom>
          <a:noFill/>
          <a:ln w="127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endParaRPr lang="en-US" altLang="en-US" sz="1800">
              <a:solidFill>
                <a:schemeClr val="tx1"/>
              </a:solidFill>
            </a:endParaRPr>
          </a:p>
        </p:txBody>
      </p:sp>
      <p:sp>
        <p:nvSpPr>
          <p:cNvPr id="13" name="TextBox 12"/>
          <p:cNvSpPr txBox="1"/>
          <p:nvPr/>
        </p:nvSpPr>
        <p:spPr>
          <a:xfrm>
            <a:off x="3200400" y="5791200"/>
            <a:ext cx="1260475" cy="430887"/>
          </a:xfrm>
          <a:prstGeom prst="rect">
            <a:avLst/>
          </a:prstGeom>
          <a:noFill/>
        </p:spPr>
        <p:txBody>
          <a:bodyPr>
            <a:spAutoFit/>
          </a:bodyPr>
          <a:lstStyle/>
          <a:p>
            <a:pPr>
              <a:defRPr/>
            </a:pPr>
            <a:r>
              <a:rPr lang="en-US" sz="2200" b="1" i="1" dirty="0">
                <a:solidFill>
                  <a:srgbClr val="FF0000"/>
                </a:solidFill>
              </a:rPr>
              <a:t>n</a:t>
            </a:r>
            <a:r>
              <a:rPr lang="en-US" sz="2200" b="1" dirty="0">
                <a:solidFill>
                  <a:srgbClr val="FF0000"/>
                </a:solidFill>
              </a:rPr>
              <a:t> </a:t>
            </a:r>
            <a:r>
              <a:rPr lang="en-US" sz="2200" b="1" dirty="0" err="1">
                <a:solidFill>
                  <a:srgbClr val="FF0000"/>
                </a:solidFill>
              </a:rPr>
              <a:t>nhóm</a:t>
            </a:r>
            <a:endParaRPr lang="en-US" sz="2200" b="1" dirty="0">
              <a:solidFill>
                <a:srgbClr val="FF0000"/>
              </a:solidFill>
            </a:endParaRPr>
          </a:p>
        </p:txBody>
      </p:sp>
      <p:cxnSp>
        <p:nvCxnSpPr>
          <p:cNvPr id="7" name="Straight Connector 6"/>
          <p:cNvCxnSpPr/>
          <p:nvPr/>
        </p:nvCxnSpPr>
        <p:spPr>
          <a:xfrm>
            <a:off x="1447800" y="4826000"/>
            <a:ext cx="622300" cy="550862"/>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1493837" y="4826000"/>
            <a:ext cx="531813" cy="517525"/>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092825" y="4800600"/>
            <a:ext cx="622300" cy="550862"/>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6138862" y="4800600"/>
            <a:ext cx="531813" cy="519112"/>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140200" y="5791200"/>
            <a:ext cx="1809750" cy="430887"/>
          </a:xfrm>
          <a:prstGeom prst="rect">
            <a:avLst/>
          </a:prstGeom>
          <a:noFill/>
        </p:spPr>
        <p:txBody>
          <a:bodyPr>
            <a:spAutoFit/>
          </a:bodyPr>
          <a:lstStyle/>
          <a:p>
            <a:pPr>
              <a:defRPr/>
            </a:pPr>
            <a:r>
              <a:rPr lang="en-US" sz="2200" b="1" dirty="0">
                <a:solidFill>
                  <a:srgbClr val="FF0000"/>
                </a:solidFill>
              </a:rPr>
              <a:t>(</a:t>
            </a:r>
            <a:r>
              <a:rPr lang="en-US" sz="2200" b="1" i="1" dirty="0">
                <a:solidFill>
                  <a:srgbClr val="FF0000"/>
                </a:solidFill>
              </a:rPr>
              <a:t>n</a:t>
            </a:r>
            <a:r>
              <a:rPr lang="en-US" sz="2200" b="1" dirty="0">
                <a:solidFill>
                  <a:srgbClr val="FF0000"/>
                </a:solidFill>
              </a:rPr>
              <a:t>-1) </a:t>
            </a:r>
            <a:r>
              <a:rPr lang="en-US" sz="2200" b="1" dirty="0" err="1">
                <a:solidFill>
                  <a:srgbClr val="FF0000"/>
                </a:solidFill>
              </a:rPr>
              <a:t>nhóm</a:t>
            </a:r>
            <a:endParaRPr lang="en-US" sz="2200" b="1" dirty="0">
              <a:solidFill>
                <a:srgbClr val="FF0000"/>
              </a:solidFill>
            </a:endParaRPr>
          </a:p>
        </p:txBody>
      </p:sp>
    </p:spTree>
    <p:extLst>
      <p:ext uri="{BB962C8B-B14F-4D97-AF65-F5344CB8AC3E}">
        <p14:creationId xmlns:p14="http://schemas.microsoft.com/office/powerpoint/2010/main" val="34174809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par>
                          <p:cTn id="8" fill="hold" nodeType="afterGroup">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83973">
                                            <p:txEl>
                                              <p:pRg st="2" end="2"/>
                                            </p:txEl>
                                          </p:spTgt>
                                        </p:tgtEl>
                                        <p:attrNameLst>
                                          <p:attrName>style.visibility</p:attrName>
                                        </p:attrNameLst>
                                      </p:cBhvr>
                                      <p:to>
                                        <p:strVal val="visible"/>
                                      </p:to>
                                    </p:set>
                                    <p:anim calcmode="lin" valueType="num">
                                      <p:cBhvr additive="base">
                                        <p:cTn id="17" dur="500" fill="hold"/>
                                        <p:tgtEl>
                                          <p:spTgt spid="8397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397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down)">
                                      <p:cBhvr>
                                        <p:cTn id="23" dur="500"/>
                                        <p:tgtEl>
                                          <p:spTgt spid="17"/>
                                        </p:tgtEl>
                                      </p:cBhvr>
                                    </p:animEffect>
                                  </p:childTnLst>
                                </p:cTn>
                              </p:par>
                              <p:par>
                                <p:cTn id="24" presetID="22" presetClass="entr" presetSubtype="4"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down)">
                                      <p:cBhvr>
                                        <p:cTn id="26" dur="500"/>
                                        <p:tgtEl>
                                          <p:spTgt spid="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4"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down)">
                                      <p:cBhvr>
                                        <p:cTn id="31" dur="500"/>
                                        <p:tgtEl>
                                          <p:spTgt spid="20"/>
                                        </p:tgtEl>
                                      </p:cBhvr>
                                    </p:animEffect>
                                  </p:childTnLst>
                                </p:cTn>
                              </p:par>
                              <p:par>
                                <p:cTn id="32" presetID="22" presetClass="entr" presetSubtype="4"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down)">
                                      <p:cBhvr>
                                        <p:cTn id="34" dur="500"/>
                                        <p:tgtEl>
                                          <p:spTgt spid="1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xit" presetSubtype="4" fill="hold" grpId="1" nodeType="clickEffect">
                                  <p:stCondLst>
                                    <p:cond delay="0"/>
                                  </p:stCondLst>
                                  <p:childTnLst>
                                    <p:anim calcmode="lin" valueType="num">
                                      <p:cBhvr additive="base">
                                        <p:cTn id="38" dur="500"/>
                                        <p:tgtEl>
                                          <p:spTgt spid="13"/>
                                        </p:tgtEl>
                                        <p:attrNameLst>
                                          <p:attrName>ppt_x</p:attrName>
                                        </p:attrNameLst>
                                      </p:cBhvr>
                                      <p:tavLst>
                                        <p:tav tm="0">
                                          <p:val>
                                            <p:strVal val="ppt_x"/>
                                          </p:val>
                                        </p:tav>
                                        <p:tav tm="100000">
                                          <p:val>
                                            <p:strVal val="ppt_x"/>
                                          </p:val>
                                        </p:tav>
                                      </p:tavLst>
                                    </p:anim>
                                    <p:anim calcmode="lin" valueType="num">
                                      <p:cBhvr additive="base">
                                        <p:cTn id="39" dur="500"/>
                                        <p:tgtEl>
                                          <p:spTgt spid="13"/>
                                        </p:tgtEl>
                                        <p:attrNameLst>
                                          <p:attrName>ppt_y</p:attrName>
                                        </p:attrNameLst>
                                      </p:cBhvr>
                                      <p:tavLst>
                                        <p:tav tm="0">
                                          <p:val>
                                            <p:strVal val="ppt_y"/>
                                          </p:val>
                                        </p:tav>
                                        <p:tav tm="100000">
                                          <p:val>
                                            <p:strVal val="1+ppt_h/2"/>
                                          </p:val>
                                        </p:tav>
                                      </p:tavLst>
                                    </p:anim>
                                    <p:set>
                                      <p:cBhvr>
                                        <p:cTn id="40" dur="1" fill="hold">
                                          <p:stCondLst>
                                            <p:cond delay="499"/>
                                          </p:stCondLst>
                                        </p:cTn>
                                        <p:tgtEl>
                                          <p:spTgt spid="13"/>
                                        </p:tgtEl>
                                        <p:attrNameLst>
                                          <p:attrName>style.visibility</p:attrName>
                                        </p:attrNameLst>
                                      </p:cBhvr>
                                      <p:to>
                                        <p:strVal val="hidden"/>
                                      </p:to>
                                    </p:set>
                                  </p:childTnLst>
                                </p:cTn>
                              </p:par>
                            </p:childTnLst>
                          </p:cTn>
                        </p:par>
                        <p:par>
                          <p:cTn id="41" fill="hold" nodeType="afterGroup">
                            <p:stCondLst>
                              <p:cond delay="500"/>
                            </p:stCondLst>
                            <p:childTnLst>
                              <p:par>
                                <p:cTn id="42" presetID="2" presetClass="entr" presetSubtype="4" fill="hold" grpId="0" nodeType="afterEffect">
                                  <p:stCondLst>
                                    <p:cond delay="0"/>
                                  </p:stCondLst>
                                  <p:childTnLst>
                                    <p:set>
                                      <p:cBhvr>
                                        <p:cTn id="43" dur="1" fill="hold">
                                          <p:stCondLst>
                                            <p:cond delay="0"/>
                                          </p:stCondLst>
                                        </p:cTn>
                                        <p:tgtEl>
                                          <p:spTgt spid="21"/>
                                        </p:tgtEl>
                                        <p:attrNameLst>
                                          <p:attrName>style.visibility</p:attrName>
                                        </p:attrNameLst>
                                      </p:cBhvr>
                                      <p:to>
                                        <p:strVal val="visible"/>
                                      </p:to>
                                    </p:set>
                                    <p:anim calcmode="lin" valueType="num">
                                      <p:cBhvr additive="base">
                                        <p:cTn id="44" dur="500" fill="hold"/>
                                        <p:tgtEl>
                                          <p:spTgt spid="21"/>
                                        </p:tgtEl>
                                        <p:attrNameLst>
                                          <p:attrName>ppt_x</p:attrName>
                                        </p:attrNameLst>
                                      </p:cBhvr>
                                      <p:tavLst>
                                        <p:tav tm="0">
                                          <p:val>
                                            <p:strVal val="#ppt_x"/>
                                          </p:val>
                                        </p:tav>
                                        <p:tav tm="100000">
                                          <p:val>
                                            <p:strVal val="#ppt_x"/>
                                          </p:val>
                                        </p:tav>
                                      </p:tavLst>
                                    </p:anim>
                                    <p:anim calcmode="lin" valueType="num">
                                      <p:cBhvr additive="base">
                                        <p:cTn id="45"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4" fill="hold" nodeType="clickEffect">
                                  <p:stCondLst>
                                    <p:cond delay="0"/>
                                  </p:stCondLst>
                                  <p:childTnLst>
                                    <p:set>
                                      <p:cBhvr>
                                        <p:cTn id="49" dur="1" fill="hold">
                                          <p:stCondLst>
                                            <p:cond delay="0"/>
                                          </p:stCondLst>
                                        </p:cTn>
                                        <p:tgtEl>
                                          <p:spTgt spid="83973">
                                            <p:txEl>
                                              <p:pRg st="3" end="3"/>
                                            </p:txEl>
                                          </p:spTgt>
                                        </p:tgtEl>
                                        <p:attrNameLst>
                                          <p:attrName>style.visibility</p:attrName>
                                        </p:attrNameLst>
                                      </p:cBhvr>
                                      <p:to>
                                        <p:strVal val="visible"/>
                                      </p:to>
                                    </p:set>
                                    <p:anim calcmode="lin" valueType="num">
                                      <p:cBhvr additive="base">
                                        <p:cTn id="50" dur="500" fill="hold"/>
                                        <p:tgtEl>
                                          <p:spTgt spid="83973">
                                            <p:txEl>
                                              <p:pRg st="3" end="3"/>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8397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3" grpId="1"/>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618091D7-135C-470D-9E2D-DC5964BFA91B}"/>
              </a:ext>
            </a:extLst>
          </p:cNvPr>
          <p:cNvSpPr>
            <a:spLocks noGrp="1" noChangeArrowheads="1"/>
          </p:cNvSpPr>
          <p:nvPr>
            <p:ph type="title"/>
          </p:nvPr>
        </p:nvSpPr>
        <p:spPr>
          <a:xfrm>
            <a:off x="0" y="0"/>
            <a:ext cx="9144000" cy="838200"/>
          </a:xfrm>
        </p:spPr>
        <p:txBody>
          <a:bodyPr>
            <a:normAutofit/>
          </a:bodyPr>
          <a:lstStyle/>
          <a:p>
            <a:pPr marL="628650" indent="-628650" eaLnBrk="1" hangingPunct="1"/>
            <a:r>
              <a:rPr lang="en-US" altLang="en-US" sz="3500" dirty="0"/>
              <a:t>1. </a:t>
            </a:r>
            <a:r>
              <a:rPr lang="en-US" altLang="en-US" sz="3500" dirty="0" err="1"/>
              <a:t>Giới</a:t>
            </a:r>
            <a:r>
              <a:rPr lang="en-US" altLang="en-US" sz="3500" dirty="0"/>
              <a:t> </a:t>
            </a:r>
            <a:r>
              <a:rPr lang="en-US" altLang="en-US" sz="3500" dirty="0" err="1"/>
              <a:t>thiệu</a:t>
            </a:r>
            <a:r>
              <a:rPr lang="en-US" altLang="en-US" sz="3500" dirty="0"/>
              <a:t> </a:t>
            </a:r>
            <a:r>
              <a:rPr lang="en-US" altLang="en-US" sz="3500" dirty="0" err="1"/>
              <a:t>bài</a:t>
            </a:r>
            <a:r>
              <a:rPr lang="en-US" altLang="en-US" sz="3500" dirty="0"/>
              <a:t> </a:t>
            </a:r>
            <a:r>
              <a:rPr lang="en-US" altLang="en-US" sz="3500" dirty="0" err="1"/>
              <a:t>toán</a:t>
            </a:r>
            <a:endParaRPr lang="en-US" altLang="en-US" sz="3500" dirty="0"/>
          </a:p>
        </p:txBody>
      </p:sp>
      <p:sp>
        <p:nvSpPr>
          <p:cNvPr id="25603" name="Rectangle 3">
            <a:extLst>
              <a:ext uri="{FF2B5EF4-FFF2-40B4-BE49-F238E27FC236}">
                <a16:creationId xmlns:a16="http://schemas.microsoft.com/office/drawing/2014/main" id="{0B4FC037-2E38-45FB-8B9D-FC939B8271CD}"/>
              </a:ext>
            </a:extLst>
          </p:cNvPr>
          <p:cNvSpPr>
            <a:spLocks noGrp="1" noChangeArrowheads="1"/>
          </p:cNvSpPr>
          <p:nvPr>
            <p:ph idx="1"/>
          </p:nvPr>
        </p:nvSpPr>
        <p:spPr>
          <a:xfrm>
            <a:off x="24938" y="897370"/>
            <a:ext cx="8966662" cy="5181600"/>
          </a:xfrm>
        </p:spPr>
        <p:txBody>
          <a:bodyPr/>
          <a:lstStyle/>
          <a:p>
            <a:pPr algn="just" eaLnBrk="1" hangingPunct="1">
              <a:lnSpc>
                <a:spcPct val="80000"/>
              </a:lnSpc>
            </a:pPr>
            <a:r>
              <a:rPr lang="en-US" altLang="en-US" sz="2300" dirty="0" err="1">
                <a:latin typeface="Times New Roman" panose="02020603050405020304" pitchFamily="18" charset="0"/>
                <a:cs typeface="Times New Roman" panose="02020603050405020304" pitchFamily="18" charset="0"/>
              </a:rPr>
              <a:t>Trong</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ch</a:t>
            </a:r>
            <a:r>
              <a:rPr lang="vi-VN" altLang="en-US" sz="2300" dirty="0">
                <a:latin typeface="Times New Roman" panose="02020603050405020304" pitchFamily="18" charset="0"/>
                <a:cs typeface="Times New Roman" panose="02020603050405020304" pitchFamily="18" charset="0"/>
              </a:rPr>
              <a:t>ư</a:t>
            </a:r>
            <a:r>
              <a:rPr lang="en-US" altLang="en-US" sz="2300" dirty="0" err="1">
                <a:latin typeface="Times New Roman" panose="02020603050405020304" pitchFamily="18" charset="0"/>
                <a:cs typeface="Times New Roman" panose="02020603050405020304" pitchFamily="18" charset="0"/>
              </a:rPr>
              <a:t>ơng</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trước</a:t>
            </a:r>
            <a:r>
              <a:rPr lang="en-US" altLang="en-US" sz="2300" dirty="0">
                <a:latin typeface="Times New Roman" panose="02020603050405020304" pitchFamily="18" charset="0"/>
                <a:cs typeface="Times New Roman" panose="02020603050405020304" pitchFamily="18" charset="0"/>
              </a:rPr>
              <a:t>, ta </a:t>
            </a:r>
            <a:r>
              <a:rPr lang="en-US" altLang="en-US" sz="2300" dirty="0" err="1">
                <a:latin typeface="Times New Roman" panose="02020603050405020304" pitchFamily="18" charset="0"/>
                <a:cs typeface="Times New Roman" panose="02020603050405020304" pitchFamily="18" charset="0"/>
              </a:rPr>
              <a:t>đã</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tập</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trung</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chú</a:t>
            </a:r>
            <a:r>
              <a:rPr lang="en-US" altLang="en-US" sz="2300" dirty="0">
                <a:latin typeface="Times New Roman" panose="02020603050405020304" pitchFamily="18" charset="0"/>
                <a:cs typeface="Times New Roman" panose="02020603050405020304" pitchFamily="18" charset="0"/>
              </a:rPr>
              <a:t> ý </a:t>
            </a:r>
            <a:r>
              <a:rPr lang="en-US" altLang="en-US" sz="2300" dirty="0" err="1">
                <a:latin typeface="Times New Roman" panose="02020603050405020304" pitchFamily="18" charset="0"/>
                <a:cs typeface="Times New Roman" panose="02020603050405020304" pitchFamily="18" charset="0"/>
              </a:rPr>
              <a:t>vào</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việc</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đếm</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số</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cấu</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hình</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tổ</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hợp</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Trong</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những</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bài</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toán</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đó</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sự</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tồn</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tại</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của</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các</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cấu</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hình</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là</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hiển</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nhiên</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và</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công</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việc</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chính</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là</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đếm</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số</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phần</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tử</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thỏa</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mãn</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tính</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chất</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đặt</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ra.</a:t>
            </a:r>
            <a:endParaRPr lang="en-US" altLang="en-US" sz="2300" dirty="0">
              <a:latin typeface="Times New Roman" panose="02020603050405020304" pitchFamily="18" charset="0"/>
              <a:cs typeface="Times New Roman" panose="02020603050405020304" pitchFamily="18" charset="0"/>
            </a:endParaRPr>
          </a:p>
          <a:p>
            <a:pPr algn="just" eaLnBrk="1" hangingPunct="1">
              <a:lnSpc>
                <a:spcPct val="80000"/>
              </a:lnSpc>
            </a:pPr>
            <a:r>
              <a:rPr lang="en-US" altLang="en-US" sz="2300" dirty="0" err="1">
                <a:latin typeface="Times New Roman" panose="02020603050405020304" pitchFamily="18" charset="0"/>
                <a:cs typeface="Times New Roman" panose="02020603050405020304" pitchFamily="18" charset="0"/>
              </a:rPr>
              <a:t>Tuy</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nhiên</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trong</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rất</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nhiều</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bài</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toán</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tổ</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hợp</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việc</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chỉ</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ra</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sự</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tồn</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tại</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của</a:t>
            </a:r>
            <a:r>
              <a:rPr lang="en-US" altLang="en-US" sz="2300" dirty="0">
                <a:latin typeface="Times New Roman" panose="02020603050405020304" pitchFamily="18" charset="0"/>
                <a:cs typeface="Times New Roman" panose="02020603050405020304" pitchFamily="18" charset="0"/>
              </a:rPr>
              <a:t> 1 </a:t>
            </a:r>
            <a:r>
              <a:rPr lang="en-US" altLang="en-US" sz="2300" dirty="0" err="1">
                <a:latin typeface="Times New Roman" panose="02020603050405020304" pitchFamily="18" charset="0"/>
                <a:cs typeface="Times New Roman" panose="02020603050405020304" pitchFamily="18" charset="0"/>
              </a:rPr>
              <a:t>cấu</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hình</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thỏa</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mãn</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các</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tính</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chất</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cho</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tr</a:t>
            </a:r>
            <a:r>
              <a:rPr lang="vi-VN" altLang="en-US" sz="2300" dirty="0">
                <a:latin typeface="Times New Roman" panose="02020603050405020304" pitchFamily="18" charset="0"/>
                <a:cs typeface="Times New Roman" panose="02020603050405020304" pitchFamily="18" charset="0"/>
              </a:rPr>
              <a:t>ư</a:t>
            </a:r>
            <a:r>
              <a:rPr lang="en-US" altLang="en-US" sz="2300" dirty="0" err="1">
                <a:latin typeface="Times New Roman" panose="02020603050405020304" pitchFamily="18" charset="0"/>
                <a:cs typeface="Times New Roman" panose="02020603050405020304" pitchFamily="18" charset="0"/>
              </a:rPr>
              <a:t>ớc</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là</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hết</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sức</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khó</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khăn</a:t>
            </a:r>
            <a:r>
              <a:rPr lang="en-US" altLang="en-US" sz="2300" dirty="0">
                <a:latin typeface="Times New Roman" panose="02020603050405020304" pitchFamily="18" charset="0"/>
                <a:cs typeface="Times New Roman" panose="02020603050405020304" pitchFamily="18" charset="0"/>
              </a:rPr>
              <a:t>.</a:t>
            </a:r>
          </a:p>
          <a:p>
            <a:pPr lvl="1" algn="just" eaLnBrk="1" hangingPunct="1">
              <a:lnSpc>
                <a:spcPct val="80000"/>
              </a:lnSpc>
            </a:pPr>
            <a:r>
              <a:rPr lang="en-US" altLang="en-US" sz="2300" dirty="0" err="1">
                <a:latin typeface="Times New Roman" panose="02020603050405020304" pitchFamily="18" charset="0"/>
                <a:cs typeface="Times New Roman" panose="02020603050405020304" pitchFamily="18" charset="0"/>
              </a:rPr>
              <a:t>Chẳng</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hạn</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khi</a:t>
            </a:r>
            <a:r>
              <a:rPr lang="en-US" altLang="en-US" sz="2300" dirty="0">
                <a:latin typeface="Times New Roman" panose="02020603050405020304" pitchFamily="18" charset="0"/>
                <a:cs typeface="Times New Roman" panose="02020603050405020304" pitchFamily="18" charset="0"/>
              </a:rPr>
              <a:t> 1 </a:t>
            </a:r>
            <a:r>
              <a:rPr lang="en-US" altLang="en-US" sz="2300" dirty="0" err="1">
                <a:latin typeface="Times New Roman" panose="02020603050405020304" pitchFamily="18" charset="0"/>
                <a:cs typeface="Times New Roman" panose="02020603050405020304" pitchFamily="18" charset="0"/>
              </a:rPr>
              <a:t>cầu</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thủ</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cần</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tính</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toán</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các</a:t>
            </a:r>
            <a:r>
              <a:rPr lang="en-US" altLang="en-US" sz="2300" dirty="0">
                <a:latin typeface="Times New Roman" panose="02020603050405020304" pitchFamily="18" charset="0"/>
                <a:cs typeface="Times New Roman" panose="02020603050405020304" pitchFamily="18" charset="0"/>
              </a:rPr>
              <a:t> n</a:t>
            </a:r>
            <a:r>
              <a:rPr lang="vi-VN" altLang="en-US" sz="2300" dirty="0">
                <a:latin typeface="Times New Roman" panose="02020603050405020304" pitchFamily="18" charset="0"/>
                <a:cs typeface="Times New Roman" panose="02020603050405020304" pitchFamily="18" charset="0"/>
              </a:rPr>
              <a:t>ư</a:t>
            </a:r>
            <a:r>
              <a:rPr lang="en-US" altLang="en-US" sz="2300" dirty="0" err="1">
                <a:latin typeface="Times New Roman" panose="02020603050405020304" pitchFamily="18" charset="0"/>
                <a:cs typeface="Times New Roman" panose="02020603050405020304" pitchFamily="18" charset="0"/>
              </a:rPr>
              <a:t>ớc</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đi</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của</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mình</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để</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giải</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đáp</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xem</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liệu</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có</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khả</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năng</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thắng</a:t>
            </a:r>
            <a:r>
              <a:rPr lang="en-US" altLang="en-US" sz="2300" dirty="0">
                <a:latin typeface="Times New Roman" panose="02020603050405020304" pitchFamily="18" charset="0"/>
                <a:cs typeface="Times New Roman" panose="02020603050405020304" pitchFamily="18" charset="0"/>
              </a:rPr>
              <a:t> hay </a:t>
            </a:r>
            <a:r>
              <a:rPr lang="en-US" altLang="en-US" sz="2300" dirty="0" err="1">
                <a:latin typeface="Times New Roman" panose="02020603050405020304" pitchFamily="18" charset="0"/>
                <a:cs typeface="Times New Roman" panose="02020603050405020304" pitchFamily="18" charset="0"/>
              </a:rPr>
              <a:t>không</a:t>
            </a:r>
            <a:r>
              <a:rPr lang="en-US" altLang="en-US" sz="2300" dirty="0">
                <a:latin typeface="Times New Roman" panose="02020603050405020304" pitchFamily="18" charset="0"/>
                <a:cs typeface="Times New Roman" panose="02020603050405020304" pitchFamily="18" charset="0"/>
              </a:rPr>
              <a:t> ?</a:t>
            </a:r>
          </a:p>
          <a:p>
            <a:pPr lvl="1" algn="just" eaLnBrk="1" hangingPunct="1">
              <a:lnSpc>
                <a:spcPct val="80000"/>
              </a:lnSpc>
            </a:pPr>
            <a:r>
              <a:rPr lang="en-US" altLang="en-US" sz="2300" dirty="0" err="1">
                <a:latin typeface="Times New Roman" panose="02020603050405020304" pitchFamily="18" charset="0"/>
                <a:cs typeface="Times New Roman" panose="02020603050405020304" pitchFamily="18" charset="0"/>
              </a:rPr>
              <a:t>Một</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người</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giải</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mật</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mã</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cần</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tìn</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kiếm</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chìa</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khóa</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giải</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cho</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một</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bức</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mật</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mã</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mà</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anh</a:t>
            </a:r>
            <a:r>
              <a:rPr lang="en-US" altLang="en-US" sz="2300" dirty="0">
                <a:latin typeface="Times New Roman" panose="02020603050405020304" pitchFamily="18" charset="0"/>
                <a:cs typeface="Times New Roman" panose="02020603050405020304" pitchFamily="18" charset="0"/>
              </a:rPr>
              <a:t> ta </a:t>
            </a:r>
            <a:r>
              <a:rPr lang="en-US" altLang="en-US" sz="2300" dirty="0" err="1">
                <a:latin typeface="Times New Roman" panose="02020603050405020304" pitchFamily="18" charset="0"/>
                <a:cs typeface="Times New Roman" panose="02020603050405020304" pitchFamily="18" charset="0"/>
              </a:rPr>
              <a:t>không</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biết</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liệu</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đây</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có</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đúng</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là</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bức</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điện</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thật</a:t>
            </a:r>
            <a:r>
              <a:rPr lang="en-US" altLang="en-US" sz="2300" dirty="0">
                <a:latin typeface="Times New Roman" panose="02020603050405020304" pitchFamily="18" charset="0"/>
                <a:cs typeface="Times New Roman" panose="02020603050405020304" pitchFamily="18" charset="0"/>
              </a:rPr>
              <a:t> đ</a:t>
            </a:r>
            <a:r>
              <a:rPr lang="vi-VN" altLang="en-US" sz="2300" dirty="0">
                <a:latin typeface="Times New Roman" panose="02020603050405020304" pitchFamily="18" charset="0"/>
                <a:cs typeface="Times New Roman" panose="02020603050405020304" pitchFamily="18" charset="0"/>
              </a:rPr>
              <a:t>ư</a:t>
            </a:r>
            <a:r>
              <a:rPr lang="en-US" altLang="en-US" sz="2300" dirty="0" err="1">
                <a:latin typeface="Times New Roman" panose="02020603050405020304" pitchFamily="18" charset="0"/>
                <a:cs typeface="Times New Roman" panose="02020603050405020304" pitchFamily="18" charset="0"/>
              </a:rPr>
              <a:t>ợc</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mã</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hóa</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của</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đối</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ph</a:t>
            </a:r>
            <a:r>
              <a:rPr lang="vi-VN" altLang="en-US" sz="2300" dirty="0">
                <a:latin typeface="Times New Roman" panose="02020603050405020304" pitchFamily="18" charset="0"/>
                <a:cs typeface="Times New Roman" panose="02020603050405020304" pitchFamily="18" charset="0"/>
              </a:rPr>
              <a:t>ư</a:t>
            </a:r>
            <a:r>
              <a:rPr lang="en-US" altLang="en-US" sz="2300" dirty="0" err="1">
                <a:latin typeface="Times New Roman" panose="02020603050405020304" pitchFamily="18" charset="0"/>
                <a:cs typeface="Times New Roman" panose="02020603050405020304" pitchFamily="18" charset="0"/>
              </a:rPr>
              <a:t>ơng</a:t>
            </a:r>
            <a:r>
              <a:rPr lang="en-US" altLang="en-US" sz="2300" dirty="0">
                <a:latin typeface="Times New Roman" panose="02020603050405020304" pitchFamily="18" charset="0"/>
                <a:cs typeface="Times New Roman" panose="02020603050405020304" pitchFamily="18" charset="0"/>
              </a:rPr>
              <a:t> hay </a:t>
            </a:r>
            <a:r>
              <a:rPr lang="en-US" altLang="en-US" sz="2300" dirty="0" err="1">
                <a:latin typeface="Times New Roman" panose="02020603050405020304" pitchFamily="18" charset="0"/>
                <a:cs typeface="Times New Roman" panose="02020603050405020304" pitchFamily="18" charset="0"/>
              </a:rPr>
              <a:t>không</a:t>
            </a:r>
            <a:r>
              <a:rPr lang="en-US" altLang="en-US" sz="2300" dirty="0">
                <a:latin typeface="Times New Roman" panose="02020603050405020304" pitchFamily="18" charset="0"/>
                <a:cs typeface="Times New Roman" panose="02020603050405020304" pitchFamily="18" charset="0"/>
              </a:rPr>
              <a:t>, hay </a:t>
            </a:r>
            <a:r>
              <a:rPr lang="en-US" altLang="en-US" sz="2300" dirty="0" err="1">
                <a:latin typeface="Times New Roman" panose="02020603050405020304" pitchFamily="18" charset="0"/>
                <a:cs typeface="Times New Roman" panose="02020603050405020304" pitchFamily="18" charset="0"/>
              </a:rPr>
              <a:t>chỉ</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là</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bức</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mật</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mã</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của</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đối</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ph</a:t>
            </a:r>
            <a:r>
              <a:rPr lang="vi-VN" altLang="en-US" sz="2300" dirty="0">
                <a:latin typeface="Times New Roman" panose="02020603050405020304" pitchFamily="18" charset="0"/>
                <a:cs typeface="Times New Roman" panose="02020603050405020304" pitchFamily="18" charset="0"/>
              </a:rPr>
              <a:t>ư</a:t>
            </a:r>
            <a:r>
              <a:rPr lang="en-US" altLang="en-US" sz="2300" dirty="0" err="1">
                <a:latin typeface="Times New Roman" panose="02020603050405020304" pitchFamily="18" charset="0"/>
                <a:cs typeface="Times New Roman" panose="02020603050405020304" pitchFamily="18" charset="0"/>
              </a:rPr>
              <a:t>ơng</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tung</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ra</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nhằm</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đảm</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bảo</a:t>
            </a:r>
            <a:r>
              <a:rPr lang="en-US" altLang="en-US" sz="2300" dirty="0">
                <a:latin typeface="Times New Roman" panose="02020603050405020304" pitchFamily="18" charset="0"/>
                <a:cs typeface="Times New Roman" panose="02020603050405020304" pitchFamily="18" charset="0"/>
              </a:rPr>
              <a:t> an </a:t>
            </a:r>
            <a:r>
              <a:rPr lang="en-US" altLang="en-US" sz="2300" dirty="0" err="1">
                <a:latin typeface="Times New Roman" panose="02020603050405020304" pitchFamily="18" charset="0"/>
                <a:cs typeface="Times New Roman" panose="02020603050405020304" pitchFamily="18" charset="0"/>
              </a:rPr>
              <a:t>toàn</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cho</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bức</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điện</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thật</a:t>
            </a:r>
            <a:r>
              <a:rPr lang="en-US" altLang="en-US" sz="2300" dirty="0">
                <a:latin typeface="Times New Roman" panose="02020603050405020304" pitchFamily="18" charset="0"/>
                <a:cs typeface="Times New Roman" panose="02020603050405020304" pitchFamily="18" charset="0"/>
              </a:rPr>
              <a:t>...</a:t>
            </a:r>
          </a:p>
          <a:p>
            <a:pPr algn="just" eaLnBrk="1" hangingPunct="1">
              <a:lnSpc>
                <a:spcPct val="80000"/>
              </a:lnSpc>
            </a:pPr>
            <a:r>
              <a:rPr lang="en-US" altLang="en-US" sz="2300" dirty="0" err="1">
                <a:latin typeface="Times New Roman" panose="02020603050405020304" pitchFamily="18" charset="0"/>
                <a:cs typeface="Times New Roman" panose="02020603050405020304" pitchFamily="18" charset="0"/>
              </a:rPr>
              <a:t>Trong</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tổ</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hợp</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xuất</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hiện</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vấn</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đề</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thứ</a:t>
            </a:r>
            <a:r>
              <a:rPr lang="en-US" altLang="en-US" sz="2300" dirty="0">
                <a:latin typeface="Times New Roman" panose="02020603050405020304" pitchFamily="18" charset="0"/>
                <a:cs typeface="Times New Roman" panose="02020603050405020304" pitchFamily="18" charset="0"/>
              </a:rPr>
              <a:t> 2 </a:t>
            </a:r>
            <a:r>
              <a:rPr lang="en-US" altLang="en-US" sz="2300" dirty="0" err="1">
                <a:latin typeface="Times New Roman" panose="02020603050405020304" pitchFamily="18" charset="0"/>
                <a:cs typeface="Times New Roman" panose="02020603050405020304" pitchFamily="18" charset="0"/>
              </a:rPr>
              <a:t>rất</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quan</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trọng</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là</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xét</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sự</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tồn</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tại</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của</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các</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cấu</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hình</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tổ</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hợp</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với</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các</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tính</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chất</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cho</a:t>
            </a:r>
            <a:r>
              <a:rPr lang="en-US" altLang="en-US" sz="2300" dirty="0">
                <a:latin typeface="Times New Roman" panose="02020603050405020304" pitchFamily="18" charset="0"/>
                <a:cs typeface="Times New Roman" panose="02020603050405020304" pitchFamily="18" charset="0"/>
              </a:rPr>
              <a:t> </a:t>
            </a:r>
            <a:r>
              <a:rPr lang="en-US" altLang="en-US" sz="2300" dirty="0" err="1">
                <a:latin typeface="Times New Roman" panose="02020603050405020304" pitchFamily="18" charset="0"/>
                <a:cs typeface="Times New Roman" panose="02020603050405020304" pitchFamily="18" charset="0"/>
              </a:rPr>
              <a:t>tr</a:t>
            </a:r>
            <a:r>
              <a:rPr lang="vi-VN" altLang="en-US" sz="2300" dirty="0">
                <a:latin typeface="Times New Roman" panose="02020603050405020304" pitchFamily="18" charset="0"/>
                <a:cs typeface="Times New Roman" panose="02020603050405020304" pitchFamily="18" charset="0"/>
              </a:rPr>
              <a:t>ư</a:t>
            </a:r>
            <a:r>
              <a:rPr lang="en-US" altLang="en-US" sz="2300" dirty="0" err="1">
                <a:latin typeface="Times New Roman" panose="02020603050405020304" pitchFamily="18" charset="0"/>
                <a:cs typeface="Times New Roman" panose="02020603050405020304" pitchFamily="18" charset="0"/>
              </a:rPr>
              <a:t>ớc</a:t>
            </a:r>
            <a:r>
              <a:rPr lang="en-US" altLang="en-US" sz="2300" dirty="0">
                <a:latin typeface="Times New Roman" panose="02020603050405020304" pitchFamily="18" charset="0"/>
                <a:cs typeface="Times New Roman" panose="02020603050405020304" pitchFamily="18" charset="0"/>
              </a:rPr>
              <a:t> – </a:t>
            </a:r>
            <a:r>
              <a:rPr lang="en-US" altLang="en-US" sz="2300" b="1" i="1" dirty="0" err="1">
                <a:solidFill>
                  <a:srgbClr val="FF0000"/>
                </a:solidFill>
                <a:latin typeface="Times New Roman" panose="02020603050405020304" pitchFamily="18" charset="0"/>
                <a:cs typeface="Times New Roman" panose="02020603050405020304" pitchFamily="18" charset="0"/>
              </a:rPr>
              <a:t>bài</a:t>
            </a:r>
            <a:r>
              <a:rPr lang="en-US" altLang="en-US" sz="2300" b="1" i="1" dirty="0">
                <a:solidFill>
                  <a:srgbClr val="FF0000"/>
                </a:solidFill>
                <a:latin typeface="Times New Roman" panose="02020603050405020304" pitchFamily="18" charset="0"/>
                <a:cs typeface="Times New Roman" panose="02020603050405020304" pitchFamily="18" charset="0"/>
              </a:rPr>
              <a:t> </a:t>
            </a:r>
            <a:r>
              <a:rPr lang="en-US" altLang="en-US" sz="2300" b="1" i="1" dirty="0" err="1">
                <a:solidFill>
                  <a:srgbClr val="FF0000"/>
                </a:solidFill>
                <a:latin typeface="Times New Roman" panose="02020603050405020304" pitchFamily="18" charset="0"/>
                <a:cs typeface="Times New Roman" panose="02020603050405020304" pitchFamily="18" charset="0"/>
              </a:rPr>
              <a:t>toán</a:t>
            </a:r>
            <a:r>
              <a:rPr lang="en-US" altLang="en-US" sz="2300" b="1" i="1" dirty="0">
                <a:solidFill>
                  <a:srgbClr val="FF0000"/>
                </a:solidFill>
                <a:latin typeface="Times New Roman" panose="02020603050405020304" pitchFamily="18" charset="0"/>
                <a:cs typeface="Times New Roman" panose="02020603050405020304" pitchFamily="18" charset="0"/>
              </a:rPr>
              <a:t> </a:t>
            </a:r>
            <a:r>
              <a:rPr lang="en-US" altLang="en-US" sz="2300" b="1" i="1" dirty="0" err="1">
                <a:solidFill>
                  <a:srgbClr val="FF0000"/>
                </a:solidFill>
                <a:latin typeface="Times New Roman" panose="02020603050405020304" pitchFamily="18" charset="0"/>
                <a:cs typeface="Times New Roman" panose="02020603050405020304" pitchFamily="18" charset="0"/>
              </a:rPr>
              <a:t>tồn</a:t>
            </a:r>
            <a:r>
              <a:rPr lang="en-US" altLang="en-US" sz="2300" b="1" i="1" dirty="0">
                <a:solidFill>
                  <a:srgbClr val="FF0000"/>
                </a:solidFill>
                <a:latin typeface="Times New Roman" panose="02020603050405020304" pitchFamily="18" charset="0"/>
                <a:cs typeface="Times New Roman" panose="02020603050405020304" pitchFamily="18" charset="0"/>
              </a:rPr>
              <a:t> </a:t>
            </a:r>
            <a:r>
              <a:rPr lang="en-US" altLang="en-US" sz="2300" b="1" i="1" dirty="0" err="1">
                <a:solidFill>
                  <a:srgbClr val="FF0000"/>
                </a:solidFill>
                <a:latin typeface="Times New Roman" panose="02020603050405020304" pitchFamily="18" charset="0"/>
                <a:cs typeface="Times New Roman" panose="02020603050405020304" pitchFamily="18" charset="0"/>
              </a:rPr>
              <a:t>tại</a:t>
            </a:r>
            <a:r>
              <a:rPr lang="en-US" altLang="en-US" sz="2300" b="1" i="1" dirty="0">
                <a:solidFill>
                  <a:srgbClr val="FF0000"/>
                </a:solidFill>
                <a:latin typeface="Times New Roman" panose="02020603050405020304" pitchFamily="18" charset="0"/>
                <a:cs typeface="Times New Roman" panose="02020603050405020304" pitchFamily="18" charset="0"/>
              </a:rPr>
              <a:t> </a:t>
            </a:r>
            <a:r>
              <a:rPr lang="en-US" altLang="en-US" sz="2300" b="1" i="1" dirty="0" err="1">
                <a:solidFill>
                  <a:srgbClr val="FF0000"/>
                </a:solidFill>
                <a:latin typeface="Times New Roman" panose="02020603050405020304" pitchFamily="18" charset="0"/>
                <a:cs typeface="Times New Roman" panose="02020603050405020304" pitchFamily="18" charset="0"/>
              </a:rPr>
              <a:t>tổ</a:t>
            </a:r>
            <a:r>
              <a:rPr lang="en-US" altLang="en-US" sz="2300" b="1" i="1" dirty="0">
                <a:solidFill>
                  <a:srgbClr val="FF0000"/>
                </a:solidFill>
                <a:latin typeface="Times New Roman" panose="02020603050405020304" pitchFamily="18" charset="0"/>
                <a:cs typeface="Times New Roman" panose="02020603050405020304" pitchFamily="18" charset="0"/>
              </a:rPr>
              <a:t> </a:t>
            </a:r>
            <a:r>
              <a:rPr lang="en-US" altLang="en-US" sz="2300" b="1" i="1" dirty="0" err="1">
                <a:solidFill>
                  <a:srgbClr val="FF0000"/>
                </a:solidFill>
                <a:latin typeface="Times New Roman" panose="02020603050405020304" pitchFamily="18" charset="0"/>
                <a:cs typeface="Times New Roman" panose="02020603050405020304" pitchFamily="18" charset="0"/>
              </a:rPr>
              <a:t>hợp</a:t>
            </a:r>
            <a:r>
              <a:rPr lang="en-US" altLang="en-US" sz="23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882813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A69BB259-D3E1-461E-B04E-928C9EBD4652}"/>
              </a:ext>
            </a:extLst>
          </p:cNvPr>
          <p:cNvSpPr>
            <a:spLocks noGrp="1" noChangeArrowheads="1"/>
          </p:cNvSpPr>
          <p:nvPr>
            <p:ph type="title"/>
          </p:nvPr>
        </p:nvSpPr>
        <p:spPr>
          <a:xfrm>
            <a:off x="8312" y="0"/>
            <a:ext cx="9135688" cy="838200"/>
          </a:xfrm>
        </p:spPr>
        <p:txBody>
          <a:bodyPr>
            <a:normAutofit/>
          </a:bodyPr>
          <a:lstStyle/>
          <a:p>
            <a:pPr marL="628650" indent="-628650" eaLnBrk="1" hangingPunct="1"/>
            <a:r>
              <a:rPr lang="en-US" altLang="en-US" sz="3500" dirty="0" err="1"/>
              <a:t>Bài</a:t>
            </a:r>
            <a:r>
              <a:rPr lang="en-US" altLang="en-US" sz="3500" dirty="0"/>
              <a:t> </a:t>
            </a:r>
            <a:r>
              <a:rPr lang="en-US" altLang="en-US" sz="3500" dirty="0" err="1"/>
              <a:t>toán</a:t>
            </a:r>
            <a:r>
              <a:rPr lang="en-US" altLang="en-US" sz="3500" dirty="0"/>
              <a:t> </a:t>
            </a:r>
            <a:r>
              <a:rPr lang="en-US" altLang="en-US" sz="3500" dirty="0" err="1"/>
              <a:t>về</a:t>
            </a:r>
            <a:r>
              <a:rPr lang="en-US" altLang="en-US" sz="3500" dirty="0"/>
              <a:t> 36 </a:t>
            </a:r>
            <a:r>
              <a:rPr lang="en-US" altLang="en-US" sz="3500" dirty="0" err="1"/>
              <a:t>sĩ</a:t>
            </a:r>
            <a:r>
              <a:rPr lang="en-US" altLang="en-US" sz="3500" dirty="0"/>
              <a:t> </a:t>
            </a:r>
            <a:r>
              <a:rPr lang="en-US" altLang="en-US" sz="3500" dirty="0" err="1"/>
              <a:t>quan</a:t>
            </a:r>
            <a:endParaRPr lang="en-US" altLang="en-US" sz="3500" dirty="0"/>
          </a:p>
        </p:txBody>
      </p:sp>
      <p:sp>
        <p:nvSpPr>
          <p:cNvPr id="27651" name="Rectangle 3">
            <a:extLst>
              <a:ext uri="{FF2B5EF4-FFF2-40B4-BE49-F238E27FC236}">
                <a16:creationId xmlns:a16="http://schemas.microsoft.com/office/drawing/2014/main" id="{ECC489B8-7434-4E03-A4FD-EF7547A36B42}"/>
              </a:ext>
            </a:extLst>
          </p:cNvPr>
          <p:cNvSpPr>
            <a:spLocks noGrp="1" noChangeArrowheads="1"/>
          </p:cNvSpPr>
          <p:nvPr>
            <p:ph idx="1"/>
          </p:nvPr>
        </p:nvSpPr>
        <p:spPr>
          <a:xfrm>
            <a:off x="8312" y="897370"/>
            <a:ext cx="9135687" cy="5181600"/>
          </a:xfrm>
        </p:spPr>
        <p:txBody>
          <a:bodyPr/>
          <a:lstStyle/>
          <a:p>
            <a:pPr algn="just">
              <a:lnSpc>
                <a:spcPct val="120000"/>
              </a:lnSpc>
              <a:defRPr/>
            </a:pPr>
            <a:r>
              <a:rPr lang="vi-VN" sz="2400">
                <a:latin typeface="Times New Roman" panose="02020603050405020304" pitchFamily="18" charset="0"/>
                <a:cs typeface="Times New Roman" panose="02020603050405020304" pitchFamily="18" charset="0"/>
              </a:rPr>
              <a:t>Bài toán này được Euler đề nghị, nội dung của nó như sau: </a:t>
            </a:r>
          </a:p>
          <a:p>
            <a:pPr marL="0" indent="0" algn="just">
              <a:lnSpc>
                <a:spcPct val="120000"/>
              </a:lnSpc>
              <a:buFontTx/>
              <a:buNone/>
              <a:defRPr/>
            </a:pPr>
            <a:r>
              <a:rPr lang="en-US" sz="2400" i="1">
                <a:latin typeface="Times New Roman" panose="02020603050405020304" pitchFamily="18" charset="0"/>
                <a:cs typeface="Times New Roman" panose="02020603050405020304" pitchFamily="18" charset="0"/>
              </a:rPr>
              <a:t>“</a:t>
            </a:r>
            <a:r>
              <a:rPr lang="vi-VN" sz="2400" i="1">
                <a:latin typeface="Times New Roman" panose="02020603050405020304" pitchFamily="18" charset="0"/>
                <a:cs typeface="Times New Roman" panose="02020603050405020304" pitchFamily="18" charset="0"/>
              </a:rPr>
              <a:t>Có một lần người ta triệu tập từ  6 trung đoàn mỗi trung đoàn 6 sĩ quan thuộc 6 cấp bậc khác nhau: thiếu úy, trung uý, thượng uý, đại uý, thiếu tá, trung tá về tham gia duyệt binh ở sư đoàn bộ. Hỏi rằng có thể xếp 36 sĩ quan này thành một đội ngũ hình vuông sao cho trong mỗi một hàng ngang  cũng như mỗi một hàng dọc đều có đại diện của cả 6 trung đoàn và của cả 6 cấp bậc sĩ  quan.”</a:t>
            </a:r>
          </a:p>
        </p:txBody>
      </p:sp>
    </p:spTree>
    <p:extLst>
      <p:ext uri="{BB962C8B-B14F-4D97-AF65-F5344CB8AC3E}">
        <p14:creationId xmlns:p14="http://schemas.microsoft.com/office/powerpoint/2010/main" val="1956019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C92361B1-FCAA-4728-A96A-03B2A17B94DC}"/>
              </a:ext>
            </a:extLst>
          </p:cNvPr>
          <p:cNvSpPr>
            <a:spLocks noGrp="1" noChangeArrowheads="1"/>
          </p:cNvSpPr>
          <p:nvPr>
            <p:ph type="title"/>
          </p:nvPr>
        </p:nvSpPr>
        <p:spPr>
          <a:xfrm>
            <a:off x="0" y="0"/>
            <a:ext cx="9144000" cy="838200"/>
          </a:xfrm>
        </p:spPr>
        <p:txBody>
          <a:bodyPr>
            <a:normAutofit/>
          </a:bodyPr>
          <a:lstStyle/>
          <a:p>
            <a:pPr marL="628650" indent="-628650" eaLnBrk="1" hangingPunct="1"/>
            <a:r>
              <a:rPr lang="en-US" altLang="en-US" sz="3500" dirty="0" err="1"/>
              <a:t>Bài</a:t>
            </a:r>
            <a:r>
              <a:rPr lang="en-US" altLang="en-US" sz="3500" dirty="0"/>
              <a:t> </a:t>
            </a:r>
            <a:r>
              <a:rPr lang="en-US" altLang="en-US" sz="3500" dirty="0" err="1"/>
              <a:t>toán</a:t>
            </a:r>
            <a:r>
              <a:rPr lang="en-US" altLang="en-US" sz="3500" dirty="0"/>
              <a:t> </a:t>
            </a:r>
            <a:r>
              <a:rPr lang="en-US" altLang="en-US" sz="3500" dirty="0" err="1"/>
              <a:t>về</a:t>
            </a:r>
            <a:r>
              <a:rPr lang="en-US" altLang="en-US" sz="3500" dirty="0"/>
              <a:t> 36 </a:t>
            </a:r>
            <a:r>
              <a:rPr lang="en-US" altLang="en-US" sz="3500" dirty="0" err="1"/>
              <a:t>sĩ</a:t>
            </a:r>
            <a:r>
              <a:rPr lang="en-US" altLang="en-US" sz="3500" dirty="0"/>
              <a:t> </a:t>
            </a:r>
            <a:r>
              <a:rPr lang="en-US" altLang="en-US" sz="3500" dirty="0" err="1"/>
              <a:t>quan</a:t>
            </a:r>
            <a:endParaRPr lang="en-US" altLang="en-US" sz="3500" dirty="0"/>
          </a:p>
        </p:txBody>
      </p:sp>
      <p:sp>
        <p:nvSpPr>
          <p:cNvPr id="855043" name="Rectangle 3">
            <a:extLst>
              <a:ext uri="{FF2B5EF4-FFF2-40B4-BE49-F238E27FC236}">
                <a16:creationId xmlns:a16="http://schemas.microsoft.com/office/drawing/2014/main" id="{72A1EA4D-F164-4F0B-91E1-4DA0C00B53A8}"/>
              </a:ext>
            </a:extLst>
          </p:cNvPr>
          <p:cNvSpPr>
            <a:spLocks noGrp="1" noChangeArrowheads="1"/>
          </p:cNvSpPr>
          <p:nvPr>
            <p:ph idx="1"/>
          </p:nvPr>
        </p:nvSpPr>
        <p:spPr>
          <a:xfrm>
            <a:off x="0" y="840971"/>
            <a:ext cx="9144000" cy="5181600"/>
          </a:xfrm>
        </p:spPr>
        <p:txBody>
          <a:bodyPr>
            <a:normAutofit fontScale="92500" lnSpcReduction="10000"/>
          </a:bodyPr>
          <a:lstStyle/>
          <a:p>
            <a:pPr eaLnBrk="1" hangingPunct="1">
              <a:lnSpc>
                <a:spcPct val="80000"/>
              </a:lnSpc>
            </a:pPr>
            <a:r>
              <a:rPr lang="en-US" altLang="en-US" sz="2200" dirty="0" err="1">
                <a:latin typeface="Times New Roman" panose="02020603050405020304" pitchFamily="18" charset="0"/>
                <a:cs typeface="Times New Roman" panose="02020603050405020304" pitchFamily="18" charset="0"/>
              </a:rPr>
              <a:t>Sử</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dụng</a:t>
            </a:r>
            <a:r>
              <a:rPr lang="en-US" altLang="en-US" sz="2200" dirty="0">
                <a:latin typeface="Times New Roman" panose="02020603050405020304" pitchFamily="18" charset="0"/>
                <a:cs typeface="Times New Roman" panose="02020603050405020304" pitchFamily="18" charset="0"/>
              </a:rPr>
              <a:t>:</a:t>
            </a:r>
          </a:p>
          <a:p>
            <a:pPr lvl="1" eaLnBrk="1" hangingPunct="1">
              <a:lnSpc>
                <a:spcPct val="80000"/>
              </a:lnSpc>
            </a:pPr>
            <a:r>
              <a:rPr lang="en-US" altLang="en-US" sz="2200" dirty="0">
                <a:latin typeface="Times New Roman" panose="02020603050405020304" pitchFamily="18" charset="0"/>
                <a:cs typeface="Times New Roman" panose="02020603050405020304" pitchFamily="18" charset="0"/>
              </a:rPr>
              <a:t> A, B, C, D, E, F </a:t>
            </a:r>
            <a:r>
              <a:rPr lang="en-US" altLang="en-US" sz="2200" dirty="0" err="1">
                <a:latin typeface="Times New Roman" panose="02020603050405020304" pitchFamily="18" charset="0"/>
                <a:cs typeface="Times New Roman" panose="02020603050405020304" pitchFamily="18" charset="0"/>
              </a:rPr>
              <a:t>để</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chỉ</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các</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phân</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hiệu</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trung</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đoàn</a:t>
            </a:r>
            <a:r>
              <a:rPr lang="en-US" altLang="en-US" sz="2200" dirty="0">
                <a:latin typeface="Times New Roman" panose="02020603050405020304" pitchFamily="18" charset="0"/>
                <a:cs typeface="Times New Roman" panose="02020603050405020304" pitchFamily="18" charset="0"/>
              </a:rPr>
              <a:t>, </a:t>
            </a:r>
          </a:p>
          <a:p>
            <a:pPr lvl="1" eaLnBrk="1" hangingPunct="1">
              <a:lnSpc>
                <a:spcPct val="80000"/>
              </a:lnSpc>
            </a:pPr>
            <a:r>
              <a:rPr lang="en-US" altLang="en-US" sz="2200" dirty="0">
                <a:latin typeface="Times New Roman" panose="02020603050405020304" pitchFamily="18" charset="0"/>
                <a:cs typeface="Times New Roman" panose="02020603050405020304" pitchFamily="18" charset="0"/>
              </a:rPr>
              <a:t>a, b, c, d, e, f  </a:t>
            </a:r>
            <a:r>
              <a:rPr lang="en-US" altLang="en-US" sz="2200" dirty="0" err="1">
                <a:latin typeface="Times New Roman" panose="02020603050405020304" pitchFamily="18" charset="0"/>
                <a:cs typeface="Times New Roman" panose="02020603050405020304" pitchFamily="18" charset="0"/>
              </a:rPr>
              <a:t>để</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chỉ</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các</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cấp</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bậc</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sĩ</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quan</a:t>
            </a:r>
            <a:r>
              <a:rPr lang="en-US" altLang="en-US" sz="2200" dirty="0">
                <a:latin typeface="Times New Roman" panose="02020603050405020304" pitchFamily="18" charset="0"/>
                <a:cs typeface="Times New Roman" panose="02020603050405020304" pitchFamily="18" charset="0"/>
              </a:rPr>
              <a:t>. </a:t>
            </a:r>
          </a:p>
          <a:p>
            <a:pPr eaLnBrk="1" hangingPunct="1">
              <a:lnSpc>
                <a:spcPct val="80000"/>
              </a:lnSpc>
            </a:pPr>
            <a:r>
              <a:rPr lang="en-US" altLang="en-US" sz="2200" dirty="0" err="1">
                <a:latin typeface="Times New Roman" panose="02020603050405020304" pitchFamily="18" charset="0"/>
                <a:cs typeface="Times New Roman" panose="02020603050405020304" pitchFamily="18" charset="0"/>
              </a:rPr>
              <a:t>Bài</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toán</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này</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có</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thể</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tổng</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quát</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hóa</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nếu</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thay</a:t>
            </a:r>
            <a:r>
              <a:rPr lang="en-US" altLang="en-US" sz="2200" dirty="0">
                <a:latin typeface="Times New Roman" panose="02020603050405020304" pitchFamily="18" charset="0"/>
                <a:cs typeface="Times New Roman" panose="02020603050405020304" pitchFamily="18" charset="0"/>
              </a:rPr>
              <a:t> con </a:t>
            </a:r>
            <a:r>
              <a:rPr lang="en-US" altLang="en-US" sz="2200" dirty="0" err="1">
                <a:latin typeface="Times New Roman" panose="02020603050405020304" pitchFamily="18" charset="0"/>
                <a:cs typeface="Times New Roman" panose="02020603050405020304" pitchFamily="18" charset="0"/>
              </a:rPr>
              <a:t>số</a:t>
            </a:r>
            <a:r>
              <a:rPr lang="en-US" altLang="en-US" sz="2200" dirty="0">
                <a:latin typeface="Times New Roman" panose="02020603050405020304" pitchFamily="18" charset="0"/>
                <a:cs typeface="Times New Roman" panose="02020603050405020304" pitchFamily="18" charset="0"/>
              </a:rPr>
              <a:t> 6 </a:t>
            </a:r>
            <a:r>
              <a:rPr lang="en-US" altLang="en-US" sz="2200" dirty="0" err="1">
                <a:latin typeface="Times New Roman" panose="02020603050405020304" pitchFamily="18" charset="0"/>
                <a:cs typeface="Times New Roman" panose="02020603050405020304" pitchFamily="18" charset="0"/>
              </a:rPr>
              <a:t>bởi</a:t>
            </a:r>
            <a:r>
              <a:rPr lang="en-US" altLang="en-US" sz="2200" dirty="0">
                <a:latin typeface="Times New Roman" panose="02020603050405020304" pitchFamily="18" charset="0"/>
                <a:cs typeface="Times New Roman" panose="02020603050405020304" pitchFamily="18" charset="0"/>
              </a:rPr>
              <a:t> </a:t>
            </a:r>
            <a:r>
              <a:rPr lang="en-US" altLang="en-US" sz="2200" i="1" dirty="0">
                <a:latin typeface="Times New Roman" panose="02020603050405020304" pitchFamily="18" charset="0"/>
                <a:cs typeface="Times New Roman" panose="02020603050405020304" pitchFamily="18" charset="0"/>
              </a:rPr>
              <a:t>n</a:t>
            </a:r>
            <a:r>
              <a:rPr lang="en-US" altLang="en-US" sz="2200" dirty="0">
                <a:latin typeface="Times New Roman" panose="02020603050405020304" pitchFamily="18" charset="0"/>
                <a:cs typeface="Times New Roman" panose="02020603050405020304" pitchFamily="18" charset="0"/>
              </a:rPr>
              <a:t>. </a:t>
            </a:r>
          </a:p>
          <a:p>
            <a:pPr eaLnBrk="1" hangingPunct="1">
              <a:lnSpc>
                <a:spcPct val="80000"/>
              </a:lnSpc>
            </a:pPr>
            <a:r>
              <a:rPr lang="en-US" altLang="en-US" sz="2200" dirty="0" err="1">
                <a:latin typeface="Times New Roman" panose="02020603050405020304" pitchFamily="18" charset="0"/>
                <a:cs typeface="Times New Roman" panose="02020603050405020304" pitchFamily="18" charset="0"/>
              </a:rPr>
              <a:t>Trong</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trường</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hợp</a:t>
            </a:r>
            <a:r>
              <a:rPr lang="en-US" altLang="en-US" sz="2200" dirty="0">
                <a:latin typeface="Times New Roman" panose="02020603050405020304" pitchFamily="18" charset="0"/>
                <a:cs typeface="Times New Roman" panose="02020603050405020304" pitchFamily="18" charset="0"/>
              </a:rPr>
              <a:t>  </a:t>
            </a:r>
            <a:r>
              <a:rPr lang="en-US" altLang="en-US" sz="2200" i="1" dirty="0">
                <a:latin typeface="Times New Roman" panose="02020603050405020304" pitchFamily="18" charset="0"/>
                <a:cs typeface="Times New Roman" panose="02020603050405020304" pitchFamily="18" charset="0"/>
              </a:rPr>
              <a:t>n </a:t>
            </a:r>
            <a:r>
              <a:rPr lang="en-US" altLang="en-US" sz="2200" dirty="0">
                <a:latin typeface="Times New Roman" panose="02020603050405020304" pitchFamily="18" charset="0"/>
                <a:cs typeface="Times New Roman" panose="02020603050405020304" pitchFamily="18" charset="0"/>
              </a:rPr>
              <a:t>= 4, </a:t>
            </a:r>
            <a:r>
              <a:rPr lang="en-US" altLang="en-US" sz="2200" dirty="0" err="1">
                <a:latin typeface="Times New Roman" panose="02020603050405020304" pitchFamily="18" charset="0"/>
                <a:cs typeface="Times New Roman" panose="02020603050405020304" pitchFamily="18" charset="0"/>
              </a:rPr>
              <a:t>một</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lời</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giải</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của</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bài</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toán</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là</a:t>
            </a:r>
            <a:endParaRPr lang="en-US" altLang="en-US" sz="2200" dirty="0">
              <a:latin typeface="Times New Roman" panose="02020603050405020304" pitchFamily="18" charset="0"/>
              <a:cs typeface="Times New Roman" panose="02020603050405020304" pitchFamily="18" charset="0"/>
            </a:endParaRPr>
          </a:p>
          <a:p>
            <a:pPr eaLnBrk="1" hangingPunct="1">
              <a:lnSpc>
                <a:spcPct val="80000"/>
              </a:lnSpc>
              <a:buFont typeface="Wingdings" panose="05000000000000000000" pitchFamily="2" charset="2"/>
              <a:buNone/>
            </a:pPr>
            <a:r>
              <a:rPr lang="en-US" altLang="en-US" sz="2200" dirty="0">
                <a:latin typeface="Times New Roman" panose="02020603050405020304" pitchFamily="18" charset="0"/>
                <a:cs typeface="Times New Roman" panose="02020603050405020304" pitchFamily="18" charset="0"/>
              </a:rPr>
              <a:t>		</a:t>
            </a:r>
            <a:r>
              <a:rPr lang="en-US" altLang="en-US" sz="2200" dirty="0">
                <a:solidFill>
                  <a:srgbClr val="000066"/>
                </a:solidFill>
                <a:latin typeface="Times New Roman" panose="02020603050405020304" pitchFamily="18" charset="0"/>
                <a:cs typeface="Times New Roman" panose="02020603050405020304" pitchFamily="18" charset="0"/>
              </a:rPr>
              <a:t>Ab	</a:t>
            </a:r>
            <a:r>
              <a:rPr lang="en-US" altLang="en-US" sz="2200" dirty="0" err="1">
                <a:solidFill>
                  <a:srgbClr val="000066"/>
                </a:solidFill>
                <a:latin typeface="Times New Roman" panose="02020603050405020304" pitchFamily="18" charset="0"/>
                <a:cs typeface="Times New Roman" panose="02020603050405020304" pitchFamily="18" charset="0"/>
              </a:rPr>
              <a:t>Dd</a:t>
            </a:r>
            <a:r>
              <a:rPr lang="en-US" altLang="en-US" sz="2200" dirty="0">
                <a:solidFill>
                  <a:srgbClr val="000066"/>
                </a:solidFill>
                <a:latin typeface="Times New Roman" panose="02020603050405020304" pitchFamily="18" charset="0"/>
                <a:cs typeface="Times New Roman" panose="02020603050405020304" pitchFamily="18" charset="0"/>
              </a:rPr>
              <a:t>	Ba	Cc</a:t>
            </a:r>
          </a:p>
          <a:p>
            <a:pPr eaLnBrk="1" hangingPunct="1">
              <a:lnSpc>
                <a:spcPct val="80000"/>
              </a:lnSpc>
              <a:buFont typeface="Wingdings" panose="05000000000000000000" pitchFamily="2" charset="2"/>
              <a:buNone/>
            </a:pPr>
            <a:r>
              <a:rPr lang="en-US" altLang="en-US" sz="2200" dirty="0">
                <a:solidFill>
                  <a:srgbClr val="000066"/>
                </a:solidFill>
                <a:latin typeface="Times New Roman" panose="02020603050405020304" pitchFamily="18" charset="0"/>
                <a:cs typeface="Times New Roman" panose="02020603050405020304" pitchFamily="18" charset="0"/>
              </a:rPr>
              <a:t>		</a:t>
            </a:r>
            <a:r>
              <a:rPr lang="en-US" altLang="en-US" sz="2200" dirty="0" err="1">
                <a:solidFill>
                  <a:srgbClr val="000066"/>
                </a:solidFill>
                <a:latin typeface="Times New Roman" panose="02020603050405020304" pitchFamily="18" charset="0"/>
                <a:cs typeface="Times New Roman" panose="02020603050405020304" pitchFamily="18" charset="0"/>
              </a:rPr>
              <a:t>Bc</a:t>
            </a:r>
            <a:r>
              <a:rPr lang="en-US" altLang="en-US" sz="2200" dirty="0">
                <a:solidFill>
                  <a:srgbClr val="000066"/>
                </a:solidFill>
                <a:latin typeface="Times New Roman" panose="02020603050405020304" pitchFamily="18" charset="0"/>
                <a:cs typeface="Times New Roman" panose="02020603050405020304" pitchFamily="18" charset="0"/>
              </a:rPr>
              <a:t>	Ca	Ad	Db</a:t>
            </a:r>
          </a:p>
          <a:p>
            <a:pPr eaLnBrk="1" hangingPunct="1">
              <a:lnSpc>
                <a:spcPct val="80000"/>
              </a:lnSpc>
              <a:buFont typeface="Wingdings" panose="05000000000000000000" pitchFamily="2" charset="2"/>
              <a:buNone/>
            </a:pPr>
            <a:r>
              <a:rPr lang="en-US" altLang="en-US" sz="2200" dirty="0">
                <a:solidFill>
                  <a:srgbClr val="000066"/>
                </a:solidFill>
                <a:latin typeface="Times New Roman" panose="02020603050405020304" pitchFamily="18" charset="0"/>
                <a:cs typeface="Times New Roman" panose="02020603050405020304" pitchFamily="18" charset="0"/>
              </a:rPr>
              <a:t>		Cd	Bb	Dc	Aa</a:t>
            </a:r>
          </a:p>
          <a:p>
            <a:pPr eaLnBrk="1" hangingPunct="1">
              <a:lnSpc>
                <a:spcPct val="80000"/>
              </a:lnSpc>
              <a:buFont typeface="Wingdings" panose="05000000000000000000" pitchFamily="2" charset="2"/>
              <a:buNone/>
            </a:pPr>
            <a:r>
              <a:rPr lang="en-US" altLang="en-US" sz="2200" dirty="0">
                <a:solidFill>
                  <a:srgbClr val="000066"/>
                </a:solidFill>
                <a:latin typeface="Times New Roman" panose="02020603050405020304" pitchFamily="18" charset="0"/>
                <a:cs typeface="Times New Roman" panose="02020603050405020304" pitchFamily="18" charset="0"/>
              </a:rPr>
              <a:t>		Da	Ac	</a:t>
            </a:r>
            <a:r>
              <a:rPr lang="en-US" altLang="en-US" sz="2200" dirty="0" err="1">
                <a:solidFill>
                  <a:srgbClr val="000066"/>
                </a:solidFill>
                <a:latin typeface="Times New Roman" panose="02020603050405020304" pitchFamily="18" charset="0"/>
                <a:cs typeface="Times New Roman" panose="02020603050405020304" pitchFamily="18" charset="0"/>
              </a:rPr>
              <a:t>Cb</a:t>
            </a:r>
            <a:r>
              <a:rPr lang="en-US" altLang="en-US" sz="2200" dirty="0">
                <a:solidFill>
                  <a:srgbClr val="000066"/>
                </a:solidFill>
                <a:latin typeface="Times New Roman" panose="02020603050405020304" pitchFamily="18" charset="0"/>
                <a:cs typeface="Times New Roman" panose="02020603050405020304" pitchFamily="18" charset="0"/>
              </a:rPr>
              <a:t>	</a:t>
            </a:r>
            <a:r>
              <a:rPr lang="en-US" altLang="en-US" sz="2200" dirty="0" err="1">
                <a:solidFill>
                  <a:srgbClr val="000066"/>
                </a:solidFill>
                <a:latin typeface="Times New Roman" panose="02020603050405020304" pitchFamily="18" charset="0"/>
                <a:cs typeface="Times New Roman" panose="02020603050405020304" pitchFamily="18" charset="0"/>
              </a:rPr>
              <a:t>Bd</a:t>
            </a:r>
            <a:endParaRPr lang="en-US" altLang="en-US" sz="2200" dirty="0">
              <a:solidFill>
                <a:srgbClr val="000066"/>
              </a:solidFill>
              <a:latin typeface="Times New Roman" panose="02020603050405020304" pitchFamily="18" charset="0"/>
              <a:cs typeface="Times New Roman" panose="02020603050405020304" pitchFamily="18" charset="0"/>
            </a:endParaRPr>
          </a:p>
          <a:p>
            <a:pPr eaLnBrk="1" hangingPunct="1">
              <a:lnSpc>
                <a:spcPct val="80000"/>
              </a:lnSpc>
            </a:pPr>
            <a:r>
              <a:rPr lang="en-US" altLang="en-US" sz="2200" dirty="0" err="1">
                <a:latin typeface="Times New Roman" panose="02020603050405020304" pitchFamily="18" charset="0"/>
                <a:cs typeface="Times New Roman" panose="02020603050405020304" pitchFamily="18" charset="0"/>
              </a:rPr>
              <a:t>Một</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lời</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giải</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trong</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trường</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hợp</a:t>
            </a:r>
            <a:r>
              <a:rPr lang="en-US" altLang="en-US" sz="2200" dirty="0">
                <a:latin typeface="Times New Roman" panose="02020603050405020304" pitchFamily="18" charset="0"/>
                <a:cs typeface="Times New Roman" panose="02020603050405020304" pitchFamily="18" charset="0"/>
              </a:rPr>
              <a:t>  </a:t>
            </a:r>
            <a:r>
              <a:rPr lang="en-US" altLang="en-US" sz="2200" i="1" dirty="0">
                <a:latin typeface="Times New Roman" panose="02020603050405020304" pitchFamily="18" charset="0"/>
                <a:cs typeface="Times New Roman" panose="02020603050405020304" pitchFamily="18" charset="0"/>
              </a:rPr>
              <a:t>n</a:t>
            </a:r>
            <a:r>
              <a:rPr lang="en-US" altLang="en-US" sz="2200" dirty="0">
                <a:latin typeface="Times New Roman" panose="02020603050405020304" pitchFamily="18" charset="0"/>
                <a:cs typeface="Times New Roman" panose="02020603050405020304" pitchFamily="18" charset="0"/>
              </a:rPr>
              <a:t> = 5:</a:t>
            </a:r>
          </a:p>
          <a:p>
            <a:pPr eaLnBrk="1" hangingPunct="1">
              <a:lnSpc>
                <a:spcPct val="80000"/>
              </a:lnSpc>
              <a:buFont typeface="Wingdings" panose="05000000000000000000" pitchFamily="2" charset="2"/>
              <a:buNone/>
            </a:pPr>
            <a:r>
              <a:rPr lang="en-US" altLang="en-US" sz="2200" dirty="0">
                <a:latin typeface="Times New Roman" panose="02020603050405020304" pitchFamily="18" charset="0"/>
                <a:cs typeface="Times New Roman" panose="02020603050405020304" pitchFamily="18" charset="0"/>
              </a:rPr>
              <a:t>		</a:t>
            </a:r>
            <a:r>
              <a:rPr lang="en-US" altLang="en-US" sz="2200" dirty="0">
                <a:solidFill>
                  <a:srgbClr val="990000"/>
                </a:solidFill>
                <a:latin typeface="Times New Roman" panose="02020603050405020304" pitchFamily="18" charset="0"/>
                <a:cs typeface="Times New Roman" panose="02020603050405020304" pitchFamily="18" charset="0"/>
              </a:rPr>
              <a:t>Aa	Bb	Cc	</a:t>
            </a:r>
            <a:r>
              <a:rPr lang="en-US" altLang="en-US" sz="2200" dirty="0" err="1">
                <a:solidFill>
                  <a:srgbClr val="990000"/>
                </a:solidFill>
                <a:latin typeface="Times New Roman" panose="02020603050405020304" pitchFamily="18" charset="0"/>
                <a:cs typeface="Times New Roman" panose="02020603050405020304" pitchFamily="18" charset="0"/>
              </a:rPr>
              <a:t>Dd</a:t>
            </a:r>
            <a:r>
              <a:rPr lang="en-US" altLang="en-US" sz="2200" dirty="0">
                <a:solidFill>
                  <a:srgbClr val="990000"/>
                </a:solidFill>
                <a:latin typeface="Times New Roman" panose="02020603050405020304" pitchFamily="18" charset="0"/>
                <a:cs typeface="Times New Roman" panose="02020603050405020304" pitchFamily="18" charset="0"/>
              </a:rPr>
              <a:t>	</a:t>
            </a:r>
            <a:r>
              <a:rPr lang="en-US" altLang="en-US" sz="2200" dirty="0" err="1">
                <a:solidFill>
                  <a:srgbClr val="990000"/>
                </a:solidFill>
                <a:latin typeface="Times New Roman" panose="02020603050405020304" pitchFamily="18" charset="0"/>
                <a:cs typeface="Times New Roman" panose="02020603050405020304" pitchFamily="18" charset="0"/>
              </a:rPr>
              <a:t>Ee</a:t>
            </a:r>
            <a:endParaRPr lang="en-US" altLang="en-US" sz="2200" dirty="0">
              <a:solidFill>
                <a:srgbClr val="990000"/>
              </a:solidFill>
              <a:latin typeface="Times New Roman" panose="02020603050405020304" pitchFamily="18" charset="0"/>
              <a:cs typeface="Times New Roman" panose="02020603050405020304" pitchFamily="18" charset="0"/>
            </a:endParaRPr>
          </a:p>
          <a:p>
            <a:pPr eaLnBrk="1" hangingPunct="1">
              <a:lnSpc>
                <a:spcPct val="80000"/>
              </a:lnSpc>
              <a:buFont typeface="Wingdings" panose="05000000000000000000" pitchFamily="2" charset="2"/>
              <a:buNone/>
            </a:pPr>
            <a:r>
              <a:rPr lang="en-US" altLang="en-US" sz="2200" dirty="0">
                <a:solidFill>
                  <a:srgbClr val="990000"/>
                </a:solidFill>
                <a:latin typeface="Times New Roman" panose="02020603050405020304" pitchFamily="18" charset="0"/>
                <a:cs typeface="Times New Roman" panose="02020603050405020304" pitchFamily="18" charset="0"/>
              </a:rPr>
              <a:t>		Cd	De	</a:t>
            </a:r>
            <a:r>
              <a:rPr lang="en-US" altLang="en-US" sz="2200" dirty="0" err="1">
                <a:solidFill>
                  <a:srgbClr val="990000"/>
                </a:solidFill>
                <a:latin typeface="Times New Roman" panose="02020603050405020304" pitchFamily="18" charset="0"/>
                <a:cs typeface="Times New Roman" panose="02020603050405020304" pitchFamily="18" charset="0"/>
              </a:rPr>
              <a:t>Ea</a:t>
            </a:r>
            <a:r>
              <a:rPr lang="en-US" altLang="en-US" sz="2200" dirty="0">
                <a:solidFill>
                  <a:srgbClr val="990000"/>
                </a:solidFill>
                <a:latin typeface="Times New Roman" panose="02020603050405020304" pitchFamily="18" charset="0"/>
                <a:cs typeface="Times New Roman" panose="02020603050405020304" pitchFamily="18" charset="0"/>
              </a:rPr>
              <a:t>	Ab	</a:t>
            </a:r>
            <a:r>
              <a:rPr lang="en-US" altLang="en-US" sz="2200" dirty="0" err="1">
                <a:solidFill>
                  <a:srgbClr val="990000"/>
                </a:solidFill>
                <a:latin typeface="Times New Roman" panose="02020603050405020304" pitchFamily="18" charset="0"/>
                <a:cs typeface="Times New Roman" panose="02020603050405020304" pitchFamily="18" charset="0"/>
              </a:rPr>
              <a:t>Bc</a:t>
            </a:r>
            <a:endParaRPr lang="en-US" altLang="en-US" sz="2200" dirty="0">
              <a:solidFill>
                <a:srgbClr val="990000"/>
              </a:solidFill>
              <a:latin typeface="Times New Roman" panose="02020603050405020304" pitchFamily="18" charset="0"/>
              <a:cs typeface="Times New Roman" panose="02020603050405020304" pitchFamily="18" charset="0"/>
            </a:endParaRPr>
          </a:p>
          <a:p>
            <a:pPr eaLnBrk="1" hangingPunct="1">
              <a:lnSpc>
                <a:spcPct val="80000"/>
              </a:lnSpc>
              <a:buFont typeface="Wingdings" panose="05000000000000000000" pitchFamily="2" charset="2"/>
              <a:buNone/>
            </a:pPr>
            <a:r>
              <a:rPr lang="en-US" altLang="en-US" sz="2200" dirty="0">
                <a:solidFill>
                  <a:srgbClr val="990000"/>
                </a:solidFill>
                <a:latin typeface="Times New Roman" panose="02020603050405020304" pitchFamily="18" charset="0"/>
                <a:cs typeface="Times New Roman" panose="02020603050405020304" pitchFamily="18" charset="0"/>
              </a:rPr>
              <a:t>		</a:t>
            </a:r>
            <a:r>
              <a:rPr lang="en-US" altLang="en-US" sz="2200" dirty="0" err="1">
                <a:solidFill>
                  <a:srgbClr val="990000"/>
                </a:solidFill>
                <a:latin typeface="Times New Roman" panose="02020603050405020304" pitchFamily="18" charset="0"/>
                <a:cs typeface="Times New Roman" panose="02020603050405020304" pitchFamily="18" charset="0"/>
              </a:rPr>
              <a:t>Eb</a:t>
            </a:r>
            <a:r>
              <a:rPr lang="en-US" altLang="en-US" sz="2200" dirty="0">
                <a:solidFill>
                  <a:srgbClr val="990000"/>
                </a:solidFill>
                <a:latin typeface="Times New Roman" panose="02020603050405020304" pitchFamily="18" charset="0"/>
                <a:cs typeface="Times New Roman" panose="02020603050405020304" pitchFamily="18" charset="0"/>
              </a:rPr>
              <a:t>	Ac	</a:t>
            </a:r>
            <a:r>
              <a:rPr lang="en-US" altLang="en-US" sz="2200" dirty="0" err="1">
                <a:solidFill>
                  <a:srgbClr val="990000"/>
                </a:solidFill>
                <a:latin typeface="Times New Roman" panose="02020603050405020304" pitchFamily="18" charset="0"/>
                <a:cs typeface="Times New Roman" panose="02020603050405020304" pitchFamily="18" charset="0"/>
              </a:rPr>
              <a:t>Bd</a:t>
            </a:r>
            <a:r>
              <a:rPr lang="en-US" altLang="en-US" sz="2200" dirty="0">
                <a:solidFill>
                  <a:srgbClr val="990000"/>
                </a:solidFill>
                <a:latin typeface="Times New Roman" panose="02020603050405020304" pitchFamily="18" charset="0"/>
                <a:cs typeface="Times New Roman" panose="02020603050405020304" pitchFamily="18" charset="0"/>
              </a:rPr>
              <a:t>	Ce	Da</a:t>
            </a:r>
          </a:p>
          <a:p>
            <a:pPr eaLnBrk="1" hangingPunct="1">
              <a:lnSpc>
                <a:spcPct val="80000"/>
              </a:lnSpc>
              <a:buFont typeface="Wingdings" panose="05000000000000000000" pitchFamily="2" charset="2"/>
              <a:buNone/>
            </a:pPr>
            <a:r>
              <a:rPr lang="en-US" altLang="en-US" sz="2200" dirty="0">
                <a:solidFill>
                  <a:srgbClr val="990000"/>
                </a:solidFill>
                <a:latin typeface="Times New Roman" panose="02020603050405020304" pitchFamily="18" charset="0"/>
                <a:cs typeface="Times New Roman" panose="02020603050405020304" pitchFamily="18" charset="0"/>
              </a:rPr>
              <a:t>		Be	Ca	Db	</a:t>
            </a:r>
            <a:r>
              <a:rPr lang="en-US" altLang="en-US" sz="2200" dirty="0" err="1">
                <a:solidFill>
                  <a:srgbClr val="990000"/>
                </a:solidFill>
                <a:latin typeface="Times New Roman" panose="02020603050405020304" pitchFamily="18" charset="0"/>
                <a:cs typeface="Times New Roman" panose="02020603050405020304" pitchFamily="18" charset="0"/>
              </a:rPr>
              <a:t>Ec</a:t>
            </a:r>
            <a:r>
              <a:rPr lang="en-US" altLang="en-US" sz="2200" dirty="0">
                <a:solidFill>
                  <a:srgbClr val="990000"/>
                </a:solidFill>
                <a:latin typeface="Times New Roman" panose="02020603050405020304" pitchFamily="18" charset="0"/>
                <a:cs typeface="Times New Roman" panose="02020603050405020304" pitchFamily="18" charset="0"/>
              </a:rPr>
              <a:t>	Ad</a:t>
            </a:r>
          </a:p>
          <a:p>
            <a:pPr eaLnBrk="1" hangingPunct="1">
              <a:lnSpc>
                <a:spcPct val="80000"/>
              </a:lnSpc>
              <a:buFont typeface="Wingdings" panose="05000000000000000000" pitchFamily="2" charset="2"/>
              <a:buNone/>
            </a:pPr>
            <a:r>
              <a:rPr lang="en-US" altLang="en-US" sz="2200" dirty="0">
                <a:solidFill>
                  <a:srgbClr val="990000"/>
                </a:solidFill>
                <a:latin typeface="Times New Roman" panose="02020603050405020304" pitchFamily="18" charset="0"/>
                <a:cs typeface="Times New Roman" panose="02020603050405020304" pitchFamily="18" charset="0"/>
              </a:rPr>
              <a:t>		Dc	Ed	Ae	Ba	</a:t>
            </a:r>
            <a:r>
              <a:rPr lang="en-US" altLang="en-US" sz="2200" dirty="0" err="1">
                <a:solidFill>
                  <a:srgbClr val="990000"/>
                </a:solidFill>
                <a:latin typeface="Times New Roman" panose="02020603050405020304" pitchFamily="18" charset="0"/>
                <a:cs typeface="Times New Roman" panose="02020603050405020304" pitchFamily="18" charset="0"/>
              </a:rPr>
              <a:t>Cb</a:t>
            </a:r>
            <a:endParaRPr lang="en-US" altLang="en-US" sz="2200" dirty="0">
              <a:solidFill>
                <a:srgbClr val="99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7728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0180D782-B34F-472E-982A-1FA105B6352A}"/>
              </a:ext>
            </a:extLst>
          </p:cNvPr>
          <p:cNvSpPr>
            <a:spLocks noGrp="1" noChangeArrowheads="1"/>
          </p:cNvSpPr>
          <p:nvPr>
            <p:ph type="title"/>
          </p:nvPr>
        </p:nvSpPr>
        <p:spPr>
          <a:xfrm>
            <a:off x="0" y="-5576"/>
            <a:ext cx="9144000" cy="838200"/>
          </a:xfrm>
        </p:spPr>
        <p:txBody>
          <a:bodyPr>
            <a:normAutofit/>
          </a:bodyPr>
          <a:lstStyle/>
          <a:p>
            <a:pPr marL="628650" indent="-628650" eaLnBrk="1" hangingPunct="1"/>
            <a:r>
              <a:rPr lang="en-US" altLang="en-US" sz="3500" dirty="0" err="1"/>
              <a:t>Bài</a:t>
            </a:r>
            <a:r>
              <a:rPr lang="en-US" altLang="en-US" sz="3500" dirty="0"/>
              <a:t> </a:t>
            </a:r>
            <a:r>
              <a:rPr lang="en-US" altLang="en-US" sz="3500" dirty="0" err="1"/>
              <a:t>toán</a:t>
            </a:r>
            <a:r>
              <a:rPr lang="en-US" altLang="en-US" sz="3500" dirty="0"/>
              <a:t> </a:t>
            </a:r>
            <a:r>
              <a:rPr lang="en-US" altLang="en-US" sz="3500" dirty="0" err="1"/>
              <a:t>về</a:t>
            </a:r>
            <a:r>
              <a:rPr lang="en-US" altLang="en-US" sz="3500" dirty="0"/>
              <a:t> 36 </a:t>
            </a:r>
            <a:r>
              <a:rPr lang="en-US" altLang="en-US" sz="3500" dirty="0" err="1"/>
              <a:t>sĩ</a:t>
            </a:r>
            <a:r>
              <a:rPr lang="en-US" altLang="en-US" sz="3500" dirty="0"/>
              <a:t> </a:t>
            </a:r>
            <a:r>
              <a:rPr lang="en-US" altLang="en-US" sz="3500" dirty="0" err="1"/>
              <a:t>quan</a:t>
            </a:r>
            <a:endParaRPr lang="en-US" altLang="en-US" sz="3500" dirty="0"/>
          </a:p>
        </p:txBody>
      </p:sp>
      <p:sp>
        <p:nvSpPr>
          <p:cNvPr id="31747" name="Rectangle 3">
            <a:extLst>
              <a:ext uri="{FF2B5EF4-FFF2-40B4-BE49-F238E27FC236}">
                <a16:creationId xmlns:a16="http://schemas.microsoft.com/office/drawing/2014/main" id="{4D2A1BC4-69FC-43F6-970C-B9065E20CC03}"/>
              </a:ext>
            </a:extLst>
          </p:cNvPr>
          <p:cNvSpPr>
            <a:spLocks noGrp="1" noChangeArrowheads="1"/>
          </p:cNvSpPr>
          <p:nvPr>
            <p:ph idx="1"/>
          </p:nvPr>
        </p:nvSpPr>
        <p:spPr>
          <a:xfrm>
            <a:off x="37406" y="889000"/>
            <a:ext cx="9106593" cy="5181600"/>
          </a:xfrm>
        </p:spPr>
        <p:txBody>
          <a:bodyPr/>
          <a:lstStyle/>
          <a:p>
            <a:pPr algn="just"/>
            <a:r>
              <a:rPr lang="vi-VN" altLang="en-US" sz="2200" dirty="0">
                <a:latin typeface="Times New Roman" panose="02020603050405020304" pitchFamily="18" charset="0"/>
                <a:cs typeface="Times New Roman" panose="02020603050405020304" pitchFamily="18" charset="0"/>
              </a:rPr>
              <a:t>Do lời giải của bài toán có thể biểu diễn bởi 2 hình vuông với các chữ cái la tinh hoa và thường chồng cạnh nhau nên bài toán tổng quát đặt ra còn được biết dưới tên gọi bài toán về </a:t>
            </a:r>
            <a:r>
              <a:rPr lang="vi-VN" altLang="en-US" sz="2200" i="1" dirty="0">
                <a:latin typeface="Times New Roman" panose="02020603050405020304" pitchFamily="18" charset="0"/>
                <a:cs typeface="Times New Roman" panose="02020603050405020304" pitchFamily="18" charset="0"/>
              </a:rPr>
              <a:t>hình vuông la tinh trực giao</a:t>
            </a:r>
            <a:r>
              <a:rPr lang="vi-VN" altLang="en-US" sz="2200" dirty="0">
                <a:latin typeface="Times New Roman" panose="02020603050405020304" pitchFamily="18" charset="0"/>
                <a:cs typeface="Times New Roman" panose="02020603050405020304" pitchFamily="18" charset="0"/>
              </a:rPr>
              <a:t>. </a:t>
            </a:r>
          </a:p>
          <a:p>
            <a:pPr algn="just"/>
            <a:r>
              <a:rPr lang="vi-VN" altLang="en-US" sz="2200" dirty="0">
                <a:latin typeface="Times New Roman" panose="02020603050405020304" pitchFamily="18" charset="0"/>
                <a:cs typeface="Times New Roman" panose="02020603050405020304" pitchFamily="18" charset="0"/>
              </a:rPr>
              <a:t>Euler đã mất rất nhiều công sức để tìm lời giải cho bài toán 36 sĩ quan thế nhưng ông đã không thành công. Từ đó ông đã đề ra một giả thuyết tổng quát là: Không tồn tại hình vuông la tinh trực giao cấp  </a:t>
            </a:r>
            <a:r>
              <a:rPr lang="vi-VN" altLang="en-US" sz="2200" i="1" dirty="0">
                <a:latin typeface="Times New Roman" panose="02020603050405020304" pitchFamily="18" charset="0"/>
                <a:cs typeface="Times New Roman" panose="02020603050405020304" pitchFamily="18" charset="0"/>
              </a:rPr>
              <a:t>n = </a:t>
            </a:r>
            <a:r>
              <a:rPr lang="vi-VN" altLang="en-US" sz="2200" dirty="0">
                <a:latin typeface="Times New Roman" panose="02020603050405020304" pitchFamily="18" charset="0"/>
                <a:cs typeface="Times New Roman" panose="02020603050405020304" pitchFamily="18" charset="0"/>
              </a:rPr>
              <a:t>4</a:t>
            </a:r>
            <a:r>
              <a:rPr lang="vi-VN" altLang="en-US" sz="2200" i="1" dirty="0">
                <a:latin typeface="Times New Roman" panose="02020603050405020304" pitchFamily="18" charset="0"/>
                <a:cs typeface="Times New Roman" panose="02020603050405020304" pitchFamily="18" charset="0"/>
              </a:rPr>
              <a:t>k + </a:t>
            </a:r>
            <a:r>
              <a:rPr lang="vi-VN" altLang="en-US" sz="2200" dirty="0">
                <a:latin typeface="Times New Roman" panose="02020603050405020304" pitchFamily="18" charset="0"/>
                <a:cs typeface="Times New Roman" panose="02020603050405020304" pitchFamily="18" charset="0"/>
              </a:rPr>
              <a:t>2. </a:t>
            </a:r>
          </a:p>
          <a:p>
            <a:pPr algn="just"/>
            <a:r>
              <a:rPr lang="en-US" altLang="en-US" sz="2200" dirty="0" err="1">
                <a:latin typeface="Times New Roman" panose="02020603050405020304" pitchFamily="18" charset="0"/>
                <a:cs typeface="Times New Roman" panose="02020603050405020304" pitchFamily="18" charset="0"/>
              </a:rPr>
              <a:t>Tarri</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năm</a:t>
            </a:r>
            <a:r>
              <a:rPr lang="en-US" altLang="en-US" sz="2200" dirty="0">
                <a:latin typeface="Times New Roman" panose="02020603050405020304" pitchFamily="18" charset="0"/>
                <a:cs typeface="Times New Roman" panose="02020603050405020304" pitchFamily="18" charset="0"/>
              </a:rPr>
              <a:t> 1901 </a:t>
            </a:r>
            <a:r>
              <a:rPr lang="en-US" altLang="en-US" sz="2200" dirty="0" err="1">
                <a:latin typeface="Times New Roman" panose="02020603050405020304" pitchFamily="18" charset="0"/>
                <a:cs typeface="Times New Roman" panose="02020603050405020304" pitchFamily="18" charset="0"/>
              </a:rPr>
              <a:t>chứng</a:t>
            </a:r>
            <a:r>
              <a:rPr lang="en-US" altLang="en-US" sz="2200" dirty="0">
                <a:latin typeface="Times New Roman" panose="02020603050405020304" pitchFamily="18" charset="0"/>
                <a:cs typeface="Times New Roman" panose="02020603050405020304" pitchFamily="18" charset="0"/>
              </a:rPr>
              <a:t> minh </a:t>
            </a:r>
            <a:r>
              <a:rPr lang="en-US" altLang="en-US" sz="2200" dirty="0" err="1">
                <a:latin typeface="Times New Roman" panose="02020603050405020304" pitchFamily="18" charset="0"/>
                <a:cs typeface="Times New Roman" panose="02020603050405020304" pitchFamily="18" charset="0"/>
              </a:rPr>
              <a:t>giả</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thuyết</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đúng</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với</a:t>
            </a:r>
            <a:r>
              <a:rPr lang="en-US" altLang="en-US" sz="2200" dirty="0">
                <a:latin typeface="Times New Roman" panose="02020603050405020304" pitchFamily="18" charset="0"/>
                <a:cs typeface="Times New Roman" panose="02020603050405020304" pitchFamily="18" charset="0"/>
              </a:rPr>
              <a:t> </a:t>
            </a:r>
            <a:r>
              <a:rPr lang="en-US" altLang="en-US" sz="2200" i="1" dirty="0">
                <a:latin typeface="Times New Roman" panose="02020603050405020304" pitchFamily="18" charset="0"/>
                <a:cs typeface="Times New Roman" panose="02020603050405020304" pitchFamily="18" charset="0"/>
              </a:rPr>
              <a:t>n</a:t>
            </a:r>
            <a:r>
              <a:rPr lang="en-US" altLang="en-US" sz="2200" dirty="0">
                <a:latin typeface="Times New Roman" panose="02020603050405020304" pitchFamily="18" charset="0"/>
                <a:cs typeface="Times New Roman" panose="02020603050405020304" pitchFamily="18" charset="0"/>
              </a:rPr>
              <a:t> = 6, </a:t>
            </a:r>
            <a:r>
              <a:rPr lang="en-US" altLang="en-US" sz="2200" dirty="0" err="1">
                <a:latin typeface="Times New Roman" panose="02020603050405020304" pitchFamily="18" charset="0"/>
                <a:cs typeface="Times New Roman" panose="02020603050405020304" pitchFamily="18" charset="0"/>
              </a:rPr>
              <a:t>bằng</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cách</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duyệt</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tất</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cả</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mọi</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khả</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năng</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xếp</a:t>
            </a:r>
            <a:r>
              <a:rPr lang="en-US" altLang="en-US" sz="2200" dirty="0">
                <a:latin typeface="Times New Roman" panose="02020603050405020304" pitchFamily="18" charset="0"/>
                <a:cs typeface="Times New Roman" panose="02020603050405020304" pitchFamily="18" charset="0"/>
              </a:rPr>
              <a:t>.</a:t>
            </a:r>
          </a:p>
          <a:p>
            <a:pPr algn="just"/>
            <a:r>
              <a:rPr lang="vi-VN" altLang="en-US" sz="2200" dirty="0">
                <a:latin typeface="Times New Roman" panose="02020603050405020304" pitchFamily="18" charset="0"/>
                <a:cs typeface="Times New Roman" panose="02020603050405020304" pitchFamily="18" charset="0"/>
              </a:rPr>
              <a:t>Năm 1960 ba nhà toán học Mỹ là Boce, Parker, Srikanda chỉ ra được một lời giải với  </a:t>
            </a:r>
            <a:r>
              <a:rPr lang="vi-VN" altLang="en-US" sz="2200" i="1" dirty="0">
                <a:latin typeface="Times New Roman" panose="02020603050405020304" pitchFamily="18" charset="0"/>
                <a:cs typeface="Times New Roman" panose="02020603050405020304" pitchFamily="18" charset="0"/>
              </a:rPr>
              <a:t>n = </a:t>
            </a:r>
            <a:r>
              <a:rPr lang="vi-VN" altLang="en-US" sz="2200" dirty="0">
                <a:latin typeface="Times New Roman" panose="02020603050405020304" pitchFamily="18" charset="0"/>
                <a:cs typeface="Times New Roman" panose="02020603050405020304" pitchFamily="18" charset="0"/>
              </a:rPr>
              <a:t>10</a:t>
            </a:r>
            <a:r>
              <a:rPr lang="vi-VN" altLang="en-US" sz="2200" i="1" dirty="0">
                <a:latin typeface="Times New Roman" panose="02020603050405020304" pitchFamily="18" charset="0"/>
                <a:cs typeface="Times New Roman" panose="02020603050405020304" pitchFamily="18" charset="0"/>
              </a:rPr>
              <a:t> </a:t>
            </a:r>
            <a:r>
              <a:rPr lang="vi-VN" altLang="en-US" sz="2200" dirty="0">
                <a:latin typeface="Times New Roman" panose="02020603050405020304" pitchFamily="18" charset="0"/>
                <a:cs typeface="Times New Roman" panose="02020603050405020304" pitchFamily="18" charset="0"/>
              </a:rPr>
              <a:t> và sau đó chỉ ra phương pháp xây dựng hình vuông la tinh trực giao cho mọi  </a:t>
            </a:r>
            <a:r>
              <a:rPr lang="vi-VN" altLang="en-US" sz="2200" i="1" dirty="0">
                <a:latin typeface="Times New Roman" panose="02020603050405020304" pitchFamily="18" charset="0"/>
                <a:cs typeface="Times New Roman" panose="02020603050405020304" pitchFamily="18" charset="0"/>
              </a:rPr>
              <a:t>n = </a:t>
            </a:r>
            <a:r>
              <a:rPr lang="vi-VN" altLang="en-US" sz="2200" dirty="0">
                <a:latin typeface="Times New Roman" panose="02020603050405020304" pitchFamily="18" charset="0"/>
                <a:cs typeface="Times New Roman" panose="02020603050405020304" pitchFamily="18" charset="0"/>
              </a:rPr>
              <a:t>4</a:t>
            </a:r>
            <a:r>
              <a:rPr lang="vi-VN" altLang="en-US" sz="2200" i="1" dirty="0">
                <a:latin typeface="Times New Roman" panose="02020603050405020304" pitchFamily="18" charset="0"/>
                <a:cs typeface="Times New Roman" panose="02020603050405020304" pitchFamily="18" charset="0"/>
              </a:rPr>
              <a:t>k+</a:t>
            </a:r>
            <a:r>
              <a:rPr lang="vi-VN" altLang="en-US" sz="2200" dirty="0">
                <a:latin typeface="Times New Roman" panose="02020603050405020304" pitchFamily="18" charset="0"/>
                <a:cs typeface="Times New Roman" panose="02020603050405020304" pitchFamily="18" charset="0"/>
              </a:rPr>
              <a:t>2, với  </a:t>
            </a:r>
            <a:r>
              <a:rPr lang="vi-VN" altLang="en-US" sz="2200" i="1" dirty="0">
                <a:latin typeface="Times New Roman" panose="02020603050405020304" pitchFamily="18" charset="0"/>
                <a:cs typeface="Times New Roman" panose="02020603050405020304" pitchFamily="18" charset="0"/>
              </a:rPr>
              <a:t>k </a:t>
            </a:r>
            <a:r>
              <a:rPr lang="vi-VN" altLang="en-US" sz="2200" dirty="0">
                <a:latin typeface="Times New Roman" panose="02020603050405020304" pitchFamily="18" charset="0"/>
                <a:cs typeface="Times New Roman" panose="02020603050405020304" pitchFamily="18" charset="0"/>
              </a:rPr>
              <a:t>&gt; 1.</a:t>
            </a:r>
          </a:p>
        </p:txBody>
      </p:sp>
    </p:spTree>
    <p:extLst>
      <p:ext uri="{BB962C8B-B14F-4D97-AF65-F5344CB8AC3E}">
        <p14:creationId xmlns:p14="http://schemas.microsoft.com/office/powerpoint/2010/main" val="2073310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8115" name="Rectangle 3">
            <a:extLst>
              <a:ext uri="{FF2B5EF4-FFF2-40B4-BE49-F238E27FC236}">
                <a16:creationId xmlns:a16="http://schemas.microsoft.com/office/drawing/2014/main" id="{47F6A5E1-E9A8-4C80-9E35-6C2B657C7770}"/>
              </a:ext>
            </a:extLst>
          </p:cNvPr>
          <p:cNvSpPr>
            <a:spLocks noGrp="1" noChangeArrowheads="1"/>
          </p:cNvSpPr>
          <p:nvPr>
            <p:ph idx="1"/>
          </p:nvPr>
        </p:nvSpPr>
        <p:spPr>
          <a:xfrm>
            <a:off x="0" y="838200"/>
            <a:ext cx="9144000" cy="5181600"/>
          </a:xfrm>
        </p:spPr>
        <p:txBody>
          <a:bodyPr/>
          <a:lstStyle/>
          <a:p>
            <a:pPr algn="just"/>
            <a:r>
              <a:rPr lang="vi-VN" altLang="en-US" sz="2400" dirty="0">
                <a:latin typeface="Times New Roman" panose="02020603050405020304" pitchFamily="18" charset="0"/>
                <a:cs typeface="Times New Roman" panose="02020603050405020304" pitchFamily="18" charset="0"/>
              </a:rPr>
              <a:t>Có những bài toán mà nội dung của nó có thể giải thích cho bất kỳ ai, tuy nhiên lời giải của nó thì ai cũng có thể thử tìm, nhưng mà khó có thể tìm được. </a:t>
            </a:r>
            <a:r>
              <a:rPr lang="en-US" altLang="en-US" sz="2400" dirty="0">
                <a:latin typeface="Times New Roman" panose="02020603050405020304" pitchFamily="18" charset="0"/>
                <a:cs typeface="Times New Roman" panose="02020603050405020304" pitchFamily="18" charset="0"/>
              </a:rPr>
              <a:t>B</a:t>
            </a:r>
            <a:r>
              <a:rPr lang="vi-VN" altLang="en-US" sz="2400" dirty="0">
                <a:latin typeface="Times New Roman" panose="02020603050405020304" pitchFamily="18" charset="0"/>
                <a:cs typeface="Times New Roman" panose="02020603050405020304" pitchFamily="18" charset="0"/>
              </a:rPr>
              <a:t>ài toán 4 màu là một bài toán như vậy. </a:t>
            </a:r>
          </a:p>
          <a:p>
            <a:pPr algn="just"/>
            <a:r>
              <a:rPr lang="vi-VN" altLang="en-US" sz="2400" dirty="0">
                <a:latin typeface="Times New Roman" panose="02020603050405020304" pitchFamily="18" charset="0"/>
                <a:cs typeface="Times New Roman" panose="02020603050405020304" pitchFamily="18" charset="0"/>
              </a:rPr>
              <a:t>Bài toán có thể phát biểu trực quan như sau: Chứng minh rằng mọi bản đồ trên mặt phẳng đều có thể tô bằng 4 màu sao cho không có hai nước láng giềng nào lại bị tô bởi cùng một màu. </a:t>
            </a:r>
          </a:p>
          <a:p>
            <a:pPr algn="just"/>
            <a:r>
              <a:rPr lang="vi-VN" altLang="en-US" sz="2400" dirty="0">
                <a:latin typeface="Times New Roman" panose="02020603050405020304" pitchFamily="18" charset="0"/>
                <a:cs typeface="Times New Roman" panose="02020603050405020304" pitchFamily="18" charset="0"/>
              </a:rPr>
              <a:t>Chú ý rằng, ta xem như mỗi nước là một vùng liên thông và hai nước được gọi là láng giềng nếu chúng có chung biên giới là một đường liên tục.</a:t>
            </a:r>
          </a:p>
        </p:txBody>
      </p:sp>
      <p:sp>
        <p:nvSpPr>
          <p:cNvPr id="6" name="Rectangle 2">
            <a:extLst>
              <a:ext uri="{FF2B5EF4-FFF2-40B4-BE49-F238E27FC236}">
                <a16:creationId xmlns:a16="http://schemas.microsoft.com/office/drawing/2014/main" id="{0180D782-B34F-472E-982A-1FA105B6352A}"/>
              </a:ext>
            </a:extLst>
          </p:cNvPr>
          <p:cNvSpPr>
            <a:spLocks noGrp="1" noChangeArrowheads="1"/>
          </p:cNvSpPr>
          <p:nvPr>
            <p:ph type="title"/>
          </p:nvPr>
        </p:nvSpPr>
        <p:spPr>
          <a:xfrm>
            <a:off x="0" y="-5576"/>
            <a:ext cx="9144000" cy="838200"/>
          </a:xfrm>
        </p:spPr>
        <p:txBody>
          <a:bodyPr>
            <a:normAutofit/>
          </a:bodyPr>
          <a:lstStyle/>
          <a:p>
            <a:pPr marL="628650" indent="-628650" eaLnBrk="1" hangingPunct="1"/>
            <a:r>
              <a:rPr lang="en-US" altLang="en-US" sz="3500" dirty="0" err="1"/>
              <a:t>Bài</a:t>
            </a:r>
            <a:r>
              <a:rPr lang="en-US" altLang="en-US" sz="3500" dirty="0"/>
              <a:t> </a:t>
            </a:r>
            <a:r>
              <a:rPr lang="en-US" altLang="en-US" sz="3500" dirty="0" err="1"/>
              <a:t>toán</a:t>
            </a:r>
            <a:r>
              <a:rPr lang="en-US" altLang="en-US" sz="3500" dirty="0"/>
              <a:t> 4 </a:t>
            </a:r>
            <a:r>
              <a:rPr lang="en-US" altLang="en-US" sz="3500" dirty="0" err="1"/>
              <a:t>màu</a:t>
            </a:r>
            <a:endParaRPr lang="en-US" altLang="en-US" sz="3500" dirty="0"/>
          </a:p>
        </p:txBody>
      </p:sp>
    </p:spTree>
    <p:extLst>
      <p:ext uri="{BB962C8B-B14F-4D97-AF65-F5344CB8AC3E}">
        <p14:creationId xmlns:p14="http://schemas.microsoft.com/office/powerpoint/2010/main" val="22051711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858115">
                                            <p:txEl>
                                              <p:pRg st="0" end="0"/>
                                            </p:txEl>
                                          </p:spTgt>
                                        </p:tgtEl>
                                        <p:attrNameLst>
                                          <p:attrName>style.visibility</p:attrName>
                                        </p:attrNameLst>
                                      </p:cBhvr>
                                      <p:to>
                                        <p:strVal val="visible"/>
                                      </p:to>
                                    </p:set>
                                    <p:animEffect transition="in" filter="checkerboard(across)">
                                      <p:cBhvr>
                                        <p:cTn id="7" dur="500"/>
                                        <p:tgtEl>
                                          <p:spTgt spid="8581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858115">
                                            <p:txEl>
                                              <p:pRg st="1" end="1"/>
                                            </p:txEl>
                                          </p:spTgt>
                                        </p:tgtEl>
                                        <p:attrNameLst>
                                          <p:attrName>style.visibility</p:attrName>
                                        </p:attrNameLst>
                                      </p:cBhvr>
                                      <p:to>
                                        <p:strVal val="visible"/>
                                      </p:to>
                                    </p:set>
                                    <p:animEffect transition="in" filter="checkerboard(across)">
                                      <p:cBhvr>
                                        <p:cTn id="12" dur="500"/>
                                        <p:tgtEl>
                                          <p:spTgt spid="8581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858115">
                                            <p:txEl>
                                              <p:pRg st="2" end="2"/>
                                            </p:txEl>
                                          </p:spTgt>
                                        </p:tgtEl>
                                        <p:attrNameLst>
                                          <p:attrName>style.visibility</p:attrName>
                                        </p:attrNameLst>
                                      </p:cBhvr>
                                      <p:to>
                                        <p:strVal val="visible"/>
                                      </p:to>
                                    </p:set>
                                    <p:animEffect transition="in" filter="checkerboard(across)">
                                      <p:cBhvr>
                                        <p:cTn id="17" dur="500"/>
                                        <p:tgtEl>
                                          <p:spTgt spid="8581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oICT-PPT-template(official) - Eng&amp;Vie (4x3) (1)">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8E55C2232A79E44B0EA37ED77E03E5D" ma:contentTypeVersion="2" ma:contentTypeDescription="Create a new document." ma:contentTypeScope="" ma:versionID="82d272d213750281dfdd2cf67cf48d78">
  <xsd:schema xmlns:xsd="http://www.w3.org/2001/XMLSchema" xmlns:xs="http://www.w3.org/2001/XMLSchema" xmlns:p="http://schemas.microsoft.com/office/2006/metadata/properties" xmlns:ns2="66e51681-35fd-4948-a788-1cc4e881dacb" targetNamespace="http://schemas.microsoft.com/office/2006/metadata/properties" ma:root="true" ma:fieldsID="b5f8ccdf7a811f7225be405fb76657c1" ns2:_="">
    <xsd:import namespace="66e51681-35fd-4948-a788-1cc4e881dac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e51681-35fd-4948-a788-1cc4e881dac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E66724E-D091-41D8-8238-E5BEAB117A3E}"/>
</file>

<file path=customXml/itemProps2.xml><?xml version="1.0" encoding="utf-8"?>
<ds:datastoreItem xmlns:ds="http://schemas.openxmlformats.org/officeDocument/2006/customXml" ds:itemID="{42AE8265-40CD-4998-9428-A2BA35FB62CB}"/>
</file>

<file path=customXml/itemProps3.xml><?xml version="1.0" encoding="utf-8"?>
<ds:datastoreItem xmlns:ds="http://schemas.openxmlformats.org/officeDocument/2006/customXml" ds:itemID="{CE2AD157-C9ED-4896-A098-866F74F3D4D2}"/>
</file>

<file path=docProps/app.xml><?xml version="1.0" encoding="utf-8"?>
<Properties xmlns="http://schemas.openxmlformats.org/officeDocument/2006/extended-properties" xmlns:vt="http://schemas.openxmlformats.org/officeDocument/2006/docPropsVTypes">
  <Template>SoICT-PPT-template(official) - Eng&amp;Vie (4x3) (1)</Template>
  <TotalTime>31091</TotalTime>
  <Words>4531</Words>
  <Application>Microsoft Office PowerPoint</Application>
  <PresentationFormat>On-screen Show (4:3)</PresentationFormat>
  <Paragraphs>287</Paragraphs>
  <Slides>44</Slides>
  <Notes>14</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44</vt:i4>
      </vt:variant>
    </vt:vector>
  </HeadingPairs>
  <TitlesOfParts>
    <vt:vector size="55" baseType="lpstr">
      <vt:lpstr>.VnArial</vt:lpstr>
      <vt:lpstr>.VnTifani HeavyH</vt:lpstr>
      <vt:lpstr>.VnTime</vt:lpstr>
      <vt:lpstr>Arial</vt:lpstr>
      <vt:lpstr>Calibri</vt:lpstr>
      <vt:lpstr>Courier New</vt:lpstr>
      <vt:lpstr>Times New Roman</vt:lpstr>
      <vt:lpstr>Wingdings</vt:lpstr>
      <vt:lpstr>SoICT-PPT-template(official) - Eng&amp;Vie (4x3) (1)</vt:lpstr>
      <vt:lpstr>1_Office Theme</vt:lpstr>
      <vt:lpstr>Clip</vt:lpstr>
      <vt:lpstr>Toán rời rạc</vt:lpstr>
      <vt:lpstr>Phần thứ nhất</vt:lpstr>
      <vt:lpstr>Nội dung phần 1: Lý thuyết tổ hợp</vt:lpstr>
      <vt:lpstr>Chương 2. BÀI TOÁN TỒN TẠI</vt:lpstr>
      <vt:lpstr>1. Giới thiệu bài toán</vt:lpstr>
      <vt:lpstr>Bài toán về 36 sĩ quan</vt:lpstr>
      <vt:lpstr>Bài toán về 36 sĩ quan</vt:lpstr>
      <vt:lpstr>Bài toán về 36 sĩ quan</vt:lpstr>
      <vt:lpstr>Bài toán 4 màu</vt:lpstr>
      <vt:lpstr>Bµi to¸n 4 mµu</vt:lpstr>
      <vt:lpstr>Bài toán 4 màu</vt:lpstr>
      <vt:lpstr>Chương 2. BÀI TOÁN TỒN TẠI</vt:lpstr>
      <vt:lpstr>2. Các kỹ thuật chứng minh cơ bản</vt:lpstr>
      <vt:lpstr>2.1. Chứng minh trực tiếp (Direct proofs)</vt:lpstr>
      <vt:lpstr>2.1. Chứng minh trực tiếp (Direct proofs)</vt:lpstr>
      <vt:lpstr>Ví dụ </vt:lpstr>
      <vt:lpstr>2. Các kỹ thuật chứng minh cơ bản</vt:lpstr>
      <vt:lpstr>2.2. Chứng minh bằng phản chứng</vt:lpstr>
      <vt:lpstr>2.2. Chứng minh bằng phản chứng</vt:lpstr>
      <vt:lpstr>2.2. Chứng minh bằng phản chứng</vt:lpstr>
      <vt:lpstr>2.2. Chứng minh bằng phản chứng</vt:lpstr>
      <vt:lpstr>2. Các kỹ thuật chứng minh cơ bản</vt:lpstr>
      <vt:lpstr>2.3. Chứng minh bằng phản đề </vt:lpstr>
      <vt:lpstr>Ví dụ</vt:lpstr>
      <vt:lpstr>Ví dụ</vt:lpstr>
      <vt:lpstr>2.3. Chứng minh bằng phản đề </vt:lpstr>
      <vt:lpstr>2. Các kỹ thuật chứng minh cơ bản</vt:lpstr>
      <vt:lpstr>2.4. Chứng minh bằng qui nạp toán học</vt:lpstr>
      <vt:lpstr>The “Domino Effect”</vt:lpstr>
      <vt:lpstr>Sơ đồ chứng minh bằng qui nạp</vt:lpstr>
      <vt:lpstr>Ví dụ</vt:lpstr>
      <vt:lpstr>Cơ sở qui nạp: Bảng 22 x 22 </vt:lpstr>
      <vt:lpstr>Cơ sở qui nạp: Bảng 22 x 22</vt:lpstr>
      <vt:lpstr>Cơ sở qui nạp: Bảng 22 x 22</vt:lpstr>
      <vt:lpstr>Cơ sở qui nạp: Bảng 22 x 22</vt:lpstr>
      <vt:lpstr>Bước chuyển qui nạp</vt:lpstr>
      <vt:lpstr>Chương 2. BÀI TOÁN TỒN TẠI</vt:lpstr>
      <vt:lpstr>Phát biểu nguyên lý Dirichlet </vt:lpstr>
      <vt:lpstr>Phát biểu nguyên lý Dirichlet </vt:lpstr>
      <vt:lpstr>Ví dụ</vt:lpstr>
      <vt:lpstr>Nguyên lý Dirichlet tổng quát</vt:lpstr>
      <vt:lpstr>Nguyên lý Dirichlet tổng quát</vt:lpstr>
      <vt:lpstr>Ví dụ</vt:lpstr>
      <vt:lpstr>Ví dụ</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Nguyen Khanh Phuong</dc:creator>
  <cp:lastModifiedBy>Ban Ha Bang</cp:lastModifiedBy>
  <cp:revision>670</cp:revision>
  <dcterms:created xsi:type="dcterms:W3CDTF">2010-05-30T15:59:25Z</dcterms:created>
  <dcterms:modified xsi:type="dcterms:W3CDTF">2021-10-22T00:16:19Z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0x010100F8E55C2232A79E44B0EA37ED77E03E5D</vt:lpwstr>
  </property>
</Properties>
</file>