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s/slide20.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1.xml" ContentType="application/vnd.openxmlformats-officedocument.presentationml.slide+xml"/>
  <Override PartName="/ppt/slides/slide21.xml" ContentType="application/vnd.openxmlformats-officedocument.presentationml.slide+xml"/>
  <Override PartName="/ppt/notesSlides/notesSlide7.xml" ContentType="application/vnd.openxmlformats-officedocument.presentationml.notesSlide+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notesSlides/notesSlide6.xml" ContentType="application/vnd.openxmlformats-officedocument.presentationml.notesSlide+xml"/>
  <Override PartName="/ppt/notesSlides/notesSlide1.xml" ContentType="application/vnd.openxmlformats-officedocument.presentationml.notesSlide+xml"/>
  <Override PartName="/ppt/notesSlides/notesSlide11.xml" ContentType="application/vnd.openxmlformats-officedocument.presentationml.notesSlide+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2.xml" ContentType="application/vnd.openxmlformats-officedocument.presentationml.notesSlide+xml"/>
  <Override PartName="/ppt/slideMasters/slideMaster2.xml" ContentType="application/vnd.openxmlformats-officedocument.presentationml.slideMaster+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ppt/revisionInfo.xml" ContentType="application/vnd.ms-powerpoint.revision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4241" r:id="rId1"/>
    <p:sldMasterId id="2147484256" r:id="rId2"/>
  </p:sldMasterIdLst>
  <p:notesMasterIdLst>
    <p:notesMasterId r:id="rId51"/>
  </p:notesMasterIdLst>
  <p:handoutMasterIdLst>
    <p:handoutMasterId r:id="rId52"/>
  </p:handoutMasterIdLst>
  <p:sldIdLst>
    <p:sldId id="363" r:id="rId3"/>
    <p:sldId id="364" r:id="rId4"/>
    <p:sldId id="365" r:id="rId5"/>
    <p:sldId id="366" r:id="rId6"/>
    <p:sldId id="263" r:id="rId7"/>
    <p:sldId id="264" r:id="rId8"/>
    <p:sldId id="265" r:id="rId9"/>
    <p:sldId id="367" r:id="rId10"/>
    <p:sldId id="268" r:id="rId11"/>
    <p:sldId id="269" r:id="rId12"/>
    <p:sldId id="270" r:id="rId13"/>
    <p:sldId id="368" r:id="rId14"/>
    <p:sldId id="272" r:id="rId15"/>
    <p:sldId id="273" r:id="rId16"/>
    <p:sldId id="274" r:id="rId17"/>
    <p:sldId id="369" r:id="rId18"/>
    <p:sldId id="280" r:id="rId19"/>
    <p:sldId id="281" r:id="rId20"/>
    <p:sldId id="370" r:id="rId21"/>
    <p:sldId id="371" r:id="rId22"/>
    <p:sldId id="372" r:id="rId23"/>
    <p:sldId id="373" r:id="rId24"/>
    <p:sldId id="418" r:id="rId25"/>
    <p:sldId id="419" r:id="rId26"/>
    <p:sldId id="379" r:id="rId27"/>
    <p:sldId id="380" r:id="rId28"/>
    <p:sldId id="381" r:id="rId29"/>
    <p:sldId id="382" r:id="rId30"/>
    <p:sldId id="383" r:id="rId31"/>
    <p:sldId id="384" r:id="rId32"/>
    <p:sldId id="385" r:id="rId33"/>
    <p:sldId id="386" r:id="rId34"/>
    <p:sldId id="387" r:id="rId35"/>
    <p:sldId id="420" r:id="rId36"/>
    <p:sldId id="390" r:id="rId37"/>
    <p:sldId id="391" r:id="rId38"/>
    <p:sldId id="392" r:id="rId39"/>
    <p:sldId id="393" r:id="rId40"/>
    <p:sldId id="394" r:id="rId41"/>
    <p:sldId id="395" r:id="rId42"/>
    <p:sldId id="396" r:id="rId43"/>
    <p:sldId id="397" r:id="rId44"/>
    <p:sldId id="398" r:id="rId45"/>
    <p:sldId id="399" r:id="rId46"/>
    <p:sldId id="400" r:id="rId47"/>
    <p:sldId id="401" r:id="rId48"/>
    <p:sldId id="402" r:id="rId49"/>
    <p:sldId id="403" r:id="rId50"/>
  </p:sldIdLst>
  <p:sldSz cx="9144000" cy="6858000" type="screen4x3"/>
  <p:notesSz cx="6858000" cy="9144000"/>
  <p:defaultTextStyle>
    <a:defPPr>
      <a:defRPr lang="en-US"/>
    </a:defPPr>
    <a:lvl1pPr algn="l" rtl="0" eaLnBrk="0" fontAlgn="base" hangingPunct="0">
      <a:spcBef>
        <a:spcPct val="0"/>
      </a:spcBef>
      <a:spcAft>
        <a:spcPct val="0"/>
      </a:spcAft>
      <a:defRPr sz="6600" kern="1200">
        <a:solidFill>
          <a:schemeClr val="tx1"/>
        </a:solidFill>
        <a:latin typeface="Calibri" panose="020F0502020204030204" pitchFamily="34" charset="0"/>
        <a:ea typeface="MS PGothic" panose="020B0600070205080204" pitchFamily="34" charset="-128"/>
        <a:cs typeface="+mn-cs"/>
      </a:defRPr>
    </a:lvl1pPr>
    <a:lvl2pPr marL="457200" algn="l" rtl="0" eaLnBrk="0" fontAlgn="base" hangingPunct="0">
      <a:spcBef>
        <a:spcPct val="0"/>
      </a:spcBef>
      <a:spcAft>
        <a:spcPct val="0"/>
      </a:spcAft>
      <a:defRPr sz="6600" kern="1200">
        <a:solidFill>
          <a:schemeClr val="tx1"/>
        </a:solidFill>
        <a:latin typeface="Calibri" panose="020F0502020204030204" pitchFamily="34" charset="0"/>
        <a:ea typeface="MS PGothic" panose="020B0600070205080204" pitchFamily="34" charset="-128"/>
        <a:cs typeface="+mn-cs"/>
      </a:defRPr>
    </a:lvl2pPr>
    <a:lvl3pPr marL="914400" algn="l" rtl="0" eaLnBrk="0" fontAlgn="base" hangingPunct="0">
      <a:spcBef>
        <a:spcPct val="0"/>
      </a:spcBef>
      <a:spcAft>
        <a:spcPct val="0"/>
      </a:spcAft>
      <a:defRPr sz="6600" kern="1200">
        <a:solidFill>
          <a:schemeClr val="tx1"/>
        </a:solidFill>
        <a:latin typeface="Calibri" panose="020F0502020204030204" pitchFamily="34" charset="0"/>
        <a:ea typeface="MS PGothic" panose="020B0600070205080204" pitchFamily="34" charset="-128"/>
        <a:cs typeface="+mn-cs"/>
      </a:defRPr>
    </a:lvl3pPr>
    <a:lvl4pPr marL="1371600" algn="l" rtl="0" eaLnBrk="0" fontAlgn="base" hangingPunct="0">
      <a:spcBef>
        <a:spcPct val="0"/>
      </a:spcBef>
      <a:spcAft>
        <a:spcPct val="0"/>
      </a:spcAft>
      <a:defRPr sz="6600" kern="1200">
        <a:solidFill>
          <a:schemeClr val="tx1"/>
        </a:solidFill>
        <a:latin typeface="Calibri" panose="020F0502020204030204" pitchFamily="34" charset="0"/>
        <a:ea typeface="MS PGothic" panose="020B0600070205080204" pitchFamily="34" charset="-128"/>
        <a:cs typeface="+mn-cs"/>
      </a:defRPr>
    </a:lvl4pPr>
    <a:lvl5pPr marL="1828800" algn="l" rtl="0" eaLnBrk="0" fontAlgn="base" hangingPunct="0">
      <a:spcBef>
        <a:spcPct val="0"/>
      </a:spcBef>
      <a:spcAft>
        <a:spcPct val="0"/>
      </a:spcAft>
      <a:defRPr sz="6600" kern="1200">
        <a:solidFill>
          <a:schemeClr val="tx1"/>
        </a:solidFill>
        <a:latin typeface="Calibri" panose="020F0502020204030204" pitchFamily="34" charset="0"/>
        <a:ea typeface="MS PGothic" panose="020B0600070205080204" pitchFamily="34" charset="-128"/>
        <a:cs typeface="+mn-cs"/>
      </a:defRPr>
    </a:lvl5pPr>
    <a:lvl6pPr marL="2286000" algn="l" defTabSz="914400" rtl="0" eaLnBrk="1" latinLnBrk="0" hangingPunct="1">
      <a:defRPr sz="6600" kern="1200">
        <a:solidFill>
          <a:schemeClr val="tx1"/>
        </a:solidFill>
        <a:latin typeface="Calibri" panose="020F0502020204030204" pitchFamily="34" charset="0"/>
        <a:ea typeface="MS PGothic" panose="020B0600070205080204" pitchFamily="34" charset="-128"/>
        <a:cs typeface="+mn-cs"/>
      </a:defRPr>
    </a:lvl6pPr>
    <a:lvl7pPr marL="2743200" algn="l" defTabSz="914400" rtl="0" eaLnBrk="1" latinLnBrk="0" hangingPunct="1">
      <a:defRPr sz="6600" kern="1200">
        <a:solidFill>
          <a:schemeClr val="tx1"/>
        </a:solidFill>
        <a:latin typeface="Calibri" panose="020F0502020204030204" pitchFamily="34" charset="0"/>
        <a:ea typeface="MS PGothic" panose="020B0600070205080204" pitchFamily="34" charset="-128"/>
        <a:cs typeface="+mn-cs"/>
      </a:defRPr>
    </a:lvl7pPr>
    <a:lvl8pPr marL="3200400" algn="l" defTabSz="914400" rtl="0" eaLnBrk="1" latinLnBrk="0" hangingPunct="1">
      <a:defRPr sz="6600" kern="1200">
        <a:solidFill>
          <a:schemeClr val="tx1"/>
        </a:solidFill>
        <a:latin typeface="Calibri" panose="020F0502020204030204" pitchFamily="34" charset="0"/>
        <a:ea typeface="MS PGothic" panose="020B0600070205080204" pitchFamily="34" charset="-128"/>
        <a:cs typeface="+mn-cs"/>
      </a:defRPr>
    </a:lvl8pPr>
    <a:lvl9pPr marL="3657600" algn="l" defTabSz="914400" rtl="0" eaLnBrk="1" latinLnBrk="0" hangingPunct="1">
      <a:defRPr sz="6600" kern="1200">
        <a:solidFill>
          <a:schemeClr val="tx1"/>
        </a:solidFill>
        <a:latin typeface="Calibri" panose="020F050202020403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C9E4FF"/>
    <a:srgbClr val="000099"/>
    <a:srgbClr val="3B689F"/>
    <a:srgbClr val="00CCFF"/>
    <a:srgbClr val="DDEEFF"/>
    <a:srgbClr val="BDDEFF"/>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0610" autoAdjust="0"/>
  </p:normalViewPr>
  <p:slideViewPr>
    <p:cSldViewPr>
      <p:cViewPr varScale="1">
        <p:scale>
          <a:sx n="53" d="100"/>
          <a:sy n="53" d="100"/>
        </p:scale>
        <p:origin x="1688" y="3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2222"/>
    </p:cViewPr>
  </p:sorterViewPr>
  <p:notesViewPr>
    <p:cSldViewPr>
      <p:cViewPr varScale="1">
        <p:scale>
          <a:sx n="59" d="100"/>
          <a:sy n="59" d="100"/>
        </p:scale>
        <p:origin x="-2508"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heme" Target="theme/theme1.xml"/><Relationship Id="rId84" Type="http://schemas.openxmlformats.org/officeDocument/2006/relationships/customXml" Target="../customXml/item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presProps" Target="presProps.xml"/><Relationship Id="rId5" Type="http://schemas.openxmlformats.org/officeDocument/2006/relationships/slide" Target="slides/slide3.xml"/><Relationship Id="rId82" Type="http://schemas.openxmlformats.org/officeDocument/2006/relationships/customXml" Target="../customXml/item1.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viewProps" Target="viewProps.xml"/><Relationship Id="rId83"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handoutMaster" Target="handoutMasters/handoutMaster1.xml"/><Relationship Id="rId81" Type="http://schemas.microsoft.com/office/2015/10/relationships/revisionInfo" Target="revisionInfo.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image" Target="../media/image13.wmf"/><Relationship Id="rId7" Type="http://schemas.openxmlformats.org/officeDocument/2006/relationships/image" Target="../media/image17.wmf"/><Relationship Id="rId2" Type="http://schemas.openxmlformats.org/officeDocument/2006/relationships/image" Target="../media/image12.wmf"/><Relationship Id="rId1" Type="http://schemas.openxmlformats.org/officeDocument/2006/relationships/image" Target="../media/image11.wmf"/><Relationship Id="rId6" Type="http://schemas.openxmlformats.org/officeDocument/2006/relationships/image" Target="../media/image16.wmf"/><Relationship Id="rId5" Type="http://schemas.openxmlformats.org/officeDocument/2006/relationships/image" Target="../media/image15.wmf"/><Relationship Id="rId4" Type="http://schemas.openxmlformats.org/officeDocument/2006/relationships/image" Target="../media/image14.wmf"/><Relationship Id="rId9" Type="http://schemas.openxmlformats.org/officeDocument/2006/relationships/image" Target="../media/image1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5" Type="http://schemas.openxmlformats.org/officeDocument/2006/relationships/image" Target="../media/image24.wmf"/><Relationship Id="rId4" Type="http://schemas.openxmlformats.org/officeDocument/2006/relationships/image" Target="../media/image2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646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lvl1pPr eaLnBrk="0" hangingPunct="0">
              <a:spcBef>
                <a:spcPct val="0"/>
              </a:spcBef>
              <a:defRPr sz="1200">
                <a:latin typeface="Arial" charset="0"/>
                <a:ea typeface="ＭＳ Ｐゴシック" charset="0"/>
                <a:cs typeface="Arial" charset="0"/>
              </a:defRPr>
            </a:lvl1pPr>
          </a:lstStyle>
          <a:p>
            <a:pPr>
              <a:defRPr/>
            </a:pPr>
            <a:endParaRPr lang="fr-FR"/>
          </a:p>
        </p:txBody>
      </p:sp>
      <p:sp>
        <p:nvSpPr>
          <p:cNvPr id="1086467"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lvl1pPr algn="r" eaLnBrk="0" hangingPunct="0">
              <a:spcBef>
                <a:spcPct val="0"/>
              </a:spcBef>
              <a:defRPr sz="1200">
                <a:latin typeface="Arial" panose="020B0604020202020204" pitchFamily="34" charset="0"/>
                <a:cs typeface="Arial" panose="020B0604020202020204" pitchFamily="34" charset="0"/>
              </a:defRPr>
            </a:lvl1pPr>
          </a:lstStyle>
          <a:p>
            <a:pPr>
              <a:defRPr/>
            </a:pPr>
            <a:fld id="{4DA75AE9-C267-41A4-B117-C5AF8388B877}" type="datetimeFigureOut">
              <a:rPr lang="fr-FR"/>
              <a:pPr>
                <a:defRPr/>
              </a:pPr>
              <a:t>30/12/2020</a:t>
            </a:fld>
            <a:endParaRPr lang="fr-FR"/>
          </a:p>
        </p:txBody>
      </p:sp>
      <p:sp>
        <p:nvSpPr>
          <p:cNvPr id="1086468"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b" anchorCtr="0" compatLnSpc="1">
            <a:prstTxWarp prst="textNoShape">
              <a:avLst/>
            </a:prstTxWarp>
          </a:bodyPr>
          <a:lstStyle>
            <a:lvl1pPr eaLnBrk="0" hangingPunct="0">
              <a:spcBef>
                <a:spcPct val="0"/>
              </a:spcBef>
              <a:defRPr sz="1200">
                <a:latin typeface="Arial" charset="0"/>
                <a:ea typeface="ＭＳ Ｐゴシック" charset="0"/>
                <a:cs typeface="Arial" charset="0"/>
              </a:defRPr>
            </a:lvl1pPr>
          </a:lstStyle>
          <a:p>
            <a:pPr>
              <a:defRPr/>
            </a:pPr>
            <a:endParaRPr lang="fr-FR"/>
          </a:p>
        </p:txBody>
      </p:sp>
      <p:sp>
        <p:nvSpPr>
          <p:cNvPr id="1086469"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b" anchorCtr="0" compatLnSpc="1">
            <a:prstTxWarp prst="textNoShape">
              <a:avLst/>
            </a:prstTxWarp>
          </a:bodyPr>
          <a:lstStyle>
            <a:lvl1pPr algn="r" eaLnBrk="0" hangingPunct="0">
              <a:spcBef>
                <a:spcPct val="0"/>
              </a:spcBef>
              <a:defRPr sz="1200">
                <a:latin typeface="Arial" panose="020B0604020202020204" pitchFamily="34" charset="0"/>
                <a:cs typeface="Arial" panose="020B0604020202020204" pitchFamily="34" charset="0"/>
              </a:defRPr>
            </a:lvl1pPr>
          </a:lstStyle>
          <a:p>
            <a:pPr>
              <a:defRPr/>
            </a:pPr>
            <a:fld id="{D70D3DC9-BE1B-4F0E-B76B-5C9AC189ADFF}" type="slidenum">
              <a:rPr lang="fr-FR"/>
              <a:pPr>
                <a:defRPr/>
              </a:pPr>
              <a:t>‹#›</a:t>
            </a:fld>
            <a:endParaRPr lang="fr-FR"/>
          </a:p>
        </p:txBody>
      </p:sp>
    </p:spTree>
    <p:extLst>
      <p:ext uri="{BB962C8B-B14F-4D97-AF65-F5344CB8AC3E}">
        <p14:creationId xmlns:p14="http://schemas.microsoft.com/office/powerpoint/2010/main" val="365401486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spcBef>
                <a:spcPct val="0"/>
              </a:spcBef>
              <a:defRPr sz="1200">
                <a:cs typeface="Arial" panose="020B0604020202020204" pitchFamily="34" charset="0"/>
              </a:defRPr>
            </a:lvl1pPr>
          </a:lstStyle>
          <a:p>
            <a:pPr>
              <a:defRPr/>
            </a:pPr>
            <a:fld id="{4C1D22D0-50CA-49F9-B97C-C4C943067F28}" type="datetimeFigureOut">
              <a:rPr lang="en-US"/>
              <a:pPr>
                <a:defRPr/>
              </a:pPr>
              <a:t>12/30/2020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spcBef>
                <a:spcPct val="0"/>
              </a:spcBef>
              <a:defRPr sz="1200">
                <a:cs typeface="Arial" panose="020B0604020202020204" pitchFamily="34" charset="0"/>
              </a:defRPr>
            </a:lvl1pPr>
          </a:lstStyle>
          <a:p>
            <a:pPr>
              <a:defRPr/>
            </a:pPr>
            <a:fld id="{0AD027D5-78EF-4CBB-B83B-959C34BFFE04}" type="slidenum">
              <a:rPr lang="en-US"/>
              <a:pPr>
                <a:defRPr/>
              </a:pPr>
              <a:t>‹#›</a:t>
            </a:fld>
            <a:endParaRPr lang="en-US"/>
          </a:p>
        </p:txBody>
      </p:sp>
    </p:spTree>
    <p:extLst>
      <p:ext uri="{BB962C8B-B14F-4D97-AF65-F5344CB8AC3E}">
        <p14:creationId xmlns:p14="http://schemas.microsoft.com/office/powerpoint/2010/main" val="87635131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fr-FR"/>
          </a:p>
        </p:txBody>
      </p:sp>
    </p:spTree>
    <p:extLst>
      <p:ext uri="{BB962C8B-B14F-4D97-AF65-F5344CB8AC3E}">
        <p14:creationId xmlns:p14="http://schemas.microsoft.com/office/powerpoint/2010/main" val="11529628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a:extLst>
              <a:ext uri="{FF2B5EF4-FFF2-40B4-BE49-F238E27FC236}">
                <a16:creationId xmlns:a16="http://schemas.microsoft.com/office/drawing/2014/main" id="{61347217-4200-47AA-A961-11C13742ADD4}"/>
              </a:ext>
            </a:extLst>
          </p:cNvPr>
          <p:cNvSpPr>
            <a:spLocks noGrp="1" noRot="1" noChangeAspect="1" noTextEdit="1"/>
          </p:cNvSpPr>
          <p:nvPr>
            <p:ph type="sldImg"/>
          </p:nvPr>
        </p:nvSpPr>
        <p:spPr>
          <a:ln/>
        </p:spPr>
      </p:sp>
      <p:sp>
        <p:nvSpPr>
          <p:cNvPr id="69635" name="Notes Placeholder 2">
            <a:extLst>
              <a:ext uri="{FF2B5EF4-FFF2-40B4-BE49-F238E27FC236}">
                <a16:creationId xmlns:a16="http://schemas.microsoft.com/office/drawing/2014/main" id="{0A9F2F22-8E88-40A7-99DB-5F5A5336956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endParaRPr>
          </a:p>
        </p:txBody>
      </p:sp>
      <p:sp>
        <p:nvSpPr>
          <p:cNvPr id="69636" name="Slide Number Placeholder 3">
            <a:extLst>
              <a:ext uri="{FF2B5EF4-FFF2-40B4-BE49-F238E27FC236}">
                <a16:creationId xmlns:a16="http://schemas.microsoft.com/office/drawing/2014/main" id="{8B66D985-D020-4FC4-A35B-96C07FCEA4B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959689B-7EB5-4B80-BBF8-1D6C481DA56E}" type="slidenum">
              <a:rPr lang="en-US" altLang="en-US" smtClean="0"/>
              <a:pPr/>
              <a:t>32</a:t>
            </a:fld>
            <a:endParaRPr lang="en-US" altLang="en-US"/>
          </a:p>
        </p:txBody>
      </p:sp>
    </p:spTree>
    <p:extLst>
      <p:ext uri="{BB962C8B-B14F-4D97-AF65-F5344CB8AC3E}">
        <p14:creationId xmlns:p14="http://schemas.microsoft.com/office/powerpoint/2010/main" val="9799949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a:extLst>
              <a:ext uri="{FF2B5EF4-FFF2-40B4-BE49-F238E27FC236}">
                <a16:creationId xmlns:a16="http://schemas.microsoft.com/office/drawing/2014/main" id="{A02CAA19-1EDC-42CC-B1C2-A306A413B4C2}"/>
              </a:ext>
            </a:extLst>
          </p:cNvPr>
          <p:cNvSpPr>
            <a:spLocks noGrp="1" noRot="1" noChangeAspect="1" noTextEdit="1"/>
          </p:cNvSpPr>
          <p:nvPr>
            <p:ph type="sldImg"/>
          </p:nvPr>
        </p:nvSpPr>
        <p:spPr>
          <a:ln/>
        </p:spPr>
      </p:sp>
      <p:sp>
        <p:nvSpPr>
          <p:cNvPr id="3" name="Notes Placeholder 2">
            <a:extLst>
              <a:ext uri="{FF2B5EF4-FFF2-40B4-BE49-F238E27FC236}">
                <a16:creationId xmlns:a16="http://schemas.microsoft.com/office/drawing/2014/main" id="{23051816-7935-4483-A27A-581A8EC70C00}"/>
              </a:ext>
            </a:extLst>
          </p:cNvPr>
          <p:cNvSpPr>
            <a:spLocks noGrp="1"/>
          </p:cNvSpPr>
          <p:nvPr>
            <p:ph type="body" idx="1"/>
          </p:nvPr>
        </p:nvSpPr>
        <p:spPr/>
        <p:txBody>
          <a:bodyPr/>
          <a:lstStyle/>
          <a:p>
            <a:pPr>
              <a:defRPr/>
            </a:pPr>
            <a:endParaRPr lang="en-US" dirty="0"/>
          </a:p>
        </p:txBody>
      </p:sp>
      <p:sp>
        <p:nvSpPr>
          <p:cNvPr id="104452" name="Slide Number Placeholder 3">
            <a:extLst>
              <a:ext uri="{FF2B5EF4-FFF2-40B4-BE49-F238E27FC236}">
                <a16:creationId xmlns:a16="http://schemas.microsoft.com/office/drawing/2014/main" id="{AAD1460F-323A-40B6-8536-2DEAD7328C9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47B58F1-3B45-4488-BC31-A395733E8834}" type="slidenum">
              <a:rPr lang="en-US" altLang="en-US" smtClean="0"/>
              <a:pPr/>
              <a:t>47</a:t>
            </a:fld>
            <a:endParaRPr lang="en-US" altLang="en-US"/>
          </a:p>
        </p:txBody>
      </p:sp>
    </p:spTree>
    <p:extLst>
      <p:ext uri="{BB962C8B-B14F-4D97-AF65-F5344CB8AC3E}">
        <p14:creationId xmlns:p14="http://schemas.microsoft.com/office/powerpoint/2010/main" val="22862877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A7AD08F9-9759-4B5D-951F-C4085AD159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509">
              <a:defRPr>
                <a:solidFill>
                  <a:schemeClr val="tx1"/>
                </a:solidFill>
                <a:latin typeface="Arial" panose="020B0604020202020204" pitchFamily="34" charset="0"/>
                <a:cs typeface="Arial" panose="020B0604020202020204" pitchFamily="34" charset="0"/>
              </a:defRPr>
            </a:lvl1pPr>
            <a:lvl2pPr marL="785372" indent="-302066" defTabSz="951509">
              <a:defRPr>
                <a:solidFill>
                  <a:schemeClr val="tx1"/>
                </a:solidFill>
                <a:latin typeface="Arial" panose="020B0604020202020204" pitchFamily="34" charset="0"/>
                <a:cs typeface="Arial" panose="020B0604020202020204" pitchFamily="34" charset="0"/>
              </a:defRPr>
            </a:lvl2pPr>
            <a:lvl3pPr marL="1208265" indent="-241653" defTabSz="951509">
              <a:defRPr>
                <a:solidFill>
                  <a:schemeClr val="tx1"/>
                </a:solidFill>
                <a:latin typeface="Arial" panose="020B0604020202020204" pitchFamily="34" charset="0"/>
                <a:cs typeface="Arial" panose="020B0604020202020204" pitchFamily="34" charset="0"/>
              </a:defRPr>
            </a:lvl3pPr>
            <a:lvl4pPr marL="1691571" indent="-241653" defTabSz="951509">
              <a:defRPr>
                <a:solidFill>
                  <a:schemeClr val="tx1"/>
                </a:solidFill>
                <a:latin typeface="Arial" panose="020B0604020202020204" pitchFamily="34" charset="0"/>
                <a:cs typeface="Arial" panose="020B0604020202020204" pitchFamily="34" charset="0"/>
              </a:defRPr>
            </a:lvl4pPr>
            <a:lvl5pPr marL="2174878" indent="-241653" defTabSz="951509">
              <a:defRPr>
                <a:solidFill>
                  <a:schemeClr val="tx1"/>
                </a:solidFill>
                <a:latin typeface="Arial" panose="020B0604020202020204" pitchFamily="34" charset="0"/>
                <a:cs typeface="Arial" panose="020B0604020202020204" pitchFamily="34" charset="0"/>
              </a:defRPr>
            </a:lvl5pPr>
            <a:lvl6pPr marL="2658184"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141490"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624796"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108102"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4F9184E-F894-4B59-85BA-B7D67B9E19C6}" type="slidenum">
              <a:rPr lang="zh-TW" altLang="en-US" smtClean="0">
                <a:latin typeface="Times New Roman" panose="02020603050405020304" pitchFamily="18" charset="0"/>
                <a:ea typeface="Arial Unicode MS" panose="020B0604020202020204" pitchFamily="34" charset="-128"/>
                <a:cs typeface="Arial Unicode MS" panose="020B0604020202020204" pitchFamily="34" charset="-128"/>
              </a:rPr>
              <a:pPr/>
              <a:t>2</a:t>
            </a:fld>
            <a:endParaRPr lang="en-US" altLang="zh-TW">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18435" name="Rectangle 2">
            <a:extLst>
              <a:ext uri="{FF2B5EF4-FFF2-40B4-BE49-F238E27FC236}">
                <a16:creationId xmlns:a16="http://schemas.microsoft.com/office/drawing/2014/main" id="{97CBC549-3A16-4502-A731-163F34FE3CED}"/>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099945CB-6203-4365-B3E1-62C22FD62B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
        <p:nvSpPr>
          <p:cNvPr id="2" name="Footer Placeholder 1">
            <a:extLst>
              <a:ext uri="{FF2B5EF4-FFF2-40B4-BE49-F238E27FC236}">
                <a16:creationId xmlns:a16="http://schemas.microsoft.com/office/drawing/2014/main" id="{DCF85A94-0976-44D9-9BAB-F44E36FF04C2}"/>
              </a:ext>
            </a:extLst>
          </p:cNvPr>
          <p:cNvSpPr>
            <a:spLocks noGrp="1"/>
          </p:cNvSpPr>
          <p:nvPr>
            <p:ph type="ftr" sz="quarter" idx="4"/>
          </p:nvPr>
        </p:nvSpPr>
        <p:spPr/>
        <p:txBody>
          <a:bodyPr/>
          <a:lstStyle/>
          <a:p>
            <a:pPr>
              <a:defRPr/>
            </a:pPr>
            <a:r>
              <a:rPr lang="vi-VN" altLang="zh-TW"/>
              <a:t>Nguyễn Khánh Phương</a:t>
            </a:r>
            <a:endParaRPr lang="en-US" altLang="zh-TW"/>
          </a:p>
        </p:txBody>
      </p:sp>
    </p:spTree>
    <p:extLst>
      <p:ext uri="{BB962C8B-B14F-4D97-AF65-F5344CB8AC3E}">
        <p14:creationId xmlns:p14="http://schemas.microsoft.com/office/powerpoint/2010/main" val="34155253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a:extLst>
              <a:ext uri="{FF2B5EF4-FFF2-40B4-BE49-F238E27FC236}">
                <a16:creationId xmlns:a16="http://schemas.microsoft.com/office/drawing/2014/main" id="{BB4C7FB5-B80B-4381-AB3E-D8DE94D84354}"/>
              </a:ext>
            </a:extLst>
          </p:cNvPr>
          <p:cNvSpPr>
            <a:spLocks noGrp="1" noRot="1" noChangeAspect="1" noTextEdit="1"/>
          </p:cNvSpPr>
          <p:nvPr>
            <p:ph type="sldImg"/>
          </p:nvPr>
        </p:nvSpPr>
        <p:spPr>
          <a:ln/>
        </p:spPr>
      </p:sp>
      <p:sp>
        <p:nvSpPr>
          <p:cNvPr id="24579" name="Notes Placeholder 2">
            <a:extLst>
              <a:ext uri="{FF2B5EF4-FFF2-40B4-BE49-F238E27FC236}">
                <a16:creationId xmlns:a16="http://schemas.microsoft.com/office/drawing/2014/main" id="{78CEA20A-369E-49C4-B1C6-2100E163803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24580" name="Slide Number Placeholder 3">
            <a:extLst>
              <a:ext uri="{FF2B5EF4-FFF2-40B4-BE49-F238E27FC236}">
                <a16:creationId xmlns:a16="http://schemas.microsoft.com/office/drawing/2014/main" id="{4F827708-2813-4D5F-A8F9-B23EA8F34DD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8D7AF37-1057-43B7-951B-0B88F7DA1025}" type="slidenum">
              <a:rPr lang="en-US" altLang="en-US" smtClean="0"/>
              <a:pPr/>
              <a:t>4</a:t>
            </a:fld>
            <a:endParaRPr lang="en-US" altLang="en-US"/>
          </a:p>
        </p:txBody>
      </p:sp>
    </p:spTree>
    <p:extLst>
      <p:ext uri="{BB962C8B-B14F-4D97-AF65-F5344CB8AC3E}">
        <p14:creationId xmlns:p14="http://schemas.microsoft.com/office/powerpoint/2010/main" val="8739410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957BBCCE-77CD-40E5-B0EB-6DEF14DA302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324A279-4717-41C5-9976-A59572BF4AB1}" type="slidenum">
              <a:rPr lang="en-US" altLang="en-US" smtClean="0">
                <a:latin typeface="Times New Roman" panose="02020603050405020304" pitchFamily="18" charset="0"/>
              </a:rPr>
              <a:pPr/>
              <a:t>5</a:t>
            </a:fld>
            <a:endParaRPr lang="en-US" altLang="en-US">
              <a:latin typeface="Times New Roman" panose="02020603050405020304" pitchFamily="18" charset="0"/>
            </a:endParaRPr>
          </a:p>
        </p:txBody>
      </p:sp>
      <p:sp>
        <p:nvSpPr>
          <p:cNvPr id="26627" name="Rectangle 2">
            <a:extLst>
              <a:ext uri="{FF2B5EF4-FFF2-40B4-BE49-F238E27FC236}">
                <a16:creationId xmlns:a16="http://schemas.microsoft.com/office/drawing/2014/main" id="{F040BBFA-2BC6-4CD8-84EA-950F09D6A629}"/>
              </a:ext>
            </a:extLst>
          </p:cNvPr>
          <p:cNvSpPr>
            <a:spLocks noGrp="1" noRot="1" noChangeAspect="1" noChangeArrowheads="1" noTextEdit="1"/>
          </p:cNvSpPr>
          <p:nvPr>
            <p:ph type="sldImg"/>
          </p:nvPr>
        </p:nvSpPr>
        <p:spPr>
          <a:ln/>
        </p:spPr>
      </p:sp>
      <p:sp>
        <p:nvSpPr>
          <p:cNvPr id="26628" name="Rectangle 3">
            <a:extLst>
              <a:ext uri="{FF2B5EF4-FFF2-40B4-BE49-F238E27FC236}">
                <a16:creationId xmlns:a16="http://schemas.microsoft.com/office/drawing/2014/main" id="{4C0AEF05-4167-495B-9CBE-F92F4B4F890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24861520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15213CFD-8C21-47DC-A1B5-7A82F63E15D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C2E397B-B016-49F5-9621-9EF4E7934C31}" type="slidenum">
              <a:rPr lang="en-US" altLang="en-US" smtClean="0">
                <a:latin typeface="Times New Roman" panose="02020603050405020304" pitchFamily="18" charset="0"/>
              </a:rPr>
              <a:pPr/>
              <a:t>6</a:t>
            </a:fld>
            <a:endParaRPr lang="en-US" altLang="en-US">
              <a:latin typeface="Times New Roman" panose="02020603050405020304" pitchFamily="18" charset="0"/>
            </a:endParaRPr>
          </a:p>
        </p:txBody>
      </p:sp>
      <p:sp>
        <p:nvSpPr>
          <p:cNvPr id="28675" name="Rectangle 2">
            <a:extLst>
              <a:ext uri="{FF2B5EF4-FFF2-40B4-BE49-F238E27FC236}">
                <a16:creationId xmlns:a16="http://schemas.microsoft.com/office/drawing/2014/main" id="{1850B799-B703-4ECF-B472-005540FCE296}"/>
              </a:ext>
            </a:extLst>
          </p:cNvPr>
          <p:cNvSpPr>
            <a:spLocks noGrp="1" noRot="1" noChangeAspect="1" noChangeArrowheads="1" noTextEdit="1"/>
          </p:cNvSpPr>
          <p:nvPr>
            <p:ph type="sldImg"/>
          </p:nvPr>
        </p:nvSpPr>
        <p:spPr>
          <a:ln/>
        </p:spPr>
      </p:sp>
      <p:sp>
        <p:nvSpPr>
          <p:cNvPr id="28676" name="Rectangle 3">
            <a:extLst>
              <a:ext uri="{FF2B5EF4-FFF2-40B4-BE49-F238E27FC236}">
                <a16:creationId xmlns:a16="http://schemas.microsoft.com/office/drawing/2014/main" id="{B6212BF7-3B37-471F-99E3-D02CF324A11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14934956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957BBCCE-77CD-40E5-B0EB-6DEF14DA302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324A279-4717-41C5-9976-A59572BF4AB1}" type="slidenum">
              <a:rPr lang="en-US" altLang="en-US" smtClean="0">
                <a:latin typeface="Times New Roman" panose="02020603050405020304" pitchFamily="18" charset="0"/>
              </a:rPr>
              <a:pPr/>
              <a:t>8</a:t>
            </a:fld>
            <a:endParaRPr lang="en-US" altLang="en-US">
              <a:latin typeface="Times New Roman" panose="02020603050405020304" pitchFamily="18" charset="0"/>
            </a:endParaRPr>
          </a:p>
        </p:txBody>
      </p:sp>
      <p:sp>
        <p:nvSpPr>
          <p:cNvPr id="26627" name="Rectangle 2">
            <a:extLst>
              <a:ext uri="{FF2B5EF4-FFF2-40B4-BE49-F238E27FC236}">
                <a16:creationId xmlns:a16="http://schemas.microsoft.com/office/drawing/2014/main" id="{F040BBFA-2BC6-4CD8-84EA-950F09D6A629}"/>
              </a:ext>
            </a:extLst>
          </p:cNvPr>
          <p:cNvSpPr>
            <a:spLocks noGrp="1" noRot="1" noChangeAspect="1" noChangeArrowheads="1" noTextEdit="1"/>
          </p:cNvSpPr>
          <p:nvPr>
            <p:ph type="sldImg"/>
          </p:nvPr>
        </p:nvSpPr>
        <p:spPr>
          <a:ln/>
        </p:spPr>
      </p:sp>
      <p:sp>
        <p:nvSpPr>
          <p:cNvPr id="26628" name="Rectangle 3">
            <a:extLst>
              <a:ext uri="{FF2B5EF4-FFF2-40B4-BE49-F238E27FC236}">
                <a16:creationId xmlns:a16="http://schemas.microsoft.com/office/drawing/2014/main" id="{4C0AEF05-4167-495B-9CBE-F92F4B4F890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3175600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957BBCCE-77CD-40E5-B0EB-6DEF14DA302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324A279-4717-41C5-9976-A59572BF4AB1}" type="slidenum">
              <a:rPr lang="en-US" altLang="en-US" smtClean="0">
                <a:latin typeface="Times New Roman" panose="02020603050405020304" pitchFamily="18" charset="0"/>
              </a:rPr>
              <a:pPr/>
              <a:t>12</a:t>
            </a:fld>
            <a:endParaRPr lang="en-US" altLang="en-US">
              <a:latin typeface="Times New Roman" panose="02020603050405020304" pitchFamily="18" charset="0"/>
            </a:endParaRPr>
          </a:p>
        </p:txBody>
      </p:sp>
      <p:sp>
        <p:nvSpPr>
          <p:cNvPr id="26627" name="Rectangle 2">
            <a:extLst>
              <a:ext uri="{FF2B5EF4-FFF2-40B4-BE49-F238E27FC236}">
                <a16:creationId xmlns:a16="http://schemas.microsoft.com/office/drawing/2014/main" id="{F040BBFA-2BC6-4CD8-84EA-950F09D6A629}"/>
              </a:ext>
            </a:extLst>
          </p:cNvPr>
          <p:cNvSpPr>
            <a:spLocks noGrp="1" noRot="1" noChangeAspect="1" noChangeArrowheads="1" noTextEdit="1"/>
          </p:cNvSpPr>
          <p:nvPr>
            <p:ph type="sldImg"/>
          </p:nvPr>
        </p:nvSpPr>
        <p:spPr>
          <a:ln/>
        </p:spPr>
      </p:sp>
      <p:sp>
        <p:nvSpPr>
          <p:cNvPr id="26628" name="Rectangle 3">
            <a:extLst>
              <a:ext uri="{FF2B5EF4-FFF2-40B4-BE49-F238E27FC236}">
                <a16:creationId xmlns:a16="http://schemas.microsoft.com/office/drawing/2014/main" id="{4C0AEF05-4167-495B-9CBE-F92F4B4F890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25764351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a:extLst>
              <a:ext uri="{FF2B5EF4-FFF2-40B4-BE49-F238E27FC236}">
                <a16:creationId xmlns:a16="http://schemas.microsoft.com/office/drawing/2014/main" id="{BB4C7FB5-B80B-4381-AB3E-D8DE94D84354}"/>
              </a:ext>
            </a:extLst>
          </p:cNvPr>
          <p:cNvSpPr>
            <a:spLocks noGrp="1" noRot="1" noChangeAspect="1" noTextEdit="1"/>
          </p:cNvSpPr>
          <p:nvPr>
            <p:ph type="sldImg"/>
          </p:nvPr>
        </p:nvSpPr>
        <p:spPr>
          <a:ln/>
        </p:spPr>
      </p:sp>
      <p:sp>
        <p:nvSpPr>
          <p:cNvPr id="24579" name="Notes Placeholder 2">
            <a:extLst>
              <a:ext uri="{FF2B5EF4-FFF2-40B4-BE49-F238E27FC236}">
                <a16:creationId xmlns:a16="http://schemas.microsoft.com/office/drawing/2014/main" id="{78CEA20A-369E-49C4-B1C6-2100E163803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24580" name="Slide Number Placeholder 3">
            <a:extLst>
              <a:ext uri="{FF2B5EF4-FFF2-40B4-BE49-F238E27FC236}">
                <a16:creationId xmlns:a16="http://schemas.microsoft.com/office/drawing/2014/main" id="{4F827708-2813-4D5F-A8F9-B23EA8F34DD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8D7AF37-1057-43B7-951B-0B88F7DA1025}" type="slidenum">
              <a:rPr lang="en-US" altLang="en-US" smtClean="0"/>
              <a:pPr/>
              <a:t>16</a:t>
            </a:fld>
            <a:endParaRPr lang="en-US" altLang="en-US"/>
          </a:p>
        </p:txBody>
      </p:sp>
    </p:spTree>
    <p:extLst>
      <p:ext uri="{BB962C8B-B14F-4D97-AF65-F5344CB8AC3E}">
        <p14:creationId xmlns:p14="http://schemas.microsoft.com/office/powerpoint/2010/main" val="17468565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a:extLst>
              <a:ext uri="{FF2B5EF4-FFF2-40B4-BE49-F238E27FC236}">
                <a16:creationId xmlns:a16="http://schemas.microsoft.com/office/drawing/2014/main" id="{BB4C7FB5-B80B-4381-AB3E-D8DE94D84354}"/>
              </a:ext>
            </a:extLst>
          </p:cNvPr>
          <p:cNvSpPr>
            <a:spLocks noGrp="1" noRot="1" noChangeAspect="1" noTextEdit="1"/>
          </p:cNvSpPr>
          <p:nvPr>
            <p:ph type="sldImg"/>
          </p:nvPr>
        </p:nvSpPr>
        <p:spPr>
          <a:ln/>
        </p:spPr>
      </p:sp>
      <p:sp>
        <p:nvSpPr>
          <p:cNvPr id="24579" name="Notes Placeholder 2">
            <a:extLst>
              <a:ext uri="{FF2B5EF4-FFF2-40B4-BE49-F238E27FC236}">
                <a16:creationId xmlns:a16="http://schemas.microsoft.com/office/drawing/2014/main" id="{78CEA20A-369E-49C4-B1C6-2100E163803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24580" name="Slide Number Placeholder 3">
            <a:extLst>
              <a:ext uri="{FF2B5EF4-FFF2-40B4-BE49-F238E27FC236}">
                <a16:creationId xmlns:a16="http://schemas.microsoft.com/office/drawing/2014/main" id="{4F827708-2813-4D5F-A8F9-B23EA8F34DD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8D7AF37-1057-43B7-951B-0B88F7DA1025}" type="slidenum">
              <a:rPr lang="en-US" altLang="en-US" smtClean="0"/>
              <a:pPr/>
              <a:t>24</a:t>
            </a:fld>
            <a:endParaRPr lang="en-US" altLang="en-US"/>
          </a:p>
        </p:txBody>
      </p:sp>
    </p:spTree>
    <p:extLst>
      <p:ext uri="{BB962C8B-B14F-4D97-AF65-F5344CB8AC3E}">
        <p14:creationId xmlns:p14="http://schemas.microsoft.com/office/powerpoint/2010/main" val="11081704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solidFill>
                  <a:schemeClr val="bg1"/>
                </a:solidFill>
              </a:defRPr>
            </a:lvl1pPr>
          </a:lstStyle>
          <a:p>
            <a:r>
              <a:rPr lang="en-US" altLang="zh-CN"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en-US" dirty="0"/>
          </a:p>
        </p:txBody>
      </p:sp>
      <p:sp>
        <p:nvSpPr>
          <p:cNvPr id="7" name="Date Placeholder 6">
            <a:extLst>
              <a:ext uri="{FF2B5EF4-FFF2-40B4-BE49-F238E27FC236}">
                <a16:creationId xmlns:a16="http://schemas.microsoft.com/office/drawing/2014/main" id="{E20F2FC8-8EAE-4DCB-9BEF-B9E68CE2F83E}"/>
              </a:ext>
            </a:extLst>
          </p:cNvPr>
          <p:cNvSpPr>
            <a:spLocks noGrp="1"/>
          </p:cNvSpPr>
          <p:nvPr>
            <p:ph type="dt" sz="half" idx="10"/>
          </p:nvPr>
        </p:nvSpPr>
        <p:spPr/>
        <p:txBody>
          <a:bodyPr/>
          <a:lstStyle/>
          <a:p>
            <a:fld id="{D9627584-2750-4CC4-AADF-B0C45732AAAC}" type="datetimeFigureOut">
              <a:rPr lang="en-US" smtClean="0"/>
              <a:t>12/30/2020</a:t>
            </a:fld>
            <a:endParaRPr lang="en-US"/>
          </a:p>
        </p:txBody>
      </p:sp>
      <p:sp>
        <p:nvSpPr>
          <p:cNvPr id="8" name="Footer Placeholder 7">
            <a:extLst>
              <a:ext uri="{FF2B5EF4-FFF2-40B4-BE49-F238E27FC236}">
                <a16:creationId xmlns:a16="http://schemas.microsoft.com/office/drawing/2014/main" id="{E5E2A029-954E-4293-90E4-9E49E7F5AD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09174A9-7070-4F9E-92AF-8617F8D4E7E1}"/>
              </a:ext>
            </a:extLst>
          </p:cNvPr>
          <p:cNvSpPr>
            <a:spLocks noGrp="1"/>
          </p:cNvSpPr>
          <p:nvPr>
            <p:ph type="sldNum" sz="quarter" idx="12"/>
          </p:nvPr>
        </p:nvSpPr>
        <p:spPr/>
        <p:txBody>
          <a:bodyPr/>
          <a:lstStyle/>
          <a:p>
            <a:fld id="{EAE85108-AB35-4433-8F19-4A27CCF14BF7}" type="slidenum">
              <a:rPr lang="en-US" smtClean="0"/>
              <a:t>‹#›</a:t>
            </a:fld>
            <a:endParaRPr lang="en-US"/>
          </a:p>
        </p:txBody>
      </p:sp>
    </p:spTree>
    <p:extLst>
      <p:ext uri="{BB962C8B-B14F-4D97-AF65-F5344CB8AC3E}">
        <p14:creationId xmlns:p14="http://schemas.microsoft.com/office/powerpoint/2010/main" val="3932700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CN" smtClean="0"/>
              <a:t>Click to edit Master title style</a:t>
            </a:r>
            <a:endParaRPr lang="en-US" dirty="0"/>
          </a:p>
        </p:txBody>
      </p:sp>
      <p:sp>
        <p:nvSpPr>
          <p:cNvPr id="3" name="Picture Placeholder 2"/>
          <p:cNvSpPr>
            <a:spLocks noGrp="1" noChangeAspect="1"/>
          </p:cNvSpPr>
          <p:nvPr>
            <p:ph type="pic" idx="1"/>
          </p:nvPr>
        </p:nvSpPr>
        <p:spPr>
          <a:xfrm>
            <a:off x="3887391" y="987428"/>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Edit Master text styles</a:t>
            </a:r>
          </a:p>
        </p:txBody>
      </p:sp>
      <p:sp>
        <p:nvSpPr>
          <p:cNvPr id="5" name="Date Placeholder 4">
            <a:extLst>
              <a:ext uri="{FF2B5EF4-FFF2-40B4-BE49-F238E27FC236}">
                <a16:creationId xmlns:a16="http://schemas.microsoft.com/office/drawing/2014/main" id="{D57E036D-6CA9-4752-878A-96D1C1377EB9}"/>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F2F26CC8-6B90-4954-8A37-08261E5F0A53}"/>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6DF6F86F-CE41-48A4-B0DC-E103A94F7A99}"/>
              </a:ext>
            </a:extLst>
          </p:cNvPr>
          <p:cNvSpPr>
            <a:spLocks noGrp="1"/>
          </p:cNvSpPr>
          <p:nvPr>
            <p:ph type="sldNum" sz="quarter" idx="12"/>
          </p:nvPr>
        </p:nvSpPr>
        <p:spPr/>
        <p:txBody>
          <a:bodyPr/>
          <a:lstStyle/>
          <a:p>
            <a:pPr>
              <a:defRPr/>
            </a:pPr>
            <a:fld id="{CD7FFEB6-14AD-4EFD-BE28-7E20ABDE272E}" type="slidenum">
              <a:rPr lang="en-US" smtClean="0"/>
              <a:pPr>
                <a:defRPr/>
              </a:pPr>
              <a:t>‹#›</a:t>
            </a:fld>
            <a:endParaRPr lang="en-US"/>
          </a:p>
        </p:txBody>
      </p:sp>
    </p:spTree>
    <p:extLst>
      <p:ext uri="{BB962C8B-B14F-4D97-AF65-F5344CB8AC3E}">
        <p14:creationId xmlns:p14="http://schemas.microsoft.com/office/powerpoint/2010/main" val="2217226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ltLang="zh-CN"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a:extLst>
              <a:ext uri="{FF2B5EF4-FFF2-40B4-BE49-F238E27FC236}">
                <a16:creationId xmlns:a16="http://schemas.microsoft.com/office/drawing/2014/main" id="{0565CA6E-6066-412E-AA71-2B40AEB5DD3B}"/>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08B8E847-C332-4DF5-8E47-D083F907F8D8}"/>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D450E8A3-344B-40B9-B94C-0CD705527C03}"/>
              </a:ext>
            </a:extLst>
          </p:cNvPr>
          <p:cNvSpPr>
            <a:spLocks noGrp="1"/>
          </p:cNvSpPr>
          <p:nvPr>
            <p:ph type="sldNum" sz="quarter" idx="12"/>
          </p:nvPr>
        </p:nvSpPr>
        <p:spPr/>
        <p:txBody>
          <a:bodyPr/>
          <a:lstStyle/>
          <a:p>
            <a:pPr>
              <a:defRPr/>
            </a:pPr>
            <a:fld id="{482C6DD7-90B1-4C98-BC9F-85B77C394F6F}" type="slidenum">
              <a:rPr lang="en-US" smtClean="0"/>
              <a:pPr>
                <a:defRPr/>
              </a:pPr>
              <a:t>‹#›</a:t>
            </a:fld>
            <a:endParaRPr lang="en-US"/>
          </a:p>
        </p:txBody>
      </p:sp>
    </p:spTree>
    <p:extLst>
      <p:ext uri="{BB962C8B-B14F-4D97-AF65-F5344CB8AC3E}">
        <p14:creationId xmlns:p14="http://schemas.microsoft.com/office/powerpoint/2010/main" val="837422372"/>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lvl1pPr>
              <a:defRPr sz="4000"/>
            </a:lvl1pPr>
          </a:lstStyle>
          <a:p>
            <a:r>
              <a:rPr lang="en-US" altLang="zh-CN" smtClean="0"/>
              <a:t>Click to edit Master title style</a:t>
            </a:r>
            <a:endParaRPr lang="en-US" dirty="0"/>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Slide Number Placeholder 3">
            <a:extLst>
              <a:ext uri="{FF2B5EF4-FFF2-40B4-BE49-F238E27FC236}">
                <a16:creationId xmlns:a16="http://schemas.microsoft.com/office/drawing/2014/main" id="{E99C86AD-207A-49B3-8B85-C20B3E1D1420}"/>
              </a:ext>
            </a:extLst>
          </p:cNvPr>
          <p:cNvSpPr>
            <a:spLocks noGrp="1"/>
          </p:cNvSpPr>
          <p:nvPr>
            <p:ph type="sldNum" sz="quarter" idx="10"/>
          </p:nvPr>
        </p:nvSpPr>
        <p:spPr/>
        <p:txBody>
          <a:bodyPr/>
          <a:lstStyle/>
          <a:p>
            <a:pPr>
              <a:defRPr/>
            </a:pPr>
            <a:fld id="{482C6DD7-90B1-4C98-BC9F-85B77C394F6F}" type="slidenum">
              <a:rPr lang="en-US" smtClean="0"/>
              <a:pPr>
                <a:defRPr/>
              </a:pPr>
              <a:t>‹#›</a:t>
            </a:fld>
            <a:endParaRPr lang="en-US"/>
          </a:p>
        </p:txBody>
      </p:sp>
      <p:sp>
        <p:nvSpPr>
          <p:cNvPr id="5" name="Date Placeholder 4">
            <a:extLst>
              <a:ext uri="{FF2B5EF4-FFF2-40B4-BE49-F238E27FC236}">
                <a16:creationId xmlns:a16="http://schemas.microsoft.com/office/drawing/2014/main" id="{42912352-2C1C-4D23-8513-989FBB4A2D9E}"/>
              </a:ext>
            </a:extLst>
          </p:cNvPr>
          <p:cNvSpPr>
            <a:spLocks noGrp="1"/>
          </p:cNvSpPr>
          <p:nvPr>
            <p:ph type="dt" sz="half" idx="11"/>
          </p:nvPr>
        </p:nvSpPr>
        <p:spPr/>
        <p:txBody>
          <a:bodyPr/>
          <a:lstStyle/>
          <a:p>
            <a:pPr>
              <a:defRPr/>
            </a:pPr>
            <a:endParaRPr lang="en-US"/>
          </a:p>
        </p:txBody>
      </p:sp>
      <p:sp>
        <p:nvSpPr>
          <p:cNvPr id="6" name="Footer Placeholder 5">
            <a:extLst>
              <a:ext uri="{FF2B5EF4-FFF2-40B4-BE49-F238E27FC236}">
                <a16:creationId xmlns:a16="http://schemas.microsoft.com/office/drawing/2014/main" id="{3442BEA7-CAC5-4B44-BFE2-44C65C4F9360}"/>
              </a:ext>
            </a:extLst>
          </p:cNvPr>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62787853"/>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55000" cy="741362"/>
          </a:xfrm>
        </p:spPr>
        <p:txBody>
          <a:bodyPr/>
          <a:lstStyle/>
          <a:p>
            <a:r>
              <a:rPr lang="en-US"/>
              <a:t>Click to edit Master title style</a:t>
            </a:r>
          </a:p>
        </p:txBody>
      </p:sp>
      <p:sp>
        <p:nvSpPr>
          <p:cNvPr id="3" name="Text Placeholder 2"/>
          <p:cNvSpPr>
            <a:spLocks noGrp="1"/>
          </p:cNvSpPr>
          <p:nvPr>
            <p:ph type="body" sz="half" idx="1"/>
          </p:nvPr>
        </p:nvSpPr>
        <p:spPr>
          <a:xfrm>
            <a:off x="457200" y="1196975"/>
            <a:ext cx="4051300" cy="49291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0900" y="1196975"/>
            <a:ext cx="4051300" cy="49291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6">
            <a:extLst>
              <a:ext uri="{FF2B5EF4-FFF2-40B4-BE49-F238E27FC236}">
                <a16:creationId xmlns:a16="http://schemas.microsoft.com/office/drawing/2014/main" id="{6345BB98-D6B6-4860-99C6-F295E1487BF4}"/>
              </a:ext>
            </a:extLst>
          </p:cNvPr>
          <p:cNvSpPr>
            <a:spLocks noGrp="1"/>
          </p:cNvSpPr>
          <p:nvPr>
            <p:ph type="sldNum" sz="quarter" idx="10"/>
          </p:nvPr>
        </p:nvSpPr>
        <p:spPr/>
        <p:txBody>
          <a:bodyPr/>
          <a:lstStyle>
            <a:lvl1pPr>
              <a:defRPr b="0">
                <a:solidFill>
                  <a:schemeClr val="tx1"/>
                </a:solidFill>
              </a:defRPr>
            </a:lvl1pPr>
          </a:lstStyle>
          <a:p>
            <a:pPr>
              <a:defRPr/>
            </a:pPr>
            <a:r>
              <a:rPr lang="en-US"/>
              <a:t>NGUYỄN ĐỨC NGHĨA</a:t>
            </a:r>
          </a:p>
          <a:p>
            <a:pPr>
              <a:defRPr/>
            </a:pPr>
            <a:r>
              <a:rPr lang="en-US"/>
              <a:t>Bộ môn KHMT – ĐHBK HN</a:t>
            </a:r>
          </a:p>
          <a:p>
            <a:pPr>
              <a:defRPr/>
            </a:pPr>
            <a:fld id="{646BFEE6-594F-4BF6-8AA4-968CC597860F}" type="slidenum">
              <a:rPr lang="en-US"/>
              <a:pPr>
                <a:defRPr/>
              </a:pPr>
              <a:t>‹#›</a:t>
            </a:fld>
            <a:endParaRPr lang="en-US"/>
          </a:p>
        </p:txBody>
      </p:sp>
    </p:spTree>
    <p:extLst>
      <p:ext uri="{BB962C8B-B14F-4D97-AF65-F5344CB8AC3E}">
        <p14:creationId xmlns:p14="http://schemas.microsoft.com/office/powerpoint/2010/main" val="15956498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55000" cy="741362"/>
          </a:xfrm>
        </p:spPr>
        <p:txBody>
          <a:bodyPr/>
          <a:lstStyle/>
          <a:p>
            <a:r>
              <a:rPr lang="en-US"/>
              <a:t>Click to edit Master title style</a:t>
            </a:r>
          </a:p>
        </p:txBody>
      </p:sp>
      <p:sp>
        <p:nvSpPr>
          <p:cNvPr id="3" name="Text Placeholder 2"/>
          <p:cNvSpPr>
            <a:spLocks noGrp="1"/>
          </p:cNvSpPr>
          <p:nvPr>
            <p:ph type="body" sz="half" idx="1"/>
          </p:nvPr>
        </p:nvSpPr>
        <p:spPr>
          <a:xfrm>
            <a:off x="457200" y="1196975"/>
            <a:ext cx="4051300" cy="49291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60900" y="1196975"/>
            <a:ext cx="4051300" cy="238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60900" y="3736975"/>
            <a:ext cx="4051300" cy="23891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7">
            <a:extLst>
              <a:ext uri="{FF2B5EF4-FFF2-40B4-BE49-F238E27FC236}">
                <a16:creationId xmlns:a16="http://schemas.microsoft.com/office/drawing/2014/main" id="{B28F5DFC-94D3-4031-8DD6-87ACEC87D67B}"/>
              </a:ext>
            </a:extLst>
          </p:cNvPr>
          <p:cNvSpPr>
            <a:spLocks noGrp="1"/>
          </p:cNvSpPr>
          <p:nvPr>
            <p:ph type="sldNum" sz="quarter" idx="10"/>
          </p:nvPr>
        </p:nvSpPr>
        <p:spPr/>
        <p:txBody>
          <a:bodyPr/>
          <a:lstStyle>
            <a:lvl1pPr>
              <a:defRPr b="0">
                <a:solidFill>
                  <a:schemeClr val="tx1"/>
                </a:solidFill>
              </a:defRPr>
            </a:lvl1pPr>
          </a:lstStyle>
          <a:p>
            <a:pPr>
              <a:defRPr/>
            </a:pPr>
            <a:r>
              <a:rPr lang="en-US"/>
              <a:t>NGUYỄN ĐỨC NGHĨA</a:t>
            </a:r>
          </a:p>
          <a:p>
            <a:pPr>
              <a:defRPr/>
            </a:pPr>
            <a:r>
              <a:rPr lang="en-US"/>
              <a:t>Bộ môn KHMT – ĐHBK HN</a:t>
            </a:r>
          </a:p>
          <a:p>
            <a:pPr>
              <a:defRPr/>
            </a:pPr>
            <a:fld id="{2EC2CF3F-5C64-44F6-83D2-0495A1B27FA9}" type="slidenum">
              <a:rPr lang="en-US"/>
              <a:pPr>
                <a:defRPr/>
              </a:pPr>
              <a:t>‹#›</a:t>
            </a:fld>
            <a:endParaRPr lang="en-US"/>
          </a:p>
        </p:txBody>
      </p:sp>
    </p:spTree>
    <p:extLst>
      <p:ext uri="{BB962C8B-B14F-4D97-AF65-F5344CB8AC3E}">
        <p14:creationId xmlns:p14="http://schemas.microsoft.com/office/powerpoint/2010/main" val="28396792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686800" cy="838200"/>
          </a:xfrm>
        </p:spPr>
        <p:txBody>
          <a:bodyPr>
            <a:normAutofit/>
          </a:bodyPr>
          <a:lstStyle>
            <a:lvl1pPr>
              <a:defRPr sz="3600"/>
            </a:lvl1pPr>
          </a:lstStyle>
          <a:p>
            <a:r>
              <a:rPr lang="en-US"/>
              <a:t>Click to edit Master title style</a:t>
            </a:r>
          </a:p>
        </p:txBody>
      </p:sp>
      <p:sp>
        <p:nvSpPr>
          <p:cNvPr id="9" name="Content Placeholder 2"/>
          <p:cNvSpPr>
            <a:spLocks noGrp="1"/>
          </p:cNvSpPr>
          <p:nvPr>
            <p:ph idx="1"/>
          </p:nvPr>
        </p:nvSpPr>
        <p:spPr>
          <a:xfrm>
            <a:off x="457200" y="1066800"/>
            <a:ext cx="8229600" cy="5257800"/>
          </a:xfrm>
        </p:spPr>
        <p:txBody>
          <a:bodyPr/>
          <a:lstStyle>
            <a:lvl1pPr>
              <a:defRPr sz="2800" b="1">
                <a:solidFill>
                  <a:schemeClr val="tx1"/>
                </a:solidFill>
                <a:latin typeface="Courier New" pitchFamily="49" charset="0"/>
                <a:cs typeface="Courier New" pitchFamily="49" charset="0"/>
              </a:defRPr>
            </a:lvl1pPr>
            <a:lvl2pPr>
              <a:defRPr sz="2800"/>
            </a:lvl2pPr>
            <a:lvl3pPr>
              <a:defRPr sz="2400"/>
            </a:lvl3pPr>
            <a:lvl4pPr>
              <a:defRPr sz="2000"/>
            </a:lvl4pPr>
          </a:lstStyle>
          <a:p>
            <a:pPr lvl="0"/>
            <a:r>
              <a:rPr lang="en-US"/>
              <a:t>Click to edit Master text styles</a:t>
            </a:r>
          </a:p>
        </p:txBody>
      </p:sp>
      <p:sp>
        <p:nvSpPr>
          <p:cNvPr id="4" name="Date Placeholder 1"/>
          <p:cNvSpPr>
            <a:spLocks noGrp="1"/>
          </p:cNvSpPr>
          <p:nvPr>
            <p:ph type="dt" sz="half" idx="10"/>
          </p:nvPr>
        </p:nvSpPr>
        <p:spPr/>
        <p:txBody>
          <a:bodyPr/>
          <a:lstStyle>
            <a:lvl1pPr>
              <a:defRPr/>
            </a:lvl1pPr>
          </a:lstStyle>
          <a:p>
            <a:pPr>
              <a:defRPr/>
            </a:pPr>
            <a:endParaRPr lang="en-US"/>
          </a:p>
        </p:txBody>
      </p:sp>
      <p:sp>
        <p:nvSpPr>
          <p:cNvPr id="6" name="Footer Placeholder 2"/>
          <p:cNvSpPr>
            <a:spLocks noGrp="1"/>
          </p:cNvSpPr>
          <p:nvPr>
            <p:ph type="ftr" sz="quarter" idx="11"/>
          </p:nvPr>
        </p:nvSpPr>
        <p:spPr>
          <a:xfrm>
            <a:off x="3124200" y="6356350"/>
            <a:ext cx="2895600" cy="365125"/>
          </a:xfr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6A0B529-24CC-416D-ABBE-264FFB62BA4E}" type="slidenum">
              <a:rPr lang="en-US"/>
              <a:pPr>
                <a:defRPr/>
              </a:pPr>
              <a:t>‹#›</a:t>
            </a:fld>
            <a:endParaRPr lang="en-US"/>
          </a:p>
        </p:txBody>
      </p:sp>
    </p:spTree>
    <p:extLst>
      <p:ext uri="{BB962C8B-B14F-4D97-AF65-F5344CB8AC3E}">
        <p14:creationId xmlns:p14="http://schemas.microsoft.com/office/powerpoint/2010/main" val="12087833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990599"/>
            <a:ext cx="5486400" cy="4419601"/>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562600"/>
            <a:ext cx="5486400" cy="609600"/>
          </a:xfrm>
        </p:spPr>
        <p:txBody>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Title 1"/>
          <p:cNvSpPr>
            <a:spLocks noGrp="1"/>
          </p:cNvSpPr>
          <p:nvPr>
            <p:ph type="title"/>
          </p:nvPr>
        </p:nvSpPr>
        <p:spPr>
          <a:xfrm>
            <a:off x="457200" y="0"/>
            <a:ext cx="8686800" cy="838200"/>
          </a:xfrm>
        </p:spPr>
        <p:txBody>
          <a:bodyPr>
            <a:normAutofit/>
          </a:bodyPr>
          <a:lstStyle>
            <a:lvl1pPr>
              <a:defRPr sz="3600"/>
            </a:lvl1pPr>
          </a:lstStyle>
          <a:p>
            <a:r>
              <a:rPr lang="en-US"/>
              <a:t>Click to edit Master title style</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a:xfrm>
            <a:off x="3124200" y="6356350"/>
            <a:ext cx="2895600" cy="365125"/>
          </a:xfr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D7FFEB6-14AD-4EFD-BE28-7E20ABDE272E}" type="slidenum">
              <a:rPr lang="en-US"/>
              <a:pPr>
                <a:defRPr/>
              </a:pPr>
              <a:t>‹#›</a:t>
            </a:fld>
            <a:endParaRPr lang="en-US"/>
          </a:p>
        </p:txBody>
      </p:sp>
    </p:spTree>
    <p:extLst>
      <p:ext uri="{BB962C8B-B14F-4D97-AF65-F5344CB8AC3E}">
        <p14:creationId xmlns:p14="http://schemas.microsoft.com/office/powerpoint/2010/main" val="1515908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solidFill>
                  <a:schemeClr val="bg1"/>
                </a:solidFill>
              </a:defRPr>
            </a:lvl1pPr>
          </a:lstStyle>
          <a:p>
            <a:r>
              <a:rPr lang="en-US" altLang="zh-CN"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en-US" dirty="0"/>
          </a:p>
        </p:txBody>
      </p:sp>
      <p:sp>
        <p:nvSpPr>
          <p:cNvPr id="7" name="Date Placeholder 6">
            <a:extLst>
              <a:ext uri="{FF2B5EF4-FFF2-40B4-BE49-F238E27FC236}">
                <a16:creationId xmlns:a16="http://schemas.microsoft.com/office/drawing/2014/main" id="{E20F2FC8-8EAE-4DCB-9BEF-B9E68CE2F83E}"/>
              </a:ext>
            </a:extLst>
          </p:cNvPr>
          <p:cNvSpPr>
            <a:spLocks noGrp="1"/>
          </p:cNvSpPr>
          <p:nvPr>
            <p:ph type="dt" sz="half" idx="10"/>
          </p:nvPr>
        </p:nvSpPr>
        <p:spPr/>
        <p:txBody>
          <a:bodyPr/>
          <a:lstStyle/>
          <a:p>
            <a:fld id="{D9627584-2750-4CC4-AADF-B0C45732AAAC}" type="datetimeFigureOut">
              <a:rPr lang="en-US" smtClean="0"/>
              <a:t>12/30/2020</a:t>
            </a:fld>
            <a:endParaRPr lang="en-US"/>
          </a:p>
        </p:txBody>
      </p:sp>
      <p:sp>
        <p:nvSpPr>
          <p:cNvPr id="8" name="Footer Placeholder 7">
            <a:extLst>
              <a:ext uri="{FF2B5EF4-FFF2-40B4-BE49-F238E27FC236}">
                <a16:creationId xmlns:a16="http://schemas.microsoft.com/office/drawing/2014/main" id="{E5E2A029-954E-4293-90E4-9E49E7F5AD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09174A9-7070-4F9E-92AF-8617F8D4E7E1}"/>
              </a:ext>
            </a:extLst>
          </p:cNvPr>
          <p:cNvSpPr>
            <a:spLocks noGrp="1"/>
          </p:cNvSpPr>
          <p:nvPr>
            <p:ph type="sldNum" sz="quarter" idx="12"/>
          </p:nvPr>
        </p:nvSpPr>
        <p:spPr/>
        <p:txBody>
          <a:bodyPr/>
          <a:lstStyle/>
          <a:p>
            <a:fld id="{EAE85108-AB35-4433-8F19-4A27CCF14BF7}" type="slidenum">
              <a:rPr lang="en-US" smtClean="0"/>
              <a:t>‹#›</a:t>
            </a:fld>
            <a:endParaRPr lang="en-US"/>
          </a:p>
        </p:txBody>
      </p:sp>
    </p:spTree>
    <p:extLst>
      <p:ext uri="{BB962C8B-B14F-4D97-AF65-F5344CB8AC3E}">
        <p14:creationId xmlns:p14="http://schemas.microsoft.com/office/powerpoint/2010/main" val="38796290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ltLang="zh-CN"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en-US" dirty="0"/>
          </a:p>
        </p:txBody>
      </p:sp>
      <p:sp>
        <p:nvSpPr>
          <p:cNvPr id="4" name="Date Placeholder 3">
            <a:extLst>
              <a:ext uri="{FF2B5EF4-FFF2-40B4-BE49-F238E27FC236}">
                <a16:creationId xmlns:a16="http://schemas.microsoft.com/office/drawing/2014/main" id="{7C65A894-5F4D-41FA-9AF5-085E2AE1C86F}"/>
              </a:ext>
            </a:extLst>
          </p:cNvPr>
          <p:cNvSpPr>
            <a:spLocks noGrp="1"/>
          </p:cNvSpPr>
          <p:nvPr>
            <p:ph type="dt" sz="half" idx="10"/>
          </p:nvPr>
        </p:nvSpPr>
        <p:spPr/>
        <p:txBody>
          <a:bodyPr/>
          <a:lstStyle/>
          <a:p>
            <a:fld id="{D9627584-2750-4CC4-AADF-B0C45732AAAC}" type="datetimeFigureOut">
              <a:rPr lang="en-US" smtClean="0"/>
              <a:t>12/30/2020</a:t>
            </a:fld>
            <a:endParaRPr lang="en-US"/>
          </a:p>
        </p:txBody>
      </p:sp>
      <p:sp>
        <p:nvSpPr>
          <p:cNvPr id="5" name="Footer Placeholder 4">
            <a:extLst>
              <a:ext uri="{FF2B5EF4-FFF2-40B4-BE49-F238E27FC236}">
                <a16:creationId xmlns:a16="http://schemas.microsoft.com/office/drawing/2014/main" id="{7CF14A07-AA32-47EB-B839-0B92964802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3A3A75-743E-48E5-BF17-D51891F0459E}"/>
              </a:ext>
            </a:extLst>
          </p:cNvPr>
          <p:cNvSpPr>
            <a:spLocks noGrp="1"/>
          </p:cNvSpPr>
          <p:nvPr>
            <p:ph type="sldNum" sz="quarter" idx="12"/>
          </p:nvPr>
        </p:nvSpPr>
        <p:spPr/>
        <p:txBody>
          <a:bodyPr/>
          <a:lstStyle/>
          <a:p>
            <a:fld id="{EAE85108-AB35-4433-8F19-4A27CCF14BF7}" type="slidenum">
              <a:rPr lang="en-US" smtClean="0"/>
              <a:t>‹#›</a:t>
            </a:fld>
            <a:endParaRPr lang="en-US"/>
          </a:p>
        </p:txBody>
      </p:sp>
    </p:spTree>
    <p:extLst>
      <p:ext uri="{BB962C8B-B14F-4D97-AF65-F5344CB8AC3E}">
        <p14:creationId xmlns:p14="http://schemas.microsoft.com/office/powerpoint/2010/main" val="26886444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ltLang="zh-CN" smtClean="0"/>
              <a:t>Click to edit Master title style</a:t>
            </a:r>
            <a:endParaRPr lang="en-US" dirty="0"/>
          </a:p>
        </p:txBody>
      </p:sp>
      <p:sp>
        <p:nvSpPr>
          <p:cNvPr id="3" name="Content Placeholder 2"/>
          <p:cNvSpPr>
            <a:spLocks noGrp="1"/>
          </p:cNvSpPr>
          <p:nvPr>
            <p:ph idx="1"/>
          </p:nvPr>
        </p:nvSpPr>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7" name="Date Placeholder 6">
            <a:extLst>
              <a:ext uri="{FF2B5EF4-FFF2-40B4-BE49-F238E27FC236}">
                <a16:creationId xmlns:a16="http://schemas.microsoft.com/office/drawing/2014/main" id="{566A8C8D-DCAC-48E8-B44C-1856BA32B821}"/>
              </a:ext>
            </a:extLst>
          </p:cNvPr>
          <p:cNvSpPr>
            <a:spLocks noGrp="1"/>
          </p:cNvSpPr>
          <p:nvPr>
            <p:ph type="dt" sz="half" idx="10"/>
          </p:nvPr>
        </p:nvSpPr>
        <p:spPr/>
        <p:txBody>
          <a:bodyPr/>
          <a:lstStyle/>
          <a:p>
            <a:fld id="{D9627584-2750-4CC4-AADF-B0C45732AAAC}" type="datetimeFigureOut">
              <a:rPr lang="en-US" smtClean="0"/>
              <a:t>12/30/2020</a:t>
            </a:fld>
            <a:endParaRPr lang="en-US"/>
          </a:p>
        </p:txBody>
      </p:sp>
      <p:sp>
        <p:nvSpPr>
          <p:cNvPr id="8" name="Footer Placeholder 7">
            <a:extLst>
              <a:ext uri="{FF2B5EF4-FFF2-40B4-BE49-F238E27FC236}">
                <a16:creationId xmlns:a16="http://schemas.microsoft.com/office/drawing/2014/main" id="{0D0ED1D6-4D09-4FB5-8D1F-13867A55A64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05AC2A6-B44A-4D71-809C-A2173B1009A6}"/>
              </a:ext>
            </a:extLst>
          </p:cNvPr>
          <p:cNvSpPr>
            <a:spLocks noGrp="1"/>
          </p:cNvSpPr>
          <p:nvPr>
            <p:ph type="sldNum" sz="quarter" idx="12"/>
          </p:nvPr>
        </p:nvSpPr>
        <p:spPr/>
        <p:txBody>
          <a:bodyPr/>
          <a:lstStyle/>
          <a:p>
            <a:fld id="{EAE85108-AB35-4433-8F19-4A27CCF14BF7}" type="slidenum">
              <a:rPr lang="en-US" smtClean="0"/>
              <a:t>‹#›</a:t>
            </a:fld>
            <a:endParaRPr lang="en-US"/>
          </a:p>
        </p:txBody>
      </p:sp>
    </p:spTree>
    <p:extLst>
      <p:ext uri="{BB962C8B-B14F-4D97-AF65-F5344CB8AC3E}">
        <p14:creationId xmlns:p14="http://schemas.microsoft.com/office/powerpoint/2010/main" val="1545329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ltLang="zh-CN"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en-US" dirty="0"/>
          </a:p>
        </p:txBody>
      </p:sp>
      <p:sp>
        <p:nvSpPr>
          <p:cNvPr id="4" name="Date Placeholder 3">
            <a:extLst>
              <a:ext uri="{FF2B5EF4-FFF2-40B4-BE49-F238E27FC236}">
                <a16:creationId xmlns:a16="http://schemas.microsoft.com/office/drawing/2014/main" id="{7C65A894-5F4D-41FA-9AF5-085E2AE1C86F}"/>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7CF14A07-AA32-47EB-B839-0B92964802B8}"/>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D83A3A75-743E-48E5-BF17-D51891F0459E}"/>
              </a:ext>
            </a:extLst>
          </p:cNvPr>
          <p:cNvSpPr>
            <a:spLocks noGrp="1"/>
          </p:cNvSpPr>
          <p:nvPr>
            <p:ph type="sldNum" sz="quarter" idx="12"/>
          </p:nvPr>
        </p:nvSpPr>
        <p:spPr/>
        <p:txBody>
          <a:bodyPr/>
          <a:lstStyle/>
          <a:p>
            <a:pPr>
              <a:defRPr/>
            </a:pPr>
            <a:fld id="{482C6DD7-90B1-4C98-BC9F-85B77C394F6F}" type="slidenum">
              <a:rPr lang="en-US" smtClean="0"/>
              <a:pPr>
                <a:defRPr/>
              </a:pPr>
              <a:t>‹#›</a:t>
            </a:fld>
            <a:endParaRPr lang="en-US"/>
          </a:p>
        </p:txBody>
      </p:sp>
    </p:spTree>
    <p:extLst>
      <p:ext uri="{BB962C8B-B14F-4D97-AF65-F5344CB8AC3E}">
        <p14:creationId xmlns:p14="http://schemas.microsoft.com/office/powerpoint/2010/main" val="416894598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6000"/>
            </a:lvl1pPr>
          </a:lstStyle>
          <a:p>
            <a:r>
              <a:rPr lang="en-US" altLang="zh-CN" smtClean="0"/>
              <a:t>Click to edit Master title style</a:t>
            </a:r>
            <a:endParaRPr lang="en-US" dirty="0"/>
          </a:p>
        </p:txBody>
      </p:sp>
      <p:sp>
        <p:nvSpPr>
          <p:cNvPr id="3" name="Text Placeholder 2"/>
          <p:cNvSpPr>
            <a:spLocks noGrp="1"/>
          </p:cNvSpPr>
          <p:nvPr>
            <p:ph type="body" idx="1"/>
          </p:nvPr>
        </p:nvSpPr>
        <p:spPr>
          <a:xfrm>
            <a:off x="623888" y="4589466"/>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smtClean="0"/>
              <a:t>Edit Master text styles</a:t>
            </a:r>
          </a:p>
        </p:txBody>
      </p:sp>
      <p:sp>
        <p:nvSpPr>
          <p:cNvPr id="4" name="Date Placeholder 3">
            <a:extLst>
              <a:ext uri="{FF2B5EF4-FFF2-40B4-BE49-F238E27FC236}">
                <a16:creationId xmlns:a16="http://schemas.microsoft.com/office/drawing/2014/main" id="{06B83257-AC3A-41AF-A8B5-A27C8A4113A7}"/>
              </a:ext>
            </a:extLst>
          </p:cNvPr>
          <p:cNvSpPr>
            <a:spLocks noGrp="1"/>
          </p:cNvSpPr>
          <p:nvPr>
            <p:ph type="dt" sz="half" idx="10"/>
          </p:nvPr>
        </p:nvSpPr>
        <p:spPr/>
        <p:txBody>
          <a:bodyPr/>
          <a:lstStyle/>
          <a:p>
            <a:fld id="{D9627584-2750-4CC4-AADF-B0C45732AAAC}" type="datetimeFigureOut">
              <a:rPr lang="en-US" smtClean="0"/>
              <a:t>12/30/2020</a:t>
            </a:fld>
            <a:endParaRPr lang="en-US"/>
          </a:p>
        </p:txBody>
      </p:sp>
      <p:sp>
        <p:nvSpPr>
          <p:cNvPr id="5" name="Footer Placeholder 4">
            <a:extLst>
              <a:ext uri="{FF2B5EF4-FFF2-40B4-BE49-F238E27FC236}">
                <a16:creationId xmlns:a16="http://schemas.microsoft.com/office/drawing/2014/main" id="{AD0F82D5-B86E-45CF-9FBF-19090919D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3F34E9-163F-46B3-A0E6-2CB14ECDAA1B}"/>
              </a:ext>
            </a:extLst>
          </p:cNvPr>
          <p:cNvSpPr>
            <a:spLocks noGrp="1"/>
          </p:cNvSpPr>
          <p:nvPr>
            <p:ph type="sldNum" sz="quarter" idx="12"/>
          </p:nvPr>
        </p:nvSpPr>
        <p:spPr/>
        <p:txBody>
          <a:bodyPr/>
          <a:lstStyle/>
          <a:p>
            <a:fld id="{EAE85108-AB35-4433-8F19-4A27CCF14BF7}" type="slidenum">
              <a:rPr lang="en-US" smtClean="0"/>
              <a:t>‹#›</a:t>
            </a:fld>
            <a:endParaRPr lang="en-US"/>
          </a:p>
        </p:txBody>
      </p:sp>
    </p:spTree>
    <p:extLst>
      <p:ext uri="{BB962C8B-B14F-4D97-AF65-F5344CB8AC3E}">
        <p14:creationId xmlns:p14="http://schemas.microsoft.com/office/powerpoint/2010/main" val="7430787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ltLang="zh-CN"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Date Placeholder 4">
            <a:extLst>
              <a:ext uri="{FF2B5EF4-FFF2-40B4-BE49-F238E27FC236}">
                <a16:creationId xmlns:a16="http://schemas.microsoft.com/office/drawing/2014/main" id="{AB2EE734-5704-4E85-A3DF-31A03E3496BA}"/>
              </a:ext>
            </a:extLst>
          </p:cNvPr>
          <p:cNvSpPr>
            <a:spLocks noGrp="1"/>
          </p:cNvSpPr>
          <p:nvPr>
            <p:ph type="dt" sz="half" idx="10"/>
          </p:nvPr>
        </p:nvSpPr>
        <p:spPr/>
        <p:txBody>
          <a:bodyPr/>
          <a:lstStyle/>
          <a:p>
            <a:fld id="{D9627584-2750-4CC4-AADF-B0C45732AAAC}" type="datetimeFigureOut">
              <a:rPr lang="en-US" smtClean="0"/>
              <a:t>12/30/2020</a:t>
            </a:fld>
            <a:endParaRPr lang="en-US"/>
          </a:p>
        </p:txBody>
      </p:sp>
      <p:sp>
        <p:nvSpPr>
          <p:cNvPr id="6" name="Footer Placeholder 5">
            <a:extLst>
              <a:ext uri="{FF2B5EF4-FFF2-40B4-BE49-F238E27FC236}">
                <a16:creationId xmlns:a16="http://schemas.microsoft.com/office/drawing/2014/main" id="{F6AE4103-BB27-44AD-911F-09DE02E434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5C0245-09B3-4832-8738-2CD52D2F4A33}"/>
              </a:ext>
            </a:extLst>
          </p:cNvPr>
          <p:cNvSpPr>
            <a:spLocks noGrp="1"/>
          </p:cNvSpPr>
          <p:nvPr>
            <p:ph type="sldNum" sz="quarter" idx="12"/>
          </p:nvPr>
        </p:nvSpPr>
        <p:spPr/>
        <p:txBody>
          <a:bodyPr/>
          <a:lstStyle/>
          <a:p>
            <a:fld id="{EAE85108-AB35-4433-8F19-4A27CCF14BF7}" type="slidenum">
              <a:rPr lang="en-US" smtClean="0"/>
              <a:t>‹#›</a:t>
            </a:fld>
            <a:endParaRPr lang="en-US"/>
          </a:p>
        </p:txBody>
      </p:sp>
    </p:spTree>
    <p:extLst>
      <p:ext uri="{BB962C8B-B14F-4D97-AF65-F5344CB8AC3E}">
        <p14:creationId xmlns:p14="http://schemas.microsoft.com/office/powerpoint/2010/main" val="10212410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lvl1pPr>
              <a:defRPr sz="4000"/>
            </a:lvl1pPr>
          </a:lstStyle>
          <a:p>
            <a:r>
              <a:rPr lang="en-US" altLang="zh-CN"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Edit Master text styles</a:t>
            </a:r>
          </a:p>
        </p:txBody>
      </p:sp>
      <p:sp>
        <p:nvSpPr>
          <p:cNvPr id="6" name="Content Placeholder 5"/>
          <p:cNvSpPr>
            <a:spLocks noGrp="1"/>
          </p:cNvSpPr>
          <p:nvPr>
            <p:ph sz="quarter" idx="4"/>
          </p:nvPr>
        </p:nvSpPr>
        <p:spPr>
          <a:xfrm>
            <a:off x="4629151" y="2505075"/>
            <a:ext cx="3887391" cy="3684588"/>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7" name="Date Placeholder 6">
            <a:extLst>
              <a:ext uri="{FF2B5EF4-FFF2-40B4-BE49-F238E27FC236}">
                <a16:creationId xmlns:a16="http://schemas.microsoft.com/office/drawing/2014/main" id="{A808F09A-8592-4BDE-ADDA-688B6580B167}"/>
              </a:ext>
            </a:extLst>
          </p:cNvPr>
          <p:cNvSpPr>
            <a:spLocks noGrp="1"/>
          </p:cNvSpPr>
          <p:nvPr>
            <p:ph type="dt" sz="half" idx="10"/>
          </p:nvPr>
        </p:nvSpPr>
        <p:spPr/>
        <p:txBody>
          <a:bodyPr/>
          <a:lstStyle/>
          <a:p>
            <a:fld id="{D9627584-2750-4CC4-AADF-B0C45732AAAC}" type="datetimeFigureOut">
              <a:rPr lang="en-US" smtClean="0"/>
              <a:t>12/30/2020</a:t>
            </a:fld>
            <a:endParaRPr lang="en-US"/>
          </a:p>
        </p:txBody>
      </p:sp>
      <p:sp>
        <p:nvSpPr>
          <p:cNvPr id="8" name="Footer Placeholder 7">
            <a:extLst>
              <a:ext uri="{FF2B5EF4-FFF2-40B4-BE49-F238E27FC236}">
                <a16:creationId xmlns:a16="http://schemas.microsoft.com/office/drawing/2014/main" id="{26A52FDA-E238-4433-BB18-6FECA1683F6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3B7A5C-5019-4856-842E-973AE681D56A}"/>
              </a:ext>
            </a:extLst>
          </p:cNvPr>
          <p:cNvSpPr>
            <a:spLocks noGrp="1"/>
          </p:cNvSpPr>
          <p:nvPr>
            <p:ph type="sldNum" sz="quarter" idx="12"/>
          </p:nvPr>
        </p:nvSpPr>
        <p:spPr/>
        <p:txBody>
          <a:bodyPr/>
          <a:lstStyle/>
          <a:p>
            <a:fld id="{EAE85108-AB35-4433-8F19-4A27CCF14BF7}" type="slidenum">
              <a:rPr lang="en-US" smtClean="0"/>
              <a:t>‹#›</a:t>
            </a:fld>
            <a:endParaRPr lang="en-US"/>
          </a:p>
        </p:txBody>
      </p:sp>
    </p:spTree>
    <p:extLst>
      <p:ext uri="{BB962C8B-B14F-4D97-AF65-F5344CB8AC3E}">
        <p14:creationId xmlns:p14="http://schemas.microsoft.com/office/powerpoint/2010/main" val="32219427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10FCA-6BEB-450B-8D71-DBD3FF329F59}"/>
              </a:ext>
            </a:extLst>
          </p:cNvPr>
          <p:cNvSpPr>
            <a:spLocks noGrp="1"/>
          </p:cNvSpPr>
          <p:nvPr>
            <p:ph type="title"/>
          </p:nvPr>
        </p:nvSpPr>
        <p:spPr/>
        <p:txBody>
          <a:bodyPr/>
          <a:lstStyle/>
          <a:p>
            <a:r>
              <a:rPr lang="en-US" smtClean="0"/>
              <a:t>Click to edit Master title style</a:t>
            </a:r>
            <a:endParaRPr lang="en-US"/>
          </a:p>
        </p:txBody>
      </p:sp>
      <p:sp>
        <p:nvSpPr>
          <p:cNvPr id="6" name="Date Placeholder 5">
            <a:extLst>
              <a:ext uri="{FF2B5EF4-FFF2-40B4-BE49-F238E27FC236}">
                <a16:creationId xmlns:a16="http://schemas.microsoft.com/office/drawing/2014/main" id="{2ADC2324-A4ED-4FC5-918E-A3442C9DA23D}"/>
              </a:ext>
            </a:extLst>
          </p:cNvPr>
          <p:cNvSpPr>
            <a:spLocks noGrp="1"/>
          </p:cNvSpPr>
          <p:nvPr>
            <p:ph type="dt" sz="half" idx="10"/>
          </p:nvPr>
        </p:nvSpPr>
        <p:spPr/>
        <p:txBody>
          <a:bodyPr/>
          <a:lstStyle/>
          <a:p>
            <a:fld id="{D9627584-2750-4CC4-AADF-B0C45732AAAC}" type="datetimeFigureOut">
              <a:rPr lang="en-US" smtClean="0"/>
              <a:t>12/30/2020</a:t>
            </a:fld>
            <a:endParaRPr lang="en-US"/>
          </a:p>
        </p:txBody>
      </p:sp>
      <p:sp>
        <p:nvSpPr>
          <p:cNvPr id="7" name="Footer Placeholder 6">
            <a:extLst>
              <a:ext uri="{FF2B5EF4-FFF2-40B4-BE49-F238E27FC236}">
                <a16:creationId xmlns:a16="http://schemas.microsoft.com/office/drawing/2014/main" id="{B325BB10-F15D-4F22-B3CC-E61B4CC97173}"/>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85B2B533-CBDD-4A44-9E4B-28865F2B6989}"/>
              </a:ext>
            </a:extLst>
          </p:cNvPr>
          <p:cNvSpPr>
            <a:spLocks noGrp="1"/>
          </p:cNvSpPr>
          <p:nvPr>
            <p:ph type="sldNum" sz="quarter" idx="12"/>
          </p:nvPr>
        </p:nvSpPr>
        <p:spPr/>
        <p:txBody>
          <a:bodyPr/>
          <a:lstStyle/>
          <a:p>
            <a:fld id="{EAE85108-AB35-4433-8F19-4A27CCF14BF7}" type="slidenum">
              <a:rPr lang="en-US" smtClean="0"/>
              <a:t>‹#›</a:t>
            </a:fld>
            <a:endParaRPr lang="en-US"/>
          </a:p>
        </p:txBody>
      </p:sp>
    </p:spTree>
    <p:extLst>
      <p:ext uri="{BB962C8B-B14F-4D97-AF65-F5344CB8AC3E}">
        <p14:creationId xmlns:p14="http://schemas.microsoft.com/office/powerpoint/2010/main" val="243504666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2C1507-D766-4753-9928-5139C79DBE4F}"/>
              </a:ext>
            </a:extLst>
          </p:cNvPr>
          <p:cNvSpPr>
            <a:spLocks noGrp="1"/>
          </p:cNvSpPr>
          <p:nvPr>
            <p:ph type="dt" sz="half" idx="10"/>
          </p:nvPr>
        </p:nvSpPr>
        <p:spPr/>
        <p:txBody>
          <a:bodyPr/>
          <a:lstStyle/>
          <a:p>
            <a:fld id="{D9627584-2750-4CC4-AADF-B0C45732AAAC}" type="datetimeFigureOut">
              <a:rPr lang="en-US" smtClean="0"/>
              <a:t>12/30/2020</a:t>
            </a:fld>
            <a:endParaRPr lang="en-US"/>
          </a:p>
        </p:txBody>
      </p:sp>
      <p:sp>
        <p:nvSpPr>
          <p:cNvPr id="3" name="Footer Placeholder 2">
            <a:extLst>
              <a:ext uri="{FF2B5EF4-FFF2-40B4-BE49-F238E27FC236}">
                <a16:creationId xmlns:a16="http://schemas.microsoft.com/office/drawing/2014/main" id="{C275B5EA-808E-4A1C-9450-33374F7A196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46A3B2-DD1E-4AC6-97D5-35B860318988}"/>
              </a:ext>
            </a:extLst>
          </p:cNvPr>
          <p:cNvSpPr>
            <a:spLocks noGrp="1"/>
          </p:cNvSpPr>
          <p:nvPr>
            <p:ph type="sldNum" sz="quarter" idx="12"/>
          </p:nvPr>
        </p:nvSpPr>
        <p:spPr/>
        <p:txBody>
          <a:bodyPr/>
          <a:lstStyle/>
          <a:p>
            <a:fld id="{EAE85108-AB35-4433-8F19-4A27CCF14BF7}" type="slidenum">
              <a:rPr lang="en-US" smtClean="0"/>
              <a:t>‹#›</a:t>
            </a:fld>
            <a:endParaRPr lang="en-US"/>
          </a:p>
        </p:txBody>
      </p:sp>
    </p:spTree>
    <p:extLst>
      <p:ext uri="{BB962C8B-B14F-4D97-AF65-F5344CB8AC3E}">
        <p14:creationId xmlns:p14="http://schemas.microsoft.com/office/powerpoint/2010/main" val="403050790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CN" smtClean="0"/>
              <a:t>Click to edit Master title style</a:t>
            </a:r>
            <a:endParaRPr lang="en-US" dirty="0"/>
          </a:p>
        </p:txBody>
      </p:sp>
      <p:sp>
        <p:nvSpPr>
          <p:cNvPr id="3" name="Content Placeholder 2"/>
          <p:cNvSpPr>
            <a:spLocks noGrp="1"/>
          </p:cNvSpPr>
          <p:nvPr>
            <p:ph idx="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Edit Master text styles</a:t>
            </a:r>
          </a:p>
        </p:txBody>
      </p:sp>
      <p:sp>
        <p:nvSpPr>
          <p:cNvPr id="5" name="Date Placeholder 4">
            <a:extLst>
              <a:ext uri="{FF2B5EF4-FFF2-40B4-BE49-F238E27FC236}">
                <a16:creationId xmlns:a16="http://schemas.microsoft.com/office/drawing/2014/main" id="{8E55EB9A-FA89-481E-B03C-21809111217F}"/>
              </a:ext>
            </a:extLst>
          </p:cNvPr>
          <p:cNvSpPr>
            <a:spLocks noGrp="1"/>
          </p:cNvSpPr>
          <p:nvPr>
            <p:ph type="dt" sz="half" idx="10"/>
          </p:nvPr>
        </p:nvSpPr>
        <p:spPr/>
        <p:txBody>
          <a:bodyPr/>
          <a:lstStyle/>
          <a:p>
            <a:fld id="{D9627584-2750-4CC4-AADF-B0C45732AAAC}" type="datetimeFigureOut">
              <a:rPr lang="en-US" smtClean="0"/>
              <a:t>12/30/2020</a:t>
            </a:fld>
            <a:endParaRPr lang="en-US"/>
          </a:p>
        </p:txBody>
      </p:sp>
      <p:sp>
        <p:nvSpPr>
          <p:cNvPr id="6" name="Footer Placeholder 5">
            <a:extLst>
              <a:ext uri="{FF2B5EF4-FFF2-40B4-BE49-F238E27FC236}">
                <a16:creationId xmlns:a16="http://schemas.microsoft.com/office/drawing/2014/main" id="{D08A67F7-B81F-448E-8FE3-7CE1FFC505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D84D60-FB76-464A-A1B4-26E2455A8B16}"/>
              </a:ext>
            </a:extLst>
          </p:cNvPr>
          <p:cNvSpPr>
            <a:spLocks noGrp="1"/>
          </p:cNvSpPr>
          <p:nvPr>
            <p:ph type="sldNum" sz="quarter" idx="12"/>
          </p:nvPr>
        </p:nvSpPr>
        <p:spPr/>
        <p:txBody>
          <a:bodyPr/>
          <a:lstStyle/>
          <a:p>
            <a:fld id="{EAE85108-AB35-4433-8F19-4A27CCF14BF7}" type="slidenum">
              <a:rPr lang="en-US" smtClean="0"/>
              <a:t>‹#›</a:t>
            </a:fld>
            <a:endParaRPr lang="en-US"/>
          </a:p>
        </p:txBody>
      </p:sp>
    </p:spTree>
    <p:extLst>
      <p:ext uri="{BB962C8B-B14F-4D97-AF65-F5344CB8AC3E}">
        <p14:creationId xmlns:p14="http://schemas.microsoft.com/office/powerpoint/2010/main" val="301900297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CN" smtClean="0"/>
              <a:t>Click to edit Master title style</a:t>
            </a:r>
            <a:endParaRPr lang="en-US" dirty="0"/>
          </a:p>
        </p:txBody>
      </p:sp>
      <p:sp>
        <p:nvSpPr>
          <p:cNvPr id="3" name="Picture Placeholder 2"/>
          <p:cNvSpPr>
            <a:spLocks noGrp="1" noChangeAspect="1"/>
          </p:cNvSpPr>
          <p:nvPr>
            <p:ph type="pic" idx="1"/>
          </p:nvPr>
        </p:nvSpPr>
        <p:spPr>
          <a:xfrm>
            <a:off x="3887391" y="987428"/>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Edit Master text styles</a:t>
            </a:r>
          </a:p>
        </p:txBody>
      </p:sp>
      <p:sp>
        <p:nvSpPr>
          <p:cNvPr id="5" name="Date Placeholder 4">
            <a:extLst>
              <a:ext uri="{FF2B5EF4-FFF2-40B4-BE49-F238E27FC236}">
                <a16:creationId xmlns:a16="http://schemas.microsoft.com/office/drawing/2014/main" id="{D57E036D-6CA9-4752-878A-96D1C1377EB9}"/>
              </a:ext>
            </a:extLst>
          </p:cNvPr>
          <p:cNvSpPr>
            <a:spLocks noGrp="1"/>
          </p:cNvSpPr>
          <p:nvPr>
            <p:ph type="dt" sz="half" idx="10"/>
          </p:nvPr>
        </p:nvSpPr>
        <p:spPr/>
        <p:txBody>
          <a:bodyPr/>
          <a:lstStyle/>
          <a:p>
            <a:fld id="{D9627584-2750-4CC4-AADF-B0C45732AAAC}" type="datetimeFigureOut">
              <a:rPr lang="en-US" smtClean="0"/>
              <a:t>12/30/2020</a:t>
            </a:fld>
            <a:endParaRPr lang="en-US"/>
          </a:p>
        </p:txBody>
      </p:sp>
      <p:sp>
        <p:nvSpPr>
          <p:cNvPr id="6" name="Footer Placeholder 5">
            <a:extLst>
              <a:ext uri="{FF2B5EF4-FFF2-40B4-BE49-F238E27FC236}">
                <a16:creationId xmlns:a16="http://schemas.microsoft.com/office/drawing/2014/main" id="{F2F26CC8-6B90-4954-8A37-08261E5F0A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F6F86F-CE41-48A4-B0DC-E103A94F7A99}"/>
              </a:ext>
            </a:extLst>
          </p:cNvPr>
          <p:cNvSpPr>
            <a:spLocks noGrp="1"/>
          </p:cNvSpPr>
          <p:nvPr>
            <p:ph type="sldNum" sz="quarter" idx="12"/>
          </p:nvPr>
        </p:nvSpPr>
        <p:spPr/>
        <p:txBody>
          <a:bodyPr/>
          <a:lstStyle/>
          <a:p>
            <a:fld id="{EAE85108-AB35-4433-8F19-4A27CCF14BF7}" type="slidenum">
              <a:rPr lang="en-US" smtClean="0"/>
              <a:t>‹#›</a:t>
            </a:fld>
            <a:endParaRPr lang="en-US"/>
          </a:p>
        </p:txBody>
      </p:sp>
    </p:spTree>
    <p:extLst>
      <p:ext uri="{BB962C8B-B14F-4D97-AF65-F5344CB8AC3E}">
        <p14:creationId xmlns:p14="http://schemas.microsoft.com/office/powerpoint/2010/main" val="232685249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ltLang="zh-CN"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a:extLst>
              <a:ext uri="{FF2B5EF4-FFF2-40B4-BE49-F238E27FC236}">
                <a16:creationId xmlns:a16="http://schemas.microsoft.com/office/drawing/2014/main" id="{0565CA6E-6066-412E-AA71-2B40AEB5DD3B}"/>
              </a:ext>
            </a:extLst>
          </p:cNvPr>
          <p:cNvSpPr>
            <a:spLocks noGrp="1"/>
          </p:cNvSpPr>
          <p:nvPr>
            <p:ph type="dt" sz="half" idx="10"/>
          </p:nvPr>
        </p:nvSpPr>
        <p:spPr/>
        <p:txBody>
          <a:bodyPr/>
          <a:lstStyle/>
          <a:p>
            <a:fld id="{D9627584-2750-4CC4-AADF-B0C45732AAAC}" type="datetimeFigureOut">
              <a:rPr lang="en-US" smtClean="0"/>
              <a:t>12/30/2020</a:t>
            </a:fld>
            <a:endParaRPr lang="en-US"/>
          </a:p>
        </p:txBody>
      </p:sp>
      <p:sp>
        <p:nvSpPr>
          <p:cNvPr id="5" name="Footer Placeholder 4">
            <a:extLst>
              <a:ext uri="{FF2B5EF4-FFF2-40B4-BE49-F238E27FC236}">
                <a16:creationId xmlns:a16="http://schemas.microsoft.com/office/drawing/2014/main" id="{08B8E847-C332-4DF5-8E47-D083F907F8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50E8A3-344B-40B9-B94C-0CD705527C03}"/>
              </a:ext>
            </a:extLst>
          </p:cNvPr>
          <p:cNvSpPr>
            <a:spLocks noGrp="1"/>
          </p:cNvSpPr>
          <p:nvPr>
            <p:ph type="sldNum" sz="quarter" idx="12"/>
          </p:nvPr>
        </p:nvSpPr>
        <p:spPr/>
        <p:txBody>
          <a:bodyPr/>
          <a:lstStyle/>
          <a:p>
            <a:fld id="{EAE85108-AB35-4433-8F19-4A27CCF14BF7}" type="slidenum">
              <a:rPr lang="en-US" smtClean="0"/>
              <a:t>‹#›</a:t>
            </a:fld>
            <a:endParaRPr lang="en-US"/>
          </a:p>
        </p:txBody>
      </p:sp>
    </p:spTree>
    <p:extLst>
      <p:ext uri="{BB962C8B-B14F-4D97-AF65-F5344CB8AC3E}">
        <p14:creationId xmlns:p14="http://schemas.microsoft.com/office/powerpoint/2010/main" val="304695249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lvl1pPr>
              <a:defRPr sz="4000"/>
            </a:lvl1pPr>
          </a:lstStyle>
          <a:p>
            <a:r>
              <a:rPr lang="en-US" altLang="zh-CN" smtClean="0"/>
              <a:t>Click to edit Master title style</a:t>
            </a:r>
            <a:endParaRPr lang="en-US" dirty="0"/>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Slide Number Placeholder 3">
            <a:extLst>
              <a:ext uri="{FF2B5EF4-FFF2-40B4-BE49-F238E27FC236}">
                <a16:creationId xmlns:a16="http://schemas.microsoft.com/office/drawing/2014/main" id="{E99C86AD-207A-49B3-8B85-C20B3E1D1420}"/>
              </a:ext>
            </a:extLst>
          </p:cNvPr>
          <p:cNvSpPr>
            <a:spLocks noGrp="1"/>
          </p:cNvSpPr>
          <p:nvPr>
            <p:ph type="sldNum" sz="quarter" idx="10"/>
          </p:nvPr>
        </p:nvSpPr>
        <p:spPr/>
        <p:txBody>
          <a:bodyPr/>
          <a:lstStyle/>
          <a:p>
            <a:fld id="{EAE85108-AB35-4433-8F19-4A27CCF14BF7}" type="slidenum">
              <a:rPr lang="en-US" smtClean="0"/>
              <a:t>‹#›</a:t>
            </a:fld>
            <a:endParaRPr lang="en-US"/>
          </a:p>
        </p:txBody>
      </p:sp>
      <p:sp>
        <p:nvSpPr>
          <p:cNvPr id="5" name="Date Placeholder 4">
            <a:extLst>
              <a:ext uri="{FF2B5EF4-FFF2-40B4-BE49-F238E27FC236}">
                <a16:creationId xmlns:a16="http://schemas.microsoft.com/office/drawing/2014/main" id="{42912352-2C1C-4D23-8513-989FBB4A2D9E}"/>
              </a:ext>
            </a:extLst>
          </p:cNvPr>
          <p:cNvSpPr>
            <a:spLocks noGrp="1"/>
          </p:cNvSpPr>
          <p:nvPr>
            <p:ph type="dt" sz="half" idx="11"/>
          </p:nvPr>
        </p:nvSpPr>
        <p:spPr/>
        <p:txBody>
          <a:bodyPr/>
          <a:lstStyle/>
          <a:p>
            <a:fld id="{D9627584-2750-4CC4-AADF-B0C45732AAAC}" type="datetimeFigureOut">
              <a:rPr lang="en-US" smtClean="0"/>
              <a:t>12/30/2020</a:t>
            </a:fld>
            <a:endParaRPr lang="en-US"/>
          </a:p>
        </p:txBody>
      </p:sp>
      <p:sp>
        <p:nvSpPr>
          <p:cNvPr id="6" name="Footer Placeholder 5">
            <a:extLst>
              <a:ext uri="{FF2B5EF4-FFF2-40B4-BE49-F238E27FC236}">
                <a16:creationId xmlns:a16="http://schemas.microsoft.com/office/drawing/2014/main" id="{3442BEA7-CAC5-4B44-BFE2-44C65C4F9360}"/>
              </a:ext>
            </a:extLst>
          </p:cNvPr>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4187836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ltLang="zh-CN" smtClean="0"/>
              <a:t>Click to edit Master title style</a:t>
            </a:r>
            <a:endParaRPr lang="en-US" dirty="0"/>
          </a:p>
        </p:txBody>
      </p:sp>
      <p:sp>
        <p:nvSpPr>
          <p:cNvPr id="3" name="Content Placeholder 2"/>
          <p:cNvSpPr>
            <a:spLocks noGrp="1"/>
          </p:cNvSpPr>
          <p:nvPr>
            <p:ph idx="1"/>
          </p:nvPr>
        </p:nvSpPr>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7" name="Date Placeholder 6">
            <a:extLst>
              <a:ext uri="{FF2B5EF4-FFF2-40B4-BE49-F238E27FC236}">
                <a16:creationId xmlns:a16="http://schemas.microsoft.com/office/drawing/2014/main" id="{566A8C8D-DCAC-48E8-B44C-1856BA32B821}"/>
              </a:ext>
            </a:extLst>
          </p:cNvPr>
          <p:cNvSpPr>
            <a:spLocks noGrp="1"/>
          </p:cNvSpPr>
          <p:nvPr>
            <p:ph type="dt" sz="half" idx="10"/>
          </p:nvPr>
        </p:nvSpPr>
        <p:spPr/>
        <p:txBody>
          <a:bodyPr/>
          <a:lstStyle/>
          <a:p>
            <a:pPr>
              <a:defRPr/>
            </a:pPr>
            <a:endParaRPr lang="en-US"/>
          </a:p>
        </p:txBody>
      </p:sp>
      <p:sp>
        <p:nvSpPr>
          <p:cNvPr id="8" name="Footer Placeholder 7">
            <a:extLst>
              <a:ext uri="{FF2B5EF4-FFF2-40B4-BE49-F238E27FC236}">
                <a16:creationId xmlns:a16="http://schemas.microsoft.com/office/drawing/2014/main" id="{0D0ED1D6-4D09-4FB5-8D1F-13867A55A641}"/>
              </a:ext>
            </a:extLst>
          </p:cNvPr>
          <p:cNvSpPr>
            <a:spLocks noGrp="1"/>
          </p:cNvSpPr>
          <p:nvPr>
            <p:ph type="ftr" sz="quarter" idx="11"/>
          </p:nvPr>
        </p:nvSpPr>
        <p:spPr/>
        <p:txBody>
          <a:bodyPr/>
          <a:lstStyle/>
          <a:p>
            <a:pPr>
              <a:defRPr/>
            </a:pPr>
            <a:endParaRPr lang="en-US"/>
          </a:p>
        </p:txBody>
      </p:sp>
      <p:sp>
        <p:nvSpPr>
          <p:cNvPr id="9" name="Slide Number Placeholder 8">
            <a:extLst>
              <a:ext uri="{FF2B5EF4-FFF2-40B4-BE49-F238E27FC236}">
                <a16:creationId xmlns:a16="http://schemas.microsoft.com/office/drawing/2014/main" id="{705AC2A6-B44A-4D71-809C-A2173B1009A6}"/>
              </a:ext>
            </a:extLst>
          </p:cNvPr>
          <p:cNvSpPr>
            <a:spLocks noGrp="1"/>
          </p:cNvSpPr>
          <p:nvPr>
            <p:ph type="sldNum" sz="quarter" idx="12"/>
          </p:nvPr>
        </p:nvSpPr>
        <p:spPr/>
        <p:txBody>
          <a:bodyPr/>
          <a:lstStyle/>
          <a:p>
            <a:pPr>
              <a:defRPr/>
            </a:pPr>
            <a:fld id="{519C8756-3B26-4146-A7C7-24F682EEB786}" type="slidenum">
              <a:rPr lang="en-US" smtClean="0"/>
              <a:pPr>
                <a:defRPr/>
              </a:pPr>
              <a:t>‹#›</a:t>
            </a:fld>
            <a:endParaRPr lang="en-US"/>
          </a:p>
        </p:txBody>
      </p:sp>
    </p:spTree>
    <p:extLst>
      <p:ext uri="{BB962C8B-B14F-4D97-AF65-F5344CB8AC3E}">
        <p14:creationId xmlns:p14="http://schemas.microsoft.com/office/powerpoint/2010/main" val="3449975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6000"/>
            </a:lvl1pPr>
          </a:lstStyle>
          <a:p>
            <a:r>
              <a:rPr lang="en-US" altLang="zh-CN" smtClean="0"/>
              <a:t>Click to edit Master title style</a:t>
            </a:r>
            <a:endParaRPr lang="en-US" dirty="0"/>
          </a:p>
        </p:txBody>
      </p:sp>
      <p:sp>
        <p:nvSpPr>
          <p:cNvPr id="3" name="Text Placeholder 2"/>
          <p:cNvSpPr>
            <a:spLocks noGrp="1"/>
          </p:cNvSpPr>
          <p:nvPr>
            <p:ph type="body" idx="1"/>
          </p:nvPr>
        </p:nvSpPr>
        <p:spPr>
          <a:xfrm>
            <a:off x="623888" y="4589466"/>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smtClean="0"/>
              <a:t>Edit Master text styles</a:t>
            </a:r>
          </a:p>
        </p:txBody>
      </p:sp>
      <p:sp>
        <p:nvSpPr>
          <p:cNvPr id="4" name="Date Placeholder 3">
            <a:extLst>
              <a:ext uri="{FF2B5EF4-FFF2-40B4-BE49-F238E27FC236}">
                <a16:creationId xmlns:a16="http://schemas.microsoft.com/office/drawing/2014/main" id="{06B83257-AC3A-41AF-A8B5-A27C8A4113A7}"/>
              </a:ext>
            </a:extLst>
          </p:cNvPr>
          <p:cNvSpPr>
            <a:spLocks noGrp="1"/>
          </p:cNvSpPr>
          <p:nvPr>
            <p:ph type="dt" sz="half" idx="10"/>
          </p:nvPr>
        </p:nvSpPr>
        <p:spPr/>
        <p:txBody>
          <a:bodyPr/>
          <a:lstStyle/>
          <a:p>
            <a:fld id="{D9627584-2750-4CC4-AADF-B0C45732AAAC}" type="datetimeFigureOut">
              <a:rPr lang="en-US" smtClean="0"/>
              <a:t>12/30/2020</a:t>
            </a:fld>
            <a:endParaRPr lang="en-US"/>
          </a:p>
        </p:txBody>
      </p:sp>
      <p:sp>
        <p:nvSpPr>
          <p:cNvPr id="5" name="Footer Placeholder 4">
            <a:extLst>
              <a:ext uri="{FF2B5EF4-FFF2-40B4-BE49-F238E27FC236}">
                <a16:creationId xmlns:a16="http://schemas.microsoft.com/office/drawing/2014/main" id="{AD0F82D5-B86E-45CF-9FBF-19090919D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3F34E9-163F-46B3-A0E6-2CB14ECDAA1B}"/>
              </a:ext>
            </a:extLst>
          </p:cNvPr>
          <p:cNvSpPr>
            <a:spLocks noGrp="1"/>
          </p:cNvSpPr>
          <p:nvPr>
            <p:ph type="sldNum" sz="quarter" idx="12"/>
          </p:nvPr>
        </p:nvSpPr>
        <p:spPr/>
        <p:txBody>
          <a:bodyPr/>
          <a:lstStyle/>
          <a:p>
            <a:pPr>
              <a:defRPr/>
            </a:pPr>
            <a:fld id="{89681101-023D-40BD-A2D5-1BE569FA9ED1}" type="slidenum">
              <a:rPr lang="en-US" smtClean="0"/>
              <a:pPr>
                <a:defRPr/>
              </a:pPr>
              <a:t>‹#›</a:t>
            </a:fld>
            <a:endParaRPr lang="en-US"/>
          </a:p>
        </p:txBody>
      </p:sp>
    </p:spTree>
    <p:extLst>
      <p:ext uri="{BB962C8B-B14F-4D97-AF65-F5344CB8AC3E}">
        <p14:creationId xmlns:p14="http://schemas.microsoft.com/office/powerpoint/2010/main" val="3074351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ltLang="zh-CN"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Date Placeholder 4">
            <a:extLst>
              <a:ext uri="{FF2B5EF4-FFF2-40B4-BE49-F238E27FC236}">
                <a16:creationId xmlns:a16="http://schemas.microsoft.com/office/drawing/2014/main" id="{AB2EE734-5704-4E85-A3DF-31A03E3496BA}"/>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F6AE4103-BB27-44AD-911F-09DE02E43479}"/>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425C0245-09B3-4832-8738-2CD52D2F4A33}"/>
              </a:ext>
            </a:extLst>
          </p:cNvPr>
          <p:cNvSpPr>
            <a:spLocks noGrp="1"/>
          </p:cNvSpPr>
          <p:nvPr>
            <p:ph type="sldNum" sz="quarter" idx="12"/>
          </p:nvPr>
        </p:nvSpPr>
        <p:spPr/>
        <p:txBody>
          <a:bodyPr/>
          <a:lstStyle/>
          <a:p>
            <a:pPr>
              <a:defRPr/>
            </a:pPr>
            <a:fld id="{602A36C7-64AD-493B-A2E3-FF995BB373FA}" type="slidenum">
              <a:rPr lang="en-US" smtClean="0"/>
              <a:pPr>
                <a:defRPr/>
              </a:pPr>
              <a:t>‹#›</a:t>
            </a:fld>
            <a:endParaRPr lang="en-US"/>
          </a:p>
        </p:txBody>
      </p:sp>
    </p:spTree>
    <p:extLst>
      <p:ext uri="{BB962C8B-B14F-4D97-AF65-F5344CB8AC3E}">
        <p14:creationId xmlns:p14="http://schemas.microsoft.com/office/powerpoint/2010/main" val="872167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lvl1pPr>
              <a:defRPr sz="4000"/>
            </a:lvl1pPr>
          </a:lstStyle>
          <a:p>
            <a:r>
              <a:rPr lang="en-US" altLang="zh-CN"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Edit Master text styles</a:t>
            </a:r>
          </a:p>
        </p:txBody>
      </p:sp>
      <p:sp>
        <p:nvSpPr>
          <p:cNvPr id="6" name="Content Placeholder 5"/>
          <p:cNvSpPr>
            <a:spLocks noGrp="1"/>
          </p:cNvSpPr>
          <p:nvPr>
            <p:ph sz="quarter" idx="4"/>
          </p:nvPr>
        </p:nvSpPr>
        <p:spPr>
          <a:xfrm>
            <a:off x="4629151" y="2505075"/>
            <a:ext cx="3887391" cy="3684588"/>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7" name="Date Placeholder 6">
            <a:extLst>
              <a:ext uri="{FF2B5EF4-FFF2-40B4-BE49-F238E27FC236}">
                <a16:creationId xmlns:a16="http://schemas.microsoft.com/office/drawing/2014/main" id="{A808F09A-8592-4BDE-ADDA-688B6580B167}"/>
              </a:ext>
            </a:extLst>
          </p:cNvPr>
          <p:cNvSpPr>
            <a:spLocks noGrp="1"/>
          </p:cNvSpPr>
          <p:nvPr>
            <p:ph type="dt" sz="half" idx="10"/>
          </p:nvPr>
        </p:nvSpPr>
        <p:spPr/>
        <p:txBody>
          <a:bodyPr/>
          <a:lstStyle/>
          <a:p>
            <a:pPr>
              <a:defRPr/>
            </a:pPr>
            <a:endParaRPr lang="en-US"/>
          </a:p>
        </p:txBody>
      </p:sp>
      <p:sp>
        <p:nvSpPr>
          <p:cNvPr id="8" name="Footer Placeholder 7">
            <a:extLst>
              <a:ext uri="{FF2B5EF4-FFF2-40B4-BE49-F238E27FC236}">
                <a16:creationId xmlns:a16="http://schemas.microsoft.com/office/drawing/2014/main" id="{26A52FDA-E238-4433-BB18-6FECA1683F65}"/>
              </a:ext>
            </a:extLst>
          </p:cNvPr>
          <p:cNvSpPr>
            <a:spLocks noGrp="1"/>
          </p:cNvSpPr>
          <p:nvPr>
            <p:ph type="ftr" sz="quarter" idx="11"/>
          </p:nvPr>
        </p:nvSpPr>
        <p:spPr/>
        <p:txBody>
          <a:bodyPr/>
          <a:lstStyle/>
          <a:p>
            <a:pPr>
              <a:defRPr/>
            </a:pPr>
            <a:endParaRPr lang="en-US"/>
          </a:p>
        </p:txBody>
      </p:sp>
      <p:sp>
        <p:nvSpPr>
          <p:cNvPr id="9" name="Slide Number Placeholder 8">
            <a:extLst>
              <a:ext uri="{FF2B5EF4-FFF2-40B4-BE49-F238E27FC236}">
                <a16:creationId xmlns:a16="http://schemas.microsoft.com/office/drawing/2014/main" id="{4F3B7A5C-5019-4856-842E-973AE681D56A}"/>
              </a:ext>
            </a:extLst>
          </p:cNvPr>
          <p:cNvSpPr>
            <a:spLocks noGrp="1"/>
          </p:cNvSpPr>
          <p:nvPr>
            <p:ph type="sldNum" sz="quarter" idx="12"/>
          </p:nvPr>
        </p:nvSpPr>
        <p:spPr/>
        <p:txBody>
          <a:bodyPr/>
          <a:lstStyle/>
          <a:p>
            <a:pPr>
              <a:defRPr/>
            </a:pPr>
            <a:fld id="{C5B531E3-1644-4945-BBCC-C2869EBB3C31}" type="slidenum">
              <a:rPr lang="en-US" smtClean="0"/>
              <a:pPr>
                <a:defRPr/>
              </a:pPr>
              <a:t>‹#›</a:t>
            </a:fld>
            <a:endParaRPr lang="en-US"/>
          </a:p>
        </p:txBody>
      </p:sp>
    </p:spTree>
    <p:extLst>
      <p:ext uri="{BB962C8B-B14F-4D97-AF65-F5344CB8AC3E}">
        <p14:creationId xmlns:p14="http://schemas.microsoft.com/office/powerpoint/2010/main" val="1763325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10FCA-6BEB-450B-8D71-DBD3FF329F59}"/>
              </a:ext>
            </a:extLst>
          </p:cNvPr>
          <p:cNvSpPr>
            <a:spLocks noGrp="1"/>
          </p:cNvSpPr>
          <p:nvPr>
            <p:ph type="title"/>
          </p:nvPr>
        </p:nvSpPr>
        <p:spPr/>
        <p:txBody>
          <a:bodyPr/>
          <a:lstStyle/>
          <a:p>
            <a:r>
              <a:rPr lang="en-US" smtClean="0"/>
              <a:t>Click to edit Master title style</a:t>
            </a:r>
            <a:endParaRPr lang="en-US"/>
          </a:p>
        </p:txBody>
      </p:sp>
      <p:sp>
        <p:nvSpPr>
          <p:cNvPr id="6" name="Date Placeholder 5">
            <a:extLst>
              <a:ext uri="{FF2B5EF4-FFF2-40B4-BE49-F238E27FC236}">
                <a16:creationId xmlns:a16="http://schemas.microsoft.com/office/drawing/2014/main" id="{2ADC2324-A4ED-4FC5-918E-A3442C9DA23D}"/>
              </a:ext>
            </a:extLst>
          </p:cNvPr>
          <p:cNvSpPr>
            <a:spLocks noGrp="1"/>
          </p:cNvSpPr>
          <p:nvPr>
            <p:ph type="dt" sz="half" idx="10"/>
          </p:nvPr>
        </p:nvSpPr>
        <p:spPr/>
        <p:txBody>
          <a:bodyPr/>
          <a:lstStyle/>
          <a:p>
            <a:pPr>
              <a:defRPr/>
            </a:pPr>
            <a:endParaRPr lang="en-US"/>
          </a:p>
        </p:txBody>
      </p:sp>
      <p:sp>
        <p:nvSpPr>
          <p:cNvPr id="7" name="Footer Placeholder 6">
            <a:extLst>
              <a:ext uri="{FF2B5EF4-FFF2-40B4-BE49-F238E27FC236}">
                <a16:creationId xmlns:a16="http://schemas.microsoft.com/office/drawing/2014/main" id="{B325BB10-F15D-4F22-B3CC-E61B4CC97173}"/>
              </a:ext>
            </a:extLst>
          </p:cNvPr>
          <p:cNvSpPr>
            <a:spLocks noGrp="1"/>
          </p:cNvSpPr>
          <p:nvPr>
            <p:ph type="ftr" sz="quarter" idx="11"/>
          </p:nvPr>
        </p:nvSpPr>
        <p:spPr/>
        <p:txBody>
          <a:bodyPr/>
          <a:lstStyle/>
          <a:p>
            <a:pPr>
              <a:defRPr/>
            </a:pPr>
            <a:endParaRPr lang="en-US"/>
          </a:p>
        </p:txBody>
      </p:sp>
      <p:sp>
        <p:nvSpPr>
          <p:cNvPr id="8" name="Slide Number Placeholder 7">
            <a:extLst>
              <a:ext uri="{FF2B5EF4-FFF2-40B4-BE49-F238E27FC236}">
                <a16:creationId xmlns:a16="http://schemas.microsoft.com/office/drawing/2014/main" id="{85B2B533-CBDD-4A44-9E4B-28865F2B6989}"/>
              </a:ext>
            </a:extLst>
          </p:cNvPr>
          <p:cNvSpPr>
            <a:spLocks noGrp="1"/>
          </p:cNvSpPr>
          <p:nvPr>
            <p:ph type="sldNum" sz="quarter" idx="12"/>
          </p:nvPr>
        </p:nvSpPr>
        <p:spPr/>
        <p:txBody>
          <a:bodyPr/>
          <a:lstStyle/>
          <a:p>
            <a:pPr>
              <a:defRPr/>
            </a:pPr>
            <a:fld id="{482C6DD7-90B1-4C98-BC9F-85B77C394F6F}" type="slidenum">
              <a:rPr lang="en-US" smtClean="0"/>
              <a:pPr>
                <a:defRPr/>
              </a:pPr>
              <a:t>‹#›</a:t>
            </a:fld>
            <a:endParaRPr lang="en-US"/>
          </a:p>
        </p:txBody>
      </p:sp>
    </p:spTree>
    <p:extLst>
      <p:ext uri="{BB962C8B-B14F-4D97-AF65-F5344CB8AC3E}">
        <p14:creationId xmlns:p14="http://schemas.microsoft.com/office/powerpoint/2010/main" val="1039798043"/>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2C1507-D766-4753-9928-5139C79DBE4F}"/>
              </a:ext>
            </a:extLst>
          </p:cNvPr>
          <p:cNvSpPr>
            <a:spLocks noGrp="1"/>
          </p:cNvSpPr>
          <p:nvPr>
            <p:ph type="dt" sz="half" idx="10"/>
          </p:nvPr>
        </p:nvSpPr>
        <p:spPr/>
        <p:txBody>
          <a:bodyPr/>
          <a:lstStyle/>
          <a:p>
            <a:pPr>
              <a:defRPr/>
            </a:pPr>
            <a:endParaRPr lang="en-US"/>
          </a:p>
        </p:txBody>
      </p:sp>
      <p:sp>
        <p:nvSpPr>
          <p:cNvPr id="3" name="Footer Placeholder 2">
            <a:extLst>
              <a:ext uri="{FF2B5EF4-FFF2-40B4-BE49-F238E27FC236}">
                <a16:creationId xmlns:a16="http://schemas.microsoft.com/office/drawing/2014/main" id="{C275B5EA-808E-4A1C-9450-33374F7A1969}"/>
              </a:ext>
            </a:extLst>
          </p:cNvPr>
          <p:cNvSpPr>
            <a:spLocks noGrp="1"/>
          </p:cNvSpPr>
          <p:nvPr>
            <p:ph type="ftr" sz="quarter" idx="11"/>
          </p:nvPr>
        </p:nvSpPr>
        <p:spPr/>
        <p:txBody>
          <a:bodyPr/>
          <a:lstStyle/>
          <a:p>
            <a:pPr>
              <a:defRPr/>
            </a:pPr>
            <a:endParaRPr lang="en-US"/>
          </a:p>
        </p:txBody>
      </p:sp>
      <p:sp>
        <p:nvSpPr>
          <p:cNvPr id="4" name="Slide Number Placeholder 3">
            <a:extLst>
              <a:ext uri="{FF2B5EF4-FFF2-40B4-BE49-F238E27FC236}">
                <a16:creationId xmlns:a16="http://schemas.microsoft.com/office/drawing/2014/main" id="{1446A3B2-DD1E-4AC6-97D5-35B860318988}"/>
              </a:ext>
            </a:extLst>
          </p:cNvPr>
          <p:cNvSpPr>
            <a:spLocks noGrp="1"/>
          </p:cNvSpPr>
          <p:nvPr>
            <p:ph type="sldNum" sz="quarter" idx="12"/>
          </p:nvPr>
        </p:nvSpPr>
        <p:spPr/>
        <p:txBody>
          <a:bodyPr/>
          <a:lstStyle/>
          <a:p>
            <a:pPr>
              <a:defRPr/>
            </a:pPr>
            <a:fld id="{482C6DD7-90B1-4C98-BC9F-85B77C394F6F}" type="slidenum">
              <a:rPr lang="en-US" smtClean="0"/>
              <a:pPr>
                <a:defRPr/>
              </a:pPr>
              <a:t>‹#›</a:t>
            </a:fld>
            <a:endParaRPr lang="en-US"/>
          </a:p>
        </p:txBody>
      </p:sp>
    </p:spTree>
    <p:extLst>
      <p:ext uri="{BB962C8B-B14F-4D97-AF65-F5344CB8AC3E}">
        <p14:creationId xmlns:p14="http://schemas.microsoft.com/office/powerpoint/2010/main" val="1702918493"/>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CN" smtClean="0"/>
              <a:t>Click to edit Master title style</a:t>
            </a:r>
            <a:endParaRPr lang="en-US" dirty="0"/>
          </a:p>
        </p:txBody>
      </p:sp>
      <p:sp>
        <p:nvSpPr>
          <p:cNvPr id="3" name="Content Placeholder 2"/>
          <p:cNvSpPr>
            <a:spLocks noGrp="1"/>
          </p:cNvSpPr>
          <p:nvPr>
            <p:ph idx="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Edit Master text styles</a:t>
            </a:r>
          </a:p>
        </p:txBody>
      </p:sp>
      <p:sp>
        <p:nvSpPr>
          <p:cNvPr id="5" name="Date Placeholder 4">
            <a:extLst>
              <a:ext uri="{FF2B5EF4-FFF2-40B4-BE49-F238E27FC236}">
                <a16:creationId xmlns:a16="http://schemas.microsoft.com/office/drawing/2014/main" id="{8E55EB9A-FA89-481E-B03C-21809111217F}"/>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D08A67F7-B81F-448E-8FE3-7CE1FFC50595}"/>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7AD84D60-FB76-464A-A1B4-26E2455A8B16}"/>
              </a:ext>
            </a:extLst>
          </p:cNvPr>
          <p:cNvSpPr>
            <a:spLocks noGrp="1"/>
          </p:cNvSpPr>
          <p:nvPr>
            <p:ph type="sldNum" sz="quarter" idx="12"/>
          </p:nvPr>
        </p:nvSpPr>
        <p:spPr/>
        <p:txBody>
          <a:bodyPr/>
          <a:lstStyle/>
          <a:p>
            <a:pPr>
              <a:defRPr/>
            </a:pPr>
            <a:fld id="{9A4C7744-06B4-46BC-A4E7-EEEF0152FA2F}" type="slidenum">
              <a:rPr lang="en-US" smtClean="0"/>
              <a:pPr>
                <a:defRPr/>
              </a:pPr>
              <a:t>‹#›</a:t>
            </a:fld>
            <a:endParaRPr lang="en-US"/>
          </a:p>
        </p:txBody>
      </p:sp>
    </p:spTree>
    <p:extLst>
      <p:ext uri="{BB962C8B-B14F-4D97-AF65-F5344CB8AC3E}">
        <p14:creationId xmlns:p14="http://schemas.microsoft.com/office/powerpoint/2010/main" val="2298147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heme" Target="../theme/theme2.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image" Target="../media/image3.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en-US" altLang="zh-CN"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Slide Number Placeholder 3">
            <a:extLst>
              <a:ext uri="{FF2B5EF4-FFF2-40B4-BE49-F238E27FC236}">
                <a16:creationId xmlns:a16="http://schemas.microsoft.com/office/drawing/2014/main" id="{E992CCC0-2233-4D49-B90B-9270579AA896}"/>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482C6DD7-90B1-4C98-BC9F-85B77C394F6F}" type="slidenum">
              <a:rPr lang="en-US" smtClean="0"/>
              <a:pPr>
                <a:defRPr/>
              </a:pPr>
              <a:t>‹#›</a:t>
            </a:fld>
            <a:endParaRPr lang="en-US"/>
          </a:p>
        </p:txBody>
      </p:sp>
      <p:sp>
        <p:nvSpPr>
          <p:cNvPr id="5" name="Date Placeholder 4">
            <a:extLst>
              <a:ext uri="{FF2B5EF4-FFF2-40B4-BE49-F238E27FC236}">
                <a16:creationId xmlns:a16="http://schemas.microsoft.com/office/drawing/2014/main" id="{B61BBD59-BBFC-42FB-92B6-E9A5A5F22456}"/>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p>
        </p:txBody>
      </p:sp>
      <p:sp>
        <p:nvSpPr>
          <p:cNvPr id="6" name="Footer Placeholder 5">
            <a:extLst>
              <a:ext uri="{FF2B5EF4-FFF2-40B4-BE49-F238E27FC236}">
                <a16:creationId xmlns:a16="http://schemas.microsoft.com/office/drawing/2014/main" id="{E6FEF2E5-B203-4790-BCB1-4BA8A888BAEF}"/>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Tree>
    <p:extLst>
      <p:ext uri="{BB962C8B-B14F-4D97-AF65-F5344CB8AC3E}">
        <p14:creationId xmlns:p14="http://schemas.microsoft.com/office/powerpoint/2010/main" val="2299591623"/>
      </p:ext>
    </p:extLst>
  </p:cSld>
  <p:clrMap bg1="lt1" tx1="dk1" bg2="lt2" tx2="dk2" accent1="accent1" accent2="accent2" accent3="accent3" accent4="accent4" accent5="accent5" accent6="accent6" hlink="hlink" folHlink="folHlink"/>
  <p:sldLayoutIdLst>
    <p:sldLayoutId id="2147484242" r:id="rId1"/>
    <p:sldLayoutId id="2147484243" r:id="rId2"/>
    <p:sldLayoutId id="2147484244" r:id="rId3"/>
    <p:sldLayoutId id="2147484245" r:id="rId4"/>
    <p:sldLayoutId id="2147484246" r:id="rId5"/>
    <p:sldLayoutId id="2147484247" r:id="rId6"/>
    <p:sldLayoutId id="2147484248" r:id="rId7"/>
    <p:sldLayoutId id="2147484249" r:id="rId8"/>
    <p:sldLayoutId id="2147484250" r:id="rId9"/>
    <p:sldLayoutId id="2147484251" r:id="rId10"/>
    <p:sldLayoutId id="2147484252" r:id="rId11"/>
    <p:sldLayoutId id="2147484253" r:id="rId12"/>
    <p:sldLayoutId id="2147484254" r:id="rId13"/>
    <p:sldLayoutId id="2147484255" r:id="rId14"/>
    <p:sldLayoutId id="2147484235" r:id="rId15"/>
    <p:sldLayoutId id="2147484237" r:id="rId16"/>
  </p:sldLayoutIdLst>
  <p:hf hdr="0" ftr="0" dt="0"/>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en-US" altLang="zh-CN"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Slide Number Placeholder 3">
            <a:extLst>
              <a:ext uri="{FF2B5EF4-FFF2-40B4-BE49-F238E27FC236}">
                <a16:creationId xmlns:a16="http://schemas.microsoft.com/office/drawing/2014/main" id="{E992CCC0-2233-4D49-B90B-9270579AA896}"/>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E85108-AB35-4433-8F19-4A27CCF14BF7}" type="slidenum">
              <a:rPr lang="en-US" smtClean="0"/>
              <a:t>‹#›</a:t>
            </a:fld>
            <a:endParaRPr lang="en-US"/>
          </a:p>
        </p:txBody>
      </p:sp>
      <p:sp>
        <p:nvSpPr>
          <p:cNvPr id="5" name="Date Placeholder 4">
            <a:extLst>
              <a:ext uri="{FF2B5EF4-FFF2-40B4-BE49-F238E27FC236}">
                <a16:creationId xmlns:a16="http://schemas.microsoft.com/office/drawing/2014/main" id="{B61BBD59-BBFC-42FB-92B6-E9A5A5F22456}"/>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627584-2750-4CC4-AADF-B0C45732AAAC}" type="datetimeFigureOut">
              <a:rPr lang="en-US" smtClean="0"/>
              <a:t>12/30/2020</a:t>
            </a:fld>
            <a:endParaRPr lang="en-US"/>
          </a:p>
        </p:txBody>
      </p:sp>
      <p:sp>
        <p:nvSpPr>
          <p:cNvPr id="6" name="Footer Placeholder 5">
            <a:extLst>
              <a:ext uri="{FF2B5EF4-FFF2-40B4-BE49-F238E27FC236}">
                <a16:creationId xmlns:a16="http://schemas.microsoft.com/office/drawing/2014/main" id="{E6FEF2E5-B203-4790-BCB1-4BA8A888BAEF}"/>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extLst>
      <p:ext uri="{BB962C8B-B14F-4D97-AF65-F5344CB8AC3E}">
        <p14:creationId xmlns:p14="http://schemas.microsoft.com/office/powerpoint/2010/main" val="1493491904"/>
      </p:ext>
    </p:extLst>
  </p:cSld>
  <p:clrMap bg1="lt1" tx1="dk1" bg2="lt2" tx2="dk2" accent1="accent1" accent2="accent2" accent3="accent3" accent4="accent4" accent5="accent5" accent6="accent6" hlink="hlink" folHlink="folHlink"/>
  <p:sldLayoutIdLst>
    <p:sldLayoutId id="2147484257" r:id="rId1"/>
    <p:sldLayoutId id="2147484258" r:id="rId2"/>
    <p:sldLayoutId id="2147484259" r:id="rId3"/>
    <p:sldLayoutId id="2147484260" r:id="rId4"/>
    <p:sldLayoutId id="2147484261" r:id="rId5"/>
    <p:sldLayoutId id="2147484262" r:id="rId6"/>
    <p:sldLayoutId id="2147484263" r:id="rId7"/>
    <p:sldLayoutId id="2147484264" r:id="rId8"/>
    <p:sldLayoutId id="2147484265" r:id="rId9"/>
    <p:sldLayoutId id="2147484266" r:id="rId10"/>
    <p:sldLayoutId id="2147484267" r:id="rId11"/>
    <p:sldLayoutId id="2147484268" r:id="rId12"/>
  </p:sldLayoutIdLst>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image" Target="../media/image8.wmf"/><Relationship Id="rId5" Type="http://schemas.openxmlformats.org/officeDocument/2006/relationships/oleObject" Target="../embeddings/oleObject2.bin"/><Relationship Id="rId4" Type="http://schemas.openxmlformats.org/officeDocument/2006/relationships/image" Target="../media/image7.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9.wmf"/></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8" Type="http://schemas.openxmlformats.org/officeDocument/2006/relationships/image" Target="../media/image13.wmf"/><Relationship Id="rId13" Type="http://schemas.openxmlformats.org/officeDocument/2006/relationships/oleObject" Target="../embeddings/oleObject9.bin"/><Relationship Id="rId18" Type="http://schemas.openxmlformats.org/officeDocument/2006/relationships/image" Target="../media/image18.wmf"/><Relationship Id="rId3" Type="http://schemas.openxmlformats.org/officeDocument/2006/relationships/oleObject" Target="../embeddings/oleObject4.bin"/><Relationship Id="rId7" Type="http://schemas.openxmlformats.org/officeDocument/2006/relationships/oleObject" Target="../embeddings/oleObject6.bin"/><Relationship Id="rId12" Type="http://schemas.openxmlformats.org/officeDocument/2006/relationships/image" Target="../media/image15.wmf"/><Relationship Id="rId17" Type="http://schemas.openxmlformats.org/officeDocument/2006/relationships/oleObject" Target="../embeddings/oleObject11.bin"/><Relationship Id="rId2" Type="http://schemas.openxmlformats.org/officeDocument/2006/relationships/slideLayout" Target="../slideLayouts/slideLayout14.xml"/><Relationship Id="rId16" Type="http://schemas.openxmlformats.org/officeDocument/2006/relationships/image" Target="../media/image17.wmf"/><Relationship Id="rId20" Type="http://schemas.openxmlformats.org/officeDocument/2006/relationships/image" Target="../media/image19.wmf"/><Relationship Id="rId1" Type="http://schemas.openxmlformats.org/officeDocument/2006/relationships/vmlDrawing" Target="../drawings/vmlDrawing3.vml"/><Relationship Id="rId6" Type="http://schemas.openxmlformats.org/officeDocument/2006/relationships/image" Target="../media/image12.wmf"/><Relationship Id="rId11" Type="http://schemas.openxmlformats.org/officeDocument/2006/relationships/oleObject" Target="../embeddings/oleObject8.bin"/><Relationship Id="rId5" Type="http://schemas.openxmlformats.org/officeDocument/2006/relationships/oleObject" Target="../embeddings/oleObject5.bin"/><Relationship Id="rId15" Type="http://schemas.openxmlformats.org/officeDocument/2006/relationships/oleObject" Target="../embeddings/oleObject10.bin"/><Relationship Id="rId10" Type="http://schemas.openxmlformats.org/officeDocument/2006/relationships/image" Target="../media/image14.wmf"/><Relationship Id="rId19" Type="http://schemas.openxmlformats.org/officeDocument/2006/relationships/oleObject" Target="../embeddings/oleObject12.bin"/><Relationship Id="rId4" Type="http://schemas.openxmlformats.org/officeDocument/2006/relationships/image" Target="../media/image11.wmf"/><Relationship Id="rId9" Type="http://schemas.openxmlformats.org/officeDocument/2006/relationships/oleObject" Target="../embeddings/oleObject7.bin"/><Relationship Id="rId14" Type="http://schemas.openxmlformats.org/officeDocument/2006/relationships/image" Target="../media/image16.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oleObject" Target="../embeddings/oleObject13.bin"/><Relationship Id="rId7" Type="http://schemas.openxmlformats.org/officeDocument/2006/relationships/oleObject" Target="../embeddings/oleObject15.bin"/><Relationship Id="rId12" Type="http://schemas.openxmlformats.org/officeDocument/2006/relationships/image" Target="../media/image24.wmf"/><Relationship Id="rId2" Type="http://schemas.openxmlformats.org/officeDocument/2006/relationships/slideLayout" Target="../slideLayouts/slideLayout14.xml"/><Relationship Id="rId1" Type="http://schemas.openxmlformats.org/officeDocument/2006/relationships/vmlDrawing" Target="../drawings/vmlDrawing4.vml"/><Relationship Id="rId6" Type="http://schemas.openxmlformats.org/officeDocument/2006/relationships/image" Target="../media/image21.wmf"/><Relationship Id="rId11" Type="http://schemas.openxmlformats.org/officeDocument/2006/relationships/oleObject" Target="../embeddings/oleObject17.bin"/><Relationship Id="rId5" Type="http://schemas.openxmlformats.org/officeDocument/2006/relationships/oleObject" Target="../embeddings/oleObject14.bin"/><Relationship Id="rId10" Type="http://schemas.openxmlformats.org/officeDocument/2006/relationships/image" Target="../media/image23.wmf"/><Relationship Id="rId4" Type="http://schemas.openxmlformats.org/officeDocument/2006/relationships/image" Target="../media/image20.wmf"/><Relationship Id="rId9" Type="http://schemas.openxmlformats.org/officeDocument/2006/relationships/oleObject" Target="../embeddings/oleObject16.bin"/></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hyperlink" Target="http://www-groups.dcs.st-andrews.ac.uk/~history/Mathematicians/Hamilton.html" TargetMode="Externa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76.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4"/>
          <p:cNvSpPr>
            <a:spLocks noGrp="1"/>
          </p:cNvSpPr>
          <p:nvPr>
            <p:ph type="ctrTitle"/>
          </p:nvPr>
        </p:nvSpPr>
        <p:spPr>
          <a:xfrm>
            <a:off x="533400" y="2971800"/>
            <a:ext cx="8077200" cy="860425"/>
          </a:xfrm>
        </p:spPr>
        <p:txBody>
          <a:bodyPr>
            <a:noAutofit/>
          </a:bodyPr>
          <a:lstStyle/>
          <a:p>
            <a:r>
              <a:rPr lang="en-US" dirty="0" err="1"/>
              <a:t>Toán</a:t>
            </a:r>
            <a:r>
              <a:rPr lang="en-US" dirty="0"/>
              <a:t> </a:t>
            </a:r>
            <a:r>
              <a:rPr lang="en-US" dirty="0" err="1"/>
              <a:t>rời</a:t>
            </a:r>
            <a:r>
              <a:rPr lang="en-US" dirty="0"/>
              <a:t> </a:t>
            </a:r>
            <a:r>
              <a:rPr lang="en-US" dirty="0" err="1"/>
              <a:t>rạc</a:t>
            </a:r>
            <a:endParaRPr lang="en-US" dirty="0"/>
          </a:p>
        </p:txBody>
      </p:sp>
      <p:pic>
        <p:nvPicPr>
          <p:cNvPr id="12292"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910513" y="1562100"/>
            <a:ext cx="1025525"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366379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F6EB6525-3380-4485-8F1A-57207143B77F}"/>
              </a:ext>
            </a:extLst>
          </p:cNvPr>
          <p:cNvSpPr>
            <a:spLocks noGrp="1" noChangeArrowheads="1"/>
          </p:cNvSpPr>
          <p:nvPr>
            <p:ph type="title"/>
          </p:nvPr>
        </p:nvSpPr>
        <p:spPr>
          <a:xfrm>
            <a:off x="0" y="0"/>
            <a:ext cx="9144000" cy="838200"/>
          </a:xfrm>
        </p:spPr>
        <p:txBody>
          <a:bodyPr>
            <a:normAutofit/>
          </a:bodyPr>
          <a:lstStyle/>
          <a:p>
            <a:r>
              <a:rPr lang="en-GB" altLang="en-US" sz="3500" dirty="0" err="1">
                <a:cs typeface="Arial" panose="020B0604020202020204" pitchFamily="34" charset="0"/>
              </a:rPr>
              <a:t>Bài</a:t>
            </a:r>
            <a:r>
              <a:rPr lang="en-GB" altLang="en-US" sz="3500" dirty="0">
                <a:cs typeface="Arial" panose="020B0604020202020204" pitchFamily="34" charset="0"/>
              </a:rPr>
              <a:t> </a:t>
            </a:r>
            <a:r>
              <a:rPr lang="en-GB" altLang="en-US" sz="3500" dirty="0" err="1">
                <a:cs typeface="Arial" panose="020B0604020202020204" pitchFamily="34" charset="0"/>
              </a:rPr>
              <a:t>toán</a:t>
            </a:r>
            <a:r>
              <a:rPr lang="en-GB" altLang="en-US" sz="3500" dirty="0">
                <a:cs typeface="Arial" panose="020B0604020202020204" pitchFamily="34" charset="0"/>
              </a:rPr>
              <a:t> </a:t>
            </a:r>
            <a:r>
              <a:rPr lang="en-GB" altLang="en-US" sz="3500" dirty="0" err="1">
                <a:cs typeface="Arial" panose="020B0604020202020204" pitchFamily="34" charset="0"/>
              </a:rPr>
              <a:t>người</a:t>
            </a:r>
            <a:r>
              <a:rPr lang="en-GB" altLang="en-US" sz="3500" dirty="0">
                <a:cs typeface="Arial" panose="020B0604020202020204" pitchFamily="34" charset="0"/>
              </a:rPr>
              <a:t> du </a:t>
            </a:r>
            <a:r>
              <a:rPr lang="en-GB" altLang="en-US" sz="3500" dirty="0" err="1">
                <a:cs typeface="Arial" panose="020B0604020202020204" pitchFamily="34" charset="0"/>
              </a:rPr>
              <a:t>lịch</a:t>
            </a:r>
            <a:endParaRPr lang="en-US" altLang="en-US" sz="3500" dirty="0">
              <a:cs typeface="Arial" panose="020B0604020202020204" pitchFamily="34" charset="0"/>
            </a:endParaRPr>
          </a:p>
        </p:txBody>
      </p:sp>
      <p:sp>
        <p:nvSpPr>
          <p:cNvPr id="19459" name="Rectangle 3">
            <a:extLst>
              <a:ext uri="{FF2B5EF4-FFF2-40B4-BE49-F238E27FC236}">
                <a16:creationId xmlns:a16="http://schemas.microsoft.com/office/drawing/2014/main" id="{0284A642-517E-4847-84E6-145C37330266}"/>
              </a:ext>
            </a:extLst>
          </p:cNvPr>
          <p:cNvSpPr>
            <a:spLocks noGrp="1" noChangeArrowheads="1"/>
          </p:cNvSpPr>
          <p:nvPr>
            <p:ph idx="1"/>
          </p:nvPr>
        </p:nvSpPr>
        <p:spPr>
          <a:xfrm>
            <a:off x="16625" y="838200"/>
            <a:ext cx="9127376" cy="4953000"/>
          </a:xfrm>
        </p:spPr>
        <p:txBody>
          <a:bodyPr/>
          <a:lstStyle/>
          <a:p>
            <a:pPr marL="0" indent="0">
              <a:lnSpc>
                <a:spcPct val="90000"/>
              </a:lnSpc>
              <a:buFontTx/>
              <a:buNone/>
              <a:defRPr/>
            </a:pPr>
            <a:r>
              <a:rPr lang="en-GB" sz="2800">
                <a:latin typeface="Times New Roman" panose="02020603050405020304" pitchFamily="18" charset="0"/>
                <a:cs typeface="Times New Roman" panose="02020603050405020304" pitchFamily="18" charset="0"/>
              </a:rPr>
              <a:t>Ta có tương ứng 1-1 giữa một hành trình</a:t>
            </a:r>
            <a:endParaRPr lang="en-GB" sz="2800" i="1">
              <a:latin typeface=".VnTime" panose="020B7200000000000000" pitchFamily="34" charset="0"/>
            </a:endParaRPr>
          </a:p>
          <a:p>
            <a:pPr>
              <a:lnSpc>
                <a:spcPct val="90000"/>
              </a:lnSpc>
              <a:buFont typeface="Wingdings" panose="05000000000000000000" pitchFamily="2" charset="2"/>
              <a:buNone/>
              <a:defRPr/>
            </a:pPr>
            <a:r>
              <a:rPr lang="en-GB" sz="2800" i="1">
                <a:latin typeface=".VnTime" panose="020B7200000000000000" pitchFamily="34" charset="0"/>
              </a:rPr>
              <a:t>	   T</a:t>
            </a:r>
            <a:r>
              <a:rPr lang="en-GB" sz="2800" i="1" baseline="-25000">
                <a:latin typeface=".VnTime" panose="020B7200000000000000" pitchFamily="34" charset="0"/>
                <a:sym typeface="Symbol" panose="05050102010706020507" pitchFamily="18" charset="2"/>
              </a:rPr>
              <a:t></a:t>
            </a:r>
            <a:r>
              <a:rPr lang="en-GB" sz="2800" baseline="-25000">
                <a:latin typeface=".VnTime" panose="020B7200000000000000" pitchFamily="34" charset="0"/>
              </a:rPr>
              <a:t>(1)</a:t>
            </a:r>
            <a:r>
              <a:rPr lang="en-GB" sz="2800" i="1">
                <a:latin typeface=".VnTime" panose="020B7200000000000000" pitchFamily="34" charset="0"/>
              </a:rPr>
              <a:t> </a:t>
            </a:r>
            <a:r>
              <a:rPr lang="en-GB" sz="2800" i="1">
                <a:latin typeface=".VnTime" panose="020B7200000000000000" pitchFamily="34" charset="0"/>
                <a:sym typeface="Symbol" panose="05050102010706020507" pitchFamily="18" charset="2"/>
              </a:rPr>
              <a:t></a:t>
            </a:r>
            <a:r>
              <a:rPr lang="en-GB" sz="2800" i="1">
                <a:latin typeface=".VnTime" panose="020B7200000000000000" pitchFamily="34" charset="0"/>
              </a:rPr>
              <a:t> T</a:t>
            </a:r>
            <a:r>
              <a:rPr lang="en-GB" sz="2800" i="1" baseline="-25000">
                <a:latin typeface=".VnTime" panose="020B7200000000000000" pitchFamily="34" charset="0"/>
                <a:sym typeface="Symbol" panose="05050102010706020507" pitchFamily="18" charset="2"/>
              </a:rPr>
              <a:t></a:t>
            </a:r>
            <a:r>
              <a:rPr lang="en-GB" sz="2800" baseline="-25000">
                <a:latin typeface=".VnTime" panose="020B7200000000000000" pitchFamily="34" charset="0"/>
              </a:rPr>
              <a:t>(2)</a:t>
            </a:r>
            <a:r>
              <a:rPr lang="en-GB" sz="2800" i="1">
                <a:latin typeface=".VnTime" panose="020B7200000000000000" pitchFamily="34" charset="0"/>
              </a:rPr>
              <a:t> </a:t>
            </a:r>
            <a:r>
              <a:rPr lang="en-GB" sz="2800" i="1">
                <a:latin typeface=".VnTime" panose="020B7200000000000000" pitchFamily="34" charset="0"/>
                <a:sym typeface="Symbol" panose="05050102010706020507" pitchFamily="18" charset="2"/>
              </a:rPr>
              <a:t></a:t>
            </a:r>
            <a:r>
              <a:rPr lang="en-GB" sz="2800" i="1">
                <a:latin typeface=".VnTime" panose="020B7200000000000000" pitchFamily="34" charset="0"/>
              </a:rPr>
              <a:t>... </a:t>
            </a:r>
            <a:r>
              <a:rPr lang="en-GB" sz="2800" i="1">
                <a:latin typeface=".VnTime" panose="020B7200000000000000" pitchFamily="34" charset="0"/>
                <a:sym typeface="Symbol" panose="05050102010706020507" pitchFamily="18" charset="2"/>
              </a:rPr>
              <a:t></a:t>
            </a:r>
            <a:r>
              <a:rPr lang="en-GB" sz="2800" i="1">
                <a:latin typeface=".VnTime" panose="020B7200000000000000" pitchFamily="34" charset="0"/>
              </a:rPr>
              <a:t> T</a:t>
            </a:r>
            <a:r>
              <a:rPr lang="en-GB" sz="2800" i="1" baseline="-25000">
                <a:latin typeface=".VnTime" panose="020B7200000000000000" pitchFamily="34" charset="0"/>
                <a:sym typeface="Symbol" panose="05050102010706020507" pitchFamily="18" charset="2"/>
              </a:rPr>
              <a:t></a:t>
            </a:r>
            <a:r>
              <a:rPr lang="en-GB" sz="2800" baseline="-25000">
                <a:latin typeface=".VnTime" panose="020B7200000000000000" pitchFamily="34" charset="0"/>
              </a:rPr>
              <a:t>(</a:t>
            </a:r>
            <a:r>
              <a:rPr lang="en-GB" sz="2800" i="1" baseline="-25000">
                <a:latin typeface=".VnTime" panose="020B7200000000000000" pitchFamily="34" charset="0"/>
              </a:rPr>
              <a:t>n</a:t>
            </a:r>
            <a:r>
              <a:rPr lang="en-GB" sz="2800" baseline="-25000">
                <a:latin typeface=".VnTime" panose="020B7200000000000000" pitchFamily="34" charset="0"/>
              </a:rPr>
              <a:t>)</a:t>
            </a:r>
            <a:r>
              <a:rPr lang="en-GB" sz="2800" i="1">
                <a:latin typeface=".VnTime" panose="020B7200000000000000" pitchFamily="34" charset="0"/>
              </a:rPr>
              <a:t> </a:t>
            </a:r>
            <a:r>
              <a:rPr lang="en-GB" sz="2800" i="1">
                <a:latin typeface=".VnTime" panose="020B7200000000000000" pitchFamily="34" charset="0"/>
                <a:sym typeface="Symbol" panose="05050102010706020507" pitchFamily="18" charset="2"/>
              </a:rPr>
              <a:t></a:t>
            </a:r>
            <a:r>
              <a:rPr lang="en-GB" sz="2800" i="1">
                <a:latin typeface=".VnTime" panose="020B7200000000000000" pitchFamily="34" charset="0"/>
              </a:rPr>
              <a:t> T</a:t>
            </a:r>
            <a:r>
              <a:rPr lang="en-GB" sz="2800" i="1" baseline="-25000">
                <a:latin typeface=".VnTime" panose="020B7200000000000000" pitchFamily="34" charset="0"/>
                <a:sym typeface="Symbol" panose="05050102010706020507" pitchFamily="18" charset="2"/>
              </a:rPr>
              <a:t></a:t>
            </a:r>
            <a:r>
              <a:rPr lang="en-GB" sz="2800" baseline="-25000">
                <a:latin typeface=".VnTime" panose="020B7200000000000000" pitchFamily="34" charset="0"/>
              </a:rPr>
              <a:t>(1)</a:t>
            </a:r>
          </a:p>
          <a:p>
            <a:pPr>
              <a:lnSpc>
                <a:spcPct val="90000"/>
              </a:lnSpc>
              <a:buFont typeface="Wingdings" panose="05000000000000000000" pitchFamily="2" charset="2"/>
              <a:buNone/>
              <a:defRPr/>
            </a:pPr>
            <a:r>
              <a:rPr lang="en-GB" sz="2600">
                <a:latin typeface="Times New Roman" panose="02020603050405020304" pitchFamily="18" charset="0"/>
                <a:cs typeface="Times New Roman" panose="02020603050405020304" pitchFamily="18" charset="0"/>
              </a:rPr>
              <a:t>với một hoán vị</a:t>
            </a:r>
            <a:r>
              <a:rPr lang="en-GB" sz="2600">
                <a:latin typeface=".VnTime" panose="020B7200000000000000" pitchFamily="34" charset="0"/>
              </a:rPr>
              <a:t> </a:t>
            </a:r>
            <a:r>
              <a:rPr lang="en-GB" sz="2600" i="1">
                <a:latin typeface=".VnTime" panose="020B7200000000000000" pitchFamily="34" charset="0"/>
                <a:sym typeface="Symbol" panose="05050102010706020507" pitchFamily="18" charset="2"/>
              </a:rPr>
              <a:t></a:t>
            </a:r>
            <a:r>
              <a:rPr lang="en-GB" sz="2600">
                <a:latin typeface=".VnTime" panose="020B7200000000000000" pitchFamily="34" charset="0"/>
              </a:rPr>
              <a:t> = (</a:t>
            </a:r>
            <a:r>
              <a:rPr lang="en-GB" sz="2600" i="1">
                <a:latin typeface=".VnTime" panose="020B7200000000000000" pitchFamily="34" charset="0"/>
                <a:sym typeface="Symbol" panose="05050102010706020507" pitchFamily="18" charset="2"/>
              </a:rPr>
              <a:t></a:t>
            </a:r>
            <a:r>
              <a:rPr lang="en-GB" sz="2600">
                <a:latin typeface=".VnTime" panose="020B7200000000000000" pitchFamily="34" charset="0"/>
              </a:rPr>
              <a:t>(1)</a:t>
            </a:r>
            <a:r>
              <a:rPr lang="en-GB" sz="2600" i="1">
                <a:latin typeface=".VnTime" panose="020B7200000000000000" pitchFamily="34" charset="0"/>
              </a:rPr>
              <a:t>, </a:t>
            </a:r>
            <a:r>
              <a:rPr lang="en-GB" sz="2600" i="1">
                <a:latin typeface=".VnTime" panose="020B7200000000000000" pitchFamily="34" charset="0"/>
                <a:sym typeface="Symbol" panose="05050102010706020507" pitchFamily="18" charset="2"/>
              </a:rPr>
              <a:t></a:t>
            </a:r>
            <a:r>
              <a:rPr lang="en-GB" sz="2600">
                <a:latin typeface=".VnTime" panose="020B7200000000000000" pitchFamily="34" charset="0"/>
              </a:rPr>
              <a:t>(2)</a:t>
            </a:r>
            <a:r>
              <a:rPr lang="en-GB" sz="2600" i="1">
                <a:latin typeface=".VnTime" panose="020B7200000000000000" pitchFamily="34" charset="0"/>
              </a:rPr>
              <a:t>,..., </a:t>
            </a:r>
            <a:r>
              <a:rPr lang="en-GB" sz="2600" i="1">
                <a:latin typeface=".VnTime" panose="020B7200000000000000" pitchFamily="34" charset="0"/>
                <a:sym typeface="Symbol" panose="05050102010706020507" pitchFamily="18" charset="2"/>
              </a:rPr>
              <a:t></a:t>
            </a:r>
            <a:r>
              <a:rPr lang="en-GB" sz="2600">
                <a:latin typeface=".VnTime" panose="020B7200000000000000" pitchFamily="34" charset="0"/>
              </a:rPr>
              <a:t>(</a:t>
            </a:r>
            <a:r>
              <a:rPr lang="en-GB" sz="2600" i="1">
                <a:latin typeface=".VnTime" panose="020B7200000000000000" pitchFamily="34" charset="0"/>
              </a:rPr>
              <a:t>n</a:t>
            </a:r>
            <a:r>
              <a:rPr lang="en-GB" sz="2600">
                <a:latin typeface=".VnTime" panose="020B7200000000000000" pitchFamily="34" charset="0"/>
              </a:rPr>
              <a:t>))</a:t>
            </a:r>
            <a:r>
              <a:rPr lang="en-GB" sz="2600">
                <a:latin typeface="Times New Roman" panose="02020603050405020304" pitchFamily="18" charset="0"/>
                <a:cs typeface="Times New Roman" panose="02020603050405020304" pitchFamily="18" charset="0"/>
              </a:rPr>
              <a:t> của </a:t>
            </a:r>
            <a:r>
              <a:rPr lang="en-GB" sz="2600" i="1">
                <a:latin typeface="Times New Roman" panose="02020603050405020304" pitchFamily="18" charset="0"/>
                <a:cs typeface="Times New Roman" panose="02020603050405020304" pitchFamily="18" charset="0"/>
              </a:rPr>
              <a:t>n</a:t>
            </a:r>
            <a:r>
              <a:rPr lang="en-GB" sz="2600">
                <a:latin typeface="Times New Roman" panose="02020603050405020304" pitchFamily="18" charset="0"/>
                <a:cs typeface="Times New Roman" panose="02020603050405020304" pitchFamily="18" charset="0"/>
              </a:rPr>
              <a:t> số tự nhiên</a:t>
            </a:r>
            <a:r>
              <a:rPr lang="en-GB" sz="2600">
                <a:latin typeface=".VnTime" panose="020B7200000000000000" pitchFamily="34" charset="0"/>
              </a:rPr>
              <a:t> 1, 2,...,</a:t>
            </a:r>
            <a:r>
              <a:rPr lang="en-GB" sz="2600" i="1">
                <a:latin typeface=".VnTime" panose="020B7200000000000000" pitchFamily="34" charset="0"/>
              </a:rPr>
              <a:t> n</a:t>
            </a:r>
            <a:r>
              <a:rPr lang="en-GB" sz="2600">
                <a:latin typeface=".VnTime" panose="020B7200000000000000" pitchFamily="34" charset="0"/>
              </a:rPr>
              <a:t>. </a:t>
            </a:r>
          </a:p>
          <a:p>
            <a:pPr>
              <a:lnSpc>
                <a:spcPct val="90000"/>
              </a:lnSpc>
              <a:buFont typeface="Wingdings" panose="05000000000000000000" pitchFamily="2" charset="2"/>
              <a:buNone/>
              <a:defRPr/>
            </a:pPr>
            <a:endParaRPr lang="en-GB" sz="2800">
              <a:latin typeface="Times New Roman" panose="02020603050405020304" pitchFamily="18" charset="0"/>
              <a:cs typeface="Times New Roman" panose="02020603050405020304" pitchFamily="18" charset="0"/>
            </a:endParaRPr>
          </a:p>
          <a:p>
            <a:pPr>
              <a:lnSpc>
                <a:spcPct val="90000"/>
              </a:lnSpc>
              <a:buFont typeface="Wingdings" panose="05000000000000000000" pitchFamily="2" charset="2"/>
              <a:buNone/>
              <a:defRPr/>
            </a:pPr>
            <a:r>
              <a:rPr lang="en-GB" sz="2800">
                <a:latin typeface="Times New Roman" panose="02020603050405020304" pitchFamily="18" charset="0"/>
                <a:cs typeface="Times New Roman" panose="02020603050405020304" pitchFamily="18" charset="0"/>
              </a:rPr>
              <a:t>Đặt</a:t>
            </a:r>
            <a:r>
              <a:rPr lang="en-GB" sz="2800">
                <a:latin typeface=".VnTime" panose="020B7200000000000000" pitchFamily="34" charset="0"/>
              </a:rPr>
              <a:t> </a:t>
            </a:r>
            <a:r>
              <a:rPr lang="en-GB" sz="2800">
                <a:latin typeface="Times New Roman" panose="02020603050405020304" pitchFamily="18" charset="0"/>
                <a:cs typeface="Times New Roman" panose="02020603050405020304" pitchFamily="18" charset="0"/>
              </a:rPr>
              <a:t>chi phí hành trình</a:t>
            </a:r>
            <a:endParaRPr lang="en-GB" sz="2800" i="1">
              <a:latin typeface="Times New Roman" panose="02020603050405020304" pitchFamily="18" charset="0"/>
              <a:cs typeface="Times New Roman" panose="02020603050405020304" pitchFamily="18" charset="0"/>
            </a:endParaRPr>
          </a:p>
          <a:p>
            <a:pPr>
              <a:lnSpc>
                <a:spcPct val="90000"/>
              </a:lnSpc>
              <a:buFont typeface="Wingdings" panose="05000000000000000000" pitchFamily="2" charset="2"/>
              <a:buNone/>
              <a:defRPr/>
            </a:pPr>
            <a:r>
              <a:rPr lang="en-GB" sz="2800" i="1">
                <a:latin typeface=".VnTime" panose="020B7200000000000000" pitchFamily="34" charset="0"/>
              </a:rPr>
              <a:t>	  f</a:t>
            </a:r>
            <a:r>
              <a:rPr lang="en-GB" sz="2800">
                <a:latin typeface=".VnTime" panose="020B7200000000000000" pitchFamily="34" charset="0"/>
              </a:rPr>
              <a:t>(</a:t>
            </a:r>
            <a:r>
              <a:rPr lang="en-GB" sz="2800" i="1">
                <a:latin typeface=".VnTime" panose="020B7200000000000000" pitchFamily="34" charset="0"/>
                <a:sym typeface="Symbol" panose="05050102010706020507" pitchFamily="18" charset="2"/>
              </a:rPr>
              <a:t></a:t>
            </a:r>
            <a:r>
              <a:rPr lang="en-GB" sz="2800">
                <a:latin typeface=".VnTime" panose="020B7200000000000000" pitchFamily="34" charset="0"/>
              </a:rPr>
              <a:t>)</a:t>
            </a:r>
            <a:r>
              <a:rPr lang="en-GB" sz="2800" i="1">
                <a:latin typeface=".VnTime" panose="020B7200000000000000" pitchFamily="34" charset="0"/>
              </a:rPr>
              <a:t> = c</a:t>
            </a:r>
            <a:r>
              <a:rPr lang="en-GB" sz="2800" i="1" baseline="-25000">
                <a:latin typeface=".VnTime" panose="020B7200000000000000" pitchFamily="34" charset="0"/>
                <a:sym typeface="Symbol" panose="05050102010706020507" pitchFamily="18" charset="2"/>
              </a:rPr>
              <a:t></a:t>
            </a:r>
            <a:r>
              <a:rPr lang="en-GB" sz="2800" baseline="-25000">
                <a:latin typeface=".VnTime" panose="020B7200000000000000" pitchFamily="34" charset="0"/>
              </a:rPr>
              <a:t>(1)</a:t>
            </a:r>
            <a:r>
              <a:rPr lang="en-GB" sz="2800" i="1" baseline="-25000">
                <a:latin typeface=".VnTime" panose="020B7200000000000000" pitchFamily="34" charset="0"/>
              </a:rPr>
              <a:t>,</a:t>
            </a:r>
            <a:r>
              <a:rPr lang="en-GB" sz="2800" i="1" baseline="-25000">
                <a:latin typeface=".VnTime" panose="020B7200000000000000" pitchFamily="34" charset="0"/>
                <a:sym typeface="Symbol" panose="05050102010706020507" pitchFamily="18" charset="2"/>
              </a:rPr>
              <a:t></a:t>
            </a:r>
            <a:r>
              <a:rPr lang="en-GB" sz="2800" baseline="-25000">
                <a:latin typeface=".VnTime" panose="020B7200000000000000" pitchFamily="34" charset="0"/>
              </a:rPr>
              <a:t>(2)</a:t>
            </a:r>
            <a:r>
              <a:rPr lang="en-GB" sz="2800" i="1">
                <a:latin typeface=".VnTime" panose="020B7200000000000000" pitchFamily="34" charset="0"/>
              </a:rPr>
              <a:t> +... + c</a:t>
            </a:r>
            <a:r>
              <a:rPr lang="en-GB" sz="2800" i="1" baseline="-25000">
                <a:latin typeface=".VnTime" panose="020B7200000000000000" pitchFamily="34" charset="0"/>
                <a:sym typeface="Symbol" panose="05050102010706020507" pitchFamily="18" charset="2"/>
              </a:rPr>
              <a:t></a:t>
            </a:r>
            <a:r>
              <a:rPr lang="en-GB" sz="2800" baseline="-25000">
                <a:latin typeface=".VnTime" panose="020B7200000000000000" pitchFamily="34" charset="0"/>
              </a:rPr>
              <a:t>(</a:t>
            </a:r>
            <a:r>
              <a:rPr lang="en-GB" sz="2800" i="1" baseline="-25000">
                <a:latin typeface=".VnTime" panose="020B7200000000000000" pitchFamily="34" charset="0"/>
              </a:rPr>
              <a:t>n-</a:t>
            </a:r>
            <a:r>
              <a:rPr lang="en-GB" sz="2800" baseline="-25000">
                <a:latin typeface=".VnTime" panose="020B7200000000000000" pitchFamily="34" charset="0"/>
              </a:rPr>
              <a:t>1)</a:t>
            </a:r>
            <a:r>
              <a:rPr lang="en-GB" sz="2800" i="1" baseline="-25000">
                <a:latin typeface=".VnTime" panose="020B7200000000000000" pitchFamily="34" charset="0"/>
              </a:rPr>
              <a:t>,</a:t>
            </a:r>
            <a:r>
              <a:rPr lang="en-GB" sz="2800" i="1" baseline="-25000">
                <a:latin typeface=".VnTime" panose="020B7200000000000000" pitchFamily="34" charset="0"/>
                <a:sym typeface="Symbol" panose="05050102010706020507" pitchFamily="18" charset="2"/>
              </a:rPr>
              <a:t></a:t>
            </a:r>
            <a:r>
              <a:rPr lang="en-GB" sz="2800" baseline="-25000">
                <a:latin typeface=".VnTime" panose="020B7200000000000000" pitchFamily="34" charset="0"/>
              </a:rPr>
              <a:t>(</a:t>
            </a:r>
            <a:r>
              <a:rPr lang="en-GB" sz="2800" i="1" baseline="-25000">
                <a:latin typeface=".VnTime" panose="020B7200000000000000" pitchFamily="34" charset="0"/>
              </a:rPr>
              <a:t>n</a:t>
            </a:r>
            <a:r>
              <a:rPr lang="en-GB" sz="2800" baseline="-25000">
                <a:latin typeface=".VnTime" panose="020B7200000000000000" pitchFamily="34" charset="0"/>
              </a:rPr>
              <a:t>)</a:t>
            </a:r>
            <a:r>
              <a:rPr lang="en-GB" sz="2800" i="1">
                <a:latin typeface=".VnTime" panose="020B7200000000000000" pitchFamily="34" charset="0"/>
              </a:rPr>
              <a:t> + c</a:t>
            </a:r>
            <a:r>
              <a:rPr lang="en-GB" sz="2800" i="1" baseline="-25000">
                <a:latin typeface=".VnTime" panose="020B7200000000000000" pitchFamily="34" charset="0"/>
                <a:sym typeface="Symbol" panose="05050102010706020507" pitchFamily="18" charset="2"/>
              </a:rPr>
              <a:t></a:t>
            </a:r>
            <a:r>
              <a:rPr lang="en-GB" sz="2800" baseline="-25000">
                <a:latin typeface=".VnTime" panose="020B7200000000000000" pitchFamily="34" charset="0"/>
              </a:rPr>
              <a:t>(</a:t>
            </a:r>
            <a:r>
              <a:rPr lang="en-GB" sz="2800" i="1" baseline="-25000">
                <a:latin typeface=".VnTime" panose="020B7200000000000000" pitchFamily="34" charset="0"/>
              </a:rPr>
              <a:t>n</a:t>
            </a:r>
            <a:r>
              <a:rPr lang="en-GB" sz="2800" baseline="-25000">
                <a:latin typeface=".VnTime" panose="020B7200000000000000" pitchFamily="34" charset="0"/>
              </a:rPr>
              <a:t>)</a:t>
            </a:r>
            <a:r>
              <a:rPr lang="en-GB" sz="2800" i="1" baseline="-25000">
                <a:latin typeface=".VnTime" panose="020B7200000000000000" pitchFamily="34" charset="0"/>
              </a:rPr>
              <a:t>,</a:t>
            </a:r>
            <a:r>
              <a:rPr lang="en-GB" sz="2800" i="1" baseline="-25000">
                <a:latin typeface=".VnTime" panose="020B7200000000000000" pitchFamily="34" charset="0"/>
                <a:sym typeface="Symbol" panose="05050102010706020507" pitchFamily="18" charset="2"/>
              </a:rPr>
              <a:t></a:t>
            </a:r>
            <a:r>
              <a:rPr lang="en-GB" sz="2800" baseline="-25000">
                <a:latin typeface=".VnTime" panose="020B7200000000000000" pitchFamily="34" charset="0"/>
              </a:rPr>
              <a:t>(1).</a:t>
            </a:r>
            <a:endParaRPr lang="en-GB" sz="2800">
              <a:latin typeface=".VnTime" panose="020B7200000000000000" pitchFamily="34" charset="0"/>
            </a:endParaRPr>
          </a:p>
          <a:p>
            <a:pPr>
              <a:lnSpc>
                <a:spcPct val="90000"/>
              </a:lnSpc>
              <a:buFont typeface="Wingdings" panose="05000000000000000000" pitchFamily="2" charset="2"/>
              <a:buNone/>
              <a:defRPr/>
            </a:pPr>
            <a:endParaRPr lang="en-GB" sz="2800">
              <a:latin typeface=".VnTime" panose="020B7200000000000000" pitchFamily="34" charset="0"/>
            </a:endParaRPr>
          </a:p>
          <a:p>
            <a:pPr>
              <a:lnSpc>
                <a:spcPct val="90000"/>
              </a:lnSpc>
              <a:buFont typeface="Wingdings" panose="05000000000000000000" pitchFamily="2" charset="2"/>
              <a:buNone/>
              <a:defRPr/>
            </a:pPr>
            <a:r>
              <a:rPr lang="en-GB" sz="2800">
                <a:latin typeface=".VnTime" panose="020B7200000000000000" pitchFamily="34" charset="0"/>
              </a:rPr>
              <a:t>Ký hiÖu:</a:t>
            </a:r>
          </a:p>
          <a:p>
            <a:pPr>
              <a:lnSpc>
                <a:spcPct val="90000"/>
              </a:lnSpc>
              <a:buFont typeface="Wingdings" panose="05000000000000000000" pitchFamily="2" charset="2"/>
              <a:buNone/>
              <a:defRPr/>
            </a:pPr>
            <a:r>
              <a:rPr lang="en-GB" sz="2800">
                <a:latin typeface=".VnTime" panose="020B7200000000000000" pitchFamily="34" charset="0"/>
              </a:rPr>
              <a:t>  </a:t>
            </a:r>
            <a:r>
              <a:rPr lang="en-GB" sz="2800">
                <a:latin typeface=".VnTime" panose="020B7200000000000000" pitchFamily="34" charset="0"/>
                <a:sym typeface="Symbol" panose="05050102010706020507" pitchFamily="18" charset="2"/>
              </a:rPr>
              <a:t></a:t>
            </a:r>
            <a:r>
              <a:rPr lang="en-GB" sz="2800">
                <a:latin typeface=".VnTime" panose="020B7200000000000000" pitchFamily="34" charset="0"/>
              </a:rPr>
              <a:t> - tËp tÊt c¶ c¸c ho¸n vÞ cña</a:t>
            </a:r>
            <a:r>
              <a:rPr lang="en-GB" sz="2800" i="1">
                <a:latin typeface=".VnTime" panose="020B7200000000000000" pitchFamily="34" charset="0"/>
              </a:rPr>
              <a:t> n </a:t>
            </a:r>
            <a:r>
              <a:rPr lang="en-GB" sz="2800">
                <a:latin typeface=".VnTime" panose="020B7200000000000000" pitchFamily="34" charset="0"/>
              </a:rPr>
              <a:t>sè tù nhiªn 1, 2, ...,</a:t>
            </a:r>
            <a:r>
              <a:rPr lang="en-GB" sz="2800" i="1">
                <a:latin typeface=".VnTime" panose="020B7200000000000000" pitchFamily="34" charset="0"/>
              </a:rPr>
              <a:t> n</a:t>
            </a:r>
            <a:r>
              <a:rPr lang="en-GB" sz="2800">
                <a:latin typeface=".VnTime" panose="020B7200000000000000" pitchFamily="34" charset="0"/>
              </a:rPr>
              <a:t>. </a:t>
            </a:r>
            <a:endParaRPr lang="en-US" sz="2800">
              <a:latin typeface=".VnTime" panose="020B7200000000000000" pitchFamily="34" charset="0"/>
            </a:endParaRPr>
          </a:p>
        </p:txBody>
      </p:sp>
    </p:spTree>
    <p:extLst>
      <p:ext uri="{BB962C8B-B14F-4D97-AF65-F5344CB8AC3E}">
        <p14:creationId xmlns:p14="http://schemas.microsoft.com/office/powerpoint/2010/main" val="18284359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0034365A-586F-406B-B551-A93C8E733F39}"/>
              </a:ext>
            </a:extLst>
          </p:cNvPr>
          <p:cNvSpPr>
            <a:spLocks noGrp="1" noChangeArrowheads="1"/>
          </p:cNvSpPr>
          <p:nvPr>
            <p:ph type="title"/>
          </p:nvPr>
        </p:nvSpPr>
        <p:spPr>
          <a:xfrm>
            <a:off x="0" y="0"/>
            <a:ext cx="9144000" cy="838200"/>
          </a:xfrm>
        </p:spPr>
        <p:txBody>
          <a:bodyPr>
            <a:normAutofit/>
          </a:bodyPr>
          <a:lstStyle/>
          <a:p>
            <a:r>
              <a:rPr lang="en-GB" altLang="en-US" sz="3500" dirty="0" err="1">
                <a:cs typeface="Arial" panose="020B0604020202020204" pitchFamily="34" charset="0"/>
              </a:rPr>
              <a:t>Bài</a:t>
            </a:r>
            <a:r>
              <a:rPr lang="en-GB" altLang="en-US" sz="3500" dirty="0">
                <a:cs typeface="Arial" panose="020B0604020202020204" pitchFamily="34" charset="0"/>
              </a:rPr>
              <a:t> </a:t>
            </a:r>
            <a:r>
              <a:rPr lang="en-GB" altLang="en-US" sz="3500" dirty="0" err="1">
                <a:cs typeface="Arial" panose="020B0604020202020204" pitchFamily="34" charset="0"/>
              </a:rPr>
              <a:t>toán</a:t>
            </a:r>
            <a:r>
              <a:rPr lang="en-GB" altLang="en-US" sz="3500" dirty="0">
                <a:cs typeface="Arial" panose="020B0604020202020204" pitchFamily="34" charset="0"/>
              </a:rPr>
              <a:t> </a:t>
            </a:r>
            <a:r>
              <a:rPr lang="en-GB" altLang="en-US" sz="3500" dirty="0" err="1">
                <a:cs typeface="Arial" panose="020B0604020202020204" pitchFamily="34" charset="0"/>
              </a:rPr>
              <a:t>người</a:t>
            </a:r>
            <a:r>
              <a:rPr lang="en-GB" altLang="en-US" sz="3500" dirty="0">
                <a:cs typeface="Arial" panose="020B0604020202020204" pitchFamily="34" charset="0"/>
              </a:rPr>
              <a:t> du </a:t>
            </a:r>
            <a:r>
              <a:rPr lang="en-GB" altLang="en-US" sz="3500" dirty="0" err="1">
                <a:cs typeface="Arial" panose="020B0604020202020204" pitchFamily="34" charset="0"/>
              </a:rPr>
              <a:t>lịch</a:t>
            </a:r>
            <a:endParaRPr lang="en-US" altLang="en-US" sz="3500" dirty="0">
              <a:cs typeface="Arial" panose="020B0604020202020204" pitchFamily="34" charset="0"/>
            </a:endParaRPr>
          </a:p>
        </p:txBody>
      </p:sp>
      <p:sp>
        <p:nvSpPr>
          <p:cNvPr id="35843" name="Rectangle 3">
            <a:extLst>
              <a:ext uri="{FF2B5EF4-FFF2-40B4-BE49-F238E27FC236}">
                <a16:creationId xmlns:a16="http://schemas.microsoft.com/office/drawing/2014/main" id="{F002ECA3-1EC0-4A68-BC38-120D7FFC2FEF}"/>
              </a:ext>
            </a:extLst>
          </p:cNvPr>
          <p:cNvSpPr>
            <a:spLocks noGrp="1" noChangeArrowheads="1"/>
          </p:cNvSpPr>
          <p:nvPr>
            <p:ph idx="1"/>
          </p:nvPr>
        </p:nvSpPr>
        <p:spPr>
          <a:xfrm>
            <a:off x="0" y="874712"/>
            <a:ext cx="9144000" cy="5181600"/>
          </a:xfrm>
        </p:spPr>
        <p:txBody>
          <a:bodyPr/>
          <a:lstStyle/>
          <a:p>
            <a:pPr algn="just"/>
            <a:r>
              <a:rPr lang="vi-VN" altLang="en-US">
                <a:latin typeface="Times New Roman" panose="02020603050405020304" pitchFamily="18" charset="0"/>
                <a:cs typeface="Times New Roman" panose="02020603050405020304" pitchFamily="18" charset="0"/>
              </a:rPr>
              <a:t>Khi đó bài toán người du lịch có thể phát biểu dưới dạng bài toán tối ưu tổ hợp sau:</a:t>
            </a:r>
            <a:endParaRPr lang="vi-VN" altLang="en-US" i="1">
              <a:latin typeface="Times New Roman" panose="02020603050405020304" pitchFamily="18" charset="0"/>
              <a:cs typeface="Times New Roman" panose="02020603050405020304" pitchFamily="18" charset="0"/>
            </a:endParaRPr>
          </a:p>
          <a:p>
            <a:pPr>
              <a:spcBef>
                <a:spcPts val="1800"/>
              </a:spcBef>
              <a:buFont typeface="Wingdings" panose="05000000000000000000" pitchFamily="2" charset="2"/>
              <a:buNone/>
            </a:pPr>
            <a:r>
              <a:rPr lang="en-GB" altLang="en-US" i="1">
                <a:latin typeface="Times New Roman" panose="02020603050405020304" pitchFamily="18" charset="0"/>
                <a:cs typeface="Times New Roman" panose="02020603050405020304" pitchFamily="18" charset="0"/>
              </a:rPr>
              <a:t>			</a:t>
            </a:r>
            <a:r>
              <a:rPr lang="en-GB" altLang="en-US">
                <a:latin typeface="Times New Roman" panose="02020603050405020304" pitchFamily="18" charset="0"/>
                <a:cs typeface="Times New Roman" panose="02020603050405020304" pitchFamily="18" charset="0"/>
              </a:rPr>
              <a:t>min</a:t>
            </a:r>
            <a:r>
              <a:rPr lang="en-GB" altLang="en-US" i="1">
                <a:latin typeface="Times New Roman" panose="02020603050405020304" pitchFamily="18" charset="0"/>
                <a:cs typeface="Times New Roman" panose="02020603050405020304" pitchFamily="18" charset="0"/>
              </a:rPr>
              <a:t> </a:t>
            </a:r>
            <a:r>
              <a:rPr lang="en-GB" altLang="en-US">
                <a:latin typeface="Times New Roman" panose="02020603050405020304" pitchFamily="18" charset="0"/>
                <a:cs typeface="Times New Roman" panose="02020603050405020304" pitchFamily="18" charset="0"/>
              </a:rPr>
              <a:t>{</a:t>
            </a:r>
            <a:r>
              <a:rPr lang="en-GB" altLang="en-US" i="1">
                <a:latin typeface="Times New Roman" panose="02020603050405020304" pitchFamily="18" charset="0"/>
                <a:cs typeface="Times New Roman" panose="02020603050405020304" pitchFamily="18" charset="0"/>
              </a:rPr>
              <a:t> f</a:t>
            </a:r>
            <a:r>
              <a:rPr lang="en-GB" altLang="en-US">
                <a:latin typeface="Times New Roman" panose="02020603050405020304" pitchFamily="18" charset="0"/>
                <a:cs typeface="Times New Roman" panose="02020603050405020304" pitchFamily="18" charset="0"/>
              </a:rPr>
              <a:t>(</a:t>
            </a:r>
            <a:r>
              <a:rPr lang="en-GB" altLang="en-US" i="1">
                <a:latin typeface="Times New Roman" panose="02020603050405020304" pitchFamily="18" charset="0"/>
                <a:cs typeface="Times New Roman" panose="02020603050405020304" pitchFamily="18" charset="0"/>
                <a:sym typeface="Symbol" panose="05050102010706020507" pitchFamily="18" charset="2"/>
              </a:rPr>
              <a:t></a:t>
            </a:r>
            <a:r>
              <a:rPr lang="en-GB" altLang="en-US">
                <a:latin typeface="Times New Roman" panose="02020603050405020304" pitchFamily="18" charset="0"/>
                <a:cs typeface="Times New Roman" panose="02020603050405020304" pitchFamily="18" charset="0"/>
              </a:rPr>
              <a:t>)</a:t>
            </a:r>
            <a:r>
              <a:rPr lang="en-GB" altLang="en-US" i="1">
                <a:latin typeface="Times New Roman" panose="02020603050405020304" pitchFamily="18" charset="0"/>
                <a:cs typeface="Times New Roman" panose="02020603050405020304" pitchFamily="18" charset="0"/>
              </a:rPr>
              <a:t> </a:t>
            </a:r>
            <a:r>
              <a:rPr lang="en-GB" altLang="en-US">
                <a:latin typeface="Times New Roman" panose="02020603050405020304" pitchFamily="18" charset="0"/>
                <a:cs typeface="Times New Roman" panose="02020603050405020304" pitchFamily="18" charset="0"/>
              </a:rPr>
              <a:t>:</a:t>
            </a:r>
            <a:r>
              <a:rPr lang="en-GB" altLang="en-US" i="1">
                <a:latin typeface="Times New Roman" panose="02020603050405020304" pitchFamily="18" charset="0"/>
                <a:cs typeface="Times New Roman" panose="02020603050405020304" pitchFamily="18" charset="0"/>
              </a:rPr>
              <a:t> </a:t>
            </a:r>
            <a:r>
              <a:rPr lang="en-GB" altLang="en-US" i="1">
                <a:latin typeface="Times New Roman" panose="02020603050405020304" pitchFamily="18" charset="0"/>
                <a:cs typeface="Times New Roman" panose="02020603050405020304" pitchFamily="18" charset="0"/>
                <a:sym typeface="Symbol" panose="05050102010706020507" pitchFamily="18" charset="2"/>
              </a:rPr>
              <a:t></a:t>
            </a:r>
            <a:r>
              <a:rPr lang="en-GB" altLang="en-US" i="1">
                <a:latin typeface="Times New Roman" panose="02020603050405020304" pitchFamily="18" charset="0"/>
                <a:cs typeface="Times New Roman" panose="02020603050405020304" pitchFamily="18" charset="0"/>
              </a:rPr>
              <a:t> </a:t>
            </a:r>
            <a:r>
              <a:rPr lang="en-GB" altLang="en-US">
                <a:latin typeface="Times New Roman" panose="02020603050405020304" pitchFamily="18" charset="0"/>
                <a:cs typeface="Times New Roman" panose="02020603050405020304" pitchFamily="18" charset="0"/>
                <a:sym typeface="Symbol" panose="05050102010706020507" pitchFamily="18" charset="2"/>
              </a:rPr>
              <a:t></a:t>
            </a:r>
            <a:r>
              <a:rPr lang="en-GB" altLang="en-US" i="1">
                <a:latin typeface="Times New Roman" panose="02020603050405020304" pitchFamily="18" charset="0"/>
                <a:cs typeface="Times New Roman" panose="02020603050405020304" pitchFamily="18" charset="0"/>
              </a:rPr>
              <a:t> </a:t>
            </a:r>
            <a:r>
              <a:rPr lang="en-GB" altLang="en-US">
                <a:latin typeface="Times New Roman" panose="02020603050405020304" pitchFamily="18" charset="0"/>
                <a:cs typeface="Times New Roman" panose="02020603050405020304" pitchFamily="18" charset="0"/>
                <a:sym typeface="Symbol" panose="05050102010706020507" pitchFamily="18" charset="2"/>
              </a:rPr>
              <a:t></a:t>
            </a:r>
            <a:r>
              <a:rPr lang="en-GB" altLang="en-US" i="1">
                <a:latin typeface="Times New Roman" panose="02020603050405020304" pitchFamily="18" charset="0"/>
                <a:cs typeface="Times New Roman" panose="02020603050405020304" pitchFamily="18" charset="0"/>
              </a:rPr>
              <a:t> </a:t>
            </a:r>
            <a:r>
              <a:rPr lang="en-GB" altLang="en-US">
                <a:latin typeface="Times New Roman" panose="02020603050405020304" pitchFamily="18" charset="0"/>
                <a:cs typeface="Times New Roman" panose="02020603050405020304" pitchFamily="18" charset="0"/>
              </a:rPr>
              <a:t>}</a:t>
            </a:r>
            <a:r>
              <a:rPr lang="en-GB" altLang="en-US" i="1">
                <a:latin typeface="Times New Roman" panose="02020603050405020304" pitchFamily="18" charset="0"/>
                <a:cs typeface="Times New Roman" panose="02020603050405020304" pitchFamily="18" charset="0"/>
              </a:rPr>
              <a:t>.</a:t>
            </a:r>
            <a:endParaRPr lang="en-GB" altLang="en-US">
              <a:latin typeface="Times New Roman" panose="02020603050405020304" pitchFamily="18" charset="0"/>
              <a:cs typeface="Times New Roman" panose="02020603050405020304" pitchFamily="18" charset="0"/>
            </a:endParaRPr>
          </a:p>
          <a:p>
            <a:pPr algn="just">
              <a:spcBef>
                <a:spcPts val="1800"/>
              </a:spcBef>
            </a:pPr>
            <a:r>
              <a:rPr lang="vi-VN" altLang="en-US">
                <a:latin typeface="Times New Roman" panose="02020603050405020304" pitchFamily="18" charset="0"/>
                <a:cs typeface="Times New Roman" panose="02020603050405020304" pitchFamily="18" charset="0"/>
              </a:rPr>
              <a:t>Có thể thấy rằng tổng số hành trình của người du lịch là </a:t>
            </a:r>
            <a:r>
              <a:rPr lang="vi-VN" altLang="en-US" i="1">
                <a:latin typeface="Times New Roman" panose="02020603050405020304" pitchFamily="18" charset="0"/>
                <a:cs typeface="Times New Roman" panose="02020603050405020304" pitchFamily="18" charset="0"/>
              </a:rPr>
              <a:t>n</a:t>
            </a:r>
            <a:r>
              <a:rPr lang="vi-VN" altLang="en-US">
                <a:latin typeface="Times New Roman" panose="02020603050405020304" pitchFamily="18" charset="0"/>
                <a:cs typeface="Times New Roman" panose="02020603050405020304" pitchFamily="18" charset="0"/>
              </a:rPr>
              <a:t>!, trong đó chỉ có (</a:t>
            </a:r>
            <a:r>
              <a:rPr lang="vi-VN" altLang="en-US" i="1">
                <a:latin typeface="Times New Roman" panose="02020603050405020304" pitchFamily="18" charset="0"/>
                <a:cs typeface="Times New Roman" panose="02020603050405020304" pitchFamily="18" charset="0"/>
              </a:rPr>
              <a:t>n-</a:t>
            </a:r>
            <a:r>
              <a:rPr lang="vi-VN" altLang="en-US">
                <a:latin typeface="Times New Roman" panose="02020603050405020304" pitchFamily="18" charset="0"/>
                <a:cs typeface="Times New Roman" panose="02020603050405020304" pitchFamily="18" charset="0"/>
              </a:rPr>
              <a:t>1)! hành trình thực sự khác nhau (bởi vì có thể xuất phát từ một thành phố bất kỳ, nên có thể cố định một thành phố nào đó là thành phố xuất phát).</a:t>
            </a:r>
            <a:endParaRPr lang="en-US"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55868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EDFB5DAA-BDAE-4F51-ACBA-0297FCFD0CB5}"/>
              </a:ext>
            </a:extLst>
          </p:cNvPr>
          <p:cNvSpPr>
            <a:spLocks noGrp="1" noChangeArrowheads="1"/>
          </p:cNvSpPr>
          <p:nvPr>
            <p:ph type="title"/>
          </p:nvPr>
        </p:nvSpPr>
        <p:spPr>
          <a:xfrm>
            <a:off x="0" y="0"/>
            <a:ext cx="9144000" cy="838200"/>
          </a:xfrm>
        </p:spPr>
        <p:txBody>
          <a:bodyPr>
            <a:normAutofit/>
          </a:bodyPr>
          <a:lstStyle/>
          <a:p>
            <a:r>
              <a:rPr lang="en-US" altLang="en-US" sz="3500" dirty="0" smtClean="0"/>
              <a:t>1. </a:t>
            </a:r>
            <a:r>
              <a:rPr lang="en-US" altLang="en-US" sz="3500" dirty="0" err="1" smtClean="0"/>
              <a:t>Giới</a:t>
            </a:r>
            <a:r>
              <a:rPr lang="en-US" altLang="en-US" sz="3500" dirty="0" smtClean="0"/>
              <a:t> </a:t>
            </a:r>
            <a:r>
              <a:rPr lang="en-US" altLang="en-US" sz="3500" dirty="0" err="1"/>
              <a:t>thiệu</a:t>
            </a:r>
            <a:r>
              <a:rPr lang="en-US" altLang="en-US" sz="3500" dirty="0"/>
              <a:t> </a:t>
            </a:r>
            <a:r>
              <a:rPr lang="en-US" altLang="en-US" sz="3500" dirty="0" err="1"/>
              <a:t>bài</a:t>
            </a:r>
            <a:r>
              <a:rPr lang="en-US" altLang="en-US" sz="3500" dirty="0"/>
              <a:t> </a:t>
            </a:r>
            <a:r>
              <a:rPr lang="en-US" altLang="en-US" sz="3500" dirty="0" err="1"/>
              <a:t>toán</a:t>
            </a:r>
            <a:endParaRPr lang="en-US" altLang="en-US" sz="3500" dirty="0"/>
          </a:p>
        </p:txBody>
      </p:sp>
      <p:sp>
        <p:nvSpPr>
          <p:cNvPr id="4" name="Rectangle 3">
            <a:extLst>
              <a:ext uri="{FF2B5EF4-FFF2-40B4-BE49-F238E27FC236}">
                <a16:creationId xmlns:a16="http://schemas.microsoft.com/office/drawing/2014/main" id="{00402F1B-6C25-4233-A009-B6F130CE4E09}"/>
              </a:ext>
            </a:extLst>
          </p:cNvPr>
          <p:cNvSpPr txBox="1">
            <a:spLocks noChangeArrowheads="1"/>
          </p:cNvSpPr>
          <p:nvPr/>
        </p:nvSpPr>
        <p:spPr bwMode="auto">
          <a:xfrm>
            <a:off x="0" y="838200"/>
            <a:ext cx="8255000" cy="492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3200">
                <a:solidFill>
                  <a:srgbClr val="000099"/>
                </a:solidFill>
                <a:latin typeface="+mn-lt"/>
                <a:ea typeface="+mn-ea"/>
                <a:cs typeface="+mn-cs"/>
              </a:defRPr>
            </a:lvl1pPr>
            <a:lvl2pPr marL="742950" indent="-285750" algn="l" rtl="0" eaLnBrk="0" fontAlgn="base" hangingPunct="0">
              <a:spcBef>
                <a:spcPct val="20000"/>
              </a:spcBef>
              <a:spcAft>
                <a:spcPct val="0"/>
              </a:spcAft>
              <a:buChar char="–"/>
              <a:defRPr sz="2800">
                <a:solidFill>
                  <a:srgbClr val="000066"/>
                </a:solidFill>
                <a:latin typeface="Times New Roman" pitchFamily="18" charset="0"/>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defRPr/>
            </a:pPr>
            <a:r>
              <a:rPr lang="en-US" sz="3500" kern="0" dirty="0" smtClean="0">
                <a:solidFill>
                  <a:schemeClr val="bg1">
                    <a:lumMod val="50000"/>
                  </a:schemeClr>
                </a:solidFill>
                <a:latin typeface="Times New Roman" panose="02020603050405020304" pitchFamily="18" charset="0"/>
                <a:cs typeface="Times New Roman" panose="02020603050405020304" pitchFamily="18" charset="0"/>
              </a:rPr>
              <a:t>1.1. </a:t>
            </a:r>
            <a:r>
              <a:rPr lang="en-US" sz="3500" kern="0" dirty="0" err="1">
                <a:solidFill>
                  <a:schemeClr val="bg1">
                    <a:lumMod val="50000"/>
                  </a:schemeClr>
                </a:solidFill>
                <a:latin typeface="Times New Roman" panose="02020603050405020304" pitchFamily="18" charset="0"/>
                <a:cs typeface="Times New Roman" panose="02020603050405020304" pitchFamily="18" charset="0"/>
              </a:rPr>
              <a:t>Bài</a:t>
            </a:r>
            <a:r>
              <a:rPr lang="en-US" sz="3500" kern="0" dirty="0">
                <a:solidFill>
                  <a:schemeClr val="bg1">
                    <a:lumMod val="50000"/>
                  </a:schemeClr>
                </a:solidFill>
                <a:latin typeface="Times New Roman" panose="02020603050405020304" pitchFamily="18" charset="0"/>
                <a:cs typeface="Times New Roman" panose="02020603050405020304" pitchFamily="18" charset="0"/>
              </a:rPr>
              <a:t> </a:t>
            </a:r>
            <a:r>
              <a:rPr lang="en-US" sz="3500" kern="0" dirty="0" err="1">
                <a:solidFill>
                  <a:schemeClr val="bg1">
                    <a:lumMod val="50000"/>
                  </a:schemeClr>
                </a:solidFill>
                <a:latin typeface="Times New Roman" panose="02020603050405020304" pitchFamily="18" charset="0"/>
                <a:cs typeface="Times New Roman" panose="02020603050405020304" pitchFamily="18" charset="0"/>
              </a:rPr>
              <a:t>toán</a:t>
            </a:r>
            <a:r>
              <a:rPr lang="en-US" sz="3500" kern="0" dirty="0">
                <a:solidFill>
                  <a:schemeClr val="bg1">
                    <a:lumMod val="50000"/>
                  </a:schemeClr>
                </a:solidFill>
                <a:latin typeface="Times New Roman" panose="02020603050405020304" pitchFamily="18" charset="0"/>
                <a:cs typeface="Times New Roman" panose="02020603050405020304" pitchFamily="18" charset="0"/>
              </a:rPr>
              <a:t> </a:t>
            </a:r>
            <a:r>
              <a:rPr lang="en-US" sz="3500" kern="0" dirty="0" err="1">
                <a:solidFill>
                  <a:schemeClr val="bg1">
                    <a:lumMod val="50000"/>
                  </a:schemeClr>
                </a:solidFill>
                <a:latin typeface="Times New Roman" panose="02020603050405020304" pitchFamily="18" charset="0"/>
                <a:cs typeface="Times New Roman" panose="02020603050405020304" pitchFamily="18" charset="0"/>
              </a:rPr>
              <a:t>tổng</a:t>
            </a:r>
            <a:r>
              <a:rPr lang="en-US" sz="3500" kern="0" dirty="0">
                <a:solidFill>
                  <a:schemeClr val="bg1">
                    <a:lumMod val="50000"/>
                  </a:schemeClr>
                </a:solidFill>
                <a:latin typeface="Times New Roman" panose="02020603050405020304" pitchFamily="18" charset="0"/>
                <a:cs typeface="Times New Roman" panose="02020603050405020304" pitchFamily="18" charset="0"/>
              </a:rPr>
              <a:t> </a:t>
            </a:r>
            <a:r>
              <a:rPr lang="en-US" sz="3500" kern="0" dirty="0" err="1">
                <a:solidFill>
                  <a:schemeClr val="bg1">
                    <a:lumMod val="50000"/>
                  </a:schemeClr>
                </a:solidFill>
                <a:latin typeface="Times New Roman" panose="02020603050405020304" pitchFamily="18" charset="0"/>
                <a:cs typeface="Times New Roman" panose="02020603050405020304" pitchFamily="18" charset="0"/>
              </a:rPr>
              <a:t>quát</a:t>
            </a:r>
            <a:endParaRPr lang="en-US" sz="3500" kern="0" dirty="0">
              <a:solidFill>
                <a:schemeClr val="bg1">
                  <a:lumMod val="50000"/>
                </a:schemeClr>
              </a:solidFill>
              <a:latin typeface="Times New Roman" panose="02020603050405020304" pitchFamily="18" charset="0"/>
              <a:cs typeface="Times New Roman" panose="02020603050405020304" pitchFamily="18" charset="0"/>
            </a:endParaRPr>
          </a:p>
          <a:p>
            <a:pPr marL="0" indent="0" eaLnBrk="1" hangingPunct="1">
              <a:buFontTx/>
              <a:buNone/>
              <a:defRPr/>
            </a:pPr>
            <a:r>
              <a:rPr lang="en-US" sz="3500" kern="0" dirty="0" smtClean="0">
                <a:solidFill>
                  <a:schemeClr val="bg1">
                    <a:lumMod val="50000"/>
                  </a:schemeClr>
                </a:solidFill>
                <a:latin typeface="Times New Roman" panose="02020603050405020304" pitchFamily="18" charset="0"/>
                <a:cs typeface="Times New Roman" panose="02020603050405020304" pitchFamily="18" charset="0"/>
              </a:rPr>
              <a:t>1.2. </a:t>
            </a:r>
            <a:r>
              <a:rPr lang="en-US" sz="3500" kern="0" dirty="0" err="1">
                <a:solidFill>
                  <a:schemeClr val="bg1">
                    <a:lumMod val="50000"/>
                  </a:schemeClr>
                </a:solidFill>
                <a:latin typeface="Times New Roman" panose="02020603050405020304" pitchFamily="18" charset="0"/>
                <a:cs typeface="Times New Roman" panose="02020603050405020304" pitchFamily="18" charset="0"/>
              </a:rPr>
              <a:t>Bài</a:t>
            </a:r>
            <a:r>
              <a:rPr lang="en-US" sz="3500" kern="0" dirty="0">
                <a:solidFill>
                  <a:schemeClr val="bg1">
                    <a:lumMod val="50000"/>
                  </a:schemeClr>
                </a:solidFill>
                <a:latin typeface="Times New Roman" panose="02020603050405020304" pitchFamily="18" charset="0"/>
                <a:cs typeface="Times New Roman" panose="02020603050405020304" pitchFamily="18" charset="0"/>
              </a:rPr>
              <a:t> </a:t>
            </a:r>
            <a:r>
              <a:rPr lang="en-US" sz="3500" kern="0" dirty="0" err="1">
                <a:solidFill>
                  <a:schemeClr val="bg1">
                    <a:lumMod val="50000"/>
                  </a:schemeClr>
                </a:solidFill>
                <a:latin typeface="Times New Roman" panose="02020603050405020304" pitchFamily="18" charset="0"/>
                <a:cs typeface="Times New Roman" panose="02020603050405020304" pitchFamily="18" charset="0"/>
              </a:rPr>
              <a:t>toán</a:t>
            </a:r>
            <a:r>
              <a:rPr lang="en-US" sz="3500" kern="0" dirty="0">
                <a:solidFill>
                  <a:schemeClr val="bg1">
                    <a:lumMod val="50000"/>
                  </a:schemeClr>
                </a:solidFill>
                <a:latin typeface="Times New Roman" panose="02020603050405020304" pitchFamily="18" charset="0"/>
                <a:cs typeface="Times New Roman" panose="02020603050405020304" pitchFamily="18" charset="0"/>
              </a:rPr>
              <a:t> </a:t>
            </a:r>
            <a:r>
              <a:rPr lang="en-US" sz="3500" kern="0" dirty="0" err="1">
                <a:solidFill>
                  <a:schemeClr val="bg1">
                    <a:lumMod val="50000"/>
                  </a:schemeClr>
                </a:solidFill>
                <a:latin typeface="Times New Roman" panose="02020603050405020304" pitchFamily="18" charset="0"/>
                <a:cs typeface="Times New Roman" panose="02020603050405020304" pitchFamily="18" charset="0"/>
              </a:rPr>
              <a:t>người</a:t>
            </a:r>
            <a:r>
              <a:rPr lang="en-US" sz="3500" kern="0" dirty="0">
                <a:solidFill>
                  <a:schemeClr val="bg1">
                    <a:lumMod val="50000"/>
                  </a:schemeClr>
                </a:solidFill>
                <a:latin typeface="Times New Roman" panose="02020603050405020304" pitchFamily="18" charset="0"/>
                <a:cs typeface="Times New Roman" panose="02020603050405020304" pitchFamily="18" charset="0"/>
              </a:rPr>
              <a:t> du </a:t>
            </a:r>
            <a:r>
              <a:rPr lang="en-US" sz="3500" kern="0" dirty="0" err="1">
                <a:solidFill>
                  <a:schemeClr val="bg1">
                    <a:lumMod val="50000"/>
                  </a:schemeClr>
                </a:solidFill>
                <a:latin typeface="Times New Roman" panose="02020603050405020304" pitchFamily="18" charset="0"/>
                <a:cs typeface="Times New Roman" panose="02020603050405020304" pitchFamily="18" charset="0"/>
              </a:rPr>
              <a:t>lịch</a:t>
            </a:r>
            <a:endParaRPr lang="en-US" sz="3500" kern="0" dirty="0">
              <a:solidFill>
                <a:schemeClr val="bg1">
                  <a:lumMod val="50000"/>
                </a:schemeClr>
              </a:solidFill>
              <a:latin typeface="Times New Roman" panose="02020603050405020304" pitchFamily="18" charset="0"/>
              <a:cs typeface="Times New Roman" panose="02020603050405020304" pitchFamily="18" charset="0"/>
            </a:endParaRPr>
          </a:p>
          <a:p>
            <a:pPr marL="0" indent="0" eaLnBrk="1" hangingPunct="1">
              <a:buFontTx/>
              <a:buNone/>
              <a:defRPr/>
            </a:pPr>
            <a:r>
              <a:rPr lang="en-US" sz="3500" b="1" kern="0" dirty="0" smtClean="0">
                <a:solidFill>
                  <a:srgbClr val="FF0000"/>
                </a:solidFill>
                <a:latin typeface="Times New Roman" panose="02020603050405020304" pitchFamily="18" charset="0"/>
                <a:cs typeface="Times New Roman" panose="02020603050405020304" pitchFamily="18" charset="0"/>
              </a:rPr>
              <a:t>1.3. </a:t>
            </a:r>
            <a:r>
              <a:rPr lang="en-US" sz="3500" b="1" kern="0" dirty="0" err="1">
                <a:solidFill>
                  <a:srgbClr val="FF0000"/>
                </a:solidFill>
                <a:latin typeface="Times New Roman" panose="02020603050405020304" pitchFamily="18" charset="0"/>
                <a:cs typeface="Times New Roman" panose="02020603050405020304" pitchFamily="18" charset="0"/>
              </a:rPr>
              <a:t>Bài</a:t>
            </a:r>
            <a:r>
              <a:rPr lang="en-US" sz="3500" b="1" kern="0" dirty="0">
                <a:solidFill>
                  <a:srgbClr val="FF0000"/>
                </a:solidFill>
                <a:latin typeface="Times New Roman" panose="02020603050405020304" pitchFamily="18" charset="0"/>
                <a:cs typeface="Times New Roman" panose="02020603050405020304" pitchFamily="18" charset="0"/>
              </a:rPr>
              <a:t> </a:t>
            </a:r>
            <a:r>
              <a:rPr lang="en-US" sz="3500" b="1" kern="0" dirty="0" err="1">
                <a:solidFill>
                  <a:srgbClr val="FF0000"/>
                </a:solidFill>
                <a:latin typeface="Times New Roman" panose="02020603050405020304" pitchFamily="18" charset="0"/>
                <a:cs typeface="Times New Roman" panose="02020603050405020304" pitchFamily="18" charset="0"/>
              </a:rPr>
              <a:t>toán</a:t>
            </a:r>
            <a:r>
              <a:rPr lang="en-US" sz="3500" b="1" kern="0" dirty="0">
                <a:solidFill>
                  <a:srgbClr val="FF0000"/>
                </a:solidFill>
                <a:latin typeface="Times New Roman" panose="02020603050405020304" pitchFamily="18" charset="0"/>
                <a:cs typeface="Times New Roman" panose="02020603050405020304" pitchFamily="18" charset="0"/>
              </a:rPr>
              <a:t> </a:t>
            </a:r>
            <a:r>
              <a:rPr lang="en-US" sz="3500" b="1" kern="0" dirty="0" err="1">
                <a:solidFill>
                  <a:srgbClr val="FF0000"/>
                </a:solidFill>
                <a:latin typeface="Times New Roman" panose="02020603050405020304" pitchFamily="18" charset="0"/>
                <a:cs typeface="Times New Roman" panose="02020603050405020304" pitchFamily="18" charset="0"/>
              </a:rPr>
              <a:t>cái</a:t>
            </a:r>
            <a:r>
              <a:rPr lang="en-US" sz="3500" b="1" kern="0" dirty="0">
                <a:solidFill>
                  <a:srgbClr val="FF0000"/>
                </a:solidFill>
                <a:latin typeface="Times New Roman" panose="02020603050405020304" pitchFamily="18" charset="0"/>
                <a:cs typeface="Times New Roman" panose="02020603050405020304" pitchFamily="18" charset="0"/>
              </a:rPr>
              <a:t> </a:t>
            </a:r>
            <a:r>
              <a:rPr lang="en-US" sz="3500" b="1" kern="0" dirty="0" err="1" smtClean="0">
                <a:solidFill>
                  <a:srgbClr val="FF0000"/>
                </a:solidFill>
                <a:latin typeface="Times New Roman" panose="02020603050405020304" pitchFamily="18" charset="0"/>
                <a:cs typeface="Times New Roman" panose="02020603050405020304" pitchFamily="18" charset="0"/>
              </a:rPr>
              <a:t>túi</a:t>
            </a:r>
            <a:endParaRPr lang="en-US" sz="3500" b="1" kern="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88710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C7606A43-5847-4085-98D4-D035276F370F}"/>
              </a:ext>
            </a:extLst>
          </p:cNvPr>
          <p:cNvSpPr>
            <a:spLocks noGrp="1" noChangeArrowheads="1"/>
          </p:cNvSpPr>
          <p:nvPr>
            <p:ph type="title"/>
          </p:nvPr>
        </p:nvSpPr>
        <p:spPr>
          <a:xfrm>
            <a:off x="0" y="0"/>
            <a:ext cx="9144000" cy="838200"/>
          </a:xfrm>
        </p:spPr>
        <p:txBody>
          <a:bodyPr>
            <a:normAutofit/>
          </a:bodyPr>
          <a:lstStyle/>
          <a:p>
            <a:r>
              <a:rPr lang="en-US" altLang="en-US" sz="3500" dirty="0" smtClean="0"/>
              <a:t>1.3. </a:t>
            </a:r>
            <a:r>
              <a:rPr lang="en-US" altLang="en-US" sz="3500" dirty="0" err="1" smtClean="0"/>
              <a:t>Bài</a:t>
            </a:r>
            <a:r>
              <a:rPr lang="en-US" altLang="en-US" sz="3500" dirty="0" smtClean="0"/>
              <a:t> </a:t>
            </a:r>
            <a:r>
              <a:rPr lang="en-US" altLang="en-US" sz="3500" dirty="0" err="1"/>
              <a:t>toán</a:t>
            </a:r>
            <a:r>
              <a:rPr lang="en-US" altLang="en-US" sz="3500" dirty="0"/>
              <a:t> </a:t>
            </a:r>
            <a:r>
              <a:rPr lang="en-US" altLang="en-US" sz="3500" dirty="0" err="1"/>
              <a:t>cái</a:t>
            </a:r>
            <a:r>
              <a:rPr lang="en-US" altLang="en-US" sz="3500" dirty="0"/>
              <a:t> </a:t>
            </a:r>
            <a:r>
              <a:rPr lang="en-US" altLang="en-US" sz="3500" dirty="0" err="1"/>
              <a:t>túi</a:t>
            </a:r>
            <a:r>
              <a:rPr lang="en-US" altLang="en-US" sz="3500" dirty="0"/>
              <a:t> (Knapsack Problem)</a:t>
            </a:r>
          </a:p>
        </p:txBody>
      </p:sp>
      <p:sp>
        <p:nvSpPr>
          <p:cNvPr id="38915" name="Rectangle 3">
            <a:extLst>
              <a:ext uri="{FF2B5EF4-FFF2-40B4-BE49-F238E27FC236}">
                <a16:creationId xmlns:a16="http://schemas.microsoft.com/office/drawing/2014/main" id="{A33332C8-FB20-498C-8C5E-3D0917FB4548}"/>
              </a:ext>
            </a:extLst>
          </p:cNvPr>
          <p:cNvSpPr>
            <a:spLocks noGrp="1" noChangeArrowheads="1"/>
          </p:cNvSpPr>
          <p:nvPr>
            <p:ph idx="1"/>
          </p:nvPr>
        </p:nvSpPr>
        <p:spPr>
          <a:xfrm>
            <a:off x="0" y="838200"/>
            <a:ext cx="9144000" cy="5181600"/>
          </a:xfrm>
        </p:spPr>
        <p:txBody>
          <a:bodyPr>
            <a:normAutofit/>
          </a:bodyPr>
          <a:lstStyle/>
          <a:p>
            <a:pPr algn="just">
              <a:spcBef>
                <a:spcPts val="1200"/>
              </a:spcBef>
            </a:pPr>
            <a:r>
              <a:rPr lang="vi-VN" altLang="en-US" sz="2500" dirty="0">
                <a:latin typeface="Times" panose="02020603050405020304" pitchFamily="18" charset="0"/>
                <a:cs typeface="Times" panose="02020603050405020304" pitchFamily="18" charset="0"/>
              </a:rPr>
              <a:t>Một nhà thám hiểm cần đem theo một cái túi có trọng lượng không quá </a:t>
            </a:r>
            <a:r>
              <a:rPr lang="vi-VN" altLang="en-US" sz="2500" i="1" dirty="0">
                <a:latin typeface="Times" panose="02020603050405020304" pitchFamily="18" charset="0"/>
                <a:cs typeface="Times" panose="02020603050405020304" pitchFamily="18" charset="0"/>
              </a:rPr>
              <a:t>b. </a:t>
            </a:r>
            <a:endParaRPr lang="en-US" altLang="en-US" sz="2500" i="1" dirty="0">
              <a:latin typeface="Times" panose="02020603050405020304" pitchFamily="18" charset="0"/>
              <a:cs typeface="Times" panose="02020603050405020304" pitchFamily="18" charset="0"/>
            </a:endParaRPr>
          </a:p>
          <a:p>
            <a:pPr algn="just">
              <a:spcBef>
                <a:spcPts val="1200"/>
              </a:spcBef>
            </a:pPr>
            <a:r>
              <a:rPr lang="vi-VN" altLang="en-US" sz="2500" dirty="0">
                <a:latin typeface="Times" panose="02020603050405020304" pitchFamily="18" charset="0"/>
                <a:cs typeface="Times" panose="02020603050405020304" pitchFamily="18" charset="0"/>
              </a:rPr>
              <a:t>Có</a:t>
            </a:r>
            <a:r>
              <a:rPr lang="vi-VN" altLang="en-US" sz="2500" i="1" dirty="0">
                <a:latin typeface="Times" panose="02020603050405020304" pitchFamily="18" charset="0"/>
                <a:cs typeface="Times" panose="02020603050405020304" pitchFamily="18" charset="0"/>
              </a:rPr>
              <a:t> n </a:t>
            </a:r>
            <a:r>
              <a:rPr lang="vi-VN" altLang="en-US" sz="2500" dirty="0">
                <a:latin typeface="Times" panose="02020603050405020304" pitchFamily="18" charset="0"/>
                <a:cs typeface="Times" panose="02020603050405020304" pitchFamily="18" charset="0"/>
              </a:rPr>
              <a:t>đồ vật có thể đem theo. Đồ vật thứ</a:t>
            </a:r>
            <a:r>
              <a:rPr lang="vi-VN" altLang="en-US" sz="2500" i="1" dirty="0">
                <a:latin typeface="Times" panose="02020603050405020304" pitchFamily="18" charset="0"/>
                <a:cs typeface="Times" panose="02020603050405020304" pitchFamily="18" charset="0"/>
              </a:rPr>
              <a:t> j </a:t>
            </a:r>
            <a:r>
              <a:rPr lang="vi-VN" altLang="en-US" sz="2500" dirty="0">
                <a:latin typeface="Times" panose="02020603050405020304" pitchFamily="18" charset="0"/>
                <a:cs typeface="Times" panose="02020603050405020304" pitchFamily="18" charset="0"/>
              </a:rPr>
              <a:t>có </a:t>
            </a:r>
            <a:endParaRPr lang="en-US" altLang="en-US" sz="2500" dirty="0">
              <a:latin typeface="Times" panose="02020603050405020304" pitchFamily="18" charset="0"/>
              <a:cs typeface="Times" panose="02020603050405020304" pitchFamily="18" charset="0"/>
            </a:endParaRPr>
          </a:p>
          <a:p>
            <a:pPr lvl="1" algn="just">
              <a:spcBef>
                <a:spcPts val="1200"/>
              </a:spcBef>
            </a:pPr>
            <a:r>
              <a:rPr lang="vi-VN" altLang="en-US" sz="2500" dirty="0">
                <a:latin typeface="Times" panose="02020603050405020304" pitchFamily="18" charset="0"/>
                <a:cs typeface="Times" panose="02020603050405020304" pitchFamily="18" charset="0"/>
              </a:rPr>
              <a:t>trọng lượng là</a:t>
            </a:r>
            <a:r>
              <a:rPr lang="vi-VN" altLang="en-US" sz="2500" i="1" dirty="0">
                <a:latin typeface="Times" panose="02020603050405020304" pitchFamily="18" charset="0"/>
                <a:cs typeface="Times" panose="02020603050405020304" pitchFamily="18" charset="0"/>
              </a:rPr>
              <a:t> </a:t>
            </a:r>
            <a:r>
              <a:rPr lang="en-US" altLang="en-US" sz="2500" i="1" dirty="0">
                <a:latin typeface="Times" panose="02020603050405020304" pitchFamily="18" charset="0"/>
                <a:cs typeface="Times" panose="02020603050405020304" pitchFamily="18" charset="0"/>
              </a:rPr>
              <a:t>w</a:t>
            </a:r>
            <a:r>
              <a:rPr lang="vi-VN" altLang="en-US" sz="2500" i="1" baseline="-25000" dirty="0" smtClean="0">
                <a:latin typeface="Times" panose="02020603050405020304" pitchFamily="18" charset="0"/>
                <a:cs typeface="Times" panose="02020603050405020304" pitchFamily="18" charset="0"/>
              </a:rPr>
              <a:t>j</a:t>
            </a:r>
            <a:r>
              <a:rPr lang="vi-VN" altLang="en-US" sz="2500" i="1" dirty="0" smtClean="0">
                <a:latin typeface="Times" panose="02020603050405020304" pitchFamily="18" charset="0"/>
                <a:cs typeface="Times" panose="02020603050405020304" pitchFamily="18" charset="0"/>
              </a:rPr>
              <a:t> </a:t>
            </a:r>
            <a:r>
              <a:rPr lang="vi-VN" altLang="en-US" sz="2500" dirty="0">
                <a:latin typeface="Times" panose="02020603050405020304" pitchFamily="18" charset="0"/>
                <a:cs typeface="Times" panose="02020603050405020304" pitchFamily="18" charset="0"/>
              </a:rPr>
              <a:t>và </a:t>
            </a:r>
            <a:endParaRPr lang="en-US" altLang="en-US" sz="2500" dirty="0">
              <a:latin typeface="Times" panose="02020603050405020304" pitchFamily="18" charset="0"/>
              <a:cs typeface="Times" panose="02020603050405020304" pitchFamily="18" charset="0"/>
            </a:endParaRPr>
          </a:p>
          <a:p>
            <a:pPr lvl="1" algn="just">
              <a:spcBef>
                <a:spcPts val="1200"/>
              </a:spcBef>
            </a:pPr>
            <a:r>
              <a:rPr lang="vi-VN" altLang="en-US" sz="2500" dirty="0">
                <a:latin typeface="Times" panose="02020603050405020304" pitchFamily="18" charset="0"/>
                <a:cs typeface="Times" panose="02020603050405020304" pitchFamily="18" charset="0"/>
              </a:rPr>
              <a:t>giá trị sử dụng là </a:t>
            </a:r>
            <a:r>
              <a:rPr lang="en-US" altLang="en-US" sz="2500" i="1" dirty="0" smtClean="0">
                <a:latin typeface="Times" panose="02020603050405020304" pitchFamily="18" charset="0"/>
                <a:cs typeface="Times" panose="02020603050405020304" pitchFamily="18" charset="0"/>
              </a:rPr>
              <a:t>v</a:t>
            </a:r>
            <a:r>
              <a:rPr lang="vi-VN" altLang="en-US" sz="2500" i="1" baseline="-25000" dirty="0" smtClean="0">
                <a:latin typeface="Times" panose="02020603050405020304" pitchFamily="18" charset="0"/>
                <a:cs typeface="Times" panose="02020603050405020304" pitchFamily="18" charset="0"/>
              </a:rPr>
              <a:t>j</a:t>
            </a:r>
            <a:r>
              <a:rPr lang="vi-VN" altLang="en-US" sz="2500" i="1" dirty="0" smtClean="0">
                <a:latin typeface="Times" panose="02020603050405020304" pitchFamily="18" charset="0"/>
                <a:cs typeface="Times" panose="02020603050405020304" pitchFamily="18" charset="0"/>
              </a:rPr>
              <a:t> </a:t>
            </a:r>
            <a:r>
              <a:rPr lang="vi-VN" altLang="en-US" sz="2500" dirty="0">
                <a:latin typeface="Times" panose="02020603050405020304" pitchFamily="18" charset="0"/>
                <a:cs typeface="Times" panose="02020603050405020304" pitchFamily="18" charset="0"/>
              </a:rPr>
              <a:t>(</a:t>
            </a:r>
            <a:r>
              <a:rPr lang="en-US" altLang="en-US" sz="2500" dirty="0">
                <a:latin typeface="Times" panose="02020603050405020304" pitchFamily="18" charset="0"/>
                <a:cs typeface="Times" panose="02020603050405020304" pitchFamily="18" charset="0"/>
              </a:rPr>
              <a:t> </a:t>
            </a:r>
            <a:r>
              <a:rPr lang="vi-VN" altLang="en-US" sz="2500" i="1" dirty="0">
                <a:latin typeface="Times" panose="02020603050405020304" pitchFamily="18" charset="0"/>
                <a:cs typeface="Times" panose="02020603050405020304" pitchFamily="18" charset="0"/>
              </a:rPr>
              <a:t>j = </a:t>
            </a:r>
            <a:r>
              <a:rPr lang="vi-VN" altLang="en-US" sz="2500" dirty="0">
                <a:latin typeface="Times" panose="02020603050405020304" pitchFamily="18" charset="0"/>
                <a:cs typeface="Times" panose="02020603050405020304" pitchFamily="18" charset="0"/>
              </a:rPr>
              <a:t>1, 2,...,</a:t>
            </a:r>
            <a:r>
              <a:rPr lang="vi-VN" altLang="en-US" sz="2500" i="1" dirty="0">
                <a:latin typeface="Times" panose="02020603050405020304" pitchFamily="18" charset="0"/>
                <a:cs typeface="Times" panose="02020603050405020304" pitchFamily="18" charset="0"/>
              </a:rPr>
              <a:t> n</a:t>
            </a:r>
            <a:r>
              <a:rPr lang="vi-VN" altLang="en-US" sz="2500" dirty="0">
                <a:latin typeface="Times" panose="02020603050405020304" pitchFamily="18" charset="0"/>
                <a:cs typeface="Times" panose="02020603050405020304" pitchFamily="18" charset="0"/>
              </a:rPr>
              <a:t>). </a:t>
            </a:r>
            <a:endParaRPr lang="en-US" altLang="en-US" sz="2500" dirty="0">
              <a:latin typeface="Times" panose="02020603050405020304" pitchFamily="18" charset="0"/>
              <a:cs typeface="Times" panose="02020603050405020304" pitchFamily="18" charset="0"/>
            </a:endParaRPr>
          </a:p>
          <a:p>
            <a:pPr algn="just">
              <a:spcBef>
                <a:spcPts val="1200"/>
              </a:spcBef>
            </a:pPr>
            <a:r>
              <a:rPr lang="vi-VN" altLang="en-US" sz="2500" dirty="0">
                <a:latin typeface="Times" panose="02020603050405020304" pitchFamily="18" charset="0"/>
                <a:cs typeface="Times" panose="02020603050405020304" pitchFamily="18" charset="0"/>
              </a:rPr>
              <a:t>Hỏi rằng nhà thám hiểm cần đem theo các đồ vật nào để cho tổng giá trị sử dụng của các đồ vật </a:t>
            </a:r>
            <a:r>
              <a:rPr lang="vi-VN" altLang="en-US" sz="2500" dirty="0" smtClean="0">
                <a:latin typeface="Times" panose="02020603050405020304" pitchFamily="18" charset="0"/>
                <a:cs typeface="Times" panose="02020603050405020304" pitchFamily="18" charset="0"/>
              </a:rPr>
              <a:t>đem theo là lớn nhất?</a:t>
            </a:r>
            <a:endParaRPr lang="en-US" altLang="en-US" sz="25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39606824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6">
            <a:extLst>
              <a:ext uri="{FF2B5EF4-FFF2-40B4-BE49-F238E27FC236}">
                <a16:creationId xmlns:a16="http://schemas.microsoft.com/office/drawing/2014/main" id="{B0602D07-E7EF-4088-A144-AE4AE5E1E27B}"/>
              </a:ext>
            </a:extLst>
          </p:cNvPr>
          <p:cNvSpPr>
            <a:spLocks noGrp="1" noChangeArrowheads="1"/>
          </p:cNvSpPr>
          <p:nvPr>
            <p:ph type="title"/>
          </p:nvPr>
        </p:nvSpPr>
        <p:spPr>
          <a:xfrm>
            <a:off x="16669" y="96838"/>
            <a:ext cx="8255000" cy="741362"/>
          </a:xfrm>
        </p:spPr>
        <p:txBody>
          <a:bodyPr>
            <a:normAutofit/>
          </a:bodyPr>
          <a:lstStyle/>
          <a:p>
            <a:r>
              <a:rPr lang="en-US" altLang="en-US" sz="3500" dirty="0" err="1"/>
              <a:t>Phát</a:t>
            </a:r>
            <a:r>
              <a:rPr lang="en-US" altLang="en-US" sz="3500" dirty="0"/>
              <a:t> </a:t>
            </a:r>
            <a:r>
              <a:rPr lang="en-US" altLang="en-US" sz="3500" dirty="0" err="1"/>
              <a:t>biểu</a:t>
            </a:r>
            <a:r>
              <a:rPr lang="en-US" altLang="en-US" sz="3500" dirty="0"/>
              <a:t> </a:t>
            </a:r>
            <a:r>
              <a:rPr lang="en-US" altLang="en-US" sz="3500" dirty="0" err="1"/>
              <a:t>bài</a:t>
            </a:r>
            <a:r>
              <a:rPr lang="en-US" altLang="en-US" sz="3500" dirty="0"/>
              <a:t> </a:t>
            </a:r>
            <a:r>
              <a:rPr lang="en-US" altLang="en-US" sz="3500" dirty="0" err="1"/>
              <a:t>toán</a:t>
            </a:r>
            <a:endParaRPr lang="en-US" altLang="en-US" sz="3500" dirty="0"/>
          </a:p>
        </p:txBody>
      </p:sp>
      <p:sp>
        <p:nvSpPr>
          <p:cNvPr id="24579" name="Rectangle 3">
            <a:extLst>
              <a:ext uri="{FF2B5EF4-FFF2-40B4-BE49-F238E27FC236}">
                <a16:creationId xmlns:a16="http://schemas.microsoft.com/office/drawing/2014/main" id="{E9B52746-2931-43BD-88EB-4122AF3A760B}"/>
              </a:ext>
            </a:extLst>
          </p:cNvPr>
          <p:cNvSpPr>
            <a:spLocks noGrp="1" noChangeArrowheads="1"/>
          </p:cNvSpPr>
          <p:nvPr>
            <p:ph type="body" sz="half" idx="1"/>
          </p:nvPr>
        </p:nvSpPr>
        <p:spPr>
          <a:xfrm>
            <a:off x="8312" y="801688"/>
            <a:ext cx="9135687" cy="5181600"/>
          </a:xfrm>
        </p:spPr>
        <p:txBody>
          <a:bodyPr/>
          <a:lstStyle/>
          <a:p>
            <a:pPr algn="just">
              <a:defRPr/>
            </a:pPr>
            <a:r>
              <a:rPr lang="vi-VN" sz="2800" dirty="0">
                <a:latin typeface="Times New Roman" panose="02020603050405020304" pitchFamily="18" charset="0"/>
                <a:cs typeface="Times New Roman" panose="02020603050405020304" pitchFamily="18" charset="0"/>
              </a:rPr>
              <a:t>Một phương án đem đồ của nhà thám hiểm có thể biểu diễn bởi vectơ nhị phân độ dài </a:t>
            </a:r>
            <a:r>
              <a:rPr lang="vi-VN" sz="2800" i="1" dirty="0">
                <a:latin typeface="Times New Roman" panose="02020603050405020304" pitchFamily="18" charset="0"/>
                <a:cs typeface="Times New Roman" panose="02020603050405020304" pitchFamily="18" charset="0"/>
              </a:rPr>
              <a:t>n</a:t>
            </a:r>
            <a:r>
              <a:rPr lang="vi-VN" sz="2800" dirty="0">
                <a:latin typeface="Times New Roman" panose="02020603050405020304" pitchFamily="18" charset="0"/>
                <a:cs typeface="Times New Roman" panose="02020603050405020304" pitchFamily="18" charset="0"/>
              </a:rPr>
              <a:t>: </a:t>
            </a:r>
            <a:r>
              <a:rPr lang="vi-VN" sz="2800" i="1" dirty="0">
                <a:latin typeface="Times New Roman" panose="02020603050405020304" pitchFamily="18" charset="0"/>
                <a:cs typeface="Times New Roman" panose="02020603050405020304" pitchFamily="18" charset="0"/>
              </a:rPr>
              <a:t>x = </a:t>
            </a:r>
            <a:r>
              <a:rPr lang="vi-VN" sz="2800" dirty="0">
                <a:latin typeface="Times New Roman" panose="02020603050405020304" pitchFamily="18" charset="0"/>
                <a:cs typeface="Times New Roman" panose="02020603050405020304" pitchFamily="18" charset="0"/>
              </a:rPr>
              <a:t>(</a:t>
            </a:r>
            <a:r>
              <a:rPr lang="vi-VN" sz="2800" i="1" dirty="0">
                <a:latin typeface="Times New Roman" panose="02020603050405020304" pitchFamily="18" charset="0"/>
                <a:cs typeface="Times New Roman" panose="02020603050405020304" pitchFamily="18" charset="0"/>
              </a:rPr>
              <a:t>x</a:t>
            </a:r>
            <a:r>
              <a:rPr lang="vi-VN" sz="2800" baseline="-25000" dirty="0">
                <a:latin typeface="Times New Roman" panose="02020603050405020304" pitchFamily="18" charset="0"/>
                <a:cs typeface="Times New Roman" panose="02020603050405020304" pitchFamily="18" charset="0"/>
              </a:rPr>
              <a:t>1</a:t>
            </a:r>
            <a:r>
              <a:rPr lang="vi-VN" sz="2800" i="1" dirty="0">
                <a:latin typeface="Times New Roman" panose="02020603050405020304" pitchFamily="18" charset="0"/>
                <a:cs typeface="Times New Roman" panose="02020603050405020304" pitchFamily="18" charset="0"/>
              </a:rPr>
              <a:t>, x</a:t>
            </a:r>
            <a:r>
              <a:rPr lang="vi-VN" sz="2800" baseline="-25000" dirty="0">
                <a:latin typeface="Times New Roman" panose="02020603050405020304" pitchFamily="18" charset="0"/>
                <a:cs typeface="Times New Roman" panose="02020603050405020304" pitchFamily="18" charset="0"/>
              </a:rPr>
              <a:t>2</a:t>
            </a:r>
            <a:r>
              <a:rPr lang="vi-VN" sz="2800" i="1" dirty="0">
                <a:latin typeface="Times New Roman" panose="02020603050405020304" pitchFamily="18" charset="0"/>
                <a:cs typeface="Times New Roman" panose="02020603050405020304" pitchFamily="18" charset="0"/>
              </a:rPr>
              <a:t>,..., x</a:t>
            </a:r>
            <a:r>
              <a:rPr lang="vi-VN" sz="2800" i="1" baseline="-25000" dirty="0">
                <a:latin typeface="Times New Roman" panose="02020603050405020304" pitchFamily="18" charset="0"/>
                <a:cs typeface="Times New Roman" panose="02020603050405020304" pitchFamily="18" charset="0"/>
              </a:rPr>
              <a:t>n</a:t>
            </a:r>
            <a:r>
              <a:rPr lang="vi-VN" sz="2800" dirty="0">
                <a:latin typeface="Times New Roman" panose="02020603050405020304" pitchFamily="18" charset="0"/>
                <a:cs typeface="Times New Roman" panose="02020603050405020304" pitchFamily="18" charset="0"/>
              </a:rPr>
              <a:t>), trong đó </a:t>
            </a:r>
            <a:r>
              <a:rPr lang="vi-VN" sz="2800" i="1" dirty="0">
                <a:latin typeface="Times New Roman" panose="02020603050405020304" pitchFamily="18" charset="0"/>
                <a:cs typeface="Times New Roman" panose="02020603050405020304" pitchFamily="18" charset="0"/>
              </a:rPr>
              <a:t>x</a:t>
            </a:r>
            <a:r>
              <a:rPr lang="vi-VN" sz="2800" i="1" baseline="-25000" dirty="0">
                <a:latin typeface="Times New Roman" panose="02020603050405020304" pitchFamily="18" charset="0"/>
                <a:cs typeface="Times New Roman" panose="02020603050405020304" pitchFamily="18" charset="0"/>
              </a:rPr>
              <a:t>j</a:t>
            </a:r>
            <a:r>
              <a:rPr lang="vi-VN" sz="2800" i="1" dirty="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 = 1 nếu đồ vật thứ </a:t>
            </a:r>
            <a:r>
              <a:rPr lang="vi-VN" sz="2800" i="1" dirty="0">
                <a:latin typeface="Times New Roman" panose="02020603050405020304" pitchFamily="18" charset="0"/>
                <a:cs typeface="Times New Roman" panose="02020603050405020304" pitchFamily="18" charset="0"/>
              </a:rPr>
              <a:t>j</a:t>
            </a:r>
            <a:r>
              <a:rPr lang="vi-VN" sz="2800" dirty="0">
                <a:latin typeface="Times New Roman" panose="02020603050405020304" pitchFamily="18" charset="0"/>
                <a:cs typeface="Times New Roman" panose="02020603050405020304" pitchFamily="18" charset="0"/>
              </a:rPr>
              <a:t> được đem theo và </a:t>
            </a:r>
            <a:r>
              <a:rPr lang="vi-VN" sz="2800" i="1" dirty="0">
                <a:latin typeface="Times New Roman" panose="02020603050405020304" pitchFamily="18" charset="0"/>
                <a:cs typeface="Times New Roman" panose="02020603050405020304" pitchFamily="18" charset="0"/>
              </a:rPr>
              <a:t>x</a:t>
            </a:r>
            <a:r>
              <a:rPr lang="vi-VN" sz="2800" i="1" baseline="-25000" dirty="0">
                <a:latin typeface="Times New Roman" panose="02020603050405020304" pitchFamily="18" charset="0"/>
                <a:cs typeface="Times New Roman" panose="02020603050405020304" pitchFamily="18" charset="0"/>
              </a:rPr>
              <a:t>j</a:t>
            </a:r>
            <a:r>
              <a:rPr lang="vi-VN" sz="2800" dirty="0">
                <a:latin typeface="Times New Roman" panose="02020603050405020304" pitchFamily="18" charset="0"/>
                <a:cs typeface="Times New Roman" panose="02020603050405020304" pitchFamily="18" charset="0"/>
              </a:rPr>
              <a:t> = 0 nếu trái lại. </a:t>
            </a:r>
          </a:p>
          <a:p>
            <a:pPr>
              <a:defRPr/>
            </a:pPr>
            <a:r>
              <a:rPr lang="vi-VN" sz="2800" dirty="0">
                <a:latin typeface="Times New Roman" panose="02020603050405020304" pitchFamily="18" charset="0"/>
                <a:cs typeface="Times New Roman" panose="02020603050405020304" pitchFamily="18" charset="0"/>
              </a:rPr>
              <a:t>Với phương án </a:t>
            </a:r>
            <a:r>
              <a:rPr lang="vi-VN" sz="2800" i="1" dirty="0">
                <a:latin typeface="Times New Roman" panose="02020603050405020304" pitchFamily="18" charset="0"/>
                <a:cs typeface="Times New Roman" panose="02020603050405020304" pitchFamily="18" charset="0"/>
              </a:rPr>
              <a:t>x</a:t>
            </a:r>
            <a:r>
              <a:rPr lang="vi-VN" sz="2800" dirty="0">
                <a:latin typeface="Times New Roman" panose="02020603050405020304" pitchFamily="18" charset="0"/>
                <a:cs typeface="Times New Roman" panose="02020603050405020304" pitchFamily="18" charset="0"/>
              </a:rPr>
              <a:t>, giá trị đồ vật đem theo là</a:t>
            </a:r>
          </a:p>
          <a:p>
            <a:pPr marL="0" indent="0">
              <a:buFont typeface="Wingdings" panose="05000000000000000000" pitchFamily="2" charset="2"/>
              <a:buNone/>
              <a:defRPr/>
            </a:pPr>
            <a:r>
              <a:rPr lang="en-GB" sz="2800" dirty="0">
                <a:latin typeface="Times New Roman" panose="02020603050405020304" pitchFamily="18" charset="0"/>
                <a:cs typeface="Times New Roman" panose="02020603050405020304" pitchFamily="18" charset="0"/>
              </a:rPr>
              <a:t>				                      </a:t>
            </a:r>
          </a:p>
          <a:p>
            <a:pPr marL="0" indent="0">
              <a:buFont typeface="Wingdings" panose="05000000000000000000" pitchFamily="2" charset="2"/>
              <a:buNone/>
              <a:defRPr/>
            </a:pPr>
            <a:r>
              <a:rPr lang="en-GB" sz="2800" dirty="0">
                <a:latin typeface="Times New Roman" panose="02020603050405020304" pitchFamily="18" charset="0"/>
                <a:cs typeface="Times New Roman" panose="02020603050405020304" pitchFamily="18" charset="0"/>
              </a:rPr>
              <a:t>   </a:t>
            </a:r>
          </a:p>
          <a:p>
            <a:pPr marL="0" indent="0">
              <a:buFontTx/>
              <a:buNone/>
              <a:defRPr/>
            </a:pPr>
            <a:r>
              <a:rPr lang="vi-VN" sz="2800" dirty="0">
                <a:latin typeface="Times New Roman" panose="02020603050405020304" pitchFamily="18" charset="0"/>
                <a:cs typeface="Times New Roman" panose="02020603050405020304" pitchFamily="18" charset="0"/>
              </a:rPr>
              <a:t>tổng trọng lượng đồ vật đem theo là</a:t>
            </a:r>
            <a:endParaRPr lang="en-US" sz="2800" dirty="0">
              <a:latin typeface="Times New Roman" panose="02020603050405020304" pitchFamily="18" charset="0"/>
              <a:cs typeface="Times New Roman" panose="02020603050405020304" pitchFamily="18" charset="0"/>
            </a:endParaRPr>
          </a:p>
        </p:txBody>
      </p:sp>
      <p:graphicFrame>
        <p:nvGraphicFramePr>
          <p:cNvPr id="39942" name="Object 15">
            <a:extLst>
              <a:ext uri="{FF2B5EF4-FFF2-40B4-BE49-F238E27FC236}">
                <a16:creationId xmlns:a16="http://schemas.microsoft.com/office/drawing/2014/main" id="{8A74CBF5-6815-48E0-B9C7-E14FF132E0BD}"/>
              </a:ext>
            </a:extLst>
          </p:cNvPr>
          <p:cNvGraphicFramePr>
            <a:graphicFrameLocks noGrp="1" noChangeAspect="1"/>
          </p:cNvGraphicFramePr>
          <p:nvPr>
            <p:ph sz="half" idx="2"/>
            <p:extLst>
              <p:ext uri="{D42A27DB-BD31-4B8C-83A1-F6EECF244321}">
                <p14:modId xmlns:p14="http://schemas.microsoft.com/office/powerpoint/2010/main" val="1171661154"/>
              </p:ext>
            </p:extLst>
          </p:nvPr>
        </p:nvGraphicFramePr>
        <p:xfrm>
          <a:off x="3078163" y="4376738"/>
          <a:ext cx="2132012" cy="995362"/>
        </p:xfrm>
        <a:graphic>
          <a:graphicData uri="http://schemas.openxmlformats.org/presentationml/2006/ole">
            <mc:AlternateContent xmlns:mc="http://schemas.openxmlformats.org/markup-compatibility/2006">
              <mc:Choice xmlns:v="urn:schemas-microsoft-com:vml" Requires="v">
                <p:oleObj spid="_x0000_s2100" name="Equation" r:id="rId3" imgW="952200" imgH="444240" progId="Equation.DSMT4">
                  <p:embed/>
                </p:oleObj>
              </mc:Choice>
              <mc:Fallback>
                <p:oleObj name="Equation" r:id="rId3" imgW="952200" imgH="444240" progId="Equation.DSMT4">
                  <p:embed/>
                  <p:pic>
                    <p:nvPicPr>
                      <p:cNvPr id="39942" name="Object 15">
                        <a:extLst>
                          <a:ext uri="{FF2B5EF4-FFF2-40B4-BE49-F238E27FC236}">
                            <a16:creationId xmlns:a16="http://schemas.microsoft.com/office/drawing/2014/main" id="{8A74CBF5-6815-48E0-B9C7-E14FF132E0BD}"/>
                          </a:ext>
                        </a:extLst>
                      </p:cNvPr>
                      <p:cNvPicPr>
                        <a:picLocks noGrp="1" noChangeAspect="1" noChangeArrowheads="1"/>
                      </p:cNvPicPr>
                      <p:nvPr/>
                    </p:nvPicPr>
                    <p:blipFill>
                      <a:blip r:embed="rId4"/>
                      <a:srcRect/>
                      <a:stretch>
                        <a:fillRect/>
                      </a:stretch>
                    </p:blipFill>
                    <p:spPr bwMode="auto">
                      <a:xfrm>
                        <a:off x="3078163" y="4376738"/>
                        <a:ext cx="2132012" cy="995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40" name="Rectangle 5">
            <a:extLst>
              <a:ext uri="{FF2B5EF4-FFF2-40B4-BE49-F238E27FC236}">
                <a16:creationId xmlns:a16="http://schemas.microsoft.com/office/drawing/2014/main" id="{87A2E651-B9B4-4959-B863-078EA16CFF43}"/>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4000">
              <a:solidFill>
                <a:schemeClr val="tx1"/>
              </a:solidFill>
              <a:latin typeface="Times New Roman" panose="02020603050405020304" pitchFamily="18" charset="0"/>
            </a:endParaRPr>
          </a:p>
        </p:txBody>
      </p:sp>
      <p:graphicFrame>
        <p:nvGraphicFramePr>
          <p:cNvPr id="39941" name="Object 4">
            <a:extLst>
              <a:ext uri="{FF2B5EF4-FFF2-40B4-BE49-F238E27FC236}">
                <a16:creationId xmlns:a16="http://schemas.microsoft.com/office/drawing/2014/main" id="{8D8677BC-769E-49D0-A003-3BCD435B3F1B}"/>
              </a:ext>
            </a:extLst>
          </p:cNvPr>
          <p:cNvGraphicFramePr>
            <a:graphicFrameLocks noChangeAspect="1"/>
          </p:cNvGraphicFramePr>
          <p:nvPr>
            <p:extLst>
              <p:ext uri="{D42A27DB-BD31-4B8C-83A1-F6EECF244321}">
                <p14:modId xmlns:p14="http://schemas.microsoft.com/office/powerpoint/2010/main" val="2946813620"/>
              </p:ext>
            </p:extLst>
          </p:nvPr>
        </p:nvGraphicFramePr>
        <p:xfrm>
          <a:off x="2989263" y="2459832"/>
          <a:ext cx="2220912" cy="1022350"/>
        </p:xfrm>
        <a:graphic>
          <a:graphicData uri="http://schemas.openxmlformats.org/presentationml/2006/ole">
            <mc:AlternateContent xmlns:mc="http://schemas.openxmlformats.org/markup-compatibility/2006">
              <mc:Choice xmlns:v="urn:schemas-microsoft-com:vml" Requires="v">
                <p:oleObj spid="_x0000_s2101" name="Equation" r:id="rId5" imgW="965160" imgH="444240" progId="Equation.DSMT4">
                  <p:embed/>
                </p:oleObj>
              </mc:Choice>
              <mc:Fallback>
                <p:oleObj name="Equation" r:id="rId5" imgW="965160" imgH="444240" progId="Equation.DSMT4">
                  <p:embed/>
                  <p:pic>
                    <p:nvPicPr>
                      <p:cNvPr id="39941" name="Object 4">
                        <a:extLst>
                          <a:ext uri="{FF2B5EF4-FFF2-40B4-BE49-F238E27FC236}">
                            <a16:creationId xmlns:a16="http://schemas.microsoft.com/office/drawing/2014/main" id="{8D8677BC-769E-49D0-A003-3BCD435B3F1B}"/>
                          </a:ext>
                        </a:extLst>
                      </p:cNvPr>
                      <p:cNvPicPr>
                        <a:picLocks noChangeAspect="1" noChangeArrowheads="1"/>
                      </p:cNvPicPr>
                      <p:nvPr/>
                    </p:nvPicPr>
                    <p:blipFill>
                      <a:blip r:embed="rId6"/>
                      <a:srcRect/>
                      <a:stretch>
                        <a:fillRect/>
                      </a:stretch>
                    </p:blipFill>
                    <p:spPr bwMode="auto">
                      <a:xfrm>
                        <a:off x="2989263" y="2459832"/>
                        <a:ext cx="2220912" cy="102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7113318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18C1383A-B442-448C-8528-E922D9FE0E4C}"/>
              </a:ext>
            </a:extLst>
          </p:cNvPr>
          <p:cNvSpPr>
            <a:spLocks noGrp="1" noChangeArrowheads="1"/>
          </p:cNvSpPr>
          <p:nvPr>
            <p:ph type="title"/>
          </p:nvPr>
        </p:nvSpPr>
        <p:spPr>
          <a:xfrm>
            <a:off x="0" y="0"/>
            <a:ext cx="9144000" cy="838200"/>
          </a:xfrm>
        </p:spPr>
        <p:txBody>
          <a:bodyPr>
            <a:normAutofit/>
          </a:bodyPr>
          <a:lstStyle/>
          <a:p>
            <a:r>
              <a:rPr lang="en-US" altLang="en-US" sz="3500" dirty="0" smtClean="0"/>
              <a:t>1.3. </a:t>
            </a:r>
            <a:r>
              <a:rPr lang="en-US" altLang="en-US" sz="3500" dirty="0" err="1" smtClean="0"/>
              <a:t>Bài</a:t>
            </a:r>
            <a:r>
              <a:rPr lang="en-US" altLang="en-US" sz="3500" dirty="0" smtClean="0"/>
              <a:t> </a:t>
            </a:r>
            <a:r>
              <a:rPr lang="en-US" altLang="en-US" sz="3500" dirty="0" err="1"/>
              <a:t>toán</a:t>
            </a:r>
            <a:r>
              <a:rPr lang="en-US" altLang="en-US" sz="3500" dirty="0"/>
              <a:t> </a:t>
            </a:r>
            <a:r>
              <a:rPr lang="en-US" altLang="en-US" sz="3500" dirty="0" err="1"/>
              <a:t>cái</a:t>
            </a:r>
            <a:r>
              <a:rPr lang="en-US" altLang="en-US" sz="3500" dirty="0"/>
              <a:t> </a:t>
            </a:r>
            <a:r>
              <a:rPr lang="en-US" altLang="en-US" sz="3500" dirty="0" err="1"/>
              <a:t>túi</a:t>
            </a:r>
            <a:endParaRPr lang="en-US" altLang="en-US" sz="3500" dirty="0"/>
          </a:p>
        </p:txBody>
      </p:sp>
      <p:sp>
        <p:nvSpPr>
          <p:cNvPr id="40963" name="Rectangle 3">
            <a:extLst>
              <a:ext uri="{FF2B5EF4-FFF2-40B4-BE49-F238E27FC236}">
                <a16:creationId xmlns:a16="http://schemas.microsoft.com/office/drawing/2014/main" id="{97DACF16-136D-4796-A30C-F8B3FFBF6803}"/>
              </a:ext>
            </a:extLst>
          </p:cNvPr>
          <p:cNvSpPr>
            <a:spLocks noGrp="1" noChangeArrowheads="1"/>
          </p:cNvSpPr>
          <p:nvPr>
            <p:ph idx="1"/>
          </p:nvPr>
        </p:nvSpPr>
        <p:spPr>
          <a:xfrm>
            <a:off x="36022" y="831273"/>
            <a:ext cx="9107978" cy="4929188"/>
          </a:xfrm>
        </p:spPr>
        <p:txBody>
          <a:bodyPr/>
          <a:lstStyle/>
          <a:p>
            <a:pPr marL="0" indent="0" algn="just">
              <a:buNone/>
            </a:pPr>
            <a:r>
              <a:rPr lang="vi-VN" altLang="en-US" sz="2500" dirty="0">
                <a:latin typeface="Times New Roman" panose="02020603050405020304" pitchFamily="18" charset="0"/>
                <a:cs typeface="Times New Roman" panose="02020603050405020304" pitchFamily="18" charset="0"/>
              </a:rPr>
              <a:t>Bài toán cái túi có thể phát biểu dưới dạng bài toán tối ưu tổ hợp sau:</a:t>
            </a:r>
            <a:endParaRPr lang="en-US" altLang="en-US" sz="2500" dirty="0">
              <a:latin typeface="Times New Roman" panose="02020603050405020304" pitchFamily="18" charset="0"/>
              <a:cs typeface="Times New Roman" panose="02020603050405020304" pitchFamily="18" charset="0"/>
            </a:endParaRPr>
          </a:p>
          <a:p>
            <a:pPr marL="0" indent="0" algn="just">
              <a:buNone/>
            </a:pPr>
            <a:endParaRPr lang="en-US" altLang="en-US" sz="2500" dirty="0" smtClean="0">
              <a:solidFill>
                <a:srgbClr val="FF0000"/>
              </a:solidFill>
              <a:latin typeface="Times New Roman" panose="02020603050405020304" pitchFamily="18" charset="0"/>
              <a:cs typeface="Times New Roman" panose="02020603050405020304" pitchFamily="18" charset="0"/>
            </a:endParaRPr>
          </a:p>
          <a:p>
            <a:pPr marL="0" indent="0" algn="just">
              <a:buNone/>
            </a:pPr>
            <a:r>
              <a:rPr lang="en-US" altLang="en-US" sz="2500" dirty="0" err="1" smtClean="0">
                <a:solidFill>
                  <a:srgbClr val="FF0000"/>
                </a:solidFill>
                <a:latin typeface="Times New Roman" panose="02020603050405020304" pitchFamily="18" charset="0"/>
                <a:cs typeface="Times New Roman" panose="02020603050405020304" pitchFamily="18" charset="0"/>
              </a:rPr>
              <a:t>Trong</a:t>
            </a:r>
            <a:r>
              <a:rPr lang="en-US" altLang="en-US" sz="2500" dirty="0" smtClean="0">
                <a:solidFill>
                  <a:srgbClr val="FF0000"/>
                </a:solidFill>
                <a:latin typeface="Times New Roman" panose="02020603050405020304" pitchFamily="18" charset="0"/>
                <a:cs typeface="Times New Roman" panose="02020603050405020304" pitchFamily="18" charset="0"/>
              </a:rPr>
              <a:t> </a:t>
            </a:r>
            <a:r>
              <a:rPr lang="en-US" altLang="en-US" sz="2500" dirty="0" err="1">
                <a:solidFill>
                  <a:srgbClr val="FF0000"/>
                </a:solidFill>
                <a:latin typeface="Times New Roman" panose="02020603050405020304" pitchFamily="18" charset="0"/>
                <a:cs typeface="Times New Roman" panose="02020603050405020304" pitchFamily="18" charset="0"/>
              </a:rPr>
              <a:t>số</a:t>
            </a:r>
            <a:r>
              <a:rPr lang="en-US" altLang="en-US" sz="2500" dirty="0">
                <a:solidFill>
                  <a:srgbClr val="FF0000"/>
                </a:solidFill>
                <a:latin typeface="Times New Roman" panose="02020603050405020304" pitchFamily="18" charset="0"/>
                <a:cs typeface="Times New Roman" panose="02020603050405020304" pitchFamily="18" charset="0"/>
              </a:rPr>
              <a:t> </a:t>
            </a:r>
            <a:r>
              <a:rPr lang="en-US" altLang="en-US" sz="2500" dirty="0" err="1">
                <a:solidFill>
                  <a:srgbClr val="FF0000"/>
                </a:solidFill>
                <a:latin typeface="Times New Roman" panose="02020603050405020304" pitchFamily="18" charset="0"/>
                <a:cs typeface="Times New Roman" panose="02020603050405020304" pitchFamily="18" charset="0"/>
              </a:rPr>
              <a:t>các</a:t>
            </a:r>
            <a:r>
              <a:rPr lang="en-US" altLang="en-US" sz="2500" dirty="0">
                <a:solidFill>
                  <a:srgbClr val="FF0000"/>
                </a:solidFill>
                <a:latin typeface="Times New Roman" panose="02020603050405020304" pitchFamily="18" charset="0"/>
                <a:cs typeface="Times New Roman" panose="02020603050405020304" pitchFamily="18" charset="0"/>
              </a:rPr>
              <a:t> </a:t>
            </a:r>
            <a:r>
              <a:rPr lang="en-US" altLang="en-US" sz="2500" dirty="0" err="1">
                <a:solidFill>
                  <a:srgbClr val="FF0000"/>
                </a:solidFill>
                <a:latin typeface="Times New Roman" panose="02020603050405020304" pitchFamily="18" charset="0"/>
                <a:cs typeface="Times New Roman" panose="02020603050405020304" pitchFamily="18" charset="0"/>
              </a:rPr>
              <a:t>vectơ</a:t>
            </a:r>
            <a:r>
              <a:rPr lang="en-US" altLang="en-US" sz="2500" dirty="0">
                <a:solidFill>
                  <a:srgbClr val="FF0000"/>
                </a:solidFill>
                <a:latin typeface="Times New Roman" panose="02020603050405020304" pitchFamily="18" charset="0"/>
                <a:cs typeface="Times New Roman" panose="02020603050405020304" pitchFamily="18" charset="0"/>
              </a:rPr>
              <a:t> </a:t>
            </a:r>
            <a:r>
              <a:rPr lang="en-US" altLang="en-US" sz="2500" dirty="0" err="1">
                <a:solidFill>
                  <a:srgbClr val="FF0000"/>
                </a:solidFill>
                <a:latin typeface="Times New Roman" panose="02020603050405020304" pitchFamily="18" charset="0"/>
                <a:cs typeface="Times New Roman" panose="02020603050405020304" pitchFamily="18" charset="0"/>
              </a:rPr>
              <a:t>nhị</a:t>
            </a:r>
            <a:r>
              <a:rPr lang="en-US" altLang="en-US" sz="2500" dirty="0">
                <a:solidFill>
                  <a:srgbClr val="FF0000"/>
                </a:solidFill>
                <a:latin typeface="Times New Roman" panose="02020603050405020304" pitchFamily="18" charset="0"/>
                <a:cs typeface="Times New Roman" panose="02020603050405020304" pitchFamily="18" charset="0"/>
              </a:rPr>
              <a:t> </a:t>
            </a:r>
            <a:r>
              <a:rPr lang="en-US" altLang="en-US" sz="2500" dirty="0" err="1">
                <a:solidFill>
                  <a:srgbClr val="FF0000"/>
                </a:solidFill>
                <a:latin typeface="Times New Roman" panose="02020603050405020304" pitchFamily="18" charset="0"/>
                <a:cs typeface="Times New Roman" panose="02020603050405020304" pitchFamily="18" charset="0"/>
              </a:rPr>
              <a:t>phân</a:t>
            </a:r>
            <a:r>
              <a:rPr lang="en-US" altLang="en-US" sz="2500" dirty="0">
                <a:solidFill>
                  <a:srgbClr val="FF0000"/>
                </a:solidFill>
                <a:latin typeface="Times New Roman" panose="02020603050405020304" pitchFamily="18" charset="0"/>
                <a:cs typeface="Times New Roman" panose="02020603050405020304" pitchFamily="18" charset="0"/>
              </a:rPr>
              <a:t> </a:t>
            </a:r>
            <a:r>
              <a:rPr lang="en-US" altLang="en-US" sz="2500" dirty="0" err="1">
                <a:solidFill>
                  <a:srgbClr val="FF0000"/>
                </a:solidFill>
                <a:latin typeface="Times New Roman" panose="02020603050405020304" pitchFamily="18" charset="0"/>
                <a:cs typeface="Times New Roman" panose="02020603050405020304" pitchFamily="18" charset="0"/>
              </a:rPr>
              <a:t>độ</a:t>
            </a:r>
            <a:r>
              <a:rPr lang="en-US" altLang="en-US" sz="2500" dirty="0">
                <a:solidFill>
                  <a:srgbClr val="FF0000"/>
                </a:solidFill>
                <a:latin typeface="Times New Roman" panose="02020603050405020304" pitchFamily="18" charset="0"/>
                <a:cs typeface="Times New Roman" panose="02020603050405020304" pitchFamily="18" charset="0"/>
              </a:rPr>
              <a:t> </a:t>
            </a:r>
            <a:r>
              <a:rPr lang="en-US" altLang="en-US" sz="2500" dirty="0" err="1">
                <a:solidFill>
                  <a:srgbClr val="FF0000"/>
                </a:solidFill>
                <a:latin typeface="Times New Roman" panose="02020603050405020304" pitchFamily="18" charset="0"/>
                <a:cs typeface="Times New Roman" panose="02020603050405020304" pitchFamily="18" charset="0"/>
              </a:rPr>
              <a:t>dài</a:t>
            </a:r>
            <a:r>
              <a:rPr lang="en-US" altLang="en-US" sz="2500" dirty="0">
                <a:solidFill>
                  <a:srgbClr val="FF0000"/>
                </a:solidFill>
                <a:latin typeface="Times New Roman" panose="02020603050405020304" pitchFamily="18" charset="0"/>
                <a:cs typeface="Times New Roman" panose="02020603050405020304" pitchFamily="18" charset="0"/>
              </a:rPr>
              <a:t> </a:t>
            </a:r>
            <a:r>
              <a:rPr lang="en-US" altLang="en-US" sz="2500" i="1" dirty="0">
                <a:solidFill>
                  <a:srgbClr val="FF0000"/>
                </a:solidFill>
                <a:latin typeface="Times New Roman" panose="02020603050405020304" pitchFamily="18" charset="0"/>
                <a:cs typeface="Times New Roman" panose="02020603050405020304" pitchFamily="18" charset="0"/>
              </a:rPr>
              <a:t>n</a:t>
            </a:r>
            <a:r>
              <a:rPr lang="en-US" altLang="en-US" sz="2500" dirty="0">
                <a:solidFill>
                  <a:srgbClr val="FF0000"/>
                </a:solidFill>
                <a:latin typeface="Times New Roman" panose="02020603050405020304" pitchFamily="18" charset="0"/>
                <a:cs typeface="Times New Roman" panose="02020603050405020304" pitchFamily="18" charset="0"/>
              </a:rPr>
              <a:t> </a:t>
            </a:r>
            <a:r>
              <a:rPr lang="en-US" altLang="en-US" sz="2500" dirty="0" err="1">
                <a:solidFill>
                  <a:srgbClr val="FF0000"/>
                </a:solidFill>
                <a:latin typeface="Times New Roman" panose="02020603050405020304" pitchFamily="18" charset="0"/>
                <a:cs typeface="Times New Roman" panose="02020603050405020304" pitchFamily="18" charset="0"/>
              </a:rPr>
              <a:t>thỏa</a:t>
            </a:r>
            <a:r>
              <a:rPr lang="en-US" altLang="en-US" sz="2500" dirty="0">
                <a:solidFill>
                  <a:srgbClr val="FF0000"/>
                </a:solidFill>
                <a:latin typeface="Times New Roman" panose="02020603050405020304" pitchFamily="18" charset="0"/>
                <a:cs typeface="Times New Roman" panose="02020603050405020304" pitchFamily="18" charset="0"/>
              </a:rPr>
              <a:t> </a:t>
            </a:r>
            <a:r>
              <a:rPr lang="en-US" altLang="en-US" sz="2500" dirty="0" err="1">
                <a:solidFill>
                  <a:srgbClr val="FF0000"/>
                </a:solidFill>
                <a:latin typeface="Times New Roman" panose="02020603050405020304" pitchFamily="18" charset="0"/>
                <a:cs typeface="Times New Roman" panose="02020603050405020304" pitchFamily="18" charset="0"/>
              </a:rPr>
              <a:t>mãn</a:t>
            </a:r>
            <a:r>
              <a:rPr lang="en-US" altLang="en-US" sz="2500" dirty="0">
                <a:solidFill>
                  <a:srgbClr val="FF0000"/>
                </a:solidFill>
                <a:latin typeface="Times New Roman" panose="02020603050405020304" pitchFamily="18" charset="0"/>
                <a:cs typeface="Times New Roman" panose="02020603050405020304" pitchFamily="18" charset="0"/>
              </a:rPr>
              <a:t> </a:t>
            </a:r>
            <a:r>
              <a:rPr lang="en-US" altLang="en-US" sz="2500" dirty="0" err="1">
                <a:solidFill>
                  <a:srgbClr val="FF0000"/>
                </a:solidFill>
                <a:latin typeface="Times New Roman" panose="02020603050405020304" pitchFamily="18" charset="0"/>
                <a:cs typeface="Times New Roman" panose="02020603050405020304" pitchFamily="18" charset="0"/>
              </a:rPr>
              <a:t>điều</a:t>
            </a:r>
            <a:r>
              <a:rPr lang="en-US" altLang="en-US" sz="2500" dirty="0">
                <a:solidFill>
                  <a:srgbClr val="FF0000"/>
                </a:solidFill>
                <a:latin typeface="Times New Roman" panose="02020603050405020304" pitchFamily="18" charset="0"/>
                <a:cs typeface="Times New Roman" panose="02020603050405020304" pitchFamily="18" charset="0"/>
              </a:rPr>
              <a:t> </a:t>
            </a:r>
            <a:r>
              <a:rPr lang="en-US" altLang="en-US" sz="2500" dirty="0" err="1">
                <a:solidFill>
                  <a:srgbClr val="FF0000"/>
                </a:solidFill>
                <a:latin typeface="Times New Roman" panose="02020603050405020304" pitchFamily="18" charset="0"/>
                <a:cs typeface="Times New Roman" panose="02020603050405020304" pitchFamily="18" charset="0"/>
              </a:rPr>
              <a:t>kiện</a:t>
            </a:r>
            <a:r>
              <a:rPr lang="en-US" altLang="en-US" sz="2500" dirty="0">
                <a:solidFill>
                  <a:srgbClr val="FF0000"/>
                </a:solidFill>
                <a:latin typeface="Times New Roman" panose="02020603050405020304" pitchFamily="18" charset="0"/>
                <a:cs typeface="Times New Roman" panose="02020603050405020304" pitchFamily="18" charset="0"/>
              </a:rPr>
              <a:t> </a:t>
            </a:r>
            <a:r>
              <a:rPr lang="en-GB" altLang="en-US" sz="2500" i="1" dirty="0">
                <a:solidFill>
                  <a:srgbClr val="FF0000"/>
                </a:solidFill>
                <a:latin typeface="Times New Roman" panose="02020603050405020304" pitchFamily="18" charset="0"/>
                <a:cs typeface="Times New Roman" panose="02020603050405020304" pitchFamily="18" charset="0"/>
              </a:rPr>
              <a:t>g</a:t>
            </a:r>
            <a:r>
              <a:rPr lang="en-GB" altLang="en-US" sz="2500" dirty="0">
                <a:solidFill>
                  <a:srgbClr val="FF0000"/>
                </a:solidFill>
                <a:latin typeface="Times New Roman" panose="02020603050405020304" pitchFamily="18" charset="0"/>
                <a:cs typeface="Times New Roman" panose="02020603050405020304" pitchFamily="18" charset="0"/>
              </a:rPr>
              <a:t>(</a:t>
            </a:r>
            <a:r>
              <a:rPr lang="en-GB" altLang="en-US" sz="2500" i="1" dirty="0">
                <a:solidFill>
                  <a:srgbClr val="FF0000"/>
                </a:solidFill>
                <a:latin typeface="Times New Roman" panose="02020603050405020304" pitchFamily="18" charset="0"/>
                <a:cs typeface="Times New Roman" panose="02020603050405020304" pitchFamily="18" charset="0"/>
              </a:rPr>
              <a:t>x</a:t>
            </a:r>
            <a:r>
              <a:rPr lang="en-GB" altLang="en-US" sz="2500" dirty="0">
                <a:solidFill>
                  <a:srgbClr val="FF0000"/>
                </a:solidFill>
                <a:latin typeface="Times New Roman" panose="02020603050405020304" pitchFamily="18" charset="0"/>
                <a:cs typeface="Times New Roman" panose="02020603050405020304" pitchFamily="18" charset="0"/>
              </a:rPr>
              <a:t>) </a:t>
            </a:r>
            <a:r>
              <a:rPr lang="en-GB" altLang="en-US" sz="25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en-GB" altLang="en-US" sz="2500" i="1" dirty="0">
                <a:solidFill>
                  <a:srgbClr val="FF0000"/>
                </a:solidFill>
                <a:latin typeface="Times New Roman" panose="02020603050405020304" pitchFamily="18" charset="0"/>
                <a:cs typeface="Times New Roman" panose="02020603050405020304" pitchFamily="18" charset="0"/>
              </a:rPr>
              <a:t> b</a:t>
            </a:r>
            <a:r>
              <a:rPr lang="en-US" altLang="en-US" sz="2500" dirty="0">
                <a:solidFill>
                  <a:srgbClr val="FF0000"/>
                </a:solidFill>
                <a:latin typeface="Times New Roman" panose="02020603050405020304" pitchFamily="18" charset="0"/>
                <a:cs typeface="Times New Roman" panose="02020603050405020304" pitchFamily="18" charset="0"/>
              </a:rPr>
              <a:t>, </a:t>
            </a:r>
            <a:r>
              <a:rPr lang="en-US" altLang="en-US" sz="2500" dirty="0" err="1">
                <a:solidFill>
                  <a:srgbClr val="FF0000"/>
                </a:solidFill>
                <a:latin typeface="Times New Roman" panose="02020603050405020304" pitchFamily="18" charset="0"/>
                <a:cs typeface="Times New Roman" panose="02020603050405020304" pitchFamily="18" charset="0"/>
              </a:rPr>
              <a:t>hãy</a:t>
            </a:r>
            <a:r>
              <a:rPr lang="en-US" altLang="en-US" sz="2500" dirty="0">
                <a:solidFill>
                  <a:srgbClr val="FF0000"/>
                </a:solidFill>
                <a:latin typeface="Times New Roman" panose="02020603050405020304" pitchFamily="18" charset="0"/>
                <a:cs typeface="Times New Roman" panose="02020603050405020304" pitchFamily="18" charset="0"/>
              </a:rPr>
              <a:t> </a:t>
            </a:r>
            <a:r>
              <a:rPr lang="en-US" altLang="en-US" sz="2500" dirty="0" err="1">
                <a:solidFill>
                  <a:srgbClr val="FF0000"/>
                </a:solidFill>
                <a:latin typeface="Times New Roman" panose="02020603050405020304" pitchFamily="18" charset="0"/>
                <a:cs typeface="Times New Roman" panose="02020603050405020304" pitchFamily="18" charset="0"/>
              </a:rPr>
              <a:t>tìm</a:t>
            </a:r>
            <a:r>
              <a:rPr lang="en-US" altLang="en-US" sz="2500" dirty="0">
                <a:solidFill>
                  <a:srgbClr val="FF0000"/>
                </a:solidFill>
                <a:latin typeface="Times New Roman" panose="02020603050405020304" pitchFamily="18" charset="0"/>
                <a:cs typeface="Times New Roman" panose="02020603050405020304" pitchFamily="18" charset="0"/>
              </a:rPr>
              <a:t> </a:t>
            </a:r>
            <a:r>
              <a:rPr lang="en-US" altLang="en-US" sz="2500" dirty="0" err="1">
                <a:solidFill>
                  <a:srgbClr val="FF0000"/>
                </a:solidFill>
                <a:latin typeface="Times New Roman" panose="02020603050405020304" pitchFamily="18" charset="0"/>
                <a:cs typeface="Times New Roman" panose="02020603050405020304" pitchFamily="18" charset="0"/>
              </a:rPr>
              <a:t>vectơ</a:t>
            </a:r>
            <a:r>
              <a:rPr lang="en-US" altLang="en-US" sz="2500" dirty="0">
                <a:solidFill>
                  <a:srgbClr val="FF0000"/>
                </a:solidFill>
                <a:latin typeface="Times New Roman" panose="02020603050405020304" pitchFamily="18" charset="0"/>
                <a:cs typeface="Times New Roman" panose="02020603050405020304" pitchFamily="18" charset="0"/>
              </a:rPr>
              <a:t> </a:t>
            </a:r>
            <a:r>
              <a:rPr lang="en-US" altLang="en-US" sz="2500" i="1" dirty="0">
                <a:solidFill>
                  <a:srgbClr val="FF0000"/>
                </a:solidFill>
                <a:latin typeface="Times New Roman" panose="02020603050405020304" pitchFamily="18" charset="0"/>
                <a:cs typeface="Times New Roman" panose="02020603050405020304" pitchFamily="18" charset="0"/>
              </a:rPr>
              <a:t>x</a:t>
            </a:r>
            <a:r>
              <a:rPr lang="en-US" altLang="en-US" sz="2500" dirty="0">
                <a:solidFill>
                  <a:srgbClr val="FF0000"/>
                </a:solidFill>
                <a:latin typeface="Times New Roman" panose="02020603050405020304" pitchFamily="18" charset="0"/>
                <a:cs typeface="Times New Roman" panose="02020603050405020304" pitchFamily="18" charset="0"/>
              </a:rPr>
              <a:t>* </a:t>
            </a:r>
            <a:r>
              <a:rPr lang="en-US" altLang="en-US" sz="2500" dirty="0" err="1">
                <a:solidFill>
                  <a:srgbClr val="FF0000"/>
                </a:solidFill>
                <a:latin typeface="Times New Roman" panose="02020603050405020304" pitchFamily="18" charset="0"/>
                <a:cs typeface="Times New Roman" panose="02020603050405020304" pitchFamily="18" charset="0"/>
              </a:rPr>
              <a:t>cho</a:t>
            </a:r>
            <a:r>
              <a:rPr lang="en-US" altLang="en-US" sz="2500" dirty="0">
                <a:solidFill>
                  <a:srgbClr val="FF0000"/>
                </a:solidFill>
                <a:latin typeface="Times New Roman" panose="02020603050405020304" pitchFamily="18" charset="0"/>
                <a:cs typeface="Times New Roman" panose="02020603050405020304" pitchFamily="18" charset="0"/>
              </a:rPr>
              <a:t> </a:t>
            </a:r>
            <a:r>
              <a:rPr lang="en-US" altLang="en-US" sz="2500" dirty="0" err="1">
                <a:solidFill>
                  <a:srgbClr val="FF0000"/>
                </a:solidFill>
                <a:latin typeface="Times New Roman" panose="02020603050405020304" pitchFamily="18" charset="0"/>
                <a:cs typeface="Times New Roman" panose="02020603050405020304" pitchFamily="18" charset="0"/>
              </a:rPr>
              <a:t>giá</a:t>
            </a:r>
            <a:r>
              <a:rPr lang="en-US" altLang="en-US" sz="2500" dirty="0">
                <a:solidFill>
                  <a:srgbClr val="FF0000"/>
                </a:solidFill>
                <a:latin typeface="Times New Roman" panose="02020603050405020304" pitchFamily="18" charset="0"/>
                <a:cs typeface="Times New Roman" panose="02020603050405020304" pitchFamily="18" charset="0"/>
              </a:rPr>
              <a:t> </a:t>
            </a:r>
            <a:r>
              <a:rPr lang="en-US" altLang="en-US" sz="2500" dirty="0" err="1">
                <a:solidFill>
                  <a:srgbClr val="FF0000"/>
                </a:solidFill>
                <a:latin typeface="Times New Roman" panose="02020603050405020304" pitchFamily="18" charset="0"/>
                <a:cs typeface="Times New Roman" panose="02020603050405020304" pitchFamily="18" charset="0"/>
              </a:rPr>
              <a:t>trị</a:t>
            </a:r>
            <a:r>
              <a:rPr lang="en-US" altLang="en-US" sz="2500" dirty="0">
                <a:solidFill>
                  <a:srgbClr val="FF0000"/>
                </a:solidFill>
                <a:latin typeface="Times New Roman" panose="02020603050405020304" pitchFamily="18" charset="0"/>
                <a:cs typeface="Times New Roman" panose="02020603050405020304" pitchFamily="18" charset="0"/>
              </a:rPr>
              <a:t> </a:t>
            </a:r>
            <a:r>
              <a:rPr lang="en-US" altLang="en-US" sz="2500" dirty="0" err="1">
                <a:solidFill>
                  <a:srgbClr val="FF0000"/>
                </a:solidFill>
                <a:latin typeface="Times New Roman" panose="02020603050405020304" pitchFamily="18" charset="0"/>
                <a:cs typeface="Times New Roman" panose="02020603050405020304" pitchFamily="18" charset="0"/>
              </a:rPr>
              <a:t>lớn</a:t>
            </a:r>
            <a:r>
              <a:rPr lang="en-US" altLang="en-US" sz="2500" dirty="0">
                <a:solidFill>
                  <a:srgbClr val="FF0000"/>
                </a:solidFill>
                <a:latin typeface="Times New Roman" panose="02020603050405020304" pitchFamily="18" charset="0"/>
                <a:cs typeface="Times New Roman" panose="02020603050405020304" pitchFamily="18" charset="0"/>
              </a:rPr>
              <a:t> </a:t>
            </a:r>
            <a:r>
              <a:rPr lang="en-US" altLang="en-US" sz="2500" dirty="0" err="1">
                <a:solidFill>
                  <a:srgbClr val="FF0000"/>
                </a:solidFill>
                <a:latin typeface="Times New Roman" panose="02020603050405020304" pitchFamily="18" charset="0"/>
                <a:cs typeface="Times New Roman" panose="02020603050405020304" pitchFamily="18" charset="0"/>
              </a:rPr>
              <a:t>nhất</a:t>
            </a:r>
            <a:r>
              <a:rPr lang="en-US" altLang="en-US" sz="2500" dirty="0">
                <a:solidFill>
                  <a:srgbClr val="FF0000"/>
                </a:solidFill>
                <a:latin typeface="Times New Roman" panose="02020603050405020304" pitchFamily="18" charset="0"/>
                <a:cs typeface="Times New Roman" panose="02020603050405020304" pitchFamily="18" charset="0"/>
              </a:rPr>
              <a:t> </a:t>
            </a:r>
            <a:r>
              <a:rPr lang="en-US" altLang="en-US" sz="2500" dirty="0" err="1">
                <a:solidFill>
                  <a:srgbClr val="FF0000"/>
                </a:solidFill>
                <a:latin typeface="Times New Roman" panose="02020603050405020304" pitchFamily="18" charset="0"/>
                <a:cs typeface="Times New Roman" panose="02020603050405020304" pitchFamily="18" charset="0"/>
              </a:rPr>
              <a:t>của</a:t>
            </a:r>
            <a:r>
              <a:rPr lang="en-US" altLang="en-US" sz="2500" dirty="0">
                <a:solidFill>
                  <a:srgbClr val="FF0000"/>
                </a:solidFill>
                <a:latin typeface="Times New Roman" panose="02020603050405020304" pitchFamily="18" charset="0"/>
                <a:cs typeface="Times New Roman" panose="02020603050405020304" pitchFamily="18" charset="0"/>
              </a:rPr>
              <a:t> </a:t>
            </a:r>
            <a:r>
              <a:rPr lang="en-US" altLang="en-US" sz="2500" dirty="0" err="1">
                <a:solidFill>
                  <a:srgbClr val="FF0000"/>
                </a:solidFill>
                <a:latin typeface="Times New Roman" panose="02020603050405020304" pitchFamily="18" charset="0"/>
                <a:cs typeface="Times New Roman" panose="02020603050405020304" pitchFamily="18" charset="0"/>
              </a:rPr>
              <a:t>hàm</a:t>
            </a:r>
            <a:r>
              <a:rPr lang="en-US" altLang="en-US" sz="2500" dirty="0">
                <a:solidFill>
                  <a:srgbClr val="FF0000"/>
                </a:solidFill>
                <a:latin typeface="Times New Roman" panose="02020603050405020304" pitchFamily="18" charset="0"/>
                <a:cs typeface="Times New Roman" panose="02020603050405020304" pitchFamily="18" charset="0"/>
              </a:rPr>
              <a:t> </a:t>
            </a:r>
            <a:r>
              <a:rPr lang="en-US" altLang="en-US" sz="2500" dirty="0" err="1">
                <a:solidFill>
                  <a:srgbClr val="FF0000"/>
                </a:solidFill>
                <a:latin typeface="Times New Roman" panose="02020603050405020304" pitchFamily="18" charset="0"/>
                <a:cs typeface="Times New Roman" panose="02020603050405020304" pitchFamily="18" charset="0"/>
              </a:rPr>
              <a:t>mục</a:t>
            </a:r>
            <a:r>
              <a:rPr lang="en-US" altLang="en-US" sz="2500" dirty="0">
                <a:solidFill>
                  <a:srgbClr val="FF0000"/>
                </a:solidFill>
                <a:latin typeface="Times New Roman" panose="02020603050405020304" pitchFamily="18" charset="0"/>
                <a:cs typeface="Times New Roman" panose="02020603050405020304" pitchFamily="18" charset="0"/>
              </a:rPr>
              <a:t> </a:t>
            </a:r>
            <a:r>
              <a:rPr lang="en-US" altLang="en-US" sz="2500" dirty="0" err="1">
                <a:solidFill>
                  <a:srgbClr val="FF0000"/>
                </a:solidFill>
                <a:latin typeface="Times New Roman" panose="02020603050405020304" pitchFamily="18" charset="0"/>
                <a:cs typeface="Times New Roman" panose="02020603050405020304" pitchFamily="18" charset="0"/>
              </a:rPr>
              <a:t>tiêu</a:t>
            </a:r>
            <a:r>
              <a:rPr lang="en-US" altLang="en-US" sz="2500" dirty="0">
                <a:solidFill>
                  <a:srgbClr val="FF0000"/>
                </a:solidFill>
                <a:latin typeface="Times New Roman" panose="02020603050405020304" pitchFamily="18" charset="0"/>
                <a:cs typeface="Times New Roman" panose="02020603050405020304" pitchFamily="18" charset="0"/>
              </a:rPr>
              <a:t> </a:t>
            </a:r>
            <a:r>
              <a:rPr lang="en-US" altLang="en-US" sz="2500" i="1" dirty="0">
                <a:solidFill>
                  <a:srgbClr val="FF0000"/>
                </a:solidFill>
                <a:latin typeface="Times New Roman" panose="02020603050405020304" pitchFamily="18" charset="0"/>
                <a:cs typeface="Times New Roman" panose="02020603050405020304" pitchFamily="18" charset="0"/>
              </a:rPr>
              <a:t>f</a:t>
            </a:r>
            <a:r>
              <a:rPr lang="en-US" altLang="en-US" sz="2500" dirty="0">
                <a:solidFill>
                  <a:srgbClr val="FF0000"/>
                </a:solidFill>
                <a:latin typeface="Times New Roman" panose="02020603050405020304" pitchFamily="18" charset="0"/>
                <a:cs typeface="Times New Roman" panose="02020603050405020304" pitchFamily="18" charset="0"/>
              </a:rPr>
              <a:t>(</a:t>
            </a:r>
            <a:r>
              <a:rPr lang="en-US" altLang="en-US" sz="2500" i="1" dirty="0">
                <a:solidFill>
                  <a:srgbClr val="FF0000"/>
                </a:solidFill>
                <a:latin typeface="Times New Roman" panose="02020603050405020304" pitchFamily="18" charset="0"/>
                <a:cs typeface="Times New Roman" panose="02020603050405020304" pitchFamily="18" charset="0"/>
              </a:rPr>
              <a:t>x</a:t>
            </a:r>
            <a:r>
              <a:rPr lang="en-US" altLang="en-US" sz="2500" dirty="0">
                <a:solidFill>
                  <a:srgbClr val="FF0000"/>
                </a:solidFill>
                <a:latin typeface="Times New Roman" panose="02020603050405020304" pitchFamily="18" charset="0"/>
                <a:cs typeface="Times New Roman" panose="02020603050405020304" pitchFamily="18" charset="0"/>
              </a:rPr>
              <a:t>):</a:t>
            </a:r>
            <a:endParaRPr lang="vi-VN" altLang="en-US" sz="2500" dirty="0">
              <a:solidFill>
                <a:srgbClr val="FF0000"/>
              </a:solidFill>
              <a:latin typeface="Times New Roman" panose="02020603050405020304" pitchFamily="18" charset="0"/>
              <a:cs typeface="Times New Roman" panose="02020603050405020304" pitchFamily="18" charset="0"/>
            </a:endParaRPr>
          </a:p>
          <a:p>
            <a:pPr algn="just">
              <a:spcBef>
                <a:spcPts val="1800"/>
              </a:spcBef>
              <a:buFont typeface="Wingdings" panose="05000000000000000000" pitchFamily="2" charset="2"/>
              <a:buNone/>
            </a:pPr>
            <a:r>
              <a:rPr lang="en-GB" altLang="en-US" sz="2500" dirty="0">
                <a:solidFill>
                  <a:srgbClr val="FF0000"/>
                </a:solidFill>
                <a:latin typeface="Times New Roman" panose="02020603050405020304" pitchFamily="18" charset="0"/>
                <a:cs typeface="Times New Roman" panose="02020603050405020304" pitchFamily="18" charset="0"/>
              </a:rPr>
              <a:t>			max</a:t>
            </a:r>
            <a:r>
              <a:rPr lang="en-GB" altLang="en-US" sz="2500" i="1" dirty="0">
                <a:solidFill>
                  <a:srgbClr val="FF0000"/>
                </a:solidFill>
                <a:latin typeface="Times New Roman" panose="02020603050405020304" pitchFamily="18" charset="0"/>
                <a:cs typeface="Times New Roman" panose="02020603050405020304" pitchFamily="18" charset="0"/>
              </a:rPr>
              <a:t> </a:t>
            </a:r>
            <a:r>
              <a:rPr lang="en-GB" altLang="en-US" sz="2500" dirty="0">
                <a:solidFill>
                  <a:srgbClr val="FF0000"/>
                </a:solidFill>
                <a:latin typeface="Times New Roman" panose="02020603050405020304" pitchFamily="18" charset="0"/>
                <a:cs typeface="Times New Roman" panose="02020603050405020304" pitchFamily="18" charset="0"/>
              </a:rPr>
              <a:t>{</a:t>
            </a:r>
            <a:r>
              <a:rPr lang="en-GB" altLang="en-US" sz="2500" i="1" dirty="0">
                <a:solidFill>
                  <a:srgbClr val="FF0000"/>
                </a:solidFill>
                <a:latin typeface="Times New Roman" panose="02020603050405020304" pitchFamily="18" charset="0"/>
                <a:cs typeface="Times New Roman" panose="02020603050405020304" pitchFamily="18" charset="0"/>
              </a:rPr>
              <a:t> f</a:t>
            </a:r>
            <a:r>
              <a:rPr lang="en-GB" altLang="en-US" sz="2500" dirty="0">
                <a:solidFill>
                  <a:srgbClr val="FF0000"/>
                </a:solidFill>
                <a:latin typeface="Times New Roman" panose="02020603050405020304" pitchFamily="18" charset="0"/>
                <a:cs typeface="Times New Roman" panose="02020603050405020304" pitchFamily="18" charset="0"/>
              </a:rPr>
              <a:t>(</a:t>
            </a:r>
            <a:r>
              <a:rPr lang="en-GB" altLang="en-US" sz="2500" i="1" dirty="0">
                <a:solidFill>
                  <a:srgbClr val="FF0000"/>
                </a:solidFill>
                <a:latin typeface="Times New Roman" panose="02020603050405020304" pitchFamily="18" charset="0"/>
                <a:cs typeface="Times New Roman" panose="02020603050405020304" pitchFamily="18" charset="0"/>
              </a:rPr>
              <a:t>x</a:t>
            </a:r>
            <a:r>
              <a:rPr lang="en-GB" altLang="en-US" sz="2500" dirty="0">
                <a:solidFill>
                  <a:srgbClr val="FF0000"/>
                </a:solidFill>
                <a:latin typeface="Times New Roman" panose="02020603050405020304" pitchFamily="18" charset="0"/>
                <a:cs typeface="Times New Roman" panose="02020603050405020304" pitchFamily="18" charset="0"/>
              </a:rPr>
              <a:t>):</a:t>
            </a:r>
            <a:r>
              <a:rPr lang="en-GB" altLang="en-US" sz="2500" i="1" dirty="0">
                <a:solidFill>
                  <a:srgbClr val="FF0000"/>
                </a:solidFill>
                <a:latin typeface="Times New Roman" panose="02020603050405020304" pitchFamily="18" charset="0"/>
                <a:cs typeface="Times New Roman" panose="02020603050405020304" pitchFamily="18" charset="0"/>
              </a:rPr>
              <a:t> </a:t>
            </a:r>
            <a:r>
              <a:rPr lang="en-GB" altLang="en-US" sz="2500" i="1" dirty="0" err="1">
                <a:solidFill>
                  <a:srgbClr val="FF0000"/>
                </a:solidFill>
                <a:latin typeface="Times New Roman" panose="02020603050405020304" pitchFamily="18" charset="0"/>
                <a:cs typeface="Times New Roman" panose="02020603050405020304" pitchFamily="18" charset="0"/>
              </a:rPr>
              <a:t>x</a:t>
            </a:r>
            <a:r>
              <a:rPr lang="en-GB" altLang="en-US" sz="2500" dirty="0" err="1">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en-GB" altLang="en-US" sz="2500" i="1" dirty="0" err="1">
                <a:solidFill>
                  <a:srgbClr val="FF0000"/>
                </a:solidFill>
                <a:latin typeface="Times New Roman" panose="02020603050405020304" pitchFamily="18" charset="0"/>
                <a:cs typeface="Times New Roman" panose="02020603050405020304" pitchFamily="18" charset="0"/>
                <a:sym typeface="Symbol" panose="05050102010706020507" pitchFamily="18" charset="2"/>
              </a:rPr>
              <a:t>B</a:t>
            </a:r>
            <a:r>
              <a:rPr lang="en-GB" altLang="en-US" sz="2500" i="1" baseline="30000" dirty="0" err="1">
                <a:solidFill>
                  <a:srgbClr val="FF0000"/>
                </a:solidFill>
                <a:latin typeface="Times New Roman" panose="02020603050405020304" pitchFamily="18" charset="0"/>
                <a:cs typeface="Times New Roman" panose="02020603050405020304" pitchFamily="18" charset="0"/>
                <a:sym typeface="Symbol" panose="05050102010706020507" pitchFamily="18" charset="2"/>
              </a:rPr>
              <a:t>n</a:t>
            </a:r>
            <a:r>
              <a:rPr lang="en-GB" altLang="en-US" sz="2500"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en-GB" altLang="en-US" sz="2500" i="1" dirty="0">
                <a:solidFill>
                  <a:srgbClr val="FF0000"/>
                </a:solidFill>
                <a:latin typeface="Times New Roman" panose="02020603050405020304" pitchFamily="18" charset="0"/>
                <a:cs typeface="Times New Roman" panose="02020603050405020304" pitchFamily="18" charset="0"/>
              </a:rPr>
              <a:t> g</a:t>
            </a:r>
            <a:r>
              <a:rPr lang="en-GB" altLang="en-US" sz="2500" dirty="0">
                <a:solidFill>
                  <a:srgbClr val="FF0000"/>
                </a:solidFill>
                <a:latin typeface="Times New Roman" panose="02020603050405020304" pitchFamily="18" charset="0"/>
                <a:cs typeface="Times New Roman" panose="02020603050405020304" pitchFamily="18" charset="0"/>
              </a:rPr>
              <a:t>(</a:t>
            </a:r>
            <a:r>
              <a:rPr lang="en-GB" altLang="en-US" sz="2500" i="1" dirty="0">
                <a:solidFill>
                  <a:srgbClr val="FF0000"/>
                </a:solidFill>
                <a:latin typeface="Times New Roman" panose="02020603050405020304" pitchFamily="18" charset="0"/>
                <a:cs typeface="Times New Roman" panose="02020603050405020304" pitchFamily="18" charset="0"/>
              </a:rPr>
              <a:t>x</a:t>
            </a:r>
            <a:r>
              <a:rPr lang="en-GB" altLang="en-US" sz="2500" dirty="0">
                <a:solidFill>
                  <a:srgbClr val="FF0000"/>
                </a:solidFill>
                <a:latin typeface="Times New Roman" panose="02020603050405020304" pitchFamily="18" charset="0"/>
                <a:cs typeface="Times New Roman" panose="02020603050405020304" pitchFamily="18" charset="0"/>
              </a:rPr>
              <a:t>) </a:t>
            </a:r>
            <a:r>
              <a:rPr lang="en-GB" altLang="en-US" sz="25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en-GB" altLang="en-US" sz="2500" i="1" dirty="0">
                <a:solidFill>
                  <a:srgbClr val="FF0000"/>
                </a:solidFill>
                <a:latin typeface="Times New Roman" panose="02020603050405020304" pitchFamily="18" charset="0"/>
                <a:cs typeface="Times New Roman" panose="02020603050405020304" pitchFamily="18" charset="0"/>
              </a:rPr>
              <a:t> b </a:t>
            </a:r>
            <a:r>
              <a:rPr lang="en-GB" altLang="en-US" sz="2500" dirty="0">
                <a:solidFill>
                  <a:srgbClr val="FF0000"/>
                </a:solidFill>
                <a:latin typeface="Times New Roman" panose="02020603050405020304" pitchFamily="18" charset="0"/>
                <a:cs typeface="Times New Roman" panose="02020603050405020304" pitchFamily="18" charset="0"/>
              </a:rPr>
              <a:t>}</a:t>
            </a:r>
            <a:r>
              <a:rPr lang="en-GB" altLang="en-US" sz="2500" i="1" dirty="0">
                <a:solidFill>
                  <a:srgbClr val="FF0000"/>
                </a:solidFill>
                <a:latin typeface="Times New Roman" panose="02020603050405020304" pitchFamily="18" charset="0"/>
                <a:cs typeface="Times New Roman" panose="02020603050405020304" pitchFamily="18" charset="0"/>
              </a:rPr>
              <a:t>.</a:t>
            </a:r>
          </a:p>
          <a:p>
            <a:pPr>
              <a:buFont typeface="Wingdings" panose="05000000000000000000" pitchFamily="2" charset="2"/>
              <a:buNone/>
            </a:pPr>
            <a:endParaRPr lang="en-US" alt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9660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a:extLst>
              <a:ext uri="{FF2B5EF4-FFF2-40B4-BE49-F238E27FC236}">
                <a16:creationId xmlns:a16="http://schemas.microsoft.com/office/drawing/2014/main" id="{0A544917-8047-4E5A-9343-43645FBA0B8C}"/>
              </a:ext>
            </a:extLst>
          </p:cNvPr>
          <p:cNvSpPr>
            <a:spLocks noGrp="1" noChangeArrowheads="1"/>
          </p:cNvSpPr>
          <p:nvPr>
            <p:ph idx="1"/>
          </p:nvPr>
        </p:nvSpPr>
        <p:spPr>
          <a:xfrm>
            <a:off x="0" y="1219200"/>
            <a:ext cx="8229600" cy="4852588"/>
          </a:xfrm>
        </p:spPr>
        <p:txBody>
          <a:bodyPr/>
          <a:lstStyle/>
          <a:p>
            <a:pPr marL="590550" indent="-590550">
              <a:buFont typeface="Wingdings" panose="05000000000000000000" pitchFamily="2" charset="2"/>
              <a:buAutoNum type="arabicPeriod"/>
            </a:pPr>
            <a:r>
              <a:rPr lang="en-US" altLang="en-US" sz="3600" dirty="0" err="1">
                <a:solidFill>
                  <a:schemeClr val="bg1">
                    <a:lumMod val="50000"/>
                  </a:schemeClr>
                </a:solidFill>
                <a:latin typeface="Times New Roman" panose="02020603050405020304" pitchFamily="18" charset="0"/>
                <a:cs typeface="Times New Roman" panose="02020603050405020304" pitchFamily="18" charset="0"/>
              </a:rPr>
              <a:t>Giới</a:t>
            </a:r>
            <a:r>
              <a:rPr lang="en-US" altLang="en-US" sz="3600" dirty="0">
                <a:solidFill>
                  <a:schemeClr val="bg1">
                    <a:lumMod val="50000"/>
                  </a:schemeClr>
                </a:solidFill>
                <a:latin typeface="Times New Roman" panose="02020603050405020304" pitchFamily="18" charset="0"/>
                <a:cs typeface="Times New Roman" panose="02020603050405020304" pitchFamily="18" charset="0"/>
              </a:rPr>
              <a:t> </a:t>
            </a:r>
            <a:r>
              <a:rPr lang="en-US" altLang="en-US" sz="3600" dirty="0" err="1">
                <a:solidFill>
                  <a:schemeClr val="bg1">
                    <a:lumMod val="50000"/>
                  </a:schemeClr>
                </a:solidFill>
                <a:latin typeface="Times New Roman" panose="02020603050405020304" pitchFamily="18" charset="0"/>
                <a:cs typeface="Times New Roman" panose="02020603050405020304" pitchFamily="18" charset="0"/>
              </a:rPr>
              <a:t>thiệu</a:t>
            </a:r>
            <a:r>
              <a:rPr lang="en-US" altLang="en-US" sz="3600" dirty="0">
                <a:solidFill>
                  <a:schemeClr val="bg1">
                    <a:lumMod val="50000"/>
                  </a:schemeClr>
                </a:solidFill>
                <a:latin typeface="Times New Roman" panose="02020603050405020304" pitchFamily="18" charset="0"/>
                <a:cs typeface="Times New Roman" panose="02020603050405020304" pitchFamily="18" charset="0"/>
              </a:rPr>
              <a:t> </a:t>
            </a:r>
            <a:r>
              <a:rPr lang="en-US" altLang="en-US" sz="3600" dirty="0" err="1">
                <a:solidFill>
                  <a:schemeClr val="bg1">
                    <a:lumMod val="50000"/>
                  </a:schemeClr>
                </a:solidFill>
                <a:latin typeface="Times New Roman" panose="02020603050405020304" pitchFamily="18" charset="0"/>
                <a:cs typeface="Times New Roman" panose="02020603050405020304" pitchFamily="18" charset="0"/>
              </a:rPr>
              <a:t>bài</a:t>
            </a:r>
            <a:r>
              <a:rPr lang="en-US" altLang="en-US" sz="3600" dirty="0">
                <a:solidFill>
                  <a:schemeClr val="bg1">
                    <a:lumMod val="50000"/>
                  </a:schemeClr>
                </a:solidFill>
                <a:latin typeface="Times New Roman" panose="02020603050405020304" pitchFamily="18" charset="0"/>
                <a:cs typeface="Times New Roman" panose="02020603050405020304" pitchFamily="18" charset="0"/>
              </a:rPr>
              <a:t> </a:t>
            </a:r>
            <a:r>
              <a:rPr lang="en-US" altLang="en-US" sz="3600" dirty="0" err="1">
                <a:solidFill>
                  <a:schemeClr val="bg1">
                    <a:lumMod val="50000"/>
                  </a:schemeClr>
                </a:solidFill>
                <a:latin typeface="Times New Roman" panose="02020603050405020304" pitchFamily="18" charset="0"/>
                <a:cs typeface="Times New Roman" panose="02020603050405020304" pitchFamily="18" charset="0"/>
              </a:rPr>
              <a:t>toán</a:t>
            </a:r>
            <a:endParaRPr lang="en-US" altLang="en-US" sz="3600" dirty="0">
              <a:solidFill>
                <a:schemeClr val="bg1">
                  <a:lumMod val="50000"/>
                </a:schemeClr>
              </a:solidFill>
              <a:latin typeface="Times New Roman" panose="02020603050405020304" pitchFamily="18" charset="0"/>
              <a:cs typeface="Times New Roman" panose="02020603050405020304" pitchFamily="18" charset="0"/>
            </a:endParaRPr>
          </a:p>
          <a:p>
            <a:pPr marL="590550" indent="-590550">
              <a:buFont typeface="Wingdings" panose="05000000000000000000" pitchFamily="2" charset="2"/>
              <a:buAutoNum type="arabicPeriod"/>
            </a:pPr>
            <a:r>
              <a:rPr lang="en-US" altLang="en-US" sz="3600" b="1" dirty="0" err="1">
                <a:solidFill>
                  <a:srgbClr val="FF0000"/>
                </a:solidFill>
                <a:latin typeface="Times New Roman" panose="02020603050405020304" pitchFamily="18" charset="0"/>
                <a:cs typeface="Times New Roman" panose="02020603050405020304" pitchFamily="18" charset="0"/>
              </a:rPr>
              <a:t>Duyệt</a:t>
            </a:r>
            <a:r>
              <a:rPr lang="en-US" altLang="en-US" sz="3600" b="1" dirty="0">
                <a:solidFill>
                  <a:srgbClr val="FF0000"/>
                </a:solidFill>
                <a:latin typeface="Times New Roman" panose="02020603050405020304" pitchFamily="18" charset="0"/>
                <a:cs typeface="Times New Roman" panose="02020603050405020304" pitchFamily="18" charset="0"/>
              </a:rPr>
              <a:t> </a:t>
            </a:r>
            <a:r>
              <a:rPr lang="en-US" altLang="en-US" sz="3600" b="1" dirty="0" err="1">
                <a:solidFill>
                  <a:srgbClr val="FF0000"/>
                </a:solidFill>
                <a:latin typeface="Times New Roman" panose="02020603050405020304" pitchFamily="18" charset="0"/>
                <a:cs typeface="Times New Roman" panose="02020603050405020304" pitchFamily="18" charset="0"/>
              </a:rPr>
              <a:t>toàn</a:t>
            </a:r>
            <a:r>
              <a:rPr lang="en-US" altLang="en-US" sz="3600" b="1" dirty="0">
                <a:solidFill>
                  <a:srgbClr val="FF0000"/>
                </a:solidFill>
                <a:latin typeface="Times New Roman" panose="02020603050405020304" pitchFamily="18" charset="0"/>
                <a:cs typeface="Times New Roman" panose="02020603050405020304" pitchFamily="18" charset="0"/>
              </a:rPr>
              <a:t> </a:t>
            </a:r>
            <a:r>
              <a:rPr lang="en-US" altLang="en-US" sz="3600" b="1" dirty="0" err="1">
                <a:solidFill>
                  <a:srgbClr val="FF0000"/>
                </a:solidFill>
                <a:latin typeface="Times New Roman" panose="02020603050405020304" pitchFamily="18" charset="0"/>
                <a:cs typeface="Times New Roman" panose="02020603050405020304" pitchFamily="18" charset="0"/>
              </a:rPr>
              <a:t>bộ</a:t>
            </a:r>
            <a:endParaRPr lang="en-US" altLang="en-US" sz="3600" b="1" dirty="0">
              <a:solidFill>
                <a:srgbClr val="FF0000"/>
              </a:solidFill>
              <a:latin typeface="Times New Roman" panose="02020603050405020304" pitchFamily="18" charset="0"/>
              <a:cs typeface="Times New Roman" panose="02020603050405020304" pitchFamily="18" charset="0"/>
            </a:endParaRPr>
          </a:p>
          <a:p>
            <a:pPr marL="590550" indent="-590550">
              <a:buFont typeface="Wingdings" panose="05000000000000000000" pitchFamily="2" charset="2"/>
              <a:buAutoNum type="arabicPeriod"/>
            </a:pPr>
            <a:r>
              <a:rPr lang="en-US" altLang="en-US" sz="3600" dirty="0" err="1">
                <a:latin typeface="Times New Roman" panose="02020603050405020304" pitchFamily="18" charset="0"/>
                <a:cs typeface="Times New Roman" panose="02020603050405020304" pitchFamily="18" charset="0"/>
              </a:rPr>
              <a:t>Thuật</a:t>
            </a:r>
            <a:r>
              <a:rPr lang="en-US" altLang="en-US" sz="3600" dirty="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toán</a:t>
            </a:r>
            <a:r>
              <a:rPr lang="en-US" altLang="en-US" sz="3600" dirty="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nhánh</a:t>
            </a:r>
            <a:r>
              <a:rPr lang="en-US" altLang="en-US" sz="3600" dirty="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cận</a:t>
            </a:r>
            <a:endParaRPr lang="en-US" altLang="en-US" sz="3600" dirty="0">
              <a:solidFill>
                <a:srgbClr val="6A74FA"/>
              </a:solidFill>
            </a:endParaRPr>
          </a:p>
          <a:p>
            <a:pPr marL="590550" indent="-590550" eaLnBrk="1" hangingPunct="1">
              <a:buFont typeface="Wingdings" panose="05000000000000000000" pitchFamily="2" charset="2"/>
              <a:buNone/>
            </a:pPr>
            <a:endParaRPr lang="en-US" altLang="en-US" sz="3500" dirty="0">
              <a:solidFill>
                <a:srgbClr val="6A74FA"/>
              </a:solidFill>
            </a:endParaRPr>
          </a:p>
        </p:txBody>
      </p:sp>
      <p:sp>
        <p:nvSpPr>
          <p:cNvPr id="6" name="Rectangle 2">
            <a:extLst>
              <a:ext uri="{FF2B5EF4-FFF2-40B4-BE49-F238E27FC236}">
                <a16:creationId xmlns:a16="http://schemas.microsoft.com/office/drawing/2014/main" id="{A794B52F-74F4-4D86-A136-ACD59BD0B08F}"/>
              </a:ext>
            </a:extLst>
          </p:cNvPr>
          <p:cNvSpPr>
            <a:spLocks noGrp="1" noChangeArrowheads="1"/>
          </p:cNvSpPr>
          <p:nvPr>
            <p:ph type="title"/>
          </p:nvPr>
        </p:nvSpPr>
        <p:spPr>
          <a:xfrm>
            <a:off x="0" y="76200"/>
            <a:ext cx="9144000" cy="1325563"/>
          </a:xfrm>
        </p:spPr>
        <p:txBody>
          <a:bodyPr>
            <a:normAutofit/>
          </a:bodyPr>
          <a:lstStyle/>
          <a:p>
            <a:pPr eaLnBrk="1" hangingPunct="1"/>
            <a:r>
              <a:rPr lang="en-US" altLang="en-US" sz="3800" dirty="0" err="1"/>
              <a:t>Chương</a:t>
            </a:r>
            <a:r>
              <a:rPr lang="en-US" altLang="en-US" sz="3800" dirty="0"/>
              <a:t> </a:t>
            </a:r>
            <a:r>
              <a:rPr lang="en-US" altLang="en-US" sz="3800" dirty="0" smtClean="0"/>
              <a:t>4. </a:t>
            </a:r>
            <a:r>
              <a:rPr lang="en-US" altLang="en-US" sz="3800" dirty="0"/>
              <a:t>BÀI </a:t>
            </a:r>
            <a:r>
              <a:rPr lang="en-US" altLang="en-US" sz="3800" dirty="0" smtClean="0"/>
              <a:t>TOÁN TỐI ƯU TỔ HỢP</a:t>
            </a:r>
            <a:endParaRPr lang="en-US" altLang="en-US" sz="3800" dirty="0"/>
          </a:p>
        </p:txBody>
      </p:sp>
    </p:spTree>
    <p:extLst>
      <p:ext uri="{BB962C8B-B14F-4D97-AF65-F5344CB8AC3E}">
        <p14:creationId xmlns:p14="http://schemas.microsoft.com/office/powerpoint/2010/main" val="36002861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a:extLst>
              <a:ext uri="{FF2B5EF4-FFF2-40B4-BE49-F238E27FC236}">
                <a16:creationId xmlns:a16="http://schemas.microsoft.com/office/drawing/2014/main" id="{550B98FC-E833-4BF7-89F7-995BC3960FB6}"/>
              </a:ext>
            </a:extLst>
          </p:cNvPr>
          <p:cNvSpPr>
            <a:spLocks noGrp="1" noChangeArrowheads="1"/>
          </p:cNvSpPr>
          <p:nvPr>
            <p:ph idx="1"/>
          </p:nvPr>
        </p:nvSpPr>
        <p:spPr>
          <a:xfrm>
            <a:off x="0" y="838200"/>
            <a:ext cx="9144000" cy="5181600"/>
          </a:xfrm>
        </p:spPr>
        <p:txBody>
          <a:bodyPr/>
          <a:lstStyle/>
          <a:p>
            <a:pPr algn="just"/>
            <a:r>
              <a:rPr lang="vi-VN" altLang="en-US" sz="2800" dirty="0">
                <a:latin typeface="Times New Roman" panose="02020603050405020304" pitchFamily="18" charset="0"/>
                <a:cs typeface="Times New Roman" panose="02020603050405020304" pitchFamily="18" charset="0"/>
              </a:rPr>
              <a:t>Một trong những phương pháp hiển nhiên nhất để giải bài toán tối ưu tổ hợp đặt ra là: Trên cơ sở các thuật toán liệt kê tổ hợp ta tiến hành duyệt từng phương án của bài toán, đối với mỗi phương án ta đều tính giá trị hàm mục tiêu tại nó, sau đó so sánh giá trị hàm mục tiêu tại tất cả các phương án được liệt kê để tìm ra phương án tối ưu. </a:t>
            </a:r>
          </a:p>
          <a:p>
            <a:pPr algn="just"/>
            <a:r>
              <a:rPr lang="vi-VN" altLang="en-US" sz="2800" dirty="0">
                <a:latin typeface="Times New Roman" panose="02020603050405020304" pitchFamily="18" charset="0"/>
                <a:cs typeface="Times New Roman" panose="02020603050405020304" pitchFamily="18" charset="0"/>
              </a:rPr>
              <a:t>Phương pháp xây dựng theo nguyên tắc như vậy có tên gọi là phương pháp duyệt toàn bộ.</a:t>
            </a:r>
            <a:r>
              <a:rPr lang="en-GB" altLang="en-US" sz="2800" dirty="0">
                <a:latin typeface="Times New Roman" panose="02020603050405020304" pitchFamily="18" charset="0"/>
                <a:cs typeface="Times New Roman" panose="02020603050405020304" pitchFamily="18" charset="0"/>
              </a:rPr>
              <a:t> </a:t>
            </a:r>
          </a:p>
        </p:txBody>
      </p:sp>
      <p:sp>
        <p:nvSpPr>
          <p:cNvPr id="6" name="Rectangle 16">
            <a:extLst>
              <a:ext uri="{FF2B5EF4-FFF2-40B4-BE49-F238E27FC236}">
                <a16:creationId xmlns:a16="http://schemas.microsoft.com/office/drawing/2014/main" id="{B0602D07-E7EF-4088-A144-AE4AE5E1E27B}"/>
              </a:ext>
            </a:extLst>
          </p:cNvPr>
          <p:cNvSpPr>
            <a:spLocks noGrp="1" noChangeArrowheads="1"/>
          </p:cNvSpPr>
          <p:nvPr>
            <p:ph type="title"/>
          </p:nvPr>
        </p:nvSpPr>
        <p:spPr>
          <a:xfrm>
            <a:off x="16669" y="96838"/>
            <a:ext cx="8255000" cy="741362"/>
          </a:xfrm>
        </p:spPr>
        <p:txBody>
          <a:bodyPr>
            <a:normAutofit/>
          </a:bodyPr>
          <a:lstStyle/>
          <a:p>
            <a:r>
              <a:rPr lang="en-US" altLang="en-US" sz="3500" dirty="0" err="1" smtClean="0"/>
              <a:t>Mô</a:t>
            </a:r>
            <a:r>
              <a:rPr lang="en-US" altLang="en-US" sz="3500" dirty="0" smtClean="0"/>
              <a:t> </a:t>
            </a:r>
            <a:r>
              <a:rPr lang="en-US" altLang="en-US" sz="3500" dirty="0" err="1" smtClean="0"/>
              <a:t>tả</a:t>
            </a:r>
            <a:r>
              <a:rPr lang="en-US" altLang="en-US" sz="3500" dirty="0" smtClean="0"/>
              <a:t> </a:t>
            </a:r>
            <a:r>
              <a:rPr lang="en-US" altLang="en-US" sz="3500" dirty="0" err="1" smtClean="0"/>
              <a:t>phương</a:t>
            </a:r>
            <a:r>
              <a:rPr lang="en-US" altLang="en-US" sz="3500" dirty="0" smtClean="0"/>
              <a:t> </a:t>
            </a:r>
            <a:r>
              <a:rPr lang="en-US" altLang="en-US" sz="3500" dirty="0" err="1" smtClean="0"/>
              <a:t>pháp</a:t>
            </a:r>
            <a:endParaRPr lang="en-US" altLang="en-US" sz="3500" dirty="0"/>
          </a:p>
        </p:txBody>
      </p:sp>
    </p:spTree>
    <p:extLst>
      <p:ext uri="{BB962C8B-B14F-4D97-AF65-F5344CB8AC3E}">
        <p14:creationId xmlns:p14="http://schemas.microsoft.com/office/powerpoint/2010/main" val="331064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BD0F7148-268A-4E94-8082-2736B47F8ECE}"/>
              </a:ext>
            </a:extLst>
          </p:cNvPr>
          <p:cNvSpPr>
            <a:spLocks noGrp="1" noChangeArrowheads="1"/>
          </p:cNvSpPr>
          <p:nvPr>
            <p:ph type="title"/>
          </p:nvPr>
        </p:nvSpPr>
        <p:spPr>
          <a:xfrm>
            <a:off x="0" y="22167"/>
            <a:ext cx="8255000" cy="741362"/>
          </a:xfrm>
        </p:spPr>
        <p:txBody>
          <a:bodyPr>
            <a:normAutofit/>
          </a:bodyPr>
          <a:lstStyle/>
          <a:p>
            <a:r>
              <a:rPr lang="en-US" altLang="en-US" sz="2500" dirty="0" err="1"/>
              <a:t>Ví</a:t>
            </a:r>
            <a:r>
              <a:rPr lang="en-US" altLang="en-US" sz="2500" dirty="0"/>
              <a:t> </a:t>
            </a:r>
            <a:r>
              <a:rPr lang="en-US" altLang="en-US" sz="2500" dirty="0" err="1"/>
              <a:t>dụ</a:t>
            </a:r>
            <a:r>
              <a:rPr lang="en-US" altLang="en-US" sz="2500" dirty="0"/>
              <a:t>: </a:t>
            </a:r>
            <a:r>
              <a:rPr lang="en-US" altLang="en-US" sz="2500" dirty="0" err="1"/>
              <a:t>Giải</a:t>
            </a:r>
            <a:r>
              <a:rPr lang="en-US" altLang="en-US" sz="2500" dirty="0"/>
              <a:t> </a:t>
            </a:r>
            <a:r>
              <a:rPr lang="en-US" altLang="en-US" sz="2500" dirty="0" err="1"/>
              <a:t>bài</a:t>
            </a:r>
            <a:r>
              <a:rPr lang="en-US" altLang="en-US" sz="2500" dirty="0"/>
              <a:t> </a:t>
            </a:r>
            <a:r>
              <a:rPr lang="en-US" altLang="en-US" sz="2500" dirty="0" err="1"/>
              <a:t>toán</a:t>
            </a:r>
            <a:r>
              <a:rPr lang="en-US" altLang="en-US" sz="2500" dirty="0"/>
              <a:t> </a:t>
            </a:r>
            <a:r>
              <a:rPr lang="en-US" altLang="en-US" sz="2500" dirty="0" err="1"/>
              <a:t>cái</a:t>
            </a:r>
            <a:r>
              <a:rPr lang="en-US" altLang="en-US" sz="2500" dirty="0"/>
              <a:t> </a:t>
            </a:r>
            <a:r>
              <a:rPr lang="en-US" altLang="en-US" sz="2500" dirty="0" err="1"/>
              <a:t>túi</a:t>
            </a:r>
            <a:r>
              <a:rPr lang="en-US" altLang="en-US" sz="2500" dirty="0"/>
              <a:t> </a:t>
            </a:r>
          </a:p>
        </p:txBody>
      </p:sp>
      <p:sp>
        <p:nvSpPr>
          <p:cNvPr id="50179" name="Rectangle 3">
            <a:extLst>
              <a:ext uri="{FF2B5EF4-FFF2-40B4-BE49-F238E27FC236}">
                <a16:creationId xmlns:a16="http://schemas.microsoft.com/office/drawing/2014/main" id="{105BF496-0BAB-42BE-8BCA-FD2F25B24B37}"/>
              </a:ext>
            </a:extLst>
          </p:cNvPr>
          <p:cNvSpPr>
            <a:spLocks noGrp="1" noChangeArrowheads="1"/>
          </p:cNvSpPr>
          <p:nvPr>
            <p:ph type="body" sz="half" idx="1"/>
          </p:nvPr>
        </p:nvSpPr>
        <p:spPr>
          <a:xfrm>
            <a:off x="0" y="871538"/>
            <a:ext cx="7924800" cy="762000"/>
          </a:xfrm>
        </p:spPr>
        <p:txBody>
          <a:bodyPr>
            <a:normAutofit/>
          </a:bodyPr>
          <a:lstStyle/>
          <a:p>
            <a:pPr>
              <a:lnSpc>
                <a:spcPct val="80000"/>
              </a:lnSpc>
            </a:pPr>
            <a:r>
              <a:rPr lang="en-GB" altLang="en-US" dirty="0" err="1" smtClean="0">
                <a:latin typeface="Times" panose="02020603050405020304" pitchFamily="18" charset="0"/>
                <a:cs typeface="Times" panose="02020603050405020304" pitchFamily="18" charset="0"/>
              </a:rPr>
              <a:t>Xét</a:t>
            </a:r>
            <a:r>
              <a:rPr lang="en-GB" altLang="en-US" dirty="0" smtClean="0">
                <a:latin typeface="Times" panose="02020603050405020304" pitchFamily="18" charset="0"/>
                <a:cs typeface="Times" panose="02020603050405020304" pitchFamily="18" charset="0"/>
              </a:rPr>
              <a:t> </a:t>
            </a:r>
            <a:r>
              <a:rPr lang="en-GB" altLang="en-US" dirty="0" err="1" smtClean="0">
                <a:latin typeface="Times" panose="02020603050405020304" pitchFamily="18" charset="0"/>
                <a:cs typeface="Times" panose="02020603050405020304" pitchFamily="18" charset="0"/>
              </a:rPr>
              <a:t>bài</a:t>
            </a:r>
            <a:r>
              <a:rPr lang="en-GB" altLang="en-US" dirty="0" smtClean="0">
                <a:latin typeface="Times" panose="02020603050405020304" pitchFamily="18" charset="0"/>
                <a:cs typeface="Times" panose="02020603050405020304" pitchFamily="18" charset="0"/>
              </a:rPr>
              <a:t> </a:t>
            </a:r>
            <a:r>
              <a:rPr lang="en-GB" altLang="en-US" dirty="0" err="1" smtClean="0">
                <a:latin typeface="Times" panose="02020603050405020304" pitchFamily="18" charset="0"/>
                <a:cs typeface="Times" panose="02020603050405020304" pitchFamily="18" charset="0"/>
              </a:rPr>
              <a:t>toán</a:t>
            </a:r>
            <a:r>
              <a:rPr lang="en-GB" altLang="en-US" dirty="0" smtClean="0">
                <a:latin typeface="Times" panose="02020603050405020304" pitchFamily="18" charset="0"/>
                <a:cs typeface="Times" panose="02020603050405020304" pitchFamily="18" charset="0"/>
              </a:rPr>
              <a:t> </a:t>
            </a:r>
            <a:r>
              <a:rPr lang="en-GB" altLang="en-US" dirty="0" err="1" smtClean="0">
                <a:latin typeface="Times" panose="02020603050405020304" pitchFamily="18" charset="0"/>
                <a:cs typeface="Times" panose="02020603050405020304" pitchFamily="18" charset="0"/>
              </a:rPr>
              <a:t>cái</a:t>
            </a:r>
            <a:r>
              <a:rPr lang="en-GB" altLang="en-US" dirty="0" smtClean="0">
                <a:latin typeface="Times" panose="02020603050405020304" pitchFamily="18" charset="0"/>
                <a:cs typeface="Times" panose="02020603050405020304" pitchFamily="18" charset="0"/>
              </a:rPr>
              <a:t> </a:t>
            </a:r>
            <a:r>
              <a:rPr lang="en-GB" altLang="en-US" dirty="0" err="1" smtClean="0">
                <a:latin typeface="Times" panose="02020603050405020304" pitchFamily="18" charset="0"/>
                <a:cs typeface="Times" panose="02020603050405020304" pitchFamily="18" charset="0"/>
              </a:rPr>
              <a:t>túi</a:t>
            </a:r>
            <a:r>
              <a:rPr lang="en-GB" altLang="en-US" dirty="0" smtClean="0">
                <a:latin typeface="Times" panose="02020603050405020304" pitchFamily="18" charset="0"/>
                <a:cs typeface="Times" panose="02020603050405020304" pitchFamily="18" charset="0"/>
              </a:rPr>
              <a:t> </a:t>
            </a:r>
            <a:r>
              <a:rPr lang="en-GB" altLang="en-US" dirty="0" err="1" smtClean="0">
                <a:latin typeface="Times" panose="02020603050405020304" pitchFamily="18" charset="0"/>
                <a:cs typeface="Times" panose="02020603050405020304" pitchFamily="18" charset="0"/>
              </a:rPr>
              <a:t>biến</a:t>
            </a:r>
            <a:r>
              <a:rPr lang="en-GB" altLang="en-US" dirty="0" smtClean="0">
                <a:latin typeface="Times" panose="02020603050405020304" pitchFamily="18" charset="0"/>
                <a:cs typeface="Times" panose="02020603050405020304" pitchFamily="18" charset="0"/>
              </a:rPr>
              <a:t> 0-1</a:t>
            </a:r>
            <a:r>
              <a:rPr lang="en-GB" altLang="en-US" dirty="0" smtClean="0">
                <a:latin typeface=".VnTime" panose="020B7200000000000000" pitchFamily="34" charset="0"/>
              </a:rPr>
              <a:t>:</a:t>
            </a:r>
            <a:endParaRPr lang="en-GB" altLang="en-US" dirty="0">
              <a:latin typeface=".VnTime" panose="020B7200000000000000" pitchFamily="34" charset="0"/>
            </a:endParaRPr>
          </a:p>
          <a:p>
            <a:pPr>
              <a:lnSpc>
                <a:spcPct val="80000"/>
              </a:lnSpc>
              <a:buFont typeface="Wingdings" panose="05000000000000000000" pitchFamily="2" charset="2"/>
              <a:buNone/>
            </a:pPr>
            <a:r>
              <a:rPr lang="en-GB" altLang="en-US" sz="1600" dirty="0">
                <a:latin typeface=".VnTime" panose="020B7200000000000000" pitchFamily="34" charset="0"/>
              </a:rPr>
              <a:t>			</a:t>
            </a:r>
          </a:p>
          <a:p>
            <a:pPr>
              <a:lnSpc>
                <a:spcPct val="80000"/>
              </a:lnSpc>
              <a:buFont typeface="Wingdings" panose="05000000000000000000" pitchFamily="2" charset="2"/>
              <a:buNone/>
            </a:pPr>
            <a:endParaRPr lang="en-US" altLang="en-US" sz="1600" dirty="0">
              <a:latin typeface="Times New Roman" panose="02020603050405020304" pitchFamily="18" charset="0"/>
            </a:endParaRPr>
          </a:p>
          <a:p>
            <a:pPr>
              <a:lnSpc>
                <a:spcPct val="80000"/>
              </a:lnSpc>
            </a:pPr>
            <a:endParaRPr lang="en-US" altLang="en-US" sz="1600" dirty="0"/>
          </a:p>
        </p:txBody>
      </p:sp>
      <p:graphicFrame>
        <p:nvGraphicFramePr>
          <p:cNvPr id="50180" name="Object 4">
            <a:extLst>
              <a:ext uri="{FF2B5EF4-FFF2-40B4-BE49-F238E27FC236}">
                <a16:creationId xmlns:a16="http://schemas.microsoft.com/office/drawing/2014/main" id="{5449F2C7-80EE-478F-A89C-C3E1B19A7BC9}"/>
              </a:ext>
            </a:extLst>
          </p:cNvPr>
          <p:cNvGraphicFramePr>
            <a:graphicFrameLocks noGrp="1" noChangeAspect="1"/>
          </p:cNvGraphicFramePr>
          <p:nvPr>
            <p:ph sz="half" idx="2"/>
            <p:extLst>
              <p:ext uri="{D42A27DB-BD31-4B8C-83A1-F6EECF244321}">
                <p14:modId xmlns:p14="http://schemas.microsoft.com/office/powerpoint/2010/main" val="424546891"/>
              </p:ext>
            </p:extLst>
          </p:nvPr>
        </p:nvGraphicFramePr>
        <p:xfrm>
          <a:off x="1254125" y="1384300"/>
          <a:ext cx="6980238" cy="2093913"/>
        </p:xfrm>
        <a:graphic>
          <a:graphicData uri="http://schemas.openxmlformats.org/presentationml/2006/ole">
            <mc:AlternateContent xmlns:mc="http://schemas.openxmlformats.org/markup-compatibility/2006">
              <mc:Choice xmlns:v="urn:schemas-microsoft-com:vml" Requires="v">
                <p:oleObj spid="_x0000_s5147" name="Equation" r:id="rId3" imgW="3047760" imgH="914400" progId="Equation.DSMT4">
                  <p:embed/>
                </p:oleObj>
              </mc:Choice>
              <mc:Fallback>
                <p:oleObj name="Equation" r:id="rId3" imgW="3047760" imgH="914400" progId="Equation.DSMT4">
                  <p:embed/>
                  <p:pic>
                    <p:nvPicPr>
                      <p:cNvPr id="50180" name="Object 4">
                        <a:extLst>
                          <a:ext uri="{FF2B5EF4-FFF2-40B4-BE49-F238E27FC236}">
                            <a16:creationId xmlns:a16="http://schemas.microsoft.com/office/drawing/2014/main" id="{5449F2C7-80EE-478F-A89C-C3E1B19A7BC9}"/>
                          </a:ext>
                        </a:extLst>
                      </p:cNvPr>
                      <p:cNvPicPr>
                        <a:picLocks noGrp="1" noChangeAspect="1" noChangeArrowheads="1"/>
                      </p:cNvPicPr>
                      <p:nvPr/>
                    </p:nvPicPr>
                    <p:blipFill>
                      <a:blip r:embed="rId4"/>
                      <a:srcRect/>
                      <a:stretch>
                        <a:fillRect/>
                      </a:stretch>
                    </p:blipFill>
                    <p:spPr bwMode="auto">
                      <a:xfrm>
                        <a:off x="1254125" y="1384300"/>
                        <a:ext cx="6980238" cy="2093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181" name="Rectangle 6">
            <a:extLst>
              <a:ext uri="{FF2B5EF4-FFF2-40B4-BE49-F238E27FC236}">
                <a16:creationId xmlns:a16="http://schemas.microsoft.com/office/drawing/2014/main" id="{F3D60224-1BBB-4759-BFDF-5DAB680C91FC}"/>
              </a:ext>
            </a:extLst>
          </p:cNvPr>
          <p:cNvSpPr>
            <a:spLocks noChangeArrowheads="1"/>
          </p:cNvSpPr>
          <p:nvPr/>
        </p:nvSpPr>
        <p:spPr bwMode="auto">
          <a:xfrm>
            <a:off x="458788" y="3897313"/>
            <a:ext cx="79248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80000"/>
              </a:lnSpc>
              <a:buClr>
                <a:srgbClr val="388533"/>
              </a:buClr>
              <a:buSzPct val="80000"/>
              <a:buFont typeface="Wingdings" panose="05000000000000000000" pitchFamily="2" charset="2"/>
              <a:buChar char="Ø"/>
            </a:pPr>
            <a:r>
              <a:rPr lang="en-GB" altLang="en-US" i="1" dirty="0" err="1" smtClean="0">
                <a:latin typeface="Times New Roman" panose="02020603050405020304" pitchFamily="18" charset="0"/>
              </a:rPr>
              <a:t>v</a:t>
            </a:r>
            <a:r>
              <a:rPr lang="en-GB" altLang="en-US" i="1" baseline="-25000" dirty="0" err="1" smtClean="0">
                <a:latin typeface="Times New Roman" panose="02020603050405020304" pitchFamily="18" charset="0"/>
              </a:rPr>
              <a:t>j</a:t>
            </a:r>
            <a:r>
              <a:rPr lang="en-GB" altLang="en-US" i="1" baseline="-25000" dirty="0" smtClean="0">
                <a:latin typeface="Times New Roman" panose="02020603050405020304" pitchFamily="18" charset="0"/>
              </a:rPr>
              <a:t> </a:t>
            </a:r>
            <a:r>
              <a:rPr lang="en-GB" altLang="en-US" i="1" dirty="0">
                <a:latin typeface="Times New Roman" panose="02020603050405020304" pitchFamily="18" charset="0"/>
              </a:rPr>
              <a:t>, </a:t>
            </a:r>
            <a:r>
              <a:rPr lang="en-GB" altLang="en-US" i="1" dirty="0" err="1">
                <a:latin typeface="Times New Roman" panose="02020603050405020304" pitchFamily="18" charset="0"/>
              </a:rPr>
              <a:t>w</a:t>
            </a:r>
            <a:r>
              <a:rPr lang="en-GB" altLang="en-US" i="1" baseline="-25000" dirty="0" err="1" smtClean="0">
                <a:latin typeface="Times New Roman" panose="02020603050405020304" pitchFamily="18" charset="0"/>
              </a:rPr>
              <a:t>j</a:t>
            </a:r>
            <a:r>
              <a:rPr lang="en-GB" altLang="en-US" i="1" dirty="0">
                <a:latin typeface="Times New Roman" panose="02020603050405020304" pitchFamily="18" charset="0"/>
              </a:rPr>
              <a:t>, b </a:t>
            </a:r>
            <a:r>
              <a:rPr lang="en-GB" altLang="en-US" dirty="0" err="1">
                <a:latin typeface="Times New Roman" panose="02020603050405020304" pitchFamily="18" charset="0"/>
              </a:rPr>
              <a:t>là</a:t>
            </a:r>
            <a:r>
              <a:rPr lang="en-GB" altLang="en-US" dirty="0">
                <a:latin typeface="Times New Roman" panose="02020603050405020304" pitchFamily="18" charset="0"/>
              </a:rPr>
              <a:t> </a:t>
            </a:r>
            <a:r>
              <a:rPr lang="en-GB" altLang="en-US" dirty="0" err="1">
                <a:latin typeface="Times New Roman" panose="02020603050405020304" pitchFamily="18" charset="0"/>
              </a:rPr>
              <a:t>các</a:t>
            </a:r>
            <a:r>
              <a:rPr lang="en-GB" altLang="en-US" dirty="0">
                <a:latin typeface="Times New Roman" panose="02020603050405020304" pitchFamily="18" charset="0"/>
              </a:rPr>
              <a:t> </a:t>
            </a:r>
            <a:r>
              <a:rPr lang="en-GB" altLang="en-US" dirty="0" err="1">
                <a:latin typeface="Times New Roman" panose="02020603050405020304" pitchFamily="18" charset="0"/>
              </a:rPr>
              <a:t>số</a:t>
            </a:r>
            <a:r>
              <a:rPr lang="en-GB" altLang="en-US" dirty="0">
                <a:latin typeface="Times New Roman" panose="02020603050405020304" pitchFamily="18" charset="0"/>
              </a:rPr>
              <a:t> </a:t>
            </a:r>
            <a:r>
              <a:rPr lang="en-GB" altLang="en-US" dirty="0" err="1">
                <a:latin typeface="Times New Roman" panose="02020603050405020304" pitchFamily="18" charset="0"/>
              </a:rPr>
              <a:t>nguyên</a:t>
            </a:r>
            <a:r>
              <a:rPr lang="en-GB" altLang="en-US" dirty="0">
                <a:latin typeface="Times New Roman" panose="02020603050405020304" pitchFamily="18" charset="0"/>
              </a:rPr>
              <a:t> </a:t>
            </a:r>
            <a:r>
              <a:rPr lang="en-GB" altLang="en-US" dirty="0" err="1">
                <a:latin typeface="Times New Roman" panose="02020603050405020304" pitchFamily="18" charset="0"/>
              </a:rPr>
              <a:t>dương</a:t>
            </a:r>
            <a:r>
              <a:rPr lang="en-GB" altLang="en-US" dirty="0">
                <a:latin typeface="Times New Roman" panose="02020603050405020304" pitchFamily="18" charset="0"/>
              </a:rPr>
              <a:t>,</a:t>
            </a:r>
            <a:r>
              <a:rPr lang="en-GB" altLang="en-US" i="1" dirty="0">
                <a:latin typeface="Times New Roman" panose="02020603050405020304" pitchFamily="18" charset="0"/>
              </a:rPr>
              <a:t> j</a:t>
            </a:r>
            <a:r>
              <a:rPr lang="en-GB" altLang="en-US" dirty="0">
                <a:latin typeface="Times New Roman" panose="02020603050405020304" pitchFamily="18" charset="0"/>
              </a:rPr>
              <a:t>=1,2,…, </a:t>
            </a:r>
            <a:r>
              <a:rPr lang="en-GB" altLang="en-US" i="1" dirty="0">
                <a:latin typeface="Times New Roman" panose="02020603050405020304" pitchFamily="18" charset="0"/>
              </a:rPr>
              <a:t>n.</a:t>
            </a:r>
          </a:p>
          <a:p>
            <a:pPr>
              <a:lnSpc>
                <a:spcPct val="80000"/>
              </a:lnSpc>
              <a:buClr>
                <a:srgbClr val="388533"/>
              </a:buClr>
              <a:buSzPct val="80000"/>
              <a:buFont typeface="Wingdings" panose="05000000000000000000" pitchFamily="2" charset="2"/>
              <a:buChar char="Ø"/>
            </a:pPr>
            <a:endParaRPr lang="en-GB" altLang="en-US" i="1" dirty="0">
              <a:latin typeface="Times New Roman" panose="02020603050405020304" pitchFamily="18" charset="0"/>
            </a:endParaRPr>
          </a:p>
          <a:p>
            <a:pPr>
              <a:lnSpc>
                <a:spcPct val="80000"/>
              </a:lnSpc>
              <a:buClr>
                <a:srgbClr val="388533"/>
              </a:buClr>
              <a:buSzPct val="80000"/>
              <a:buFont typeface="Wingdings" panose="05000000000000000000" pitchFamily="2" charset="2"/>
              <a:buChar char="Ø"/>
            </a:pPr>
            <a:r>
              <a:rPr lang="en-GB" altLang="en-US" dirty="0" err="1">
                <a:latin typeface=".VnTime" panose="020B7200000000000000" pitchFamily="34" charset="0"/>
              </a:rPr>
              <a:t>CÇn</a:t>
            </a:r>
            <a:r>
              <a:rPr lang="en-GB" altLang="en-US" dirty="0">
                <a:latin typeface=".VnTime" panose="020B7200000000000000" pitchFamily="34" charset="0"/>
              </a:rPr>
              <a:t> </a:t>
            </a:r>
            <a:r>
              <a:rPr lang="en-GB" altLang="en-US" dirty="0" err="1">
                <a:latin typeface=".VnTime" panose="020B7200000000000000" pitchFamily="34" charset="0"/>
              </a:rPr>
              <a:t>cã</a:t>
            </a:r>
            <a:r>
              <a:rPr lang="en-GB" altLang="en-US" dirty="0">
                <a:latin typeface=".VnTime" panose="020B7200000000000000" pitchFamily="34" charset="0"/>
              </a:rPr>
              <a:t> </a:t>
            </a:r>
            <a:r>
              <a:rPr lang="en-GB" altLang="en-US" dirty="0" err="1">
                <a:latin typeface=".VnTime" panose="020B7200000000000000" pitchFamily="34" charset="0"/>
              </a:rPr>
              <a:t>thuËt</a:t>
            </a:r>
            <a:r>
              <a:rPr lang="en-GB" altLang="en-US" dirty="0">
                <a:latin typeface=".VnTime" panose="020B7200000000000000" pitchFamily="34" charset="0"/>
              </a:rPr>
              <a:t> </a:t>
            </a:r>
            <a:r>
              <a:rPr lang="en-GB" altLang="en-US" dirty="0" err="1">
                <a:latin typeface=".VnTime" panose="020B7200000000000000" pitchFamily="34" charset="0"/>
              </a:rPr>
              <a:t>to¸n</a:t>
            </a:r>
            <a:r>
              <a:rPr lang="en-GB" altLang="en-US" dirty="0">
                <a:latin typeface=".VnTime" panose="020B7200000000000000" pitchFamily="34" charset="0"/>
              </a:rPr>
              <a:t> </a:t>
            </a:r>
            <a:r>
              <a:rPr lang="en-GB" altLang="en-US" dirty="0" err="1">
                <a:latin typeface=".VnTime" panose="020B7200000000000000" pitchFamily="34" charset="0"/>
              </a:rPr>
              <a:t>liÖt</a:t>
            </a:r>
            <a:r>
              <a:rPr lang="en-GB" altLang="en-US" dirty="0">
                <a:latin typeface=".VnTime" panose="020B7200000000000000" pitchFamily="34" charset="0"/>
              </a:rPr>
              <a:t> kª </a:t>
            </a:r>
            <a:r>
              <a:rPr lang="en-GB" altLang="en-US" dirty="0" err="1">
                <a:latin typeface=".VnTime" panose="020B7200000000000000" pitchFamily="34" charset="0"/>
              </a:rPr>
              <a:t>c¸c</a:t>
            </a:r>
            <a:r>
              <a:rPr lang="en-GB" altLang="en-US" dirty="0">
                <a:latin typeface=".VnTime" panose="020B7200000000000000" pitchFamily="34" charset="0"/>
              </a:rPr>
              <a:t> </a:t>
            </a:r>
            <a:r>
              <a:rPr lang="en-GB" altLang="en-US" dirty="0" err="1">
                <a:latin typeface=".VnTime" panose="020B7200000000000000" pitchFamily="34" charset="0"/>
              </a:rPr>
              <a:t>phÇn</a:t>
            </a:r>
            <a:r>
              <a:rPr lang="en-GB" altLang="en-US" dirty="0">
                <a:latin typeface=".VnTime" panose="020B7200000000000000" pitchFamily="34" charset="0"/>
              </a:rPr>
              <a:t> </a:t>
            </a:r>
            <a:r>
              <a:rPr lang="en-GB" altLang="en-US" dirty="0" err="1">
                <a:latin typeface=".VnTime" panose="020B7200000000000000" pitchFamily="34" charset="0"/>
              </a:rPr>
              <a:t>tö</a:t>
            </a:r>
            <a:r>
              <a:rPr lang="en-GB" altLang="en-US" dirty="0">
                <a:latin typeface=".VnTime" panose="020B7200000000000000" pitchFamily="34" charset="0"/>
              </a:rPr>
              <a:t> </a:t>
            </a:r>
            <a:r>
              <a:rPr lang="en-GB" altLang="en-US" dirty="0" err="1">
                <a:latin typeface=".VnTime" panose="020B7200000000000000" pitchFamily="34" charset="0"/>
              </a:rPr>
              <a:t>cña</a:t>
            </a:r>
            <a:r>
              <a:rPr lang="en-GB" altLang="en-US" dirty="0">
                <a:latin typeface=".VnTime" panose="020B7200000000000000" pitchFamily="34" charset="0"/>
              </a:rPr>
              <a:t> </a:t>
            </a:r>
            <a:r>
              <a:rPr lang="en-GB" altLang="en-US" i="1" dirty="0">
                <a:latin typeface=".VnTime" panose="020B7200000000000000" pitchFamily="34" charset="0"/>
              </a:rPr>
              <a:t>D</a:t>
            </a:r>
            <a:endParaRPr lang="en-US" altLang="en-US" sz="2400" dirty="0"/>
          </a:p>
        </p:txBody>
      </p:sp>
    </p:spTree>
    <p:extLst>
      <p:ext uri="{BB962C8B-B14F-4D97-AF65-F5344CB8AC3E}">
        <p14:creationId xmlns:p14="http://schemas.microsoft.com/office/powerpoint/2010/main" val="20620145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96BE8256-71E4-4639-AA9C-796F3C1B28E6}"/>
              </a:ext>
            </a:extLst>
          </p:cNvPr>
          <p:cNvSpPr>
            <a:spLocks noGrp="1" noChangeArrowheads="1"/>
          </p:cNvSpPr>
          <p:nvPr>
            <p:ph type="title"/>
          </p:nvPr>
        </p:nvSpPr>
        <p:spPr>
          <a:xfrm>
            <a:off x="0" y="-4156"/>
            <a:ext cx="9144000" cy="922337"/>
          </a:xfrm>
        </p:spPr>
        <p:txBody>
          <a:bodyPr/>
          <a:lstStyle/>
          <a:p>
            <a:r>
              <a:rPr lang="en-US" altLang="en-US" sz="2800"/>
              <a:t>Thuật toán quay lui </a:t>
            </a:r>
            <a:br>
              <a:rPr lang="en-US" altLang="en-US" sz="2800"/>
            </a:br>
            <a:r>
              <a:rPr lang="en-US" altLang="en-US" sz="2800"/>
              <a:t>liệt kê các phương án chất đồ</a:t>
            </a:r>
          </a:p>
        </p:txBody>
      </p:sp>
      <p:sp>
        <p:nvSpPr>
          <p:cNvPr id="201731" name="Rectangle 3">
            <a:extLst>
              <a:ext uri="{FF2B5EF4-FFF2-40B4-BE49-F238E27FC236}">
                <a16:creationId xmlns:a16="http://schemas.microsoft.com/office/drawing/2014/main" id="{F8470320-D16E-48FD-A540-3A52E17435FF}"/>
              </a:ext>
            </a:extLst>
          </p:cNvPr>
          <p:cNvSpPr>
            <a:spLocks noGrp="1" noChangeArrowheads="1"/>
          </p:cNvSpPr>
          <p:nvPr>
            <p:ph type="body" idx="1"/>
          </p:nvPr>
        </p:nvSpPr>
        <p:spPr>
          <a:xfrm>
            <a:off x="0" y="918181"/>
            <a:ext cx="9144000" cy="4929187"/>
          </a:xfrm>
        </p:spPr>
        <p:txBody>
          <a:bodyPr/>
          <a:lstStyle/>
          <a:p>
            <a:pPr>
              <a:spcBef>
                <a:spcPts val="600"/>
              </a:spcBef>
              <a:defRPr/>
            </a:pPr>
            <a:r>
              <a:rPr lang="en-US" sz="2800" b="1" dirty="0" err="1">
                <a:solidFill>
                  <a:srgbClr val="FF0000"/>
                </a:solidFill>
                <a:latin typeface="Times New Roman" panose="02020603050405020304" pitchFamily="18" charset="0"/>
                <a:cs typeface="Times New Roman" panose="02020603050405020304" pitchFamily="18" charset="0"/>
              </a:rPr>
              <a:t>Xây</a:t>
            </a:r>
            <a:r>
              <a:rPr lang="en-US" sz="2800" b="1" dirty="0">
                <a:solidFill>
                  <a:srgbClr val="FF0000"/>
                </a:solidFill>
                <a:latin typeface="Times New Roman" panose="02020603050405020304" pitchFamily="18" charset="0"/>
                <a:cs typeface="Times New Roman" panose="02020603050405020304" pitchFamily="18" charset="0"/>
              </a:rPr>
              <a:t> </a:t>
            </a:r>
            <a:r>
              <a:rPr lang="en-US" sz="2800" b="1" dirty="0" err="1">
                <a:solidFill>
                  <a:srgbClr val="FF0000"/>
                </a:solidFill>
                <a:latin typeface="Times New Roman" panose="02020603050405020304" pitchFamily="18" charset="0"/>
                <a:cs typeface="Times New Roman" panose="02020603050405020304" pitchFamily="18" charset="0"/>
              </a:rPr>
              <a:t>dựng</a:t>
            </a:r>
            <a:r>
              <a:rPr lang="en-US" sz="2800" b="1" dirty="0">
                <a:solidFill>
                  <a:srgbClr val="FF0000"/>
                </a:solidFill>
                <a:latin typeface="Times New Roman" panose="02020603050405020304" pitchFamily="18" charset="0"/>
                <a:cs typeface="Times New Roman" panose="02020603050405020304" pitchFamily="18" charset="0"/>
              </a:rPr>
              <a:t> </a:t>
            </a:r>
            <a:r>
              <a:rPr lang="en-US" sz="2800" b="1" i="1" dirty="0" err="1">
                <a:solidFill>
                  <a:srgbClr val="FF0000"/>
                </a:solidFill>
                <a:latin typeface="Times New Roman" panose="02020603050405020304" pitchFamily="18" charset="0"/>
                <a:cs typeface="Times New Roman" panose="02020603050405020304" pitchFamily="18" charset="0"/>
              </a:rPr>
              <a:t>S</a:t>
            </a:r>
            <a:r>
              <a:rPr lang="en-US" sz="2800" b="1" i="1" baseline="-25000" dirty="0" err="1">
                <a:solidFill>
                  <a:srgbClr val="FF0000"/>
                </a:solidFill>
                <a:latin typeface="Times New Roman" panose="02020603050405020304" pitchFamily="18" charset="0"/>
                <a:cs typeface="Times New Roman" panose="02020603050405020304" pitchFamily="18" charset="0"/>
              </a:rPr>
              <a:t>k</a:t>
            </a:r>
            <a:r>
              <a:rPr lang="en-US" sz="2800" b="1" dirty="0">
                <a:solidFill>
                  <a:srgbClr val="FF0000"/>
                </a:solidFill>
                <a:latin typeface="Times New Roman" panose="02020603050405020304" pitchFamily="18" charset="0"/>
                <a:cs typeface="Times New Roman" panose="02020603050405020304" pitchFamily="18" charset="0"/>
              </a:rPr>
              <a:t>: </a:t>
            </a:r>
          </a:p>
          <a:p>
            <a:pPr lvl="1">
              <a:spcBef>
                <a:spcPts val="600"/>
              </a:spcBef>
              <a:defRPr/>
            </a:pPr>
            <a:r>
              <a:rPr lang="en-US" sz="2400" i="1" dirty="0">
                <a:solidFill>
                  <a:schemeClr val="tx1"/>
                </a:solidFill>
                <a:latin typeface="Times New Roman" panose="02020603050405020304" pitchFamily="18" charset="0"/>
                <a:cs typeface="Times New Roman" panose="02020603050405020304" pitchFamily="18" charset="0"/>
              </a:rPr>
              <a:t>S</a:t>
            </a:r>
            <a:r>
              <a:rPr lang="en-US" sz="2400" baseline="-25000" dirty="0">
                <a:solidFill>
                  <a:schemeClr val="tx1"/>
                </a:solidFill>
                <a:latin typeface="Times New Roman" panose="02020603050405020304" pitchFamily="18" charset="0"/>
                <a:cs typeface="Times New Roman" panose="02020603050405020304" pitchFamily="18" charset="0"/>
              </a:rPr>
              <a:t>1</a:t>
            </a:r>
            <a:r>
              <a:rPr lang="en-US" sz="2400" dirty="0">
                <a:solidFill>
                  <a:schemeClr val="tx1"/>
                </a:solidFill>
                <a:latin typeface="Times New Roman" panose="02020603050405020304" pitchFamily="18" charset="0"/>
                <a:cs typeface="Times New Roman" panose="02020603050405020304" pitchFamily="18" charset="0"/>
              </a:rPr>
              <a:t>={ 0, </a:t>
            </a:r>
            <a:r>
              <a:rPr lang="en-US" sz="2400" i="1" dirty="0">
                <a:solidFill>
                  <a:schemeClr val="tx1"/>
                </a:solidFill>
                <a:latin typeface="Times New Roman" panose="02020603050405020304" pitchFamily="18" charset="0"/>
                <a:cs typeface="Times New Roman" panose="02020603050405020304" pitchFamily="18" charset="0"/>
              </a:rPr>
              <a:t>t</a:t>
            </a:r>
            <a:r>
              <a:rPr lang="en-US" sz="2400" baseline="-25000" dirty="0">
                <a:solidFill>
                  <a:schemeClr val="tx1"/>
                </a:solidFill>
                <a:latin typeface="Times New Roman" panose="02020603050405020304" pitchFamily="18" charset="0"/>
                <a:cs typeface="Times New Roman" panose="02020603050405020304" pitchFamily="18" charset="0"/>
              </a:rPr>
              <a:t>1 </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với</a:t>
            </a:r>
            <a:r>
              <a:rPr lang="en-US" sz="2400" dirty="0">
                <a:solidFill>
                  <a:schemeClr val="tx1"/>
                </a:solidFill>
                <a:latin typeface="Times New Roman" panose="02020603050405020304" pitchFamily="18" charset="0"/>
                <a:cs typeface="Times New Roman" panose="02020603050405020304" pitchFamily="18" charset="0"/>
              </a:rPr>
              <a:t> </a:t>
            </a:r>
            <a:r>
              <a:rPr lang="en-US" sz="2400" i="1" dirty="0">
                <a:solidFill>
                  <a:schemeClr val="tx1"/>
                </a:solidFill>
                <a:latin typeface="Times New Roman" panose="02020603050405020304" pitchFamily="18" charset="0"/>
                <a:cs typeface="Times New Roman" panose="02020603050405020304" pitchFamily="18" charset="0"/>
              </a:rPr>
              <a:t>t</a:t>
            </a:r>
            <a:r>
              <a:rPr lang="en-US" sz="2400" baseline="-25000" dirty="0">
                <a:solidFill>
                  <a:schemeClr val="tx1"/>
                </a:solidFill>
                <a:latin typeface="Times New Roman" panose="02020603050405020304" pitchFamily="18" charset="0"/>
                <a:cs typeface="Times New Roman" panose="02020603050405020304" pitchFamily="18" charset="0"/>
              </a:rPr>
              <a:t>1</a:t>
            </a:r>
            <a:r>
              <a:rPr lang="en-US" sz="2400" dirty="0">
                <a:solidFill>
                  <a:schemeClr val="tx1"/>
                </a:solidFill>
                <a:latin typeface="Times New Roman" panose="02020603050405020304" pitchFamily="18" charset="0"/>
                <a:cs typeface="Times New Roman" panose="02020603050405020304" pitchFamily="18" charset="0"/>
              </a:rPr>
              <a:t>=1 </a:t>
            </a:r>
            <a:r>
              <a:rPr lang="en-US" sz="2400" dirty="0" err="1">
                <a:solidFill>
                  <a:schemeClr val="tx1"/>
                </a:solidFill>
                <a:latin typeface="Times New Roman" panose="02020603050405020304" pitchFamily="18" charset="0"/>
                <a:cs typeface="Times New Roman" panose="02020603050405020304" pitchFamily="18" charset="0"/>
              </a:rPr>
              <a:t>nếu</a:t>
            </a:r>
            <a:r>
              <a:rPr lang="en-US" sz="2400" dirty="0">
                <a:solidFill>
                  <a:schemeClr val="tx1"/>
                </a:solidFill>
                <a:latin typeface="Times New Roman" panose="02020603050405020304" pitchFamily="18" charset="0"/>
                <a:cs typeface="Times New Roman" panose="02020603050405020304" pitchFamily="18" charset="0"/>
              </a:rPr>
              <a:t> </a:t>
            </a:r>
            <a:r>
              <a:rPr lang="en-US" sz="2400" i="1" dirty="0">
                <a:solidFill>
                  <a:schemeClr val="tx1"/>
                </a:solidFill>
                <a:latin typeface="Times New Roman" panose="02020603050405020304" pitchFamily="18" charset="0"/>
                <a:cs typeface="Times New Roman" panose="02020603050405020304" pitchFamily="18" charset="0"/>
              </a:rPr>
              <a:t>b</a:t>
            </a:r>
            <a:r>
              <a:rPr lang="en-US" sz="240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sz="2400" i="1" dirty="0">
                <a:solidFill>
                  <a:schemeClr val="tx1"/>
                </a:solidFill>
                <a:latin typeface="Times New Roman" panose="02020603050405020304" pitchFamily="18" charset="0"/>
                <a:cs typeface="Times New Roman" panose="02020603050405020304" pitchFamily="18" charset="0"/>
              </a:rPr>
              <a:t>w</a:t>
            </a:r>
            <a:r>
              <a:rPr lang="en-US" sz="2400" baseline="-25000" dirty="0">
                <a:solidFill>
                  <a:schemeClr val="tx1"/>
                </a:solidFill>
                <a:latin typeface="Times New Roman" panose="02020603050405020304" pitchFamily="18" charset="0"/>
                <a:cs typeface="Times New Roman" panose="02020603050405020304" pitchFamily="18" charset="0"/>
              </a:rPr>
              <a:t>1</a:t>
            </a:r>
            <a:r>
              <a:rPr lang="en-US" sz="2400" dirty="0">
                <a:solidFill>
                  <a:schemeClr val="tx1"/>
                </a:solidFill>
                <a:latin typeface="Times New Roman" panose="02020603050405020304" pitchFamily="18" charset="0"/>
                <a:cs typeface="Times New Roman" panose="02020603050405020304" pitchFamily="18" charset="0"/>
              </a:rPr>
              <a:t>;</a:t>
            </a:r>
            <a:r>
              <a:rPr lang="en-US" sz="2400" i="1" dirty="0">
                <a:solidFill>
                  <a:schemeClr val="tx1"/>
                </a:solidFill>
                <a:latin typeface="Times New Roman" panose="02020603050405020304" pitchFamily="18" charset="0"/>
                <a:cs typeface="Times New Roman" panose="02020603050405020304" pitchFamily="18" charset="0"/>
              </a:rPr>
              <a:t> t</a:t>
            </a:r>
            <a:r>
              <a:rPr lang="en-US" sz="2400" baseline="-25000" dirty="0">
                <a:solidFill>
                  <a:schemeClr val="tx1"/>
                </a:solidFill>
                <a:latin typeface="Times New Roman" panose="02020603050405020304" pitchFamily="18" charset="0"/>
                <a:cs typeface="Times New Roman" panose="02020603050405020304" pitchFamily="18" charset="0"/>
              </a:rPr>
              <a:t>1</a:t>
            </a:r>
            <a:r>
              <a:rPr lang="en-US" sz="2400" dirty="0">
                <a:solidFill>
                  <a:schemeClr val="tx1"/>
                </a:solidFill>
                <a:latin typeface="Times New Roman" panose="02020603050405020304" pitchFamily="18" charset="0"/>
                <a:cs typeface="Times New Roman" panose="02020603050405020304" pitchFamily="18" charset="0"/>
              </a:rPr>
              <a:t> = 0, </a:t>
            </a:r>
            <a:r>
              <a:rPr lang="en-US" sz="2400" dirty="0" err="1">
                <a:solidFill>
                  <a:schemeClr val="tx1"/>
                </a:solidFill>
                <a:latin typeface="Times New Roman" panose="02020603050405020304" pitchFamily="18" charset="0"/>
                <a:cs typeface="Times New Roman" panose="02020603050405020304" pitchFamily="18" charset="0"/>
              </a:rPr>
              <a:t>nếu</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trái</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lại</a:t>
            </a:r>
            <a:endParaRPr lang="en-US" sz="2400" dirty="0">
              <a:solidFill>
                <a:schemeClr val="tx1"/>
              </a:solidFill>
              <a:latin typeface="Times New Roman" panose="02020603050405020304" pitchFamily="18" charset="0"/>
              <a:cs typeface="Times New Roman" panose="02020603050405020304" pitchFamily="18" charset="0"/>
            </a:endParaRPr>
          </a:p>
          <a:p>
            <a:pPr lvl="1">
              <a:spcBef>
                <a:spcPts val="600"/>
              </a:spcBef>
              <a:defRPr/>
            </a:pPr>
            <a:r>
              <a:rPr lang="en-US" sz="2400" dirty="0" err="1">
                <a:solidFill>
                  <a:schemeClr val="tx1"/>
                </a:solidFill>
                <a:latin typeface="Times New Roman" panose="02020603050405020304" pitchFamily="18" charset="0"/>
                <a:cs typeface="Times New Roman" panose="02020603050405020304" pitchFamily="18" charset="0"/>
              </a:rPr>
              <a:t>Giả</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sử</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đã</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có</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phương</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án</a:t>
            </a:r>
            <a:r>
              <a:rPr lang="en-US" sz="2400" dirty="0">
                <a:solidFill>
                  <a:schemeClr val="tx1"/>
                </a:solidFill>
                <a:latin typeface="Times New Roman" panose="02020603050405020304" pitchFamily="18" charset="0"/>
                <a:cs typeface="Times New Roman" panose="02020603050405020304" pitchFamily="18" charset="0"/>
              </a:rPr>
              <a:t> (</a:t>
            </a:r>
            <a:r>
              <a:rPr lang="en-US" sz="2400" i="1" dirty="0">
                <a:solidFill>
                  <a:schemeClr val="tx1"/>
                </a:solidFill>
                <a:latin typeface="Times New Roman" panose="02020603050405020304" pitchFamily="18" charset="0"/>
                <a:cs typeface="Times New Roman" panose="02020603050405020304" pitchFamily="18" charset="0"/>
              </a:rPr>
              <a:t>x</a:t>
            </a:r>
            <a:r>
              <a:rPr lang="en-US" sz="2400" baseline="-25000" dirty="0">
                <a:solidFill>
                  <a:schemeClr val="tx1"/>
                </a:solidFill>
                <a:latin typeface="Times New Roman" panose="02020603050405020304" pitchFamily="18" charset="0"/>
                <a:cs typeface="Times New Roman" panose="02020603050405020304" pitchFamily="18" charset="0"/>
              </a:rPr>
              <a:t>1</a:t>
            </a:r>
            <a:r>
              <a:rPr lang="en-US" sz="2400" dirty="0">
                <a:solidFill>
                  <a:schemeClr val="tx1"/>
                </a:solidFill>
                <a:latin typeface="Times New Roman" panose="02020603050405020304" pitchFamily="18" charset="0"/>
                <a:cs typeface="Times New Roman" panose="02020603050405020304" pitchFamily="18" charset="0"/>
              </a:rPr>
              <a:t>, …, </a:t>
            </a:r>
            <a:r>
              <a:rPr lang="en-US" sz="2400" i="1" dirty="0">
                <a:solidFill>
                  <a:schemeClr val="tx1"/>
                </a:solidFill>
                <a:latin typeface="Times New Roman" panose="02020603050405020304" pitchFamily="18" charset="0"/>
                <a:cs typeface="Times New Roman" panose="02020603050405020304" pitchFamily="18" charset="0"/>
              </a:rPr>
              <a:t>x</a:t>
            </a:r>
            <a:r>
              <a:rPr lang="en-US" sz="2400" i="1" baseline="-25000" dirty="0">
                <a:solidFill>
                  <a:schemeClr val="tx1"/>
                </a:solidFill>
                <a:latin typeface="Times New Roman" panose="02020603050405020304" pitchFamily="18" charset="0"/>
                <a:cs typeface="Times New Roman" panose="02020603050405020304" pitchFamily="18" charset="0"/>
              </a:rPr>
              <a:t>k</a:t>
            </a:r>
            <a:r>
              <a:rPr lang="en-US" sz="2400" baseline="-25000" dirty="0">
                <a:solidFill>
                  <a:schemeClr val="tx1"/>
                </a:solidFill>
                <a:latin typeface="Times New Roman" panose="02020603050405020304" pitchFamily="18" charset="0"/>
                <a:cs typeface="Times New Roman" panose="02020603050405020304" pitchFamily="18" charset="0"/>
              </a:rPr>
              <a:t>-1</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Khi</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đó</a:t>
            </a:r>
            <a:r>
              <a:rPr lang="en-US" sz="2400" dirty="0">
                <a:solidFill>
                  <a:schemeClr val="tx1"/>
                </a:solidFill>
                <a:latin typeface="Times New Roman" panose="02020603050405020304" pitchFamily="18" charset="0"/>
                <a:cs typeface="Times New Roman" panose="02020603050405020304" pitchFamily="18" charset="0"/>
              </a:rPr>
              <a:t>:</a:t>
            </a:r>
          </a:p>
          <a:p>
            <a:pPr lvl="2">
              <a:spcBef>
                <a:spcPts val="600"/>
              </a:spcBef>
              <a:defRPr/>
            </a:pPr>
            <a:r>
              <a:rPr lang="en-US" dirty="0">
                <a:latin typeface="Times New Roman" panose="02020603050405020304" pitchFamily="18" charset="0"/>
                <a:cs typeface="Times New Roman" panose="02020603050405020304" pitchFamily="18" charset="0"/>
              </a:rPr>
              <a:t>Dung </a:t>
            </a:r>
            <a:r>
              <a:rPr lang="en-US" dirty="0" err="1">
                <a:latin typeface="Times New Roman" panose="02020603050405020304" pitchFamily="18" charset="0"/>
                <a:cs typeface="Times New Roman" panose="02020603050405020304" pitchFamily="18" charset="0"/>
              </a:rPr>
              <a:t>lượng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còn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p>
          <a:p>
            <a:pPr marL="914400" lvl="2" indent="0">
              <a:spcBef>
                <a:spcPts val="600"/>
              </a:spcBef>
              <a:buFontTx/>
              <a:buNone/>
              <a:defRPr/>
            </a:pPr>
            <a:r>
              <a:rPr lang="en-US" i="1" dirty="0">
                <a:latin typeface="Times New Roman" panose="02020603050405020304" pitchFamily="18" charset="0"/>
                <a:cs typeface="Times New Roman" panose="02020603050405020304" pitchFamily="18" charset="0"/>
              </a:rPr>
              <a:t>b</a:t>
            </a:r>
            <a:r>
              <a:rPr lang="en-US" i="1" baseline="-25000" dirty="0">
                <a:latin typeface="Times New Roman" panose="02020603050405020304" pitchFamily="18" charset="0"/>
                <a:cs typeface="Times New Roman" panose="02020603050405020304" pitchFamily="18" charset="0"/>
              </a:rPr>
              <a:t>k</a:t>
            </a:r>
            <a:r>
              <a:rPr lang="en-US"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b</a:t>
            </a:r>
            <a:r>
              <a:rPr lang="en-US" dirty="0">
                <a:latin typeface="Times New Roman" panose="02020603050405020304" pitchFamily="18" charset="0"/>
                <a:cs typeface="Times New Roman" panose="02020603050405020304" pitchFamily="18" charset="0"/>
              </a:rPr>
              <a:t> - </a:t>
            </a:r>
            <a:r>
              <a:rPr lang="en-US" i="1" dirty="0">
                <a:latin typeface="Times New Roman" panose="02020603050405020304" pitchFamily="18" charset="0"/>
                <a:cs typeface="Times New Roman" panose="02020603050405020304" pitchFamily="18" charset="0"/>
              </a:rPr>
              <a:t>w</a:t>
            </a:r>
            <a:r>
              <a:rPr lang="en-US" baseline="-25000" dirty="0">
                <a:latin typeface="Times New Roman" panose="02020603050405020304" pitchFamily="18" charset="0"/>
                <a:cs typeface="Times New Roman" panose="02020603050405020304" pitchFamily="18" charset="0"/>
              </a:rPr>
              <a:t>1</a:t>
            </a:r>
            <a:r>
              <a:rPr lang="en-US" i="1" dirty="0">
                <a:latin typeface="Times New Roman" panose="02020603050405020304" pitchFamily="18" charset="0"/>
                <a:cs typeface="Times New Roman" panose="02020603050405020304" pitchFamily="18" charset="0"/>
              </a:rPr>
              <a:t>x</a:t>
            </a:r>
            <a:r>
              <a:rPr lang="en-US"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w</a:t>
            </a:r>
            <a:r>
              <a:rPr lang="en-US" i="1" baseline="-25000" dirty="0">
                <a:latin typeface="Times New Roman" panose="02020603050405020304" pitchFamily="18" charset="0"/>
                <a:cs typeface="Times New Roman" panose="02020603050405020304" pitchFamily="18" charset="0"/>
              </a:rPr>
              <a:t>k</a:t>
            </a:r>
            <a:r>
              <a:rPr lang="en-US" baseline="-25000" dirty="0">
                <a:latin typeface="Times New Roman" panose="02020603050405020304" pitchFamily="18" charset="0"/>
                <a:cs typeface="Times New Roman" panose="02020603050405020304" pitchFamily="18" charset="0"/>
              </a:rPr>
              <a:t>-1</a:t>
            </a:r>
            <a:r>
              <a:rPr lang="en-US" i="1" dirty="0">
                <a:latin typeface="Times New Roman" panose="02020603050405020304" pitchFamily="18" charset="0"/>
                <a:cs typeface="Times New Roman" panose="02020603050405020304" pitchFamily="18" charset="0"/>
              </a:rPr>
              <a:t>x</a:t>
            </a:r>
            <a:r>
              <a:rPr lang="en-US" i="1" baseline="-25000" dirty="0">
                <a:latin typeface="Times New Roman" panose="02020603050405020304" pitchFamily="18" charset="0"/>
                <a:cs typeface="Times New Roman" panose="02020603050405020304" pitchFamily="18" charset="0"/>
              </a:rPr>
              <a:t>k</a:t>
            </a:r>
            <a:r>
              <a:rPr lang="en-US" baseline="-25000" dirty="0">
                <a:latin typeface="Times New Roman" panose="02020603050405020304" pitchFamily="18" charset="0"/>
                <a:cs typeface="Times New Roman" panose="02020603050405020304" pitchFamily="18" charset="0"/>
              </a:rPr>
              <a:t>-1</a:t>
            </a:r>
            <a:endParaRPr lang="en-US" dirty="0">
              <a:latin typeface="Times New Roman" panose="02020603050405020304" pitchFamily="18" charset="0"/>
              <a:cs typeface="Times New Roman" panose="02020603050405020304" pitchFamily="18" charset="0"/>
            </a:endParaRPr>
          </a:p>
          <a:p>
            <a:pPr lvl="2">
              <a:spcBef>
                <a:spcPts val="600"/>
              </a:spcBef>
              <a:defRPr/>
            </a:pP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túi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endParaRPr lang="en-US" dirty="0">
              <a:latin typeface="Times New Roman" panose="02020603050405020304" pitchFamily="18" charset="0"/>
              <a:cs typeface="Times New Roman" panose="02020603050405020304" pitchFamily="18" charset="0"/>
            </a:endParaRPr>
          </a:p>
          <a:p>
            <a:pPr lvl="1">
              <a:spcBef>
                <a:spcPts val="600"/>
              </a:spcBef>
              <a:buFont typeface="Wingdings" panose="05000000000000000000" pitchFamily="2" charset="2"/>
              <a:buNone/>
              <a:defRPr/>
            </a:pPr>
            <a:r>
              <a:rPr lang="en-US" sz="2400" i="1" dirty="0">
                <a:solidFill>
                  <a:schemeClr val="tx1"/>
                </a:solidFill>
                <a:latin typeface="Times New Roman" panose="02020603050405020304" pitchFamily="18" charset="0"/>
                <a:cs typeface="Times New Roman" panose="02020603050405020304" pitchFamily="18" charset="0"/>
              </a:rPr>
              <a:t>             f</a:t>
            </a:r>
            <a:r>
              <a:rPr lang="en-US" sz="2400" i="1" baseline="-25000" dirty="0">
                <a:solidFill>
                  <a:schemeClr val="tx1"/>
                </a:solidFill>
                <a:latin typeface="Times New Roman" panose="02020603050405020304" pitchFamily="18" charset="0"/>
                <a:cs typeface="Times New Roman" panose="02020603050405020304" pitchFamily="18" charset="0"/>
              </a:rPr>
              <a:t>k</a:t>
            </a:r>
            <a:r>
              <a:rPr lang="en-US" sz="2400" baseline="-25000" dirty="0">
                <a:solidFill>
                  <a:schemeClr val="tx1"/>
                </a:solidFill>
                <a:latin typeface="Times New Roman" panose="02020603050405020304" pitchFamily="18" charset="0"/>
                <a:cs typeface="Times New Roman" panose="02020603050405020304" pitchFamily="18" charset="0"/>
              </a:rPr>
              <a:t>-1</a:t>
            </a:r>
            <a:r>
              <a:rPr lang="en-US" sz="2400" dirty="0">
                <a:solidFill>
                  <a:schemeClr val="tx1"/>
                </a:solidFill>
                <a:latin typeface="Times New Roman" panose="02020603050405020304" pitchFamily="18" charset="0"/>
                <a:cs typeface="Times New Roman" panose="02020603050405020304" pitchFamily="18" charset="0"/>
              </a:rPr>
              <a:t>= </a:t>
            </a:r>
            <a:r>
              <a:rPr lang="en-US" sz="2400" i="1" dirty="0" smtClean="0">
                <a:solidFill>
                  <a:schemeClr val="tx1"/>
                </a:solidFill>
                <a:latin typeface="Times New Roman" panose="02020603050405020304" pitchFamily="18" charset="0"/>
                <a:cs typeface="Times New Roman" panose="02020603050405020304" pitchFamily="18" charset="0"/>
              </a:rPr>
              <a:t>v</a:t>
            </a:r>
            <a:r>
              <a:rPr lang="en-US" sz="2400" baseline="-25000" dirty="0" smtClean="0">
                <a:solidFill>
                  <a:schemeClr val="tx1"/>
                </a:solidFill>
                <a:latin typeface="Times New Roman" panose="02020603050405020304" pitchFamily="18" charset="0"/>
                <a:cs typeface="Times New Roman" panose="02020603050405020304" pitchFamily="18" charset="0"/>
              </a:rPr>
              <a:t>1</a:t>
            </a:r>
            <a:r>
              <a:rPr lang="en-US" sz="2400" i="1" dirty="0" smtClean="0">
                <a:solidFill>
                  <a:schemeClr val="tx1"/>
                </a:solidFill>
                <a:latin typeface="Times New Roman" panose="02020603050405020304" pitchFamily="18" charset="0"/>
                <a:cs typeface="Times New Roman" panose="02020603050405020304" pitchFamily="18" charset="0"/>
              </a:rPr>
              <a:t>x</a:t>
            </a:r>
            <a:r>
              <a:rPr lang="en-US" sz="2400" baseline="-25000" dirty="0" smtClean="0">
                <a:solidFill>
                  <a:schemeClr val="tx1"/>
                </a:solidFill>
                <a:latin typeface="Times New Roman" panose="02020603050405020304" pitchFamily="18" charset="0"/>
                <a:cs typeface="Times New Roman" panose="02020603050405020304" pitchFamily="18" charset="0"/>
              </a:rPr>
              <a:t>1</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 … + </a:t>
            </a:r>
            <a:r>
              <a:rPr lang="en-US" sz="2400" i="1" dirty="0" smtClean="0">
                <a:solidFill>
                  <a:schemeClr val="tx1"/>
                </a:solidFill>
                <a:latin typeface="Times New Roman" panose="02020603050405020304" pitchFamily="18" charset="0"/>
                <a:cs typeface="Times New Roman" panose="02020603050405020304" pitchFamily="18" charset="0"/>
              </a:rPr>
              <a:t>v</a:t>
            </a:r>
            <a:r>
              <a:rPr lang="en-US" sz="2400" i="1" baseline="-25000" dirty="0" smtClean="0">
                <a:solidFill>
                  <a:schemeClr val="tx1"/>
                </a:solidFill>
                <a:latin typeface="Times New Roman" panose="02020603050405020304" pitchFamily="18" charset="0"/>
                <a:cs typeface="Times New Roman" panose="02020603050405020304" pitchFamily="18" charset="0"/>
              </a:rPr>
              <a:t>k</a:t>
            </a:r>
            <a:r>
              <a:rPr lang="en-US" sz="2400" baseline="-25000" dirty="0" smtClean="0">
                <a:solidFill>
                  <a:schemeClr val="tx1"/>
                </a:solidFill>
                <a:latin typeface="Times New Roman" panose="02020603050405020304" pitchFamily="18" charset="0"/>
                <a:cs typeface="Times New Roman" panose="02020603050405020304" pitchFamily="18" charset="0"/>
              </a:rPr>
              <a:t>-1</a:t>
            </a:r>
            <a:r>
              <a:rPr lang="en-US" sz="2400" i="1" dirty="0" smtClean="0">
                <a:solidFill>
                  <a:schemeClr val="tx1"/>
                </a:solidFill>
                <a:latin typeface="Times New Roman" panose="02020603050405020304" pitchFamily="18" charset="0"/>
                <a:cs typeface="Times New Roman" panose="02020603050405020304" pitchFamily="18" charset="0"/>
              </a:rPr>
              <a:t>x</a:t>
            </a:r>
            <a:r>
              <a:rPr lang="en-US" sz="2400" i="1" baseline="-25000" dirty="0" smtClean="0">
                <a:solidFill>
                  <a:schemeClr val="tx1"/>
                </a:solidFill>
                <a:latin typeface="Times New Roman" panose="02020603050405020304" pitchFamily="18" charset="0"/>
                <a:cs typeface="Times New Roman" panose="02020603050405020304" pitchFamily="18" charset="0"/>
              </a:rPr>
              <a:t>k</a:t>
            </a:r>
            <a:r>
              <a:rPr lang="en-US" sz="2400" baseline="-25000" dirty="0" smtClean="0">
                <a:solidFill>
                  <a:schemeClr val="tx1"/>
                </a:solidFill>
                <a:latin typeface="Times New Roman" panose="02020603050405020304" pitchFamily="18" charset="0"/>
                <a:cs typeface="Times New Roman" panose="02020603050405020304" pitchFamily="18" charset="0"/>
              </a:rPr>
              <a:t>-1</a:t>
            </a:r>
            <a:endParaRPr lang="en-US" sz="2400" baseline="-25000" dirty="0">
              <a:solidFill>
                <a:schemeClr val="tx1"/>
              </a:solidFill>
              <a:latin typeface="Times New Roman" panose="02020603050405020304" pitchFamily="18" charset="0"/>
              <a:cs typeface="Times New Roman" panose="02020603050405020304" pitchFamily="18" charset="0"/>
            </a:endParaRPr>
          </a:p>
          <a:p>
            <a:pPr lvl="1">
              <a:spcBef>
                <a:spcPts val="600"/>
              </a:spcBef>
              <a:buFont typeface="Wingdings" panose="05000000000000000000" pitchFamily="2" charset="2"/>
              <a:buNone/>
              <a:defRPr/>
            </a:pPr>
            <a:r>
              <a:rPr lang="en-US" sz="2400" dirty="0">
                <a:solidFill>
                  <a:schemeClr val="tx1"/>
                </a:solidFill>
                <a:latin typeface="Times New Roman" panose="02020603050405020304" pitchFamily="18" charset="0"/>
                <a:cs typeface="Times New Roman" panose="02020603050405020304" pitchFamily="18" charset="0"/>
              </a:rPr>
              <a:t>      Do </a:t>
            </a:r>
            <a:r>
              <a:rPr lang="en-US" sz="2400" dirty="0" err="1">
                <a:solidFill>
                  <a:schemeClr val="tx1"/>
                </a:solidFill>
                <a:latin typeface="Times New Roman" panose="02020603050405020304" pitchFamily="18" charset="0"/>
                <a:cs typeface="Times New Roman" panose="02020603050405020304" pitchFamily="18" charset="0"/>
              </a:rPr>
              <a:t>đó</a:t>
            </a:r>
            <a:r>
              <a:rPr lang="en-US" sz="2400" dirty="0">
                <a:solidFill>
                  <a:schemeClr val="tx1"/>
                </a:solidFill>
                <a:latin typeface="Times New Roman" panose="02020603050405020304" pitchFamily="18" charset="0"/>
                <a:cs typeface="Times New Roman" panose="02020603050405020304" pitchFamily="18" charset="0"/>
              </a:rPr>
              <a:t>: </a:t>
            </a:r>
            <a:r>
              <a:rPr lang="en-US" sz="2400" i="1" dirty="0" err="1">
                <a:solidFill>
                  <a:schemeClr val="tx1"/>
                </a:solidFill>
                <a:latin typeface="Times New Roman" panose="02020603050405020304" pitchFamily="18" charset="0"/>
                <a:cs typeface="Times New Roman" panose="02020603050405020304" pitchFamily="18" charset="0"/>
              </a:rPr>
              <a:t>S</a:t>
            </a:r>
            <a:r>
              <a:rPr lang="en-US" sz="2400" i="1" baseline="-25000" dirty="0" err="1">
                <a:solidFill>
                  <a:schemeClr val="tx1"/>
                </a:solidFill>
                <a:latin typeface="Times New Roman" panose="02020603050405020304" pitchFamily="18" charset="0"/>
                <a:cs typeface="Times New Roman" panose="02020603050405020304" pitchFamily="18" charset="0"/>
              </a:rPr>
              <a:t>k</a:t>
            </a:r>
            <a:r>
              <a:rPr lang="en-US" sz="2400" dirty="0">
                <a:solidFill>
                  <a:schemeClr val="tx1"/>
                </a:solidFill>
                <a:latin typeface="Times New Roman" panose="02020603050405020304" pitchFamily="18" charset="0"/>
                <a:cs typeface="Times New Roman" panose="02020603050405020304" pitchFamily="18" charset="0"/>
              </a:rPr>
              <a:t> = {0, </a:t>
            </a:r>
            <a:r>
              <a:rPr lang="en-US" sz="2400" i="1" dirty="0" err="1">
                <a:solidFill>
                  <a:schemeClr val="tx1"/>
                </a:solidFill>
                <a:latin typeface="Times New Roman" panose="02020603050405020304" pitchFamily="18" charset="0"/>
                <a:cs typeface="Times New Roman" panose="02020603050405020304" pitchFamily="18" charset="0"/>
              </a:rPr>
              <a:t>t</a:t>
            </a:r>
            <a:r>
              <a:rPr lang="en-US" sz="2400" i="1" baseline="-25000" dirty="0" err="1">
                <a:solidFill>
                  <a:schemeClr val="tx1"/>
                </a:solidFill>
                <a:latin typeface="Times New Roman" panose="02020603050405020304" pitchFamily="18" charset="0"/>
                <a:cs typeface="Times New Roman" panose="02020603050405020304" pitchFamily="18" charset="0"/>
              </a:rPr>
              <a:t>k</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với</a:t>
            </a:r>
            <a:r>
              <a:rPr lang="en-US" sz="2400" dirty="0">
                <a:solidFill>
                  <a:schemeClr val="tx1"/>
                </a:solidFill>
                <a:latin typeface="Times New Roman" panose="02020603050405020304" pitchFamily="18" charset="0"/>
                <a:cs typeface="Times New Roman" panose="02020603050405020304" pitchFamily="18" charset="0"/>
              </a:rPr>
              <a:t> </a:t>
            </a:r>
            <a:r>
              <a:rPr lang="en-US" sz="2400" i="1" dirty="0" err="1">
                <a:solidFill>
                  <a:schemeClr val="tx1"/>
                </a:solidFill>
                <a:latin typeface="Times New Roman" panose="02020603050405020304" pitchFamily="18" charset="0"/>
                <a:cs typeface="Times New Roman" panose="02020603050405020304" pitchFamily="18" charset="0"/>
              </a:rPr>
              <a:t>t</a:t>
            </a:r>
            <a:r>
              <a:rPr lang="en-US" sz="2400" i="1" baseline="-25000" dirty="0" err="1">
                <a:solidFill>
                  <a:schemeClr val="tx1"/>
                </a:solidFill>
                <a:latin typeface="Times New Roman" panose="02020603050405020304" pitchFamily="18" charset="0"/>
                <a:cs typeface="Times New Roman" panose="02020603050405020304" pitchFamily="18" charset="0"/>
              </a:rPr>
              <a:t>k</a:t>
            </a:r>
            <a:r>
              <a:rPr lang="en-US" sz="2400" dirty="0">
                <a:solidFill>
                  <a:schemeClr val="tx1"/>
                </a:solidFill>
                <a:latin typeface="Times New Roman" panose="02020603050405020304" pitchFamily="18" charset="0"/>
                <a:cs typeface="Times New Roman" panose="02020603050405020304" pitchFamily="18" charset="0"/>
              </a:rPr>
              <a:t>=1 </a:t>
            </a:r>
            <a:r>
              <a:rPr lang="en-US" sz="2400" dirty="0" err="1">
                <a:solidFill>
                  <a:schemeClr val="tx1"/>
                </a:solidFill>
                <a:latin typeface="Times New Roman" panose="02020603050405020304" pitchFamily="18" charset="0"/>
                <a:cs typeface="Times New Roman" panose="02020603050405020304" pitchFamily="18" charset="0"/>
              </a:rPr>
              <a:t>nếu</a:t>
            </a:r>
            <a:r>
              <a:rPr lang="en-US" sz="2400" dirty="0">
                <a:solidFill>
                  <a:schemeClr val="tx1"/>
                </a:solidFill>
                <a:latin typeface="Times New Roman" panose="02020603050405020304" pitchFamily="18" charset="0"/>
                <a:cs typeface="Times New Roman" panose="02020603050405020304" pitchFamily="18" charset="0"/>
              </a:rPr>
              <a:t> </a:t>
            </a:r>
            <a:r>
              <a:rPr lang="en-US" sz="2400" i="1" dirty="0">
                <a:solidFill>
                  <a:schemeClr val="tx1"/>
                </a:solidFill>
                <a:latin typeface="Times New Roman" panose="02020603050405020304" pitchFamily="18" charset="0"/>
                <a:cs typeface="Times New Roman" panose="02020603050405020304" pitchFamily="18" charset="0"/>
              </a:rPr>
              <a:t>b</a:t>
            </a:r>
            <a:r>
              <a:rPr lang="en-US" sz="2400" i="1" baseline="-25000" dirty="0">
                <a:solidFill>
                  <a:schemeClr val="tx1"/>
                </a:solidFill>
                <a:latin typeface="Times New Roman" panose="02020603050405020304" pitchFamily="18" charset="0"/>
                <a:cs typeface="Times New Roman" panose="02020603050405020304" pitchFamily="18" charset="0"/>
              </a:rPr>
              <a:t>k-</a:t>
            </a:r>
            <a:r>
              <a:rPr lang="en-US" sz="2400" baseline="-25000" dirty="0">
                <a:solidFill>
                  <a:schemeClr val="tx1"/>
                </a:solidFill>
                <a:latin typeface="Times New Roman" panose="02020603050405020304" pitchFamily="18" charset="0"/>
                <a:cs typeface="Times New Roman" panose="02020603050405020304" pitchFamily="18" charset="0"/>
              </a:rPr>
              <a:t>1</a:t>
            </a:r>
            <a:r>
              <a:rPr lang="en-US" sz="240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sz="2400" i="1" dirty="0">
                <a:solidFill>
                  <a:schemeClr val="tx1"/>
                </a:solidFill>
                <a:latin typeface="Times New Roman" panose="02020603050405020304" pitchFamily="18" charset="0"/>
                <a:cs typeface="Times New Roman" panose="02020603050405020304" pitchFamily="18" charset="0"/>
              </a:rPr>
              <a:t>w</a:t>
            </a:r>
            <a:r>
              <a:rPr lang="en-US" sz="2400" i="1" baseline="-25000" dirty="0">
                <a:solidFill>
                  <a:schemeClr val="tx1"/>
                </a:solidFill>
                <a:latin typeface="Times New Roman" panose="02020603050405020304" pitchFamily="18" charset="0"/>
                <a:cs typeface="Times New Roman" panose="02020603050405020304" pitchFamily="18" charset="0"/>
              </a:rPr>
              <a:t>k</a:t>
            </a:r>
            <a:r>
              <a:rPr lang="en-US" sz="2400" dirty="0">
                <a:solidFill>
                  <a:schemeClr val="tx1"/>
                </a:solidFill>
                <a:latin typeface="Times New Roman" panose="02020603050405020304" pitchFamily="18" charset="0"/>
                <a:cs typeface="Times New Roman" panose="02020603050405020304" pitchFamily="18" charset="0"/>
              </a:rPr>
              <a:t>;</a:t>
            </a:r>
            <a:r>
              <a:rPr lang="en-US" sz="2400" i="1" dirty="0">
                <a:solidFill>
                  <a:schemeClr val="tx1"/>
                </a:solidFill>
                <a:latin typeface="Times New Roman" panose="02020603050405020304" pitchFamily="18" charset="0"/>
                <a:cs typeface="Times New Roman" panose="02020603050405020304" pitchFamily="18" charset="0"/>
              </a:rPr>
              <a:t> </a:t>
            </a:r>
            <a:r>
              <a:rPr lang="en-US" sz="2400" i="1" dirty="0" err="1">
                <a:solidFill>
                  <a:schemeClr val="tx1"/>
                </a:solidFill>
                <a:latin typeface="Times New Roman" panose="02020603050405020304" pitchFamily="18" charset="0"/>
                <a:cs typeface="Times New Roman" panose="02020603050405020304" pitchFamily="18" charset="0"/>
              </a:rPr>
              <a:t>t</a:t>
            </a:r>
            <a:r>
              <a:rPr lang="en-US" sz="2400" i="1" baseline="-25000" dirty="0" err="1">
                <a:solidFill>
                  <a:schemeClr val="tx1"/>
                </a:solidFill>
                <a:latin typeface="Times New Roman" panose="02020603050405020304" pitchFamily="18" charset="0"/>
                <a:cs typeface="Times New Roman" panose="02020603050405020304" pitchFamily="18" charset="0"/>
              </a:rPr>
              <a:t>k</a:t>
            </a:r>
            <a:r>
              <a:rPr lang="en-US" sz="2400" dirty="0">
                <a:solidFill>
                  <a:schemeClr val="tx1"/>
                </a:solidFill>
                <a:latin typeface="Times New Roman" panose="02020603050405020304" pitchFamily="18" charset="0"/>
                <a:cs typeface="Times New Roman" panose="02020603050405020304" pitchFamily="18" charset="0"/>
              </a:rPr>
              <a:t> = 0, </a:t>
            </a:r>
            <a:r>
              <a:rPr lang="en-US" sz="2400" dirty="0" err="1">
                <a:solidFill>
                  <a:schemeClr val="tx1"/>
                </a:solidFill>
                <a:latin typeface="Times New Roman" panose="02020603050405020304" pitchFamily="18" charset="0"/>
                <a:cs typeface="Times New Roman" panose="02020603050405020304" pitchFamily="18" charset="0"/>
              </a:rPr>
              <a:t>nếu</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trái</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lại</a:t>
            </a:r>
            <a:endParaRPr lang="en-US" sz="2400" dirty="0">
              <a:solidFill>
                <a:schemeClr val="tx1"/>
              </a:solidFill>
              <a:latin typeface="Times New Roman" panose="02020603050405020304" pitchFamily="18" charset="0"/>
              <a:cs typeface="Times New Roman" panose="02020603050405020304" pitchFamily="18" charset="0"/>
            </a:endParaRPr>
          </a:p>
          <a:p>
            <a:pPr>
              <a:spcBef>
                <a:spcPts val="600"/>
              </a:spcBef>
              <a:defRPr/>
            </a:pPr>
            <a:r>
              <a:rPr lang="en-US" sz="2800" b="1" dirty="0" err="1">
                <a:solidFill>
                  <a:srgbClr val="FF0000"/>
                </a:solidFill>
                <a:latin typeface="Times New Roman" panose="02020603050405020304" pitchFamily="18" charset="0"/>
                <a:cs typeface="Times New Roman" panose="02020603050405020304" pitchFamily="18" charset="0"/>
              </a:rPr>
              <a:t>Mô</a:t>
            </a:r>
            <a:r>
              <a:rPr lang="en-US" sz="2800" b="1" dirty="0">
                <a:solidFill>
                  <a:srgbClr val="FF0000"/>
                </a:solidFill>
                <a:latin typeface="Times New Roman" panose="02020603050405020304" pitchFamily="18" charset="0"/>
                <a:cs typeface="Times New Roman" panose="02020603050405020304" pitchFamily="18" charset="0"/>
              </a:rPr>
              <a:t> </a:t>
            </a:r>
            <a:r>
              <a:rPr lang="en-US" sz="2800" b="1" dirty="0" err="1">
                <a:solidFill>
                  <a:srgbClr val="FF0000"/>
                </a:solidFill>
                <a:latin typeface="Times New Roman" panose="02020603050405020304" pitchFamily="18" charset="0"/>
                <a:cs typeface="Times New Roman" panose="02020603050405020304" pitchFamily="18" charset="0"/>
              </a:rPr>
              <a:t>tả</a:t>
            </a:r>
            <a:r>
              <a:rPr lang="en-US" sz="2800" b="1" dirty="0">
                <a:solidFill>
                  <a:srgbClr val="FF0000"/>
                </a:solidFill>
                <a:latin typeface="Times New Roman" panose="02020603050405020304" pitchFamily="18" charset="0"/>
                <a:cs typeface="Times New Roman" panose="02020603050405020304" pitchFamily="18" charset="0"/>
              </a:rPr>
              <a:t> </a:t>
            </a:r>
            <a:r>
              <a:rPr lang="en-US" sz="2800" b="1" i="1" dirty="0" err="1">
                <a:solidFill>
                  <a:srgbClr val="FF0000"/>
                </a:solidFill>
                <a:latin typeface="Times New Roman" panose="02020603050405020304" pitchFamily="18" charset="0"/>
                <a:cs typeface="Times New Roman" panose="02020603050405020304" pitchFamily="18" charset="0"/>
              </a:rPr>
              <a:t>S</a:t>
            </a:r>
            <a:r>
              <a:rPr lang="en-US" sz="2800" b="1" i="1" baseline="-25000" dirty="0" err="1">
                <a:solidFill>
                  <a:srgbClr val="FF0000"/>
                </a:solidFill>
                <a:latin typeface="Times New Roman" panose="02020603050405020304" pitchFamily="18" charset="0"/>
                <a:cs typeface="Times New Roman" panose="02020603050405020304" pitchFamily="18" charset="0"/>
              </a:rPr>
              <a:t>k</a:t>
            </a:r>
            <a:r>
              <a:rPr lang="en-US" sz="2800" b="1" dirty="0">
                <a:solidFill>
                  <a:srgbClr val="FF0000"/>
                </a:solidFill>
                <a:latin typeface="Times New Roman" panose="02020603050405020304" pitchFamily="18" charset="0"/>
                <a:cs typeface="Times New Roman" panose="02020603050405020304" pitchFamily="18" charset="0"/>
              </a:rPr>
              <a:t>?  </a:t>
            </a:r>
          </a:p>
          <a:p>
            <a:pPr>
              <a:spcBef>
                <a:spcPts val="600"/>
              </a:spcBef>
              <a:buFont typeface="Wingdings" panose="05000000000000000000" pitchFamily="2" charset="2"/>
              <a:buNone/>
              <a:defRPr/>
            </a:pPr>
            <a:r>
              <a:rPr lang="en-US" sz="2400" dirty="0">
                <a:latin typeface="Times New Roman" panose="02020603050405020304" pitchFamily="18" charset="0"/>
                <a:cs typeface="Times New Roman" panose="02020603050405020304" pitchFamily="18" charset="0"/>
              </a:rPr>
              <a:t>                     for (y = 0; y++;y&lt;= </a:t>
            </a:r>
            <a:r>
              <a:rPr lang="en-US" sz="2400" dirty="0" err="1">
                <a:latin typeface="Times New Roman" panose="02020603050405020304" pitchFamily="18" charset="0"/>
                <a:cs typeface="Times New Roman" panose="02020603050405020304" pitchFamily="18" charset="0"/>
              </a:rPr>
              <a:t>t</a:t>
            </a:r>
            <a:r>
              <a:rPr lang="en-US" sz="2400" baseline="-25000" dirty="0" err="1">
                <a:latin typeface="Times New Roman" panose="02020603050405020304" pitchFamily="18" charset="0"/>
                <a:cs typeface="Times New Roman" panose="02020603050405020304" pitchFamily="18" charset="0"/>
              </a:rPr>
              <a:t>k</a:t>
            </a:r>
            <a:r>
              <a:rPr lang="en-US" sz="2400"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51204" name="Slide Number Placeholder 5">
            <a:extLst>
              <a:ext uri="{FF2B5EF4-FFF2-40B4-BE49-F238E27FC236}">
                <a16:creationId xmlns:a16="http://schemas.microsoft.com/office/drawing/2014/main" id="{A424D90C-7608-4097-A0BB-F62C46F5B285}"/>
              </a:ext>
            </a:extLst>
          </p:cNvPr>
          <p:cNvSpPr>
            <a:spLocks noGrp="1"/>
          </p:cNvSpPr>
          <p:nvPr>
            <p:ph type="sldNum" sz="quarter" idx="10"/>
          </p:nvPr>
        </p:nvSpPr>
        <p:spPr>
          <a:xfrm>
            <a:off x="6286500" y="6092825"/>
            <a:ext cx="25908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000" b="1">
                <a:solidFill>
                  <a:srgbClr val="FF0066"/>
                </a:solidFill>
              </a:rPr>
              <a:t>NGUYỄN KHÁNH PHƯƠNG</a:t>
            </a:r>
          </a:p>
          <a:p>
            <a:pPr>
              <a:spcBef>
                <a:spcPct val="0"/>
              </a:spcBef>
              <a:buFontTx/>
              <a:buNone/>
            </a:pPr>
            <a:r>
              <a:rPr lang="en-US" altLang="en-US" sz="1000" b="1">
                <a:solidFill>
                  <a:srgbClr val="FF0066"/>
                </a:solidFill>
              </a:rPr>
              <a:t>Bộ môn KHMT – ĐHBK HN</a:t>
            </a:r>
          </a:p>
          <a:p>
            <a:pPr algn="r">
              <a:spcBef>
                <a:spcPct val="0"/>
              </a:spcBef>
              <a:buFontTx/>
              <a:buNone/>
            </a:pPr>
            <a:endParaRPr lang="en-US" altLang="en-US" sz="1400">
              <a:solidFill>
                <a:schemeClr val="tx1"/>
              </a:solidFill>
            </a:endParaRPr>
          </a:p>
        </p:txBody>
      </p:sp>
      <p:pic>
        <p:nvPicPr>
          <p:cNvPr id="5" name="Picture 4"/>
          <p:cNvPicPr>
            <a:picLocks noChangeAspect="1"/>
          </p:cNvPicPr>
          <p:nvPr/>
        </p:nvPicPr>
        <p:blipFill>
          <a:blip r:embed="rId2"/>
          <a:stretch>
            <a:fillRect/>
          </a:stretch>
        </p:blipFill>
        <p:spPr>
          <a:xfrm>
            <a:off x="5249459" y="4440828"/>
            <a:ext cx="3742141" cy="2417172"/>
          </a:xfrm>
          <a:prstGeom prst="rect">
            <a:avLst/>
          </a:prstGeom>
        </p:spPr>
      </p:pic>
    </p:spTree>
    <p:extLst>
      <p:ext uri="{BB962C8B-B14F-4D97-AF65-F5344CB8AC3E}">
        <p14:creationId xmlns:p14="http://schemas.microsoft.com/office/powerpoint/2010/main" val="18058699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01731">
                                            <p:txEl>
                                              <p:pRg st="0" end="0"/>
                                            </p:txEl>
                                          </p:spTgt>
                                        </p:tgtEl>
                                        <p:attrNameLst>
                                          <p:attrName>style.visibility</p:attrName>
                                        </p:attrNameLst>
                                      </p:cBhvr>
                                      <p:to>
                                        <p:strVal val="visible"/>
                                      </p:to>
                                    </p:set>
                                    <p:animEffect transition="in" filter="checkerboard(across)">
                                      <p:cBhvr>
                                        <p:cTn id="7" dur="500"/>
                                        <p:tgtEl>
                                          <p:spTgt spid="2017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01731">
                                            <p:txEl>
                                              <p:pRg st="1" end="1"/>
                                            </p:txEl>
                                          </p:spTgt>
                                        </p:tgtEl>
                                        <p:attrNameLst>
                                          <p:attrName>style.visibility</p:attrName>
                                        </p:attrNameLst>
                                      </p:cBhvr>
                                      <p:to>
                                        <p:strVal val="visible"/>
                                      </p:to>
                                    </p:set>
                                    <p:animEffect transition="in" filter="checkerboard(across)">
                                      <p:cBhvr>
                                        <p:cTn id="12" dur="500"/>
                                        <p:tgtEl>
                                          <p:spTgt spid="2017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201731">
                                            <p:txEl>
                                              <p:pRg st="2" end="2"/>
                                            </p:txEl>
                                          </p:spTgt>
                                        </p:tgtEl>
                                        <p:attrNameLst>
                                          <p:attrName>style.visibility</p:attrName>
                                        </p:attrNameLst>
                                      </p:cBhvr>
                                      <p:to>
                                        <p:strVal val="visible"/>
                                      </p:to>
                                    </p:set>
                                    <p:animEffect transition="in" filter="checkerboard(across)">
                                      <p:cBhvr>
                                        <p:cTn id="17" dur="500"/>
                                        <p:tgtEl>
                                          <p:spTgt spid="20173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201731">
                                            <p:txEl>
                                              <p:pRg st="3" end="3"/>
                                            </p:txEl>
                                          </p:spTgt>
                                        </p:tgtEl>
                                        <p:attrNameLst>
                                          <p:attrName>style.visibility</p:attrName>
                                        </p:attrNameLst>
                                      </p:cBhvr>
                                      <p:to>
                                        <p:strVal val="visible"/>
                                      </p:to>
                                    </p:set>
                                    <p:animEffect transition="in" filter="checkerboard(across)">
                                      <p:cBhvr>
                                        <p:cTn id="22" dur="500"/>
                                        <p:tgtEl>
                                          <p:spTgt spid="20173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201731">
                                            <p:txEl>
                                              <p:pRg st="4" end="4"/>
                                            </p:txEl>
                                          </p:spTgt>
                                        </p:tgtEl>
                                        <p:attrNameLst>
                                          <p:attrName>style.visibility</p:attrName>
                                        </p:attrNameLst>
                                      </p:cBhvr>
                                      <p:to>
                                        <p:strVal val="visible"/>
                                      </p:to>
                                    </p:set>
                                    <p:animEffect transition="in" filter="checkerboard(across)">
                                      <p:cBhvr>
                                        <p:cTn id="27" dur="500"/>
                                        <p:tgtEl>
                                          <p:spTgt spid="20173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201731">
                                            <p:txEl>
                                              <p:pRg st="5" end="5"/>
                                            </p:txEl>
                                          </p:spTgt>
                                        </p:tgtEl>
                                        <p:attrNameLst>
                                          <p:attrName>style.visibility</p:attrName>
                                        </p:attrNameLst>
                                      </p:cBhvr>
                                      <p:to>
                                        <p:strVal val="visible"/>
                                      </p:to>
                                    </p:set>
                                    <p:animEffect transition="in" filter="checkerboard(across)">
                                      <p:cBhvr>
                                        <p:cTn id="32" dur="500"/>
                                        <p:tgtEl>
                                          <p:spTgt spid="201731">
                                            <p:txEl>
                                              <p:pRg st="5" end="5"/>
                                            </p:txEl>
                                          </p:spTgt>
                                        </p:tgtEl>
                                      </p:cBhvr>
                                    </p:animEffect>
                                  </p:childTnLst>
                                </p:cTn>
                              </p:par>
                              <p:par>
                                <p:cTn id="33" presetID="4" presetClass="entr" presetSubtype="16" fill="hold" nodeType="withEffect">
                                  <p:stCondLst>
                                    <p:cond delay="0"/>
                                  </p:stCondLst>
                                  <p:childTnLst>
                                    <p:set>
                                      <p:cBhvr>
                                        <p:cTn id="34" dur="1" fill="hold">
                                          <p:stCondLst>
                                            <p:cond delay="0"/>
                                          </p:stCondLst>
                                        </p:cTn>
                                        <p:tgtEl>
                                          <p:spTgt spid="201731">
                                            <p:txEl>
                                              <p:pRg st="6" end="6"/>
                                            </p:txEl>
                                          </p:spTgt>
                                        </p:tgtEl>
                                        <p:attrNameLst>
                                          <p:attrName>style.visibility</p:attrName>
                                        </p:attrNameLst>
                                      </p:cBhvr>
                                      <p:to>
                                        <p:strVal val="visible"/>
                                      </p:to>
                                    </p:set>
                                    <p:animEffect transition="in" filter="box(in)">
                                      <p:cBhvr>
                                        <p:cTn id="35" dur="500"/>
                                        <p:tgtEl>
                                          <p:spTgt spid="201731">
                                            <p:txEl>
                                              <p:pRg st="6" end="6"/>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nodeType="clickEffect">
                                  <p:stCondLst>
                                    <p:cond delay="0"/>
                                  </p:stCondLst>
                                  <p:childTnLst>
                                    <p:set>
                                      <p:cBhvr>
                                        <p:cTn id="39" dur="1" fill="hold">
                                          <p:stCondLst>
                                            <p:cond delay="0"/>
                                          </p:stCondLst>
                                        </p:cTn>
                                        <p:tgtEl>
                                          <p:spTgt spid="201731">
                                            <p:txEl>
                                              <p:pRg st="7" end="7"/>
                                            </p:txEl>
                                          </p:spTgt>
                                        </p:tgtEl>
                                        <p:attrNameLst>
                                          <p:attrName>style.visibility</p:attrName>
                                        </p:attrNameLst>
                                      </p:cBhvr>
                                      <p:to>
                                        <p:strVal val="visible"/>
                                      </p:to>
                                    </p:set>
                                    <p:animEffect transition="in" filter="blinds(horizontal)">
                                      <p:cBhvr>
                                        <p:cTn id="40" dur="500"/>
                                        <p:tgtEl>
                                          <p:spTgt spid="201731">
                                            <p:txEl>
                                              <p:pRg st="7" end="7"/>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4" presetClass="entr" presetSubtype="16" fill="hold" nodeType="clickEffect">
                                  <p:stCondLst>
                                    <p:cond delay="0"/>
                                  </p:stCondLst>
                                  <p:childTnLst>
                                    <p:set>
                                      <p:cBhvr>
                                        <p:cTn id="44" dur="1" fill="hold">
                                          <p:stCondLst>
                                            <p:cond delay="0"/>
                                          </p:stCondLst>
                                        </p:cTn>
                                        <p:tgtEl>
                                          <p:spTgt spid="201731">
                                            <p:txEl>
                                              <p:pRg st="8" end="8"/>
                                            </p:txEl>
                                          </p:spTgt>
                                        </p:tgtEl>
                                        <p:attrNameLst>
                                          <p:attrName>style.visibility</p:attrName>
                                        </p:attrNameLst>
                                      </p:cBhvr>
                                      <p:to>
                                        <p:strVal val="visible"/>
                                      </p:to>
                                    </p:set>
                                    <p:animEffect transition="in" filter="box(in)">
                                      <p:cBhvr>
                                        <p:cTn id="45" dur="500"/>
                                        <p:tgtEl>
                                          <p:spTgt spid="201731">
                                            <p:txEl>
                                              <p:pRg st="8" end="8"/>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4" presetClass="entr" presetSubtype="16" fill="hold" nodeType="clickEffect">
                                  <p:stCondLst>
                                    <p:cond delay="0"/>
                                  </p:stCondLst>
                                  <p:childTnLst>
                                    <p:set>
                                      <p:cBhvr>
                                        <p:cTn id="49" dur="1" fill="hold">
                                          <p:stCondLst>
                                            <p:cond delay="0"/>
                                          </p:stCondLst>
                                        </p:cTn>
                                        <p:tgtEl>
                                          <p:spTgt spid="201731">
                                            <p:txEl>
                                              <p:pRg st="9" end="9"/>
                                            </p:txEl>
                                          </p:spTgt>
                                        </p:tgtEl>
                                        <p:attrNameLst>
                                          <p:attrName>style.visibility</p:attrName>
                                        </p:attrNameLst>
                                      </p:cBhvr>
                                      <p:to>
                                        <p:strVal val="visible"/>
                                      </p:to>
                                    </p:set>
                                    <p:animEffect transition="in" filter="box(in)">
                                      <p:cBhvr>
                                        <p:cTn id="50" dur="500"/>
                                        <p:tgtEl>
                                          <p:spTgt spid="20173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FF26354B-C3AF-4BB2-BD26-2B1B09D7F645}"/>
              </a:ext>
            </a:extLst>
          </p:cNvPr>
          <p:cNvSpPr>
            <a:spLocks noGrp="1" noChangeArrowheads="1"/>
          </p:cNvSpPr>
          <p:nvPr>
            <p:ph type="title"/>
          </p:nvPr>
        </p:nvSpPr>
        <p:spPr/>
        <p:txBody>
          <a:bodyPr/>
          <a:lstStyle/>
          <a:p>
            <a:pPr eaLnBrk="1" hangingPunct="1"/>
            <a:r>
              <a:rPr lang="en-US" altLang="zh-TW" sz="3600" b="0" dirty="0" err="1">
                <a:ea typeface="PMingLiU" panose="02020500000000000000" pitchFamily="18" charset="-120"/>
              </a:rPr>
              <a:t>Phần</a:t>
            </a:r>
            <a:r>
              <a:rPr lang="en-US" altLang="zh-TW" sz="3600" b="0" dirty="0">
                <a:ea typeface="PMingLiU" panose="02020500000000000000" pitchFamily="18" charset="-120"/>
              </a:rPr>
              <a:t> </a:t>
            </a:r>
            <a:r>
              <a:rPr lang="en-US" altLang="zh-TW" sz="3600" b="0" dirty="0" err="1">
                <a:ea typeface="PMingLiU" panose="02020500000000000000" pitchFamily="18" charset="-120"/>
              </a:rPr>
              <a:t>thứ</a:t>
            </a:r>
            <a:r>
              <a:rPr lang="en-US" altLang="zh-TW" sz="3600" b="0" dirty="0">
                <a:ea typeface="PMingLiU" panose="02020500000000000000" pitchFamily="18" charset="-120"/>
              </a:rPr>
              <a:t> </a:t>
            </a:r>
            <a:r>
              <a:rPr lang="en-US" altLang="zh-TW" sz="3600" dirty="0" err="1" smtClean="0">
                <a:ea typeface="PMingLiU" panose="02020500000000000000" pitchFamily="18" charset="-120"/>
              </a:rPr>
              <a:t>nhất</a:t>
            </a:r>
            <a:endParaRPr lang="en-US" altLang="zh-TW" sz="3600" b="0" dirty="0">
              <a:ea typeface="PMingLiU" panose="02020500000000000000" pitchFamily="18" charset="-120"/>
            </a:endParaRPr>
          </a:p>
        </p:txBody>
      </p:sp>
      <p:sp>
        <p:nvSpPr>
          <p:cNvPr id="17411" name="Rectangle 3">
            <a:extLst>
              <a:ext uri="{FF2B5EF4-FFF2-40B4-BE49-F238E27FC236}">
                <a16:creationId xmlns:a16="http://schemas.microsoft.com/office/drawing/2014/main" id="{097A7308-2EAF-4B8A-9E2C-96AFF2C77D7F}"/>
              </a:ext>
            </a:extLst>
          </p:cNvPr>
          <p:cNvSpPr>
            <a:spLocks noGrp="1" noChangeArrowheads="1"/>
          </p:cNvSpPr>
          <p:nvPr>
            <p:ph idx="1"/>
          </p:nvPr>
        </p:nvSpPr>
        <p:spPr>
          <a:xfrm>
            <a:off x="806450" y="1812925"/>
            <a:ext cx="7735888" cy="4768850"/>
          </a:xfrm>
        </p:spPr>
        <p:txBody>
          <a:bodyPr/>
          <a:lstStyle/>
          <a:p>
            <a:pPr algn="ctr" eaLnBrk="1" hangingPunct="1">
              <a:buFont typeface="Wingdings" panose="05000000000000000000" pitchFamily="2" charset="2"/>
              <a:buNone/>
            </a:pPr>
            <a:endParaRPr lang="en-US" altLang="en-US" sz="1900" dirty="0">
              <a:solidFill>
                <a:srgbClr val="660066"/>
              </a:solidFill>
            </a:endParaRPr>
          </a:p>
          <a:p>
            <a:pPr algn="ctr" eaLnBrk="1" hangingPunct="1">
              <a:buFont typeface="Wingdings" panose="05000000000000000000" pitchFamily="2" charset="2"/>
              <a:buNone/>
            </a:pPr>
            <a:r>
              <a:rPr lang="en-US" altLang="en-US" sz="4400" b="1" dirty="0">
                <a:solidFill>
                  <a:srgbClr val="660066"/>
                </a:solidFill>
              </a:rPr>
              <a:t>LÝ THUYẾT </a:t>
            </a:r>
            <a:r>
              <a:rPr lang="en-US" altLang="en-US" sz="4400" b="1" dirty="0" smtClean="0">
                <a:solidFill>
                  <a:srgbClr val="660066"/>
                </a:solidFill>
              </a:rPr>
              <a:t>TỔ HỢP</a:t>
            </a:r>
            <a:endParaRPr lang="en-US" altLang="en-US" sz="1500" dirty="0">
              <a:solidFill>
                <a:schemeClr val="accent2"/>
              </a:solidFill>
              <a:latin typeface=".VnTifani HeavyH" panose="020B7200000000000000" pitchFamily="34" charset="0"/>
            </a:endParaRPr>
          </a:p>
          <a:p>
            <a:pPr algn="ctr" eaLnBrk="1" hangingPunct="1">
              <a:buFont typeface="Wingdings" panose="05000000000000000000" pitchFamily="2" charset="2"/>
              <a:buNone/>
            </a:pPr>
            <a:r>
              <a:rPr lang="en-US" altLang="zh-TW" sz="3600" b="1" dirty="0">
                <a:solidFill>
                  <a:schemeClr val="accent2"/>
                </a:solidFill>
                <a:ea typeface="新細明體" panose="02020500000000000000" pitchFamily="18" charset="-120"/>
              </a:rPr>
              <a:t>Combinatorial Theory</a:t>
            </a:r>
            <a:endParaRPr lang="en-US" altLang="zh-TW" sz="3600" b="1" dirty="0">
              <a:solidFill>
                <a:schemeClr val="accent2"/>
              </a:solidFill>
              <a:ea typeface="PMingLiU" panose="02020500000000000000" pitchFamily="18" charset="-120"/>
            </a:endParaRPr>
          </a:p>
          <a:p>
            <a:pPr algn="ctr" eaLnBrk="1" hangingPunct="1">
              <a:buFont typeface="Wingdings" panose="05000000000000000000" pitchFamily="2" charset="2"/>
              <a:buNone/>
            </a:pPr>
            <a:endParaRPr lang="en-US" altLang="zh-TW" sz="3600" b="1" dirty="0">
              <a:solidFill>
                <a:schemeClr val="accent2"/>
              </a:solidFill>
              <a:ea typeface="PMingLiU" panose="02020500000000000000" pitchFamily="18" charset="-120"/>
            </a:endParaRPr>
          </a:p>
          <a:p>
            <a:pPr algn="ctr" eaLnBrk="1" hangingPunct="1">
              <a:buFont typeface="Wingdings" panose="05000000000000000000" pitchFamily="2" charset="2"/>
              <a:buNone/>
            </a:pPr>
            <a:r>
              <a:rPr lang="en-US" altLang="zh-TW" sz="2400" dirty="0">
                <a:solidFill>
                  <a:schemeClr val="accent1"/>
                </a:solidFill>
                <a:ea typeface="PMingLiU" panose="02020500000000000000" pitchFamily="18" charset="-120"/>
              </a:rPr>
              <a:t>  </a:t>
            </a:r>
          </a:p>
          <a:p>
            <a:pPr algn="ctr" eaLnBrk="1" hangingPunct="1">
              <a:buFont typeface="Wingdings" panose="05000000000000000000" pitchFamily="2" charset="2"/>
              <a:buNone/>
            </a:pPr>
            <a:endParaRPr lang="en-US" altLang="zh-TW" sz="2400" dirty="0">
              <a:solidFill>
                <a:schemeClr val="accent1"/>
              </a:solidFill>
              <a:ea typeface="PMingLiU" panose="02020500000000000000" pitchFamily="18" charset="-120"/>
            </a:endParaRPr>
          </a:p>
          <a:p>
            <a:pPr algn="ctr" eaLnBrk="1" hangingPunct="1">
              <a:buFont typeface="Wingdings" panose="05000000000000000000" pitchFamily="2" charset="2"/>
              <a:buNone/>
            </a:pPr>
            <a:endParaRPr lang="en-US" altLang="zh-TW" sz="700" dirty="0">
              <a:solidFill>
                <a:schemeClr val="accent1"/>
              </a:solidFill>
              <a:ea typeface="PMingLiU" panose="02020500000000000000" pitchFamily="18" charset="-120"/>
            </a:endParaRPr>
          </a:p>
        </p:txBody>
      </p:sp>
      <p:pic>
        <p:nvPicPr>
          <p:cNvPr id="17412" name="Picture 6" descr="cat">
            <a:extLst>
              <a:ext uri="{FF2B5EF4-FFF2-40B4-BE49-F238E27FC236}">
                <a16:creationId xmlns:a16="http://schemas.microsoft.com/office/drawing/2014/main" id="{23F76EC2-52D2-4C14-8F9B-4050E2175B1F}"/>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606550" y="439738"/>
            <a:ext cx="57531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3" name="Picture 7" descr="cat">
            <a:extLst>
              <a:ext uri="{FF2B5EF4-FFF2-40B4-BE49-F238E27FC236}">
                <a16:creationId xmlns:a16="http://schemas.microsoft.com/office/drawing/2014/main" id="{C933F868-0C36-48D8-993C-EC37D93B10B9}"/>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098675" y="439738"/>
            <a:ext cx="57531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824612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a:extLst>
              <a:ext uri="{FF2B5EF4-FFF2-40B4-BE49-F238E27FC236}">
                <a16:creationId xmlns:a16="http://schemas.microsoft.com/office/drawing/2014/main" id="{CC22D99C-58D2-4BD0-9709-B19C61E78E92}"/>
              </a:ext>
            </a:extLst>
          </p:cNvPr>
          <p:cNvSpPr>
            <a:spLocks noGrp="1" noChangeArrowheads="1"/>
          </p:cNvSpPr>
          <p:nvPr>
            <p:ph type="body" idx="1"/>
          </p:nvPr>
        </p:nvSpPr>
        <p:spPr>
          <a:xfrm>
            <a:off x="463550" y="1066800"/>
            <a:ext cx="4829175" cy="5486400"/>
          </a:xfrm>
        </p:spPr>
        <p:txBody>
          <a:bodyPr>
            <a:normAutofit fontScale="92500" lnSpcReduction="10000"/>
          </a:bodyPr>
          <a:lstStyle/>
          <a:p>
            <a:pPr>
              <a:lnSpc>
                <a:spcPct val="90000"/>
              </a:lnSpc>
              <a:buFont typeface="Wingdings" panose="05000000000000000000" pitchFamily="2" charset="2"/>
              <a:buNone/>
            </a:pPr>
            <a:r>
              <a:rPr lang="en-US" altLang="en-US" sz="2400" b="1" dirty="0" err="1">
                <a:solidFill>
                  <a:srgbClr val="C00000"/>
                </a:solidFill>
                <a:latin typeface="Times New Roman" panose="02020603050405020304" pitchFamily="18" charset="0"/>
              </a:rPr>
              <a:t>int</a:t>
            </a:r>
            <a:r>
              <a:rPr lang="en-US" altLang="en-US" sz="2400" b="1" dirty="0">
                <a:solidFill>
                  <a:srgbClr val="C00000"/>
                </a:solidFill>
                <a:latin typeface="Times New Roman" panose="02020603050405020304" pitchFamily="18" charset="0"/>
              </a:rPr>
              <a:t> x[20], </a:t>
            </a:r>
            <a:r>
              <a:rPr lang="en-US" altLang="en-US" sz="2400" b="1" dirty="0" err="1">
                <a:solidFill>
                  <a:srgbClr val="C00000"/>
                </a:solidFill>
                <a:latin typeface="Times New Roman" panose="02020603050405020304" pitchFamily="18" charset="0"/>
              </a:rPr>
              <a:t>xopt</a:t>
            </a:r>
            <a:r>
              <a:rPr lang="en-US" altLang="en-US" sz="2400" b="1" dirty="0">
                <a:solidFill>
                  <a:srgbClr val="C00000"/>
                </a:solidFill>
                <a:latin typeface="Times New Roman" panose="02020603050405020304" pitchFamily="18" charset="0"/>
              </a:rPr>
              <a:t>[20], </a:t>
            </a:r>
            <a:r>
              <a:rPr lang="en-US" altLang="en-US" sz="2400" b="1" dirty="0" smtClean="0">
                <a:solidFill>
                  <a:srgbClr val="C00000"/>
                </a:solidFill>
                <a:latin typeface="Times New Roman" panose="02020603050405020304" pitchFamily="18" charset="0"/>
              </a:rPr>
              <a:t>v[20</a:t>
            </a:r>
            <a:r>
              <a:rPr lang="en-US" altLang="en-US" sz="2400" b="1" dirty="0">
                <a:solidFill>
                  <a:srgbClr val="C00000"/>
                </a:solidFill>
                <a:latin typeface="Times New Roman" panose="02020603050405020304" pitchFamily="18" charset="0"/>
              </a:rPr>
              <a:t>], w[20]; </a:t>
            </a:r>
          </a:p>
          <a:p>
            <a:pPr>
              <a:lnSpc>
                <a:spcPct val="90000"/>
              </a:lnSpc>
              <a:buFont typeface="Wingdings" panose="05000000000000000000" pitchFamily="2" charset="2"/>
              <a:buNone/>
            </a:pPr>
            <a:r>
              <a:rPr lang="en-US" altLang="en-US" sz="2400" b="1" dirty="0" err="1">
                <a:solidFill>
                  <a:srgbClr val="C00000"/>
                </a:solidFill>
                <a:latin typeface="Times New Roman" panose="02020603050405020304" pitchFamily="18" charset="0"/>
              </a:rPr>
              <a:t>int</a:t>
            </a:r>
            <a:r>
              <a:rPr lang="en-US" altLang="en-US" sz="2400" b="1" dirty="0">
                <a:solidFill>
                  <a:srgbClr val="C00000"/>
                </a:solidFill>
                <a:latin typeface="Times New Roman" panose="02020603050405020304" pitchFamily="18" charset="0"/>
              </a:rPr>
              <a:t>  </a:t>
            </a:r>
            <a:r>
              <a:rPr lang="en-US" altLang="en-US" sz="2400" b="1" dirty="0" err="1">
                <a:solidFill>
                  <a:srgbClr val="C00000"/>
                </a:solidFill>
                <a:latin typeface="Times New Roman" panose="02020603050405020304" pitchFamily="18" charset="0"/>
              </a:rPr>
              <a:t>n,b</a:t>
            </a:r>
            <a:r>
              <a:rPr lang="en-US" altLang="en-US" sz="2400" b="1" dirty="0">
                <a:solidFill>
                  <a:srgbClr val="C00000"/>
                </a:solidFill>
                <a:latin typeface="Times New Roman" panose="02020603050405020304" pitchFamily="18" charset="0"/>
              </a:rPr>
              <a:t>, </a:t>
            </a:r>
            <a:r>
              <a:rPr lang="en-US" altLang="en-US" sz="2400" b="1" dirty="0" err="1">
                <a:solidFill>
                  <a:srgbClr val="C00000"/>
                </a:solidFill>
                <a:latin typeface="Times New Roman" panose="02020603050405020304" pitchFamily="18" charset="0"/>
              </a:rPr>
              <a:t>bk</a:t>
            </a:r>
            <a:r>
              <a:rPr lang="en-US" altLang="en-US" sz="2400" b="1" dirty="0">
                <a:solidFill>
                  <a:srgbClr val="C00000"/>
                </a:solidFill>
                <a:latin typeface="Times New Roman" panose="02020603050405020304" pitchFamily="18" charset="0"/>
              </a:rPr>
              <a:t>, </a:t>
            </a:r>
            <a:r>
              <a:rPr lang="en-US" altLang="en-US" sz="2400" b="1" dirty="0" err="1">
                <a:solidFill>
                  <a:srgbClr val="C00000"/>
                </a:solidFill>
                <a:latin typeface="Times New Roman" panose="02020603050405020304" pitchFamily="18" charset="0"/>
              </a:rPr>
              <a:t>fk</a:t>
            </a:r>
            <a:r>
              <a:rPr lang="en-US" altLang="en-US" sz="2400" b="1" dirty="0">
                <a:solidFill>
                  <a:srgbClr val="C00000"/>
                </a:solidFill>
                <a:latin typeface="Times New Roman" panose="02020603050405020304" pitchFamily="18" charset="0"/>
              </a:rPr>
              <a:t>, </a:t>
            </a:r>
            <a:r>
              <a:rPr lang="en-US" altLang="en-US" sz="2400" b="1" dirty="0" err="1">
                <a:solidFill>
                  <a:srgbClr val="C00000"/>
                </a:solidFill>
                <a:latin typeface="Times New Roman" panose="02020603050405020304" pitchFamily="18" charset="0"/>
              </a:rPr>
              <a:t>fopt</a:t>
            </a:r>
            <a:r>
              <a:rPr lang="en-US" altLang="en-US" sz="2400" b="1" dirty="0">
                <a:solidFill>
                  <a:srgbClr val="C00000"/>
                </a:solidFill>
                <a:latin typeface="Times New Roman" panose="02020603050405020304" pitchFamily="18" charset="0"/>
              </a:rPr>
              <a:t>;</a:t>
            </a:r>
          </a:p>
          <a:p>
            <a:pPr>
              <a:lnSpc>
                <a:spcPct val="90000"/>
              </a:lnSpc>
              <a:buFont typeface="Wingdings" panose="05000000000000000000" pitchFamily="2" charset="2"/>
              <a:buNone/>
            </a:pPr>
            <a:r>
              <a:rPr lang="en-US" altLang="en-US" sz="2400" b="1" dirty="0">
                <a:solidFill>
                  <a:srgbClr val="C00000"/>
                </a:solidFill>
                <a:latin typeface="Times New Roman" panose="02020603050405020304" pitchFamily="18" charset="0"/>
              </a:rPr>
              <a:t>	</a:t>
            </a:r>
          </a:p>
          <a:p>
            <a:pPr>
              <a:lnSpc>
                <a:spcPct val="90000"/>
              </a:lnSpc>
              <a:buFont typeface="Wingdings" panose="05000000000000000000" pitchFamily="2" charset="2"/>
              <a:buNone/>
            </a:pPr>
            <a:r>
              <a:rPr lang="en-US" altLang="en-US" sz="2400" b="1" dirty="0">
                <a:solidFill>
                  <a:srgbClr val="C00000"/>
                </a:solidFill>
                <a:latin typeface="Times New Roman" panose="02020603050405020304" pitchFamily="18" charset="0"/>
              </a:rPr>
              <a:t>void </a:t>
            </a:r>
            <a:r>
              <a:rPr lang="en-US" altLang="en-US" sz="2400" b="1" dirty="0" err="1">
                <a:solidFill>
                  <a:srgbClr val="C00000"/>
                </a:solidFill>
                <a:latin typeface="Times New Roman" panose="02020603050405020304" pitchFamily="18" charset="0"/>
              </a:rPr>
              <a:t>Nhapdl</a:t>
            </a:r>
            <a:r>
              <a:rPr lang="en-US" altLang="en-US" sz="2400" b="1" dirty="0">
                <a:solidFill>
                  <a:srgbClr val="C00000"/>
                </a:solidFill>
                <a:latin typeface="Times New Roman" panose="02020603050405020304" pitchFamily="18" charset="0"/>
              </a:rPr>
              <a:t> ( )</a:t>
            </a:r>
          </a:p>
          <a:p>
            <a:pPr>
              <a:lnSpc>
                <a:spcPct val="90000"/>
              </a:lnSpc>
              <a:buFont typeface="Wingdings" panose="05000000000000000000" pitchFamily="2" charset="2"/>
              <a:buNone/>
            </a:pPr>
            <a:r>
              <a:rPr lang="en-US" altLang="en-US" sz="2400" b="1" dirty="0">
                <a:solidFill>
                  <a:srgbClr val="C00000"/>
                </a:solidFill>
                <a:latin typeface="Times New Roman" panose="02020603050405020304" pitchFamily="18" charset="0"/>
              </a:rPr>
              <a:t>{ </a:t>
            </a:r>
          </a:p>
          <a:p>
            <a:pPr>
              <a:lnSpc>
                <a:spcPct val="90000"/>
              </a:lnSpc>
              <a:buFont typeface="Wingdings" panose="05000000000000000000" pitchFamily="2" charset="2"/>
              <a:buNone/>
            </a:pPr>
            <a:r>
              <a:rPr lang="en-US" altLang="en-US" sz="2400" b="1" dirty="0">
                <a:solidFill>
                  <a:srgbClr val="C00000"/>
                </a:solidFill>
                <a:latin typeface="Times New Roman" panose="02020603050405020304" pitchFamily="18" charset="0"/>
              </a:rPr>
              <a:t>      &lt;</a:t>
            </a:r>
            <a:r>
              <a:rPr lang="en-US" altLang="en-US" sz="2400" b="1" dirty="0" err="1">
                <a:solidFill>
                  <a:srgbClr val="C00000"/>
                </a:solidFill>
                <a:latin typeface="Times New Roman" panose="02020603050405020304" pitchFamily="18" charset="0"/>
              </a:rPr>
              <a:t>Nhập</a:t>
            </a:r>
            <a:r>
              <a:rPr lang="en-US" altLang="en-US" sz="2400" b="1" dirty="0">
                <a:solidFill>
                  <a:srgbClr val="C00000"/>
                </a:solidFill>
                <a:latin typeface="Times New Roman" panose="02020603050405020304" pitchFamily="18" charset="0"/>
              </a:rPr>
              <a:t> </a:t>
            </a:r>
            <a:r>
              <a:rPr lang="en-US" altLang="en-US" sz="2400" b="1" dirty="0" err="1">
                <a:solidFill>
                  <a:srgbClr val="C00000"/>
                </a:solidFill>
                <a:latin typeface="Times New Roman" panose="02020603050405020304" pitchFamily="18" charset="0"/>
              </a:rPr>
              <a:t>vào</a:t>
            </a:r>
            <a:r>
              <a:rPr lang="en-US" altLang="en-US" sz="2400" b="1" dirty="0">
                <a:solidFill>
                  <a:srgbClr val="C00000"/>
                </a:solidFill>
                <a:latin typeface="Times New Roman" panose="02020603050405020304" pitchFamily="18" charset="0"/>
              </a:rPr>
              <a:t> n, w</a:t>
            </a:r>
            <a:r>
              <a:rPr lang="en-US" altLang="en-US" sz="2400" b="1" dirty="0" smtClean="0">
                <a:solidFill>
                  <a:srgbClr val="C00000"/>
                </a:solidFill>
                <a:latin typeface="Times New Roman" panose="02020603050405020304" pitchFamily="18" charset="0"/>
              </a:rPr>
              <a:t>, v, </a:t>
            </a:r>
            <a:r>
              <a:rPr lang="en-US" altLang="en-US" sz="2400" b="1" dirty="0">
                <a:solidFill>
                  <a:srgbClr val="C00000"/>
                </a:solidFill>
                <a:latin typeface="Times New Roman" panose="02020603050405020304" pitchFamily="18" charset="0"/>
              </a:rPr>
              <a:t>b&gt;;</a:t>
            </a:r>
          </a:p>
          <a:p>
            <a:pPr>
              <a:lnSpc>
                <a:spcPct val="90000"/>
              </a:lnSpc>
              <a:buFont typeface="Wingdings" panose="05000000000000000000" pitchFamily="2" charset="2"/>
              <a:buNone/>
            </a:pPr>
            <a:r>
              <a:rPr lang="en-US" altLang="en-US" sz="2400" b="1" dirty="0">
                <a:solidFill>
                  <a:srgbClr val="C00000"/>
                </a:solidFill>
                <a:latin typeface="Times New Roman" panose="02020603050405020304" pitchFamily="18" charset="0"/>
              </a:rPr>
              <a:t>}</a:t>
            </a:r>
          </a:p>
          <a:p>
            <a:pPr>
              <a:lnSpc>
                <a:spcPct val="80000"/>
              </a:lnSpc>
              <a:buClr>
                <a:srgbClr val="388533"/>
              </a:buClr>
              <a:buSzPct val="80000"/>
              <a:buFont typeface="Wingdings" panose="05000000000000000000" pitchFamily="2" charset="2"/>
              <a:buNone/>
            </a:pPr>
            <a:r>
              <a:rPr lang="en-US" altLang="en-US" sz="2400" b="1" dirty="0">
                <a:solidFill>
                  <a:srgbClr val="C00000"/>
                </a:solidFill>
                <a:latin typeface="Times New Roman" panose="02020603050405020304" pitchFamily="18" charset="0"/>
              </a:rPr>
              <a:t>void </a:t>
            </a:r>
            <a:r>
              <a:rPr lang="en-US" altLang="en-US" sz="2400" b="1" dirty="0" err="1">
                <a:solidFill>
                  <a:srgbClr val="C00000"/>
                </a:solidFill>
                <a:latin typeface="Times New Roman" panose="02020603050405020304" pitchFamily="18" charset="0"/>
              </a:rPr>
              <a:t>Inkq</a:t>
            </a:r>
            <a:r>
              <a:rPr lang="en-US" altLang="en-US" sz="2400" b="1" dirty="0">
                <a:solidFill>
                  <a:srgbClr val="C00000"/>
                </a:solidFill>
                <a:latin typeface="Times New Roman" panose="02020603050405020304" pitchFamily="18" charset="0"/>
              </a:rPr>
              <a:t> ( )</a:t>
            </a:r>
          </a:p>
          <a:p>
            <a:pPr>
              <a:lnSpc>
                <a:spcPct val="80000"/>
              </a:lnSpc>
              <a:buClr>
                <a:srgbClr val="388533"/>
              </a:buClr>
              <a:buSzPct val="80000"/>
              <a:buFont typeface="Wingdings" panose="05000000000000000000" pitchFamily="2" charset="2"/>
              <a:buNone/>
            </a:pPr>
            <a:r>
              <a:rPr lang="en-US" altLang="en-US" sz="2400" b="1" dirty="0">
                <a:solidFill>
                  <a:srgbClr val="C00000"/>
                </a:solidFill>
                <a:latin typeface="Times New Roman" panose="02020603050405020304" pitchFamily="18" charset="0"/>
              </a:rPr>
              <a:t>{ </a:t>
            </a:r>
          </a:p>
          <a:p>
            <a:pPr>
              <a:lnSpc>
                <a:spcPct val="80000"/>
              </a:lnSpc>
              <a:buClr>
                <a:srgbClr val="388533"/>
              </a:buClr>
              <a:buSzPct val="80000"/>
              <a:buFont typeface="Wingdings" panose="05000000000000000000" pitchFamily="2" charset="2"/>
              <a:buNone/>
            </a:pPr>
            <a:r>
              <a:rPr lang="en-US" altLang="en-US" sz="2400" b="1" dirty="0">
                <a:solidFill>
                  <a:srgbClr val="C00000"/>
                </a:solidFill>
                <a:latin typeface="Times New Roman" panose="02020603050405020304" pitchFamily="18" charset="0"/>
              </a:rPr>
              <a:t>     &lt;</a:t>
            </a:r>
            <a:r>
              <a:rPr lang="en-US" altLang="en-US" sz="2400" b="1" dirty="0" err="1">
                <a:solidFill>
                  <a:srgbClr val="C00000"/>
                </a:solidFill>
                <a:latin typeface="Times New Roman" panose="02020603050405020304" pitchFamily="18" charset="0"/>
              </a:rPr>
              <a:t>Phương</a:t>
            </a:r>
            <a:r>
              <a:rPr lang="en-US" altLang="en-US" sz="2400" b="1" dirty="0">
                <a:solidFill>
                  <a:srgbClr val="C00000"/>
                </a:solidFill>
                <a:latin typeface="Times New Roman" panose="02020603050405020304" pitchFamily="18" charset="0"/>
              </a:rPr>
              <a:t> </a:t>
            </a:r>
            <a:r>
              <a:rPr lang="en-US" altLang="en-US" sz="2400" b="1" dirty="0" err="1">
                <a:solidFill>
                  <a:srgbClr val="C00000"/>
                </a:solidFill>
                <a:latin typeface="Times New Roman" panose="02020603050405020304" pitchFamily="18" charset="0"/>
              </a:rPr>
              <a:t>án</a:t>
            </a:r>
            <a:r>
              <a:rPr lang="en-US" altLang="en-US" sz="2400" b="1" dirty="0">
                <a:solidFill>
                  <a:srgbClr val="C00000"/>
                </a:solidFill>
                <a:latin typeface="Times New Roman" panose="02020603050405020304" pitchFamily="18" charset="0"/>
              </a:rPr>
              <a:t> </a:t>
            </a:r>
            <a:r>
              <a:rPr lang="en-US" altLang="en-US" sz="2400" b="1" dirty="0" err="1">
                <a:solidFill>
                  <a:srgbClr val="C00000"/>
                </a:solidFill>
                <a:latin typeface="Times New Roman" panose="02020603050405020304" pitchFamily="18" charset="0"/>
              </a:rPr>
              <a:t>tối</a:t>
            </a:r>
            <a:r>
              <a:rPr lang="en-US" altLang="en-US" sz="2400" b="1" dirty="0">
                <a:solidFill>
                  <a:srgbClr val="C00000"/>
                </a:solidFill>
                <a:latin typeface="Times New Roman" panose="02020603050405020304" pitchFamily="18" charset="0"/>
              </a:rPr>
              <a:t> </a:t>
            </a:r>
            <a:r>
              <a:rPr lang="en-US" altLang="en-US" sz="2400" b="1" dirty="0" err="1">
                <a:solidFill>
                  <a:srgbClr val="C00000"/>
                </a:solidFill>
                <a:latin typeface="Times New Roman" panose="02020603050405020304" pitchFamily="18" charset="0"/>
              </a:rPr>
              <a:t>ưu</a:t>
            </a:r>
            <a:r>
              <a:rPr lang="en-US" altLang="en-US" sz="2400" b="1" dirty="0">
                <a:solidFill>
                  <a:srgbClr val="C00000"/>
                </a:solidFill>
                <a:latin typeface="Times New Roman" panose="02020603050405020304" pitchFamily="18" charset="0"/>
              </a:rPr>
              <a:t>: </a:t>
            </a:r>
            <a:r>
              <a:rPr lang="en-US" altLang="en-US" sz="2400" b="1" dirty="0" err="1">
                <a:solidFill>
                  <a:srgbClr val="C00000"/>
                </a:solidFill>
                <a:latin typeface="Times New Roman" panose="02020603050405020304" pitchFamily="18" charset="0"/>
              </a:rPr>
              <a:t>xopt</a:t>
            </a:r>
            <a:r>
              <a:rPr lang="en-US" altLang="en-US" sz="2400" b="1" dirty="0">
                <a:solidFill>
                  <a:srgbClr val="C00000"/>
                </a:solidFill>
                <a:latin typeface="Times New Roman" panose="02020603050405020304" pitchFamily="18" charset="0"/>
              </a:rPr>
              <a:t>;</a:t>
            </a:r>
          </a:p>
          <a:p>
            <a:pPr>
              <a:lnSpc>
                <a:spcPct val="80000"/>
              </a:lnSpc>
              <a:buClr>
                <a:srgbClr val="388533"/>
              </a:buClr>
              <a:buSzPct val="80000"/>
              <a:buFont typeface="Wingdings" panose="05000000000000000000" pitchFamily="2" charset="2"/>
              <a:buNone/>
            </a:pPr>
            <a:r>
              <a:rPr lang="en-US" altLang="en-US" sz="2400" b="1" dirty="0">
                <a:solidFill>
                  <a:srgbClr val="C00000"/>
                </a:solidFill>
                <a:latin typeface="Times New Roman" panose="02020603050405020304" pitchFamily="18" charset="0"/>
              </a:rPr>
              <a:t>       </a:t>
            </a:r>
            <a:r>
              <a:rPr lang="en-US" altLang="en-US" sz="2400" b="1" dirty="0" err="1">
                <a:solidFill>
                  <a:srgbClr val="C00000"/>
                </a:solidFill>
                <a:latin typeface="Times New Roman" panose="02020603050405020304" pitchFamily="18" charset="0"/>
              </a:rPr>
              <a:t>Giá</a:t>
            </a:r>
            <a:r>
              <a:rPr lang="en-US" altLang="en-US" sz="2400" b="1" dirty="0">
                <a:solidFill>
                  <a:srgbClr val="C00000"/>
                </a:solidFill>
                <a:latin typeface="Times New Roman" panose="02020603050405020304" pitchFamily="18" charset="0"/>
              </a:rPr>
              <a:t> </a:t>
            </a:r>
            <a:r>
              <a:rPr lang="en-US" altLang="en-US" sz="2400" b="1" dirty="0" err="1">
                <a:solidFill>
                  <a:srgbClr val="C00000"/>
                </a:solidFill>
                <a:latin typeface="Times New Roman" panose="02020603050405020304" pitchFamily="18" charset="0"/>
              </a:rPr>
              <a:t>trị</a:t>
            </a:r>
            <a:r>
              <a:rPr lang="en-US" altLang="en-US" sz="2400" b="1" dirty="0">
                <a:solidFill>
                  <a:srgbClr val="C00000"/>
                </a:solidFill>
                <a:latin typeface="Times New Roman" panose="02020603050405020304" pitchFamily="18" charset="0"/>
              </a:rPr>
              <a:t> </a:t>
            </a:r>
            <a:r>
              <a:rPr lang="en-US" altLang="en-US" sz="2400" b="1" dirty="0" err="1">
                <a:solidFill>
                  <a:srgbClr val="C00000"/>
                </a:solidFill>
                <a:latin typeface="Times New Roman" panose="02020603050405020304" pitchFamily="18" charset="0"/>
              </a:rPr>
              <a:t>tối</a:t>
            </a:r>
            <a:r>
              <a:rPr lang="en-US" altLang="en-US" sz="2400" b="1" dirty="0">
                <a:solidFill>
                  <a:srgbClr val="C00000"/>
                </a:solidFill>
                <a:latin typeface="Times New Roman" panose="02020603050405020304" pitchFamily="18" charset="0"/>
              </a:rPr>
              <a:t> </a:t>
            </a:r>
            <a:r>
              <a:rPr lang="en-US" altLang="en-US" sz="2400" b="1" dirty="0" err="1">
                <a:solidFill>
                  <a:srgbClr val="C00000"/>
                </a:solidFill>
                <a:latin typeface="Times New Roman" panose="02020603050405020304" pitchFamily="18" charset="0"/>
              </a:rPr>
              <a:t>ưu</a:t>
            </a:r>
            <a:r>
              <a:rPr lang="en-US" altLang="en-US" sz="2400" b="1" dirty="0">
                <a:solidFill>
                  <a:srgbClr val="C00000"/>
                </a:solidFill>
                <a:latin typeface="Times New Roman" panose="02020603050405020304" pitchFamily="18" charset="0"/>
              </a:rPr>
              <a:t>: </a:t>
            </a:r>
            <a:r>
              <a:rPr lang="en-US" altLang="en-US" sz="2400" b="1" dirty="0" err="1">
                <a:solidFill>
                  <a:srgbClr val="C00000"/>
                </a:solidFill>
                <a:latin typeface="Times New Roman" panose="02020603050405020304" pitchFamily="18" charset="0"/>
              </a:rPr>
              <a:t>fopt</a:t>
            </a:r>
            <a:r>
              <a:rPr lang="en-US" altLang="en-US" sz="2400" b="1" dirty="0">
                <a:solidFill>
                  <a:srgbClr val="C00000"/>
                </a:solidFill>
                <a:latin typeface="Times New Roman" panose="02020603050405020304" pitchFamily="18" charset="0"/>
              </a:rPr>
              <a:t>&gt;;</a:t>
            </a:r>
          </a:p>
          <a:p>
            <a:pPr>
              <a:lnSpc>
                <a:spcPct val="80000"/>
              </a:lnSpc>
              <a:buClr>
                <a:srgbClr val="388533"/>
              </a:buClr>
              <a:buSzPct val="80000"/>
              <a:buFont typeface="Wingdings" panose="05000000000000000000" pitchFamily="2" charset="2"/>
              <a:buNone/>
            </a:pPr>
            <a:r>
              <a:rPr lang="en-US" altLang="en-US" sz="2400" b="1" dirty="0">
                <a:solidFill>
                  <a:srgbClr val="C00000"/>
                </a:solidFill>
                <a:latin typeface="Times New Roman" panose="02020603050405020304" pitchFamily="18" charset="0"/>
              </a:rPr>
              <a:t>}</a:t>
            </a:r>
          </a:p>
          <a:p>
            <a:pPr>
              <a:lnSpc>
                <a:spcPct val="90000"/>
              </a:lnSpc>
              <a:buFont typeface="Wingdings" panose="05000000000000000000" pitchFamily="2" charset="2"/>
              <a:buNone/>
            </a:pPr>
            <a:endParaRPr lang="en-US" altLang="en-US" sz="2400" b="1" dirty="0">
              <a:solidFill>
                <a:srgbClr val="C00000"/>
              </a:solidFill>
              <a:latin typeface="Times New Roman" panose="02020603050405020304" pitchFamily="18" charset="0"/>
            </a:endParaRPr>
          </a:p>
          <a:p>
            <a:pPr>
              <a:lnSpc>
                <a:spcPct val="90000"/>
              </a:lnSpc>
              <a:buFont typeface="Wingdings" panose="05000000000000000000" pitchFamily="2" charset="2"/>
              <a:buNone/>
            </a:pPr>
            <a:r>
              <a:rPr lang="en-US" altLang="en-US" sz="2400" b="1" dirty="0">
                <a:solidFill>
                  <a:srgbClr val="C00000"/>
                </a:solidFill>
                <a:latin typeface="Times New Roman" panose="02020603050405020304" pitchFamily="18" charset="0"/>
              </a:rPr>
              <a:t>	</a:t>
            </a:r>
          </a:p>
        </p:txBody>
      </p:sp>
      <p:sp>
        <p:nvSpPr>
          <p:cNvPr id="52227" name="Rectangle 4">
            <a:extLst>
              <a:ext uri="{FF2B5EF4-FFF2-40B4-BE49-F238E27FC236}">
                <a16:creationId xmlns:a16="http://schemas.microsoft.com/office/drawing/2014/main" id="{6CFB55B8-BC91-463B-A882-A2EF5A304D2D}"/>
              </a:ext>
            </a:extLst>
          </p:cNvPr>
          <p:cNvSpPr>
            <a:spLocks noChangeArrowheads="1"/>
          </p:cNvSpPr>
          <p:nvPr/>
        </p:nvSpPr>
        <p:spPr bwMode="auto">
          <a:xfrm>
            <a:off x="5029200" y="3810000"/>
            <a:ext cx="41148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80000"/>
              </a:lnSpc>
              <a:buClr>
                <a:srgbClr val="388533"/>
              </a:buClr>
              <a:buSzPct val="80000"/>
              <a:buFont typeface="Wingdings" panose="05000000000000000000" pitchFamily="2" charset="2"/>
              <a:buNone/>
            </a:pPr>
            <a:endParaRPr lang="en-US" altLang="en-US" sz="2400" b="1">
              <a:solidFill>
                <a:srgbClr val="C00000"/>
              </a:solidFill>
              <a:latin typeface="Times New Roman" panose="02020603050405020304" pitchFamily="18" charset="0"/>
            </a:endParaRPr>
          </a:p>
        </p:txBody>
      </p:sp>
      <p:sp>
        <p:nvSpPr>
          <p:cNvPr id="52228" name="Title 1">
            <a:extLst>
              <a:ext uri="{FF2B5EF4-FFF2-40B4-BE49-F238E27FC236}">
                <a16:creationId xmlns:a16="http://schemas.microsoft.com/office/drawing/2014/main" id="{3BD6CEA8-30A1-4408-B04E-1FEEE8127168}"/>
              </a:ext>
            </a:extLst>
          </p:cNvPr>
          <p:cNvSpPr>
            <a:spLocks noGrp="1"/>
          </p:cNvSpPr>
          <p:nvPr>
            <p:ph type="title"/>
          </p:nvPr>
        </p:nvSpPr>
        <p:spPr>
          <a:xfrm>
            <a:off x="0" y="0"/>
            <a:ext cx="9144000" cy="838200"/>
          </a:xfrm>
        </p:spPr>
        <p:txBody>
          <a:bodyPr/>
          <a:lstStyle/>
          <a:p>
            <a:r>
              <a:rPr lang="en-US" altLang="en-US" dirty="0" err="1"/>
              <a:t>Chương</a:t>
            </a:r>
            <a:r>
              <a:rPr lang="en-US" altLang="en-US" dirty="0"/>
              <a:t> </a:t>
            </a:r>
            <a:r>
              <a:rPr lang="en-US" altLang="en-US" dirty="0" err="1"/>
              <a:t>trình</a:t>
            </a:r>
            <a:r>
              <a:rPr lang="en-US" altLang="en-US" dirty="0"/>
              <a:t> </a:t>
            </a:r>
            <a:r>
              <a:rPr lang="en-US" altLang="en-US" dirty="0" err="1"/>
              <a:t>trên</a:t>
            </a:r>
            <a:r>
              <a:rPr lang="en-US" altLang="en-US" dirty="0"/>
              <a:t> C++</a:t>
            </a:r>
          </a:p>
        </p:txBody>
      </p:sp>
      <p:sp>
        <p:nvSpPr>
          <p:cNvPr id="52229" name="Rectangle 4">
            <a:extLst>
              <a:ext uri="{FF2B5EF4-FFF2-40B4-BE49-F238E27FC236}">
                <a16:creationId xmlns:a16="http://schemas.microsoft.com/office/drawing/2014/main" id="{73E57A11-AFEB-4023-B187-E30050D0755D}"/>
              </a:ext>
            </a:extLst>
          </p:cNvPr>
          <p:cNvSpPr>
            <a:spLocks noChangeArrowheads="1"/>
          </p:cNvSpPr>
          <p:nvPr/>
        </p:nvSpPr>
        <p:spPr bwMode="auto">
          <a:xfrm>
            <a:off x="5283200" y="2349500"/>
            <a:ext cx="342900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80000"/>
              </a:lnSpc>
              <a:buClr>
                <a:srgbClr val="388533"/>
              </a:buClr>
              <a:buSzPct val="80000"/>
              <a:buFont typeface="Wingdings" panose="05000000000000000000" pitchFamily="2" charset="2"/>
              <a:buNone/>
            </a:pPr>
            <a:r>
              <a:rPr lang="en-US" altLang="en-US" sz="2400" b="1" dirty="0" err="1">
                <a:solidFill>
                  <a:srgbClr val="C00000"/>
                </a:solidFill>
                <a:latin typeface="Times New Roman" panose="02020603050405020304" pitchFamily="18" charset="0"/>
              </a:rPr>
              <a:t>int</a:t>
            </a:r>
            <a:r>
              <a:rPr lang="en-US" altLang="en-US" sz="2400" b="1" dirty="0">
                <a:solidFill>
                  <a:srgbClr val="C00000"/>
                </a:solidFill>
                <a:latin typeface="Times New Roman" panose="02020603050405020304" pitchFamily="18" charset="0"/>
              </a:rPr>
              <a:t> main( )</a:t>
            </a:r>
          </a:p>
          <a:p>
            <a:pPr>
              <a:lnSpc>
                <a:spcPct val="80000"/>
              </a:lnSpc>
              <a:buClr>
                <a:srgbClr val="388533"/>
              </a:buClr>
              <a:buSzPct val="80000"/>
              <a:buFont typeface="Wingdings" panose="05000000000000000000" pitchFamily="2" charset="2"/>
              <a:buNone/>
            </a:pPr>
            <a:r>
              <a:rPr lang="en-US" altLang="en-US" sz="2400" b="1" dirty="0">
                <a:solidFill>
                  <a:srgbClr val="C00000"/>
                </a:solidFill>
                <a:latin typeface="Times New Roman" panose="02020603050405020304" pitchFamily="18" charset="0"/>
              </a:rPr>
              <a:t>{</a:t>
            </a:r>
          </a:p>
          <a:p>
            <a:pPr>
              <a:lnSpc>
                <a:spcPct val="80000"/>
              </a:lnSpc>
              <a:buClr>
                <a:srgbClr val="388533"/>
              </a:buClr>
              <a:buSzPct val="80000"/>
              <a:buFont typeface="Wingdings" panose="05000000000000000000" pitchFamily="2" charset="2"/>
              <a:buNone/>
            </a:pPr>
            <a:r>
              <a:rPr lang="en-US" altLang="en-US" sz="2400" b="1" dirty="0">
                <a:solidFill>
                  <a:srgbClr val="C00000"/>
                </a:solidFill>
                <a:latin typeface="Times New Roman" panose="02020603050405020304" pitchFamily="18" charset="0"/>
              </a:rPr>
              <a:t>	</a:t>
            </a:r>
            <a:r>
              <a:rPr lang="en-US" altLang="en-US" sz="2400" b="1" dirty="0" err="1">
                <a:solidFill>
                  <a:srgbClr val="C00000"/>
                </a:solidFill>
                <a:latin typeface="Times New Roman" panose="02020603050405020304" pitchFamily="18" charset="0"/>
              </a:rPr>
              <a:t>Nhapdl</a:t>
            </a:r>
            <a:r>
              <a:rPr lang="en-US" altLang="en-US" sz="2400" b="1" dirty="0">
                <a:solidFill>
                  <a:srgbClr val="C00000"/>
                </a:solidFill>
                <a:latin typeface="Times New Roman" panose="02020603050405020304" pitchFamily="18" charset="0"/>
              </a:rPr>
              <a:t>( );</a:t>
            </a:r>
          </a:p>
          <a:p>
            <a:pPr>
              <a:lnSpc>
                <a:spcPct val="80000"/>
              </a:lnSpc>
              <a:buClr>
                <a:srgbClr val="388533"/>
              </a:buClr>
              <a:buSzPct val="80000"/>
              <a:buFont typeface="Wingdings" panose="05000000000000000000" pitchFamily="2" charset="2"/>
              <a:buNone/>
            </a:pPr>
            <a:r>
              <a:rPr lang="en-US" altLang="en-US" sz="2400" b="1" dirty="0">
                <a:solidFill>
                  <a:srgbClr val="C00000"/>
                </a:solidFill>
                <a:latin typeface="Times New Roman" panose="02020603050405020304" pitchFamily="18" charset="0"/>
              </a:rPr>
              <a:t>	</a:t>
            </a:r>
            <a:r>
              <a:rPr lang="en-US" altLang="en-US" sz="2400" b="1" dirty="0" err="1">
                <a:solidFill>
                  <a:srgbClr val="C00000"/>
                </a:solidFill>
                <a:latin typeface="Times New Roman" panose="02020603050405020304" pitchFamily="18" charset="0"/>
              </a:rPr>
              <a:t>bk</a:t>
            </a:r>
            <a:r>
              <a:rPr lang="en-US" altLang="en-US" sz="2400" b="1" dirty="0">
                <a:solidFill>
                  <a:srgbClr val="C00000"/>
                </a:solidFill>
                <a:latin typeface="Times New Roman" panose="02020603050405020304" pitchFamily="18" charset="0"/>
              </a:rPr>
              <a:t>=b; </a:t>
            </a:r>
          </a:p>
          <a:p>
            <a:pPr>
              <a:lnSpc>
                <a:spcPct val="80000"/>
              </a:lnSpc>
              <a:buClr>
                <a:srgbClr val="388533"/>
              </a:buClr>
              <a:buSzPct val="80000"/>
              <a:buFont typeface="Wingdings" panose="05000000000000000000" pitchFamily="2" charset="2"/>
              <a:buNone/>
            </a:pPr>
            <a:r>
              <a:rPr lang="en-US" altLang="en-US" sz="2400" b="1" dirty="0">
                <a:solidFill>
                  <a:srgbClr val="C00000"/>
                </a:solidFill>
                <a:latin typeface="Times New Roman" panose="02020603050405020304" pitchFamily="18" charset="0"/>
              </a:rPr>
              <a:t>     </a:t>
            </a:r>
            <a:r>
              <a:rPr lang="en-US" altLang="en-US" sz="2400" b="1" dirty="0" err="1">
                <a:solidFill>
                  <a:srgbClr val="C00000"/>
                </a:solidFill>
                <a:latin typeface="Times New Roman" panose="02020603050405020304" pitchFamily="18" charset="0"/>
              </a:rPr>
              <a:t>fk</a:t>
            </a:r>
            <a:r>
              <a:rPr lang="en-US" altLang="en-US" sz="2400" b="1" dirty="0">
                <a:solidFill>
                  <a:srgbClr val="C00000"/>
                </a:solidFill>
                <a:latin typeface="Times New Roman" panose="02020603050405020304" pitchFamily="18" charset="0"/>
              </a:rPr>
              <a:t>= 0; </a:t>
            </a:r>
          </a:p>
          <a:p>
            <a:pPr>
              <a:lnSpc>
                <a:spcPct val="80000"/>
              </a:lnSpc>
              <a:buClr>
                <a:srgbClr val="388533"/>
              </a:buClr>
              <a:buSzPct val="80000"/>
              <a:buFont typeface="Wingdings" panose="05000000000000000000" pitchFamily="2" charset="2"/>
              <a:buNone/>
            </a:pPr>
            <a:r>
              <a:rPr lang="en-US" altLang="en-US" sz="2400" b="1" dirty="0">
                <a:solidFill>
                  <a:srgbClr val="C00000"/>
                </a:solidFill>
                <a:latin typeface="Times New Roman" panose="02020603050405020304" pitchFamily="18" charset="0"/>
              </a:rPr>
              <a:t>     </a:t>
            </a:r>
            <a:r>
              <a:rPr lang="en-US" altLang="en-US" sz="2400" b="1" dirty="0" err="1">
                <a:solidFill>
                  <a:srgbClr val="C00000"/>
                </a:solidFill>
                <a:latin typeface="Times New Roman" panose="02020603050405020304" pitchFamily="18" charset="0"/>
              </a:rPr>
              <a:t>fopt</a:t>
            </a:r>
            <a:r>
              <a:rPr lang="en-US" altLang="en-US" sz="2400" b="1" dirty="0">
                <a:solidFill>
                  <a:srgbClr val="C00000"/>
                </a:solidFill>
                <a:latin typeface="Times New Roman" panose="02020603050405020304" pitchFamily="18" charset="0"/>
              </a:rPr>
              <a:t>= 0; </a:t>
            </a:r>
          </a:p>
          <a:p>
            <a:pPr>
              <a:lnSpc>
                <a:spcPct val="80000"/>
              </a:lnSpc>
              <a:buClr>
                <a:srgbClr val="388533"/>
              </a:buClr>
              <a:buSzPct val="80000"/>
              <a:buFont typeface="Wingdings" panose="05000000000000000000" pitchFamily="2" charset="2"/>
              <a:buNone/>
            </a:pPr>
            <a:r>
              <a:rPr lang="en-US" altLang="en-US" sz="2400" b="1" dirty="0">
                <a:solidFill>
                  <a:srgbClr val="C00000"/>
                </a:solidFill>
                <a:latin typeface="Times New Roman" panose="02020603050405020304" pitchFamily="18" charset="0"/>
              </a:rPr>
              <a:t>     </a:t>
            </a:r>
            <a:r>
              <a:rPr lang="en-US" altLang="en-US" sz="2400" b="1" dirty="0" smtClean="0">
                <a:solidFill>
                  <a:srgbClr val="C00000"/>
                </a:solidFill>
                <a:latin typeface="Times New Roman" panose="02020603050405020304" pitchFamily="18" charset="0"/>
              </a:rPr>
              <a:t>Try(1</a:t>
            </a:r>
            <a:r>
              <a:rPr lang="en-US" altLang="en-US" sz="2400" b="1" dirty="0">
                <a:solidFill>
                  <a:srgbClr val="C00000"/>
                </a:solidFill>
                <a:latin typeface="Times New Roman" panose="02020603050405020304" pitchFamily="18" charset="0"/>
              </a:rPr>
              <a:t>);</a:t>
            </a:r>
          </a:p>
          <a:p>
            <a:pPr>
              <a:lnSpc>
                <a:spcPct val="80000"/>
              </a:lnSpc>
              <a:buClr>
                <a:srgbClr val="388533"/>
              </a:buClr>
              <a:buSzPct val="80000"/>
              <a:buFont typeface="Wingdings" panose="05000000000000000000" pitchFamily="2" charset="2"/>
              <a:buNone/>
            </a:pPr>
            <a:r>
              <a:rPr lang="en-US" altLang="en-US" sz="2400" b="1" dirty="0">
                <a:solidFill>
                  <a:srgbClr val="C00000"/>
                </a:solidFill>
                <a:latin typeface="Times New Roman" panose="02020603050405020304" pitchFamily="18" charset="0"/>
              </a:rPr>
              <a:t>	</a:t>
            </a:r>
            <a:r>
              <a:rPr lang="en-US" altLang="en-US" sz="2400" b="1" dirty="0" err="1">
                <a:solidFill>
                  <a:srgbClr val="C00000"/>
                </a:solidFill>
                <a:latin typeface="Times New Roman" panose="02020603050405020304" pitchFamily="18" charset="0"/>
              </a:rPr>
              <a:t>InKq</a:t>
            </a:r>
            <a:r>
              <a:rPr lang="en-US" altLang="en-US" sz="2400" b="1" dirty="0">
                <a:solidFill>
                  <a:srgbClr val="C00000"/>
                </a:solidFill>
                <a:latin typeface="Times New Roman" panose="02020603050405020304" pitchFamily="18" charset="0"/>
              </a:rPr>
              <a:t>( );</a:t>
            </a:r>
          </a:p>
          <a:p>
            <a:pPr>
              <a:lnSpc>
                <a:spcPct val="80000"/>
              </a:lnSpc>
              <a:buClr>
                <a:srgbClr val="388533"/>
              </a:buClr>
              <a:buSzPct val="80000"/>
              <a:buFont typeface="Wingdings" panose="05000000000000000000" pitchFamily="2" charset="2"/>
              <a:buNone/>
            </a:pPr>
            <a:r>
              <a:rPr lang="en-US" altLang="en-US" sz="2400" b="1" dirty="0">
                <a:solidFill>
                  <a:srgbClr val="C00000"/>
                </a:solidFill>
                <a:latin typeface="Times New Roman" panose="02020603050405020304" pitchFamily="18" charset="0"/>
              </a:rPr>
              <a:t>}</a:t>
            </a:r>
          </a:p>
        </p:txBody>
      </p:sp>
    </p:spTree>
    <p:extLst>
      <p:ext uri="{BB962C8B-B14F-4D97-AF65-F5344CB8AC3E}">
        <p14:creationId xmlns:p14="http://schemas.microsoft.com/office/powerpoint/2010/main" val="30641015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a:extLst>
              <a:ext uri="{FF2B5EF4-FFF2-40B4-BE49-F238E27FC236}">
                <a16:creationId xmlns:a16="http://schemas.microsoft.com/office/drawing/2014/main" id="{B03B3480-588C-4683-B88E-EA783A44BA67}"/>
              </a:ext>
            </a:extLst>
          </p:cNvPr>
          <p:cNvSpPr>
            <a:spLocks noGrp="1" noChangeArrowheads="1"/>
          </p:cNvSpPr>
          <p:nvPr>
            <p:ph type="body" idx="1"/>
          </p:nvPr>
        </p:nvSpPr>
        <p:spPr>
          <a:xfrm>
            <a:off x="1588" y="152400"/>
            <a:ext cx="4724400" cy="5791200"/>
          </a:xfrm>
        </p:spPr>
        <p:txBody>
          <a:bodyPr>
            <a:normAutofit fontScale="85000" lnSpcReduction="20000"/>
          </a:bodyPr>
          <a:lstStyle/>
          <a:p>
            <a:pPr>
              <a:lnSpc>
                <a:spcPct val="80000"/>
              </a:lnSpc>
              <a:buFont typeface="Wingdings" panose="05000000000000000000" pitchFamily="2" charset="2"/>
              <a:buNone/>
            </a:pPr>
            <a:r>
              <a:rPr lang="en-US" altLang="en-US" sz="2000" b="1" dirty="0">
                <a:solidFill>
                  <a:schemeClr val="accent2"/>
                </a:solidFill>
                <a:latin typeface="Times New Roman" panose="02020603050405020304" pitchFamily="18" charset="0"/>
              </a:rPr>
              <a:t>void  </a:t>
            </a:r>
            <a:r>
              <a:rPr lang="en-US" altLang="en-US" sz="2000" b="1" dirty="0" smtClean="0">
                <a:solidFill>
                  <a:schemeClr val="accent2"/>
                </a:solidFill>
                <a:latin typeface="Times New Roman" panose="02020603050405020304" pitchFamily="18" charset="0"/>
              </a:rPr>
              <a:t>Try(</a:t>
            </a:r>
            <a:r>
              <a:rPr lang="en-US" altLang="en-US" sz="2000" b="1" dirty="0" err="1" smtClean="0">
                <a:solidFill>
                  <a:schemeClr val="accent2"/>
                </a:solidFill>
                <a:latin typeface="Times New Roman" panose="02020603050405020304" pitchFamily="18" charset="0"/>
              </a:rPr>
              <a:t>int</a:t>
            </a:r>
            <a:r>
              <a:rPr lang="en-US" altLang="en-US" sz="2000" b="1" dirty="0" smtClean="0">
                <a:solidFill>
                  <a:schemeClr val="accent2"/>
                </a:solidFill>
                <a:latin typeface="Times New Roman" panose="02020603050405020304" pitchFamily="18" charset="0"/>
              </a:rPr>
              <a:t> k)</a:t>
            </a:r>
            <a:endParaRPr lang="en-US" altLang="en-US" sz="2000" b="1" dirty="0">
              <a:solidFill>
                <a:schemeClr val="accent2"/>
              </a:solidFill>
              <a:latin typeface="Times New Roman" panose="02020603050405020304" pitchFamily="18" charset="0"/>
            </a:endParaRPr>
          </a:p>
          <a:p>
            <a:pPr>
              <a:lnSpc>
                <a:spcPct val="80000"/>
              </a:lnSpc>
              <a:buFont typeface="Wingdings" panose="05000000000000000000" pitchFamily="2" charset="2"/>
              <a:buNone/>
            </a:pPr>
            <a:r>
              <a:rPr lang="en-US" altLang="en-US" sz="2000" b="1" dirty="0">
                <a:solidFill>
                  <a:schemeClr val="accent2"/>
                </a:solidFill>
                <a:latin typeface="Times New Roman" panose="02020603050405020304" pitchFamily="18" charset="0"/>
              </a:rPr>
              <a:t>{</a:t>
            </a:r>
          </a:p>
          <a:p>
            <a:pPr>
              <a:lnSpc>
                <a:spcPct val="80000"/>
              </a:lnSpc>
              <a:buFont typeface="Wingdings" panose="05000000000000000000" pitchFamily="2" charset="2"/>
              <a:buNone/>
            </a:pPr>
            <a:r>
              <a:rPr lang="en-US" altLang="en-US" sz="2000" b="1" dirty="0">
                <a:solidFill>
                  <a:schemeClr val="accent2"/>
                </a:solidFill>
                <a:latin typeface="Times New Roman" panose="02020603050405020304" pitchFamily="18" charset="0"/>
              </a:rPr>
              <a:t>     </a:t>
            </a:r>
            <a:r>
              <a:rPr lang="en-US" altLang="en-US" sz="2000" b="1" dirty="0" err="1">
                <a:solidFill>
                  <a:schemeClr val="accent2"/>
                </a:solidFill>
                <a:latin typeface="Times New Roman" panose="02020603050405020304" pitchFamily="18" charset="0"/>
              </a:rPr>
              <a:t>int</a:t>
            </a:r>
            <a:r>
              <a:rPr lang="en-US" altLang="en-US" sz="2000" b="1" dirty="0">
                <a:solidFill>
                  <a:schemeClr val="accent2"/>
                </a:solidFill>
                <a:latin typeface="Times New Roman" panose="02020603050405020304" pitchFamily="18" charset="0"/>
              </a:rPr>
              <a:t> j, t;</a:t>
            </a:r>
          </a:p>
          <a:p>
            <a:pPr>
              <a:lnSpc>
                <a:spcPct val="80000"/>
              </a:lnSpc>
              <a:buFont typeface="Wingdings" panose="05000000000000000000" pitchFamily="2" charset="2"/>
              <a:buNone/>
            </a:pPr>
            <a:r>
              <a:rPr lang="en-US" altLang="en-US" sz="2000" b="1" dirty="0">
                <a:solidFill>
                  <a:schemeClr val="accent2"/>
                </a:solidFill>
                <a:latin typeface="Times New Roman" panose="02020603050405020304" pitchFamily="18" charset="0"/>
              </a:rPr>
              <a:t>    if (</a:t>
            </a:r>
            <a:r>
              <a:rPr lang="en-US" altLang="en-US" sz="2000" b="1" dirty="0" err="1" smtClean="0">
                <a:solidFill>
                  <a:schemeClr val="accent2"/>
                </a:solidFill>
                <a:latin typeface="Times New Roman" panose="02020603050405020304" pitchFamily="18" charset="0"/>
              </a:rPr>
              <a:t>bk</a:t>
            </a:r>
            <a:r>
              <a:rPr lang="en-US" altLang="en-US" sz="2000" b="1" dirty="0" smtClean="0">
                <a:solidFill>
                  <a:schemeClr val="accent2"/>
                </a:solidFill>
                <a:latin typeface="Times New Roman" panose="02020603050405020304" pitchFamily="18" charset="0"/>
              </a:rPr>
              <a:t> &gt;= </a:t>
            </a:r>
            <a:r>
              <a:rPr lang="en-US" altLang="en-US" sz="2000" b="1" dirty="0">
                <a:solidFill>
                  <a:schemeClr val="accent2"/>
                </a:solidFill>
                <a:latin typeface="Times New Roman" panose="02020603050405020304" pitchFamily="18" charset="0"/>
              </a:rPr>
              <a:t>w</a:t>
            </a:r>
            <a:r>
              <a:rPr lang="en-US" altLang="en-US" sz="2000" b="1" dirty="0" smtClean="0">
                <a:solidFill>
                  <a:schemeClr val="accent2"/>
                </a:solidFill>
                <a:latin typeface="Times New Roman" panose="02020603050405020304" pitchFamily="18" charset="0"/>
              </a:rPr>
              <a:t>[k])  </a:t>
            </a:r>
            <a:r>
              <a:rPr lang="en-US" altLang="en-US" sz="2000" b="1" dirty="0">
                <a:solidFill>
                  <a:schemeClr val="accent2"/>
                </a:solidFill>
                <a:latin typeface="Times New Roman" panose="02020603050405020304" pitchFamily="18" charset="0"/>
              </a:rPr>
              <a:t>t=1  else t=0;</a:t>
            </a:r>
          </a:p>
          <a:p>
            <a:pPr>
              <a:lnSpc>
                <a:spcPct val="80000"/>
              </a:lnSpc>
              <a:buFont typeface="Wingdings" panose="05000000000000000000" pitchFamily="2" charset="2"/>
              <a:buNone/>
            </a:pPr>
            <a:r>
              <a:rPr lang="en-US" altLang="en-US" sz="2000" b="1" dirty="0">
                <a:solidFill>
                  <a:schemeClr val="accent2"/>
                </a:solidFill>
                <a:latin typeface="Times New Roman" panose="02020603050405020304" pitchFamily="18" charset="0"/>
              </a:rPr>
              <a:t>    for (j= t; </a:t>
            </a:r>
            <a:r>
              <a:rPr lang="en-US" altLang="en-US" sz="2000" b="1" dirty="0" smtClean="0">
                <a:solidFill>
                  <a:schemeClr val="accent2"/>
                </a:solidFill>
                <a:latin typeface="Times New Roman" panose="02020603050405020304" pitchFamily="18" charset="0"/>
              </a:rPr>
              <a:t>j&gt;=0; j--)</a:t>
            </a:r>
            <a:endParaRPr lang="en-US" altLang="en-US" sz="2000" b="1" dirty="0">
              <a:solidFill>
                <a:schemeClr val="accent2"/>
              </a:solidFill>
              <a:latin typeface="Times New Roman" panose="02020603050405020304" pitchFamily="18" charset="0"/>
            </a:endParaRPr>
          </a:p>
          <a:p>
            <a:pPr>
              <a:lnSpc>
                <a:spcPct val="80000"/>
              </a:lnSpc>
              <a:buFont typeface="Wingdings" panose="05000000000000000000" pitchFamily="2" charset="2"/>
              <a:buNone/>
            </a:pPr>
            <a:r>
              <a:rPr lang="en-US" altLang="en-US" sz="2000" b="1" dirty="0">
                <a:solidFill>
                  <a:schemeClr val="accent2"/>
                </a:solidFill>
                <a:latin typeface="Times New Roman" panose="02020603050405020304" pitchFamily="18" charset="0"/>
              </a:rPr>
              <a:t>    {</a:t>
            </a:r>
          </a:p>
          <a:p>
            <a:pPr>
              <a:lnSpc>
                <a:spcPct val="80000"/>
              </a:lnSpc>
              <a:buFont typeface="Wingdings" panose="05000000000000000000" pitchFamily="2" charset="2"/>
              <a:buNone/>
            </a:pPr>
            <a:r>
              <a:rPr lang="en-US" altLang="en-US" sz="2000" b="1" dirty="0">
                <a:solidFill>
                  <a:schemeClr val="accent2"/>
                </a:solidFill>
                <a:latin typeface="Times New Roman" panose="02020603050405020304" pitchFamily="18" charset="0"/>
              </a:rPr>
              <a:t>  	   </a:t>
            </a:r>
            <a:r>
              <a:rPr lang="en-US" altLang="en-US" sz="2000" b="1" dirty="0" smtClean="0">
                <a:solidFill>
                  <a:schemeClr val="accent2"/>
                </a:solidFill>
                <a:latin typeface="Times New Roman" panose="02020603050405020304" pitchFamily="18" charset="0"/>
              </a:rPr>
              <a:t>x[k] </a:t>
            </a:r>
            <a:r>
              <a:rPr lang="en-US" altLang="en-US" sz="2000" b="1" dirty="0">
                <a:solidFill>
                  <a:schemeClr val="accent2"/>
                </a:solidFill>
                <a:latin typeface="Times New Roman" panose="02020603050405020304" pitchFamily="18" charset="0"/>
              </a:rPr>
              <a:t>= j; </a:t>
            </a:r>
          </a:p>
          <a:p>
            <a:pPr>
              <a:lnSpc>
                <a:spcPct val="80000"/>
              </a:lnSpc>
              <a:buFont typeface="Wingdings" panose="05000000000000000000" pitchFamily="2" charset="2"/>
              <a:buNone/>
            </a:pPr>
            <a:r>
              <a:rPr lang="en-US" altLang="en-US" sz="2000" b="1" dirty="0">
                <a:solidFill>
                  <a:schemeClr val="accent2"/>
                </a:solidFill>
                <a:latin typeface="Times New Roman" panose="02020603050405020304" pitchFamily="18" charset="0"/>
              </a:rPr>
              <a:t>        </a:t>
            </a:r>
            <a:r>
              <a:rPr lang="en-US" altLang="en-US" sz="2000" b="1" dirty="0" err="1">
                <a:solidFill>
                  <a:schemeClr val="accent2"/>
                </a:solidFill>
                <a:latin typeface="Times New Roman" panose="02020603050405020304" pitchFamily="18" charset="0"/>
              </a:rPr>
              <a:t>bk</a:t>
            </a:r>
            <a:r>
              <a:rPr lang="en-US" altLang="en-US" sz="2000" b="1" dirty="0">
                <a:solidFill>
                  <a:schemeClr val="accent2"/>
                </a:solidFill>
                <a:latin typeface="Times New Roman" panose="02020603050405020304" pitchFamily="18" charset="0"/>
              </a:rPr>
              <a:t>= </a:t>
            </a:r>
            <a:r>
              <a:rPr lang="en-US" altLang="en-US" sz="2000" b="1" dirty="0" err="1" smtClean="0">
                <a:solidFill>
                  <a:schemeClr val="accent2"/>
                </a:solidFill>
                <a:latin typeface="Times New Roman" panose="02020603050405020304" pitchFamily="18" charset="0"/>
              </a:rPr>
              <a:t>bk</a:t>
            </a:r>
            <a:r>
              <a:rPr lang="en-US" altLang="en-US" sz="2000" b="1" dirty="0" smtClean="0">
                <a:solidFill>
                  <a:schemeClr val="accent2"/>
                </a:solidFill>
                <a:latin typeface="Times New Roman" panose="02020603050405020304" pitchFamily="18" charset="0"/>
              </a:rPr>
              <a:t>-w[k]*x[k]; </a:t>
            </a:r>
            <a:endParaRPr lang="en-US" altLang="en-US" sz="2000" b="1" dirty="0">
              <a:solidFill>
                <a:schemeClr val="accent2"/>
              </a:solidFill>
              <a:latin typeface="Times New Roman" panose="02020603050405020304" pitchFamily="18" charset="0"/>
            </a:endParaRPr>
          </a:p>
          <a:p>
            <a:pPr>
              <a:lnSpc>
                <a:spcPct val="80000"/>
              </a:lnSpc>
              <a:buFont typeface="Wingdings" panose="05000000000000000000" pitchFamily="2" charset="2"/>
              <a:buNone/>
            </a:pPr>
            <a:r>
              <a:rPr lang="en-US" altLang="en-US" sz="2000" b="1" dirty="0">
                <a:solidFill>
                  <a:schemeClr val="accent2"/>
                </a:solidFill>
                <a:latin typeface="Times New Roman" panose="02020603050405020304" pitchFamily="18" charset="0"/>
              </a:rPr>
              <a:t>        </a:t>
            </a:r>
            <a:r>
              <a:rPr lang="en-US" altLang="en-US" sz="2000" b="1" dirty="0" err="1">
                <a:solidFill>
                  <a:schemeClr val="accent2"/>
                </a:solidFill>
                <a:latin typeface="Times New Roman" panose="02020603050405020304" pitchFamily="18" charset="0"/>
              </a:rPr>
              <a:t>fk</a:t>
            </a:r>
            <a:r>
              <a:rPr lang="en-US" altLang="en-US" sz="2000" b="1" dirty="0">
                <a:solidFill>
                  <a:schemeClr val="accent2"/>
                </a:solidFill>
                <a:latin typeface="Times New Roman" panose="02020603050405020304" pitchFamily="18" charset="0"/>
              </a:rPr>
              <a:t>= </a:t>
            </a:r>
            <a:r>
              <a:rPr lang="en-US" altLang="en-US" sz="2000" b="1" dirty="0" err="1">
                <a:solidFill>
                  <a:schemeClr val="accent2"/>
                </a:solidFill>
                <a:latin typeface="Times New Roman" panose="02020603050405020304" pitchFamily="18" charset="0"/>
              </a:rPr>
              <a:t>fk</a:t>
            </a:r>
            <a:r>
              <a:rPr lang="en-US" altLang="en-US" sz="2000" b="1" dirty="0">
                <a:solidFill>
                  <a:schemeClr val="accent2"/>
                </a:solidFill>
                <a:latin typeface="Times New Roman" panose="02020603050405020304" pitchFamily="18" charset="0"/>
              </a:rPr>
              <a:t> + </a:t>
            </a:r>
            <a:r>
              <a:rPr lang="en-US" altLang="en-US" sz="2000" b="1" dirty="0" smtClean="0">
                <a:solidFill>
                  <a:schemeClr val="accent2"/>
                </a:solidFill>
                <a:latin typeface="Times New Roman" panose="02020603050405020304" pitchFamily="18" charset="0"/>
              </a:rPr>
              <a:t>v[k]*x[k];</a:t>
            </a:r>
            <a:endParaRPr lang="en-US" altLang="en-US" sz="2000" b="1" dirty="0">
              <a:solidFill>
                <a:schemeClr val="accent2"/>
              </a:solidFill>
              <a:latin typeface="Times New Roman" panose="02020603050405020304" pitchFamily="18" charset="0"/>
            </a:endParaRPr>
          </a:p>
          <a:p>
            <a:pPr>
              <a:lnSpc>
                <a:spcPct val="80000"/>
              </a:lnSpc>
              <a:buFont typeface="Wingdings" panose="05000000000000000000" pitchFamily="2" charset="2"/>
              <a:buNone/>
            </a:pPr>
            <a:r>
              <a:rPr lang="en-US" altLang="en-US" sz="2000" b="1" dirty="0">
                <a:solidFill>
                  <a:schemeClr val="accent2"/>
                </a:solidFill>
                <a:latin typeface="Times New Roman" panose="02020603050405020304" pitchFamily="18" charset="0"/>
              </a:rPr>
              <a:t>	   </a:t>
            </a:r>
            <a:r>
              <a:rPr lang="en-US" altLang="en-US" sz="2000" b="1" dirty="0" smtClean="0">
                <a:solidFill>
                  <a:schemeClr val="accent2"/>
                </a:solidFill>
                <a:latin typeface="Times New Roman" panose="02020603050405020304" pitchFamily="18" charset="0"/>
              </a:rPr>
              <a:t>if  (k </a:t>
            </a:r>
            <a:r>
              <a:rPr lang="en-US" altLang="en-US" sz="2000" b="1" dirty="0">
                <a:solidFill>
                  <a:schemeClr val="accent2"/>
                </a:solidFill>
                <a:latin typeface="Times New Roman" panose="02020603050405020304" pitchFamily="18" charset="0"/>
              </a:rPr>
              <a:t>== n) </a:t>
            </a:r>
          </a:p>
          <a:p>
            <a:pPr>
              <a:lnSpc>
                <a:spcPct val="80000"/>
              </a:lnSpc>
              <a:buFont typeface="Wingdings" panose="05000000000000000000" pitchFamily="2" charset="2"/>
              <a:buNone/>
            </a:pPr>
            <a:r>
              <a:rPr lang="en-US" altLang="en-US" sz="2000" b="1" dirty="0">
                <a:solidFill>
                  <a:schemeClr val="accent2"/>
                </a:solidFill>
                <a:latin typeface="Times New Roman" panose="02020603050405020304" pitchFamily="18" charset="0"/>
              </a:rPr>
              <a:t>        {</a:t>
            </a:r>
          </a:p>
          <a:p>
            <a:pPr>
              <a:lnSpc>
                <a:spcPct val="80000"/>
              </a:lnSpc>
              <a:buFont typeface="Wingdings" panose="05000000000000000000" pitchFamily="2" charset="2"/>
              <a:buNone/>
            </a:pPr>
            <a:r>
              <a:rPr lang="en-US" altLang="en-US" sz="2000" b="1" dirty="0">
                <a:solidFill>
                  <a:schemeClr val="accent2"/>
                </a:solidFill>
                <a:latin typeface="Times New Roman" panose="02020603050405020304" pitchFamily="18" charset="0"/>
              </a:rPr>
              <a:t>             if (</a:t>
            </a:r>
            <a:r>
              <a:rPr lang="en-US" altLang="en-US" sz="2000" b="1" dirty="0" err="1">
                <a:solidFill>
                  <a:schemeClr val="accent2"/>
                </a:solidFill>
                <a:latin typeface="Times New Roman" panose="02020603050405020304" pitchFamily="18" charset="0"/>
              </a:rPr>
              <a:t>fk</a:t>
            </a:r>
            <a:r>
              <a:rPr lang="en-US" altLang="en-US" sz="2000" b="1" dirty="0">
                <a:solidFill>
                  <a:schemeClr val="accent2"/>
                </a:solidFill>
                <a:latin typeface="Times New Roman" panose="02020603050405020304" pitchFamily="18" charset="0"/>
              </a:rPr>
              <a:t>&gt;</a:t>
            </a:r>
            <a:r>
              <a:rPr lang="en-US" altLang="en-US" sz="2000" b="1" dirty="0" err="1">
                <a:solidFill>
                  <a:schemeClr val="accent2"/>
                </a:solidFill>
                <a:latin typeface="Times New Roman" panose="02020603050405020304" pitchFamily="18" charset="0"/>
              </a:rPr>
              <a:t>fopt</a:t>
            </a:r>
            <a:r>
              <a:rPr lang="en-US" altLang="en-US" sz="2000" b="1" dirty="0">
                <a:solidFill>
                  <a:schemeClr val="accent2"/>
                </a:solidFill>
                <a:latin typeface="Times New Roman" panose="02020603050405020304" pitchFamily="18" charset="0"/>
              </a:rPr>
              <a:t>) { </a:t>
            </a:r>
          </a:p>
          <a:p>
            <a:pPr>
              <a:lnSpc>
                <a:spcPct val="80000"/>
              </a:lnSpc>
              <a:buFont typeface="Wingdings" panose="05000000000000000000" pitchFamily="2" charset="2"/>
              <a:buNone/>
            </a:pPr>
            <a:r>
              <a:rPr lang="en-US" altLang="en-US" sz="2000" b="1" dirty="0">
                <a:solidFill>
                  <a:schemeClr val="accent2"/>
                </a:solidFill>
                <a:latin typeface="Times New Roman" panose="02020603050405020304" pitchFamily="18" charset="0"/>
              </a:rPr>
              <a:t>                     </a:t>
            </a:r>
            <a:r>
              <a:rPr lang="en-US" altLang="en-US" sz="2000" b="1" dirty="0" err="1" smtClean="0">
                <a:solidFill>
                  <a:schemeClr val="accent2"/>
                </a:solidFill>
                <a:latin typeface="Times New Roman" panose="02020603050405020304" pitchFamily="18" charset="0"/>
              </a:rPr>
              <a:t>xopt</a:t>
            </a:r>
            <a:r>
              <a:rPr lang="en-US" altLang="en-US" sz="2000" b="1" dirty="0" smtClean="0">
                <a:solidFill>
                  <a:schemeClr val="accent2"/>
                </a:solidFill>
                <a:latin typeface="Times New Roman" panose="02020603050405020304" pitchFamily="18" charset="0"/>
              </a:rPr>
              <a:t>=x</a:t>
            </a:r>
            <a:r>
              <a:rPr lang="en-US" altLang="en-US" sz="2000" b="1" dirty="0">
                <a:solidFill>
                  <a:schemeClr val="accent2"/>
                </a:solidFill>
                <a:latin typeface="Times New Roman" panose="02020603050405020304" pitchFamily="18" charset="0"/>
              </a:rPr>
              <a:t>; </a:t>
            </a:r>
            <a:r>
              <a:rPr lang="en-US" altLang="en-US" sz="2000" b="1" dirty="0" err="1" smtClean="0">
                <a:solidFill>
                  <a:schemeClr val="accent2"/>
                </a:solidFill>
                <a:latin typeface="Times New Roman" panose="02020603050405020304" pitchFamily="18" charset="0"/>
              </a:rPr>
              <a:t>fopt</a:t>
            </a:r>
            <a:r>
              <a:rPr lang="en-US" altLang="en-US" sz="2000" b="1" dirty="0" smtClean="0">
                <a:solidFill>
                  <a:schemeClr val="accent2"/>
                </a:solidFill>
                <a:latin typeface="Times New Roman" panose="02020603050405020304" pitchFamily="18" charset="0"/>
              </a:rPr>
              <a:t>=</a:t>
            </a:r>
            <a:r>
              <a:rPr lang="en-US" altLang="en-US" sz="2000" b="1" dirty="0" err="1" smtClean="0">
                <a:solidFill>
                  <a:schemeClr val="accent2"/>
                </a:solidFill>
                <a:latin typeface="Times New Roman" panose="02020603050405020304" pitchFamily="18" charset="0"/>
              </a:rPr>
              <a:t>fk</a:t>
            </a:r>
            <a:r>
              <a:rPr lang="en-US" altLang="en-US" sz="2000" b="1" dirty="0">
                <a:solidFill>
                  <a:schemeClr val="accent2"/>
                </a:solidFill>
                <a:latin typeface="Times New Roman" panose="02020603050405020304" pitchFamily="18" charset="0"/>
              </a:rPr>
              <a:t>; </a:t>
            </a:r>
          </a:p>
          <a:p>
            <a:pPr>
              <a:lnSpc>
                <a:spcPct val="80000"/>
              </a:lnSpc>
              <a:buFont typeface="Wingdings" panose="05000000000000000000" pitchFamily="2" charset="2"/>
              <a:buNone/>
            </a:pPr>
            <a:r>
              <a:rPr lang="en-US" altLang="en-US" sz="2000" b="1" dirty="0">
                <a:solidFill>
                  <a:schemeClr val="accent2"/>
                </a:solidFill>
                <a:latin typeface="Times New Roman" panose="02020603050405020304" pitchFamily="18" charset="0"/>
              </a:rPr>
              <a:t>             }</a:t>
            </a:r>
          </a:p>
          <a:p>
            <a:pPr>
              <a:lnSpc>
                <a:spcPct val="80000"/>
              </a:lnSpc>
              <a:buFont typeface="Wingdings" panose="05000000000000000000" pitchFamily="2" charset="2"/>
              <a:buNone/>
            </a:pPr>
            <a:r>
              <a:rPr lang="en-US" altLang="en-US" sz="2000" b="1" dirty="0">
                <a:solidFill>
                  <a:schemeClr val="accent2"/>
                </a:solidFill>
                <a:latin typeface="Times New Roman" panose="02020603050405020304" pitchFamily="18" charset="0"/>
              </a:rPr>
              <a:t>         } </a:t>
            </a:r>
          </a:p>
          <a:p>
            <a:pPr>
              <a:lnSpc>
                <a:spcPct val="80000"/>
              </a:lnSpc>
              <a:buFont typeface="Wingdings" panose="05000000000000000000" pitchFamily="2" charset="2"/>
              <a:buNone/>
            </a:pPr>
            <a:r>
              <a:rPr lang="en-US" altLang="en-US" sz="2000" b="1" dirty="0">
                <a:solidFill>
                  <a:schemeClr val="accent2"/>
                </a:solidFill>
                <a:latin typeface="Times New Roman" panose="02020603050405020304" pitchFamily="18" charset="0"/>
              </a:rPr>
              <a:t>        else </a:t>
            </a:r>
            <a:r>
              <a:rPr lang="en-US" altLang="en-US" sz="2000" b="1" dirty="0" smtClean="0">
                <a:solidFill>
                  <a:schemeClr val="accent2"/>
                </a:solidFill>
                <a:latin typeface="Times New Roman" panose="02020603050405020304" pitchFamily="18" charset="0"/>
              </a:rPr>
              <a:t>Try(k+1</a:t>
            </a:r>
            <a:r>
              <a:rPr lang="en-US" altLang="en-US" sz="2000" b="1" dirty="0">
                <a:solidFill>
                  <a:schemeClr val="accent2"/>
                </a:solidFill>
                <a:latin typeface="Times New Roman" panose="02020603050405020304" pitchFamily="18" charset="0"/>
              </a:rPr>
              <a:t>);</a:t>
            </a:r>
          </a:p>
          <a:p>
            <a:pPr>
              <a:lnSpc>
                <a:spcPct val="80000"/>
              </a:lnSpc>
              <a:buFont typeface="Wingdings" panose="05000000000000000000" pitchFamily="2" charset="2"/>
              <a:buNone/>
            </a:pPr>
            <a:r>
              <a:rPr lang="en-US" altLang="en-US" sz="2000" b="1" dirty="0">
                <a:solidFill>
                  <a:schemeClr val="accent2"/>
                </a:solidFill>
                <a:latin typeface="Times New Roman" panose="02020603050405020304" pitchFamily="18" charset="0"/>
              </a:rPr>
              <a:t>         </a:t>
            </a:r>
            <a:r>
              <a:rPr lang="en-US" altLang="en-US" sz="2000" b="1" dirty="0" err="1">
                <a:solidFill>
                  <a:schemeClr val="accent2"/>
                </a:solidFill>
                <a:latin typeface="Times New Roman" panose="02020603050405020304" pitchFamily="18" charset="0"/>
              </a:rPr>
              <a:t>bk</a:t>
            </a:r>
            <a:r>
              <a:rPr lang="en-US" altLang="en-US" sz="2000" b="1" dirty="0">
                <a:solidFill>
                  <a:schemeClr val="accent2"/>
                </a:solidFill>
                <a:latin typeface="Times New Roman" panose="02020603050405020304" pitchFamily="18" charset="0"/>
              </a:rPr>
              <a:t>= </a:t>
            </a:r>
            <a:r>
              <a:rPr lang="en-US" altLang="en-US" sz="2000" b="1" dirty="0" err="1" smtClean="0">
                <a:solidFill>
                  <a:schemeClr val="accent2"/>
                </a:solidFill>
                <a:latin typeface="Times New Roman" panose="02020603050405020304" pitchFamily="18" charset="0"/>
              </a:rPr>
              <a:t>bk+w</a:t>
            </a:r>
            <a:r>
              <a:rPr lang="en-US" altLang="en-US" sz="2000" b="1" dirty="0" smtClean="0">
                <a:solidFill>
                  <a:schemeClr val="accent2"/>
                </a:solidFill>
                <a:latin typeface="Times New Roman" panose="02020603050405020304" pitchFamily="18" charset="0"/>
              </a:rPr>
              <a:t>[k]*x[k]; </a:t>
            </a:r>
            <a:endParaRPr lang="en-US" altLang="en-US" sz="2000" b="1" dirty="0">
              <a:solidFill>
                <a:schemeClr val="accent2"/>
              </a:solidFill>
              <a:latin typeface="Times New Roman" panose="02020603050405020304" pitchFamily="18" charset="0"/>
            </a:endParaRPr>
          </a:p>
          <a:p>
            <a:pPr>
              <a:lnSpc>
                <a:spcPct val="80000"/>
              </a:lnSpc>
              <a:buFont typeface="Wingdings" panose="05000000000000000000" pitchFamily="2" charset="2"/>
              <a:buNone/>
            </a:pPr>
            <a:r>
              <a:rPr lang="en-US" altLang="en-US" sz="2000" b="1" dirty="0">
                <a:solidFill>
                  <a:schemeClr val="accent2"/>
                </a:solidFill>
                <a:latin typeface="Times New Roman" panose="02020603050405020304" pitchFamily="18" charset="0"/>
              </a:rPr>
              <a:t>         </a:t>
            </a:r>
            <a:r>
              <a:rPr lang="en-US" altLang="en-US" sz="2000" b="1" dirty="0" err="1">
                <a:solidFill>
                  <a:schemeClr val="accent2"/>
                </a:solidFill>
                <a:latin typeface="Times New Roman" panose="02020603050405020304" pitchFamily="18" charset="0"/>
              </a:rPr>
              <a:t>fk</a:t>
            </a:r>
            <a:r>
              <a:rPr lang="en-US" altLang="en-US" sz="2000" b="1" dirty="0">
                <a:solidFill>
                  <a:schemeClr val="accent2"/>
                </a:solidFill>
                <a:latin typeface="Times New Roman" panose="02020603050405020304" pitchFamily="18" charset="0"/>
              </a:rPr>
              <a:t>= </a:t>
            </a:r>
            <a:r>
              <a:rPr lang="en-US" altLang="en-US" sz="2000" b="1" dirty="0" err="1">
                <a:solidFill>
                  <a:schemeClr val="accent2"/>
                </a:solidFill>
                <a:latin typeface="Times New Roman" panose="02020603050405020304" pitchFamily="18" charset="0"/>
              </a:rPr>
              <a:t>fk</a:t>
            </a:r>
            <a:r>
              <a:rPr lang="en-US" altLang="en-US" sz="2000" b="1" dirty="0">
                <a:solidFill>
                  <a:schemeClr val="accent2"/>
                </a:solidFill>
                <a:latin typeface="Times New Roman" panose="02020603050405020304" pitchFamily="18" charset="0"/>
              </a:rPr>
              <a:t> - </a:t>
            </a:r>
            <a:r>
              <a:rPr lang="en-US" altLang="en-US" sz="2000" b="1" dirty="0" smtClean="0">
                <a:solidFill>
                  <a:schemeClr val="accent2"/>
                </a:solidFill>
                <a:latin typeface="Times New Roman" panose="02020603050405020304" pitchFamily="18" charset="0"/>
              </a:rPr>
              <a:t>v[k]*x[k];</a:t>
            </a:r>
            <a:endParaRPr lang="en-US" altLang="en-US" sz="2000" b="1" dirty="0">
              <a:solidFill>
                <a:schemeClr val="accent2"/>
              </a:solidFill>
              <a:latin typeface="Times New Roman" panose="02020603050405020304" pitchFamily="18" charset="0"/>
            </a:endParaRPr>
          </a:p>
          <a:p>
            <a:pPr>
              <a:lnSpc>
                <a:spcPct val="80000"/>
              </a:lnSpc>
              <a:buFont typeface="Wingdings" panose="05000000000000000000" pitchFamily="2" charset="2"/>
              <a:buNone/>
            </a:pPr>
            <a:r>
              <a:rPr lang="en-US" altLang="en-US" sz="2000" b="1" dirty="0">
                <a:solidFill>
                  <a:schemeClr val="accent2"/>
                </a:solidFill>
                <a:latin typeface="Times New Roman" panose="02020603050405020304" pitchFamily="18" charset="0"/>
              </a:rPr>
              <a:t>	}</a:t>
            </a:r>
          </a:p>
          <a:p>
            <a:pPr>
              <a:lnSpc>
                <a:spcPct val="80000"/>
              </a:lnSpc>
              <a:buFont typeface="Wingdings" panose="05000000000000000000" pitchFamily="2" charset="2"/>
              <a:buNone/>
            </a:pPr>
            <a:r>
              <a:rPr lang="en-US" altLang="en-US" sz="2000" b="1" dirty="0">
                <a:solidFill>
                  <a:schemeClr val="accent2"/>
                </a:solidFill>
                <a:latin typeface="Times New Roman" panose="02020603050405020304" pitchFamily="18" charset="0"/>
              </a:rPr>
              <a:t>}</a:t>
            </a:r>
          </a:p>
        </p:txBody>
      </p:sp>
    </p:spTree>
    <p:extLst>
      <p:ext uri="{BB962C8B-B14F-4D97-AF65-F5344CB8AC3E}">
        <p14:creationId xmlns:p14="http://schemas.microsoft.com/office/powerpoint/2010/main" val="17221718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63AE47B2-EDA7-4749-9408-77B2D5060C1B}"/>
              </a:ext>
            </a:extLst>
          </p:cNvPr>
          <p:cNvSpPr>
            <a:spLocks noGrp="1" noChangeArrowheads="1"/>
          </p:cNvSpPr>
          <p:nvPr>
            <p:ph type="title"/>
          </p:nvPr>
        </p:nvSpPr>
        <p:spPr>
          <a:xfrm>
            <a:off x="0" y="76201"/>
            <a:ext cx="8515350" cy="838200"/>
          </a:xfrm>
        </p:spPr>
        <p:txBody>
          <a:bodyPr>
            <a:normAutofit/>
          </a:bodyPr>
          <a:lstStyle/>
          <a:p>
            <a:r>
              <a:rPr lang="en-US" altLang="en-US" sz="3500" dirty="0" err="1"/>
              <a:t>Bình</a:t>
            </a:r>
            <a:r>
              <a:rPr lang="en-US" altLang="en-US" sz="3500" dirty="0"/>
              <a:t> </a:t>
            </a:r>
            <a:r>
              <a:rPr lang="en-US" altLang="en-US" sz="3500" dirty="0" err="1"/>
              <a:t>luận</a:t>
            </a:r>
            <a:endParaRPr lang="en-US" altLang="en-US" sz="3500" dirty="0"/>
          </a:p>
        </p:txBody>
      </p:sp>
      <p:sp>
        <p:nvSpPr>
          <p:cNvPr id="36867" name="Rectangle 3">
            <a:extLst>
              <a:ext uri="{FF2B5EF4-FFF2-40B4-BE49-F238E27FC236}">
                <a16:creationId xmlns:a16="http://schemas.microsoft.com/office/drawing/2014/main" id="{D187D2D7-EBE9-4257-AA83-32BE28624456}"/>
              </a:ext>
            </a:extLst>
          </p:cNvPr>
          <p:cNvSpPr>
            <a:spLocks noGrp="1" noChangeArrowheads="1"/>
          </p:cNvSpPr>
          <p:nvPr>
            <p:ph type="body" idx="1"/>
          </p:nvPr>
        </p:nvSpPr>
        <p:spPr>
          <a:xfrm>
            <a:off x="0" y="838200"/>
            <a:ext cx="9144000" cy="5181600"/>
          </a:xfrm>
        </p:spPr>
        <p:txBody>
          <a:bodyPr>
            <a:normAutofit/>
          </a:bodyPr>
          <a:lstStyle/>
          <a:p>
            <a:pPr algn="just">
              <a:defRPr/>
            </a:pPr>
            <a:r>
              <a:rPr lang="vi-VN" sz="2400" dirty="0">
                <a:latin typeface="Times New Roman" panose="02020603050405020304" pitchFamily="18" charset="0"/>
                <a:cs typeface="Times New Roman" panose="02020603050405020304" pitchFamily="18" charset="0"/>
              </a:rPr>
              <a:t>Duyệt toàn bộ là khó có thể thực hiện được ngay cả trên những máy tính điện tử hiện đại nhất. Ví dụ để liệt kê hết</a:t>
            </a:r>
          </a:p>
          <a:p>
            <a:pPr algn="just">
              <a:buFont typeface="Wingdings" panose="05000000000000000000" pitchFamily="2" charset="2"/>
              <a:buNone/>
              <a:defRPr/>
            </a:pPr>
            <a:r>
              <a:rPr lang="en-GB" sz="2400" b="1" dirty="0">
                <a:latin typeface="Times New Roman" panose="02020603050405020304" pitchFamily="18" charset="0"/>
                <a:cs typeface="Times New Roman" panose="02020603050405020304" pitchFamily="18" charset="0"/>
              </a:rPr>
              <a:t>                     15! = 1 307 674 368 000</a:t>
            </a:r>
          </a:p>
          <a:p>
            <a:pPr algn="just">
              <a:buFont typeface="Wingdings" panose="05000000000000000000" pitchFamily="2" charset="2"/>
              <a:buNone/>
              <a:defRPr/>
            </a:pPr>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hoán vị trên máy tính điện tử với tốc độ tính toán 1 tỷ phép tính một giây, nếu để liệt kê một hoán vị cần phải làm 100 phép tính, thì ta cần một khoảng thời gian là 130767 giây &gt; 36 tiếng đồng hồ!</a:t>
            </a:r>
          </a:p>
          <a:p>
            <a:pPr marL="0" indent="0" algn="just">
              <a:buFontTx/>
              <a:buNone/>
              <a:defRPr/>
            </a:pPr>
            <a:r>
              <a:rPr lang="en-US" sz="2400" dirty="0">
                <a:latin typeface="Times New Roman" panose="02020603050405020304" pitchFamily="18" charset="0"/>
                <a:cs typeface="Times New Roman" panose="02020603050405020304" pitchFamily="18" charset="0"/>
              </a:rPr>
              <a:t>                      </a:t>
            </a:r>
            <a:r>
              <a:rPr lang="vi-VN" sz="2400" b="1" dirty="0">
                <a:solidFill>
                  <a:srgbClr val="C00000"/>
                </a:solidFill>
                <a:latin typeface="Times New Roman" panose="02020603050405020304" pitchFamily="18" charset="0"/>
                <a:cs typeface="Times New Roman" panose="02020603050405020304" pitchFamily="18" charset="0"/>
              </a:rPr>
              <a:t>20! ===&gt; 7645 năm </a:t>
            </a:r>
            <a:endParaRPr lang="en-US" sz="2400" b="1" dirty="0" smtClean="0">
              <a:solidFill>
                <a:srgbClr val="C00000"/>
              </a:solidFill>
              <a:latin typeface="Times New Roman" panose="02020603050405020304" pitchFamily="18" charset="0"/>
              <a:cs typeface="Times New Roman" panose="02020603050405020304" pitchFamily="18" charset="0"/>
            </a:endParaRPr>
          </a:p>
          <a:p>
            <a:pPr algn="just"/>
            <a:r>
              <a:rPr lang="vi-VN" altLang="en-US" sz="2400" dirty="0">
                <a:latin typeface="Times New Roman" panose="02020603050405020304" pitchFamily="18" charset="0"/>
                <a:cs typeface="Times New Roman" panose="02020603050405020304" pitchFamily="18" charset="0"/>
              </a:rPr>
              <a:t>Vì vậy cần phải có những biện pháp nhằm hạn chế việc tìm kiếm thì mới có hy vọng giải được các bài toán tối ưu tổ hợp thực tế. Tất nhiên để có thể đề ra những biện pháp như vậy cần phải nghiên cứu kỹ tính chất của bài toán tối ưu tổ hợp cụ thể. </a:t>
            </a:r>
          </a:p>
          <a:p>
            <a:pPr algn="just"/>
            <a:r>
              <a:rPr lang="vi-VN" altLang="en-US" sz="2400" dirty="0">
                <a:latin typeface="Times New Roman" panose="02020603050405020304" pitchFamily="18" charset="0"/>
                <a:cs typeface="Times New Roman" panose="02020603050405020304" pitchFamily="18" charset="0"/>
              </a:rPr>
              <a:t>Nhờ những nghiên cứu như vậy, trong một số trường hợp cụ thể ta có thể xây dựng những thuật toán hiệu quả để giải bài toán đặt ra.</a:t>
            </a:r>
            <a:endParaRPr lang="en-GB" altLang="en-US" sz="2400" dirty="0">
              <a:latin typeface="Times New Roman" panose="02020603050405020304" pitchFamily="18" charset="0"/>
              <a:cs typeface="Times New Roman" panose="02020603050405020304" pitchFamily="18" charset="0"/>
            </a:endParaRPr>
          </a:p>
          <a:p>
            <a:endParaRPr lang="en-US" altLang="en-US" sz="2400" dirty="0">
              <a:latin typeface="Times New Roman" panose="02020603050405020304" pitchFamily="18" charset="0"/>
              <a:cs typeface="Times New Roman" panose="02020603050405020304" pitchFamily="18" charset="0"/>
            </a:endParaRPr>
          </a:p>
          <a:p>
            <a:endParaRPr lang="en-US" altLang="en-US" sz="2400" dirty="0">
              <a:latin typeface="Times New Roman" panose="02020603050405020304" pitchFamily="18" charset="0"/>
              <a:cs typeface="Times New Roman" panose="02020603050405020304" pitchFamily="18" charset="0"/>
            </a:endParaRPr>
          </a:p>
          <a:p>
            <a:pPr marL="0" indent="0" algn="just">
              <a:buFontTx/>
              <a:buNone/>
              <a:defRPr/>
            </a:pPr>
            <a:endParaRPr lang="en-US" sz="24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65533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63AE47B2-EDA7-4749-9408-77B2D5060C1B}"/>
              </a:ext>
            </a:extLst>
          </p:cNvPr>
          <p:cNvSpPr>
            <a:spLocks noGrp="1" noChangeArrowheads="1"/>
          </p:cNvSpPr>
          <p:nvPr>
            <p:ph type="title"/>
          </p:nvPr>
        </p:nvSpPr>
        <p:spPr>
          <a:xfrm>
            <a:off x="0" y="76201"/>
            <a:ext cx="8515350" cy="838200"/>
          </a:xfrm>
        </p:spPr>
        <p:txBody>
          <a:bodyPr>
            <a:normAutofit/>
          </a:bodyPr>
          <a:lstStyle/>
          <a:p>
            <a:r>
              <a:rPr lang="en-US" altLang="en-US" sz="3500" dirty="0" err="1"/>
              <a:t>Bình</a:t>
            </a:r>
            <a:r>
              <a:rPr lang="en-US" altLang="en-US" sz="3500" dirty="0"/>
              <a:t> </a:t>
            </a:r>
            <a:r>
              <a:rPr lang="en-US" altLang="en-US" sz="3500" dirty="0" err="1"/>
              <a:t>luận</a:t>
            </a:r>
            <a:endParaRPr lang="en-US" altLang="en-US" sz="3500" dirty="0"/>
          </a:p>
        </p:txBody>
      </p:sp>
      <p:sp>
        <p:nvSpPr>
          <p:cNvPr id="36867" name="Rectangle 3">
            <a:extLst>
              <a:ext uri="{FF2B5EF4-FFF2-40B4-BE49-F238E27FC236}">
                <a16:creationId xmlns:a16="http://schemas.microsoft.com/office/drawing/2014/main" id="{D187D2D7-EBE9-4257-AA83-32BE28624456}"/>
              </a:ext>
            </a:extLst>
          </p:cNvPr>
          <p:cNvSpPr>
            <a:spLocks noGrp="1" noChangeArrowheads="1"/>
          </p:cNvSpPr>
          <p:nvPr>
            <p:ph type="body" idx="1"/>
          </p:nvPr>
        </p:nvSpPr>
        <p:spPr>
          <a:xfrm>
            <a:off x="0" y="838200"/>
            <a:ext cx="9144000" cy="5181600"/>
          </a:xfrm>
        </p:spPr>
        <p:txBody>
          <a:bodyPr>
            <a:normAutofit/>
          </a:bodyPr>
          <a:lstStyle/>
          <a:p>
            <a:pPr algn="just"/>
            <a:r>
              <a:rPr lang="vi-VN" altLang="en-US" sz="2400" dirty="0">
                <a:latin typeface="Times New Roman" panose="02020603050405020304" pitchFamily="18" charset="0"/>
                <a:cs typeface="Times New Roman" panose="02020603050405020304" pitchFamily="18" charset="0"/>
              </a:rPr>
              <a:t>Tuy nhiên phải nhấn mạnh rằng trong nhiều trường hợp (ví dụ trong các bài toán người du lịch, bài toán cái túi, bài toán đóng thùng) chúng ta chưa thể xây dựng được phương pháp hữu hiệu nào khác ngoài phương pháp duyệt toàn bộ. </a:t>
            </a:r>
            <a:endParaRPr lang="en-US" altLang="en-US" sz="2400" dirty="0" smtClean="0">
              <a:latin typeface="Times New Roman" panose="02020603050405020304" pitchFamily="18" charset="0"/>
              <a:cs typeface="Times New Roman" panose="02020603050405020304" pitchFamily="18" charset="0"/>
            </a:endParaRPr>
          </a:p>
          <a:p>
            <a:pPr algn="just"/>
            <a:r>
              <a:rPr lang="vi-VN" altLang="en-US" sz="2400" dirty="0">
                <a:latin typeface="Times New Roman" panose="02020603050405020304" pitchFamily="18" charset="0"/>
                <a:cs typeface="Times New Roman" panose="02020603050405020304" pitchFamily="18" charset="0"/>
              </a:rPr>
              <a:t>Khi đó, một vấn đề đặt ra là trong quá trình liệt kê lời giải ta cần tận dụng các thông tin đã tìm được để loại bỏ những phương án chắc chắn không phải là tối ưu. </a:t>
            </a:r>
          </a:p>
          <a:p>
            <a:pPr algn="just"/>
            <a:r>
              <a:rPr lang="vi-VN" altLang="en-US" sz="2400" dirty="0">
                <a:latin typeface="Times New Roman" panose="02020603050405020304" pitchFamily="18" charset="0"/>
                <a:cs typeface="Times New Roman" panose="02020603050405020304" pitchFamily="18" charset="0"/>
              </a:rPr>
              <a:t>Trong mục tiếp theo chúng ta sẽ xét một sơ đồ tìm kiếm như vậy để giải các bài toán tối ưu tổ hợp mà trong tài liệu tham khảo được biết đến với tên gọi: thuật toán nhánh cận.</a:t>
            </a:r>
            <a:endParaRPr lang="en-US" altLang="en-US" sz="2400" dirty="0">
              <a:latin typeface="Times New Roman" panose="02020603050405020304" pitchFamily="18" charset="0"/>
              <a:cs typeface="Times New Roman" panose="02020603050405020304" pitchFamily="18" charset="0"/>
            </a:endParaRPr>
          </a:p>
          <a:p>
            <a:endParaRPr lang="en-US" altLang="en-US" sz="2400" dirty="0">
              <a:latin typeface="Times New Roman" panose="02020603050405020304" pitchFamily="18" charset="0"/>
              <a:cs typeface="Times New Roman" panose="02020603050405020304" pitchFamily="18" charset="0"/>
            </a:endParaRPr>
          </a:p>
          <a:p>
            <a:pPr algn="just"/>
            <a:endParaRPr lang="vi-VN" altLang="en-US" sz="2400" dirty="0">
              <a:latin typeface="Times New Roman" panose="02020603050405020304" pitchFamily="18" charset="0"/>
              <a:cs typeface="Times New Roman" panose="02020603050405020304" pitchFamily="18" charset="0"/>
            </a:endParaRPr>
          </a:p>
          <a:p>
            <a:endParaRPr lang="en-US"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07839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a:extLst>
              <a:ext uri="{FF2B5EF4-FFF2-40B4-BE49-F238E27FC236}">
                <a16:creationId xmlns:a16="http://schemas.microsoft.com/office/drawing/2014/main" id="{0A544917-8047-4E5A-9343-43645FBA0B8C}"/>
              </a:ext>
            </a:extLst>
          </p:cNvPr>
          <p:cNvSpPr>
            <a:spLocks noGrp="1" noChangeArrowheads="1"/>
          </p:cNvSpPr>
          <p:nvPr>
            <p:ph idx="1"/>
          </p:nvPr>
        </p:nvSpPr>
        <p:spPr>
          <a:xfrm>
            <a:off x="0" y="1219200"/>
            <a:ext cx="8229600" cy="4852588"/>
          </a:xfrm>
        </p:spPr>
        <p:txBody>
          <a:bodyPr/>
          <a:lstStyle/>
          <a:p>
            <a:pPr marL="590550" indent="-590550">
              <a:buFont typeface="Wingdings" panose="05000000000000000000" pitchFamily="2" charset="2"/>
              <a:buAutoNum type="arabicPeriod"/>
            </a:pPr>
            <a:r>
              <a:rPr lang="en-US" altLang="en-US" sz="3600" dirty="0" err="1">
                <a:solidFill>
                  <a:schemeClr val="bg1">
                    <a:lumMod val="50000"/>
                  </a:schemeClr>
                </a:solidFill>
                <a:latin typeface="Times New Roman" panose="02020603050405020304" pitchFamily="18" charset="0"/>
                <a:cs typeface="Times New Roman" panose="02020603050405020304" pitchFamily="18" charset="0"/>
              </a:rPr>
              <a:t>Giới</a:t>
            </a:r>
            <a:r>
              <a:rPr lang="en-US" altLang="en-US" sz="3600" dirty="0">
                <a:solidFill>
                  <a:schemeClr val="bg1">
                    <a:lumMod val="50000"/>
                  </a:schemeClr>
                </a:solidFill>
                <a:latin typeface="Times New Roman" panose="02020603050405020304" pitchFamily="18" charset="0"/>
                <a:cs typeface="Times New Roman" panose="02020603050405020304" pitchFamily="18" charset="0"/>
              </a:rPr>
              <a:t> </a:t>
            </a:r>
            <a:r>
              <a:rPr lang="en-US" altLang="en-US" sz="3600" dirty="0" err="1">
                <a:solidFill>
                  <a:schemeClr val="bg1">
                    <a:lumMod val="50000"/>
                  </a:schemeClr>
                </a:solidFill>
                <a:latin typeface="Times New Roman" panose="02020603050405020304" pitchFamily="18" charset="0"/>
                <a:cs typeface="Times New Roman" panose="02020603050405020304" pitchFamily="18" charset="0"/>
              </a:rPr>
              <a:t>thiệu</a:t>
            </a:r>
            <a:r>
              <a:rPr lang="en-US" altLang="en-US" sz="3600" dirty="0">
                <a:solidFill>
                  <a:schemeClr val="bg1">
                    <a:lumMod val="50000"/>
                  </a:schemeClr>
                </a:solidFill>
                <a:latin typeface="Times New Roman" panose="02020603050405020304" pitchFamily="18" charset="0"/>
                <a:cs typeface="Times New Roman" panose="02020603050405020304" pitchFamily="18" charset="0"/>
              </a:rPr>
              <a:t> </a:t>
            </a:r>
            <a:r>
              <a:rPr lang="en-US" altLang="en-US" sz="3600" dirty="0" err="1">
                <a:solidFill>
                  <a:schemeClr val="bg1">
                    <a:lumMod val="50000"/>
                  </a:schemeClr>
                </a:solidFill>
                <a:latin typeface="Times New Roman" panose="02020603050405020304" pitchFamily="18" charset="0"/>
                <a:cs typeface="Times New Roman" panose="02020603050405020304" pitchFamily="18" charset="0"/>
              </a:rPr>
              <a:t>bài</a:t>
            </a:r>
            <a:r>
              <a:rPr lang="en-US" altLang="en-US" sz="3600" dirty="0">
                <a:solidFill>
                  <a:schemeClr val="bg1">
                    <a:lumMod val="50000"/>
                  </a:schemeClr>
                </a:solidFill>
                <a:latin typeface="Times New Roman" panose="02020603050405020304" pitchFamily="18" charset="0"/>
                <a:cs typeface="Times New Roman" panose="02020603050405020304" pitchFamily="18" charset="0"/>
              </a:rPr>
              <a:t> </a:t>
            </a:r>
            <a:r>
              <a:rPr lang="en-US" altLang="en-US" sz="3600" dirty="0" err="1">
                <a:solidFill>
                  <a:schemeClr val="bg1">
                    <a:lumMod val="50000"/>
                  </a:schemeClr>
                </a:solidFill>
                <a:latin typeface="Times New Roman" panose="02020603050405020304" pitchFamily="18" charset="0"/>
                <a:cs typeface="Times New Roman" panose="02020603050405020304" pitchFamily="18" charset="0"/>
              </a:rPr>
              <a:t>toán</a:t>
            </a:r>
            <a:endParaRPr lang="en-US" altLang="en-US" sz="3600" dirty="0">
              <a:solidFill>
                <a:schemeClr val="bg1">
                  <a:lumMod val="50000"/>
                </a:schemeClr>
              </a:solidFill>
              <a:latin typeface="Times New Roman" panose="02020603050405020304" pitchFamily="18" charset="0"/>
              <a:cs typeface="Times New Roman" panose="02020603050405020304" pitchFamily="18" charset="0"/>
            </a:endParaRPr>
          </a:p>
          <a:p>
            <a:pPr marL="590550" indent="-590550">
              <a:buFont typeface="Wingdings" panose="05000000000000000000" pitchFamily="2" charset="2"/>
              <a:buAutoNum type="arabicPeriod"/>
            </a:pPr>
            <a:r>
              <a:rPr lang="en-US" altLang="en-US" sz="3600" dirty="0" err="1">
                <a:solidFill>
                  <a:schemeClr val="bg1">
                    <a:lumMod val="50000"/>
                  </a:schemeClr>
                </a:solidFill>
                <a:latin typeface="Times New Roman" panose="02020603050405020304" pitchFamily="18" charset="0"/>
                <a:cs typeface="Times New Roman" panose="02020603050405020304" pitchFamily="18" charset="0"/>
              </a:rPr>
              <a:t>Duyệt</a:t>
            </a:r>
            <a:r>
              <a:rPr lang="en-US" altLang="en-US" sz="3600" dirty="0">
                <a:solidFill>
                  <a:schemeClr val="bg1">
                    <a:lumMod val="50000"/>
                  </a:schemeClr>
                </a:solidFill>
                <a:latin typeface="Times New Roman" panose="02020603050405020304" pitchFamily="18" charset="0"/>
                <a:cs typeface="Times New Roman" panose="02020603050405020304" pitchFamily="18" charset="0"/>
              </a:rPr>
              <a:t> </a:t>
            </a:r>
            <a:r>
              <a:rPr lang="en-US" altLang="en-US" sz="3600" dirty="0" err="1">
                <a:solidFill>
                  <a:schemeClr val="bg1">
                    <a:lumMod val="50000"/>
                  </a:schemeClr>
                </a:solidFill>
                <a:latin typeface="Times New Roman" panose="02020603050405020304" pitchFamily="18" charset="0"/>
                <a:cs typeface="Times New Roman" panose="02020603050405020304" pitchFamily="18" charset="0"/>
              </a:rPr>
              <a:t>toàn</a:t>
            </a:r>
            <a:r>
              <a:rPr lang="en-US" altLang="en-US" sz="3600" dirty="0">
                <a:solidFill>
                  <a:schemeClr val="bg1">
                    <a:lumMod val="50000"/>
                  </a:schemeClr>
                </a:solidFill>
                <a:latin typeface="Times New Roman" panose="02020603050405020304" pitchFamily="18" charset="0"/>
                <a:cs typeface="Times New Roman" panose="02020603050405020304" pitchFamily="18" charset="0"/>
              </a:rPr>
              <a:t> </a:t>
            </a:r>
            <a:r>
              <a:rPr lang="en-US" altLang="en-US" sz="3600" dirty="0" err="1">
                <a:solidFill>
                  <a:schemeClr val="bg1">
                    <a:lumMod val="50000"/>
                  </a:schemeClr>
                </a:solidFill>
                <a:latin typeface="Times New Roman" panose="02020603050405020304" pitchFamily="18" charset="0"/>
                <a:cs typeface="Times New Roman" panose="02020603050405020304" pitchFamily="18" charset="0"/>
              </a:rPr>
              <a:t>bộ</a:t>
            </a:r>
            <a:endParaRPr lang="en-US" altLang="en-US" sz="3600" dirty="0">
              <a:solidFill>
                <a:schemeClr val="bg1">
                  <a:lumMod val="50000"/>
                </a:schemeClr>
              </a:solidFill>
              <a:latin typeface="Times New Roman" panose="02020603050405020304" pitchFamily="18" charset="0"/>
              <a:cs typeface="Times New Roman" panose="02020603050405020304" pitchFamily="18" charset="0"/>
            </a:endParaRPr>
          </a:p>
          <a:p>
            <a:pPr marL="590550" indent="-590550">
              <a:buFont typeface="Wingdings" panose="05000000000000000000" pitchFamily="2" charset="2"/>
              <a:buAutoNum type="arabicPeriod"/>
            </a:pPr>
            <a:r>
              <a:rPr lang="en-US" altLang="en-US" sz="3600" b="1" dirty="0" err="1">
                <a:solidFill>
                  <a:srgbClr val="FF0000"/>
                </a:solidFill>
                <a:latin typeface="Times New Roman" panose="02020603050405020304" pitchFamily="18" charset="0"/>
                <a:cs typeface="Times New Roman" panose="02020603050405020304" pitchFamily="18" charset="0"/>
              </a:rPr>
              <a:t>Thuật</a:t>
            </a:r>
            <a:r>
              <a:rPr lang="en-US" altLang="en-US" sz="3600" b="1" dirty="0">
                <a:solidFill>
                  <a:srgbClr val="FF0000"/>
                </a:solidFill>
                <a:latin typeface="Times New Roman" panose="02020603050405020304" pitchFamily="18" charset="0"/>
                <a:cs typeface="Times New Roman" panose="02020603050405020304" pitchFamily="18" charset="0"/>
              </a:rPr>
              <a:t> </a:t>
            </a:r>
            <a:r>
              <a:rPr lang="en-US" altLang="en-US" sz="3600" b="1" dirty="0" err="1">
                <a:solidFill>
                  <a:srgbClr val="FF0000"/>
                </a:solidFill>
                <a:latin typeface="Times New Roman" panose="02020603050405020304" pitchFamily="18" charset="0"/>
                <a:cs typeface="Times New Roman" panose="02020603050405020304" pitchFamily="18" charset="0"/>
              </a:rPr>
              <a:t>toán</a:t>
            </a:r>
            <a:r>
              <a:rPr lang="en-US" altLang="en-US" sz="3600" b="1" dirty="0">
                <a:solidFill>
                  <a:srgbClr val="FF0000"/>
                </a:solidFill>
                <a:latin typeface="Times New Roman" panose="02020603050405020304" pitchFamily="18" charset="0"/>
                <a:cs typeface="Times New Roman" panose="02020603050405020304" pitchFamily="18" charset="0"/>
              </a:rPr>
              <a:t> </a:t>
            </a:r>
            <a:r>
              <a:rPr lang="en-US" altLang="en-US" sz="3600" b="1" dirty="0" err="1">
                <a:solidFill>
                  <a:srgbClr val="FF0000"/>
                </a:solidFill>
                <a:latin typeface="Times New Roman" panose="02020603050405020304" pitchFamily="18" charset="0"/>
                <a:cs typeface="Times New Roman" panose="02020603050405020304" pitchFamily="18" charset="0"/>
              </a:rPr>
              <a:t>nhánh</a:t>
            </a:r>
            <a:r>
              <a:rPr lang="en-US" altLang="en-US" sz="3600" b="1" dirty="0">
                <a:solidFill>
                  <a:srgbClr val="FF0000"/>
                </a:solidFill>
                <a:latin typeface="Times New Roman" panose="02020603050405020304" pitchFamily="18" charset="0"/>
                <a:cs typeface="Times New Roman" panose="02020603050405020304" pitchFamily="18" charset="0"/>
              </a:rPr>
              <a:t> </a:t>
            </a:r>
            <a:r>
              <a:rPr lang="en-US" altLang="en-US" sz="3600" b="1" dirty="0" err="1">
                <a:solidFill>
                  <a:srgbClr val="FF0000"/>
                </a:solidFill>
                <a:latin typeface="Times New Roman" panose="02020603050405020304" pitchFamily="18" charset="0"/>
                <a:cs typeface="Times New Roman" panose="02020603050405020304" pitchFamily="18" charset="0"/>
              </a:rPr>
              <a:t>cận</a:t>
            </a:r>
            <a:endParaRPr lang="en-US" altLang="en-US" sz="3600" b="1" dirty="0">
              <a:solidFill>
                <a:srgbClr val="FF0000"/>
              </a:solidFill>
            </a:endParaRPr>
          </a:p>
          <a:p>
            <a:pPr marL="590550" indent="-590550" eaLnBrk="1" hangingPunct="1">
              <a:buFont typeface="Wingdings" panose="05000000000000000000" pitchFamily="2" charset="2"/>
              <a:buNone/>
            </a:pPr>
            <a:endParaRPr lang="en-US" altLang="en-US" sz="3500" dirty="0">
              <a:solidFill>
                <a:srgbClr val="6A74FA"/>
              </a:solidFill>
            </a:endParaRPr>
          </a:p>
        </p:txBody>
      </p:sp>
      <p:sp>
        <p:nvSpPr>
          <p:cNvPr id="6" name="Rectangle 2">
            <a:extLst>
              <a:ext uri="{FF2B5EF4-FFF2-40B4-BE49-F238E27FC236}">
                <a16:creationId xmlns:a16="http://schemas.microsoft.com/office/drawing/2014/main" id="{A794B52F-74F4-4D86-A136-ACD59BD0B08F}"/>
              </a:ext>
            </a:extLst>
          </p:cNvPr>
          <p:cNvSpPr>
            <a:spLocks noGrp="1" noChangeArrowheads="1"/>
          </p:cNvSpPr>
          <p:nvPr>
            <p:ph type="title"/>
          </p:nvPr>
        </p:nvSpPr>
        <p:spPr>
          <a:xfrm>
            <a:off x="0" y="76200"/>
            <a:ext cx="9144000" cy="1325563"/>
          </a:xfrm>
        </p:spPr>
        <p:txBody>
          <a:bodyPr>
            <a:normAutofit/>
          </a:bodyPr>
          <a:lstStyle/>
          <a:p>
            <a:pPr eaLnBrk="1" hangingPunct="1"/>
            <a:r>
              <a:rPr lang="en-US" altLang="en-US" sz="3800" dirty="0" err="1"/>
              <a:t>Chương</a:t>
            </a:r>
            <a:r>
              <a:rPr lang="en-US" altLang="en-US" sz="3800" dirty="0"/>
              <a:t> </a:t>
            </a:r>
            <a:r>
              <a:rPr lang="en-US" altLang="en-US" sz="3800" dirty="0" smtClean="0"/>
              <a:t>4. </a:t>
            </a:r>
            <a:r>
              <a:rPr lang="en-US" altLang="en-US" sz="3800" dirty="0"/>
              <a:t>BÀI </a:t>
            </a:r>
            <a:r>
              <a:rPr lang="en-US" altLang="en-US" sz="3800" dirty="0" smtClean="0"/>
              <a:t>TOÁN TỐI ƯU TỔ HỢP</a:t>
            </a:r>
            <a:endParaRPr lang="en-US" altLang="en-US" sz="3800" dirty="0"/>
          </a:p>
        </p:txBody>
      </p:sp>
    </p:spTree>
    <p:extLst>
      <p:ext uri="{BB962C8B-B14F-4D97-AF65-F5344CB8AC3E}">
        <p14:creationId xmlns:p14="http://schemas.microsoft.com/office/powerpoint/2010/main" val="23880788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A3D21D22-89FA-4A6A-B913-0C028E3C9ED4}"/>
              </a:ext>
            </a:extLst>
          </p:cNvPr>
          <p:cNvSpPr>
            <a:spLocks noGrp="1" noChangeArrowheads="1"/>
          </p:cNvSpPr>
          <p:nvPr>
            <p:ph type="title"/>
          </p:nvPr>
        </p:nvSpPr>
        <p:spPr>
          <a:xfrm>
            <a:off x="0" y="0"/>
            <a:ext cx="9144000" cy="838200"/>
          </a:xfrm>
        </p:spPr>
        <p:txBody>
          <a:bodyPr>
            <a:normAutofit/>
          </a:bodyPr>
          <a:lstStyle/>
          <a:p>
            <a:r>
              <a:rPr lang="en-US" altLang="en-US" sz="3500" dirty="0" smtClean="0"/>
              <a:t>3. </a:t>
            </a:r>
            <a:r>
              <a:rPr lang="en-US" altLang="en-US" sz="3500" dirty="0" err="1" smtClean="0"/>
              <a:t>Thuật</a:t>
            </a:r>
            <a:r>
              <a:rPr lang="en-US" altLang="en-US" sz="3500" dirty="0" smtClean="0"/>
              <a:t> </a:t>
            </a:r>
            <a:r>
              <a:rPr lang="en-US" altLang="en-US" sz="3500" dirty="0" err="1" smtClean="0"/>
              <a:t>toán</a:t>
            </a:r>
            <a:r>
              <a:rPr lang="en-US" altLang="en-US" sz="3500" dirty="0" smtClean="0"/>
              <a:t> </a:t>
            </a:r>
            <a:r>
              <a:rPr lang="en-US" altLang="en-US" sz="3500" dirty="0" err="1" smtClean="0"/>
              <a:t>nhánh</a:t>
            </a:r>
            <a:r>
              <a:rPr lang="en-US" altLang="en-US" sz="3500" dirty="0" smtClean="0"/>
              <a:t> </a:t>
            </a:r>
            <a:r>
              <a:rPr lang="en-US" altLang="en-US" sz="3500" dirty="0" err="1" smtClean="0"/>
              <a:t>cận</a:t>
            </a:r>
            <a:endParaRPr lang="en-US" altLang="en-US" sz="3500" dirty="0"/>
          </a:p>
        </p:txBody>
      </p:sp>
      <p:sp>
        <p:nvSpPr>
          <p:cNvPr id="61443" name="Rectangle 3">
            <a:extLst>
              <a:ext uri="{FF2B5EF4-FFF2-40B4-BE49-F238E27FC236}">
                <a16:creationId xmlns:a16="http://schemas.microsoft.com/office/drawing/2014/main" id="{5DBBE1CD-3171-476D-B411-1C2D4B213CBF}"/>
              </a:ext>
            </a:extLst>
          </p:cNvPr>
          <p:cNvSpPr>
            <a:spLocks noGrp="1" noChangeArrowheads="1"/>
          </p:cNvSpPr>
          <p:nvPr>
            <p:ph type="body" idx="1"/>
          </p:nvPr>
        </p:nvSpPr>
        <p:spPr>
          <a:xfrm>
            <a:off x="0" y="838200"/>
            <a:ext cx="9144000" cy="5181600"/>
          </a:xfrm>
        </p:spPr>
        <p:txBody>
          <a:bodyPr>
            <a:normAutofit/>
          </a:bodyPr>
          <a:lstStyle/>
          <a:p>
            <a:pPr marL="0" indent="0">
              <a:spcBef>
                <a:spcPts val="1200"/>
              </a:spcBef>
              <a:buFontTx/>
              <a:buNone/>
            </a:pPr>
            <a:r>
              <a:rPr lang="en-US" altLang="en-US" sz="3500" b="1" dirty="0">
                <a:solidFill>
                  <a:srgbClr val="FF0000"/>
                </a:solidFill>
                <a:latin typeface="Times New Roman" panose="02020603050405020304" pitchFamily="18" charset="0"/>
                <a:cs typeface="Times New Roman" panose="02020603050405020304" pitchFamily="18" charset="0"/>
              </a:rPr>
              <a:t>3.1. </a:t>
            </a:r>
            <a:r>
              <a:rPr lang="en-US" altLang="en-US" sz="3500" b="1" dirty="0" err="1">
                <a:solidFill>
                  <a:srgbClr val="FF0000"/>
                </a:solidFill>
                <a:latin typeface="Times New Roman" panose="02020603050405020304" pitchFamily="18" charset="0"/>
                <a:cs typeface="Times New Roman" panose="02020603050405020304" pitchFamily="18" charset="0"/>
              </a:rPr>
              <a:t>Sơ</a:t>
            </a:r>
            <a:r>
              <a:rPr lang="en-US" altLang="en-US" sz="3500" b="1" dirty="0">
                <a:solidFill>
                  <a:srgbClr val="FF0000"/>
                </a:solidFill>
                <a:latin typeface="Times New Roman" panose="02020603050405020304" pitchFamily="18" charset="0"/>
                <a:cs typeface="Times New Roman" panose="02020603050405020304" pitchFamily="18" charset="0"/>
              </a:rPr>
              <a:t> </a:t>
            </a:r>
            <a:r>
              <a:rPr lang="en-US" altLang="en-US" sz="3500" b="1" dirty="0" err="1">
                <a:solidFill>
                  <a:srgbClr val="FF0000"/>
                </a:solidFill>
                <a:latin typeface="Times New Roman" panose="02020603050405020304" pitchFamily="18" charset="0"/>
                <a:cs typeface="Times New Roman" panose="02020603050405020304" pitchFamily="18" charset="0"/>
              </a:rPr>
              <a:t>đồ</a:t>
            </a:r>
            <a:r>
              <a:rPr lang="en-US" altLang="en-US" sz="3500" b="1" dirty="0">
                <a:solidFill>
                  <a:srgbClr val="FF0000"/>
                </a:solidFill>
                <a:latin typeface="Times New Roman" panose="02020603050405020304" pitchFamily="18" charset="0"/>
                <a:cs typeface="Times New Roman" panose="02020603050405020304" pitchFamily="18" charset="0"/>
              </a:rPr>
              <a:t> </a:t>
            </a:r>
            <a:r>
              <a:rPr lang="en-US" altLang="en-US" sz="3500" b="1" dirty="0" err="1">
                <a:solidFill>
                  <a:srgbClr val="FF0000"/>
                </a:solidFill>
                <a:latin typeface="Times New Roman" panose="02020603050405020304" pitchFamily="18" charset="0"/>
                <a:cs typeface="Times New Roman" panose="02020603050405020304" pitchFamily="18" charset="0"/>
              </a:rPr>
              <a:t>chung</a:t>
            </a:r>
            <a:endParaRPr lang="en-US" altLang="en-US" sz="3500" b="1" dirty="0">
              <a:solidFill>
                <a:srgbClr val="FF0000"/>
              </a:solidFill>
              <a:latin typeface="Times New Roman" panose="02020603050405020304" pitchFamily="18" charset="0"/>
              <a:cs typeface="Times New Roman" panose="02020603050405020304" pitchFamily="18" charset="0"/>
            </a:endParaRPr>
          </a:p>
          <a:p>
            <a:pPr marL="0" indent="0">
              <a:spcBef>
                <a:spcPts val="1200"/>
              </a:spcBef>
              <a:buFontTx/>
              <a:buNone/>
            </a:pPr>
            <a:r>
              <a:rPr lang="en-US" altLang="en-US" sz="3500" dirty="0">
                <a:latin typeface="Times New Roman" panose="02020603050405020304" pitchFamily="18" charset="0"/>
                <a:cs typeface="Times New Roman" panose="02020603050405020304" pitchFamily="18" charset="0"/>
              </a:rPr>
              <a:t>3.2. </a:t>
            </a:r>
            <a:r>
              <a:rPr lang="en-US" altLang="en-US" sz="3500" dirty="0" err="1">
                <a:latin typeface="Times New Roman" panose="02020603050405020304" pitchFamily="18" charset="0"/>
                <a:cs typeface="Times New Roman" panose="02020603050405020304" pitchFamily="18" charset="0"/>
              </a:rPr>
              <a:t>Ví</a:t>
            </a:r>
            <a:r>
              <a:rPr lang="en-US" altLang="en-US" sz="3500" dirty="0">
                <a:latin typeface="Times New Roman" panose="02020603050405020304" pitchFamily="18" charset="0"/>
                <a:cs typeface="Times New Roman" panose="02020603050405020304" pitchFamily="18" charset="0"/>
              </a:rPr>
              <a:t> </a:t>
            </a:r>
            <a:r>
              <a:rPr lang="en-US" altLang="en-US" sz="3500" dirty="0" err="1" smtClean="0">
                <a:latin typeface="Times New Roman" panose="02020603050405020304" pitchFamily="18" charset="0"/>
                <a:cs typeface="Times New Roman" panose="02020603050405020304" pitchFamily="18" charset="0"/>
              </a:rPr>
              <a:t>dụ</a:t>
            </a:r>
            <a:r>
              <a:rPr lang="en-US" altLang="en-US" sz="3500" dirty="0" smtClean="0">
                <a:latin typeface="Times New Roman" panose="02020603050405020304" pitchFamily="18" charset="0"/>
                <a:cs typeface="Times New Roman" panose="02020603050405020304" pitchFamily="18" charset="0"/>
              </a:rPr>
              <a:t> </a:t>
            </a:r>
            <a:r>
              <a:rPr lang="en-US" altLang="en-US" sz="3500" dirty="0" err="1" smtClean="0">
                <a:latin typeface="Times New Roman" panose="02020603050405020304" pitchFamily="18" charset="0"/>
                <a:cs typeface="Times New Roman" panose="02020603050405020304" pitchFamily="18" charset="0"/>
              </a:rPr>
              <a:t>bài</a:t>
            </a:r>
            <a:r>
              <a:rPr lang="en-US" altLang="en-US" sz="3500" dirty="0" smtClean="0">
                <a:latin typeface="Times New Roman" panose="02020603050405020304" pitchFamily="18" charset="0"/>
                <a:cs typeface="Times New Roman" panose="02020603050405020304" pitchFamily="18" charset="0"/>
              </a:rPr>
              <a:t> </a:t>
            </a:r>
            <a:r>
              <a:rPr lang="en-US" altLang="en-US" sz="3500" dirty="0" err="1">
                <a:latin typeface="Times New Roman" panose="02020603050405020304" pitchFamily="18" charset="0"/>
                <a:cs typeface="Times New Roman" panose="02020603050405020304" pitchFamily="18" charset="0"/>
              </a:rPr>
              <a:t>toán</a:t>
            </a:r>
            <a:r>
              <a:rPr lang="en-US" altLang="en-US" sz="3500" dirty="0">
                <a:latin typeface="Times New Roman" panose="02020603050405020304" pitchFamily="18" charset="0"/>
                <a:cs typeface="Times New Roman" panose="02020603050405020304" pitchFamily="18" charset="0"/>
              </a:rPr>
              <a:t> </a:t>
            </a:r>
            <a:r>
              <a:rPr lang="en-US" altLang="en-US" sz="3500" dirty="0" err="1">
                <a:latin typeface="Times New Roman" panose="02020603050405020304" pitchFamily="18" charset="0"/>
                <a:cs typeface="Times New Roman" panose="02020603050405020304" pitchFamily="18" charset="0"/>
              </a:rPr>
              <a:t>người</a:t>
            </a:r>
            <a:r>
              <a:rPr lang="en-US" altLang="en-US" sz="3500" dirty="0">
                <a:latin typeface="Times New Roman" panose="02020603050405020304" pitchFamily="18" charset="0"/>
                <a:cs typeface="Times New Roman" panose="02020603050405020304" pitchFamily="18" charset="0"/>
              </a:rPr>
              <a:t> du </a:t>
            </a:r>
            <a:r>
              <a:rPr lang="en-US" altLang="en-US" sz="3500" dirty="0" err="1">
                <a:latin typeface="Times New Roman" panose="02020603050405020304" pitchFamily="18" charset="0"/>
                <a:cs typeface="Times New Roman" panose="02020603050405020304" pitchFamily="18" charset="0"/>
              </a:rPr>
              <a:t>lịch</a:t>
            </a:r>
            <a:endParaRPr lang="en-US" altLang="en-US" sz="3500" dirty="0">
              <a:latin typeface="Times New Roman" panose="02020603050405020304" pitchFamily="18" charset="0"/>
              <a:cs typeface="Times New Roman" panose="02020603050405020304" pitchFamily="18" charset="0"/>
            </a:endParaRPr>
          </a:p>
          <a:p>
            <a:pPr marL="0" indent="0">
              <a:spcBef>
                <a:spcPts val="1200"/>
              </a:spcBef>
              <a:buFontTx/>
              <a:buNone/>
            </a:pPr>
            <a:r>
              <a:rPr lang="en-US" altLang="en-US" sz="3500" dirty="0" smtClean="0">
                <a:latin typeface="Times New Roman" panose="02020603050405020304" pitchFamily="18" charset="0"/>
                <a:cs typeface="Times New Roman" panose="02020603050405020304" pitchFamily="18" charset="0"/>
              </a:rPr>
              <a:t>	</a:t>
            </a:r>
            <a:endParaRPr lang="en-US" altLang="en-US" sz="3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6310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12712D90-99AF-4B9D-8728-AD950AC8F30E}"/>
              </a:ext>
            </a:extLst>
          </p:cNvPr>
          <p:cNvSpPr>
            <a:spLocks noGrp="1" noChangeArrowheads="1"/>
          </p:cNvSpPr>
          <p:nvPr>
            <p:ph type="title"/>
          </p:nvPr>
        </p:nvSpPr>
        <p:spPr>
          <a:xfrm>
            <a:off x="0" y="0"/>
            <a:ext cx="9144000" cy="838200"/>
          </a:xfrm>
        </p:spPr>
        <p:txBody>
          <a:bodyPr>
            <a:normAutofit/>
          </a:bodyPr>
          <a:lstStyle/>
          <a:p>
            <a:r>
              <a:rPr lang="en-US" altLang="en-US" sz="3500" dirty="0" smtClean="0"/>
              <a:t>3.1. </a:t>
            </a:r>
            <a:r>
              <a:rPr lang="en-US" altLang="en-US" sz="3500" dirty="0" err="1" smtClean="0"/>
              <a:t>Sơ</a:t>
            </a:r>
            <a:r>
              <a:rPr lang="en-US" altLang="en-US" sz="3500" dirty="0" smtClean="0"/>
              <a:t> </a:t>
            </a:r>
            <a:r>
              <a:rPr lang="en-US" altLang="en-US" sz="3500" dirty="0" err="1"/>
              <a:t>đồ</a:t>
            </a:r>
            <a:r>
              <a:rPr lang="en-US" altLang="en-US" sz="3500" dirty="0"/>
              <a:t> </a:t>
            </a:r>
            <a:r>
              <a:rPr lang="en-US" altLang="en-US" sz="3500" dirty="0" err="1"/>
              <a:t>chung</a:t>
            </a:r>
            <a:r>
              <a:rPr lang="en-US" altLang="en-US" sz="3500" dirty="0"/>
              <a:t> </a:t>
            </a:r>
          </a:p>
        </p:txBody>
      </p:sp>
      <p:sp>
        <p:nvSpPr>
          <p:cNvPr id="46083" name="Rectangle 3">
            <a:extLst>
              <a:ext uri="{FF2B5EF4-FFF2-40B4-BE49-F238E27FC236}">
                <a16:creationId xmlns:a16="http://schemas.microsoft.com/office/drawing/2014/main" id="{63A9B3ED-6DBF-47FC-ACC9-BCA2334A990A}"/>
              </a:ext>
            </a:extLst>
          </p:cNvPr>
          <p:cNvSpPr>
            <a:spLocks noGrp="1" noChangeArrowheads="1"/>
          </p:cNvSpPr>
          <p:nvPr>
            <p:ph type="body" idx="1"/>
          </p:nvPr>
        </p:nvSpPr>
        <p:spPr>
          <a:xfrm>
            <a:off x="0" y="824345"/>
            <a:ext cx="9144000" cy="5181600"/>
          </a:xfrm>
        </p:spPr>
        <p:txBody>
          <a:bodyPr/>
          <a:lstStyle/>
          <a:p>
            <a:pPr algn="just">
              <a:defRPr/>
            </a:pPr>
            <a:r>
              <a:rPr lang="en-GB" sz="2600" dirty="0" err="1">
                <a:latin typeface="Times New Roman" panose="02020603050405020304" pitchFamily="18" charset="0"/>
                <a:ea typeface="Tahoma" panose="020B0604030504040204" pitchFamily="34" charset="0"/>
                <a:cs typeface="Times New Roman" panose="02020603050405020304" pitchFamily="18" charset="0"/>
              </a:rPr>
              <a:t>Thuật</a:t>
            </a:r>
            <a:r>
              <a:rPr lang="en-GB" sz="2600" dirty="0">
                <a:latin typeface="Times New Roman" panose="02020603050405020304" pitchFamily="18" charset="0"/>
                <a:ea typeface="Tahoma" panose="020B0604030504040204" pitchFamily="34" charset="0"/>
                <a:cs typeface="Times New Roman" panose="02020603050405020304" pitchFamily="18" charset="0"/>
              </a:rPr>
              <a:t> </a:t>
            </a:r>
            <a:r>
              <a:rPr lang="en-GB" sz="2600" dirty="0" err="1">
                <a:latin typeface="Times New Roman" panose="02020603050405020304" pitchFamily="18" charset="0"/>
                <a:ea typeface="Tahoma" panose="020B0604030504040204" pitchFamily="34" charset="0"/>
                <a:cs typeface="Times New Roman" panose="02020603050405020304" pitchFamily="18" charset="0"/>
              </a:rPr>
              <a:t>toán</a:t>
            </a:r>
            <a:r>
              <a:rPr lang="en-GB" sz="2600" dirty="0">
                <a:latin typeface="Times New Roman" panose="02020603050405020304" pitchFamily="18" charset="0"/>
                <a:ea typeface="Tahoma" panose="020B0604030504040204" pitchFamily="34" charset="0"/>
                <a:cs typeface="Times New Roman" panose="02020603050405020304" pitchFamily="18" charset="0"/>
              </a:rPr>
              <a:t> </a:t>
            </a:r>
            <a:r>
              <a:rPr lang="en-GB" sz="2600" dirty="0" err="1">
                <a:latin typeface="Times New Roman" panose="02020603050405020304" pitchFamily="18" charset="0"/>
                <a:ea typeface="Tahoma" panose="020B0604030504040204" pitchFamily="34" charset="0"/>
                <a:cs typeface="Times New Roman" panose="02020603050405020304" pitchFamily="18" charset="0"/>
              </a:rPr>
              <a:t>bao</a:t>
            </a:r>
            <a:r>
              <a:rPr lang="en-GB" sz="2600" dirty="0">
                <a:latin typeface="Times New Roman" panose="02020603050405020304" pitchFamily="18" charset="0"/>
                <a:ea typeface="Tahoma" panose="020B0604030504040204" pitchFamily="34" charset="0"/>
                <a:cs typeface="Times New Roman" panose="02020603050405020304" pitchFamily="18" charset="0"/>
              </a:rPr>
              <a:t> </a:t>
            </a:r>
            <a:r>
              <a:rPr lang="en-GB" sz="2600" dirty="0" err="1">
                <a:latin typeface="Times New Roman" panose="02020603050405020304" pitchFamily="18" charset="0"/>
                <a:ea typeface="Tahoma" panose="020B0604030504040204" pitchFamily="34" charset="0"/>
                <a:cs typeface="Times New Roman" panose="02020603050405020304" pitchFamily="18" charset="0"/>
              </a:rPr>
              <a:t>gồm</a:t>
            </a:r>
            <a:r>
              <a:rPr lang="en-GB" sz="2600" dirty="0">
                <a:latin typeface="Times New Roman" panose="02020603050405020304" pitchFamily="18" charset="0"/>
                <a:ea typeface="Tahoma" panose="020B0604030504040204" pitchFamily="34" charset="0"/>
                <a:cs typeface="Times New Roman" panose="02020603050405020304" pitchFamily="18" charset="0"/>
              </a:rPr>
              <a:t> </a:t>
            </a:r>
            <a:r>
              <a:rPr lang="en-GB" sz="2600" dirty="0" err="1">
                <a:latin typeface="Times New Roman" panose="02020603050405020304" pitchFamily="18" charset="0"/>
                <a:ea typeface="Tahoma" panose="020B0604030504040204" pitchFamily="34" charset="0"/>
                <a:cs typeface="Times New Roman" panose="02020603050405020304" pitchFamily="18" charset="0"/>
              </a:rPr>
              <a:t>hai</a:t>
            </a:r>
            <a:r>
              <a:rPr lang="en-GB" sz="2600" dirty="0">
                <a:latin typeface="Times New Roman" panose="02020603050405020304" pitchFamily="18" charset="0"/>
                <a:ea typeface="Tahoma" panose="020B0604030504040204" pitchFamily="34" charset="0"/>
                <a:cs typeface="Times New Roman" panose="02020603050405020304" pitchFamily="18" charset="0"/>
              </a:rPr>
              <a:t> </a:t>
            </a:r>
            <a:r>
              <a:rPr lang="en-GB" sz="2600" dirty="0" err="1">
                <a:latin typeface="Times New Roman" panose="02020603050405020304" pitchFamily="18" charset="0"/>
                <a:ea typeface="Tahoma" panose="020B0604030504040204" pitchFamily="34" charset="0"/>
                <a:cs typeface="Times New Roman" panose="02020603050405020304" pitchFamily="18" charset="0"/>
              </a:rPr>
              <a:t>thủ</a:t>
            </a:r>
            <a:r>
              <a:rPr lang="en-GB" sz="2600" dirty="0">
                <a:latin typeface="Times New Roman" panose="02020603050405020304" pitchFamily="18" charset="0"/>
                <a:ea typeface="Tahoma" panose="020B0604030504040204" pitchFamily="34" charset="0"/>
                <a:cs typeface="Times New Roman" panose="02020603050405020304" pitchFamily="18" charset="0"/>
              </a:rPr>
              <a:t> </a:t>
            </a:r>
            <a:r>
              <a:rPr lang="en-GB" sz="2600" dirty="0" err="1">
                <a:latin typeface="Times New Roman" panose="02020603050405020304" pitchFamily="18" charset="0"/>
                <a:ea typeface="Tahoma" panose="020B0604030504040204" pitchFamily="34" charset="0"/>
                <a:cs typeface="Times New Roman" panose="02020603050405020304" pitchFamily="18" charset="0"/>
              </a:rPr>
              <a:t>tục</a:t>
            </a:r>
            <a:r>
              <a:rPr lang="en-GB" sz="2600" dirty="0">
                <a:latin typeface="Times New Roman" panose="02020603050405020304" pitchFamily="18" charset="0"/>
                <a:ea typeface="Tahoma" panose="020B0604030504040204" pitchFamily="34" charset="0"/>
                <a:cs typeface="Times New Roman" panose="02020603050405020304" pitchFamily="18" charset="0"/>
              </a:rPr>
              <a:t>: </a:t>
            </a:r>
          </a:p>
          <a:p>
            <a:pPr lvl="1" algn="just">
              <a:defRPr/>
            </a:pPr>
            <a:r>
              <a:rPr lang="en-GB" sz="2600" dirty="0" err="1">
                <a:latin typeface="Times New Roman" panose="02020603050405020304" pitchFamily="18" charset="0"/>
                <a:ea typeface="Tahoma" panose="020B0604030504040204" pitchFamily="34" charset="0"/>
                <a:cs typeface="Times New Roman" panose="02020603050405020304" pitchFamily="18" charset="0"/>
              </a:rPr>
              <a:t>Phân</a:t>
            </a:r>
            <a:r>
              <a:rPr lang="en-GB" sz="2600" dirty="0">
                <a:latin typeface="Times New Roman" panose="02020603050405020304" pitchFamily="18" charset="0"/>
                <a:ea typeface="Tahoma" panose="020B0604030504040204" pitchFamily="34" charset="0"/>
                <a:cs typeface="Times New Roman" panose="02020603050405020304" pitchFamily="18" charset="0"/>
              </a:rPr>
              <a:t> </a:t>
            </a:r>
            <a:r>
              <a:rPr lang="en-GB" sz="2600" dirty="0" err="1">
                <a:latin typeface="Times New Roman" panose="02020603050405020304" pitchFamily="18" charset="0"/>
                <a:ea typeface="Tahoma" panose="020B0604030504040204" pitchFamily="34" charset="0"/>
                <a:cs typeface="Times New Roman" panose="02020603050405020304" pitchFamily="18" charset="0"/>
              </a:rPr>
              <a:t>nhánh</a:t>
            </a:r>
            <a:r>
              <a:rPr lang="en-GB" sz="2600" dirty="0">
                <a:latin typeface="Times New Roman" panose="02020603050405020304" pitchFamily="18" charset="0"/>
                <a:ea typeface="Tahoma" panose="020B0604030504040204" pitchFamily="34" charset="0"/>
                <a:cs typeface="Times New Roman" panose="02020603050405020304" pitchFamily="18" charset="0"/>
              </a:rPr>
              <a:t> (Branching Procedure)</a:t>
            </a:r>
          </a:p>
          <a:p>
            <a:pPr lvl="1" algn="just">
              <a:defRPr/>
            </a:pPr>
            <a:r>
              <a:rPr lang="en-GB" sz="2600" dirty="0" err="1">
                <a:latin typeface="Times New Roman" panose="02020603050405020304" pitchFamily="18" charset="0"/>
                <a:ea typeface="Tahoma" panose="020B0604030504040204" pitchFamily="34" charset="0"/>
                <a:cs typeface="Times New Roman" panose="02020603050405020304" pitchFamily="18" charset="0"/>
              </a:rPr>
              <a:t>Tính</a:t>
            </a:r>
            <a:r>
              <a:rPr lang="en-GB" sz="2600" dirty="0">
                <a:latin typeface="Times New Roman" panose="02020603050405020304" pitchFamily="18" charset="0"/>
                <a:ea typeface="Tahoma" panose="020B0604030504040204" pitchFamily="34" charset="0"/>
                <a:cs typeface="Times New Roman" panose="02020603050405020304" pitchFamily="18" charset="0"/>
              </a:rPr>
              <a:t> </a:t>
            </a:r>
            <a:r>
              <a:rPr lang="en-GB" sz="2600" dirty="0" err="1">
                <a:latin typeface="Times New Roman" panose="02020603050405020304" pitchFamily="18" charset="0"/>
                <a:ea typeface="Tahoma" panose="020B0604030504040204" pitchFamily="34" charset="0"/>
                <a:cs typeface="Times New Roman" panose="02020603050405020304" pitchFamily="18" charset="0"/>
              </a:rPr>
              <a:t>cận</a:t>
            </a:r>
            <a:r>
              <a:rPr lang="en-GB" sz="2600" dirty="0">
                <a:latin typeface="Times New Roman" panose="02020603050405020304" pitchFamily="18" charset="0"/>
                <a:ea typeface="Tahoma" panose="020B0604030504040204" pitchFamily="34" charset="0"/>
                <a:cs typeface="Times New Roman" panose="02020603050405020304" pitchFamily="18" charset="0"/>
              </a:rPr>
              <a:t> (Bounding Procedure)</a:t>
            </a:r>
          </a:p>
          <a:p>
            <a:pPr algn="just">
              <a:defRPr/>
            </a:pPr>
            <a:r>
              <a:rPr lang="en-GB" sz="2600" b="1" dirty="0" err="1">
                <a:solidFill>
                  <a:srgbClr val="C0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Phân</a:t>
            </a:r>
            <a:r>
              <a:rPr lang="en-GB" sz="2600" b="1" dirty="0">
                <a:solidFill>
                  <a:srgbClr val="C0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GB" sz="2600" b="1" dirty="0" err="1">
                <a:solidFill>
                  <a:srgbClr val="C0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nhánh</a:t>
            </a:r>
            <a:r>
              <a:rPr lang="en-GB" sz="2600" b="1" dirty="0">
                <a:solidFill>
                  <a:srgbClr val="C0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GB" sz="2600" i="1" dirty="0" err="1">
                <a:latin typeface="Times New Roman" panose="02020603050405020304" pitchFamily="18" charset="0"/>
                <a:ea typeface="Tahoma" panose="020B0604030504040204" pitchFamily="34" charset="0"/>
                <a:cs typeface="Times New Roman" panose="02020603050405020304" pitchFamily="18" charset="0"/>
              </a:rPr>
              <a:t>Quá</a:t>
            </a:r>
            <a:r>
              <a:rPr lang="en-GB" sz="2600" i="1" dirty="0">
                <a:latin typeface="Times New Roman" panose="02020603050405020304" pitchFamily="18" charset="0"/>
                <a:ea typeface="Tahoma" panose="020B0604030504040204" pitchFamily="34" charset="0"/>
                <a:cs typeface="Times New Roman" panose="02020603050405020304" pitchFamily="18" charset="0"/>
              </a:rPr>
              <a:t> </a:t>
            </a:r>
            <a:r>
              <a:rPr lang="en-GB" sz="2600" i="1" dirty="0" err="1">
                <a:latin typeface="Times New Roman" panose="02020603050405020304" pitchFamily="18" charset="0"/>
                <a:ea typeface="Tahoma" panose="020B0604030504040204" pitchFamily="34" charset="0"/>
                <a:cs typeface="Times New Roman" panose="02020603050405020304" pitchFamily="18" charset="0"/>
              </a:rPr>
              <a:t>trình</a:t>
            </a:r>
            <a:r>
              <a:rPr lang="en-GB" sz="2600" i="1" dirty="0">
                <a:latin typeface="Times New Roman" panose="02020603050405020304" pitchFamily="18" charset="0"/>
                <a:ea typeface="Tahoma" panose="020B0604030504040204" pitchFamily="34" charset="0"/>
                <a:cs typeface="Times New Roman" panose="02020603050405020304" pitchFamily="18" charset="0"/>
              </a:rPr>
              <a:t> </a:t>
            </a:r>
            <a:r>
              <a:rPr lang="en-GB" sz="2600" i="1" dirty="0" err="1">
                <a:latin typeface="Times New Roman" panose="02020603050405020304" pitchFamily="18" charset="0"/>
                <a:ea typeface="Tahoma" panose="020B0604030504040204" pitchFamily="34" charset="0"/>
                <a:cs typeface="Times New Roman" panose="02020603050405020304" pitchFamily="18" charset="0"/>
              </a:rPr>
              <a:t>phân</a:t>
            </a:r>
            <a:r>
              <a:rPr lang="en-GB" sz="2600" i="1" dirty="0">
                <a:latin typeface="Times New Roman" panose="02020603050405020304" pitchFamily="18" charset="0"/>
                <a:ea typeface="Tahoma" panose="020B0604030504040204" pitchFamily="34" charset="0"/>
                <a:cs typeface="Times New Roman" panose="02020603050405020304" pitchFamily="18" charset="0"/>
              </a:rPr>
              <a:t> </a:t>
            </a:r>
            <a:r>
              <a:rPr lang="en-GB" sz="2600" i="1" dirty="0" err="1">
                <a:latin typeface="Times New Roman" panose="02020603050405020304" pitchFamily="18" charset="0"/>
                <a:ea typeface="Tahoma" panose="020B0604030504040204" pitchFamily="34" charset="0"/>
                <a:cs typeface="Times New Roman" panose="02020603050405020304" pitchFamily="18" charset="0"/>
              </a:rPr>
              <a:t>hoạch</a:t>
            </a:r>
            <a:r>
              <a:rPr lang="en-GB" sz="2600" i="1" dirty="0">
                <a:latin typeface="Times New Roman" panose="02020603050405020304" pitchFamily="18" charset="0"/>
                <a:ea typeface="Tahoma" panose="020B0604030504040204" pitchFamily="34" charset="0"/>
                <a:cs typeface="Times New Roman" panose="02020603050405020304" pitchFamily="18" charset="0"/>
              </a:rPr>
              <a:t> </a:t>
            </a:r>
            <a:r>
              <a:rPr lang="en-GB" sz="2600" i="1" dirty="0" err="1">
                <a:latin typeface="Times New Roman" panose="02020603050405020304" pitchFamily="18" charset="0"/>
                <a:ea typeface="Tahoma" panose="020B0604030504040204" pitchFamily="34" charset="0"/>
                <a:cs typeface="Times New Roman" panose="02020603050405020304" pitchFamily="18" charset="0"/>
              </a:rPr>
              <a:t>tập</a:t>
            </a:r>
            <a:r>
              <a:rPr lang="en-GB" sz="2600" i="1" dirty="0">
                <a:latin typeface="Times New Roman" panose="02020603050405020304" pitchFamily="18" charset="0"/>
                <a:ea typeface="Tahoma" panose="020B0604030504040204" pitchFamily="34" charset="0"/>
                <a:cs typeface="Times New Roman" panose="02020603050405020304" pitchFamily="18" charset="0"/>
              </a:rPr>
              <a:t> </a:t>
            </a:r>
            <a:r>
              <a:rPr lang="en-GB" sz="2600" i="1" dirty="0" err="1">
                <a:latin typeface="Times New Roman" panose="02020603050405020304" pitchFamily="18" charset="0"/>
                <a:ea typeface="Tahoma" panose="020B0604030504040204" pitchFamily="34" charset="0"/>
                <a:cs typeface="Times New Roman" panose="02020603050405020304" pitchFamily="18" charset="0"/>
              </a:rPr>
              <a:t>các</a:t>
            </a:r>
            <a:r>
              <a:rPr lang="en-GB" sz="2600" i="1" dirty="0">
                <a:latin typeface="Times New Roman" panose="02020603050405020304" pitchFamily="18" charset="0"/>
                <a:ea typeface="Tahoma" panose="020B0604030504040204" pitchFamily="34" charset="0"/>
                <a:cs typeface="Times New Roman" panose="02020603050405020304" pitchFamily="18" charset="0"/>
              </a:rPr>
              <a:t> </a:t>
            </a:r>
            <a:r>
              <a:rPr lang="en-GB" sz="2600" i="1" dirty="0" err="1">
                <a:latin typeface="Times New Roman" panose="02020603050405020304" pitchFamily="18" charset="0"/>
                <a:ea typeface="Tahoma" panose="020B0604030504040204" pitchFamily="34" charset="0"/>
                <a:cs typeface="Times New Roman" panose="02020603050405020304" pitchFamily="18" charset="0"/>
              </a:rPr>
              <a:t>phương</a:t>
            </a:r>
            <a:r>
              <a:rPr lang="en-GB" sz="2600" i="1" dirty="0">
                <a:latin typeface="Times New Roman" panose="02020603050405020304" pitchFamily="18" charset="0"/>
                <a:ea typeface="Tahoma" panose="020B0604030504040204" pitchFamily="34" charset="0"/>
                <a:cs typeface="Times New Roman" panose="02020603050405020304" pitchFamily="18" charset="0"/>
              </a:rPr>
              <a:t> </a:t>
            </a:r>
            <a:r>
              <a:rPr lang="en-GB" sz="2600" i="1" dirty="0" err="1">
                <a:latin typeface="Times New Roman" panose="02020603050405020304" pitchFamily="18" charset="0"/>
                <a:ea typeface="Tahoma" panose="020B0604030504040204" pitchFamily="34" charset="0"/>
                <a:cs typeface="Times New Roman" panose="02020603050405020304" pitchFamily="18" charset="0"/>
              </a:rPr>
              <a:t>án</a:t>
            </a:r>
            <a:r>
              <a:rPr lang="en-GB" sz="2600" i="1" dirty="0">
                <a:latin typeface="Times New Roman" panose="02020603050405020304" pitchFamily="18" charset="0"/>
                <a:ea typeface="Tahoma" panose="020B0604030504040204" pitchFamily="34" charset="0"/>
                <a:cs typeface="Times New Roman" panose="02020603050405020304" pitchFamily="18" charset="0"/>
              </a:rPr>
              <a:t> </a:t>
            </a:r>
            <a:r>
              <a:rPr lang="en-GB" sz="2600" i="1" dirty="0" err="1">
                <a:latin typeface="Times New Roman" panose="02020603050405020304" pitchFamily="18" charset="0"/>
                <a:ea typeface="Tahoma" panose="020B0604030504040204" pitchFamily="34" charset="0"/>
                <a:cs typeface="Times New Roman" panose="02020603050405020304" pitchFamily="18" charset="0"/>
              </a:rPr>
              <a:t>ra</a:t>
            </a:r>
            <a:r>
              <a:rPr lang="en-GB" sz="2600" i="1" dirty="0">
                <a:latin typeface="Times New Roman" panose="02020603050405020304" pitchFamily="18" charset="0"/>
                <a:ea typeface="Tahoma" panose="020B0604030504040204" pitchFamily="34" charset="0"/>
                <a:cs typeface="Times New Roman" panose="02020603050405020304" pitchFamily="18" charset="0"/>
              </a:rPr>
              <a:t> </a:t>
            </a:r>
            <a:r>
              <a:rPr lang="en-GB" sz="2600" i="1" dirty="0" err="1">
                <a:latin typeface="Times New Roman" panose="02020603050405020304" pitchFamily="18" charset="0"/>
                <a:ea typeface="Tahoma" panose="020B0604030504040204" pitchFamily="34" charset="0"/>
                <a:cs typeface="Times New Roman" panose="02020603050405020304" pitchFamily="18" charset="0"/>
              </a:rPr>
              <a:t>thành</a:t>
            </a:r>
            <a:r>
              <a:rPr lang="en-GB" sz="2600" i="1" dirty="0">
                <a:latin typeface="Times New Roman" panose="02020603050405020304" pitchFamily="18" charset="0"/>
                <a:ea typeface="Tahoma" panose="020B0604030504040204" pitchFamily="34" charset="0"/>
                <a:cs typeface="Times New Roman" panose="02020603050405020304" pitchFamily="18" charset="0"/>
              </a:rPr>
              <a:t> </a:t>
            </a:r>
            <a:r>
              <a:rPr lang="en-GB" sz="2600" i="1" dirty="0" err="1">
                <a:latin typeface="Times New Roman" panose="02020603050405020304" pitchFamily="18" charset="0"/>
                <a:ea typeface="Tahoma" panose="020B0604030504040204" pitchFamily="34" charset="0"/>
                <a:cs typeface="Times New Roman" panose="02020603050405020304" pitchFamily="18" charset="0"/>
              </a:rPr>
              <a:t>các</a:t>
            </a:r>
            <a:r>
              <a:rPr lang="en-GB" sz="2600" i="1" dirty="0">
                <a:latin typeface="Times New Roman" panose="02020603050405020304" pitchFamily="18" charset="0"/>
                <a:ea typeface="Tahoma" panose="020B0604030504040204" pitchFamily="34" charset="0"/>
                <a:cs typeface="Times New Roman" panose="02020603050405020304" pitchFamily="18" charset="0"/>
              </a:rPr>
              <a:t> </a:t>
            </a:r>
            <a:r>
              <a:rPr lang="en-GB" sz="2600" i="1" dirty="0" err="1">
                <a:latin typeface="Times New Roman" panose="02020603050405020304" pitchFamily="18" charset="0"/>
                <a:ea typeface="Tahoma" panose="020B0604030504040204" pitchFamily="34" charset="0"/>
                <a:cs typeface="Times New Roman" panose="02020603050405020304" pitchFamily="18" charset="0"/>
              </a:rPr>
              <a:t>tập</a:t>
            </a:r>
            <a:r>
              <a:rPr lang="en-GB" sz="2600" i="1" dirty="0">
                <a:latin typeface="Times New Roman" panose="02020603050405020304" pitchFamily="18" charset="0"/>
                <a:ea typeface="Tahoma" panose="020B0604030504040204" pitchFamily="34" charset="0"/>
                <a:cs typeface="Times New Roman" panose="02020603050405020304" pitchFamily="18" charset="0"/>
              </a:rPr>
              <a:t> con </a:t>
            </a:r>
            <a:r>
              <a:rPr lang="en-GB" sz="2600" i="1" dirty="0" err="1">
                <a:latin typeface="Times New Roman" panose="02020603050405020304" pitchFamily="18" charset="0"/>
                <a:ea typeface="Tahoma" panose="020B0604030504040204" pitchFamily="34" charset="0"/>
                <a:cs typeface="Times New Roman" panose="02020603050405020304" pitchFamily="18" charset="0"/>
              </a:rPr>
              <a:t>với</a:t>
            </a:r>
            <a:r>
              <a:rPr lang="en-GB" sz="2600" i="1" dirty="0">
                <a:latin typeface="Times New Roman" panose="02020603050405020304" pitchFamily="18" charset="0"/>
                <a:ea typeface="Tahoma" panose="020B0604030504040204" pitchFamily="34" charset="0"/>
                <a:cs typeface="Times New Roman" panose="02020603050405020304" pitchFamily="18" charset="0"/>
              </a:rPr>
              <a:t> </a:t>
            </a:r>
            <a:r>
              <a:rPr lang="en-GB" sz="2600" i="1" dirty="0" err="1">
                <a:latin typeface="Times New Roman" panose="02020603050405020304" pitchFamily="18" charset="0"/>
                <a:ea typeface="Tahoma" panose="020B0604030504040204" pitchFamily="34" charset="0"/>
                <a:cs typeface="Times New Roman" panose="02020603050405020304" pitchFamily="18" charset="0"/>
              </a:rPr>
              <a:t>kích</a:t>
            </a:r>
            <a:r>
              <a:rPr lang="en-GB" sz="2600" i="1" dirty="0">
                <a:latin typeface="Times New Roman" panose="02020603050405020304" pitchFamily="18" charset="0"/>
                <a:ea typeface="Tahoma" panose="020B0604030504040204" pitchFamily="34" charset="0"/>
                <a:cs typeface="Times New Roman" panose="02020603050405020304" pitchFamily="18" charset="0"/>
              </a:rPr>
              <a:t> </a:t>
            </a:r>
            <a:r>
              <a:rPr lang="en-GB" sz="2600" i="1" dirty="0" err="1">
                <a:latin typeface="Times New Roman" panose="02020603050405020304" pitchFamily="18" charset="0"/>
                <a:ea typeface="Tahoma" panose="020B0604030504040204" pitchFamily="34" charset="0"/>
                <a:cs typeface="Times New Roman" panose="02020603050405020304" pitchFamily="18" charset="0"/>
              </a:rPr>
              <a:t>thước</a:t>
            </a:r>
            <a:r>
              <a:rPr lang="en-GB" sz="2600" i="1" dirty="0">
                <a:latin typeface="Times New Roman" panose="02020603050405020304" pitchFamily="18" charset="0"/>
                <a:ea typeface="Tahoma" panose="020B0604030504040204" pitchFamily="34" charset="0"/>
                <a:cs typeface="Times New Roman" panose="02020603050405020304" pitchFamily="18" charset="0"/>
              </a:rPr>
              <a:t> </a:t>
            </a:r>
            <a:r>
              <a:rPr lang="en-GB" sz="2600" i="1" dirty="0" err="1">
                <a:latin typeface="Times New Roman" panose="02020603050405020304" pitchFamily="18" charset="0"/>
                <a:ea typeface="Tahoma" panose="020B0604030504040204" pitchFamily="34" charset="0"/>
                <a:cs typeface="Times New Roman" panose="02020603050405020304" pitchFamily="18" charset="0"/>
              </a:rPr>
              <a:t>càng</a:t>
            </a:r>
            <a:r>
              <a:rPr lang="en-GB" sz="2600" i="1" dirty="0">
                <a:latin typeface="Times New Roman" panose="02020603050405020304" pitchFamily="18" charset="0"/>
                <a:ea typeface="Tahoma" panose="020B0604030504040204" pitchFamily="34" charset="0"/>
                <a:cs typeface="Times New Roman" panose="02020603050405020304" pitchFamily="18" charset="0"/>
              </a:rPr>
              <a:t> </a:t>
            </a:r>
            <a:r>
              <a:rPr lang="en-GB" sz="2600" i="1" dirty="0" err="1">
                <a:latin typeface="Times New Roman" panose="02020603050405020304" pitchFamily="18" charset="0"/>
                <a:ea typeface="Tahoma" panose="020B0604030504040204" pitchFamily="34" charset="0"/>
                <a:cs typeface="Times New Roman" panose="02020603050405020304" pitchFamily="18" charset="0"/>
              </a:rPr>
              <a:t>ngày</a:t>
            </a:r>
            <a:r>
              <a:rPr lang="en-GB" sz="2600" i="1" dirty="0">
                <a:latin typeface="Times New Roman" panose="02020603050405020304" pitchFamily="18" charset="0"/>
                <a:ea typeface="Tahoma" panose="020B0604030504040204" pitchFamily="34" charset="0"/>
                <a:cs typeface="Times New Roman" panose="02020603050405020304" pitchFamily="18" charset="0"/>
              </a:rPr>
              <a:t> </a:t>
            </a:r>
            <a:r>
              <a:rPr lang="en-GB" sz="2600" i="1" dirty="0" err="1">
                <a:latin typeface="Times New Roman" panose="02020603050405020304" pitchFamily="18" charset="0"/>
                <a:ea typeface="Tahoma" panose="020B0604030504040204" pitchFamily="34" charset="0"/>
                <a:cs typeface="Times New Roman" panose="02020603050405020304" pitchFamily="18" charset="0"/>
              </a:rPr>
              <a:t>càng</a:t>
            </a:r>
            <a:r>
              <a:rPr lang="en-GB" sz="2600" i="1" dirty="0">
                <a:latin typeface="Times New Roman" panose="02020603050405020304" pitchFamily="18" charset="0"/>
                <a:ea typeface="Tahoma" panose="020B0604030504040204" pitchFamily="34" charset="0"/>
                <a:cs typeface="Times New Roman" panose="02020603050405020304" pitchFamily="18" charset="0"/>
              </a:rPr>
              <a:t> </a:t>
            </a:r>
            <a:r>
              <a:rPr lang="en-GB" sz="2600" i="1" dirty="0" err="1">
                <a:latin typeface="Times New Roman" panose="02020603050405020304" pitchFamily="18" charset="0"/>
                <a:ea typeface="Tahoma" panose="020B0604030504040204" pitchFamily="34" charset="0"/>
                <a:cs typeface="Times New Roman" panose="02020603050405020304" pitchFamily="18" charset="0"/>
              </a:rPr>
              <a:t>nhỏ</a:t>
            </a:r>
            <a:r>
              <a:rPr lang="en-GB" sz="2600" i="1" dirty="0">
                <a:latin typeface="Times New Roman" panose="02020603050405020304" pitchFamily="18" charset="0"/>
                <a:ea typeface="Tahoma" panose="020B0604030504040204" pitchFamily="34" charset="0"/>
                <a:cs typeface="Times New Roman" panose="02020603050405020304" pitchFamily="18" charset="0"/>
              </a:rPr>
              <a:t> </a:t>
            </a:r>
            <a:r>
              <a:rPr lang="en-GB" sz="2600" i="1" dirty="0" err="1">
                <a:latin typeface="Times New Roman" panose="02020603050405020304" pitchFamily="18" charset="0"/>
                <a:ea typeface="Tahoma" panose="020B0604030504040204" pitchFamily="34" charset="0"/>
                <a:cs typeface="Times New Roman" panose="02020603050405020304" pitchFamily="18" charset="0"/>
              </a:rPr>
              <a:t>cho</a:t>
            </a:r>
            <a:r>
              <a:rPr lang="en-GB" sz="2600" i="1" dirty="0">
                <a:latin typeface="Times New Roman" panose="02020603050405020304" pitchFamily="18" charset="0"/>
                <a:ea typeface="Tahoma" panose="020B0604030504040204" pitchFamily="34" charset="0"/>
                <a:cs typeface="Times New Roman" panose="02020603050405020304" pitchFamily="18" charset="0"/>
              </a:rPr>
              <a:t> </a:t>
            </a:r>
            <a:r>
              <a:rPr lang="en-GB" sz="2600" i="1" dirty="0" err="1">
                <a:latin typeface="Times New Roman" panose="02020603050405020304" pitchFamily="18" charset="0"/>
                <a:ea typeface="Tahoma" panose="020B0604030504040204" pitchFamily="34" charset="0"/>
                <a:cs typeface="Times New Roman" panose="02020603050405020304" pitchFamily="18" charset="0"/>
              </a:rPr>
              <a:t>đến</a:t>
            </a:r>
            <a:r>
              <a:rPr lang="en-GB" sz="2600" i="1" dirty="0">
                <a:latin typeface="Times New Roman" panose="02020603050405020304" pitchFamily="18" charset="0"/>
                <a:ea typeface="Tahoma" panose="020B0604030504040204" pitchFamily="34" charset="0"/>
                <a:cs typeface="Times New Roman" panose="02020603050405020304" pitchFamily="18" charset="0"/>
              </a:rPr>
              <a:t> </a:t>
            </a:r>
            <a:r>
              <a:rPr lang="en-GB" sz="2600" i="1" dirty="0" err="1">
                <a:latin typeface="Times New Roman" panose="02020603050405020304" pitchFamily="18" charset="0"/>
                <a:ea typeface="Tahoma" panose="020B0604030504040204" pitchFamily="34" charset="0"/>
                <a:cs typeface="Times New Roman" panose="02020603050405020304" pitchFamily="18" charset="0"/>
              </a:rPr>
              <a:t>khi</a:t>
            </a:r>
            <a:r>
              <a:rPr lang="en-GB" sz="2600" i="1" dirty="0">
                <a:latin typeface="Times New Roman" panose="02020603050405020304" pitchFamily="18" charset="0"/>
                <a:ea typeface="Tahoma" panose="020B0604030504040204" pitchFamily="34" charset="0"/>
                <a:cs typeface="Times New Roman" panose="02020603050405020304" pitchFamily="18" charset="0"/>
              </a:rPr>
              <a:t> </a:t>
            </a:r>
            <a:r>
              <a:rPr lang="en-GB" sz="2600" i="1" dirty="0" err="1">
                <a:latin typeface="Times New Roman" panose="02020603050405020304" pitchFamily="18" charset="0"/>
                <a:ea typeface="Tahoma" panose="020B0604030504040204" pitchFamily="34" charset="0"/>
                <a:cs typeface="Times New Roman" panose="02020603050405020304" pitchFamily="18" charset="0"/>
              </a:rPr>
              <a:t>thu</a:t>
            </a:r>
            <a:r>
              <a:rPr lang="en-GB" sz="2600" i="1" dirty="0">
                <a:latin typeface="Times New Roman" panose="02020603050405020304" pitchFamily="18" charset="0"/>
                <a:ea typeface="Tahoma" panose="020B0604030504040204" pitchFamily="34" charset="0"/>
                <a:cs typeface="Times New Roman" panose="02020603050405020304" pitchFamily="18" charset="0"/>
              </a:rPr>
              <a:t> </a:t>
            </a:r>
            <a:r>
              <a:rPr lang="en-GB" sz="2600" i="1" dirty="0" err="1">
                <a:latin typeface="Times New Roman" panose="02020603050405020304" pitchFamily="18" charset="0"/>
                <a:ea typeface="Tahoma" panose="020B0604030504040204" pitchFamily="34" charset="0"/>
                <a:cs typeface="Times New Roman" panose="02020603050405020304" pitchFamily="18" charset="0"/>
              </a:rPr>
              <a:t>được</a:t>
            </a:r>
            <a:r>
              <a:rPr lang="en-GB" sz="2600" i="1" dirty="0">
                <a:latin typeface="Times New Roman" panose="02020603050405020304" pitchFamily="18" charset="0"/>
                <a:ea typeface="Tahoma" panose="020B0604030504040204" pitchFamily="34" charset="0"/>
                <a:cs typeface="Times New Roman" panose="02020603050405020304" pitchFamily="18" charset="0"/>
              </a:rPr>
              <a:t> </a:t>
            </a:r>
            <a:r>
              <a:rPr lang="en-GB" sz="2600" i="1" dirty="0" err="1">
                <a:latin typeface="Times New Roman" panose="02020603050405020304" pitchFamily="18" charset="0"/>
                <a:ea typeface="Tahoma" panose="020B0604030504040204" pitchFamily="34" charset="0"/>
                <a:cs typeface="Times New Roman" panose="02020603050405020304" pitchFamily="18" charset="0"/>
              </a:rPr>
              <a:t>phân</a:t>
            </a:r>
            <a:r>
              <a:rPr lang="en-GB" sz="2600" i="1" dirty="0">
                <a:latin typeface="Times New Roman" panose="02020603050405020304" pitchFamily="18" charset="0"/>
                <a:ea typeface="Tahoma" panose="020B0604030504040204" pitchFamily="34" charset="0"/>
                <a:cs typeface="Times New Roman" panose="02020603050405020304" pitchFamily="18" charset="0"/>
              </a:rPr>
              <a:t> </a:t>
            </a:r>
            <a:r>
              <a:rPr lang="en-GB" sz="2600" i="1" dirty="0" err="1">
                <a:latin typeface="Times New Roman" panose="02020603050405020304" pitchFamily="18" charset="0"/>
                <a:ea typeface="Tahoma" panose="020B0604030504040204" pitchFamily="34" charset="0"/>
                <a:cs typeface="Times New Roman" panose="02020603050405020304" pitchFamily="18" charset="0"/>
              </a:rPr>
              <a:t>hoạch</a:t>
            </a:r>
            <a:r>
              <a:rPr lang="en-GB" sz="2600" i="1" dirty="0">
                <a:latin typeface="Times New Roman" panose="02020603050405020304" pitchFamily="18" charset="0"/>
                <a:ea typeface="Tahoma" panose="020B0604030504040204" pitchFamily="34" charset="0"/>
                <a:cs typeface="Times New Roman" panose="02020603050405020304" pitchFamily="18" charset="0"/>
              </a:rPr>
              <a:t> </a:t>
            </a:r>
            <a:r>
              <a:rPr lang="en-GB" sz="2600" i="1" dirty="0" err="1">
                <a:latin typeface="Times New Roman" panose="02020603050405020304" pitchFamily="18" charset="0"/>
                <a:ea typeface="Tahoma" panose="020B0604030504040204" pitchFamily="34" charset="0"/>
                <a:cs typeface="Times New Roman" panose="02020603050405020304" pitchFamily="18" charset="0"/>
              </a:rPr>
              <a:t>tập</a:t>
            </a:r>
            <a:r>
              <a:rPr lang="en-GB" sz="2600" i="1" dirty="0">
                <a:latin typeface="Times New Roman" panose="02020603050405020304" pitchFamily="18" charset="0"/>
                <a:ea typeface="Tahoma" panose="020B0604030504040204" pitchFamily="34" charset="0"/>
                <a:cs typeface="Times New Roman" panose="02020603050405020304" pitchFamily="18" charset="0"/>
              </a:rPr>
              <a:t> </a:t>
            </a:r>
            <a:r>
              <a:rPr lang="en-GB" sz="2600" i="1" dirty="0" err="1">
                <a:latin typeface="Times New Roman" panose="02020603050405020304" pitchFamily="18" charset="0"/>
                <a:ea typeface="Tahoma" panose="020B0604030504040204" pitchFamily="34" charset="0"/>
                <a:cs typeface="Times New Roman" panose="02020603050405020304" pitchFamily="18" charset="0"/>
              </a:rPr>
              <a:t>các</a:t>
            </a:r>
            <a:r>
              <a:rPr lang="en-GB" sz="2600" i="1" dirty="0">
                <a:latin typeface="Times New Roman" panose="02020603050405020304" pitchFamily="18" charset="0"/>
                <a:ea typeface="Tahoma" panose="020B0604030504040204" pitchFamily="34" charset="0"/>
                <a:cs typeface="Times New Roman" panose="02020603050405020304" pitchFamily="18" charset="0"/>
              </a:rPr>
              <a:t> </a:t>
            </a:r>
            <a:r>
              <a:rPr lang="en-GB" sz="2600" i="1" dirty="0" err="1">
                <a:latin typeface="Times New Roman" panose="02020603050405020304" pitchFamily="18" charset="0"/>
                <a:ea typeface="Tahoma" panose="020B0604030504040204" pitchFamily="34" charset="0"/>
                <a:cs typeface="Times New Roman" panose="02020603050405020304" pitchFamily="18" charset="0"/>
              </a:rPr>
              <a:t>phương</a:t>
            </a:r>
            <a:r>
              <a:rPr lang="en-GB" sz="2600" i="1" dirty="0">
                <a:latin typeface="Times New Roman" panose="02020603050405020304" pitchFamily="18" charset="0"/>
                <a:ea typeface="Tahoma" panose="020B0604030504040204" pitchFamily="34" charset="0"/>
                <a:cs typeface="Times New Roman" panose="02020603050405020304" pitchFamily="18" charset="0"/>
              </a:rPr>
              <a:t> </a:t>
            </a:r>
            <a:r>
              <a:rPr lang="en-GB" sz="2600" i="1" dirty="0" err="1">
                <a:latin typeface="Times New Roman" panose="02020603050405020304" pitchFamily="18" charset="0"/>
                <a:ea typeface="Tahoma" panose="020B0604030504040204" pitchFamily="34" charset="0"/>
                <a:cs typeface="Times New Roman" panose="02020603050405020304" pitchFamily="18" charset="0"/>
              </a:rPr>
              <a:t>án</a:t>
            </a:r>
            <a:r>
              <a:rPr lang="en-GB" sz="2600" i="1" dirty="0">
                <a:latin typeface="Times New Roman" panose="02020603050405020304" pitchFamily="18" charset="0"/>
                <a:ea typeface="Tahoma" panose="020B0604030504040204" pitchFamily="34" charset="0"/>
                <a:cs typeface="Times New Roman" panose="02020603050405020304" pitchFamily="18" charset="0"/>
              </a:rPr>
              <a:t> </a:t>
            </a:r>
            <a:r>
              <a:rPr lang="en-GB" sz="2600" i="1" dirty="0" err="1">
                <a:latin typeface="Times New Roman" panose="02020603050405020304" pitchFamily="18" charset="0"/>
                <a:ea typeface="Tahoma" panose="020B0604030504040204" pitchFamily="34" charset="0"/>
                <a:cs typeface="Times New Roman" panose="02020603050405020304" pitchFamily="18" charset="0"/>
              </a:rPr>
              <a:t>ra</a:t>
            </a:r>
            <a:r>
              <a:rPr lang="en-GB" sz="2600" i="1" dirty="0">
                <a:latin typeface="Times New Roman" panose="02020603050405020304" pitchFamily="18" charset="0"/>
                <a:ea typeface="Tahoma" panose="020B0604030504040204" pitchFamily="34" charset="0"/>
                <a:cs typeface="Times New Roman" panose="02020603050405020304" pitchFamily="18" charset="0"/>
              </a:rPr>
              <a:t> </a:t>
            </a:r>
            <a:r>
              <a:rPr lang="en-GB" sz="2600" i="1" dirty="0" err="1">
                <a:latin typeface="Times New Roman" panose="02020603050405020304" pitchFamily="18" charset="0"/>
                <a:ea typeface="Tahoma" panose="020B0604030504040204" pitchFamily="34" charset="0"/>
                <a:cs typeface="Times New Roman" panose="02020603050405020304" pitchFamily="18" charset="0"/>
              </a:rPr>
              <a:t>thành</a:t>
            </a:r>
            <a:r>
              <a:rPr lang="en-GB" sz="2600" i="1" dirty="0">
                <a:latin typeface="Times New Roman" panose="02020603050405020304" pitchFamily="18" charset="0"/>
                <a:ea typeface="Tahoma" panose="020B0604030504040204" pitchFamily="34" charset="0"/>
                <a:cs typeface="Times New Roman" panose="02020603050405020304" pitchFamily="18" charset="0"/>
              </a:rPr>
              <a:t> </a:t>
            </a:r>
            <a:r>
              <a:rPr lang="en-GB" sz="2600" i="1" dirty="0" err="1">
                <a:latin typeface="Times New Roman" panose="02020603050405020304" pitchFamily="18" charset="0"/>
                <a:ea typeface="Tahoma" panose="020B0604030504040204" pitchFamily="34" charset="0"/>
                <a:cs typeface="Times New Roman" panose="02020603050405020304" pitchFamily="18" charset="0"/>
              </a:rPr>
              <a:t>các</a:t>
            </a:r>
            <a:r>
              <a:rPr lang="en-GB" sz="2600" i="1" dirty="0">
                <a:latin typeface="Times New Roman" panose="02020603050405020304" pitchFamily="18" charset="0"/>
                <a:ea typeface="Tahoma" panose="020B0604030504040204" pitchFamily="34" charset="0"/>
                <a:cs typeface="Times New Roman" panose="02020603050405020304" pitchFamily="18" charset="0"/>
              </a:rPr>
              <a:t> </a:t>
            </a:r>
            <a:r>
              <a:rPr lang="en-GB" sz="2600" i="1" dirty="0" err="1">
                <a:latin typeface="Times New Roman" panose="02020603050405020304" pitchFamily="18" charset="0"/>
                <a:ea typeface="Tahoma" panose="020B0604030504040204" pitchFamily="34" charset="0"/>
                <a:cs typeface="Times New Roman" panose="02020603050405020304" pitchFamily="18" charset="0"/>
              </a:rPr>
              <a:t>tập</a:t>
            </a:r>
            <a:r>
              <a:rPr lang="en-GB" sz="2600" i="1" dirty="0">
                <a:latin typeface="Times New Roman" panose="02020603050405020304" pitchFamily="18" charset="0"/>
                <a:ea typeface="Tahoma" panose="020B0604030504040204" pitchFamily="34" charset="0"/>
                <a:cs typeface="Times New Roman" panose="02020603050405020304" pitchFamily="18" charset="0"/>
              </a:rPr>
              <a:t> con </a:t>
            </a:r>
            <a:r>
              <a:rPr lang="en-GB" sz="2600" i="1" dirty="0" err="1">
                <a:latin typeface="Times New Roman" panose="02020603050405020304" pitchFamily="18" charset="0"/>
                <a:ea typeface="Tahoma" panose="020B0604030504040204" pitchFamily="34" charset="0"/>
                <a:cs typeface="Times New Roman" panose="02020603050405020304" pitchFamily="18" charset="0"/>
              </a:rPr>
              <a:t>một</a:t>
            </a:r>
            <a:r>
              <a:rPr lang="en-GB" sz="2600" i="1" dirty="0">
                <a:latin typeface="Times New Roman" panose="02020603050405020304" pitchFamily="18" charset="0"/>
                <a:ea typeface="Tahoma" panose="020B0604030504040204" pitchFamily="34" charset="0"/>
                <a:cs typeface="Times New Roman" panose="02020603050405020304" pitchFamily="18" charset="0"/>
              </a:rPr>
              <a:t> </a:t>
            </a:r>
            <a:r>
              <a:rPr lang="en-GB" sz="2600" i="1" dirty="0" err="1">
                <a:latin typeface="Times New Roman" panose="02020603050405020304" pitchFamily="18" charset="0"/>
                <a:ea typeface="Tahoma" panose="020B0604030504040204" pitchFamily="34" charset="0"/>
                <a:cs typeface="Times New Roman" panose="02020603050405020304" pitchFamily="18" charset="0"/>
              </a:rPr>
              <a:t>phần</a:t>
            </a:r>
            <a:r>
              <a:rPr lang="en-GB" sz="2600" i="1" dirty="0">
                <a:latin typeface="Times New Roman" panose="02020603050405020304" pitchFamily="18" charset="0"/>
                <a:ea typeface="Tahoma" panose="020B0604030504040204" pitchFamily="34" charset="0"/>
                <a:cs typeface="Times New Roman" panose="02020603050405020304" pitchFamily="18" charset="0"/>
              </a:rPr>
              <a:t> </a:t>
            </a:r>
            <a:r>
              <a:rPr lang="en-GB" sz="2600" i="1" dirty="0" err="1">
                <a:latin typeface="Times New Roman" panose="02020603050405020304" pitchFamily="18" charset="0"/>
                <a:ea typeface="Tahoma" panose="020B0604030504040204" pitchFamily="34" charset="0"/>
                <a:cs typeface="Times New Roman" panose="02020603050405020304" pitchFamily="18" charset="0"/>
              </a:rPr>
              <a:t>tử</a:t>
            </a:r>
            <a:endParaRPr lang="en-GB" sz="2600" i="1" dirty="0">
              <a:latin typeface="Times New Roman" panose="02020603050405020304" pitchFamily="18" charset="0"/>
              <a:ea typeface="Tahoma" panose="020B0604030504040204" pitchFamily="34" charset="0"/>
              <a:cs typeface="Times New Roman" panose="02020603050405020304" pitchFamily="18" charset="0"/>
            </a:endParaRPr>
          </a:p>
          <a:p>
            <a:pPr algn="just">
              <a:defRPr/>
            </a:pPr>
            <a:r>
              <a:rPr lang="en-GB" sz="2600" b="1" dirty="0" err="1">
                <a:solidFill>
                  <a:srgbClr val="C0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Tính</a:t>
            </a:r>
            <a:r>
              <a:rPr lang="en-GB" sz="2600" b="1" dirty="0">
                <a:solidFill>
                  <a:srgbClr val="C0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GB" sz="2600" b="1" dirty="0" err="1">
                <a:solidFill>
                  <a:srgbClr val="C0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cận</a:t>
            </a:r>
            <a:r>
              <a:rPr lang="en-GB" sz="2600" b="1" dirty="0">
                <a:solidFill>
                  <a:srgbClr val="C0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GB" sz="2600" i="1" dirty="0" err="1">
                <a:latin typeface="Times New Roman" panose="02020603050405020304" pitchFamily="18" charset="0"/>
                <a:ea typeface="Tahoma" panose="020B0604030504040204" pitchFamily="34" charset="0"/>
                <a:cs typeface="Times New Roman" panose="02020603050405020304" pitchFamily="18" charset="0"/>
              </a:rPr>
              <a:t>Cần</a:t>
            </a:r>
            <a:r>
              <a:rPr lang="en-GB" sz="2600" i="1" dirty="0">
                <a:latin typeface="Times New Roman" panose="02020603050405020304" pitchFamily="18" charset="0"/>
                <a:ea typeface="Tahoma" panose="020B0604030504040204" pitchFamily="34" charset="0"/>
                <a:cs typeface="Times New Roman" panose="02020603050405020304" pitchFamily="18" charset="0"/>
              </a:rPr>
              <a:t> </a:t>
            </a:r>
            <a:r>
              <a:rPr lang="en-GB" sz="2600" i="1" dirty="0" err="1">
                <a:latin typeface="Times New Roman" panose="02020603050405020304" pitchFamily="18" charset="0"/>
                <a:ea typeface="Tahoma" panose="020B0604030504040204" pitchFamily="34" charset="0"/>
                <a:cs typeface="Times New Roman" panose="02020603050405020304" pitchFamily="18" charset="0"/>
              </a:rPr>
              <a:t>đưa</a:t>
            </a:r>
            <a:r>
              <a:rPr lang="en-GB" sz="2600" i="1" dirty="0">
                <a:latin typeface="Times New Roman" panose="02020603050405020304" pitchFamily="18" charset="0"/>
                <a:ea typeface="Tahoma" panose="020B0604030504040204" pitchFamily="34" charset="0"/>
                <a:cs typeface="Times New Roman" panose="02020603050405020304" pitchFamily="18" charset="0"/>
              </a:rPr>
              <a:t> </a:t>
            </a:r>
            <a:r>
              <a:rPr lang="en-GB" sz="2600" i="1" dirty="0" err="1">
                <a:latin typeface="Times New Roman" panose="02020603050405020304" pitchFamily="18" charset="0"/>
                <a:ea typeface="Tahoma" panose="020B0604030504040204" pitchFamily="34" charset="0"/>
                <a:cs typeface="Times New Roman" panose="02020603050405020304" pitchFamily="18" charset="0"/>
              </a:rPr>
              <a:t>ra</a:t>
            </a:r>
            <a:r>
              <a:rPr lang="en-GB" sz="2600" i="1" dirty="0">
                <a:latin typeface="Times New Roman" panose="02020603050405020304" pitchFamily="18" charset="0"/>
                <a:ea typeface="Tahoma" panose="020B0604030504040204" pitchFamily="34" charset="0"/>
                <a:cs typeface="Times New Roman" panose="02020603050405020304" pitchFamily="18" charset="0"/>
              </a:rPr>
              <a:t> </a:t>
            </a:r>
            <a:r>
              <a:rPr lang="en-GB" sz="2600" i="1" dirty="0" err="1">
                <a:latin typeface="Times New Roman" panose="02020603050405020304" pitchFamily="18" charset="0"/>
                <a:ea typeface="Tahoma" panose="020B0604030504040204" pitchFamily="34" charset="0"/>
                <a:cs typeface="Times New Roman" panose="02020603050405020304" pitchFamily="18" charset="0"/>
              </a:rPr>
              <a:t>cách</a:t>
            </a:r>
            <a:r>
              <a:rPr lang="en-GB" sz="2600" i="1" dirty="0">
                <a:latin typeface="Times New Roman" panose="02020603050405020304" pitchFamily="18" charset="0"/>
                <a:ea typeface="Tahoma" panose="020B0604030504040204" pitchFamily="34" charset="0"/>
                <a:cs typeface="Times New Roman" panose="02020603050405020304" pitchFamily="18" charset="0"/>
              </a:rPr>
              <a:t> </a:t>
            </a:r>
            <a:r>
              <a:rPr lang="en-GB" sz="2600" i="1" dirty="0" err="1">
                <a:latin typeface="Times New Roman" panose="02020603050405020304" pitchFamily="18" charset="0"/>
                <a:ea typeface="Tahoma" panose="020B0604030504040204" pitchFamily="34" charset="0"/>
                <a:cs typeface="Times New Roman" panose="02020603050405020304" pitchFamily="18" charset="0"/>
              </a:rPr>
              <a:t>tính</a:t>
            </a:r>
            <a:r>
              <a:rPr lang="en-GB" sz="2600" i="1" dirty="0">
                <a:latin typeface="Times New Roman" panose="02020603050405020304" pitchFamily="18" charset="0"/>
                <a:ea typeface="Tahoma" panose="020B0604030504040204" pitchFamily="34" charset="0"/>
                <a:cs typeface="Times New Roman" panose="02020603050405020304" pitchFamily="18" charset="0"/>
              </a:rPr>
              <a:t> </a:t>
            </a:r>
            <a:r>
              <a:rPr lang="en-GB" sz="2600" i="1" dirty="0" err="1">
                <a:latin typeface="Times New Roman" panose="02020603050405020304" pitchFamily="18" charset="0"/>
                <a:ea typeface="Tahoma" panose="020B0604030504040204" pitchFamily="34" charset="0"/>
                <a:cs typeface="Times New Roman" panose="02020603050405020304" pitchFamily="18" charset="0"/>
              </a:rPr>
              <a:t>cận</a:t>
            </a:r>
            <a:r>
              <a:rPr lang="en-GB" sz="2600" i="1" dirty="0">
                <a:latin typeface="Times New Roman" panose="02020603050405020304" pitchFamily="18" charset="0"/>
                <a:ea typeface="Tahoma" panose="020B0604030504040204" pitchFamily="34" charset="0"/>
                <a:cs typeface="Times New Roman" panose="02020603050405020304" pitchFamily="18" charset="0"/>
              </a:rPr>
              <a:t> </a:t>
            </a:r>
            <a:r>
              <a:rPr lang="en-GB" sz="2600" i="1" dirty="0" err="1">
                <a:latin typeface="Times New Roman" panose="02020603050405020304" pitchFamily="18" charset="0"/>
                <a:ea typeface="Tahoma" panose="020B0604030504040204" pitchFamily="34" charset="0"/>
                <a:cs typeface="Times New Roman" panose="02020603050405020304" pitchFamily="18" charset="0"/>
              </a:rPr>
              <a:t>cho</a:t>
            </a:r>
            <a:r>
              <a:rPr lang="en-GB" sz="2600" i="1" dirty="0">
                <a:latin typeface="Times New Roman" panose="02020603050405020304" pitchFamily="18" charset="0"/>
                <a:ea typeface="Tahoma" panose="020B0604030504040204" pitchFamily="34" charset="0"/>
                <a:cs typeface="Times New Roman" panose="02020603050405020304" pitchFamily="18" charset="0"/>
              </a:rPr>
              <a:t> </a:t>
            </a:r>
            <a:r>
              <a:rPr lang="en-GB" sz="2600" i="1" dirty="0" err="1">
                <a:latin typeface="Times New Roman" panose="02020603050405020304" pitchFamily="18" charset="0"/>
                <a:ea typeface="Tahoma" panose="020B0604030504040204" pitchFamily="34" charset="0"/>
                <a:cs typeface="Times New Roman" panose="02020603050405020304" pitchFamily="18" charset="0"/>
              </a:rPr>
              <a:t>giá</a:t>
            </a:r>
            <a:r>
              <a:rPr lang="en-GB" sz="2600" i="1" dirty="0">
                <a:latin typeface="Times New Roman" panose="02020603050405020304" pitchFamily="18" charset="0"/>
                <a:ea typeface="Tahoma" panose="020B0604030504040204" pitchFamily="34" charset="0"/>
                <a:cs typeface="Times New Roman" panose="02020603050405020304" pitchFamily="18" charset="0"/>
              </a:rPr>
              <a:t> </a:t>
            </a:r>
            <a:r>
              <a:rPr lang="en-GB" sz="2600" i="1" dirty="0" err="1">
                <a:latin typeface="Times New Roman" panose="02020603050405020304" pitchFamily="18" charset="0"/>
                <a:ea typeface="Tahoma" panose="020B0604030504040204" pitchFamily="34" charset="0"/>
                <a:cs typeface="Times New Roman" panose="02020603050405020304" pitchFamily="18" charset="0"/>
              </a:rPr>
              <a:t>trị</a:t>
            </a:r>
            <a:r>
              <a:rPr lang="en-GB" sz="2600" i="1" dirty="0">
                <a:latin typeface="Times New Roman" panose="02020603050405020304" pitchFamily="18" charset="0"/>
                <a:ea typeface="Tahoma" panose="020B0604030504040204" pitchFamily="34" charset="0"/>
                <a:cs typeface="Times New Roman" panose="02020603050405020304" pitchFamily="18" charset="0"/>
              </a:rPr>
              <a:t> </a:t>
            </a:r>
            <a:r>
              <a:rPr lang="en-GB" sz="2600" i="1" dirty="0" err="1">
                <a:latin typeface="Times New Roman" panose="02020603050405020304" pitchFamily="18" charset="0"/>
                <a:ea typeface="Tahoma" panose="020B0604030504040204" pitchFamily="34" charset="0"/>
                <a:cs typeface="Times New Roman" panose="02020603050405020304" pitchFamily="18" charset="0"/>
              </a:rPr>
              <a:t>hàm</a:t>
            </a:r>
            <a:r>
              <a:rPr lang="en-GB" sz="2600" i="1" dirty="0">
                <a:latin typeface="Times New Roman" panose="02020603050405020304" pitchFamily="18" charset="0"/>
                <a:ea typeface="Tahoma" panose="020B0604030504040204" pitchFamily="34" charset="0"/>
                <a:cs typeface="Times New Roman" panose="02020603050405020304" pitchFamily="18" charset="0"/>
              </a:rPr>
              <a:t> </a:t>
            </a:r>
            <a:r>
              <a:rPr lang="en-GB" sz="2600" i="1" dirty="0" err="1">
                <a:latin typeface="Times New Roman" panose="02020603050405020304" pitchFamily="18" charset="0"/>
                <a:ea typeface="Tahoma" panose="020B0604030504040204" pitchFamily="34" charset="0"/>
                <a:cs typeface="Times New Roman" panose="02020603050405020304" pitchFamily="18" charset="0"/>
              </a:rPr>
              <a:t>mục</a:t>
            </a:r>
            <a:r>
              <a:rPr lang="en-GB" sz="2600" i="1" dirty="0">
                <a:latin typeface="Times New Roman" panose="02020603050405020304" pitchFamily="18" charset="0"/>
                <a:ea typeface="Tahoma" panose="020B0604030504040204" pitchFamily="34" charset="0"/>
                <a:cs typeface="Times New Roman" panose="02020603050405020304" pitchFamily="18" charset="0"/>
              </a:rPr>
              <a:t> </a:t>
            </a:r>
            <a:r>
              <a:rPr lang="en-GB" sz="2600" i="1" dirty="0" err="1">
                <a:latin typeface="Times New Roman" panose="02020603050405020304" pitchFamily="18" charset="0"/>
                <a:ea typeface="Tahoma" panose="020B0604030504040204" pitchFamily="34" charset="0"/>
                <a:cs typeface="Times New Roman" panose="02020603050405020304" pitchFamily="18" charset="0"/>
              </a:rPr>
              <a:t>tiêu</a:t>
            </a:r>
            <a:r>
              <a:rPr lang="en-GB" sz="2600" i="1" dirty="0">
                <a:latin typeface="Times New Roman" panose="02020603050405020304" pitchFamily="18" charset="0"/>
                <a:ea typeface="Tahoma" panose="020B0604030504040204" pitchFamily="34" charset="0"/>
                <a:cs typeface="Times New Roman" panose="02020603050405020304" pitchFamily="18" charset="0"/>
              </a:rPr>
              <a:t> </a:t>
            </a:r>
            <a:r>
              <a:rPr lang="en-GB" sz="2600" i="1" dirty="0" err="1">
                <a:latin typeface="Times New Roman" panose="02020603050405020304" pitchFamily="18" charset="0"/>
                <a:ea typeface="Tahoma" panose="020B0604030504040204" pitchFamily="34" charset="0"/>
                <a:cs typeface="Times New Roman" panose="02020603050405020304" pitchFamily="18" charset="0"/>
              </a:rPr>
              <a:t>của</a:t>
            </a:r>
            <a:r>
              <a:rPr lang="en-GB" sz="2600" i="1" dirty="0">
                <a:latin typeface="Times New Roman" panose="02020603050405020304" pitchFamily="18" charset="0"/>
                <a:ea typeface="Tahoma" panose="020B0604030504040204" pitchFamily="34" charset="0"/>
                <a:cs typeface="Times New Roman" panose="02020603050405020304" pitchFamily="18" charset="0"/>
              </a:rPr>
              <a:t> </a:t>
            </a:r>
            <a:r>
              <a:rPr lang="en-GB" sz="2600" i="1" dirty="0" err="1">
                <a:latin typeface="Times New Roman" panose="02020603050405020304" pitchFamily="18" charset="0"/>
                <a:ea typeface="Tahoma" panose="020B0604030504040204" pitchFamily="34" charset="0"/>
                <a:cs typeface="Times New Roman" panose="02020603050405020304" pitchFamily="18" charset="0"/>
              </a:rPr>
              <a:t>bài</a:t>
            </a:r>
            <a:r>
              <a:rPr lang="en-GB" sz="2600" i="1" dirty="0">
                <a:latin typeface="Times New Roman" panose="02020603050405020304" pitchFamily="18" charset="0"/>
                <a:ea typeface="Tahoma" panose="020B0604030504040204" pitchFamily="34" charset="0"/>
                <a:cs typeface="Times New Roman" panose="02020603050405020304" pitchFamily="18" charset="0"/>
              </a:rPr>
              <a:t> </a:t>
            </a:r>
            <a:r>
              <a:rPr lang="en-GB" sz="2600" i="1" dirty="0" err="1">
                <a:latin typeface="Times New Roman" panose="02020603050405020304" pitchFamily="18" charset="0"/>
                <a:ea typeface="Tahoma" panose="020B0604030504040204" pitchFamily="34" charset="0"/>
                <a:cs typeface="Times New Roman" panose="02020603050405020304" pitchFamily="18" charset="0"/>
              </a:rPr>
              <a:t>toán</a:t>
            </a:r>
            <a:r>
              <a:rPr lang="en-GB" sz="2600" i="1" dirty="0">
                <a:latin typeface="Times New Roman" panose="02020603050405020304" pitchFamily="18" charset="0"/>
                <a:ea typeface="Tahoma" panose="020B0604030504040204" pitchFamily="34" charset="0"/>
                <a:cs typeface="Times New Roman" panose="02020603050405020304" pitchFamily="18" charset="0"/>
              </a:rPr>
              <a:t> </a:t>
            </a:r>
            <a:r>
              <a:rPr lang="en-GB" sz="2600" i="1" dirty="0" err="1">
                <a:latin typeface="Times New Roman" panose="02020603050405020304" pitchFamily="18" charset="0"/>
                <a:ea typeface="Tahoma" panose="020B0604030504040204" pitchFamily="34" charset="0"/>
                <a:cs typeface="Times New Roman" panose="02020603050405020304" pitchFamily="18" charset="0"/>
              </a:rPr>
              <a:t>trên</a:t>
            </a:r>
            <a:r>
              <a:rPr lang="en-GB" sz="2600" i="1" dirty="0">
                <a:latin typeface="Times New Roman" panose="02020603050405020304" pitchFamily="18" charset="0"/>
                <a:ea typeface="Tahoma" panose="020B0604030504040204" pitchFamily="34" charset="0"/>
                <a:cs typeface="Times New Roman" panose="02020603050405020304" pitchFamily="18" charset="0"/>
              </a:rPr>
              <a:t> </a:t>
            </a:r>
            <a:r>
              <a:rPr lang="en-GB" sz="2600" i="1" dirty="0" err="1">
                <a:latin typeface="Times New Roman" panose="02020603050405020304" pitchFamily="18" charset="0"/>
                <a:ea typeface="Tahoma" panose="020B0604030504040204" pitchFamily="34" charset="0"/>
                <a:cs typeface="Times New Roman" panose="02020603050405020304" pitchFamily="18" charset="0"/>
              </a:rPr>
              <a:t>mỗi</a:t>
            </a:r>
            <a:r>
              <a:rPr lang="en-GB" sz="2600" i="1" dirty="0">
                <a:latin typeface="Times New Roman" panose="02020603050405020304" pitchFamily="18" charset="0"/>
                <a:ea typeface="Tahoma" panose="020B0604030504040204" pitchFamily="34" charset="0"/>
                <a:cs typeface="Times New Roman" panose="02020603050405020304" pitchFamily="18" charset="0"/>
              </a:rPr>
              <a:t> </a:t>
            </a:r>
            <a:r>
              <a:rPr lang="en-GB" sz="2600" i="1" dirty="0" err="1">
                <a:latin typeface="Times New Roman" panose="02020603050405020304" pitchFamily="18" charset="0"/>
                <a:ea typeface="Tahoma" panose="020B0604030504040204" pitchFamily="34" charset="0"/>
                <a:cs typeface="Times New Roman" panose="02020603050405020304" pitchFamily="18" charset="0"/>
              </a:rPr>
              <a:t>tập</a:t>
            </a:r>
            <a:r>
              <a:rPr lang="en-GB" sz="2600" i="1" dirty="0">
                <a:latin typeface="Times New Roman" panose="02020603050405020304" pitchFamily="18" charset="0"/>
                <a:ea typeface="Tahoma" panose="020B0604030504040204" pitchFamily="34" charset="0"/>
                <a:cs typeface="Times New Roman" panose="02020603050405020304" pitchFamily="18" charset="0"/>
              </a:rPr>
              <a:t> con A </a:t>
            </a:r>
            <a:r>
              <a:rPr lang="en-GB" sz="2600" i="1" dirty="0" err="1">
                <a:latin typeface="Times New Roman" panose="02020603050405020304" pitchFamily="18" charset="0"/>
                <a:ea typeface="Tahoma" panose="020B0604030504040204" pitchFamily="34" charset="0"/>
                <a:cs typeface="Times New Roman" panose="02020603050405020304" pitchFamily="18" charset="0"/>
              </a:rPr>
              <a:t>trong</a:t>
            </a:r>
            <a:r>
              <a:rPr lang="en-GB" sz="2600" i="1" dirty="0">
                <a:latin typeface="Times New Roman" panose="02020603050405020304" pitchFamily="18" charset="0"/>
                <a:ea typeface="Tahoma" panose="020B0604030504040204" pitchFamily="34" charset="0"/>
                <a:cs typeface="Times New Roman" panose="02020603050405020304" pitchFamily="18" charset="0"/>
              </a:rPr>
              <a:t> </a:t>
            </a:r>
            <a:r>
              <a:rPr lang="en-GB" sz="2600" i="1" dirty="0" err="1">
                <a:latin typeface="Times New Roman" panose="02020603050405020304" pitchFamily="18" charset="0"/>
                <a:ea typeface="Tahoma" panose="020B0604030504040204" pitchFamily="34" charset="0"/>
                <a:cs typeface="Times New Roman" panose="02020603050405020304" pitchFamily="18" charset="0"/>
              </a:rPr>
              <a:t>phân</a:t>
            </a:r>
            <a:r>
              <a:rPr lang="en-GB" sz="2600" i="1" dirty="0">
                <a:latin typeface="Times New Roman" panose="02020603050405020304" pitchFamily="18" charset="0"/>
                <a:ea typeface="Tahoma" panose="020B0604030504040204" pitchFamily="34" charset="0"/>
                <a:cs typeface="Times New Roman" panose="02020603050405020304" pitchFamily="18" charset="0"/>
              </a:rPr>
              <a:t> </a:t>
            </a:r>
            <a:r>
              <a:rPr lang="en-GB" sz="2600" i="1" dirty="0" err="1">
                <a:latin typeface="Times New Roman" panose="02020603050405020304" pitchFamily="18" charset="0"/>
                <a:ea typeface="Tahoma" panose="020B0604030504040204" pitchFamily="34" charset="0"/>
                <a:cs typeface="Times New Roman" panose="02020603050405020304" pitchFamily="18" charset="0"/>
              </a:rPr>
              <a:t>hoạch</a:t>
            </a:r>
            <a:r>
              <a:rPr lang="en-GB" sz="2600" i="1" dirty="0">
                <a:latin typeface="Times New Roman" panose="02020603050405020304" pitchFamily="18" charset="0"/>
                <a:ea typeface="Tahoma" panose="020B0604030504040204" pitchFamily="34" charset="0"/>
                <a:cs typeface="Times New Roman" panose="02020603050405020304" pitchFamily="18" charset="0"/>
              </a:rPr>
              <a:t> </a:t>
            </a:r>
            <a:r>
              <a:rPr lang="en-GB" sz="2600" i="1" dirty="0" err="1">
                <a:latin typeface="Times New Roman" panose="02020603050405020304" pitchFamily="18" charset="0"/>
                <a:ea typeface="Tahoma" panose="020B0604030504040204" pitchFamily="34" charset="0"/>
                <a:cs typeface="Times New Roman" panose="02020603050405020304" pitchFamily="18" charset="0"/>
              </a:rPr>
              <a:t>của</a:t>
            </a:r>
            <a:r>
              <a:rPr lang="en-GB" sz="2600" i="1" dirty="0">
                <a:latin typeface="Times New Roman" panose="02020603050405020304" pitchFamily="18" charset="0"/>
                <a:ea typeface="Tahoma" panose="020B0604030504040204" pitchFamily="34" charset="0"/>
                <a:cs typeface="Times New Roman" panose="02020603050405020304" pitchFamily="18" charset="0"/>
              </a:rPr>
              <a:t> </a:t>
            </a:r>
            <a:r>
              <a:rPr lang="en-GB" sz="2600" i="1" dirty="0" err="1">
                <a:latin typeface="Times New Roman" panose="02020603050405020304" pitchFamily="18" charset="0"/>
                <a:ea typeface="Tahoma" panose="020B0604030504040204" pitchFamily="34" charset="0"/>
                <a:cs typeface="Times New Roman" panose="02020603050405020304" pitchFamily="18" charset="0"/>
              </a:rPr>
              <a:t>tập</a:t>
            </a:r>
            <a:r>
              <a:rPr lang="en-GB" sz="2600" i="1" dirty="0">
                <a:latin typeface="Times New Roman" panose="02020603050405020304" pitchFamily="18" charset="0"/>
                <a:ea typeface="Tahoma" panose="020B0604030504040204" pitchFamily="34" charset="0"/>
                <a:cs typeface="Times New Roman" panose="02020603050405020304" pitchFamily="18" charset="0"/>
              </a:rPr>
              <a:t> </a:t>
            </a:r>
            <a:r>
              <a:rPr lang="en-GB" sz="2600" i="1" dirty="0" err="1">
                <a:latin typeface="Times New Roman" panose="02020603050405020304" pitchFamily="18" charset="0"/>
                <a:ea typeface="Tahoma" panose="020B0604030504040204" pitchFamily="34" charset="0"/>
                <a:cs typeface="Times New Roman" panose="02020603050405020304" pitchFamily="18" charset="0"/>
              </a:rPr>
              <a:t>các</a:t>
            </a:r>
            <a:r>
              <a:rPr lang="en-GB" sz="2600" i="1" dirty="0">
                <a:latin typeface="Times New Roman" panose="02020603050405020304" pitchFamily="18" charset="0"/>
                <a:ea typeface="Tahoma" panose="020B0604030504040204" pitchFamily="34" charset="0"/>
                <a:cs typeface="Times New Roman" panose="02020603050405020304" pitchFamily="18" charset="0"/>
              </a:rPr>
              <a:t> </a:t>
            </a:r>
            <a:r>
              <a:rPr lang="en-GB" sz="2600" i="1" dirty="0" err="1">
                <a:latin typeface="Times New Roman" panose="02020603050405020304" pitchFamily="18" charset="0"/>
                <a:ea typeface="Tahoma" panose="020B0604030504040204" pitchFamily="34" charset="0"/>
                <a:cs typeface="Times New Roman" panose="02020603050405020304" pitchFamily="18" charset="0"/>
              </a:rPr>
              <a:t>phương</a:t>
            </a:r>
            <a:r>
              <a:rPr lang="en-GB" sz="2600" i="1" dirty="0">
                <a:latin typeface="Times New Roman" panose="02020603050405020304" pitchFamily="18" charset="0"/>
                <a:ea typeface="Tahoma" panose="020B0604030504040204" pitchFamily="34" charset="0"/>
                <a:cs typeface="Times New Roman" panose="02020603050405020304" pitchFamily="18" charset="0"/>
              </a:rPr>
              <a:t> </a:t>
            </a:r>
            <a:r>
              <a:rPr lang="en-GB" sz="2600" i="1" dirty="0" err="1">
                <a:latin typeface="Times New Roman" panose="02020603050405020304" pitchFamily="18" charset="0"/>
                <a:ea typeface="Tahoma" panose="020B0604030504040204" pitchFamily="34" charset="0"/>
                <a:cs typeface="Times New Roman" panose="02020603050405020304" pitchFamily="18" charset="0"/>
              </a:rPr>
              <a:t>án</a:t>
            </a:r>
            <a:r>
              <a:rPr lang="en-GB" sz="2600" i="1" dirty="0">
                <a:latin typeface="Times New Roman" panose="02020603050405020304" pitchFamily="18" charset="0"/>
                <a:ea typeface="Tahoma" panose="020B0604030504040204" pitchFamily="34" charset="0"/>
                <a:cs typeface="Times New Roman" panose="02020603050405020304" pitchFamily="18" charset="0"/>
              </a:rPr>
              <a:t>.</a:t>
            </a:r>
          </a:p>
        </p:txBody>
      </p:sp>
    </p:spTree>
    <p:extLst>
      <p:ext uri="{BB962C8B-B14F-4D97-AF65-F5344CB8AC3E}">
        <p14:creationId xmlns:p14="http://schemas.microsoft.com/office/powerpoint/2010/main" val="1309642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AC2DE253-FE3A-42DF-8570-F1294F3B149B}"/>
              </a:ext>
            </a:extLst>
          </p:cNvPr>
          <p:cNvSpPr>
            <a:spLocks noGrp="1" noChangeArrowheads="1"/>
          </p:cNvSpPr>
          <p:nvPr>
            <p:ph type="title"/>
          </p:nvPr>
        </p:nvSpPr>
        <p:spPr>
          <a:xfrm>
            <a:off x="9698" y="0"/>
            <a:ext cx="9134302" cy="838200"/>
          </a:xfrm>
        </p:spPr>
        <p:txBody>
          <a:bodyPr>
            <a:normAutofit/>
          </a:bodyPr>
          <a:lstStyle/>
          <a:p>
            <a:r>
              <a:rPr lang="en-US" altLang="en-US" sz="3500" dirty="0" smtClean="0"/>
              <a:t>3.1. </a:t>
            </a:r>
            <a:r>
              <a:rPr lang="en-US" altLang="en-US" sz="3500" dirty="0" err="1" smtClean="0"/>
              <a:t>Sơ</a:t>
            </a:r>
            <a:r>
              <a:rPr lang="en-US" altLang="en-US" sz="3500" dirty="0" smtClean="0"/>
              <a:t> </a:t>
            </a:r>
            <a:r>
              <a:rPr lang="en-US" altLang="en-US" sz="3500" dirty="0" err="1"/>
              <a:t>đồ</a:t>
            </a:r>
            <a:r>
              <a:rPr lang="en-US" altLang="en-US" sz="3500" dirty="0"/>
              <a:t> </a:t>
            </a:r>
            <a:r>
              <a:rPr lang="en-US" altLang="en-US" sz="3500" dirty="0" err="1"/>
              <a:t>chung</a:t>
            </a:r>
            <a:r>
              <a:rPr lang="en-US" altLang="en-US" sz="3500" dirty="0"/>
              <a:t> </a:t>
            </a:r>
          </a:p>
        </p:txBody>
      </p:sp>
      <p:sp>
        <p:nvSpPr>
          <p:cNvPr id="63491" name="Rectangle 3">
            <a:extLst>
              <a:ext uri="{FF2B5EF4-FFF2-40B4-BE49-F238E27FC236}">
                <a16:creationId xmlns:a16="http://schemas.microsoft.com/office/drawing/2014/main" id="{9E6A2E95-4997-42E0-928A-68867D1017EF}"/>
              </a:ext>
            </a:extLst>
          </p:cNvPr>
          <p:cNvSpPr>
            <a:spLocks noGrp="1" noChangeArrowheads="1"/>
          </p:cNvSpPr>
          <p:nvPr>
            <p:ph type="body" idx="1"/>
          </p:nvPr>
        </p:nvSpPr>
        <p:spPr>
          <a:xfrm>
            <a:off x="9698" y="838200"/>
            <a:ext cx="9134302" cy="5181600"/>
          </a:xfrm>
        </p:spPr>
        <p:txBody>
          <a:bodyPr>
            <a:normAutofit/>
          </a:bodyPr>
          <a:lstStyle/>
          <a:p>
            <a:pPr algn="just"/>
            <a:r>
              <a:rPr lang="vi-VN" altLang="en-US" sz="2400" dirty="0">
                <a:latin typeface="Times New Roman" panose="02020603050405020304" pitchFamily="18" charset="0"/>
                <a:cs typeface="Times New Roman" panose="02020603050405020304" pitchFamily="18" charset="0"/>
              </a:rPr>
              <a:t>Ta sẽ mô tả tư tưởng của thuật toán trên mô hình  bài toán tối ưu tổ hợp tổng quát sau </a:t>
            </a:r>
          </a:p>
          <a:p>
            <a:pPr algn="just">
              <a:spcBef>
                <a:spcPts val="1200"/>
              </a:spcBef>
              <a:buFont typeface="Wingdings" panose="05000000000000000000" pitchFamily="2" charset="2"/>
              <a:buNone/>
            </a:pPr>
            <a:r>
              <a:rPr lang="en-GB" altLang="en-US" sz="2400" dirty="0">
                <a:latin typeface="Times New Roman" panose="02020603050405020304" pitchFamily="18" charset="0"/>
                <a:cs typeface="Times New Roman" panose="02020603050405020304" pitchFamily="18" charset="0"/>
              </a:rPr>
              <a:t>		</a:t>
            </a:r>
            <a:r>
              <a:rPr lang="en-GB" altLang="en-US" sz="2400" dirty="0">
                <a:solidFill>
                  <a:srgbClr val="C00000"/>
                </a:solidFill>
                <a:latin typeface="Times New Roman" panose="02020603050405020304" pitchFamily="18" charset="0"/>
                <a:cs typeface="Times New Roman" panose="02020603050405020304" pitchFamily="18" charset="0"/>
              </a:rPr>
              <a:t>	min { </a:t>
            </a:r>
            <a:r>
              <a:rPr lang="en-GB" altLang="en-US" sz="2400" i="1" dirty="0">
                <a:solidFill>
                  <a:srgbClr val="C00000"/>
                </a:solidFill>
                <a:latin typeface="Times New Roman" panose="02020603050405020304" pitchFamily="18" charset="0"/>
                <a:cs typeface="Times New Roman" panose="02020603050405020304" pitchFamily="18" charset="0"/>
              </a:rPr>
              <a:t>f</a:t>
            </a:r>
            <a:r>
              <a:rPr lang="en-GB" altLang="en-US" sz="2400" dirty="0">
                <a:solidFill>
                  <a:srgbClr val="C00000"/>
                </a:solidFill>
                <a:latin typeface="Times New Roman" panose="02020603050405020304" pitchFamily="18" charset="0"/>
                <a:cs typeface="Times New Roman" panose="02020603050405020304" pitchFamily="18" charset="0"/>
              </a:rPr>
              <a:t>(</a:t>
            </a:r>
            <a:r>
              <a:rPr lang="en-GB" altLang="en-US" sz="2400" i="1" dirty="0">
                <a:solidFill>
                  <a:srgbClr val="C00000"/>
                </a:solidFill>
                <a:latin typeface="Times New Roman" panose="02020603050405020304" pitchFamily="18" charset="0"/>
                <a:cs typeface="Times New Roman" panose="02020603050405020304" pitchFamily="18" charset="0"/>
              </a:rPr>
              <a:t>x</a:t>
            </a:r>
            <a:r>
              <a:rPr lang="en-GB" altLang="en-US" sz="2400" dirty="0">
                <a:solidFill>
                  <a:srgbClr val="C00000"/>
                </a:solidFill>
                <a:latin typeface="Times New Roman" panose="02020603050405020304" pitchFamily="18" charset="0"/>
                <a:cs typeface="Times New Roman" panose="02020603050405020304" pitchFamily="18" charset="0"/>
              </a:rPr>
              <a:t>) :  </a:t>
            </a:r>
            <a:r>
              <a:rPr lang="en-GB" altLang="en-US" sz="2400" i="1" dirty="0">
                <a:solidFill>
                  <a:srgbClr val="C00000"/>
                </a:solidFill>
                <a:latin typeface="Times New Roman" panose="02020603050405020304" pitchFamily="18" charset="0"/>
                <a:cs typeface="Times New Roman" panose="02020603050405020304" pitchFamily="18" charset="0"/>
              </a:rPr>
              <a:t>x</a:t>
            </a:r>
            <a:r>
              <a:rPr lang="en-GB" altLang="en-US" sz="2400" dirty="0">
                <a:solidFill>
                  <a:srgbClr val="C00000"/>
                </a:solidFill>
                <a:latin typeface="Times New Roman" panose="02020603050405020304" pitchFamily="18" charset="0"/>
                <a:cs typeface="Times New Roman" panose="02020603050405020304" pitchFamily="18" charset="0"/>
              </a:rPr>
              <a:t> </a:t>
            </a:r>
            <a:r>
              <a:rPr lang="en-GB" altLang="en-US" sz="2400" dirty="0">
                <a:solidFill>
                  <a:srgbClr val="C00000"/>
                </a:solidFill>
                <a:latin typeface="Times New Roman" panose="02020603050405020304" pitchFamily="18" charset="0"/>
                <a:cs typeface="Times New Roman" panose="02020603050405020304" pitchFamily="18" charset="0"/>
                <a:sym typeface="Symbol" panose="05050102010706020507" pitchFamily="18" charset="2"/>
              </a:rPr>
              <a:t></a:t>
            </a:r>
            <a:r>
              <a:rPr lang="en-GB" altLang="en-US" sz="2400" dirty="0">
                <a:solidFill>
                  <a:srgbClr val="C00000"/>
                </a:solidFill>
                <a:latin typeface="Times New Roman" panose="02020603050405020304" pitchFamily="18" charset="0"/>
                <a:cs typeface="Times New Roman" panose="02020603050405020304" pitchFamily="18" charset="0"/>
              </a:rPr>
              <a:t> </a:t>
            </a:r>
            <a:r>
              <a:rPr lang="en-GB" altLang="en-US" sz="2400" i="1" dirty="0">
                <a:solidFill>
                  <a:srgbClr val="C00000"/>
                </a:solidFill>
                <a:latin typeface="Times New Roman" panose="02020603050405020304" pitchFamily="18" charset="0"/>
                <a:cs typeface="Times New Roman" panose="02020603050405020304" pitchFamily="18" charset="0"/>
              </a:rPr>
              <a:t>D</a:t>
            </a:r>
            <a:r>
              <a:rPr lang="en-GB" altLang="en-US" sz="2400" dirty="0">
                <a:solidFill>
                  <a:srgbClr val="C00000"/>
                </a:solidFill>
                <a:latin typeface="Times New Roman" panose="02020603050405020304" pitchFamily="18" charset="0"/>
                <a:cs typeface="Times New Roman" panose="02020603050405020304" pitchFamily="18" charset="0"/>
              </a:rPr>
              <a:t> },</a:t>
            </a:r>
          </a:p>
          <a:p>
            <a:pPr algn="just">
              <a:spcBef>
                <a:spcPts val="1200"/>
              </a:spcBef>
              <a:buFont typeface="Wingdings" panose="05000000000000000000" pitchFamily="2" charset="2"/>
              <a:buNone/>
            </a:pP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trong</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đó</a:t>
            </a:r>
            <a:r>
              <a:rPr lang="en-GB" altLang="en-US" sz="2400" dirty="0">
                <a:latin typeface="Times New Roman" panose="02020603050405020304" pitchFamily="18" charset="0"/>
                <a:cs typeface="Times New Roman" panose="02020603050405020304" pitchFamily="18" charset="0"/>
              </a:rPr>
              <a:t> </a:t>
            </a:r>
            <a:r>
              <a:rPr lang="en-GB" altLang="en-US" sz="2400" i="1" dirty="0">
                <a:latin typeface="Times New Roman" panose="02020603050405020304" pitchFamily="18" charset="0"/>
                <a:cs typeface="Times New Roman" panose="02020603050405020304" pitchFamily="18" charset="0"/>
              </a:rPr>
              <a:t>D</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là</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tập</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hữu</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hạn</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phần</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tử</a:t>
            </a:r>
            <a:r>
              <a:rPr lang="en-GB" altLang="en-US" sz="2400" dirty="0">
                <a:latin typeface="Times New Roman" panose="02020603050405020304" pitchFamily="18" charset="0"/>
                <a:cs typeface="Times New Roman" panose="02020603050405020304" pitchFamily="18" charset="0"/>
              </a:rPr>
              <a:t>. </a:t>
            </a:r>
          </a:p>
          <a:p>
            <a:r>
              <a:rPr lang="vi-VN" altLang="en-US" sz="2400" dirty="0">
                <a:latin typeface="Times New Roman" panose="02020603050405020304" pitchFamily="18" charset="0"/>
                <a:cs typeface="Times New Roman" panose="02020603050405020304" pitchFamily="18" charset="0"/>
              </a:rPr>
              <a:t>Giả thiết rằng tập </a:t>
            </a:r>
            <a:r>
              <a:rPr lang="vi-VN" altLang="en-US" sz="2400" i="1" dirty="0">
                <a:latin typeface="Times New Roman" panose="02020603050405020304" pitchFamily="18" charset="0"/>
                <a:cs typeface="Times New Roman" panose="02020603050405020304" pitchFamily="18" charset="0"/>
              </a:rPr>
              <a:t>D</a:t>
            </a:r>
            <a:r>
              <a:rPr lang="vi-VN" altLang="en-US" sz="2400" dirty="0">
                <a:latin typeface="Times New Roman" panose="02020603050405020304" pitchFamily="18" charset="0"/>
                <a:cs typeface="Times New Roman" panose="02020603050405020304" pitchFamily="18" charset="0"/>
              </a:rPr>
              <a:t> được mô tả như sau</a:t>
            </a:r>
            <a:endParaRPr lang="vi-VN" altLang="en-US" sz="2400" i="1" dirty="0">
              <a:latin typeface="Times New Roman" panose="02020603050405020304" pitchFamily="18" charset="0"/>
              <a:cs typeface="Times New Roman" panose="02020603050405020304" pitchFamily="18" charset="0"/>
            </a:endParaRPr>
          </a:p>
          <a:p>
            <a:pPr algn="just">
              <a:spcBef>
                <a:spcPts val="1200"/>
              </a:spcBef>
              <a:buFont typeface="Wingdings" panose="05000000000000000000" pitchFamily="2" charset="2"/>
              <a:buNone/>
            </a:pPr>
            <a:r>
              <a:rPr lang="en-GB" altLang="en-US" sz="2400" i="1" dirty="0">
                <a:solidFill>
                  <a:srgbClr val="C00000"/>
                </a:solidFill>
                <a:latin typeface="Times New Roman" panose="02020603050405020304" pitchFamily="18" charset="0"/>
                <a:cs typeface="Times New Roman" panose="02020603050405020304" pitchFamily="18" charset="0"/>
              </a:rPr>
              <a:t>        D</a:t>
            </a:r>
            <a:r>
              <a:rPr lang="en-GB" altLang="en-US" sz="2400" dirty="0">
                <a:solidFill>
                  <a:srgbClr val="C00000"/>
                </a:solidFill>
                <a:latin typeface="Times New Roman" panose="02020603050405020304" pitchFamily="18" charset="0"/>
                <a:cs typeface="Times New Roman" panose="02020603050405020304" pitchFamily="18" charset="0"/>
              </a:rPr>
              <a:t> = {</a:t>
            </a:r>
            <a:r>
              <a:rPr lang="en-GB" altLang="en-US" sz="2400" i="1" dirty="0">
                <a:solidFill>
                  <a:srgbClr val="C00000"/>
                </a:solidFill>
                <a:latin typeface="Times New Roman" panose="02020603050405020304" pitchFamily="18" charset="0"/>
                <a:cs typeface="Times New Roman" panose="02020603050405020304" pitchFamily="18" charset="0"/>
              </a:rPr>
              <a:t>x</a:t>
            </a:r>
            <a:r>
              <a:rPr lang="en-GB" altLang="en-US" sz="2400" dirty="0">
                <a:solidFill>
                  <a:srgbClr val="C00000"/>
                </a:solidFill>
                <a:latin typeface="Times New Roman" panose="02020603050405020304" pitchFamily="18" charset="0"/>
                <a:cs typeface="Times New Roman" panose="02020603050405020304" pitchFamily="18" charset="0"/>
              </a:rPr>
              <a:t> = (</a:t>
            </a:r>
            <a:r>
              <a:rPr lang="en-GB" altLang="en-US" sz="2400" i="1" dirty="0">
                <a:solidFill>
                  <a:srgbClr val="C00000"/>
                </a:solidFill>
                <a:latin typeface="Times New Roman" panose="02020603050405020304" pitchFamily="18" charset="0"/>
                <a:cs typeface="Times New Roman" panose="02020603050405020304" pitchFamily="18" charset="0"/>
              </a:rPr>
              <a:t>x</a:t>
            </a:r>
            <a:r>
              <a:rPr lang="en-GB" altLang="en-US" sz="2400" baseline="-25000" dirty="0">
                <a:solidFill>
                  <a:srgbClr val="C00000"/>
                </a:solidFill>
                <a:latin typeface="Times New Roman" panose="02020603050405020304" pitchFamily="18" charset="0"/>
                <a:cs typeface="Times New Roman" panose="02020603050405020304" pitchFamily="18" charset="0"/>
              </a:rPr>
              <a:t>1</a:t>
            </a:r>
            <a:r>
              <a:rPr lang="en-GB" altLang="en-US" sz="2400" dirty="0">
                <a:solidFill>
                  <a:srgbClr val="C00000"/>
                </a:solidFill>
                <a:latin typeface="Times New Roman" panose="02020603050405020304" pitchFamily="18" charset="0"/>
                <a:cs typeface="Times New Roman" panose="02020603050405020304" pitchFamily="18" charset="0"/>
              </a:rPr>
              <a:t>,</a:t>
            </a:r>
            <a:r>
              <a:rPr lang="en-GB" altLang="en-US" sz="2400" i="1" dirty="0">
                <a:solidFill>
                  <a:srgbClr val="C00000"/>
                </a:solidFill>
                <a:latin typeface="Times New Roman" panose="02020603050405020304" pitchFamily="18" charset="0"/>
                <a:cs typeface="Times New Roman" panose="02020603050405020304" pitchFamily="18" charset="0"/>
              </a:rPr>
              <a:t> x</a:t>
            </a:r>
            <a:r>
              <a:rPr lang="en-GB" altLang="en-US" sz="2400" baseline="-25000" dirty="0">
                <a:solidFill>
                  <a:srgbClr val="C00000"/>
                </a:solidFill>
                <a:latin typeface="Times New Roman" panose="02020603050405020304" pitchFamily="18" charset="0"/>
                <a:cs typeface="Times New Roman" panose="02020603050405020304" pitchFamily="18" charset="0"/>
              </a:rPr>
              <a:t>2</a:t>
            </a:r>
            <a:r>
              <a:rPr lang="en-GB" altLang="en-US" sz="2400" dirty="0">
                <a:solidFill>
                  <a:srgbClr val="C00000"/>
                </a:solidFill>
                <a:latin typeface="Times New Roman" panose="02020603050405020304" pitchFamily="18" charset="0"/>
                <a:cs typeface="Times New Roman" panose="02020603050405020304" pitchFamily="18" charset="0"/>
              </a:rPr>
              <a:t>,</a:t>
            </a:r>
            <a:r>
              <a:rPr lang="en-GB" altLang="en-US" sz="2400" i="1" dirty="0">
                <a:solidFill>
                  <a:srgbClr val="C00000"/>
                </a:solidFill>
                <a:latin typeface="Times New Roman" panose="02020603050405020304" pitchFamily="18" charset="0"/>
                <a:cs typeface="Times New Roman" panose="02020603050405020304" pitchFamily="18" charset="0"/>
              </a:rPr>
              <a:t> ..., </a:t>
            </a:r>
            <a:r>
              <a:rPr lang="en-GB" altLang="en-US" sz="2400" i="1" dirty="0" err="1">
                <a:solidFill>
                  <a:srgbClr val="C00000"/>
                </a:solidFill>
                <a:latin typeface="Times New Roman" panose="02020603050405020304" pitchFamily="18" charset="0"/>
                <a:cs typeface="Times New Roman" panose="02020603050405020304" pitchFamily="18" charset="0"/>
              </a:rPr>
              <a:t>x</a:t>
            </a:r>
            <a:r>
              <a:rPr lang="en-GB" altLang="en-US" sz="2400" i="1" baseline="-25000" dirty="0" err="1">
                <a:solidFill>
                  <a:srgbClr val="C00000"/>
                </a:solidFill>
                <a:latin typeface="Times New Roman" panose="02020603050405020304" pitchFamily="18" charset="0"/>
                <a:cs typeface="Times New Roman" panose="02020603050405020304" pitchFamily="18" charset="0"/>
              </a:rPr>
              <a:t>n</a:t>
            </a:r>
            <a:r>
              <a:rPr lang="en-GB" altLang="en-US" sz="2400" dirty="0">
                <a:solidFill>
                  <a:srgbClr val="C00000"/>
                </a:solidFill>
                <a:latin typeface="Times New Roman" panose="02020603050405020304" pitchFamily="18" charset="0"/>
                <a:cs typeface="Times New Roman" panose="02020603050405020304" pitchFamily="18" charset="0"/>
              </a:rPr>
              <a:t>) </a:t>
            </a:r>
            <a:r>
              <a:rPr lang="en-GB" altLang="en-US" sz="2400" dirty="0">
                <a:solidFill>
                  <a:srgbClr val="C00000"/>
                </a:solidFill>
                <a:latin typeface="Times New Roman" panose="02020603050405020304" pitchFamily="18" charset="0"/>
                <a:cs typeface="Times New Roman" panose="02020603050405020304" pitchFamily="18" charset="0"/>
                <a:sym typeface="Symbol" panose="05050102010706020507" pitchFamily="18" charset="2"/>
              </a:rPr>
              <a:t></a:t>
            </a:r>
            <a:r>
              <a:rPr lang="en-GB" altLang="en-US" sz="2400" dirty="0">
                <a:solidFill>
                  <a:srgbClr val="C00000"/>
                </a:solidFill>
                <a:latin typeface="Times New Roman" panose="02020603050405020304" pitchFamily="18" charset="0"/>
                <a:cs typeface="Times New Roman" panose="02020603050405020304" pitchFamily="18" charset="0"/>
              </a:rPr>
              <a:t> </a:t>
            </a:r>
            <a:r>
              <a:rPr lang="en-GB" altLang="en-US" sz="2400" i="1" dirty="0">
                <a:solidFill>
                  <a:srgbClr val="C00000"/>
                </a:solidFill>
                <a:latin typeface="Times New Roman" panose="02020603050405020304" pitchFamily="18" charset="0"/>
                <a:cs typeface="Times New Roman" panose="02020603050405020304" pitchFamily="18" charset="0"/>
              </a:rPr>
              <a:t>A</a:t>
            </a:r>
            <a:r>
              <a:rPr lang="en-GB" altLang="en-US" sz="2400" baseline="-25000" dirty="0">
                <a:solidFill>
                  <a:srgbClr val="C00000"/>
                </a:solidFill>
                <a:latin typeface="Times New Roman" panose="02020603050405020304" pitchFamily="18" charset="0"/>
                <a:cs typeface="Times New Roman" panose="02020603050405020304" pitchFamily="18" charset="0"/>
              </a:rPr>
              <a:t>1</a:t>
            </a:r>
            <a:r>
              <a:rPr lang="en-GB" altLang="en-US" sz="2400" dirty="0">
                <a:solidFill>
                  <a:srgbClr val="C00000"/>
                </a:solidFill>
                <a:latin typeface="Times New Roman" panose="02020603050405020304" pitchFamily="18" charset="0"/>
                <a:cs typeface="Times New Roman" panose="02020603050405020304" pitchFamily="18" charset="0"/>
                <a:sym typeface="Symbol" panose="05050102010706020507" pitchFamily="18" charset="2"/>
              </a:rPr>
              <a:t></a:t>
            </a:r>
            <a:r>
              <a:rPr lang="en-GB" altLang="en-US" sz="2400" dirty="0">
                <a:solidFill>
                  <a:srgbClr val="C00000"/>
                </a:solidFill>
                <a:latin typeface="Times New Roman" panose="02020603050405020304" pitchFamily="18" charset="0"/>
                <a:cs typeface="Times New Roman" panose="02020603050405020304" pitchFamily="18" charset="0"/>
              </a:rPr>
              <a:t> </a:t>
            </a:r>
            <a:r>
              <a:rPr lang="en-GB" altLang="en-US" sz="2400" i="1" dirty="0">
                <a:solidFill>
                  <a:srgbClr val="C00000"/>
                </a:solidFill>
                <a:latin typeface="Times New Roman" panose="02020603050405020304" pitchFamily="18" charset="0"/>
                <a:cs typeface="Times New Roman" panose="02020603050405020304" pitchFamily="18" charset="0"/>
              </a:rPr>
              <a:t>A</a:t>
            </a:r>
            <a:r>
              <a:rPr lang="en-GB" altLang="en-US" sz="2400" baseline="-25000" dirty="0">
                <a:solidFill>
                  <a:srgbClr val="C00000"/>
                </a:solidFill>
                <a:latin typeface="Times New Roman" panose="02020603050405020304" pitchFamily="18" charset="0"/>
                <a:cs typeface="Times New Roman" panose="02020603050405020304" pitchFamily="18" charset="0"/>
              </a:rPr>
              <a:t>2</a:t>
            </a:r>
            <a:r>
              <a:rPr lang="en-GB" altLang="en-US" sz="2400" dirty="0">
                <a:solidFill>
                  <a:srgbClr val="C00000"/>
                </a:solidFill>
                <a:latin typeface="Times New Roman" panose="02020603050405020304" pitchFamily="18" charset="0"/>
                <a:cs typeface="Times New Roman" panose="02020603050405020304" pitchFamily="18" charset="0"/>
                <a:sym typeface="Symbol" panose="05050102010706020507" pitchFamily="18" charset="2"/>
              </a:rPr>
              <a:t></a:t>
            </a:r>
            <a:r>
              <a:rPr lang="en-GB" altLang="en-US" sz="2400" dirty="0">
                <a:solidFill>
                  <a:srgbClr val="C00000"/>
                </a:solidFill>
                <a:latin typeface="Times New Roman" panose="02020603050405020304" pitchFamily="18" charset="0"/>
                <a:cs typeface="Times New Roman" panose="02020603050405020304" pitchFamily="18" charset="0"/>
              </a:rPr>
              <a:t> ... </a:t>
            </a:r>
            <a:r>
              <a:rPr lang="en-GB" altLang="en-US" sz="2400" dirty="0">
                <a:solidFill>
                  <a:srgbClr val="C00000"/>
                </a:solidFill>
                <a:latin typeface="Times New Roman" panose="02020603050405020304" pitchFamily="18" charset="0"/>
                <a:cs typeface="Times New Roman" panose="02020603050405020304" pitchFamily="18" charset="0"/>
                <a:sym typeface="Symbol" panose="05050102010706020507" pitchFamily="18" charset="2"/>
              </a:rPr>
              <a:t></a:t>
            </a:r>
            <a:r>
              <a:rPr lang="en-GB" altLang="en-US" sz="2400" dirty="0">
                <a:solidFill>
                  <a:srgbClr val="C00000"/>
                </a:solidFill>
                <a:latin typeface="Times New Roman" panose="02020603050405020304" pitchFamily="18" charset="0"/>
                <a:cs typeface="Times New Roman" panose="02020603050405020304" pitchFamily="18" charset="0"/>
              </a:rPr>
              <a:t> </a:t>
            </a:r>
            <a:r>
              <a:rPr lang="en-GB" altLang="en-US" sz="2400" i="1" dirty="0">
                <a:solidFill>
                  <a:srgbClr val="C00000"/>
                </a:solidFill>
                <a:latin typeface="Times New Roman" panose="02020603050405020304" pitchFamily="18" charset="0"/>
                <a:cs typeface="Times New Roman" panose="02020603050405020304" pitchFamily="18" charset="0"/>
              </a:rPr>
              <a:t>A</a:t>
            </a:r>
            <a:r>
              <a:rPr lang="en-GB" altLang="en-US" sz="2400" i="1" baseline="-25000" dirty="0">
                <a:solidFill>
                  <a:srgbClr val="C00000"/>
                </a:solidFill>
                <a:latin typeface="Times New Roman" panose="02020603050405020304" pitchFamily="18" charset="0"/>
                <a:cs typeface="Times New Roman" panose="02020603050405020304" pitchFamily="18" charset="0"/>
              </a:rPr>
              <a:t>n</a:t>
            </a:r>
            <a:r>
              <a:rPr lang="en-GB" altLang="en-US" sz="2400" dirty="0">
                <a:solidFill>
                  <a:srgbClr val="C00000"/>
                </a:solidFill>
                <a:latin typeface="Times New Roman" panose="02020603050405020304" pitchFamily="18" charset="0"/>
                <a:cs typeface="Times New Roman" panose="02020603050405020304" pitchFamily="18" charset="0"/>
              </a:rPr>
              <a:t>: </a:t>
            </a:r>
          </a:p>
          <a:p>
            <a:pPr algn="just">
              <a:spcBef>
                <a:spcPts val="1200"/>
              </a:spcBef>
              <a:buFont typeface="Wingdings" panose="05000000000000000000" pitchFamily="2" charset="2"/>
              <a:buNone/>
            </a:pPr>
            <a:r>
              <a:rPr lang="en-GB" altLang="en-US" sz="2400" i="1" dirty="0">
                <a:solidFill>
                  <a:srgbClr val="C00000"/>
                </a:solidFill>
                <a:latin typeface="Times New Roman" panose="02020603050405020304" pitchFamily="18" charset="0"/>
                <a:cs typeface="Times New Roman" panose="02020603050405020304" pitchFamily="18" charset="0"/>
              </a:rPr>
              <a:t>                         x</a:t>
            </a:r>
            <a:r>
              <a:rPr lang="en-GB" altLang="en-US" sz="2400" dirty="0">
                <a:solidFill>
                  <a:srgbClr val="C00000"/>
                </a:solidFill>
                <a:latin typeface="Times New Roman" panose="02020603050405020304" pitchFamily="18" charset="0"/>
                <a:cs typeface="Times New Roman" panose="02020603050405020304" pitchFamily="18" charset="0"/>
              </a:rPr>
              <a:t> </a:t>
            </a:r>
            <a:r>
              <a:rPr lang="en-GB" altLang="en-US" sz="2400" dirty="0" err="1">
                <a:solidFill>
                  <a:srgbClr val="C00000"/>
                </a:solidFill>
                <a:latin typeface="Times New Roman" panose="02020603050405020304" pitchFamily="18" charset="0"/>
                <a:cs typeface="Times New Roman" panose="02020603050405020304" pitchFamily="18" charset="0"/>
              </a:rPr>
              <a:t>thoả</a:t>
            </a:r>
            <a:r>
              <a:rPr lang="en-GB" altLang="en-US" sz="2400" dirty="0">
                <a:solidFill>
                  <a:srgbClr val="C00000"/>
                </a:solidFill>
                <a:latin typeface="Times New Roman" panose="02020603050405020304" pitchFamily="18" charset="0"/>
                <a:cs typeface="Times New Roman" panose="02020603050405020304" pitchFamily="18" charset="0"/>
              </a:rPr>
              <a:t> </a:t>
            </a:r>
            <a:r>
              <a:rPr lang="en-GB" altLang="en-US" sz="2400" dirty="0" err="1">
                <a:solidFill>
                  <a:srgbClr val="C00000"/>
                </a:solidFill>
                <a:latin typeface="Times New Roman" panose="02020603050405020304" pitchFamily="18" charset="0"/>
                <a:cs typeface="Times New Roman" panose="02020603050405020304" pitchFamily="18" charset="0"/>
              </a:rPr>
              <a:t>mãn</a:t>
            </a:r>
            <a:r>
              <a:rPr lang="en-GB" altLang="en-US" sz="2400" dirty="0">
                <a:solidFill>
                  <a:srgbClr val="C00000"/>
                </a:solidFill>
                <a:latin typeface="Times New Roman" panose="02020603050405020304" pitchFamily="18" charset="0"/>
                <a:cs typeface="Times New Roman" panose="02020603050405020304" pitchFamily="18" charset="0"/>
              </a:rPr>
              <a:t> </a:t>
            </a:r>
            <a:r>
              <a:rPr lang="en-GB" altLang="en-US" sz="2400" dirty="0" err="1">
                <a:solidFill>
                  <a:srgbClr val="C00000"/>
                </a:solidFill>
                <a:latin typeface="Times New Roman" panose="02020603050405020304" pitchFamily="18" charset="0"/>
                <a:cs typeface="Times New Roman" panose="02020603050405020304" pitchFamily="18" charset="0"/>
              </a:rPr>
              <a:t>tính</a:t>
            </a:r>
            <a:r>
              <a:rPr lang="en-GB" altLang="en-US" sz="2400" dirty="0">
                <a:solidFill>
                  <a:srgbClr val="C00000"/>
                </a:solidFill>
                <a:latin typeface="Times New Roman" panose="02020603050405020304" pitchFamily="18" charset="0"/>
                <a:cs typeface="Times New Roman" panose="02020603050405020304" pitchFamily="18" charset="0"/>
              </a:rPr>
              <a:t> </a:t>
            </a:r>
            <a:r>
              <a:rPr lang="en-GB" altLang="en-US" sz="2400" dirty="0" err="1">
                <a:solidFill>
                  <a:srgbClr val="C00000"/>
                </a:solidFill>
                <a:latin typeface="Times New Roman" panose="02020603050405020304" pitchFamily="18" charset="0"/>
                <a:cs typeface="Times New Roman" panose="02020603050405020304" pitchFamily="18" charset="0"/>
              </a:rPr>
              <a:t>chất</a:t>
            </a:r>
            <a:r>
              <a:rPr lang="en-GB" altLang="en-US" sz="2400" dirty="0">
                <a:solidFill>
                  <a:srgbClr val="C00000"/>
                </a:solidFill>
                <a:latin typeface="Times New Roman" panose="02020603050405020304" pitchFamily="18" charset="0"/>
                <a:cs typeface="Times New Roman" panose="02020603050405020304" pitchFamily="18" charset="0"/>
              </a:rPr>
              <a:t> </a:t>
            </a:r>
            <a:r>
              <a:rPr lang="en-GB" altLang="en-US" sz="2400" i="1" dirty="0">
                <a:solidFill>
                  <a:srgbClr val="C00000"/>
                </a:solidFill>
                <a:latin typeface="Times New Roman" panose="02020603050405020304" pitchFamily="18" charset="0"/>
                <a:cs typeface="Times New Roman" panose="02020603050405020304" pitchFamily="18" charset="0"/>
              </a:rPr>
              <a:t>P</a:t>
            </a:r>
            <a:r>
              <a:rPr lang="en-GB" altLang="en-US" sz="2400" dirty="0">
                <a:solidFill>
                  <a:srgbClr val="C00000"/>
                </a:solidFill>
                <a:latin typeface="Times New Roman" panose="02020603050405020304" pitchFamily="18" charset="0"/>
                <a:cs typeface="Times New Roman" panose="02020603050405020304" pitchFamily="18" charset="0"/>
              </a:rPr>
              <a:t>},</a:t>
            </a:r>
          </a:p>
          <a:p>
            <a:pPr algn="just">
              <a:spcBef>
                <a:spcPts val="1200"/>
              </a:spcBef>
              <a:buFont typeface="Wingdings" panose="05000000000000000000" pitchFamily="2" charset="2"/>
              <a:buNone/>
            </a:pP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với</a:t>
            </a:r>
            <a:r>
              <a:rPr lang="en-GB" altLang="en-US" sz="2400" i="1" dirty="0">
                <a:latin typeface="Times New Roman" panose="02020603050405020304" pitchFamily="18" charset="0"/>
                <a:cs typeface="Times New Roman" panose="02020603050405020304" pitchFamily="18" charset="0"/>
              </a:rPr>
              <a:t> A</a:t>
            </a:r>
            <a:r>
              <a:rPr lang="en-GB" altLang="en-US" sz="2400" baseline="-25000" dirty="0">
                <a:latin typeface="Times New Roman" panose="02020603050405020304" pitchFamily="18" charset="0"/>
                <a:cs typeface="Times New Roman" panose="02020603050405020304" pitchFamily="18" charset="0"/>
              </a:rPr>
              <a:t>1</a:t>
            </a:r>
            <a:r>
              <a:rPr lang="en-GB" altLang="en-US" sz="2400" i="1" dirty="0">
                <a:latin typeface="Times New Roman" panose="02020603050405020304" pitchFamily="18" charset="0"/>
                <a:cs typeface="Times New Roman" panose="02020603050405020304" pitchFamily="18" charset="0"/>
              </a:rPr>
              <a:t>, A</a:t>
            </a:r>
            <a:r>
              <a:rPr lang="en-GB" altLang="en-US" sz="2400" baseline="-25000" dirty="0">
                <a:latin typeface="Times New Roman" panose="02020603050405020304" pitchFamily="18" charset="0"/>
                <a:cs typeface="Times New Roman" panose="02020603050405020304" pitchFamily="18" charset="0"/>
              </a:rPr>
              <a:t>2</a:t>
            </a:r>
            <a:r>
              <a:rPr lang="en-GB" altLang="en-US" sz="2400" i="1" dirty="0">
                <a:latin typeface="Times New Roman" panose="02020603050405020304" pitchFamily="18" charset="0"/>
                <a:cs typeface="Times New Roman" panose="02020603050405020304" pitchFamily="18" charset="0"/>
              </a:rPr>
              <a:t>, ..., A</a:t>
            </a:r>
            <a:r>
              <a:rPr lang="en-GB" altLang="en-US" sz="2400" i="1" baseline="-25000" dirty="0">
                <a:latin typeface="Times New Roman" panose="02020603050405020304" pitchFamily="18" charset="0"/>
                <a:cs typeface="Times New Roman" panose="02020603050405020304" pitchFamily="18" charset="0"/>
              </a:rPr>
              <a:t>n</a:t>
            </a:r>
            <a:r>
              <a:rPr lang="en-GB" altLang="en-US" sz="2400" i="1"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là</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các</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tập</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hữu</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hạn</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còn</a:t>
            </a:r>
            <a:r>
              <a:rPr lang="en-GB" altLang="en-US" sz="2400" dirty="0">
                <a:latin typeface="Times New Roman" panose="02020603050405020304" pitchFamily="18" charset="0"/>
                <a:cs typeface="Times New Roman" panose="02020603050405020304" pitchFamily="18" charset="0"/>
              </a:rPr>
              <a:t> </a:t>
            </a:r>
            <a:r>
              <a:rPr lang="en-GB" altLang="en-US" sz="2400" i="1" dirty="0">
                <a:latin typeface="Times New Roman" panose="02020603050405020304" pitchFamily="18" charset="0"/>
                <a:cs typeface="Times New Roman" panose="02020603050405020304" pitchFamily="18" charset="0"/>
              </a:rPr>
              <a:t>P</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là</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tính</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chất</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trên</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tích</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Đề</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các</a:t>
            </a:r>
            <a:r>
              <a:rPr lang="en-GB" altLang="en-US" sz="2400" dirty="0">
                <a:latin typeface="Times New Roman" panose="02020603050405020304" pitchFamily="18" charset="0"/>
                <a:cs typeface="Times New Roman" panose="02020603050405020304" pitchFamily="18" charset="0"/>
              </a:rPr>
              <a:t> </a:t>
            </a:r>
            <a:r>
              <a:rPr lang="en-GB" altLang="en-US" sz="2400" i="1" dirty="0">
                <a:latin typeface="Times New Roman" panose="02020603050405020304" pitchFamily="18" charset="0"/>
                <a:cs typeface="Times New Roman" panose="02020603050405020304" pitchFamily="18" charset="0"/>
              </a:rPr>
              <a:t>A</a:t>
            </a:r>
            <a:r>
              <a:rPr lang="en-GB" altLang="en-US" sz="2400" baseline="-25000" dirty="0">
                <a:latin typeface="Times New Roman" panose="02020603050405020304" pitchFamily="18" charset="0"/>
                <a:cs typeface="Times New Roman" panose="02020603050405020304" pitchFamily="18" charset="0"/>
              </a:rPr>
              <a:t>1</a:t>
            </a:r>
            <a:r>
              <a:rPr lang="en-GB" altLang="en-US" sz="2400" i="1" dirty="0">
                <a:latin typeface="Times New Roman" panose="02020603050405020304" pitchFamily="18" charset="0"/>
                <a:cs typeface="Times New Roman" panose="02020603050405020304" pitchFamily="18" charset="0"/>
              </a:rPr>
              <a:t> </a:t>
            </a:r>
            <a:r>
              <a:rPr lang="en-GB" altLang="en-US" sz="2400" dirty="0">
                <a:latin typeface="Times New Roman" panose="02020603050405020304" pitchFamily="18" charset="0"/>
                <a:cs typeface="Times New Roman" panose="02020603050405020304" pitchFamily="18" charset="0"/>
                <a:sym typeface="Symbol" panose="05050102010706020507" pitchFamily="18" charset="2"/>
              </a:rPr>
              <a:t></a:t>
            </a:r>
            <a:r>
              <a:rPr lang="en-GB" altLang="en-US" sz="2400" dirty="0">
                <a:latin typeface="Times New Roman" panose="02020603050405020304" pitchFamily="18" charset="0"/>
                <a:cs typeface="Times New Roman" panose="02020603050405020304" pitchFamily="18" charset="0"/>
              </a:rPr>
              <a:t> </a:t>
            </a:r>
            <a:r>
              <a:rPr lang="en-GB" altLang="en-US" sz="2400" i="1" dirty="0">
                <a:latin typeface="Times New Roman" panose="02020603050405020304" pitchFamily="18" charset="0"/>
                <a:cs typeface="Times New Roman" panose="02020603050405020304" pitchFamily="18" charset="0"/>
              </a:rPr>
              <a:t>A</a:t>
            </a:r>
            <a:r>
              <a:rPr lang="en-GB" altLang="en-US" sz="2400" baseline="-25000" dirty="0">
                <a:latin typeface="Times New Roman" panose="02020603050405020304" pitchFamily="18" charset="0"/>
                <a:cs typeface="Times New Roman" panose="02020603050405020304" pitchFamily="18" charset="0"/>
              </a:rPr>
              <a:t>2</a:t>
            </a:r>
            <a:r>
              <a:rPr lang="en-GB" altLang="en-US" sz="2400" i="1" dirty="0">
                <a:latin typeface="Times New Roman" panose="02020603050405020304" pitchFamily="18" charset="0"/>
                <a:cs typeface="Times New Roman" panose="02020603050405020304" pitchFamily="18" charset="0"/>
              </a:rPr>
              <a:t> </a:t>
            </a:r>
            <a:r>
              <a:rPr lang="en-GB" altLang="en-US" sz="2400" dirty="0">
                <a:latin typeface="Times New Roman" panose="02020603050405020304" pitchFamily="18" charset="0"/>
                <a:cs typeface="Times New Roman" panose="02020603050405020304" pitchFamily="18" charset="0"/>
                <a:sym typeface="Symbol" panose="05050102010706020507" pitchFamily="18" charset="2"/>
              </a:rPr>
              <a:t></a:t>
            </a:r>
            <a:r>
              <a:rPr lang="en-GB" altLang="en-US" sz="2400" dirty="0">
                <a:latin typeface="Times New Roman" panose="02020603050405020304" pitchFamily="18" charset="0"/>
                <a:cs typeface="Times New Roman" panose="02020603050405020304" pitchFamily="18" charset="0"/>
              </a:rPr>
              <a:t> ... </a:t>
            </a:r>
            <a:r>
              <a:rPr lang="en-GB" altLang="en-US" sz="2400" dirty="0">
                <a:latin typeface="Times New Roman" panose="02020603050405020304" pitchFamily="18" charset="0"/>
                <a:cs typeface="Times New Roman" panose="02020603050405020304" pitchFamily="18" charset="0"/>
                <a:sym typeface="Symbol" panose="05050102010706020507" pitchFamily="18" charset="2"/>
              </a:rPr>
              <a:t></a:t>
            </a:r>
            <a:r>
              <a:rPr lang="en-GB" altLang="en-US" sz="2400" dirty="0">
                <a:latin typeface="Times New Roman" panose="02020603050405020304" pitchFamily="18" charset="0"/>
                <a:cs typeface="Times New Roman" panose="02020603050405020304" pitchFamily="18" charset="0"/>
              </a:rPr>
              <a:t> </a:t>
            </a:r>
            <a:r>
              <a:rPr lang="en-GB" altLang="en-US" sz="2400" i="1" dirty="0">
                <a:latin typeface="Times New Roman" panose="02020603050405020304" pitchFamily="18" charset="0"/>
                <a:cs typeface="Times New Roman" panose="02020603050405020304" pitchFamily="18" charset="0"/>
              </a:rPr>
              <a:t>A</a:t>
            </a:r>
            <a:r>
              <a:rPr lang="en-GB" altLang="en-US" sz="2400" i="1" baseline="-25000" dirty="0">
                <a:latin typeface="Times New Roman" panose="02020603050405020304" pitchFamily="18" charset="0"/>
                <a:cs typeface="Times New Roman" panose="02020603050405020304" pitchFamily="18" charset="0"/>
              </a:rPr>
              <a:t>n</a:t>
            </a:r>
            <a:r>
              <a:rPr lang="en-GB" altLang="en-US"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830774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C823FF09-30E2-4325-B2DA-A123C98E0138}"/>
              </a:ext>
            </a:extLst>
          </p:cNvPr>
          <p:cNvSpPr>
            <a:spLocks noGrp="1" noChangeArrowheads="1"/>
          </p:cNvSpPr>
          <p:nvPr>
            <p:ph type="title"/>
          </p:nvPr>
        </p:nvSpPr>
        <p:spPr>
          <a:xfrm>
            <a:off x="16624" y="76201"/>
            <a:ext cx="8498726" cy="609600"/>
          </a:xfrm>
        </p:spPr>
        <p:txBody>
          <a:bodyPr>
            <a:normAutofit fontScale="90000"/>
          </a:bodyPr>
          <a:lstStyle/>
          <a:p>
            <a:r>
              <a:rPr lang="en-US" altLang="en-US" dirty="0" err="1"/>
              <a:t>Nhận</a:t>
            </a:r>
            <a:r>
              <a:rPr lang="en-US" altLang="en-US" dirty="0"/>
              <a:t> </a:t>
            </a:r>
            <a:r>
              <a:rPr lang="en-US" altLang="en-US" dirty="0" err="1"/>
              <a:t>xét</a:t>
            </a:r>
            <a:endParaRPr lang="en-US" altLang="en-US" dirty="0"/>
          </a:p>
        </p:txBody>
      </p:sp>
      <p:sp>
        <p:nvSpPr>
          <p:cNvPr id="64515" name="Rectangle 3">
            <a:extLst>
              <a:ext uri="{FF2B5EF4-FFF2-40B4-BE49-F238E27FC236}">
                <a16:creationId xmlns:a16="http://schemas.microsoft.com/office/drawing/2014/main" id="{0CCF3F2F-BD1C-4637-982E-DFFD2C2959DF}"/>
              </a:ext>
            </a:extLst>
          </p:cNvPr>
          <p:cNvSpPr>
            <a:spLocks noGrp="1" noChangeArrowheads="1"/>
          </p:cNvSpPr>
          <p:nvPr>
            <p:ph type="body" idx="1"/>
          </p:nvPr>
        </p:nvSpPr>
        <p:spPr>
          <a:xfrm>
            <a:off x="16624" y="824345"/>
            <a:ext cx="9127375" cy="5181600"/>
          </a:xfrm>
        </p:spPr>
        <p:txBody>
          <a:bodyPr/>
          <a:lstStyle/>
          <a:p>
            <a:pPr algn="just">
              <a:defRPr/>
            </a:pPr>
            <a:r>
              <a:rPr lang="vi-VN" sz="2800">
                <a:latin typeface="Times New Roman" panose="02020603050405020304" pitchFamily="18" charset="0"/>
                <a:cs typeface="Times New Roman" panose="02020603050405020304" pitchFamily="18" charset="0"/>
              </a:rPr>
              <a:t>Yêu cầu về mô tả của tập </a:t>
            </a:r>
            <a:r>
              <a:rPr lang="vi-VN" sz="2800" i="1">
                <a:latin typeface="Times New Roman" panose="02020603050405020304" pitchFamily="18" charset="0"/>
                <a:cs typeface="Times New Roman" panose="02020603050405020304" pitchFamily="18" charset="0"/>
              </a:rPr>
              <a:t>D </a:t>
            </a:r>
            <a:r>
              <a:rPr lang="en-US" sz="2800">
                <a:latin typeface="Times New Roman" panose="02020603050405020304" pitchFamily="18" charset="0"/>
                <a:cs typeface="Times New Roman" panose="02020603050405020304" pitchFamily="18" charset="0"/>
              </a:rPr>
              <a:t>là</a:t>
            </a:r>
            <a:r>
              <a:rPr lang="vi-VN" sz="2800">
                <a:latin typeface="Times New Roman" panose="02020603050405020304" pitchFamily="18" charset="0"/>
                <a:cs typeface="Times New Roman" panose="02020603050405020304" pitchFamily="18" charset="0"/>
              </a:rPr>
              <a:t> để có thể sử dụng thuật toán quay lui để liệt kê các phương án của bài toán. </a:t>
            </a:r>
          </a:p>
          <a:p>
            <a:pPr algn="just">
              <a:defRPr/>
            </a:pPr>
            <a:r>
              <a:rPr lang="en-GB" sz="2800">
                <a:latin typeface="Times New Roman" panose="02020603050405020304" pitchFamily="18" charset="0"/>
                <a:cs typeface="Times New Roman" panose="02020603050405020304" pitchFamily="18" charset="0"/>
              </a:rPr>
              <a:t>Bài toán </a:t>
            </a:r>
          </a:p>
          <a:p>
            <a:pPr algn="just">
              <a:buFont typeface="Wingdings" panose="05000000000000000000" pitchFamily="2" charset="2"/>
              <a:buNone/>
              <a:defRPr/>
            </a:pPr>
            <a:r>
              <a:rPr lang="en-GB" sz="2800">
                <a:solidFill>
                  <a:srgbClr val="002060"/>
                </a:solidFill>
                <a:latin typeface="Times New Roman" panose="02020603050405020304" pitchFamily="18" charset="0"/>
                <a:cs typeface="Times New Roman" panose="02020603050405020304" pitchFamily="18" charset="0"/>
              </a:rPr>
              <a:t>               max {</a:t>
            </a:r>
            <a:r>
              <a:rPr lang="en-GB" sz="2800" i="1">
                <a:solidFill>
                  <a:srgbClr val="002060"/>
                </a:solidFill>
                <a:latin typeface="Times New Roman" panose="02020603050405020304" pitchFamily="18" charset="0"/>
                <a:cs typeface="Times New Roman" panose="02020603050405020304" pitchFamily="18" charset="0"/>
              </a:rPr>
              <a:t>f</a:t>
            </a:r>
            <a:r>
              <a:rPr lang="en-GB" sz="2800">
                <a:solidFill>
                  <a:srgbClr val="002060"/>
                </a:solidFill>
                <a:latin typeface="Times New Roman" panose="02020603050405020304" pitchFamily="18" charset="0"/>
                <a:cs typeface="Times New Roman" panose="02020603050405020304" pitchFamily="18" charset="0"/>
              </a:rPr>
              <a:t>(</a:t>
            </a:r>
            <a:r>
              <a:rPr lang="en-GB" sz="2800" i="1">
                <a:solidFill>
                  <a:srgbClr val="002060"/>
                </a:solidFill>
                <a:latin typeface="Times New Roman" panose="02020603050405020304" pitchFamily="18" charset="0"/>
                <a:cs typeface="Times New Roman" panose="02020603050405020304" pitchFamily="18" charset="0"/>
              </a:rPr>
              <a:t>x</a:t>
            </a:r>
            <a:r>
              <a:rPr lang="en-GB" sz="2800">
                <a:solidFill>
                  <a:srgbClr val="002060"/>
                </a:solidFill>
                <a:latin typeface="Times New Roman" panose="02020603050405020304" pitchFamily="18" charset="0"/>
                <a:cs typeface="Times New Roman" panose="02020603050405020304" pitchFamily="18" charset="0"/>
              </a:rPr>
              <a:t>): </a:t>
            </a:r>
            <a:r>
              <a:rPr lang="en-GB" sz="2800" i="1">
                <a:solidFill>
                  <a:srgbClr val="002060"/>
                </a:solidFill>
                <a:latin typeface="Times New Roman" panose="02020603050405020304" pitchFamily="18" charset="0"/>
                <a:cs typeface="Times New Roman" panose="02020603050405020304" pitchFamily="18" charset="0"/>
              </a:rPr>
              <a:t>x</a:t>
            </a:r>
            <a:r>
              <a:rPr lang="en-GB" sz="2800">
                <a:solidFill>
                  <a:srgbClr val="002060"/>
                </a:solidFill>
                <a:latin typeface="Times New Roman" panose="02020603050405020304" pitchFamily="18" charset="0"/>
                <a:cs typeface="Times New Roman" panose="02020603050405020304" pitchFamily="18" charset="0"/>
              </a:rPr>
              <a:t> </a:t>
            </a:r>
            <a:r>
              <a:rPr lang="en-GB" sz="2800">
                <a:solidFill>
                  <a:srgbClr val="002060"/>
                </a:solidFill>
                <a:latin typeface="Times New Roman" panose="02020603050405020304" pitchFamily="18" charset="0"/>
                <a:cs typeface="Times New Roman" panose="02020603050405020304" pitchFamily="18" charset="0"/>
                <a:sym typeface="Symbol" panose="05050102010706020507" pitchFamily="18" charset="2"/>
              </a:rPr>
              <a:t> </a:t>
            </a:r>
            <a:r>
              <a:rPr lang="en-GB" sz="2800" i="1">
                <a:solidFill>
                  <a:srgbClr val="002060"/>
                </a:solidFill>
                <a:latin typeface="Times New Roman" panose="02020603050405020304" pitchFamily="18" charset="0"/>
                <a:cs typeface="Times New Roman" panose="02020603050405020304" pitchFamily="18" charset="0"/>
                <a:sym typeface="Symbol" panose="05050102010706020507" pitchFamily="18" charset="2"/>
              </a:rPr>
              <a:t>D</a:t>
            </a:r>
            <a:r>
              <a:rPr lang="en-GB" sz="2800">
                <a:solidFill>
                  <a:srgbClr val="002060"/>
                </a:solidFill>
                <a:latin typeface="Times New Roman" panose="02020603050405020304" pitchFamily="18" charset="0"/>
                <a:cs typeface="Times New Roman" panose="02020603050405020304" pitchFamily="18" charset="0"/>
                <a:sym typeface="Symbol" panose="05050102010706020507" pitchFamily="18" charset="2"/>
              </a:rPr>
              <a:t>} </a:t>
            </a:r>
          </a:p>
          <a:p>
            <a:pPr algn="just">
              <a:buFont typeface="Wingdings" panose="05000000000000000000" pitchFamily="2" charset="2"/>
              <a:buNone/>
              <a:defRPr/>
            </a:pPr>
            <a:r>
              <a:rPr lang="en-GB" sz="2800">
                <a:latin typeface="Times New Roman" panose="02020603050405020304" pitchFamily="18" charset="0"/>
                <a:cs typeface="Times New Roman" panose="02020603050405020304" pitchFamily="18" charset="0"/>
                <a:sym typeface="Symbol" panose="05050102010706020507" pitchFamily="18" charset="2"/>
              </a:rPr>
              <a:t>    là tương đương với bài toán</a:t>
            </a:r>
          </a:p>
          <a:p>
            <a:pPr algn="just">
              <a:buFont typeface="Wingdings" panose="05000000000000000000" pitchFamily="2" charset="2"/>
              <a:buNone/>
              <a:defRPr/>
            </a:pPr>
            <a:r>
              <a:rPr lang="en-GB" sz="2800">
                <a:latin typeface="Times New Roman" panose="02020603050405020304" pitchFamily="18" charset="0"/>
                <a:cs typeface="Times New Roman" panose="02020603050405020304" pitchFamily="18" charset="0"/>
              </a:rPr>
              <a:t>               min {</a:t>
            </a:r>
            <a:r>
              <a:rPr lang="en-GB" sz="2800" i="1">
                <a:latin typeface="Times New Roman" panose="02020603050405020304" pitchFamily="18" charset="0"/>
                <a:cs typeface="Times New Roman" panose="02020603050405020304" pitchFamily="18" charset="0"/>
              </a:rPr>
              <a:t>g</a:t>
            </a:r>
            <a:r>
              <a:rPr lang="en-GB" sz="2800">
                <a:latin typeface="Times New Roman" panose="02020603050405020304" pitchFamily="18" charset="0"/>
                <a:cs typeface="Times New Roman" panose="02020603050405020304" pitchFamily="18" charset="0"/>
              </a:rPr>
              <a:t>(</a:t>
            </a:r>
            <a:r>
              <a:rPr lang="en-GB" sz="2800" i="1">
                <a:latin typeface="Times New Roman" panose="02020603050405020304" pitchFamily="18" charset="0"/>
                <a:cs typeface="Times New Roman" panose="02020603050405020304" pitchFamily="18" charset="0"/>
              </a:rPr>
              <a:t>x</a:t>
            </a:r>
            <a:r>
              <a:rPr lang="en-GB" sz="2800">
                <a:latin typeface="Times New Roman" panose="02020603050405020304" pitchFamily="18" charset="0"/>
                <a:cs typeface="Times New Roman" panose="02020603050405020304" pitchFamily="18" charset="0"/>
              </a:rPr>
              <a:t>): </a:t>
            </a:r>
            <a:r>
              <a:rPr lang="en-GB" sz="2800" i="1">
                <a:latin typeface="Times New Roman" panose="02020603050405020304" pitchFamily="18" charset="0"/>
                <a:cs typeface="Times New Roman" panose="02020603050405020304" pitchFamily="18" charset="0"/>
              </a:rPr>
              <a:t>x</a:t>
            </a:r>
            <a:r>
              <a:rPr lang="en-GB" sz="2800">
                <a:latin typeface="Times New Roman" panose="02020603050405020304" pitchFamily="18" charset="0"/>
                <a:cs typeface="Times New Roman" panose="02020603050405020304" pitchFamily="18" charset="0"/>
              </a:rPr>
              <a:t> </a:t>
            </a:r>
            <a:r>
              <a:rPr lang="en-GB" sz="2800">
                <a:latin typeface="Times New Roman" panose="02020603050405020304" pitchFamily="18" charset="0"/>
                <a:cs typeface="Times New Roman" panose="02020603050405020304" pitchFamily="18" charset="0"/>
                <a:sym typeface="Symbol" panose="05050102010706020507" pitchFamily="18" charset="2"/>
              </a:rPr>
              <a:t> </a:t>
            </a:r>
            <a:r>
              <a:rPr lang="en-GB" sz="2800" i="1">
                <a:latin typeface="Times New Roman" panose="02020603050405020304" pitchFamily="18" charset="0"/>
                <a:cs typeface="Times New Roman" panose="02020603050405020304" pitchFamily="18" charset="0"/>
                <a:sym typeface="Symbol" panose="05050102010706020507" pitchFamily="18" charset="2"/>
              </a:rPr>
              <a:t>D</a:t>
            </a:r>
            <a:r>
              <a:rPr lang="en-GB" sz="2800">
                <a:latin typeface="Times New Roman" panose="02020603050405020304" pitchFamily="18" charset="0"/>
                <a:cs typeface="Times New Roman" panose="02020603050405020304" pitchFamily="18" charset="0"/>
                <a:sym typeface="Symbol" panose="05050102010706020507" pitchFamily="18" charset="2"/>
              </a:rPr>
              <a:t>}, trong đó </a:t>
            </a:r>
            <a:r>
              <a:rPr lang="en-GB" sz="2800" i="1">
                <a:latin typeface="Times New Roman" panose="02020603050405020304" pitchFamily="18" charset="0"/>
                <a:cs typeface="Times New Roman" panose="02020603050405020304" pitchFamily="18" charset="0"/>
                <a:sym typeface="Symbol" panose="05050102010706020507" pitchFamily="18" charset="2"/>
              </a:rPr>
              <a:t>g</a:t>
            </a:r>
            <a:r>
              <a:rPr lang="en-GB" sz="2800">
                <a:latin typeface="Times New Roman" panose="02020603050405020304" pitchFamily="18" charset="0"/>
                <a:cs typeface="Times New Roman" panose="02020603050405020304" pitchFamily="18" charset="0"/>
                <a:sym typeface="Symbol" panose="05050102010706020507" pitchFamily="18" charset="2"/>
              </a:rPr>
              <a:t>(</a:t>
            </a:r>
            <a:r>
              <a:rPr lang="en-GB" sz="2800" i="1">
                <a:latin typeface="Times New Roman" panose="02020603050405020304" pitchFamily="18" charset="0"/>
                <a:cs typeface="Times New Roman" panose="02020603050405020304" pitchFamily="18" charset="0"/>
                <a:sym typeface="Symbol" panose="05050102010706020507" pitchFamily="18" charset="2"/>
              </a:rPr>
              <a:t>x</a:t>
            </a:r>
            <a:r>
              <a:rPr lang="en-GB" sz="2800">
                <a:latin typeface="Times New Roman" panose="02020603050405020304" pitchFamily="18" charset="0"/>
                <a:cs typeface="Times New Roman" panose="02020603050405020304" pitchFamily="18" charset="0"/>
                <a:sym typeface="Symbol" panose="05050102010706020507" pitchFamily="18" charset="2"/>
              </a:rPr>
              <a:t>) = -</a:t>
            </a:r>
            <a:r>
              <a:rPr lang="en-GB" sz="2800" i="1">
                <a:latin typeface="Times New Roman" panose="02020603050405020304" pitchFamily="18" charset="0"/>
                <a:cs typeface="Times New Roman" panose="02020603050405020304" pitchFamily="18" charset="0"/>
                <a:sym typeface="Symbol" panose="05050102010706020507" pitchFamily="18" charset="2"/>
              </a:rPr>
              <a:t>f</a:t>
            </a:r>
            <a:r>
              <a:rPr lang="en-GB" sz="2800">
                <a:latin typeface="Times New Roman" panose="02020603050405020304" pitchFamily="18" charset="0"/>
                <a:cs typeface="Times New Roman" panose="02020603050405020304" pitchFamily="18" charset="0"/>
                <a:sym typeface="Symbol" panose="05050102010706020507" pitchFamily="18" charset="2"/>
              </a:rPr>
              <a:t>(</a:t>
            </a:r>
            <a:r>
              <a:rPr lang="en-GB" sz="2800" i="1">
                <a:latin typeface="Times New Roman" panose="02020603050405020304" pitchFamily="18" charset="0"/>
                <a:cs typeface="Times New Roman" panose="02020603050405020304" pitchFamily="18" charset="0"/>
                <a:sym typeface="Symbol" panose="05050102010706020507" pitchFamily="18" charset="2"/>
              </a:rPr>
              <a:t>x</a:t>
            </a:r>
            <a:r>
              <a:rPr lang="en-GB" sz="2800">
                <a:latin typeface="Times New Roman" panose="02020603050405020304" pitchFamily="18" charset="0"/>
                <a:cs typeface="Times New Roman" panose="02020603050405020304" pitchFamily="18" charset="0"/>
                <a:sym typeface="Symbol" panose="05050102010706020507" pitchFamily="18" charset="2"/>
              </a:rPr>
              <a:t>) </a:t>
            </a:r>
          </a:p>
          <a:p>
            <a:pPr marL="0" indent="0" algn="just">
              <a:buFontTx/>
              <a:buNone/>
              <a:defRPr/>
            </a:pPr>
            <a:r>
              <a:rPr lang="en-GB" sz="2800">
                <a:latin typeface="Times New Roman" panose="02020603050405020304" pitchFamily="18" charset="0"/>
                <a:cs typeface="Times New Roman" panose="02020603050405020304" pitchFamily="18" charset="0"/>
              </a:rPr>
              <a:t>Do đó ta có thể hạn chế ở việc xét bài toán min.</a:t>
            </a:r>
          </a:p>
        </p:txBody>
      </p:sp>
    </p:spTree>
    <p:extLst>
      <p:ext uri="{BB962C8B-B14F-4D97-AF65-F5344CB8AC3E}">
        <p14:creationId xmlns:p14="http://schemas.microsoft.com/office/powerpoint/2010/main" val="28704678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3">
            <a:extLst>
              <a:ext uri="{FF2B5EF4-FFF2-40B4-BE49-F238E27FC236}">
                <a16:creationId xmlns:a16="http://schemas.microsoft.com/office/drawing/2014/main" id="{D4FF7881-D8CF-4B42-B979-A19F25EC2CEB}"/>
              </a:ext>
            </a:extLst>
          </p:cNvPr>
          <p:cNvSpPr>
            <a:spLocks noGrp="1" noChangeArrowheads="1"/>
          </p:cNvSpPr>
          <p:nvPr>
            <p:ph type="body" sz="half" idx="1"/>
          </p:nvPr>
        </p:nvSpPr>
        <p:spPr>
          <a:xfrm>
            <a:off x="0" y="844277"/>
            <a:ext cx="9144000" cy="914400"/>
          </a:xfrm>
        </p:spPr>
        <p:txBody>
          <a:bodyPr/>
          <a:lstStyle/>
          <a:p>
            <a:pPr marL="0" indent="0" algn="just">
              <a:buNone/>
            </a:pPr>
            <a:r>
              <a:rPr lang="vi-VN" altLang="en-US" sz="2800">
                <a:latin typeface="Times New Roman" panose="02020603050405020304" pitchFamily="18" charset="0"/>
                <a:cs typeface="Times New Roman" panose="02020603050405020304" pitchFamily="18" charset="0"/>
              </a:rPr>
              <a:t>Quá trình phân nhánh được thực hiện nhờ thuật toán quay lui:</a:t>
            </a:r>
            <a:endParaRPr lang="en-US" altLang="en-US" sz="2800">
              <a:latin typeface="Times New Roman" panose="02020603050405020304" pitchFamily="18" charset="0"/>
              <a:cs typeface="Times New Roman" panose="02020603050405020304" pitchFamily="18" charset="0"/>
            </a:endParaRPr>
          </a:p>
        </p:txBody>
      </p:sp>
      <p:sp>
        <p:nvSpPr>
          <p:cNvPr id="65539" name="Text Box 20">
            <a:extLst>
              <a:ext uri="{FF2B5EF4-FFF2-40B4-BE49-F238E27FC236}">
                <a16:creationId xmlns:a16="http://schemas.microsoft.com/office/drawing/2014/main" id="{F214C890-E523-4334-A6E6-650A7E2ED023}"/>
              </a:ext>
            </a:extLst>
          </p:cNvPr>
          <p:cNvSpPr txBox="1">
            <a:spLocks noChangeArrowheads="1"/>
          </p:cNvSpPr>
          <p:nvPr/>
        </p:nvSpPr>
        <p:spPr bwMode="auto">
          <a:xfrm>
            <a:off x="1725613" y="4064000"/>
            <a:ext cx="6019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endParaRPr lang="en-US" altLang="en-US" sz="4000">
              <a:solidFill>
                <a:schemeClr val="tx1"/>
              </a:solidFill>
              <a:latin typeface="Times New Roman" panose="02020603050405020304" pitchFamily="18" charset="0"/>
              <a:cs typeface="Times New Roman" panose="02020603050405020304" pitchFamily="18" charset="0"/>
            </a:endParaRPr>
          </a:p>
        </p:txBody>
      </p:sp>
      <p:graphicFrame>
        <p:nvGraphicFramePr>
          <p:cNvPr id="65546" name="Object 13">
            <a:extLst>
              <a:ext uri="{FF2B5EF4-FFF2-40B4-BE49-F238E27FC236}">
                <a16:creationId xmlns:a16="http://schemas.microsoft.com/office/drawing/2014/main" id="{A8D94EF6-C292-443D-B4C3-881C2A337D6D}"/>
              </a:ext>
            </a:extLst>
          </p:cNvPr>
          <p:cNvGraphicFramePr>
            <a:graphicFrameLocks noChangeAspect="1"/>
          </p:cNvGraphicFramePr>
          <p:nvPr>
            <p:extLst/>
          </p:nvPr>
        </p:nvGraphicFramePr>
        <p:xfrm>
          <a:off x="4046537" y="2124075"/>
          <a:ext cx="417513" cy="566737"/>
        </p:xfrm>
        <a:graphic>
          <a:graphicData uri="http://schemas.openxmlformats.org/presentationml/2006/ole">
            <mc:AlternateContent xmlns:mc="http://schemas.openxmlformats.org/markup-compatibility/2006">
              <mc:Choice xmlns:v="urn:schemas-microsoft-com:vml" Requires="v">
                <p:oleObj spid="_x0000_s21533" name="Equation" r:id="rId3" imgW="177646" imgH="241091" progId="Equation.DSMT4">
                  <p:embed/>
                </p:oleObj>
              </mc:Choice>
              <mc:Fallback>
                <p:oleObj name="Equation" r:id="rId3" imgW="177646" imgH="241091" progId="Equation.DSMT4">
                  <p:embed/>
                  <p:pic>
                    <p:nvPicPr>
                      <p:cNvPr id="65546" name="Object 13">
                        <a:extLst>
                          <a:ext uri="{FF2B5EF4-FFF2-40B4-BE49-F238E27FC236}">
                            <a16:creationId xmlns:a16="http://schemas.microsoft.com/office/drawing/2014/main" id="{A8D94EF6-C292-443D-B4C3-881C2A337D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6537" y="2124075"/>
                        <a:ext cx="417513" cy="566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5547" name="Text Box 4">
            <a:extLst>
              <a:ext uri="{FF2B5EF4-FFF2-40B4-BE49-F238E27FC236}">
                <a16:creationId xmlns:a16="http://schemas.microsoft.com/office/drawing/2014/main" id="{B9488039-FC0D-4901-B29F-A1EE5491AD91}"/>
              </a:ext>
            </a:extLst>
          </p:cNvPr>
          <p:cNvSpPr txBox="1">
            <a:spLocks noChangeArrowheads="1"/>
          </p:cNvSpPr>
          <p:nvPr/>
        </p:nvSpPr>
        <p:spPr bwMode="auto">
          <a:xfrm>
            <a:off x="3817937" y="1447800"/>
            <a:ext cx="15240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a:solidFill>
                  <a:srgbClr val="C00000"/>
                </a:solidFill>
                <a:latin typeface="Times New Roman" panose="02020603050405020304" pitchFamily="18" charset="0"/>
                <a:cs typeface="Times New Roman" panose="02020603050405020304" pitchFamily="18" charset="0"/>
              </a:rPr>
              <a:t>( )   </a:t>
            </a:r>
            <a:r>
              <a:rPr lang="en-US" altLang="en-US" i="1">
                <a:solidFill>
                  <a:srgbClr val="C00000"/>
                </a:solidFill>
                <a:latin typeface="Times New Roman" panose="02020603050405020304" pitchFamily="18" charset="0"/>
                <a:cs typeface="Times New Roman" panose="02020603050405020304" pitchFamily="18" charset="0"/>
              </a:rPr>
              <a:t>D</a:t>
            </a:r>
          </a:p>
        </p:txBody>
      </p:sp>
      <p:grpSp>
        <p:nvGrpSpPr>
          <p:cNvPr id="2" name="Group 1">
            <a:extLst>
              <a:ext uri="{FF2B5EF4-FFF2-40B4-BE49-F238E27FC236}">
                <a16:creationId xmlns:a16="http://schemas.microsoft.com/office/drawing/2014/main" id="{7B538625-FBC8-4A9A-A1C4-EAE068110899}"/>
              </a:ext>
            </a:extLst>
          </p:cNvPr>
          <p:cNvGrpSpPr>
            <a:grpSpLocks/>
          </p:cNvGrpSpPr>
          <p:nvPr/>
        </p:nvGrpSpPr>
        <p:grpSpPr bwMode="auto">
          <a:xfrm rot="20973563">
            <a:off x="1878012" y="2127250"/>
            <a:ext cx="1981200" cy="838200"/>
            <a:chOff x="2593976" y="2311401"/>
            <a:chExt cx="1981200" cy="838200"/>
          </a:xfrm>
        </p:grpSpPr>
        <p:sp>
          <p:nvSpPr>
            <p:cNvPr id="65562" name="Line 5">
              <a:extLst>
                <a:ext uri="{FF2B5EF4-FFF2-40B4-BE49-F238E27FC236}">
                  <a16:creationId xmlns:a16="http://schemas.microsoft.com/office/drawing/2014/main" id="{1914AF8B-82D3-43D7-8AF7-9AA579F3903B}"/>
                </a:ext>
              </a:extLst>
            </p:cNvPr>
            <p:cNvSpPr>
              <a:spLocks noChangeShapeType="1"/>
            </p:cNvSpPr>
            <p:nvPr/>
          </p:nvSpPr>
          <p:spPr bwMode="auto">
            <a:xfrm flipH="1">
              <a:off x="2746376" y="2311401"/>
              <a:ext cx="1828800" cy="685800"/>
            </a:xfrm>
            <a:prstGeom prst="line">
              <a:avLst/>
            </a:prstGeom>
            <a:noFill/>
            <a:ln w="38100">
              <a:solidFill>
                <a:srgbClr val="000099"/>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5563" name="Oval 8">
              <a:extLst>
                <a:ext uri="{FF2B5EF4-FFF2-40B4-BE49-F238E27FC236}">
                  <a16:creationId xmlns:a16="http://schemas.microsoft.com/office/drawing/2014/main" id="{078EB168-225A-4D9F-BD2E-7E34FC571049}"/>
                </a:ext>
              </a:extLst>
            </p:cNvPr>
            <p:cNvSpPr>
              <a:spLocks noChangeArrowheads="1"/>
            </p:cNvSpPr>
            <p:nvPr/>
          </p:nvSpPr>
          <p:spPr bwMode="auto">
            <a:xfrm>
              <a:off x="2593976" y="2921001"/>
              <a:ext cx="228600" cy="228600"/>
            </a:xfrm>
            <a:prstGeom prst="ellipse">
              <a:avLst/>
            </a:prstGeom>
            <a:solidFill>
              <a:schemeClr val="accent1"/>
            </a:solidFill>
            <a:ln w="12700">
              <a:solidFill>
                <a:srgbClr val="000099"/>
              </a:solidFill>
              <a:round/>
              <a:headEnd type="none" w="sm" len="sm"/>
              <a:tailEnd type="none" w="sm" len="sm"/>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4000">
                <a:solidFill>
                  <a:schemeClr val="tx1"/>
                </a:solidFill>
                <a:latin typeface="Times New Roman" panose="02020603050405020304" pitchFamily="18" charset="0"/>
                <a:cs typeface="Times New Roman" panose="02020603050405020304" pitchFamily="18" charset="0"/>
              </a:endParaRPr>
            </a:p>
          </p:txBody>
        </p:sp>
      </p:grpSp>
      <p:grpSp>
        <p:nvGrpSpPr>
          <p:cNvPr id="3" name="Group 2">
            <a:extLst>
              <a:ext uri="{FF2B5EF4-FFF2-40B4-BE49-F238E27FC236}">
                <a16:creationId xmlns:a16="http://schemas.microsoft.com/office/drawing/2014/main" id="{F544D5F6-D0E0-4F5D-BC15-4451090427E9}"/>
              </a:ext>
            </a:extLst>
          </p:cNvPr>
          <p:cNvGrpSpPr>
            <a:grpSpLocks/>
          </p:cNvGrpSpPr>
          <p:nvPr/>
        </p:nvGrpSpPr>
        <p:grpSpPr bwMode="auto">
          <a:xfrm>
            <a:off x="4341812" y="2065337"/>
            <a:ext cx="2438400" cy="914400"/>
            <a:chOff x="4956176" y="2311401"/>
            <a:chExt cx="2438400" cy="914400"/>
          </a:xfrm>
        </p:grpSpPr>
        <p:sp>
          <p:nvSpPr>
            <p:cNvPr id="65560" name="Line 7">
              <a:extLst>
                <a:ext uri="{FF2B5EF4-FFF2-40B4-BE49-F238E27FC236}">
                  <a16:creationId xmlns:a16="http://schemas.microsoft.com/office/drawing/2014/main" id="{CE4902DC-8815-4143-9213-BA84E2C3D16A}"/>
                </a:ext>
              </a:extLst>
            </p:cNvPr>
            <p:cNvSpPr>
              <a:spLocks noChangeShapeType="1"/>
            </p:cNvSpPr>
            <p:nvPr/>
          </p:nvSpPr>
          <p:spPr bwMode="auto">
            <a:xfrm>
              <a:off x="4956176" y="2311401"/>
              <a:ext cx="2209800" cy="762000"/>
            </a:xfrm>
            <a:prstGeom prst="line">
              <a:avLst/>
            </a:prstGeom>
            <a:noFill/>
            <a:ln w="38100">
              <a:solidFill>
                <a:srgbClr val="000099"/>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5561" name="Oval 9">
              <a:extLst>
                <a:ext uri="{FF2B5EF4-FFF2-40B4-BE49-F238E27FC236}">
                  <a16:creationId xmlns:a16="http://schemas.microsoft.com/office/drawing/2014/main" id="{918EC76D-023A-4462-BB06-87277DBF88EB}"/>
                </a:ext>
              </a:extLst>
            </p:cNvPr>
            <p:cNvSpPr>
              <a:spLocks noChangeArrowheads="1"/>
            </p:cNvSpPr>
            <p:nvPr/>
          </p:nvSpPr>
          <p:spPr bwMode="auto">
            <a:xfrm>
              <a:off x="7165976" y="2997201"/>
              <a:ext cx="228600" cy="228600"/>
            </a:xfrm>
            <a:prstGeom prst="ellipse">
              <a:avLst/>
            </a:prstGeom>
            <a:solidFill>
              <a:schemeClr val="accent1"/>
            </a:solidFill>
            <a:ln w="12700">
              <a:solidFill>
                <a:srgbClr val="000099"/>
              </a:solidFill>
              <a:round/>
              <a:headEnd type="none" w="sm" len="sm"/>
              <a:tailEnd type="none" w="sm" len="sm"/>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4000">
                <a:solidFill>
                  <a:schemeClr val="tx1"/>
                </a:solidFill>
                <a:latin typeface="Times New Roman" panose="02020603050405020304" pitchFamily="18" charset="0"/>
                <a:cs typeface="Times New Roman" panose="02020603050405020304" pitchFamily="18" charset="0"/>
              </a:endParaRPr>
            </a:p>
          </p:txBody>
        </p:sp>
      </p:grpSp>
      <p:grpSp>
        <p:nvGrpSpPr>
          <p:cNvPr id="4" name="Group 3">
            <a:extLst>
              <a:ext uri="{FF2B5EF4-FFF2-40B4-BE49-F238E27FC236}">
                <a16:creationId xmlns:a16="http://schemas.microsoft.com/office/drawing/2014/main" id="{ED058FAF-FC4A-4790-AD94-3F9B576E08FA}"/>
              </a:ext>
            </a:extLst>
          </p:cNvPr>
          <p:cNvGrpSpPr>
            <a:grpSpLocks/>
          </p:cNvGrpSpPr>
          <p:nvPr/>
        </p:nvGrpSpPr>
        <p:grpSpPr bwMode="auto">
          <a:xfrm>
            <a:off x="3741737" y="2027237"/>
            <a:ext cx="381000" cy="1030288"/>
            <a:chOff x="4422776" y="2387601"/>
            <a:chExt cx="381000" cy="838200"/>
          </a:xfrm>
        </p:grpSpPr>
        <p:sp>
          <p:nvSpPr>
            <p:cNvPr id="65558" name="Line 6">
              <a:extLst>
                <a:ext uri="{FF2B5EF4-FFF2-40B4-BE49-F238E27FC236}">
                  <a16:creationId xmlns:a16="http://schemas.microsoft.com/office/drawing/2014/main" id="{73FB44B3-192C-4FB6-A527-3939E1EE23B5}"/>
                </a:ext>
              </a:extLst>
            </p:cNvPr>
            <p:cNvSpPr>
              <a:spLocks noChangeShapeType="1"/>
            </p:cNvSpPr>
            <p:nvPr/>
          </p:nvSpPr>
          <p:spPr bwMode="auto">
            <a:xfrm flipH="1">
              <a:off x="4575176" y="2387601"/>
              <a:ext cx="228600" cy="609600"/>
            </a:xfrm>
            <a:prstGeom prst="line">
              <a:avLst/>
            </a:prstGeom>
            <a:noFill/>
            <a:ln w="38100">
              <a:solidFill>
                <a:srgbClr val="000099"/>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5559" name="Oval 10">
              <a:extLst>
                <a:ext uri="{FF2B5EF4-FFF2-40B4-BE49-F238E27FC236}">
                  <a16:creationId xmlns:a16="http://schemas.microsoft.com/office/drawing/2014/main" id="{36F47F4E-10EA-4B15-ADCF-FAB9A0BBFD59}"/>
                </a:ext>
              </a:extLst>
            </p:cNvPr>
            <p:cNvSpPr>
              <a:spLocks noChangeArrowheads="1"/>
            </p:cNvSpPr>
            <p:nvPr/>
          </p:nvSpPr>
          <p:spPr bwMode="auto">
            <a:xfrm>
              <a:off x="4422776" y="2997201"/>
              <a:ext cx="228600" cy="228600"/>
            </a:xfrm>
            <a:prstGeom prst="ellipse">
              <a:avLst/>
            </a:prstGeom>
            <a:solidFill>
              <a:schemeClr val="accent1"/>
            </a:solidFill>
            <a:ln w="12700">
              <a:solidFill>
                <a:srgbClr val="000099"/>
              </a:solidFill>
              <a:round/>
              <a:headEnd type="none" w="sm" len="sm"/>
              <a:tailEnd type="none" w="sm" len="sm"/>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4000">
                <a:solidFill>
                  <a:schemeClr val="tx1"/>
                </a:solidFill>
                <a:latin typeface="Times New Roman" panose="02020603050405020304" pitchFamily="18" charset="0"/>
                <a:cs typeface="Times New Roman" panose="02020603050405020304" pitchFamily="18" charset="0"/>
              </a:endParaRPr>
            </a:p>
          </p:txBody>
        </p:sp>
      </p:grpSp>
      <p:sp>
        <p:nvSpPr>
          <p:cNvPr id="65554" name="Text Box 11">
            <a:extLst>
              <a:ext uri="{FF2B5EF4-FFF2-40B4-BE49-F238E27FC236}">
                <a16:creationId xmlns:a16="http://schemas.microsoft.com/office/drawing/2014/main" id="{171BCA56-B5B8-4C8A-A771-8897EF8895E6}"/>
              </a:ext>
            </a:extLst>
          </p:cNvPr>
          <p:cNvSpPr txBox="1">
            <a:spLocks noChangeArrowheads="1"/>
          </p:cNvSpPr>
          <p:nvPr/>
        </p:nvSpPr>
        <p:spPr bwMode="auto">
          <a:xfrm>
            <a:off x="4151312" y="2022475"/>
            <a:ext cx="1676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en-US" sz="4000">
                <a:solidFill>
                  <a:schemeClr val="tx1"/>
                </a:solidFill>
                <a:latin typeface="Times New Roman" panose="02020603050405020304" pitchFamily="18" charset="0"/>
                <a:cs typeface="Times New Roman" panose="02020603050405020304" pitchFamily="18" charset="0"/>
              </a:rPr>
              <a:t>. . .</a:t>
            </a:r>
          </a:p>
        </p:txBody>
      </p:sp>
      <p:graphicFrame>
        <p:nvGraphicFramePr>
          <p:cNvPr id="65555" name="Object 17">
            <a:extLst>
              <a:ext uri="{FF2B5EF4-FFF2-40B4-BE49-F238E27FC236}">
                <a16:creationId xmlns:a16="http://schemas.microsoft.com/office/drawing/2014/main" id="{74C138D8-C299-4FE6-9546-D01C02FAFADF}"/>
              </a:ext>
            </a:extLst>
          </p:cNvPr>
          <p:cNvGraphicFramePr>
            <a:graphicFrameLocks noChangeAspect="1"/>
          </p:cNvGraphicFramePr>
          <p:nvPr>
            <p:extLst/>
          </p:nvPr>
        </p:nvGraphicFramePr>
        <p:xfrm>
          <a:off x="5829300" y="2035175"/>
          <a:ext cx="528637" cy="627062"/>
        </p:xfrm>
        <a:graphic>
          <a:graphicData uri="http://schemas.openxmlformats.org/presentationml/2006/ole">
            <mc:AlternateContent xmlns:mc="http://schemas.openxmlformats.org/markup-compatibility/2006">
              <mc:Choice xmlns:v="urn:schemas-microsoft-com:vml" Requires="v">
                <p:oleObj spid="_x0000_s21534" name="Equation" r:id="rId5" imgW="203112" imgH="241195" progId="Equation.DSMT4">
                  <p:embed/>
                </p:oleObj>
              </mc:Choice>
              <mc:Fallback>
                <p:oleObj name="Equation" r:id="rId5" imgW="203112" imgH="241195" progId="Equation.DSMT4">
                  <p:embed/>
                  <p:pic>
                    <p:nvPicPr>
                      <p:cNvPr id="65555" name="Object 17">
                        <a:extLst>
                          <a:ext uri="{FF2B5EF4-FFF2-40B4-BE49-F238E27FC236}">
                            <a16:creationId xmlns:a16="http://schemas.microsoft.com/office/drawing/2014/main" id="{74C138D8-C299-4FE6-9546-D01C02FAFAD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29300" y="2035175"/>
                        <a:ext cx="528637"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556" name="Object 19">
            <a:extLst>
              <a:ext uri="{FF2B5EF4-FFF2-40B4-BE49-F238E27FC236}">
                <a16:creationId xmlns:a16="http://schemas.microsoft.com/office/drawing/2014/main" id="{F8E5D145-CE01-4840-BF29-D7E0F13B5CFA}"/>
              </a:ext>
            </a:extLst>
          </p:cNvPr>
          <p:cNvGraphicFramePr>
            <a:graphicFrameLocks noChangeAspect="1"/>
          </p:cNvGraphicFramePr>
          <p:nvPr>
            <p:extLst/>
          </p:nvPr>
        </p:nvGraphicFramePr>
        <p:xfrm>
          <a:off x="2378075" y="2019300"/>
          <a:ext cx="417512" cy="609600"/>
        </p:xfrm>
        <a:graphic>
          <a:graphicData uri="http://schemas.openxmlformats.org/presentationml/2006/ole">
            <mc:AlternateContent xmlns:mc="http://schemas.openxmlformats.org/markup-compatibility/2006">
              <mc:Choice xmlns:v="urn:schemas-microsoft-com:vml" Requires="v">
                <p:oleObj spid="_x0000_s21535" name="Equation" r:id="rId7" imgW="164957" imgH="241091" progId="Equation.DSMT4">
                  <p:embed/>
                </p:oleObj>
              </mc:Choice>
              <mc:Fallback>
                <p:oleObj name="Equation" r:id="rId7" imgW="164957" imgH="241091" progId="Equation.DSMT4">
                  <p:embed/>
                  <p:pic>
                    <p:nvPicPr>
                      <p:cNvPr id="65556" name="Object 19">
                        <a:extLst>
                          <a:ext uri="{FF2B5EF4-FFF2-40B4-BE49-F238E27FC236}">
                            <a16:creationId xmlns:a16="http://schemas.microsoft.com/office/drawing/2014/main" id="{F8E5D145-CE01-4840-BF29-D7E0F13B5CF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78075" y="2019300"/>
                        <a:ext cx="417512"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557" name="Object 22">
            <a:extLst>
              <a:ext uri="{FF2B5EF4-FFF2-40B4-BE49-F238E27FC236}">
                <a16:creationId xmlns:a16="http://schemas.microsoft.com/office/drawing/2014/main" id="{ED306E34-B877-424B-B04B-9866BF74FB51}"/>
              </a:ext>
            </a:extLst>
          </p:cNvPr>
          <p:cNvGraphicFramePr>
            <a:graphicFrameLocks noChangeAspect="1"/>
          </p:cNvGraphicFramePr>
          <p:nvPr>
            <p:extLst/>
          </p:nvPr>
        </p:nvGraphicFramePr>
        <p:xfrm>
          <a:off x="1381125" y="3111500"/>
          <a:ext cx="5965825" cy="569912"/>
        </p:xfrm>
        <a:graphic>
          <a:graphicData uri="http://schemas.openxmlformats.org/presentationml/2006/ole">
            <mc:AlternateContent xmlns:mc="http://schemas.openxmlformats.org/markup-compatibility/2006">
              <mc:Choice xmlns:v="urn:schemas-microsoft-com:vml" Requires="v">
                <p:oleObj spid="_x0000_s21536" name="Equation" r:id="rId9" imgW="2324100" imgH="241300" progId="Equation.DSMT4">
                  <p:embed/>
                </p:oleObj>
              </mc:Choice>
              <mc:Fallback>
                <p:oleObj name="Equation" r:id="rId9" imgW="2324100" imgH="241300" progId="Equation.DSMT4">
                  <p:embed/>
                  <p:pic>
                    <p:nvPicPr>
                      <p:cNvPr id="65557" name="Object 22">
                        <a:extLst>
                          <a:ext uri="{FF2B5EF4-FFF2-40B4-BE49-F238E27FC236}">
                            <a16:creationId xmlns:a16="http://schemas.microsoft.com/office/drawing/2014/main" id="{ED306E34-B877-424B-B04B-9866BF74FB5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81125" y="3111500"/>
                        <a:ext cx="5965825"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5541" name="Rectangle 23">
            <a:extLst>
              <a:ext uri="{FF2B5EF4-FFF2-40B4-BE49-F238E27FC236}">
                <a16:creationId xmlns:a16="http://schemas.microsoft.com/office/drawing/2014/main" id="{6FB279BF-05CC-4160-B3B1-29E0C2838227}"/>
              </a:ext>
            </a:extLst>
          </p:cNvPr>
          <p:cNvSpPr>
            <a:spLocks noChangeArrowheads="1"/>
          </p:cNvSpPr>
          <p:nvPr/>
        </p:nvSpPr>
        <p:spPr bwMode="auto">
          <a:xfrm>
            <a:off x="459580" y="5003142"/>
            <a:ext cx="7772400" cy="582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buClr>
                <a:srgbClr val="388533"/>
              </a:buClr>
              <a:buSzPct val="80000"/>
              <a:buFont typeface="Wingdings" panose="05000000000000000000" pitchFamily="2" charset="2"/>
              <a:buNone/>
            </a:pPr>
            <a:r>
              <a:rPr lang="en-US" altLang="en-US" sz="2800" dirty="0" smtClean="0">
                <a:solidFill>
                  <a:srgbClr val="0033CC"/>
                </a:solidFill>
                <a:latin typeface="Times New Roman" panose="02020603050405020304" pitchFamily="18" charset="0"/>
                <a:cs typeface="Times New Roman" panose="02020603050405020304" pitchFamily="18" charset="0"/>
              </a:rPr>
              <a:t>Ta </a:t>
            </a:r>
            <a:r>
              <a:rPr lang="en-US" altLang="en-US" sz="2800" dirty="0" err="1">
                <a:solidFill>
                  <a:srgbClr val="0033CC"/>
                </a:solidFill>
                <a:latin typeface="Times New Roman" panose="02020603050405020304" pitchFamily="18" charset="0"/>
                <a:cs typeface="Times New Roman" panose="02020603050405020304" pitchFamily="18" charset="0"/>
              </a:rPr>
              <a:t>có</a:t>
            </a:r>
            <a:r>
              <a:rPr lang="en-US" altLang="en-US" sz="2800" dirty="0">
                <a:solidFill>
                  <a:srgbClr val="0033CC"/>
                </a:solidFill>
                <a:latin typeface="Times New Roman" panose="02020603050405020304" pitchFamily="18" charset="0"/>
                <a:cs typeface="Times New Roman" panose="02020603050405020304" pitchFamily="18" charset="0"/>
              </a:rPr>
              <a:t> </a:t>
            </a:r>
            <a:r>
              <a:rPr lang="en-US" altLang="en-US" sz="2800" dirty="0" err="1">
                <a:solidFill>
                  <a:srgbClr val="0033CC"/>
                </a:solidFill>
                <a:latin typeface="Times New Roman" panose="02020603050405020304" pitchFamily="18" charset="0"/>
                <a:cs typeface="Times New Roman" panose="02020603050405020304" pitchFamily="18" charset="0"/>
              </a:rPr>
              <a:t>phân</a:t>
            </a:r>
            <a:r>
              <a:rPr lang="en-US" altLang="en-US" sz="2800" dirty="0">
                <a:solidFill>
                  <a:srgbClr val="0033CC"/>
                </a:solidFill>
                <a:latin typeface="Times New Roman" panose="02020603050405020304" pitchFamily="18" charset="0"/>
                <a:cs typeface="Times New Roman" panose="02020603050405020304" pitchFamily="18" charset="0"/>
              </a:rPr>
              <a:t> </a:t>
            </a:r>
            <a:r>
              <a:rPr lang="en-US" altLang="en-US" sz="2800" dirty="0" err="1">
                <a:solidFill>
                  <a:srgbClr val="0033CC"/>
                </a:solidFill>
                <a:latin typeface="Times New Roman" panose="02020603050405020304" pitchFamily="18" charset="0"/>
                <a:cs typeface="Times New Roman" panose="02020603050405020304" pitchFamily="18" charset="0"/>
              </a:rPr>
              <a:t>hoạch</a:t>
            </a:r>
            <a:r>
              <a:rPr lang="en-US" altLang="en-US" sz="2800" dirty="0">
                <a:solidFill>
                  <a:srgbClr val="0033CC"/>
                </a:solidFill>
                <a:latin typeface="Times New Roman" panose="02020603050405020304" pitchFamily="18" charset="0"/>
                <a:cs typeface="Times New Roman" panose="02020603050405020304" pitchFamily="18" charset="0"/>
              </a:rPr>
              <a:t>:</a:t>
            </a:r>
          </a:p>
          <a:p>
            <a:pPr>
              <a:lnSpc>
                <a:spcPct val="90000"/>
              </a:lnSpc>
              <a:buClr>
                <a:srgbClr val="388533"/>
              </a:buClr>
              <a:buSzPct val="80000"/>
              <a:buFont typeface="Wingdings" panose="05000000000000000000" pitchFamily="2" charset="2"/>
              <a:buNone/>
            </a:pPr>
            <a:endParaRPr lang="en-US" altLang="en-US" sz="2800" dirty="0">
              <a:solidFill>
                <a:srgbClr val="0033CC"/>
              </a:solidFill>
              <a:latin typeface="Times New Roman" panose="02020603050405020304" pitchFamily="18" charset="0"/>
              <a:cs typeface="Times New Roman" panose="02020603050405020304" pitchFamily="18" charset="0"/>
            </a:endParaRPr>
          </a:p>
        </p:txBody>
      </p:sp>
      <p:graphicFrame>
        <p:nvGraphicFramePr>
          <p:cNvPr id="65542" name="Object 24">
            <a:extLst>
              <a:ext uri="{FF2B5EF4-FFF2-40B4-BE49-F238E27FC236}">
                <a16:creationId xmlns:a16="http://schemas.microsoft.com/office/drawing/2014/main" id="{D5A3E22A-DB79-403B-B22A-4A81CDE6CCD3}"/>
              </a:ext>
            </a:extLst>
          </p:cNvPr>
          <p:cNvGraphicFramePr>
            <a:graphicFrameLocks noChangeAspect="1"/>
          </p:cNvGraphicFramePr>
          <p:nvPr>
            <p:extLst>
              <p:ext uri="{D42A27DB-BD31-4B8C-83A1-F6EECF244321}">
                <p14:modId xmlns:p14="http://schemas.microsoft.com/office/powerpoint/2010/main" val="563000195"/>
              </p:ext>
            </p:extLst>
          </p:nvPr>
        </p:nvGraphicFramePr>
        <p:xfrm>
          <a:off x="1650206" y="5425551"/>
          <a:ext cx="4792662" cy="569912"/>
        </p:xfrm>
        <a:graphic>
          <a:graphicData uri="http://schemas.openxmlformats.org/presentationml/2006/ole">
            <mc:AlternateContent xmlns:mc="http://schemas.openxmlformats.org/markup-compatibility/2006">
              <mc:Choice xmlns:v="urn:schemas-microsoft-com:vml" Requires="v">
                <p:oleObj spid="_x0000_s21537" name="Equation" r:id="rId11" imgW="2032000" imgH="241300" progId="Equation.DSMT4">
                  <p:embed/>
                </p:oleObj>
              </mc:Choice>
              <mc:Fallback>
                <p:oleObj name="Equation" r:id="rId11" imgW="2032000" imgH="241300" progId="Equation.DSMT4">
                  <p:embed/>
                  <p:pic>
                    <p:nvPicPr>
                      <p:cNvPr id="65542" name="Object 24">
                        <a:extLst>
                          <a:ext uri="{FF2B5EF4-FFF2-40B4-BE49-F238E27FC236}">
                            <a16:creationId xmlns:a16="http://schemas.microsoft.com/office/drawing/2014/main" id="{D5A3E22A-DB79-403B-B22A-4A81CDE6CCD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50206" y="5425551"/>
                        <a:ext cx="4792662" cy="569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543" name="Object 26">
            <a:extLst>
              <a:ext uri="{FF2B5EF4-FFF2-40B4-BE49-F238E27FC236}">
                <a16:creationId xmlns:a16="http://schemas.microsoft.com/office/drawing/2014/main" id="{3C895D82-3606-4225-BAB8-70C4A1A14770}"/>
              </a:ext>
            </a:extLst>
          </p:cNvPr>
          <p:cNvGraphicFramePr>
            <a:graphicFrameLocks noChangeAspect="1"/>
          </p:cNvGraphicFramePr>
          <p:nvPr>
            <p:extLst>
              <p:ext uri="{D42A27DB-BD31-4B8C-83A1-F6EECF244321}">
                <p14:modId xmlns:p14="http://schemas.microsoft.com/office/powerpoint/2010/main" val="1903332819"/>
              </p:ext>
            </p:extLst>
          </p:nvPr>
        </p:nvGraphicFramePr>
        <p:xfrm>
          <a:off x="539666" y="3740150"/>
          <a:ext cx="7129463" cy="1139825"/>
        </p:xfrm>
        <a:graphic>
          <a:graphicData uri="http://schemas.openxmlformats.org/presentationml/2006/ole">
            <mc:AlternateContent xmlns:mc="http://schemas.openxmlformats.org/markup-compatibility/2006">
              <mc:Choice xmlns:v="urn:schemas-microsoft-com:vml" Requires="v">
                <p:oleObj spid="_x0000_s21538" name="Equation" r:id="rId13" imgW="3022600" imgH="482600" progId="Equation.DSMT4">
                  <p:embed/>
                </p:oleObj>
              </mc:Choice>
              <mc:Fallback>
                <p:oleObj name="Equation" r:id="rId13" imgW="3022600" imgH="482600" progId="Equation.DSMT4">
                  <p:embed/>
                  <p:pic>
                    <p:nvPicPr>
                      <p:cNvPr id="65543" name="Object 26">
                        <a:extLst>
                          <a:ext uri="{FF2B5EF4-FFF2-40B4-BE49-F238E27FC236}">
                            <a16:creationId xmlns:a16="http://schemas.microsoft.com/office/drawing/2014/main" id="{3C895D82-3606-4225-BAB8-70C4A1A14770}"/>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39666" y="3740150"/>
                        <a:ext cx="7129463" cy="1139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5552" name="Title 1">
            <a:extLst>
              <a:ext uri="{FF2B5EF4-FFF2-40B4-BE49-F238E27FC236}">
                <a16:creationId xmlns:a16="http://schemas.microsoft.com/office/drawing/2014/main" id="{3DA83BF6-337B-45DE-BACD-07F4B7D89D5A}"/>
              </a:ext>
            </a:extLst>
          </p:cNvPr>
          <p:cNvSpPr>
            <a:spLocks noGrp="1"/>
          </p:cNvSpPr>
          <p:nvPr>
            <p:ph type="title"/>
          </p:nvPr>
        </p:nvSpPr>
        <p:spPr>
          <a:xfrm>
            <a:off x="-1" y="94976"/>
            <a:ext cx="8231981" cy="639055"/>
          </a:xfrm>
        </p:spPr>
        <p:txBody>
          <a:bodyPr>
            <a:normAutofit/>
          </a:bodyPr>
          <a:lstStyle/>
          <a:p>
            <a:r>
              <a:rPr lang="en-US" altLang="en-US" sz="3500" dirty="0" err="1"/>
              <a:t>Phân</a:t>
            </a:r>
            <a:r>
              <a:rPr lang="en-US" altLang="en-US" sz="3500" dirty="0"/>
              <a:t> </a:t>
            </a:r>
            <a:r>
              <a:rPr lang="en-US" altLang="en-US" sz="3500" dirty="0" err="1"/>
              <a:t>nhánh</a:t>
            </a:r>
            <a:endParaRPr lang="en-US" altLang="en-US" sz="3500" dirty="0"/>
          </a:p>
        </p:txBody>
      </p:sp>
      <p:graphicFrame>
        <p:nvGraphicFramePr>
          <p:cNvPr id="25" name="Object 19">
            <a:extLst>
              <a:ext uri="{FF2B5EF4-FFF2-40B4-BE49-F238E27FC236}">
                <a16:creationId xmlns:a16="http://schemas.microsoft.com/office/drawing/2014/main" id="{584F632C-8C1C-42E4-9BC8-CE2B275DECDC}"/>
              </a:ext>
            </a:extLst>
          </p:cNvPr>
          <p:cNvGraphicFramePr>
            <a:graphicFrameLocks noChangeAspect="1"/>
          </p:cNvGraphicFramePr>
          <p:nvPr>
            <p:extLst/>
          </p:nvPr>
        </p:nvGraphicFramePr>
        <p:xfrm>
          <a:off x="1143000" y="2628900"/>
          <a:ext cx="708025" cy="609600"/>
        </p:xfrm>
        <a:graphic>
          <a:graphicData uri="http://schemas.openxmlformats.org/presentationml/2006/ole">
            <mc:AlternateContent xmlns:mc="http://schemas.openxmlformats.org/markup-compatibility/2006">
              <mc:Choice xmlns:v="urn:schemas-microsoft-com:vml" Requires="v">
                <p:oleObj spid="_x0000_s21539" name="Equation" r:id="rId15" imgW="279279" imgH="241195" progId="Equation.DSMT4">
                  <p:embed/>
                </p:oleObj>
              </mc:Choice>
              <mc:Fallback>
                <p:oleObj name="Equation" r:id="rId15" imgW="279279" imgH="241195" progId="Equation.DSMT4">
                  <p:embed/>
                  <p:pic>
                    <p:nvPicPr>
                      <p:cNvPr id="25" name="Object 19">
                        <a:extLst>
                          <a:ext uri="{FF2B5EF4-FFF2-40B4-BE49-F238E27FC236}">
                            <a16:creationId xmlns:a16="http://schemas.microsoft.com/office/drawing/2014/main" id="{584F632C-8C1C-42E4-9BC8-CE2B275DECDC}"/>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43000" y="2628900"/>
                        <a:ext cx="708025"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 name="Object 19">
            <a:extLst>
              <a:ext uri="{FF2B5EF4-FFF2-40B4-BE49-F238E27FC236}">
                <a16:creationId xmlns:a16="http://schemas.microsoft.com/office/drawing/2014/main" id="{97E3E64B-00C3-49C8-B459-0293D8D60D0E}"/>
              </a:ext>
            </a:extLst>
          </p:cNvPr>
          <p:cNvGraphicFramePr>
            <a:graphicFrameLocks noChangeAspect="1"/>
          </p:cNvGraphicFramePr>
          <p:nvPr>
            <p:extLst/>
          </p:nvPr>
        </p:nvGraphicFramePr>
        <p:xfrm>
          <a:off x="6840537" y="2601912"/>
          <a:ext cx="836613" cy="609600"/>
        </p:xfrm>
        <a:graphic>
          <a:graphicData uri="http://schemas.openxmlformats.org/presentationml/2006/ole">
            <mc:AlternateContent xmlns:mc="http://schemas.openxmlformats.org/markup-compatibility/2006">
              <mc:Choice xmlns:v="urn:schemas-microsoft-com:vml" Requires="v">
                <p:oleObj spid="_x0000_s21540" name="Equation" r:id="rId17" imgW="330057" imgH="241195" progId="Equation.DSMT4">
                  <p:embed/>
                </p:oleObj>
              </mc:Choice>
              <mc:Fallback>
                <p:oleObj name="Equation" r:id="rId17" imgW="330057" imgH="241195" progId="Equation.DSMT4">
                  <p:embed/>
                  <p:pic>
                    <p:nvPicPr>
                      <p:cNvPr id="26" name="Object 19">
                        <a:extLst>
                          <a:ext uri="{FF2B5EF4-FFF2-40B4-BE49-F238E27FC236}">
                            <a16:creationId xmlns:a16="http://schemas.microsoft.com/office/drawing/2014/main" id="{97E3E64B-00C3-49C8-B459-0293D8D60D0E}"/>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840537" y="2601912"/>
                        <a:ext cx="836613"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 name="Object 19">
            <a:extLst>
              <a:ext uri="{FF2B5EF4-FFF2-40B4-BE49-F238E27FC236}">
                <a16:creationId xmlns:a16="http://schemas.microsoft.com/office/drawing/2014/main" id="{BD0860CB-15BC-4AEC-8E18-00B36D7B2483}"/>
              </a:ext>
            </a:extLst>
          </p:cNvPr>
          <p:cNvGraphicFramePr>
            <a:graphicFrameLocks noChangeAspect="1"/>
          </p:cNvGraphicFramePr>
          <p:nvPr>
            <p:extLst/>
          </p:nvPr>
        </p:nvGraphicFramePr>
        <p:xfrm>
          <a:off x="4025900" y="2703512"/>
          <a:ext cx="739775" cy="609600"/>
        </p:xfrm>
        <a:graphic>
          <a:graphicData uri="http://schemas.openxmlformats.org/presentationml/2006/ole">
            <mc:AlternateContent xmlns:mc="http://schemas.openxmlformats.org/markup-compatibility/2006">
              <mc:Choice xmlns:v="urn:schemas-microsoft-com:vml" Requires="v">
                <p:oleObj spid="_x0000_s21541" name="Equation" r:id="rId19" imgW="291973" imgH="241195" progId="Equation.DSMT4">
                  <p:embed/>
                </p:oleObj>
              </mc:Choice>
              <mc:Fallback>
                <p:oleObj name="Equation" r:id="rId19" imgW="291973" imgH="241195" progId="Equation.DSMT4">
                  <p:embed/>
                  <p:pic>
                    <p:nvPicPr>
                      <p:cNvPr id="27" name="Object 19">
                        <a:extLst>
                          <a:ext uri="{FF2B5EF4-FFF2-40B4-BE49-F238E27FC236}">
                            <a16:creationId xmlns:a16="http://schemas.microsoft.com/office/drawing/2014/main" id="{BD0860CB-15BC-4AEC-8E18-00B36D7B2483}"/>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025900" y="2703512"/>
                        <a:ext cx="739775"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 name="Text Box 11">
            <a:extLst>
              <a:ext uri="{FF2B5EF4-FFF2-40B4-BE49-F238E27FC236}">
                <a16:creationId xmlns:a16="http://schemas.microsoft.com/office/drawing/2014/main" id="{BAFF72DC-FECD-424E-B688-F03EE0365A49}"/>
              </a:ext>
            </a:extLst>
          </p:cNvPr>
          <p:cNvSpPr txBox="1">
            <a:spLocks noChangeArrowheads="1"/>
          </p:cNvSpPr>
          <p:nvPr/>
        </p:nvSpPr>
        <p:spPr bwMode="auto">
          <a:xfrm>
            <a:off x="4662487" y="2636837"/>
            <a:ext cx="1676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en-US" sz="4000">
                <a:solidFill>
                  <a:schemeClr val="tx1"/>
                </a:solidFill>
                <a:latin typeface="Times New Roman" panose="02020603050405020304" pitchFamily="18" charset="0"/>
                <a:cs typeface="Times New Roman" panose="02020603050405020304" pitchFamily="18" charset="0"/>
              </a:rPr>
              <a:t>. . .</a:t>
            </a:r>
          </a:p>
        </p:txBody>
      </p:sp>
    </p:spTree>
    <p:extLst>
      <p:ext uri="{BB962C8B-B14F-4D97-AF65-F5344CB8AC3E}">
        <p14:creationId xmlns:p14="http://schemas.microsoft.com/office/powerpoint/2010/main" val="5402966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5547">
                                            <p:txEl>
                                              <p:pRg st="0" end="0"/>
                                            </p:txEl>
                                          </p:spTgt>
                                        </p:tgtEl>
                                        <p:attrNameLst>
                                          <p:attrName>style.visibility</p:attrName>
                                        </p:attrNameLst>
                                      </p:cBhvr>
                                      <p:to>
                                        <p:strVal val="visible"/>
                                      </p:to>
                                    </p:set>
                                    <p:animEffect transition="in" filter="wipe(left)">
                                      <p:cBhvr>
                                        <p:cTn id="7" dur="500"/>
                                        <p:tgtEl>
                                          <p:spTgt spid="655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65556"/>
                                        </p:tgtEl>
                                        <p:attrNameLst>
                                          <p:attrName>style.visibility</p:attrName>
                                        </p:attrNameLst>
                                      </p:cBhvr>
                                      <p:to>
                                        <p:strVal val="visible"/>
                                      </p:to>
                                    </p:set>
                                    <p:anim calcmode="lin" valueType="num">
                                      <p:cBhvr additive="base">
                                        <p:cTn id="12" dur="500" fill="hold"/>
                                        <p:tgtEl>
                                          <p:spTgt spid="65556"/>
                                        </p:tgtEl>
                                        <p:attrNameLst>
                                          <p:attrName>ppt_x</p:attrName>
                                        </p:attrNameLst>
                                      </p:cBhvr>
                                      <p:tavLst>
                                        <p:tav tm="0">
                                          <p:val>
                                            <p:strVal val="0-#ppt_w/2"/>
                                          </p:val>
                                        </p:tav>
                                        <p:tav tm="100000">
                                          <p:val>
                                            <p:strVal val="#ppt_x"/>
                                          </p:val>
                                        </p:tav>
                                      </p:tavLst>
                                    </p:anim>
                                    <p:anim calcmode="lin" valueType="num">
                                      <p:cBhvr additive="base">
                                        <p:cTn id="13" dur="500" fill="hold"/>
                                        <p:tgtEl>
                                          <p:spTgt spid="65556"/>
                                        </p:tgtEl>
                                        <p:attrNameLst>
                                          <p:attrName>ppt_y</p:attrName>
                                        </p:attrNameLst>
                                      </p:cBhvr>
                                      <p:tavLst>
                                        <p:tav tm="0">
                                          <p:val>
                                            <p:strVal val="#ppt_y"/>
                                          </p:val>
                                        </p:tav>
                                        <p:tav tm="100000">
                                          <p:val>
                                            <p:strVal val="#ppt_y"/>
                                          </p:val>
                                        </p:tav>
                                      </p:tavLst>
                                    </p:anim>
                                  </p:childTnLst>
                                </p:cTn>
                              </p:par>
                              <p:par>
                                <p:cTn id="14" presetID="2" presetClass="entr" presetSubtype="8" fill="hold" nodeType="withEffect">
                                  <p:stCondLst>
                                    <p:cond delay="0"/>
                                  </p:stCondLst>
                                  <p:childTnLst>
                                    <p:set>
                                      <p:cBhvr>
                                        <p:cTn id="15" dur="1" fill="hold">
                                          <p:stCondLst>
                                            <p:cond delay="0"/>
                                          </p:stCondLst>
                                        </p:cTn>
                                        <p:tgtEl>
                                          <p:spTgt spid="65546"/>
                                        </p:tgtEl>
                                        <p:attrNameLst>
                                          <p:attrName>style.visibility</p:attrName>
                                        </p:attrNameLst>
                                      </p:cBhvr>
                                      <p:to>
                                        <p:strVal val="visible"/>
                                      </p:to>
                                    </p:set>
                                    <p:anim calcmode="lin" valueType="num">
                                      <p:cBhvr additive="base">
                                        <p:cTn id="16" dur="500" fill="hold"/>
                                        <p:tgtEl>
                                          <p:spTgt spid="65546"/>
                                        </p:tgtEl>
                                        <p:attrNameLst>
                                          <p:attrName>ppt_x</p:attrName>
                                        </p:attrNameLst>
                                      </p:cBhvr>
                                      <p:tavLst>
                                        <p:tav tm="0">
                                          <p:val>
                                            <p:strVal val="0-#ppt_w/2"/>
                                          </p:val>
                                        </p:tav>
                                        <p:tav tm="100000">
                                          <p:val>
                                            <p:strVal val="#ppt_x"/>
                                          </p:val>
                                        </p:tav>
                                      </p:tavLst>
                                    </p:anim>
                                    <p:anim calcmode="lin" valueType="num">
                                      <p:cBhvr additive="base">
                                        <p:cTn id="17" dur="500" fill="hold"/>
                                        <p:tgtEl>
                                          <p:spTgt spid="65546"/>
                                        </p:tgtEl>
                                        <p:attrNameLst>
                                          <p:attrName>ppt_y</p:attrName>
                                        </p:attrNameLst>
                                      </p:cBhvr>
                                      <p:tavLst>
                                        <p:tav tm="0">
                                          <p:val>
                                            <p:strVal val="#ppt_y"/>
                                          </p:val>
                                        </p:tav>
                                        <p:tav tm="100000">
                                          <p:val>
                                            <p:strVal val="#ppt_y"/>
                                          </p:val>
                                        </p:tav>
                                      </p:tavLst>
                                    </p:anim>
                                  </p:childTnLst>
                                </p:cTn>
                              </p:par>
                            </p:childTnLst>
                          </p:cTn>
                        </p:par>
                        <p:par>
                          <p:cTn id="18" fill="hold" nodeType="afterGroup">
                            <p:stCondLst>
                              <p:cond delay="500"/>
                            </p:stCondLst>
                            <p:childTnLst>
                              <p:par>
                                <p:cTn id="19" presetID="2" presetClass="entr" presetSubtype="8" fill="hold" grpId="0" nodeType="afterEffect">
                                  <p:stCondLst>
                                    <p:cond delay="0"/>
                                  </p:stCondLst>
                                  <p:childTnLst>
                                    <p:set>
                                      <p:cBhvr>
                                        <p:cTn id="20" dur="1" fill="hold">
                                          <p:stCondLst>
                                            <p:cond delay="0"/>
                                          </p:stCondLst>
                                        </p:cTn>
                                        <p:tgtEl>
                                          <p:spTgt spid="65554"/>
                                        </p:tgtEl>
                                        <p:attrNameLst>
                                          <p:attrName>style.visibility</p:attrName>
                                        </p:attrNameLst>
                                      </p:cBhvr>
                                      <p:to>
                                        <p:strVal val="visible"/>
                                      </p:to>
                                    </p:set>
                                    <p:anim calcmode="lin" valueType="num">
                                      <p:cBhvr additive="base">
                                        <p:cTn id="21" dur="500" fill="hold"/>
                                        <p:tgtEl>
                                          <p:spTgt spid="65554"/>
                                        </p:tgtEl>
                                        <p:attrNameLst>
                                          <p:attrName>ppt_x</p:attrName>
                                        </p:attrNameLst>
                                      </p:cBhvr>
                                      <p:tavLst>
                                        <p:tav tm="0">
                                          <p:val>
                                            <p:strVal val="0-#ppt_w/2"/>
                                          </p:val>
                                        </p:tav>
                                        <p:tav tm="100000">
                                          <p:val>
                                            <p:strVal val="#ppt_x"/>
                                          </p:val>
                                        </p:tav>
                                      </p:tavLst>
                                    </p:anim>
                                    <p:anim calcmode="lin" valueType="num">
                                      <p:cBhvr additive="base">
                                        <p:cTn id="22" dur="500" fill="hold"/>
                                        <p:tgtEl>
                                          <p:spTgt spid="65554"/>
                                        </p:tgtEl>
                                        <p:attrNameLst>
                                          <p:attrName>ppt_y</p:attrName>
                                        </p:attrNameLst>
                                      </p:cBhvr>
                                      <p:tavLst>
                                        <p:tav tm="0">
                                          <p:val>
                                            <p:strVal val="#ppt_y"/>
                                          </p:val>
                                        </p:tav>
                                        <p:tav tm="100000">
                                          <p:val>
                                            <p:strVal val="#ppt_y"/>
                                          </p:val>
                                        </p:tav>
                                      </p:tavLst>
                                    </p:anim>
                                  </p:childTnLst>
                                </p:cTn>
                              </p:par>
                              <p:par>
                                <p:cTn id="23" presetID="2" presetClass="entr" presetSubtype="8" fill="hold" nodeType="withEffect">
                                  <p:stCondLst>
                                    <p:cond delay="0"/>
                                  </p:stCondLst>
                                  <p:childTnLst>
                                    <p:set>
                                      <p:cBhvr>
                                        <p:cTn id="24" dur="1" fill="hold">
                                          <p:stCondLst>
                                            <p:cond delay="0"/>
                                          </p:stCondLst>
                                        </p:cTn>
                                        <p:tgtEl>
                                          <p:spTgt spid="65555"/>
                                        </p:tgtEl>
                                        <p:attrNameLst>
                                          <p:attrName>style.visibility</p:attrName>
                                        </p:attrNameLst>
                                      </p:cBhvr>
                                      <p:to>
                                        <p:strVal val="visible"/>
                                      </p:to>
                                    </p:set>
                                    <p:anim calcmode="lin" valueType="num">
                                      <p:cBhvr additive="base">
                                        <p:cTn id="25" dur="500" fill="hold"/>
                                        <p:tgtEl>
                                          <p:spTgt spid="65555"/>
                                        </p:tgtEl>
                                        <p:attrNameLst>
                                          <p:attrName>ppt_x</p:attrName>
                                        </p:attrNameLst>
                                      </p:cBhvr>
                                      <p:tavLst>
                                        <p:tav tm="0">
                                          <p:val>
                                            <p:strVal val="0-#ppt_w/2"/>
                                          </p:val>
                                        </p:tav>
                                        <p:tav tm="100000">
                                          <p:val>
                                            <p:strVal val="#ppt_x"/>
                                          </p:val>
                                        </p:tav>
                                      </p:tavLst>
                                    </p:anim>
                                    <p:anim calcmode="lin" valueType="num">
                                      <p:cBhvr additive="base">
                                        <p:cTn id="26" dur="500" fill="hold"/>
                                        <p:tgtEl>
                                          <p:spTgt spid="65555"/>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wipe(up)">
                                      <p:cBhvr>
                                        <p:cTn id="31" dur="500"/>
                                        <p:tgtEl>
                                          <p:spTgt spid="2"/>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8" fill="hold" nodeType="clickEffect">
                                  <p:stCondLst>
                                    <p:cond delay="0"/>
                                  </p:stCondLst>
                                  <p:childTnLst>
                                    <p:set>
                                      <p:cBhvr>
                                        <p:cTn id="35" dur="1" fill="hold">
                                          <p:stCondLst>
                                            <p:cond delay="0"/>
                                          </p:stCondLst>
                                        </p:cTn>
                                        <p:tgtEl>
                                          <p:spTgt spid="25"/>
                                        </p:tgtEl>
                                        <p:attrNameLst>
                                          <p:attrName>style.visibility</p:attrName>
                                        </p:attrNameLst>
                                      </p:cBhvr>
                                      <p:to>
                                        <p:strVal val="visible"/>
                                      </p:to>
                                    </p:set>
                                    <p:anim calcmode="lin" valueType="num">
                                      <p:cBhvr additive="base">
                                        <p:cTn id="36" dur="500" fill="hold"/>
                                        <p:tgtEl>
                                          <p:spTgt spid="25"/>
                                        </p:tgtEl>
                                        <p:attrNameLst>
                                          <p:attrName>ppt_x</p:attrName>
                                        </p:attrNameLst>
                                      </p:cBhvr>
                                      <p:tavLst>
                                        <p:tav tm="0">
                                          <p:val>
                                            <p:strVal val="0-#ppt_w/2"/>
                                          </p:val>
                                        </p:tav>
                                        <p:tav tm="100000">
                                          <p:val>
                                            <p:strVal val="#ppt_x"/>
                                          </p:val>
                                        </p:tav>
                                      </p:tavLst>
                                    </p:anim>
                                    <p:anim calcmode="lin" valueType="num">
                                      <p:cBhvr additive="base">
                                        <p:cTn id="37"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wipe(up)">
                                      <p:cBhvr>
                                        <p:cTn id="42" dur="500"/>
                                        <p:tgtEl>
                                          <p:spTgt spid="4"/>
                                        </p:tgtEl>
                                      </p:cBhvr>
                                    </p:animEffect>
                                  </p:childTnLst>
                                </p:cTn>
                              </p:par>
                            </p:childTnLst>
                          </p:cTn>
                        </p:par>
                        <p:par>
                          <p:cTn id="43" fill="hold" nodeType="afterGroup">
                            <p:stCondLst>
                              <p:cond delay="500"/>
                            </p:stCondLst>
                            <p:childTnLst>
                              <p:par>
                                <p:cTn id="44" presetID="2" presetClass="entr" presetSubtype="8" fill="hold" nodeType="afterEffect">
                                  <p:stCondLst>
                                    <p:cond delay="0"/>
                                  </p:stCondLst>
                                  <p:childTnLst>
                                    <p:set>
                                      <p:cBhvr>
                                        <p:cTn id="45" dur="1" fill="hold">
                                          <p:stCondLst>
                                            <p:cond delay="0"/>
                                          </p:stCondLst>
                                        </p:cTn>
                                        <p:tgtEl>
                                          <p:spTgt spid="27"/>
                                        </p:tgtEl>
                                        <p:attrNameLst>
                                          <p:attrName>style.visibility</p:attrName>
                                        </p:attrNameLst>
                                      </p:cBhvr>
                                      <p:to>
                                        <p:strVal val="visible"/>
                                      </p:to>
                                    </p:set>
                                    <p:anim calcmode="lin" valueType="num">
                                      <p:cBhvr additive="base">
                                        <p:cTn id="46" dur="500" fill="hold"/>
                                        <p:tgtEl>
                                          <p:spTgt spid="27"/>
                                        </p:tgtEl>
                                        <p:attrNameLst>
                                          <p:attrName>ppt_x</p:attrName>
                                        </p:attrNameLst>
                                      </p:cBhvr>
                                      <p:tavLst>
                                        <p:tav tm="0">
                                          <p:val>
                                            <p:strVal val="0-#ppt_w/2"/>
                                          </p:val>
                                        </p:tav>
                                        <p:tav tm="100000">
                                          <p:val>
                                            <p:strVal val="#ppt_x"/>
                                          </p:val>
                                        </p:tav>
                                      </p:tavLst>
                                    </p:anim>
                                    <p:anim calcmode="lin" valueType="num">
                                      <p:cBhvr additive="base">
                                        <p:cTn id="47" dur="500" fill="hold"/>
                                        <p:tgtEl>
                                          <p:spTgt spid="27"/>
                                        </p:tgtEl>
                                        <p:attrNameLst>
                                          <p:attrName>ppt_y</p:attrName>
                                        </p:attrNameLst>
                                      </p:cBhvr>
                                      <p:tavLst>
                                        <p:tav tm="0">
                                          <p:val>
                                            <p:strVal val="#ppt_y"/>
                                          </p:val>
                                        </p:tav>
                                        <p:tav tm="100000">
                                          <p:val>
                                            <p:strVal val="#ppt_y"/>
                                          </p:val>
                                        </p:tav>
                                      </p:tavLst>
                                    </p:anim>
                                  </p:childTnLst>
                                </p:cTn>
                              </p:par>
                            </p:childTnLst>
                          </p:cTn>
                        </p:par>
                        <p:par>
                          <p:cTn id="48" fill="hold" nodeType="afterGroup">
                            <p:stCondLst>
                              <p:cond delay="1000"/>
                            </p:stCondLst>
                            <p:childTnLst>
                              <p:par>
                                <p:cTn id="49" presetID="2" presetClass="entr" presetSubtype="8" fill="hold" grpId="0" nodeType="afterEffect">
                                  <p:stCondLst>
                                    <p:cond delay="0"/>
                                  </p:stCondLst>
                                  <p:childTnLst>
                                    <p:set>
                                      <p:cBhvr>
                                        <p:cTn id="50" dur="1" fill="hold">
                                          <p:stCondLst>
                                            <p:cond delay="0"/>
                                          </p:stCondLst>
                                        </p:cTn>
                                        <p:tgtEl>
                                          <p:spTgt spid="28"/>
                                        </p:tgtEl>
                                        <p:attrNameLst>
                                          <p:attrName>style.visibility</p:attrName>
                                        </p:attrNameLst>
                                      </p:cBhvr>
                                      <p:to>
                                        <p:strVal val="visible"/>
                                      </p:to>
                                    </p:set>
                                    <p:anim calcmode="lin" valueType="num">
                                      <p:cBhvr additive="base">
                                        <p:cTn id="51" dur="500" fill="hold"/>
                                        <p:tgtEl>
                                          <p:spTgt spid="28"/>
                                        </p:tgtEl>
                                        <p:attrNameLst>
                                          <p:attrName>ppt_x</p:attrName>
                                        </p:attrNameLst>
                                      </p:cBhvr>
                                      <p:tavLst>
                                        <p:tav tm="0">
                                          <p:val>
                                            <p:strVal val="0-#ppt_w/2"/>
                                          </p:val>
                                        </p:tav>
                                        <p:tav tm="100000">
                                          <p:val>
                                            <p:strVal val="#ppt_x"/>
                                          </p:val>
                                        </p:tav>
                                      </p:tavLst>
                                    </p:anim>
                                    <p:anim calcmode="lin" valueType="num">
                                      <p:cBhvr additive="base">
                                        <p:cTn id="52"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1" fill="hold" nodeType="clickEffect">
                                  <p:stCondLst>
                                    <p:cond delay="0"/>
                                  </p:stCondLst>
                                  <p:childTnLst>
                                    <p:set>
                                      <p:cBhvr>
                                        <p:cTn id="56" dur="1" fill="hold">
                                          <p:stCondLst>
                                            <p:cond delay="0"/>
                                          </p:stCondLst>
                                        </p:cTn>
                                        <p:tgtEl>
                                          <p:spTgt spid="3"/>
                                        </p:tgtEl>
                                        <p:attrNameLst>
                                          <p:attrName>style.visibility</p:attrName>
                                        </p:attrNameLst>
                                      </p:cBhvr>
                                      <p:to>
                                        <p:strVal val="visible"/>
                                      </p:to>
                                    </p:set>
                                    <p:animEffect transition="in" filter="wipe(up)">
                                      <p:cBhvr>
                                        <p:cTn id="57" dur="500"/>
                                        <p:tgtEl>
                                          <p:spTgt spid="3"/>
                                        </p:tgtEl>
                                      </p:cBhvr>
                                    </p:animEffect>
                                  </p:childTnLst>
                                </p:cTn>
                              </p:par>
                            </p:childTnLst>
                          </p:cTn>
                        </p:par>
                        <p:par>
                          <p:cTn id="58" fill="hold" nodeType="afterGroup">
                            <p:stCondLst>
                              <p:cond delay="500"/>
                            </p:stCondLst>
                            <p:childTnLst>
                              <p:par>
                                <p:cTn id="59" presetID="2" presetClass="entr" presetSubtype="8" fill="hold" nodeType="afterEffect">
                                  <p:stCondLst>
                                    <p:cond delay="0"/>
                                  </p:stCondLst>
                                  <p:childTnLst>
                                    <p:set>
                                      <p:cBhvr>
                                        <p:cTn id="60" dur="1" fill="hold">
                                          <p:stCondLst>
                                            <p:cond delay="0"/>
                                          </p:stCondLst>
                                        </p:cTn>
                                        <p:tgtEl>
                                          <p:spTgt spid="26"/>
                                        </p:tgtEl>
                                        <p:attrNameLst>
                                          <p:attrName>style.visibility</p:attrName>
                                        </p:attrNameLst>
                                      </p:cBhvr>
                                      <p:to>
                                        <p:strVal val="visible"/>
                                      </p:to>
                                    </p:set>
                                    <p:anim calcmode="lin" valueType="num">
                                      <p:cBhvr additive="base">
                                        <p:cTn id="61" dur="500" fill="hold"/>
                                        <p:tgtEl>
                                          <p:spTgt spid="26"/>
                                        </p:tgtEl>
                                        <p:attrNameLst>
                                          <p:attrName>ppt_x</p:attrName>
                                        </p:attrNameLst>
                                      </p:cBhvr>
                                      <p:tavLst>
                                        <p:tav tm="0">
                                          <p:val>
                                            <p:strVal val="0-#ppt_w/2"/>
                                          </p:val>
                                        </p:tav>
                                        <p:tav tm="100000">
                                          <p:val>
                                            <p:strVal val="#ppt_x"/>
                                          </p:val>
                                        </p:tav>
                                      </p:tavLst>
                                    </p:anim>
                                    <p:anim calcmode="lin" valueType="num">
                                      <p:cBhvr additive="base">
                                        <p:cTn id="62"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nodeType="clickEffect">
                                  <p:stCondLst>
                                    <p:cond delay="0"/>
                                  </p:stCondLst>
                                  <p:childTnLst>
                                    <p:set>
                                      <p:cBhvr>
                                        <p:cTn id="66" dur="1" fill="hold">
                                          <p:stCondLst>
                                            <p:cond delay="0"/>
                                          </p:stCondLst>
                                        </p:cTn>
                                        <p:tgtEl>
                                          <p:spTgt spid="65557"/>
                                        </p:tgtEl>
                                        <p:attrNameLst>
                                          <p:attrName>style.visibility</p:attrName>
                                        </p:attrNameLst>
                                      </p:cBhvr>
                                      <p:to>
                                        <p:strVal val="visible"/>
                                      </p:to>
                                    </p:set>
                                    <p:anim calcmode="lin" valueType="num">
                                      <p:cBhvr additive="base">
                                        <p:cTn id="67" dur="500" fill="hold"/>
                                        <p:tgtEl>
                                          <p:spTgt spid="65557"/>
                                        </p:tgtEl>
                                        <p:attrNameLst>
                                          <p:attrName>ppt_x</p:attrName>
                                        </p:attrNameLst>
                                      </p:cBhvr>
                                      <p:tavLst>
                                        <p:tav tm="0">
                                          <p:val>
                                            <p:strVal val="#ppt_x"/>
                                          </p:val>
                                        </p:tav>
                                        <p:tav tm="100000">
                                          <p:val>
                                            <p:strVal val="#ppt_x"/>
                                          </p:val>
                                        </p:tav>
                                      </p:tavLst>
                                    </p:anim>
                                    <p:anim calcmode="lin" valueType="num">
                                      <p:cBhvr additive="base">
                                        <p:cTn id="68" dur="500" fill="hold"/>
                                        <p:tgtEl>
                                          <p:spTgt spid="65557"/>
                                        </p:tgtEl>
                                        <p:attrNameLst>
                                          <p:attrName>ppt_y</p:attrName>
                                        </p:attrNameLst>
                                      </p:cBhvr>
                                      <p:tavLst>
                                        <p:tav tm="0">
                                          <p:val>
                                            <p:strVal val="1+#ppt_h/2"/>
                                          </p:val>
                                        </p:tav>
                                        <p:tav tm="100000">
                                          <p:val>
                                            <p:strVal val="#ppt_y"/>
                                          </p:val>
                                        </p:tav>
                                      </p:tavLst>
                                    </p:anim>
                                  </p:childTnLst>
                                </p:cTn>
                              </p:par>
                            </p:childTnLst>
                          </p:cTn>
                        </p:par>
                        <p:par>
                          <p:cTn id="69" fill="hold" nodeType="afterGroup">
                            <p:stCondLst>
                              <p:cond delay="500"/>
                            </p:stCondLst>
                            <p:childTnLst>
                              <p:par>
                                <p:cTn id="70" presetID="2" presetClass="entr" presetSubtype="4" fill="hold" nodeType="afterEffect">
                                  <p:stCondLst>
                                    <p:cond delay="0"/>
                                  </p:stCondLst>
                                  <p:childTnLst>
                                    <p:set>
                                      <p:cBhvr>
                                        <p:cTn id="71" dur="1" fill="hold">
                                          <p:stCondLst>
                                            <p:cond delay="0"/>
                                          </p:stCondLst>
                                        </p:cTn>
                                        <p:tgtEl>
                                          <p:spTgt spid="65543"/>
                                        </p:tgtEl>
                                        <p:attrNameLst>
                                          <p:attrName>style.visibility</p:attrName>
                                        </p:attrNameLst>
                                      </p:cBhvr>
                                      <p:to>
                                        <p:strVal val="visible"/>
                                      </p:to>
                                    </p:set>
                                    <p:anim calcmode="lin" valueType="num">
                                      <p:cBhvr additive="base">
                                        <p:cTn id="72" dur="500" fill="hold"/>
                                        <p:tgtEl>
                                          <p:spTgt spid="65543"/>
                                        </p:tgtEl>
                                        <p:attrNameLst>
                                          <p:attrName>ppt_x</p:attrName>
                                        </p:attrNameLst>
                                      </p:cBhvr>
                                      <p:tavLst>
                                        <p:tav tm="0">
                                          <p:val>
                                            <p:strVal val="#ppt_x"/>
                                          </p:val>
                                        </p:tav>
                                        <p:tav tm="100000">
                                          <p:val>
                                            <p:strVal val="#ppt_x"/>
                                          </p:val>
                                        </p:tav>
                                      </p:tavLst>
                                    </p:anim>
                                    <p:anim calcmode="lin" valueType="num">
                                      <p:cBhvr additive="base">
                                        <p:cTn id="73" dur="500" fill="hold"/>
                                        <p:tgtEl>
                                          <p:spTgt spid="65543"/>
                                        </p:tgtEl>
                                        <p:attrNameLst>
                                          <p:attrName>ppt_y</p:attrName>
                                        </p:attrNameLst>
                                      </p:cBhvr>
                                      <p:tavLst>
                                        <p:tav tm="0">
                                          <p:val>
                                            <p:strVal val="1+#ppt_h/2"/>
                                          </p:val>
                                        </p:tav>
                                        <p:tav tm="100000">
                                          <p:val>
                                            <p:strVal val="#ppt_y"/>
                                          </p:val>
                                        </p:tav>
                                      </p:tavLst>
                                    </p:anim>
                                  </p:childTnLst>
                                </p:cTn>
                              </p:par>
                            </p:childTnLst>
                          </p:cTn>
                        </p:par>
                      </p:childTnLst>
                    </p:cTn>
                  </p:par>
                  <p:par>
                    <p:cTn id="74" fill="hold" nodeType="clickPar">
                      <p:stCondLst>
                        <p:cond delay="indefinite"/>
                      </p:stCondLst>
                      <p:childTnLst>
                        <p:par>
                          <p:cTn id="75" fill="hold" nodeType="withGroup">
                            <p:stCondLst>
                              <p:cond delay="0"/>
                            </p:stCondLst>
                            <p:childTnLst>
                              <p:par>
                                <p:cTn id="76" presetID="2" presetClass="entr" presetSubtype="4" fill="hold" grpId="0" nodeType="clickEffect">
                                  <p:stCondLst>
                                    <p:cond delay="0"/>
                                  </p:stCondLst>
                                  <p:childTnLst>
                                    <p:set>
                                      <p:cBhvr>
                                        <p:cTn id="77" dur="1" fill="hold">
                                          <p:stCondLst>
                                            <p:cond delay="0"/>
                                          </p:stCondLst>
                                        </p:cTn>
                                        <p:tgtEl>
                                          <p:spTgt spid="65541"/>
                                        </p:tgtEl>
                                        <p:attrNameLst>
                                          <p:attrName>style.visibility</p:attrName>
                                        </p:attrNameLst>
                                      </p:cBhvr>
                                      <p:to>
                                        <p:strVal val="visible"/>
                                      </p:to>
                                    </p:set>
                                    <p:anim calcmode="lin" valueType="num">
                                      <p:cBhvr additive="base">
                                        <p:cTn id="78" dur="500" fill="hold"/>
                                        <p:tgtEl>
                                          <p:spTgt spid="65541"/>
                                        </p:tgtEl>
                                        <p:attrNameLst>
                                          <p:attrName>ppt_x</p:attrName>
                                        </p:attrNameLst>
                                      </p:cBhvr>
                                      <p:tavLst>
                                        <p:tav tm="0">
                                          <p:val>
                                            <p:strVal val="#ppt_x"/>
                                          </p:val>
                                        </p:tav>
                                        <p:tav tm="100000">
                                          <p:val>
                                            <p:strVal val="#ppt_x"/>
                                          </p:val>
                                        </p:tav>
                                      </p:tavLst>
                                    </p:anim>
                                    <p:anim calcmode="lin" valueType="num">
                                      <p:cBhvr additive="base">
                                        <p:cTn id="79" dur="500" fill="hold"/>
                                        <p:tgtEl>
                                          <p:spTgt spid="65541"/>
                                        </p:tgtEl>
                                        <p:attrNameLst>
                                          <p:attrName>ppt_y</p:attrName>
                                        </p:attrNameLst>
                                      </p:cBhvr>
                                      <p:tavLst>
                                        <p:tav tm="0">
                                          <p:val>
                                            <p:strVal val="1+#ppt_h/2"/>
                                          </p:val>
                                        </p:tav>
                                        <p:tav tm="100000">
                                          <p:val>
                                            <p:strVal val="#ppt_y"/>
                                          </p:val>
                                        </p:tav>
                                      </p:tavLst>
                                    </p:anim>
                                  </p:childTnLst>
                                </p:cTn>
                              </p:par>
                            </p:childTnLst>
                          </p:cTn>
                        </p:par>
                        <p:par>
                          <p:cTn id="80" fill="hold" nodeType="afterGroup">
                            <p:stCondLst>
                              <p:cond delay="500"/>
                            </p:stCondLst>
                            <p:childTnLst>
                              <p:par>
                                <p:cTn id="81" presetID="2" presetClass="entr" presetSubtype="4" fill="hold" nodeType="afterEffect">
                                  <p:stCondLst>
                                    <p:cond delay="0"/>
                                  </p:stCondLst>
                                  <p:childTnLst>
                                    <p:set>
                                      <p:cBhvr>
                                        <p:cTn id="82" dur="1" fill="hold">
                                          <p:stCondLst>
                                            <p:cond delay="0"/>
                                          </p:stCondLst>
                                        </p:cTn>
                                        <p:tgtEl>
                                          <p:spTgt spid="65542"/>
                                        </p:tgtEl>
                                        <p:attrNameLst>
                                          <p:attrName>style.visibility</p:attrName>
                                        </p:attrNameLst>
                                      </p:cBhvr>
                                      <p:to>
                                        <p:strVal val="visible"/>
                                      </p:to>
                                    </p:set>
                                    <p:anim calcmode="lin" valueType="num">
                                      <p:cBhvr additive="base">
                                        <p:cTn id="83" dur="500" fill="hold"/>
                                        <p:tgtEl>
                                          <p:spTgt spid="65542"/>
                                        </p:tgtEl>
                                        <p:attrNameLst>
                                          <p:attrName>ppt_x</p:attrName>
                                        </p:attrNameLst>
                                      </p:cBhvr>
                                      <p:tavLst>
                                        <p:tav tm="0">
                                          <p:val>
                                            <p:strVal val="#ppt_x"/>
                                          </p:val>
                                        </p:tav>
                                        <p:tav tm="100000">
                                          <p:val>
                                            <p:strVal val="#ppt_x"/>
                                          </p:val>
                                        </p:tav>
                                      </p:tavLst>
                                    </p:anim>
                                    <p:anim calcmode="lin" valueType="num">
                                      <p:cBhvr additive="base">
                                        <p:cTn id="84" dur="500" fill="hold"/>
                                        <p:tgtEl>
                                          <p:spTgt spid="655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54" grpId="0"/>
      <p:bldP spid="65541" grpId="0"/>
      <p:bldP spid="2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a:extLst>
              <a:ext uri="{FF2B5EF4-FFF2-40B4-BE49-F238E27FC236}">
                <a16:creationId xmlns:a16="http://schemas.microsoft.com/office/drawing/2014/main" id="{CD748DE6-5523-46E6-9BA6-E9438EC1851A}"/>
              </a:ext>
            </a:extLst>
          </p:cNvPr>
          <p:cNvSpPr>
            <a:spLocks noGrp="1" noChangeArrowheads="1"/>
          </p:cNvSpPr>
          <p:nvPr>
            <p:ph type="title"/>
          </p:nvPr>
        </p:nvSpPr>
        <p:spPr>
          <a:xfrm>
            <a:off x="628650" y="-76200"/>
            <a:ext cx="7886700" cy="1325563"/>
          </a:xfrm>
        </p:spPr>
        <p:txBody>
          <a:bodyPr/>
          <a:lstStyle/>
          <a:p>
            <a:pPr algn="ctr" eaLnBrk="1" hangingPunct="1"/>
            <a:r>
              <a:rPr lang="en-US" altLang="en-US" dirty="0" err="1"/>
              <a:t>Nội</a:t>
            </a:r>
            <a:r>
              <a:rPr lang="en-US" altLang="en-US" dirty="0"/>
              <a:t> dung </a:t>
            </a:r>
            <a:r>
              <a:rPr lang="en-US" altLang="en-US" dirty="0" err="1"/>
              <a:t>phần</a:t>
            </a:r>
            <a:r>
              <a:rPr lang="en-US" altLang="en-US" dirty="0"/>
              <a:t> 1: </a:t>
            </a:r>
            <a:r>
              <a:rPr lang="en-US" altLang="en-US" dirty="0" err="1"/>
              <a:t>Lý</a:t>
            </a:r>
            <a:r>
              <a:rPr lang="en-US" altLang="en-US" dirty="0"/>
              <a:t> </a:t>
            </a:r>
            <a:r>
              <a:rPr lang="en-US" altLang="en-US" dirty="0" err="1"/>
              <a:t>thuyết</a:t>
            </a:r>
            <a:r>
              <a:rPr lang="en-US" altLang="en-US" dirty="0"/>
              <a:t> </a:t>
            </a:r>
            <a:r>
              <a:rPr lang="en-US" altLang="en-US" dirty="0" err="1"/>
              <a:t>tổ</a:t>
            </a:r>
            <a:r>
              <a:rPr lang="en-US" altLang="en-US" dirty="0"/>
              <a:t> </a:t>
            </a:r>
            <a:r>
              <a:rPr lang="en-US" altLang="en-US" dirty="0" err="1"/>
              <a:t>hợp</a:t>
            </a:r>
            <a:endParaRPr lang="en-US" altLang="en-US" dirty="0"/>
          </a:p>
        </p:txBody>
      </p:sp>
      <p:sp>
        <p:nvSpPr>
          <p:cNvPr id="7172" name="Rectangle 3">
            <a:extLst>
              <a:ext uri="{FF2B5EF4-FFF2-40B4-BE49-F238E27FC236}">
                <a16:creationId xmlns:a16="http://schemas.microsoft.com/office/drawing/2014/main" id="{A35E7D86-9C22-4691-B13B-6310862AFDD8}"/>
              </a:ext>
            </a:extLst>
          </p:cNvPr>
          <p:cNvSpPr>
            <a:spLocks noGrp="1" noChangeArrowheads="1"/>
          </p:cNvSpPr>
          <p:nvPr>
            <p:ph idx="1"/>
          </p:nvPr>
        </p:nvSpPr>
        <p:spPr>
          <a:xfrm>
            <a:off x="0" y="1143000"/>
            <a:ext cx="9144000" cy="4879571"/>
          </a:xfrm>
        </p:spPr>
        <p:txBody>
          <a:bodyPr/>
          <a:lstStyle/>
          <a:p>
            <a:pPr marL="590550" indent="-590550" eaLnBrk="1" hangingPunct="1">
              <a:buFont typeface="Wingdings" panose="05000000000000000000" pitchFamily="2" charset="2"/>
              <a:buNone/>
            </a:pPr>
            <a:r>
              <a:rPr lang="en-US" altLang="en-US" sz="4000" dirty="0" err="1" smtClean="0">
                <a:solidFill>
                  <a:schemeClr val="bg1">
                    <a:lumMod val="50000"/>
                  </a:schemeClr>
                </a:solidFill>
                <a:latin typeface="Times New Roman" panose="02020603050405020304" pitchFamily="18" charset="0"/>
                <a:cs typeface="Times New Roman" panose="02020603050405020304" pitchFamily="18" charset="0"/>
              </a:rPr>
              <a:t>Chương</a:t>
            </a:r>
            <a:r>
              <a:rPr lang="en-US" altLang="en-US" sz="4000" dirty="0" smtClean="0">
                <a:solidFill>
                  <a:schemeClr val="bg1">
                    <a:lumMod val="50000"/>
                  </a:schemeClr>
                </a:solidFill>
                <a:latin typeface="Times New Roman" panose="02020603050405020304" pitchFamily="18" charset="0"/>
                <a:cs typeface="Times New Roman" panose="02020603050405020304" pitchFamily="18" charset="0"/>
              </a:rPr>
              <a:t> </a:t>
            </a:r>
            <a:r>
              <a:rPr lang="en-US" altLang="en-US" sz="4000" dirty="0">
                <a:solidFill>
                  <a:schemeClr val="bg1">
                    <a:lumMod val="50000"/>
                  </a:schemeClr>
                </a:solidFill>
                <a:latin typeface="Times New Roman" panose="02020603050405020304" pitchFamily="18" charset="0"/>
                <a:cs typeface="Times New Roman" panose="02020603050405020304" pitchFamily="18" charset="0"/>
              </a:rPr>
              <a:t>1. </a:t>
            </a:r>
            <a:r>
              <a:rPr lang="en-US" altLang="en-US" sz="4000" dirty="0" err="1">
                <a:solidFill>
                  <a:schemeClr val="bg1">
                    <a:lumMod val="50000"/>
                  </a:schemeClr>
                </a:solidFill>
                <a:latin typeface="Times New Roman" panose="02020603050405020304" pitchFamily="18" charset="0"/>
                <a:cs typeface="Times New Roman" panose="02020603050405020304" pitchFamily="18" charset="0"/>
              </a:rPr>
              <a:t>Bài</a:t>
            </a:r>
            <a:r>
              <a:rPr lang="en-US" altLang="en-US" sz="4000" dirty="0">
                <a:solidFill>
                  <a:schemeClr val="bg1">
                    <a:lumMod val="50000"/>
                  </a:schemeClr>
                </a:solidFill>
                <a:latin typeface="Times New Roman" panose="02020603050405020304" pitchFamily="18" charset="0"/>
                <a:cs typeface="Times New Roman" panose="02020603050405020304" pitchFamily="18" charset="0"/>
              </a:rPr>
              <a:t> </a:t>
            </a:r>
            <a:r>
              <a:rPr lang="en-US" altLang="en-US" sz="4000" dirty="0" err="1">
                <a:solidFill>
                  <a:schemeClr val="bg1">
                    <a:lumMod val="50000"/>
                  </a:schemeClr>
                </a:solidFill>
                <a:latin typeface="Times New Roman" panose="02020603050405020304" pitchFamily="18" charset="0"/>
                <a:cs typeface="Times New Roman" panose="02020603050405020304" pitchFamily="18" charset="0"/>
              </a:rPr>
              <a:t>toán</a:t>
            </a:r>
            <a:r>
              <a:rPr lang="en-US" altLang="en-US" sz="4000" dirty="0">
                <a:solidFill>
                  <a:schemeClr val="bg1">
                    <a:lumMod val="50000"/>
                  </a:schemeClr>
                </a:solidFill>
                <a:latin typeface="Times New Roman" panose="02020603050405020304" pitchFamily="18" charset="0"/>
                <a:cs typeface="Times New Roman" panose="02020603050405020304" pitchFamily="18" charset="0"/>
              </a:rPr>
              <a:t> </a:t>
            </a:r>
            <a:r>
              <a:rPr lang="en-US" altLang="en-US" sz="4000" dirty="0" err="1">
                <a:solidFill>
                  <a:schemeClr val="bg1">
                    <a:lumMod val="50000"/>
                  </a:schemeClr>
                </a:solidFill>
                <a:latin typeface="Times New Roman" panose="02020603050405020304" pitchFamily="18" charset="0"/>
                <a:cs typeface="Times New Roman" panose="02020603050405020304" pitchFamily="18" charset="0"/>
              </a:rPr>
              <a:t>đếm</a:t>
            </a:r>
            <a:endParaRPr lang="en-US" altLang="en-US" sz="4000" dirty="0">
              <a:solidFill>
                <a:schemeClr val="bg1">
                  <a:lumMod val="50000"/>
                </a:schemeClr>
              </a:solidFill>
              <a:latin typeface="Times New Roman" panose="02020603050405020304" pitchFamily="18" charset="0"/>
              <a:cs typeface="Times New Roman" panose="02020603050405020304" pitchFamily="18" charset="0"/>
            </a:endParaRPr>
          </a:p>
          <a:p>
            <a:pPr marL="590550" indent="-590550" eaLnBrk="1" hangingPunct="1">
              <a:buFont typeface="Wingdings" panose="05000000000000000000" pitchFamily="2" charset="2"/>
              <a:buNone/>
            </a:pPr>
            <a:r>
              <a:rPr lang="en-US" altLang="en-US" sz="4000" dirty="0" err="1">
                <a:solidFill>
                  <a:schemeClr val="bg1">
                    <a:lumMod val="50000"/>
                  </a:schemeClr>
                </a:solidFill>
                <a:latin typeface="Times New Roman" panose="02020603050405020304" pitchFamily="18" charset="0"/>
                <a:cs typeface="Times New Roman" panose="02020603050405020304" pitchFamily="18" charset="0"/>
              </a:rPr>
              <a:t>Chương</a:t>
            </a:r>
            <a:r>
              <a:rPr lang="en-US" altLang="en-US" sz="4000" dirty="0">
                <a:solidFill>
                  <a:schemeClr val="bg1">
                    <a:lumMod val="50000"/>
                  </a:schemeClr>
                </a:solidFill>
                <a:latin typeface="Times New Roman" panose="02020603050405020304" pitchFamily="18" charset="0"/>
                <a:cs typeface="Times New Roman" panose="02020603050405020304" pitchFamily="18" charset="0"/>
              </a:rPr>
              <a:t> 2. </a:t>
            </a:r>
            <a:r>
              <a:rPr lang="en-US" altLang="en-US" sz="4000" dirty="0" err="1">
                <a:solidFill>
                  <a:schemeClr val="bg1">
                    <a:lumMod val="50000"/>
                  </a:schemeClr>
                </a:solidFill>
                <a:latin typeface="Times New Roman" panose="02020603050405020304" pitchFamily="18" charset="0"/>
                <a:cs typeface="Times New Roman" panose="02020603050405020304" pitchFamily="18" charset="0"/>
              </a:rPr>
              <a:t>Bài</a:t>
            </a:r>
            <a:r>
              <a:rPr lang="en-US" altLang="en-US" sz="4000" dirty="0">
                <a:solidFill>
                  <a:schemeClr val="bg1">
                    <a:lumMod val="50000"/>
                  </a:schemeClr>
                </a:solidFill>
                <a:latin typeface="Times New Roman" panose="02020603050405020304" pitchFamily="18" charset="0"/>
                <a:cs typeface="Times New Roman" panose="02020603050405020304" pitchFamily="18" charset="0"/>
              </a:rPr>
              <a:t> </a:t>
            </a:r>
            <a:r>
              <a:rPr lang="en-US" altLang="en-US" sz="4000" dirty="0" err="1">
                <a:solidFill>
                  <a:schemeClr val="bg1">
                    <a:lumMod val="50000"/>
                  </a:schemeClr>
                </a:solidFill>
                <a:latin typeface="Times New Roman" panose="02020603050405020304" pitchFamily="18" charset="0"/>
                <a:cs typeface="Times New Roman" panose="02020603050405020304" pitchFamily="18" charset="0"/>
              </a:rPr>
              <a:t>toán</a:t>
            </a:r>
            <a:r>
              <a:rPr lang="en-US" altLang="en-US" sz="4000" dirty="0">
                <a:solidFill>
                  <a:schemeClr val="bg1">
                    <a:lumMod val="50000"/>
                  </a:schemeClr>
                </a:solidFill>
                <a:latin typeface="Times New Roman" panose="02020603050405020304" pitchFamily="18" charset="0"/>
                <a:cs typeface="Times New Roman" panose="02020603050405020304" pitchFamily="18" charset="0"/>
              </a:rPr>
              <a:t> </a:t>
            </a:r>
            <a:r>
              <a:rPr lang="en-US" altLang="en-US" sz="4000" dirty="0" err="1">
                <a:solidFill>
                  <a:schemeClr val="bg1">
                    <a:lumMod val="50000"/>
                  </a:schemeClr>
                </a:solidFill>
                <a:latin typeface="Times New Roman" panose="02020603050405020304" pitchFamily="18" charset="0"/>
                <a:cs typeface="Times New Roman" panose="02020603050405020304" pitchFamily="18" charset="0"/>
              </a:rPr>
              <a:t>tồn</a:t>
            </a:r>
            <a:r>
              <a:rPr lang="en-US" altLang="en-US" sz="4000" dirty="0">
                <a:solidFill>
                  <a:schemeClr val="bg1">
                    <a:lumMod val="50000"/>
                  </a:schemeClr>
                </a:solidFill>
                <a:latin typeface="Times New Roman" panose="02020603050405020304" pitchFamily="18" charset="0"/>
                <a:cs typeface="Times New Roman" panose="02020603050405020304" pitchFamily="18" charset="0"/>
              </a:rPr>
              <a:t> </a:t>
            </a:r>
            <a:r>
              <a:rPr lang="en-US" altLang="en-US" sz="4000" dirty="0" err="1">
                <a:solidFill>
                  <a:schemeClr val="bg1">
                    <a:lumMod val="50000"/>
                  </a:schemeClr>
                </a:solidFill>
                <a:latin typeface="Times New Roman" panose="02020603050405020304" pitchFamily="18" charset="0"/>
                <a:cs typeface="Times New Roman" panose="02020603050405020304" pitchFamily="18" charset="0"/>
              </a:rPr>
              <a:t>tại</a:t>
            </a:r>
            <a:r>
              <a:rPr lang="en-US" altLang="en-US" sz="4000" dirty="0">
                <a:solidFill>
                  <a:schemeClr val="bg1">
                    <a:lumMod val="50000"/>
                  </a:schemeClr>
                </a:solidFill>
                <a:latin typeface="Times New Roman" panose="02020603050405020304" pitchFamily="18" charset="0"/>
                <a:cs typeface="Times New Roman" panose="02020603050405020304" pitchFamily="18" charset="0"/>
              </a:rPr>
              <a:t> </a:t>
            </a:r>
          </a:p>
          <a:p>
            <a:pPr marL="590550" indent="-590550" eaLnBrk="1" hangingPunct="1">
              <a:buFont typeface="Wingdings" panose="05000000000000000000" pitchFamily="2" charset="2"/>
              <a:buNone/>
            </a:pPr>
            <a:r>
              <a:rPr lang="en-US" altLang="en-US" sz="4000" dirty="0" err="1">
                <a:solidFill>
                  <a:schemeClr val="bg1">
                    <a:lumMod val="50000"/>
                  </a:schemeClr>
                </a:solidFill>
                <a:latin typeface="Times New Roman" panose="02020603050405020304" pitchFamily="18" charset="0"/>
                <a:cs typeface="Times New Roman" panose="02020603050405020304" pitchFamily="18" charset="0"/>
              </a:rPr>
              <a:t>Chương</a:t>
            </a:r>
            <a:r>
              <a:rPr lang="en-US" altLang="en-US" sz="4000" dirty="0">
                <a:solidFill>
                  <a:schemeClr val="bg1">
                    <a:lumMod val="50000"/>
                  </a:schemeClr>
                </a:solidFill>
                <a:latin typeface="Times New Roman" panose="02020603050405020304" pitchFamily="18" charset="0"/>
                <a:cs typeface="Times New Roman" panose="02020603050405020304" pitchFamily="18" charset="0"/>
              </a:rPr>
              <a:t> 3. </a:t>
            </a:r>
            <a:r>
              <a:rPr lang="en-US" altLang="en-US" sz="4000" dirty="0" err="1">
                <a:solidFill>
                  <a:schemeClr val="bg1">
                    <a:lumMod val="50000"/>
                  </a:schemeClr>
                </a:solidFill>
                <a:latin typeface="Times New Roman" panose="02020603050405020304" pitchFamily="18" charset="0"/>
                <a:cs typeface="Times New Roman" panose="02020603050405020304" pitchFamily="18" charset="0"/>
              </a:rPr>
              <a:t>Bài</a:t>
            </a:r>
            <a:r>
              <a:rPr lang="en-US" altLang="en-US" sz="4000" dirty="0">
                <a:solidFill>
                  <a:schemeClr val="bg1">
                    <a:lumMod val="50000"/>
                  </a:schemeClr>
                </a:solidFill>
                <a:latin typeface="Times New Roman" panose="02020603050405020304" pitchFamily="18" charset="0"/>
                <a:cs typeface="Times New Roman" panose="02020603050405020304" pitchFamily="18" charset="0"/>
              </a:rPr>
              <a:t> </a:t>
            </a:r>
            <a:r>
              <a:rPr lang="en-US" altLang="en-US" sz="4000" dirty="0" err="1">
                <a:solidFill>
                  <a:schemeClr val="bg1">
                    <a:lumMod val="50000"/>
                  </a:schemeClr>
                </a:solidFill>
                <a:latin typeface="Times New Roman" panose="02020603050405020304" pitchFamily="18" charset="0"/>
                <a:cs typeface="Times New Roman" panose="02020603050405020304" pitchFamily="18" charset="0"/>
              </a:rPr>
              <a:t>toán</a:t>
            </a:r>
            <a:r>
              <a:rPr lang="en-US" altLang="en-US" sz="4000" dirty="0">
                <a:solidFill>
                  <a:schemeClr val="bg1">
                    <a:lumMod val="50000"/>
                  </a:schemeClr>
                </a:solidFill>
                <a:latin typeface="Times New Roman" panose="02020603050405020304" pitchFamily="18" charset="0"/>
                <a:cs typeface="Times New Roman" panose="02020603050405020304" pitchFamily="18" charset="0"/>
              </a:rPr>
              <a:t> </a:t>
            </a:r>
            <a:r>
              <a:rPr lang="en-US" altLang="en-US" sz="4000" dirty="0" err="1">
                <a:solidFill>
                  <a:schemeClr val="bg1">
                    <a:lumMod val="50000"/>
                  </a:schemeClr>
                </a:solidFill>
                <a:latin typeface="Times New Roman" panose="02020603050405020304" pitchFamily="18" charset="0"/>
                <a:cs typeface="Times New Roman" panose="02020603050405020304" pitchFamily="18" charset="0"/>
              </a:rPr>
              <a:t>liệt</a:t>
            </a:r>
            <a:r>
              <a:rPr lang="en-US" altLang="en-US" sz="4000" dirty="0">
                <a:solidFill>
                  <a:schemeClr val="bg1">
                    <a:lumMod val="50000"/>
                  </a:schemeClr>
                </a:solidFill>
                <a:latin typeface="Times New Roman" panose="02020603050405020304" pitchFamily="18" charset="0"/>
                <a:cs typeface="Times New Roman" panose="02020603050405020304" pitchFamily="18" charset="0"/>
              </a:rPr>
              <a:t> </a:t>
            </a:r>
            <a:r>
              <a:rPr lang="en-US" altLang="en-US" sz="4000" dirty="0" err="1">
                <a:solidFill>
                  <a:schemeClr val="bg1">
                    <a:lumMod val="50000"/>
                  </a:schemeClr>
                </a:solidFill>
                <a:latin typeface="Times New Roman" panose="02020603050405020304" pitchFamily="18" charset="0"/>
                <a:cs typeface="Times New Roman" panose="02020603050405020304" pitchFamily="18" charset="0"/>
              </a:rPr>
              <a:t>kê</a:t>
            </a:r>
            <a:r>
              <a:rPr lang="en-US" altLang="en-US" sz="4000" dirty="0">
                <a:solidFill>
                  <a:schemeClr val="bg1">
                    <a:lumMod val="50000"/>
                  </a:schemeClr>
                </a:solidFill>
                <a:latin typeface="Times New Roman" panose="02020603050405020304" pitchFamily="18" charset="0"/>
                <a:cs typeface="Times New Roman" panose="02020603050405020304" pitchFamily="18" charset="0"/>
              </a:rPr>
              <a:t> </a:t>
            </a:r>
            <a:r>
              <a:rPr lang="en-US" altLang="en-US" sz="4000" dirty="0" err="1">
                <a:solidFill>
                  <a:schemeClr val="bg1">
                    <a:lumMod val="50000"/>
                  </a:schemeClr>
                </a:solidFill>
                <a:latin typeface="Times New Roman" panose="02020603050405020304" pitchFamily="18" charset="0"/>
                <a:cs typeface="Times New Roman" panose="02020603050405020304" pitchFamily="18" charset="0"/>
              </a:rPr>
              <a:t>tổ</a:t>
            </a:r>
            <a:r>
              <a:rPr lang="en-US" altLang="en-US" sz="4000" dirty="0">
                <a:solidFill>
                  <a:schemeClr val="bg1">
                    <a:lumMod val="50000"/>
                  </a:schemeClr>
                </a:solidFill>
                <a:latin typeface="Times New Roman" panose="02020603050405020304" pitchFamily="18" charset="0"/>
                <a:cs typeface="Times New Roman" panose="02020603050405020304" pitchFamily="18" charset="0"/>
              </a:rPr>
              <a:t> </a:t>
            </a:r>
            <a:r>
              <a:rPr lang="en-US" altLang="en-US" sz="4000" dirty="0" err="1">
                <a:solidFill>
                  <a:schemeClr val="bg1">
                    <a:lumMod val="50000"/>
                  </a:schemeClr>
                </a:solidFill>
                <a:latin typeface="Times New Roman" panose="02020603050405020304" pitchFamily="18" charset="0"/>
                <a:cs typeface="Times New Roman" panose="02020603050405020304" pitchFamily="18" charset="0"/>
              </a:rPr>
              <a:t>hợp</a:t>
            </a:r>
            <a:endParaRPr lang="en-US" altLang="en-US" sz="4000" dirty="0">
              <a:solidFill>
                <a:schemeClr val="bg1">
                  <a:lumMod val="50000"/>
                </a:schemeClr>
              </a:solidFill>
              <a:latin typeface="Times New Roman" panose="02020603050405020304" pitchFamily="18" charset="0"/>
              <a:cs typeface="Times New Roman" panose="02020603050405020304" pitchFamily="18" charset="0"/>
            </a:endParaRPr>
          </a:p>
          <a:p>
            <a:pPr marL="590550" indent="-590550" eaLnBrk="1" hangingPunct="1">
              <a:buFont typeface="Wingdings" panose="05000000000000000000" pitchFamily="2" charset="2"/>
              <a:buNone/>
            </a:pPr>
            <a:r>
              <a:rPr lang="en-US" altLang="en-US" sz="4000" b="1" dirty="0" err="1">
                <a:solidFill>
                  <a:srgbClr val="FF0000"/>
                </a:solidFill>
                <a:latin typeface="Times New Roman" panose="02020603050405020304" pitchFamily="18" charset="0"/>
                <a:cs typeface="Times New Roman" panose="02020603050405020304" pitchFamily="18" charset="0"/>
              </a:rPr>
              <a:t>Chương</a:t>
            </a:r>
            <a:r>
              <a:rPr lang="en-US" altLang="en-US" sz="4000" b="1" dirty="0">
                <a:solidFill>
                  <a:srgbClr val="FF0000"/>
                </a:solidFill>
                <a:latin typeface="Times New Roman" panose="02020603050405020304" pitchFamily="18" charset="0"/>
                <a:cs typeface="Times New Roman" panose="02020603050405020304" pitchFamily="18" charset="0"/>
              </a:rPr>
              <a:t> 4. </a:t>
            </a:r>
            <a:r>
              <a:rPr lang="en-US" altLang="en-US" sz="4000" b="1" dirty="0" err="1">
                <a:solidFill>
                  <a:srgbClr val="FF0000"/>
                </a:solidFill>
                <a:latin typeface="Times New Roman" panose="02020603050405020304" pitchFamily="18" charset="0"/>
                <a:cs typeface="Times New Roman" panose="02020603050405020304" pitchFamily="18" charset="0"/>
              </a:rPr>
              <a:t>Bài</a:t>
            </a:r>
            <a:r>
              <a:rPr lang="en-US" altLang="en-US" sz="4000" b="1" dirty="0">
                <a:solidFill>
                  <a:srgbClr val="FF0000"/>
                </a:solidFill>
                <a:latin typeface="Times New Roman" panose="02020603050405020304" pitchFamily="18" charset="0"/>
                <a:cs typeface="Times New Roman" panose="02020603050405020304" pitchFamily="18" charset="0"/>
              </a:rPr>
              <a:t> </a:t>
            </a:r>
            <a:r>
              <a:rPr lang="en-US" altLang="en-US" sz="4000" b="1" dirty="0" err="1">
                <a:solidFill>
                  <a:srgbClr val="FF0000"/>
                </a:solidFill>
                <a:latin typeface="Times New Roman" panose="02020603050405020304" pitchFamily="18" charset="0"/>
                <a:cs typeface="Times New Roman" panose="02020603050405020304" pitchFamily="18" charset="0"/>
              </a:rPr>
              <a:t>toán</a:t>
            </a:r>
            <a:r>
              <a:rPr lang="en-US" altLang="en-US" sz="4000" b="1" dirty="0">
                <a:solidFill>
                  <a:srgbClr val="FF0000"/>
                </a:solidFill>
                <a:latin typeface="Times New Roman" panose="02020603050405020304" pitchFamily="18" charset="0"/>
                <a:cs typeface="Times New Roman" panose="02020603050405020304" pitchFamily="18" charset="0"/>
              </a:rPr>
              <a:t> </a:t>
            </a:r>
            <a:r>
              <a:rPr lang="en-US" altLang="en-US" sz="4000" b="1" dirty="0" err="1">
                <a:solidFill>
                  <a:srgbClr val="FF0000"/>
                </a:solidFill>
                <a:latin typeface="Times New Roman" panose="02020603050405020304" pitchFamily="18" charset="0"/>
                <a:cs typeface="Times New Roman" panose="02020603050405020304" pitchFamily="18" charset="0"/>
              </a:rPr>
              <a:t>tối</a:t>
            </a:r>
            <a:r>
              <a:rPr lang="en-US" altLang="en-US" sz="4000" b="1" dirty="0">
                <a:solidFill>
                  <a:srgbClr val="FF0000"/>
                </a:solidFill>
                <a:latin typeface="Times New Roman" panose="02020603050405020304" pitchFamily="18" charset="0"/>
                <a:cs typeface="Times New Roman" panose="02020603050405020304" pitchFamily="18" charset="0"/>
              </a:rPr>
              <a:t> </a:t>
            </a:r>
            <a:r>
              <a:rPr lang="en-US" altLang="en-US" sz="4000" b="1" dirty="0" err="1">
                <a:solidFill>
                  <a:srgbClr val="FF0000"/>
                </a:solidFill>
                <a:latin typeface="Times New Roman" panose="02020603050405020304" pitchFamily="18" charset="0"/>
                <a:cs typeface="Times New Roman" panose="02020603050405020304" pitchFamily="18" charset="0"/>
              </a:rPr>
              <a:t>ưu</a:t>
            </a:r>
            <a:r>
              <a:rPr lang="en-US" altLang="en-US" sz="4000" b="1" dirty="0">
                <a:solidFill>
                  <a:srgbClr val="FF0000"/>
                </a:solidFill>
                <a:latin typeface="Times New Roman" panose="02020603050405020304" pitchFamily="18" charset="0"/>
                <a:cs typeface="Times New Roman" panose="02020603050405020304" pitchFamily="18" charset="0"/>
              </a:rPr>
              <a:t> </a:t>
            </a:r>
            <a:r>
              <a:rPr lang="en-US" altLang="en-US" sz="4000" b="1" dirty="0" err="1">
                <a:solidFill>
                  <a:srgbClr val="FF0000"/>
                </a:solidFill>
                <a:latin typeface="Times New Roman" panose="02020603050405020304" pitchFamily="18" charset="0"/>
                <a:cs typeface="Times New Roman" panose="02020603050405020304" pitchFamily="18" charset="0"/>
              </a:rPr>
              <a:t>tổ</a:t>
            </a:r>
            <a:r>
              <a:rPr lang="en-US" altLang="en-US" sz="4000" b="1" dirty="0">
                <a:solidFill>
                  <a:srgbClr val="FF0000"/>
                </a:solidFill>
                <a:latin typeface="Times New Roman" panose="02020603050405020304" pitchFamily="18" charset="0"/>
                <a:cs typeface="Times New Roman" panose="02020603050405020304" pitchFamily="18" charset="0"/>
              </a:rPr>
              <a:t> </a:t>
            </a:r>
            <a:r>
              <a:rPr lang="en-US" altLang="en-US" sz="4000" b="1" dirty="0" err="1">
                <a:solidFill>
                  <a:srgbClr val="FF0000"/>
                </a:solidFill>
                <a:latin typeface="Times New Roman" panose="02020603050405020304" pitchFamily="18" charset="0"/>
                <a:cs typeface="Times New Roman" panose="02020603050405020304" pitchFamily="18" charset="0"/>
              </a:rPr>
              <a:t>hợp</a:t>
            </a:r>
            <a:endParaRPr lang="en-US" altLang="en-US" sz="4000" b="1" dirty="0">
              <a:solidFill>
                <a:srgbClr val="FF000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3</a:t>
            </a:fld>
            <a:endParaRPr lang="en-US"/>
          </a:p>
        </p:txBody>
      </p:sp>
    </p:spTree>
    <p:extLst>
      <p:ext uri="{BB962C8B-B14F-4D97-AF65-F5344CB8AC3E}">
        <p14:creationId xmlns:p14="http://schemas.microsoft.com/office/powerpoint/2010/main" val="20593451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1CF38B22-38B9-4B35-85C1-247291E7CF79}"/>
              </a:ext>
            </a:extLst>
          </p:cNvPr>
          <p:cNvSpPr>
            <a:spLocks noGrp="1" noChangeArrowheads="1"/>
          </p:cNvSpPr>
          <p:nvPr>
            <p:ph type="title"/>
          </p:nvPr>
        </p:nvSpPr>
        <p:spPr>
          <a:xfrm>
            <a:off x="6926" y="-23553"/>
            <a:ext cx="8686800" cy="838200"/>
          </a:xfrm>
        </p:spPr>
        <p:txBody>
          <a:bodyPr>
            <a:normAutofit/>
          </a:bodyPr>
          <a:lstStyle/>
          <a:p>
            <a:r>
              <a:rPr lang="en-US" altLang="en-US" sz="3500" dirty="0" err="1" smtClean="0">
                <a:cs typeface="Arial" panose="020B0604020202020204" pitchFamily="34" charset="0"/>
              </a:rPr>
              <a:t>Phân</a:t>
            </a:r>
            <a:r>
              <a:rPr lang="en-US" altLang="en-US" sz="3500" dirty="0" smtClean="0">
                <a:cs typeface="Arial" panose="020B0604020202020204" pitchFamily="34" charset="0"/>
              </a:rPr>
              <a:t> </a:t>
            </a:r>
            <a:r>
              <a:rPr lang="en-US" altLang="en-US" sz="3500" dirty="0" err="1" smtClean="0">
                <a:cs typeface="Arial" panose="020B0604020202020204" pitchFamily="34" charset="0"/>
              </a:rPr>
              <a:t>nhánh</a:t>
            </a:r>
            <a:endParaRPr lang="en-US" altLang="en-US" sz="3500" dirty="0">
              <a:cs typeface="Arial" panose="020B0604020202020204" pitchFamily="34" charset="0"/>
            </a:endParaRPr>
          </a:p>
        </p:txBody>
      </p:sp>
      <p:sp>
        <p:nvSpPr>
          <p:cNvPr id="49155" name="Rectangle 3">
            <a:extLst>
              <a:ext uri="{FF2B5EF4-FFF2-40B4-BE49-F238E27FC236}">
                <a16:creationId xmlns:a16="http://schemas.microsoft.com/office/drawing/2014/main" id="{D0B05E60-B478-47DE-97B7-95DCAE237C91}"/>
              </a:ext>
            </a:extLst>
          </p:cNvPr>
          <p:cNvSpPr>
            <a:spLocks noGrp="1" noChangeArrowheads="1"/>
          </p:cNvSpPr>
          <p:nvPr>
            <p:ph type="body" idx="1"/>
          </p:nvPr>
        </p:nvSpPr>
        <p:spPr>
          <a:xfrm>
            <a:off x="6926" y="814647"/>
            <a:ext cx="9137073" cy="4929188"/>
          </a:xfrm>
        </p:spPr>
        <p:txBody>
          <a:bodyPr/>
          <a:lstStyle/>
          <a:p>
            <a:pPr algn="just">
              <a:spcBef>
                <a:spcPts val="1200"/>
              </a:spcBef>
              <a:defRPr/>
            </a:pPr>
            <a:r>
              <a:rPr lang="vi-VN" sz="2800" dirty="0">
                <a:latin typeface="Times New Roman" panose="02020603050405020304" pitchFamily="18" charset="0"/>
                <a:cs typeface="Times New Roman" panose="02020603050405020304" pitchFamily="18" charset="0"/>
              </a:rPr>
              <a:t>Như vậy ta có thể đặt tương ứng mỗi phương án bộ phận (</a:t>
            </a:r>
            <a:r>
              <a:rPr lang="vi-VN" sz="2800" i="1" dirty="0">
                <a:latin typeface="Times New Roman" panose="02020603050405020304" pitchFamily="18" charset="0"/>
                <a:cs typeface="Times New Roman" panose="02020603050405020304" pitchFamily="18" charset="0"/>
              </a:rPr>
              <a:t>a</a:t>
            </a:r>
            <a:r>
              <a:rPr lang="vi-VN" sz="2800" baseline="-25000" dirty="0">
                <a:latin typeface="Times New Roman" panose="02020603050405020304" pitchFamily="18" charset="0"/>
                <a:cs typeface="Times New Roman" panose="02020603050405020304" pitchFamily="18" charset="0"/>
              </a:rPr>
              <a:t>1</a:t>
            </a:r>
            <a:r>
              <a:rPr lang="vi-VN" sz="2800" i="1" dirty="0">
                <a:latin typeface="Times New Roman" panose="02020603050405020304" pitchFamily="18" charset="0"/>
                <a:cs typeface="Times New Roman" panose="02020603050405020304" pitchFamily="18" charset="0"/>
              </a:rPr>
              <a:t>, a</a:t>
            </a:r>
            <a:r>
              <a:rPr lang="vi-VN" sz="2800" baseline="-25000" dirty="0">
                <a:latin typeface="Times New Roman" panose="02020603050405020304" pitchFamily="18" charset="0"/>
                <a:cs typeface="Times New Roman" panose="02020603050405020304" pitchFamily="18" charset="0"/>
              </a:rPr>
              <a:t>2</a:t>
            </a:r>
            <a:r>
              <a:rPr lang="vi-VN" sz="2800" dirty="0">
                <a:latin typeface="Times New Roman" panose="02020603050405020304" pitchFamily="18" charset="0"/>
                <a:cs typeface="Times New Roman" panose="02020603050405020304" pitchFamily="18" charset="0"/>
              </a:rPr>
              <a:t>,</a:t>
            </a:r>
            <a:r>
              <a:rPr lang="vi-VN" sz="2800" i="1" dirty="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a:t>
            </a:r>
            <a:r>
              <a:rPr lang="vi-VN" sz="2800" i="1" dirty="0">
                <a:latin typeface="Times New Roman" panose="02020603050405020304" pitchFamily="18" charset="0"/>
                <a:cs typeface="Times New Roman" panose="02020603050405020304" pitchFamily="18" charset="0"/>
              </a:rPr>
              <a:t> a</a:t>
            </a:r>
            <a:r>
              <a:rPr lang="vi-VN" sz="2800" i="1" baseline="-25000" dirty="0">
                <a:latin typeface="Times New Roman" panose="02020603050405020304" pitchFamily="18" charset="0"/>
                <a:cs typeface="Times New Roman" panose="02020603050405020304" pitchFamily="18" charset="0"/>
              </a:rPr>
              <a:t>k</a:t>
            </a:r>
            <a:r>
              <a:rPr lang="vi-VN" sz="2800" dirty="0">
                <a:latin typeface="Times New Roman" panose="02020603050405020304" pitchFamily="18" charset="0"/>
                <a:cs typeface="Times New Roman" panose="02020603050405020304" pitchFamily="18" charset="0"/>
              </a:rPr>
              <a:t>) với một tập con các phương án của bài toán:</a:t>
            </a:r>
            <a:r>
              <a:rPr lang="vi-VN" sz="2800" i="1" dirty="0">
                <a:latin typeface="Times New Roman" panose="02020603050405020304" pitchFamily="18" charset="0"/>
                <a:cs typeface="Times New Roman" panose="02020603050405020304" pitchFamily="18" charset="0"/>
              </a:rPr>
              <a:t> </a:t>
            </a:r>
          </a:p>
          <a:p>
            <a:pPr algn="just">
              <a:spcBef>
                <a:spcPts val="1200"/>
              </a:spcBef>
              <a:buFont typeface="Wingdings" panose="05000000000000000000" pitchFamily="2" charset="2"/>
              <a:buNone/>
              <a:defRPr/>
            </a:pPr>
            <a:r>
              <a:rPr lang="it-IT" sz="2800" i="1" dirty="0">
                <a:latin typeface="Times New Roman" panose="02020603050405020304" pitchFamily="18" charset="0"/>
                <a:cs typeface="Times New Roman" panose="02020603050405020304" pitchFamily="18" charset="0"/>
              </a:rPr>
              <a:t>          </a:t>
            </a:r>
            <a:r>
              <a:rPr lang="it-IT" sz="2800" i="1" dirty="0">
                <a:solidFill>
                  <a:schemeClr val="accent6">
                    <a:lumMod val="75000"/>
                  </a:schemeClr>
                </a:solidFill>
                <a:latin typeface="Times New Roman" panose="02020603050405020304" pitchFamily="18" charset="0"/>
                <a:cs typeface="Times New Roman" panose="02020603050405020304" pitchFamily="18" charset="0"/>
              </a:rPr>
              <a:t>D</a:t>
            </a:r>
            <a:r>
              <a:rPr lang="it-IT" sz="2800" dirty="0">
                <a:solidFill>
                  <a:schemeClr val="accent6">
                    <a:lumMod val="75000"/>
                  </a:schemeClr>
                </a:solidFill>
                <a:latin typeface="Times New Roman" panose="02020603050405020304" pitchFamily="18" charset="0"/>
                <a:cs typeface="Times New Roman" panose="02020603050405020304" pitchFamily="18" charset="0"/>
              </a:rPr>
              <a:t>(</a:t>
            </a:r>
            <a:r>
              <a:rPr lang="it-IT" sz="2800" i="1" dirty="0">
                <a:solidFill>
                  <a:schemeClr val="accent6">
                    <a:lumMod val="75000"/>
                  </a:schemeClr>
                </a:solidFill>
                <a:latin typeface="Times New Roman" panose="02020603050405020304" pitchFamily="18" charset="0"/>
                <a:cs typeface="Times New Roman" panose="02020603050405020304" pitchFamily="18" charset="0"/>
              </a:rPr>
              <a:t>a</a:t>
            </a:r>
            <a:r>
              <a:rPr lang="it-IT" sz="2800" baseline="-25000" dirty="0">
                <a:solidFill>
                  <a:schemeClr val="accent6">
                    <a:lumMod val="75000"/>
                  </a:schemeClr>
                </a:solidFill>
                <a:latin typeface="Times New Roman" panose="02020603050405020304" pitchFamily="18" charset="0"/>
                <a:cs typeface="Times New Roman" panose="02020603050405020304" pitchFamily="18" charset="0"/>
              </a:rPr>
              <a:t>1</a:t>
            </a:r>
            <a:r>
              <a:rPr lang="it-IT" sz="2800" dirty="0">
                <a:solidFill>
                  <a:schemeClr val="accent6">
                    <a:lumMod val="75000"/>
                  </a:schemeClr>
                </a:solidFill>
                <a:latin typeface="Times New Roman" panose="02020603050405020304" pitchFamily="18" charset="0"/>
                <a:cs typeface="Times New Roman" panose="02020603050405020304" pitchFamily="18" charset="0"/>
              </a:rPr>
              <a:t>,...,</a:t>
            </a:r>
            <a:r>
              <a:rPr lang="it-IT" sz="2800" i="1" dirty="0">
                <a:solidFill>
                  <a:schemeClr val="accent6">
                    <a:lumMod val="75000"/>
                  </a:schemeClr>
                </a:solidFill>
                <a:latin typeface="Times New Roman" panose="02020603050405020304" pitchFamily="18" charset="0"/>
                <a:cs typeface="Times New Roman" panose="02020603050405020304" pitchFamily="18" charset="0"/>
              </a:rPr>
              <a:t> a</a:t>
            </a:r>
            <a:r>
              <a:rPr lang="it-IT" sz="2800" i="1" baseline="-25000" dirty="0">
                <a:solidFill>
                  <a:schemeClr val="accent6">
                    <a:lumMod val="75000"/>
                  </a:schemeClr>
                </a:solidFill>
                <a:latin typeface="Times New Roman" panose="02020603050405020304" pitchFamily="18" charset="0"/>
                <a:cs typeface="Times New Roman" panose="02020603050405020304" pitchFamily="18" charset="0"/>
              </a:rPr>
              <a:t>k</a:t>
            </a:r>
            <a:r>
              <a:rPr lang="it-IT" sz="2800" dirty="0">
                <a:solidFill>
                  <a:schemeClr val="accent6">
                    <a:lumMod val="75000"/>
                  </a:schemeClr>
                </a:solidFill>
                <a:latin typeface="Times New Roman" panose="02020603050405020304" pitchFamily="18" charset="0"/>
                <a:cs typeface="Times New Roman" panose="02020603050405020304" pitchFamily="18" charset="0"/>
              </a:rPr>
              <a:t>)= { </a:t>
            </a:r>
            <a:r>
              <a:rPr lang="it-IT" sz="2800" i="1" dirty="0">
                <a:solidFill>
                  <a:schemeClr val="accent6">
                    <a:lumMod val="75000"/>
                  </a:schemeClr>
                </a:solidFill>
                <a:latin typeface="Times New Roman" panose="02020603050405020304" pitchFamily="18" charset="0"/>
                <a:cs typeface="Times New Roman" panose="02020603050405020304" pitchFamily="18" charset="0"/>
              </a:rPr>
              <a:t>x</a:t>
            </a:r>
            <a:r>
              <a:rPr lang="it-IT" sz="2800" dirty="0">
                <a:solidFill>
                  <a:schemeClr val="accent6">
                    <a:lumMod val="75000"/>
                  </a:schemeClr>
                </a:solidFill>
                <a:latin typeface="Times New Roman" panose="02020603050405020304" pitchFamily="18" charset="0"/>
                <a:cs typeface="Times New Roman" panose="02020603050405020304" pitchFamily="18" charset="0"/>
                <a:sym typeface="Symbol"/>
              </a:rPr>
              <a:t></a:t>
            </a:r>
            <a:r>
              <a:rPr lang="it-IT" sz="2800" i="1" dirty="0">
                <a:solidFill>
                  <a:schemeClr val="accent6">
                    <a:lumMod val="75000"/>
                  </a:schemeClr>
                </a:solidFill>
                <a:latin typeface="Times New Roman" panose="02020603050405020304" pitchFamily="18" charset="0"/>
                <a:cs typeface="Times New Roman" panose="02020603050405020304" pitchFamily="18" charset="0"/>
                <a:sym typeface="Symbol"/>
              </a:rPr>
              <a:t>D</a:t>
            </a:r>
            <a:r>
              <a:rPr lang="it-IT" sz="2800" dirty="0">
                <a:solidFill>
                  <a:schemeClr val="accent6">
                    <a:lumMod val="75000"/>
                  </a:schemeClr>
                </a:solidFill>
                <a:latin typeface="Times New Roman" panose="02020603050405020304" pitchFamily="18" charset="0"/>
                <a:cs typeface="Times New Roman" panose="02020603050405020304" pitchFamily="18" charset="0"/>
                <a:sym typeface="Symbol"/>
              </a:rPr>
              <a:t>: </a:t>
            </a:r>
            <a:r>
              <a:rPr lang="it-IT" sz="2800" i="1" dirty="0">
                <a:solidFill>
                  <a:schemeClr val="accent6">
                    <a:lumMod val="75000"/>
                  </a:schemeClr>
                </a:solidFill>
                <a:latin typeface="Times New Roman" panose="02020603050405020304" pitchFamily="18" charset="0"/>
                <a:cs typeface="Times New Roman" panose="02020603050405020304" pitchFamily="18" charset="0"/>
                <a:sym typeface="Symbol"/>
              </a:rPr>
              <a:t>x</a:t>
            </a:r>
            <a:r>
              <a:rPr lang="it-IT" sz="2800" i="1" baseline="-25000" dirty="0">
                <a:solidFill>
                  <a:schemeClr val="accent6">
                    <a:lumMod val="75000"/>
                  </a:schemeClr>
                </a:solidFill>
                <a:latin typeface="Times New Roman" panose="02020603050405020304" pitchFamily="18" charset="0"/>
                <a:cs typeface="Times New Roman" panose="02020603050405020304" pitchFamily="18" charset="0"/>
                <a:sym typeface="Symbol"/>
              </a:rPr>
              <a:t>i</a:t>
            </a:r>
            <a:r>
              <a:rPr lang="it-IT" sz="2800" i="1" dirty="0">
                <a:solidFill>
                  <a:schemeClr val="accent6">
                    <a:lumMod val="75000"/>
                  </a:schemeClr>
                </a:solidFill>
                <a:latin typeface="Times New Roman" panose="02020603050405020304" pitchFamily="18" charset="0"/>
                <a:cs typeface="Times New Roman" panose="02020603050405020304" pitchFamily="18" charset="0"/>
                <a:sym typeface="Symbol"/>
              </a:rPr>
              <a:t> = a</a:t>
            </a:r>
            <a:r>
              <a:rPr lang="it-IT" sz="2800" i="1" baseline="-25000" dirty="0">
                <a:solidFill>
                  <a:schemeClr val="accent6">
                    <a:lumMod val="75000"/>
                  </a:schemeClr>
                </a:solidFill>
                <a:latin typeface="Times New Roman" panose="02020603050405020304" pitchFamily="18" charset="0"/>
                <a:cs typeface="Times New Roman" panose="02020603050405020304" pitchFamily="18" charset="0"/>
                <a:sym typeface="Symbol"/>
              </a:rPr>
              <a:t>i</a:t>
            </a:r>
            <a:r>
              <a:rPr lang="it-IT" sz="2800" i="1" dirty="0">
                <a:solidFill>
                  <a:schemeClr val="accent6">
                    <a:lumMod val="75000"/>
                  </a:schemeClr>
                </a:solidFill>
                <a:latin typeface="Times New Roman" panose="02020603050405020304" pitchFamily="18" charset="0"/>
                <a:cs typeface="Times New Roman" panose="02020603050405020304" pitchFamily="18" charset="0"/>
                <a:sym typeface="Symbol"/>
              </a:rPr>
              <a:t> , i</a:t>
            </a:r>
            <a:r>
              <a:rPr lang="it-IT" sz="2800" dirty="0">
                <a:solidFill>
                  <a:schemeClr val="accent6">
                    <a:lumMod val="75000"/>
                  </a:schemeClr>
                </a:solidFill>
                <a:latin typeface="Times New Roman" panose="02020603050405020304" pitchFamily="18" charset="0"/>
                <a:cs typeface="Times New Roman" panose="02020603050405020304" pitchFamily="18" charset="0"/>
                <a:sym typeface="Symbol"/>
              </a:rPr>
              <a:t> = 1,...,</a:t>
            </a:r>
            <a:r>
              <a:rPr lang="it-IT" sz="2800" i="1" dirty="0">
                <a:solidFill>
                  <a:schemeClr val="accent6">
                    <a:lumMod val="75000"/>
                  </a:schemeClr>
                </a:solidFill>
                <a:latin typeface="Times New Roman" panose="02020603050405020304" pitchFamily="18" charset="0"/>
                <a:cs typeface="Times New Roman" panose="02020603050405020304" pitchFamily="18" charset="0"/>
                <a:sym typeface="Symbol"/>
              </a:rPr>
              <a:t> k</a:t>
            </a:r>
            <a:r>
              <a:rPr lang="it-IT" sz="2800" dirty="0">
                <a:solidFill>
                  <a:schemeClr val="accent6">
                    <a:lumMod val="75000"/>
                  </a:schemeClr>
                </a:solidFill>
                <a:latin typeface="Times New Roman" panose="02020603050405020304" pitchFamily="18" charset="0"/>
                <a:cs typeface="Times New Roman" panose="02020603050405020304" pitchFamily="18" charset="0"/>
                <a:sym typeface="Symbol"/>
              </a:rPr>
              <a:t> }.</a:t>
            </a:r>
          </a:p>
          <a:p>
            <a:pPr algn="just">
              <a:spcBef>
                <a:spcPts val="1200"/>
              </a:spcBef>
              <a:defRPr/>
            </a:pPr>
            <a:r>
              <a:rPr lang="vi-VN" sz="2800" dirty="0">
                <a:latin typeface="Times New Roman" panose="02020603050405020304" pitchFamily="18" charset="0"/>
                <a:cs typeface="Times New Roman" panose="02020603050405020304" pitchFamily="18" charset="0"/>
              </a:rPr>
              <a:t>Ở bước tổng qu</a:t>
            </a:r>
            <a:r>
              <a:rPr lang="en-US" sz="2800" dirty="0">
                <a:latin typeface="Times New Roman" panose="02020603050405020304" pitchFamily="18" charset="0"/>
                <a:cs typeface="Times New Roman" panose="02020603050405020304" pitchFamily="18" charset="0"/>
              </a:rPr>
              <a:t>á</a:t>
            </a:r>
            <a:r>
              <a:rPr lang="vi-VN" sz="2800" dirty="0">
                <a:latin typeface="Times New Roman" panose="02020603050405020304" pitchFamily="18" charset="0"/>
                <a:cs typeface="Times New Roman" panose="02020603050405020304" pitchFamily="18" charset="0"/>
              </a:rPr>
              <a:t>t của thuật to</a:t>
            </a:r>
            <a:r>
              <a:rPr lang="en-US" sz="2800" dirty="0">
                <a:latin typeface="Times New Roman" panose="02020603050405020304" pitchFamily="18" charset="0"/>
                <a:cs typeface="Times New Roman" panose="02020603050405020304" pitchFamily="18" charset="0"/>
              </a:rPr>
              <a:t>á</a:t>
            </a:r>
            <a:r>
              <a:rPr lang="vi-VN" sz="2800" dirty="0">
                <a:latin typeface="Times New Roman" panose="02020603050405020304" pitchFamily="18" charset="0"/>
                <a:cs typeface="Times New Roman" panose="02020603050405020304" pitchFamily="18" charset="0"/>
              </a:rPr>
              <a:t>n quay lui ta sẽ làm việc với phương án bộ phận (</a:t>
            </a:r>
            <a:r>
              <a:rPr lang="vi-VN" sz="2800" i="1" dirty="0">
                <a:latin typeface="Times New Roman" panose="02020603050405020304" pitchFamily="18" charset="0"/>
                <a:cs typeface="Times New Roman" panose="02020603050405020304" pitchFamily="18" charset="0"/>
              </a:rPr>
              <a:t>a</a:t>
            </a:r>
            <a:r>
              <a:rPr lang="vi-VN" sz="2800" baseline="-25000" dirty="0">
                <a:latin typeface="Times New Roman" panose="02020603050405020304" pitchFamily="18" charset="0"/>
                <a:cs typeface="Times New Roman" panose="02020603050405020304" pitchFamily="18" charset="0"/>
              </a:rPr>
              <a:t>1</a:t>
            </a:r>
            <a:r>
              <a:rPr lang="vi-VN" sz="2800" dirty="0">
                <a:latin typeface="Times New Roman" panose="02020603050405020304" pitchFamily="18" charset="0"/>
                <a:cs typeface="Times New Roman" panose="02020603050405020304" pitchFamily="18" charset="0"/>
              </a:rPr>
              <a:t>, </a:t>
            </a:r>
            <a:r>
              <a:rPr lang="vi-VN" sz="2800" i="1" dirty="0">
                <a:latin typeface="Times New Roman" panose="02020603050405020304" pitchFamily="18" charset="0"/>
                <a:cs typeface="Times New Roman" panose="02020603050405020304" pitchFamily="18" charset="0"/>
              </a:rPr>
              <a:t>a</a:t>
            </a:r>
            <a:r>
              <a:rPr lang="vi-VN" sz="2800" baseline="-25000" dirty="0">
                <a:latin typeface="Times New Roman" panose="02020603050405020304" pitchFamily="18" charset="0"/>
                <a:cs typeface="Times New Roman" panose="02020603050405020304" pitchFamily="18" charset="0"/>
              </a:rPr>
              <a:t>2</a:t>
            </a:r>
            <a:r>
              <a:rPr lang="vi-VN" sz="2800" dirty="0">
                <a:latin typeface="Times New Roman" panose="02020603050405020304" pitchFamily="18" charset="0"/>
                <a:cs typeface="Times New Roman" panose="02020603050405020304" pitchFamily="18" charset="0"/>
              </a:rPr>
              <a:t>, ..., </a:t>
            </a:r>
            <a:r>
              <a:rPr lang="vi-VN" sz="2800" i="1" dirty="0">
                <a:latin typeface="Times New Roman" panose="02020603050405020304" pitchFamily="18" charset="0"/>
                <a:cs typeface="Times New Roman" panose="02020603050405020304" pitchFamily="18" charset="0"/>
              </a:rPr>
              <a:t>a</a:t>
            </a:r>
            <a:r>
              <a:rPr lang="vi-VN" sz="2800" i="1" baseline="-25000" dirty="0">
                <a:latin typeface="Times New Roman" panose="02020603050405020304" pitchFamily="18" charset="0"/>
                <a:cs typeface="Times New Roman" panose="02020603050405020304" pitchFamily="18" charset="0"/>
              </a:rPr>
              <a:t>k</a:t>
            </a:r>
            <a:r>
              <a:rPr lang="vi-VN" sz="2800" dirty="0">
                <a:latin typeface="Times New Roman" panose="02020603050405020304" pitchFamily="18" charset="0"/>
                <a:cs typeface="Times New Roman" panose="02020603050405020304" pitchFamily="18" charset="0"/>
              </a:rPr>
              <a:t>)</a:t>
            </a:r>
            <a:r>
              <a:rPr lang="vi-VN" sz="2800" i="1" dirty="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và x</a:t>
            </a:r>
            <a:r>
              <a:rPr lang="en-US" sz="2800" dirty="0" err="1">
                <a:latin typeface="Times New Roman" panose="02020603050405020304" pitchFamily="18" charset="0"/>
                <a:cs typeface="Times New Roman" panose="02020603050405020304" pitchFamily="18" charset="0"/>
              </a:rPr>
              <a:t>ét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cách</a:t>
            </a:r>
            <a:r>
              <a:rPr lang="vi-VN" sz="2800" dirty="0">
                <a:latin typeface="Times New Roman" panose="02020603050405020304" pitchFamily="18" charset="0"/>
                <a:cs typeface="Times New Roman" panose="02020603050405020304" pitchFamily="18" charset="0"/>
              </a:rPr>
              <a:t> tiếp tục ph</a:t>
            </a:r>
            <a:r>
              <a:rPr lang="en-US" sz="2800" dirty="0">
                <a:latin typeface="Times New Roman" panose="02020603050405020304" pitchFamily="18" charset="0"/>
                <a:cs typeface="Times New Roman" panose="02020603050405020304" pitchFamily="18" charset="0"/>
              </a:rPr>
              <a:t>á</a:t>
            </a:r>
            <a:r>
              <a:rPr lang="vi-VN" sz="2800" dirty="0">
                <a:latin typeface="Times New Roman" panose="02020603050405020304" pitchFamily="18" charset="0"/>
                <a:cs typeface="Times New Roman" panose="02020603050405020304" pitchFamily="18" charset="0"/>
              </a:rPr>
              <a:t>t triển phương </a:t>
            </a:r>
            <a:r>
              <a:rPr lang="en-US" sz="2800" dirty="0">
                <a:latin typeface="Times New Roman" panose="02020603050405020304" pitchFamily="18" charset="0"/>
                <a:cs typeface="Times New Roman" panose="02020603050405020304" pitchFamily="18" charset="0"/>
              </a:rPr>
              <a:t>á</a:t>
            </a:r>
            <a:r>
              <a:rPr lang="vi-VN" sz="2800" dirty="0">
                <a:latin typeface="Times New Roman" panose="02020603050405020304" pitchFamily="18" charset="0"/>
                <a:cs typeface="Times New Roman" panose="02020603050405020304" pitchFamily="18" charset="0"/>
              </a:rPr>
              <a:t>n này. </a:t>
            </a:r>
            <a:endParaRPr lang="en-US" sz="2800" dirty="0">
              <a:latin typeface="Times New Roman" panose="02020603050405020304" pitchFamily="18" charset="0"/>
              <a:cs typeface="Times New Roman" panose="02020603050405020304" pitchFamily="18" charset="0"/>
            </a:endParaRPr>
          </a:p>
          <a:p>
            <a:pPr algn="just">
              <a:spcBef>
                <a:spcPts val="1200"/>
              </a:spcBef>
              <a:defRPr/>
            </a:pPr>
            <a:r>
              <a:rPr lang="vi-VN" sz="2800" dirty="0">
                <a:latin typeface="Times New Roman" panose="02020603050405020304" pitchFamily="18" charset="0"/>
                <a:cs typeface="Times New Roman" panose="02020603050405020304" pitchFamily="18" charset="0"/>
              </a:rPr>
              <a:t>Điều đ</a:t>
            </a:r>
            <a:r>
              <a:rPr lang="en-US" sz="2800" dirty="0">
                <a:latin typeface="Times New Roman" panose="02020603050405020304" pitchFamily="18" charset="0"/>
                <a:cs typeface="Times New Roman" panose="02020603050405020304" pitchFamily="18" charset="0"/>
              </a:rPr>
              <a:t>ó</a:t>
            </a:r>
            <a:r>
              <a:rPr lang="vi-VN" sz="2800" dirty="0">
                <a:latin typeface="Times New Roman" panose="02020603050405020304" pitchFamily="18" charset="0"/>
                <a:cs typeface="Times New Roman" panose="02020603050405020304" pitchFamily="18" charset="0"/>
              </a:rPr>
              <a:t> tương đương với việc ph</a:t>
            </a:r>
            <a:r>
              <a:rPr lang="en-US" sz="2800" dirty="0">
                <a:latin typeface="Times New Roman" panose="02020603050405020304" pitchFamily="18" charset="0"/>
                <a:cs typeface="Times New Roman" panose="02020603050405020304" pitchFamily="18" charset="0"/>
              </a:rPr>
              <a:t>â</a:t>
            </a:r>
            <a:r>
              <a:rPr lang="vi-VN" sz="2800" dirty="0">
                <a:latin typeface="Times New Roman" panose="02020603050405020304" pitchFamily="18" charset="0"/>
                <a:cs typeface="Times New Roman" panose="02020603050405020304" pitchFamily="18" charset="0"/>
              </a:rPr>
              <a:t>n hoạch tập </a:t>
            </a:r>
            <a:r>
              <a:rPr lang="vi-VN" sz="2800" i="1" dirty="0">
                <a:latin typeface="Times New Roman" panose="02020603050405020304" pitchFamily="18" charset="0"/>
                <a:cs typeface="Times New Roman" panose="02020603050405020304" pitchFamily="18" charset="0"/>
              </a:rPr>
              <a:t>D</a:t>
            </a:r>
            <a:r>
              <a:rPr lang="vi-VN" sz="2800" dirty="0">
                <a:latin typeface="Times New Roman" panose="02020603050405020304" pitchFamily="18" charset="0"/>
                <a:cs typeface="Times New Roman" panose="02020603050405020304" pitchFamily="18" charset="0"/>
              </a:rPr>
              <a:t> ra thành c</a:t>
            </a:r>
            <a:r>
              <a:rPr lang="en-US" sz="2800" dirty="0">
                <a:latin typeface="Times New Roman" panose="02020603050405020304" pitchFamily="18" charset="0"/>
                <a:cs typeface="Times New Roman" panose="02020603050405020304" pitchFamily="18" charset="0"/>
              </a:rPr>
              <a:t>á</a:t>
            </a:r>
            <a:r>
              <a:rPr lang="vi-VN" sz="2800" dirty="0">
                <a:latin typeface="Times New Roman" panose="02020603050405020304" pitchFamily="18" charset="0"/>
                <a:cs typeface="Times New Roman" panose="02020603050405020304" pitchFamily="18" charset="0"/>
              </a:rPr>
              <a:t>c tập con nhỏ hơn.</a:t>
            </a:r>
          </a:p>
        </p:txBody>
      </p:sp>
    </p:spTree>
    <p:extLst>
      <p:ext uri="{BB962C8B-B14F-4D97-AF65-F5344CB8AC3E}">
        <p14:creationId xmlns:p14="http://schemas.microsoft.com/office/powerpoint/2010/main" val="75492344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ounded Rectangle 19">
            <a:extLst>
              <a:ext uri="{FF2B5EF4-FFF2-40B4-BE49-F238E27FC236}">
                <a16:creationId xmlns:a16="http://schemas.microsoft.com/office/drawing/2014/main" id="{A4519971-15BC-4612-8709-EE0F9D0AD286}"/>
              </a:ext>
            </a:extLst>
          </p:cNvPr>
          <p:cNvSpPr/>
          <p:nvPr/>
        </p:nvSpPr>
        <p:spPr bwMode="auto">
          <a:xfrm>
            <a:off x="1295400" y="3276600"/>
            <a:ext cx="2438400" cy="1143000"/>
          </a:xfrm>
          <a:prstGeom prst="roundRect">
            <a:avLst/>
          </a:prstGeom>
          <a:solidFill>
            <a:schemeClr val="accent3">
              <a:lumMod val="40000"/>
              <a:lumOff val="60000"/>
            </a:schemeClr>
          </a:solidFill>
          <a:ln w="12700" cap="flat" cmpd="sng" algn="ctr">
            <a:solidFill>
              <a:schemeClr val="tx1"/>
            </a:solidFill>
            <a:prstDash val="solid"/>
            <a:round/>
            <a:headEnd type="none" w="sm" len="sm"/>
            <a:tailEnd type="none" w="sm" len="sm"/>
          </a:ln>
          <a:effectLst/>
        </p:spPr>
        <p:txBody>
          <a:bodyPr/>
          <a:lstStyle/>
          <a:p>
            <a:pPr>
              <a:defRPr/>
            </a:pPr>
            <a:endParaRPr lang="en-US"/>
          </a:p>
        </p:txBody>
      </p:sp>
      <p:sp>
        <p:nvSpPr>
          <p:cNvPr id="67587" name="Rectangle 2">
            <a:extLst>
              <a:ext uri="{FF2B5EF4-FFF2-40B4-BE49-F238E27FC236}">
                <a16:creationId xmlns:a16="http://schemas.microsoft.com/office/drawing/2014/main" id="{5B52AD65-EC92-441F-980A-14E2CB9D1E6D}"/>
              </a:ext>
            </a:extLst>
          </p:cNvPr>
          <p:cNvSpPr>
            <a:spLocks noGrp="1" noChangeArrowheads="1"/>
          </p:cNvSpPr>
          <p:nvPr>
            <p:ph type="title"/>
          </p:nvPr>
        </p:nvSpPr>
        <p:spPr>
          <a:xfrm>
            <a:off x="0" y="-4113"/>
            <a:ext cx="7772400" cy="838200"/>
          </a:xfrm>
        </p:spPr>
        <p:txBody>
          <a:bodyPr>
            <a:normAutofit/>
          </a:bodyPr>
          <a:lstStyle/>
          <a:p>
            <a:r>
              <a:rPr lang="en-US" altLang="en-US" sz="3500" dirty="0" err="1" smtClean="0">
                <a:cs typeface="Arial" panose="020B0604020202020204" pitchFamily="34" charset="0"/>
              </a:rPr>
              <a:t>Phân</a:t>
            </a:r>
            <a:r>
              <a:rPr lang="en-US" altLang="en-US" sz="3500" dirty="0" smtClean="0">
                <a:cs typeface="Arial" panose="020B0604020202020204" pitchFamily="34" charset="0"/>
              </a:rPr>
              <a:t> </a:t>
            </a:r>
            <a:r>
              <a:rPr lang="en-US" altLang="en-US" sz="3500" dirty="0" err="1" smtClean="0">
                <a:cs typeface="Arial" panose="020B0604020202020204" pitchFamily="34" charset="0"/>
              </a:rPr>
              <a:t>nhánh</a:t>
            </a:r>
            <a:endParaRPr lang="en-US" altLang="en-US" sz="3500" dirty="0">
              <a:cs typeface="Arial" panose="020B0604020202020204" pitchFamily="34" charset="0"/>
            </a:endParaRPr>
          </a:p>
        </p:txBody>
      </p:sp>
      <p:sp>
        <p:nvSpPr>
          <p:cNvPr id="67588" name="Rectangle 3">
            <a:extLst>
              <a:ext uri="{FF2B5EF4-FFF2-40B4-BE49-F238E27FC236}">
                <a16:creationId xmlns:a16="http://schemas.microsoft.com/office/drawing/2014/main" id="{B76B3C07-359A-442B-AA37-D8B656EA526F}"/>
              </a:ext>
            </a:extLst>
          </p:cNvPr>
          <p:cNvSpPr>
            <a:spLocks noGrp="1" noChangeArrowheads="1"/>
          </p:cNvSpPr>
          <p:nvPr>
            <p:ph type="body" sz="half" idx="1"/>
          </p:nvPr>
        </p:nvSpPr>
        <p:spPr>
          <a:xfrm>
            <a:off x="990600" y="1371600"/>
            <a:ext cx="7772400" cy="914400"/>
          </a:xfrm>
        </p:spPr>
        <p:txBody>
          <a:bodyPr/>
          <a:lstStyle/>
          <a:p>
            <a:r>
              <a:rPr lang="en-GB" altLang="en-US" sz="2800">
                <a:latin typeface="Times New Roman" panose="02020603050405020304" pitchFamily="18" charset="0"/>
              </a:rPr>
              <a:t>Quá trình phân nhánh có thể diễn tả như sau</a:t>
            </a:r>
            <a:r>
              <a:rPr lang="en-GB" altLang="en-US" sz="2800">
                <a:latin typeface=".VnTime" panose="020B7200000000000000" pitchFamily="34" charset="0"/>
              </a:rPr>
              <a:t>:</a:t>
            </a:r>
            <a:endParaRPr lang="en-US" altLang="en-US" sz="2800">
              <a:latin typeface=".VnTime" panose="020B7200000000000000" pitchFamily="34" charset="0"/>
            </a:endParaRPr>
          </a:p>
        </p:txBody>
      </p:sp>
      <p:sp>
        <p:nvSpPr>
          <p:cNvPr id="67589" name="Text Box 4">
            <a:extLst>
              <a:ext uri="{FF2B5EF4-FFF2-40B4-BE49-F238E27FC236}">
                <a16:creationId xmlns:a16="http://schemas.microsoft.com/office/drawing/2014/main" id="{4391B950-D5C2-47F6-8F23-03A3DEA92BB0}"/>
              </a:ext>
            </a:extLst>
          </p:cNvPr>
          <p:cNvSpPr txBox="1">
            <a:spLocks noChangeArrowheads="1"/>
          </p:cNvSpPr>
          <p:nvPr/>
        </p:nvSpPr>
        <p:spPr bwMode="auto">
          <a:xfrm>
            <a:off x="1752600" y="4343400"/>
            <a:ext cx="6019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endParaRPr lang="en-US" altLang="en-US" sz="4000">
              <a:solidFill>
                <a:schemeClr val="tx1"/>
              </a:solidFill>
              <a:latin typeface="Times New Roman" panose="02020603050405020304" pitchFamily="18" charset="0"/>
            </a:endParaRPr>
          </a:p>
        </p:txBody>
      </p:sp>
      <p:graphicFrame>
        <p:nvGraphicFramePr>
          <p:cNvPr id="67590" name="Object 6">
            <a:extLst>
              <a:ext uri="{FF2B5EF4-FFF2-40B4-BE49-F238E27FC236}">
                <a16:creationId xmlns:a16="http://schemas.microsoft.com/office/drawing/2014/main" id="{C2017D5F-F15F-44E3-AB1B-A963A10A0365}"/>
              </a:ext>
            </a:extLst>
          </p:cNvPr>
          <p:cNvGraphicFramePr>
            <a:graphicFrameLocks noGrp="1" noChangeAspect="1"/>
          </p:cNvGraphicFramePr>
          <p:nvPr>
            <p:ph sz="quarter" idx="2"/>
          </p:nvPr>
        </p:nvGraphicFramePr>
        <p:xfrm>
          <a:off x="4827588" y="2963863"/>
          <a:ext cx="658812" cy="627062"/>
        </p:xfrm>
        <a:graphic>
          <a:graphicData uri="http://schemas.openxmlformats.org/presentationml/2006/ole">
            <mc:AlternateContent xmlns:mc="http://schemas.openxmlformats.org/markup-compatibility/2006">
              <mc:Choice xmlns:v="urn:schemas-microsoft-com:vml" Requires="v">
                <p:oleObj spid="_x0000_s22545" name="Equation" r:id="rId3" imgW="253890" imgH="241195" progId="Equation.DSMT4">
                  <p:embed/>
                </p:oleObj>
              </mc:Choice>
              <mc:Fallback>
                <p:oleObj name="Equation" r:id="rId3" imgW="253890" imgH="241195" progId="Equation.DSMT4">
                  <p:embed/>
                  <p:pic>
                    <p:nvPicPr>
                      <p:cNvPr id="67590" name="Object 6">
                        <a:extLst>
                          <a:ext uri="{FF2B5EF4-FFF2-40B4-BE49-F238E27FC236}">
                            <a16:creationId xmlns:a16="http://schemas.microsoft.com/office/drawing/2014/main" id="{C2017D5F-F15F-44E3-AB1B-A963A10A0365}"/>
                          </a:ext>
                        </a:extLst>
                      </p:cNvPr>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7588" y="2963863"/>
                        <a:ext cx="658812"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7591" name="Text Box 7">
            <a:extLst>
              <a:ext uri="{FF2B5EF4-FFF2-40B4-BE49-F238E27FC236}">
                <a16:creationId xmlns:a16="http://schemas.microsoft.com/office/drawing/2014/main" id="{89CDC37C-327C-4647-86C8-77A329FB7094}"/>
              </a:ext>
            </a:extLst>
          </p:cNvPr>
          <p:cNvSpPr txBox="1">
            <a:spLocks noChangeArrowheads="1"/>
          </p:cNvSpPr>
          <p:nvPr/>
        </p:nvSpPr>
        <p:spPr bwMode="auto">
          <a:xfrm>
            <a:off x="4598988" y="2097088"/>
            <a:ext cx="25638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2800">
                <a:latin typeface="Times New Roman" panose="02020603050405020304" pitchFamily="18" charset="0"/>
              </a:rPr>
              <a:t> ( )  </a:t>
            </a:r>
            <a:r>
              <a:rPr lang="en-US" altLang="en-US" sz="2800" i="1">
                <a:latin typeface="Times New Roman" panose="02020603050405020304" pitchFamily="18" charset="0"/>
              </a:rPr>
              <a:t>D</a:t>
            </a:r>
            <a:r>
              <a:rPr lang="en-US" altLang="en-US" sz="2800">
                <a:latin typeface="Times New Roman" panose="02020603050405020304" pitchFamily="18" charset="0"/>
              </a:rPr>
              <a:t>(</a:t>
            </a:r>
            <a:r>
              <a:rPr lang="en-US" altLang="en-US" sz="2800" i="1">
                <a:latin typeface="Times New Roman" panose="02020603050405020304" pitchFamily="18" charset="0"/>
              </a:rPr>
              <a:t>a</a:t>
            </a:r>
            <a:r>
              <a:rPr lang="en-US" altLang="en-US" sz="2800" baseline="-25000">
                <a:latin typeface="Times New Roman" panose="02020603050405020304" pitchFamily="18" charset="0"/>
              </a:rPr>
              <a:t>1</a:t>
            </a:r>
            <a:r>
              <a:rPr lang="en-US" altLang="en-US" sz="2800" i="1">
                <a:latin typeface="Times New Roman" panose="02020603050405020304" pitchFamily="18" charset="0"/>
              </a:rPr>
              <a:t>,…,a</a:t>
            </a:r>
            <a:r>
              <a:rPr lang="en-US" altLang="en-US" sz="2800" i="1" baseline="-25000">
                <a:latin typeface="Times New Roman" panose="02020603050405020304" pitchFamily="18" charset="0"/>
              </a:rPr>
              <a:t>k</a:t>
            </a:r>
            <a:r>
              <a:rPr lang="en-US" altLang="en-US" sz="2800">
                <a:latin typeface="Times New Roman" panose="02020603050405020304" pitchFamily="18" charset="0"/>
              </a:rPr>
              <a:t>)</a:t>
            </a:r>
          </a:p>
        </p:txBody>
      </p:sp>
      <p:sp>
        <p:nvSpPr>
          <p:cNvPr id="67592" name="Line 8">
            <a:extLst>
              <a:ext uri="{FF2B5EF4-FFF2-40B4-BE49-F238E27FC236}">
                <a16:creationId xmlns:a16="http://schemas.microsoft.com/office/drawing/2014/main" id="{91A810B5-CC77-4414-B49D-7ED9E9F4D8D4}"/>
              </a:ext>
            </a:extLst>
          </p:cNvPr>
          <p:cNvSpPr>
            <a:spLocks noChangeShapeType="1"/>
          </p:cNvSpPr>
          <p:nvPr/>
        </p:nvSpPr>
        <p:spPr bwMode="auto">
          <a:xfrm flipH="1">
            <a:off x="2846388" y="2706688"/>
            <a:ext cx="1828800" cy="685800"/>
          </a:xfrm>
          <a:prstGeom prst="line">
            <a:avLst/>
          </a:prstGeom>
          <a:noFill/>
          <a:ln w="38100">
            <a:solidFill>
              <a:srgbClr val="000099"/>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7593" name="Line 9">
            <a:extLst>
              <a:ext uri="{FF2B5EF4-FFF2-40B4-BE49-F238E27FC236}">
                <a16:creationId xmlns:a16="http://schemas.microsoft.com/office/drawing/2014/main" id="{57EB803E-AD8B-4E00-A712-927B8D19A19E}"/>
              </a:ext>
            </a:extLst>
          </p:cNvPr>
          <p:cNvSpPr>
            <a:spLocks noChangeShapeType="1"/>
          </p:cNvSpPr>
          <p:nvPr/>
        </p:nvSpPr>
        <p:spPr bwMode="auto">
          <a:xfrm flipH="1">
            <a:off x="4675188" y="2782888"/>
            <a:ext cx="228600" cy="609600"/>
          </a:xfrm>
          <a:prstGeom prst="line">
            <a:avLst/>
          </a:prstGeom>
          <a:noFill/>
          <a:ln w="38100">
            <a:solidFill>
              <a:srgbClr val="000099"/>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7594" name="Line 10">
            <a:extLst>
              <a:ext uri="{FF2B5EF4-FFF2-40B4-BE49-F238E27FC236}">
                <a16:creationId xmlns:a16="http://schemas.microsoft.com/office/drawing/2014/main" id="{F9835ED8-2DBA-4FCF-A79E-992D48DAF590}"/>
              </a:ext>
            </a:extLst>
          </p:cNvPr>
          <p:cNvSpPr>
            <a:spLocks noChangeShapeType="1"/>
          </p:cNvSpPr>
          <p:nvPr/>
        </p:nvSpPr>
        <p:spPr bwMode="auto">
          <a:xfrm>
            <a:off x="5056188" y="2706688"/>
            <a:ext cx="2209800" cy="762000"/>
          </a:xfrm>
          <a:prstGeom prst="line">
            <a:avLst/>
          </a:prstGeom>
          <a:noFill/>
          <a:ln w="38100">
            <a:solidFill>
              <a:srgbClr val="000099"/>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7595" name="Oval 11">
            <a:extLst>
              <a:ext uri="{FF2B5EF4-FFF2-40B4-BE49-F238E27FC236}">
                <a16:creationId xmlns:a16="http://schemas.microsoft.com/office/drawing/2014/main" id="{1ADDB709-7CAC-486D-BEC4-4A6DD0152190}"/>
              </a:ext>
            </a:extLst>
          </p:cNvPr>
          <p:cNvSpPr>
            <a:spLocks noChangeArrowheads="1"/>
          </p:cNvSpPr>
          <p:nvPr/>
        </p:nvSpPr>
        <p:spPr bwMode="auto">
          <a:xfrm>
            <a:off x="2693988" y="3316288"/>
            <a:ext cx="228600" cy="228600"/>
          </a:xfrm>
          <a:prstGeom prst="ellipse">
            <a:avLst/>
          </a:prstGeom>
          <a:solidFill>
            <a:schemeClr val="accent1"/>
          </a:solidFill>
          <a:ln w="12700">
            <a:solidFill>
              <a:srgbClr val="000099"/>
            </a:solidFill>
            <a:round/>
            <a:headEnd type="none" w="sm" len="sm"/>
            <a:tailEnd type="none" w="sm" len="sm"/>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4000">
              <a:latin typeface="Times New Roman" panose="02020603050405020304" pitchFamily="18" charset="0"/>
            </a:endParaRPr>
          </a:p>
        </p:txBody>
      </p:sp>
      <p:sp>
        <p:nvSpPr>
          <p:cNvPr id="67596" name="Oval 12">
            <a:extLst>
              <a:ext uri="{FF2B5EF4-FFF2-40B4-BE49-F238E27FC236}">
                <a16:creationId xmlns:a16="http://schemas.microsoft.com/office/drawing/2014/main" id="{DB338C21-9601-4F78-A218-8465E4E5BDC4}"/>
              </a:ext>
            </a:extLst>
          </p:cNvPr>
          <p:cNvSpPr>
            <a:spLocks noChangeArrowheads="1"/>
          </p:cNvSpPr>
          <p:nvPr/>
        </p:nvSpPr>
        <p:spPr bwMode="auto">
          <a:xfrm>
            <a:off x="7265988" y="3392488"/>
            <a:ext cx="228600" cy="228600"/>
          </a:xfrm>
          <a:prstGeom prst="ellipse">
            <a:avLst/>
          </a:prstGeom>
          <a:solidFill>
            <a:schemeClr val="accent1"/>
          </a:solidFill>
          <a:ln w="12700">
            <a:solidFill>
              <a:srgbClr val="000099"/>
            </a:solidFill>
            <a:round/>
            <a:headEnd type="none" w="sm" len="sm"/>
            <a:tailEnd type="none" w="sm" len="sm"/>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4000">
              <a:latin typeface="Times New Roman" panose="02020603050405020304" pitchFamily="18" charset="0"/>
            </a:endParaRPr>
          </a:p>
        </p:txBody>
      </p:sp>
      <p:sp>
        <p:nvSpPr>
          <p:cNvPr id="67597" name="Oval 13">
            <a:extLst>
              <a:ext uri="{FF2B5EF4-FFF2-40B4-BE49-F238E27FC236}">
                <a16:creationId xmlns:a16="http://schemas.microsoft.com/office/drawing/2014/main" id="{D92CD3E2-1B35-4ABC-9C20-CEDD641C070C}"/>
              </a:ext>
            </a:extLst>
          </p:cNvPr>
          <p:cNvSpPr>
            <a:spLocks noChangeArrowheads="1"/>
          </p:cNvSpPr>
          <p:nvPr/>
        </p:nvSpPr>
        <p:spPr bwMode="auto">
          <a:xfrm>
            <a:off x="4522788" y="3392488"/>
            <a:ext cx="228600" cy="228600"/>
          </a:xfrm>
          <a:prstGeom prst="ellipse">
            <a:avLst/>
          </a:prstGeom>
          <a:solidFill>
            <a:schemeClr val="accent1"/>
          </a:solidFill>
          <a:ln w="12700">
            <a:solidFill>
              <a:srgbClr val="000099"/>
            </a:solidFill>
            <a:round/>
            <a:headEnd type="none" w="sm" len="sm"/>
            <a:tailEnd type="none" w="sm" len="sm"/>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4000">
              <a:latin typeface="Times New Roman" panose="02020603050405020304" pitchFamily="18" charset="0"/>
            </a:endParaRPr>
          </a:p>
        </p:txBody>
      </p:sp>
      <p:sp>
        <p:nvSpPr>
          <p:cNvPr id="67598" name="Text Box 14">
            <a:extLst>
              <a:ext uri="{FF2B5EF4-FFF2-40B4-BE49-F238E27FC236}">
                <a16:creationId xmlns:a16="http://schemas.microsoft.com/office/drawing/2014/main" id="{A7437E12-65BB-480F-9517-8F6B27BDFE5B}"/>
              </a:ext>
            </a:extLst>
          </p:cNvPr>
          <p:cNvSpPr txBox="1">
            <a:spLocks noChangeArrowheads="1"/>
          </p:cNvSpPr>
          <p:nvPr/>
        </p:nvSpPr>
        <p:spPr bwMode="auto">
          <a:xfrm>
            <a:off x="5284788" y="2995613"/>
            <a:ext cx="1676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en-US" sz="4000">
                <a:latin typeface="Times New Roman" panose="02020603050405020304" pitchFamily="18" charset="0"/>
              </a:rPr>
              <a:t>. . .</a:t>
            </a:r>
          </a:p>
        </p:txBody>
      </p:sp>
      <p:graphicFrame>
        <p:nvGraphicFramePr>
          <p:cNvPr id="67599" name="Object 16">
            <a:extLst>
              <a:ext uri="{FF2B5EF4-FFF2-40B4-BE49-F238E27FC236}">
                <a16:creationId xmlns:a16="http://schemas.microsoft.com/office/drawing/2014/main" id="{9DA1E3C7-E156-4ACC-922E-5405470F0EC8}"/>
              </a:ext>
            </a:extLst>
          </p:cNvPr>
          <p:cNvGraphicFramePr>
            <a:graphicFrameLocks noGrp="1" noChangeAspect="1"/>
          </p:cNvGraphicFramePr>
          <p:nvPr>
            <p:ph sz="quarter" idx="3"/>
          </p:nvPr>
        </p:nvGraphicFramePr>
        <p:xfrm>
          <a:off x="6705600" y="2800350"/>
          <a:ext cx="636588" cy="604838"/>
        </p:xfrm>
        <a:graphic>
          <a:graphicData uri="http://schemas.openxmlformats.org/presentationml/2006/ole">
            <mc:AlternateContent xmlns:mc="http://schemas.openxmlformats.org/markup-compatibility/2006">
              <mc:Choice xmlns:v="urn:schemas-microsoft-com:vml" Requires="v">
                <p:oleObj spid="_x0000_s22546" name="Equation" r:id="rId5" imgW="253890" imgH="241195" progId="Equation.DSMT4">
                  <p:embed/>
                </p:oleObj>
              </mc:Choice>
              <mc:Fallback>
                <p:oleObj name="Equation" r:id="rId5" imgW="253890" imgH="241195" progId="Equation.DSMT4">
                  <p:embed/>
                  <p:pic>
                    <p:nvPicPr>
                      <p:cNvPr id="67599" name="Object 16">
                        <a:extLst>
                          <a:ext uri="{FF2B5EF4-FFF2-40B4-BE49-F238E27FC236}">
                            <a16:creationId xmlns:a16="http://schemas.microsoft.com/office/drawing/2014/main" id="{9DA1E3C7-E156-4ACC-922E-5405470F0EC8}"/>
                          </a:ext>
                        </a:extLst>
                      </p:cNvPr>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05600" y="2800350"/>
                        <a:ext cx="636588" cy="604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600" name="Object 17">
            <a:extLst>
              <a:ext uri="{FF2B5EF4-FFF2-40B4-BE49-F238E27FC236}">
                <a16:creationId xmlns:a16="http://schemas.microsoft.com/office/drawing/2014/main" id="{D50BDC4C-5730-48BF-8AE2-D2EB866033F3}"/>
              </a:ext>
            </a:extLst>
          </p:cNvPr>
          <p:cNvGraphicFramePr>
            <a:graphicFrameLocks noChangeAspect="1"/>
          </p:cNvGraphicFramePr>
          <p:nvPr/>
        </p:nvGraphicFramePr>
        <p:xfrm>
          <a:off x="3733800" y="3001963"/>
          <a:ext cx="609600" cy="579437"/>
        </p:xfrm>
        <a:graphic>
          <a:graphicData uri="http://schemas.openxmlformats.org/presentationml/2006/ole">
            <mc:AlternateContent xmlns:mc="http://schemas.openxmlformats.org/markup-compatibility/2006">
              <mc:Choice xmlns:v="urn:schemas-microsoft-com:vml" Requires="v">
                <p:oleObj spid="_x0000_s22547" name="Equation" r:id="rId7" imgW="253890" imgH="241195" progId="Equation.DSMT4">
                  <p:embed/>
                </p:oleObj>
              </mc:Choice>
              <mc:Fallback>
                <p:oleObj name="Equation" r:id="rId7" imgW="253890" imgH="241195" progId="Equation.DSMT4">
                  <p:embed/>
                  <p:pic>
                    <p:nvPicPr>
                      <p:cNvPr id="67600" name="Object 17">
                        <a:extLst>
                          <a:ext uri="{FF2B5EF4-FFF2-40B4-BE49-F238E27FC236}">
                            <a16:creationId xmlns:a16="http://schemas.microsoft.com/office/drawing/2014/main" id="{D50BDC4C-5730-48BF-8AE2-D2EB866033F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33800" y="3001963"/>
                        <a:ext cx="60960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601" name="Object 18">
            <a:extLst>
              <a:ext uri="{FF2B5EF4-FFF2-40B4-BE49-F238E27FC236}">
                <a16:creationId xmlns:a16="http://schemas.microsoft.com/office/drawing/2014/main" id="{EB413FAC-B6DE-4D25-9364-07AE52382B18}"/>
              </a:ext>
            </a:extLst>
          </p:cNvPr>
          <p:cNvGraphicFramePr>
            <a:graphicFrameLocks noChangeAspect="1"/>
          </p:cNvGraphicFramePr>
          <p:nvPr/>
        </p:nvGraphicFramePr>
        <p:xfrm>
          <a:off x="1295400" y="3621088"/>
          <a:ext cx="2427288" cy="569912"/>
        </p:xfrm>
        <a:graphic>
          <a:graphicData uri="http://schemas.openxmlformats.org/presentationml/2006/ole">
            <mc:AlternateContent xmlns:mc="http://schemas.openxmlformats.org/markup-compatibility/2006">
              <mc:Choice xmlns:v="urn:schemas-microsoft-com:vml" Requires="v">
                <p:oleObj spid="_x0000_s22548" name="Equation" r:id="rId9" imgW="1028254" imgH="241195" progId="Equation.DSMT4">
                  <p:embed/>
                </p:oleObj>
              </mc:Choice>
              <mc:Fallback>
                <p:oleObj name="Equation" r:id="rId9" imgW="1028254" imgH="241195" progId="Equation.DSMT4">
                  <p:embed/>
                  <p:pic>
                    <p:nvPicPr>
                      <p:cNvPr id="67601" name="Object 18">
                        <a:extLst>
                          <a:ext uri="{FF2B5EF4-FFF2-40B4-BE49-F238E27FC236}">
                            <a16:creationId xmlns:a16="http://schemas.microsoft.com/office/drawing/2014/main" id="{EB413FAC-B6DE-4D25-9364-07AE52382B1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95400" y="3621088"/>
                        <a:ext cx="2427288" cy="569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7602" name="Rectangle 19">
            <a:extLst>
              <a:ext uri="{FF2B5EF4-FFF2-40B4-BE49-F238E27FC236}">
                <a16:creationId xmlns:a16="http://schemas.microsoft.com/office/drawing/2014/main" id="{EB14307C-D91A-462F-A728-062DB4383F46}"/>
              </a:ext>
            </a:extLst>
          </p:cNvPr>
          <p:cNvSpPr>
            <a:spLocks noChangeArrowheads="1"/>
          </p:cNvSpPr>
          <p:nvPr/>
        </p:nvSpPr>
        <p:spPr bwMode="auto">
          <a:xfrm>
            <a:off x="1066800" y="4495800"/>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buClr>
                <a:srgbClr val="388533"/>
              </a:buClr>
              <a:buSzPct val="80000"/>
              <a:buFont typeface="Wingdings" panose="05000000000000000000" pitchFamily="2" charset="2"/>
              <a:buChar char="Ø"/>
            </a:pPr>
            <a:r>
              <a:rPr lang="en-US" altLang="en-US" sz="2800">
                <a:latin typeface=".VnTime" panose="020B7200000000000000" pitchFamily="34" charset="0"/>
              </a:rPr>
              <a:t>Ta cã ph©n ho¹ch:</a:t>
            </a:r>
          </a:p>
        </p:txBody>
      </p:sp>
      <p:graphicFrame>
        <p:nvGraphicFramePr>
          <p:cNvPr id="67603" name="Object 20">
            <a:extLst>
              <a:ext uri="{FF2B5EF4-FFF2-40B4-BE49-F238E27FC236}">
                <a16:creationId xmlns:a16="http://schemas.microsoft.com/office/drawing/2014/main" id="{A1B5C2A7-700C-4D83-9D87-E9E540A2F0F2}"/>
              </a:ext>
            </a:extLst>
          </p:cNvPr>
          <p:cNvGraphicFramePr>
            <a:graphicFrameLocks noChangeAspect="1"/>
          </p:cNvGraphicFramePr>
          <p:nvPr/>
        </p:nvGraphicFramePr>
        <p:xfrm>
          <a:off x="2322513" y="4941888"/>
          <a:ext cx="4852987" cy="1049337"/>
        </p:xfrm>
        <a:graphic>
          <a:graphicData uri="http://schemas.openxmlformats.org/presentationml/2006/ole">
            <mc:AlternateContent xmlns:mc="http://schemas.openxmlformats.org/markup-compatibility/2006">
              <mc:Choice xmlns:v="urn:schemas-microsoft-com:vml" Requires="v">
                <p:oleObj spid="_x0000_s22549" name="Equation" r:id="rId11" imgW="2057400" imgH="444500" progId="Equation.DSMT4">
                  <p:embed/>
                </p:oleObj>
              </mc:Choice>
              <mc:Fallback>
                <p:oleObj name="Equation" r:id="rId11" imgW="2057400" imgH="444500" progId="Equation.DSMT4">
                  <p:embed/>
                  <p:pic>
                    <p:nvPicPr>
                      <p:cNvPr id="67603" name="Object 20">
                        <a:extLst>
                          <a:ext uri="{FF2B5EF4-FFF2-40B4-BE49-F238E27FC236}">
                            <a16:creationId xmlns:a16="http://schemas.microsoft.com/office/drawing/2014/main" id="{A1B5C2A7-700C-4D83-9D87-E9E540A2F0F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22513" y="4941888"/>
                        <a:ext cx="4852987" cy="1049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85697587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a:extLst>
              <a:ext uri="{FF2B5EF4-FFF2-40B4-BE49-F238E27FC236}">
                <a16:creationId xmlns:a16="http://schemas.microsoft.com/office/drawing/2014/main" id="{EA126877-2981-4005-9FFE-56DF53094153}"/>
              </a:ext>
            </a:extLst>
          </p:cNvPr>
          <p:cNvSpPr>
            <a:spLocks noGrp="1" noChangeArrowheads="1"/>
          </p:cNvSpPr>
          <p:nvPr>
            <p:ph type="body" idx="1"/>
          </p:nvPr>
        </p:nvSpPr>
        <p:spPr>
          <a:xfrm>
            <a:off x="9698" y="838200"/>
            <a:ext cx="9134302" cy="5181600"/>
          </a:xfrm>
        </p:spPr>
        <p:txBody>
          <a:bodyPr>
            <a:normAutofit lnSpcReduction="10000"/>
          </a:bodyPr>
          <a:lstStyle/>
          <a:p>
            <a:pPr algn="just">
              <a:defRPr/>
            </a:pPr>
            <a:r>
              <a:rPr lang="vi-VN" sz="2000" dirty="0">
                <a:latin typeface="Times New Roman" panose="02020603050405020304" pitchFamily="18" charset="0"/>
                <a:cs typeface="Times New Roman" panose="02020603050405020304" pitchFamily="18" charset="0"/>
              </a:rPr>
              <a:t>Cần c</a:t>
            </a:r>
            <a:r>
              <a:rPr lang="en-US" sz="2000" dirty="0">
                <a:latin typeface="Times New Roman" panose="02020603050405020304" pitchFamily="18" charset="0"/>
                <a:cs typeface="Times New Roman" panose="02020603050405020304" pitchFamily="18" charset="0"/>
              </a:rPr>
              <a:t>ó</a:t>
            </a:r>
            <a:r>
              <a:rPr lang="vi-VN" sz="2000" dirty="0">
                <a:latin typeface="Times New Roman" panose="02020603050405020304" pitchFamily="18" charset="0"/>
                <a:cs typeface="Times New Roman" panose="02020603050405020304" pitchFamily="18" charset="0"/>
              </a:rPr>
              <a:t> hàm </a:t>
            </a:r>
            <a:r>
              <a:rPr lang="vi-VN" sz="2000" i="1" dirty="0">
                <a:latin typeface="Times New Roman" panose="02020603050405020304" pitchFamily="18" charset="0"/>
                <a:cs typeface="Times New Roman" panose="02020603050405020304" pitchFamily="18" charset="0"/>
              </a:rPr>
              <a:t>g</a:t>
            </a:r>
            <a:r>
              <a:rPr lang="vi-VN" sz="2000" dirty="0">
                <a:latin typeface="Times New Roman" panose="02020603050405020304" pitchFamily="18" charset="0"/>
                <a:cs typeface="Times New Roman" panose="02020603050405020304" pitchFamily="18" charset="0"/>
              </a:rPr>
              <a:t> xác định trên tập tất cả các phương án bộ phận của bài toán thoả mãn bất đẳng thức sau:</a:t>
            </a:r>
            <a:endParaRPr lang="en-US" sz="2000" dirty="0">
              <a:latin typeface="Times New Roman" panose="02020603050405020304" pitchFamily="18" charset="0"/>
              <a:cs typeface="Times New Roman" panose="02020603050405020304" pitchFamily="18" charset="0"/>
            </a:endParaRPr>
          </a:p>
          <a:p>
            <a:pPr marL="0" indent="0">
              <a:spcBef>
                <a:spcPts val="1200"/>
              </a:spcBef>
              <a:spcAft>
                <a:spcPts val="1200"/>
              </a:spcAft>
              <a:buFont typeface="Wingdings" panose="05000000000000000000" pitchFamily="2" charset="2"/>
              <a:buNone/>
              <a:defRPr/>
            </a:pPr>
            <a:r>
              <a:rPr lang="it-IT" sz="2000" i="1" dirty="0">
                <a:latin typeface="Times New Roman" panose="02020603050405020304" pitchFamily="18" charset="0"/>
                <a:cs typeface="Times New Roman" panose="02020603050405020304" pitchFamily="18" charset="0"/>
              </a:rPr>
              <a:t>    </a:t>
            </a:r>
          </a:p>
          <a:p>
            <a:pPr marL="0" indent="0">
              <a:spcBef>
                <a:spcPts val="1200"/>
              </a:spcBef>
              <a:spcAft>
                <a:spcPts val="1200"/>
              </a:spcAft>
              <a:buFont typeface="Wingdings" panose="05000000000000000000" pitchFamily="2" charset="2"/>
              <a:buNone/>
              <a:defRPr/>
            </a:pPr>
            <a:r>
              <a:rPr lang="it-IT" sz="2000" i="1" dirty="0">
                <a:latin typeface="Times New Roman" panose="02020603050405020304" pitchFamily="18" charset="0"/>
                <a:cs typeface="Times New Roman" panose="02020603050405020304" pitchFamily="18" charset="0"/>
              </a:rPr>
              <a:t>    </a:t>
            </a:r>
            <a:r>
              <a:rPr lang="it-IT" sz="2000" i="1" dirty="0">
                <a:solidFill>
                  <a:srgbClr val="FF0000"/>
                </a:solidFill>
                <a:latin typeface="Times New Roman" panose="02020603050405020304" pitchFamily="18" charset="0"/>
                <a:cs typeface="Times New Roman" panose="02020603050405020304" pitchFamily="18" charset="0"/>
              </a:rPr>
              <a:t>g</a:t>
            </a:r>
            <a:r>
              <a:rPr lang="it-IT" sz="2000" dirty="0">
                <a:solidFill>
                  <a:srgbClr val="FF0000"/>
                </a:solidFill>
                <a:latin typeface="Times New Roman" panose="02020603050405020304" pitchFamily="18" charset="0"/>
                <a:cs typeface="Times New Roman" panose="02020603050405020304" pitchFamily="18" charset="0"/>
              </a:rPr>
              <a:t>(</a:t>
            </a:r>
            <a:r>
              <a:rPr lang="it-IT" sz="2000" i="1" dirty="0">
                <a:solidFill>
                  <a:srgbClr val="FF0000"/>
                </a:solidFill>
                <a:latin typeface="Times New Roman" panose="02020603050405020304" pitchFamily="18" charset="0"/>
                <a:cs typeface="Times New Roman" panose="02020603050405020304" pitchFamily="18" charset="0"/>
              </a:rPr>
              <a:t>a</a:t>
            </a:r>
            <a:r>
              <a:rPr lang="it-IT" sz="2000" baseline="-25000" dirty="0">
                <a:solidFill>
                  <a:srgbClr val="FF0000"/>
                </a:solidFill>
                <a:latin typeface="Times New Roman" panose="02020603050405020304" pitchFamily="18" charset="0"/>
                <a:cs typeface="Times New Roman" panose="02020603050405020304" pitchFamily="18" charset="0"/>
              </a:rPr>
              <a:t>1</a:t>
            </a:r>
            <a:r>
              <a:rPr lang="it-IT" sz="2000" i="1" dirty="0">
                <a:solidFill>
                  <a:srgbClr val="FF0000"/>
                </a:solidFill>
                <a:latin typeface="Times New Roman" panose="02020603050405020304" pitchFamily="18" charset="0"/>
                <a:cs typeface="Times New Roman" panose="02020603050405020304" pitchFamily="18" charset="0"/>
              </a:rPr>
              <a:t>,..., a</a:t>
            </a:r>
            <a:r>
              <a:rPr lang="it-IT" sz="2000" i="1" baseline="-25000" dirty="0">
                <a:solidFill>
                  <a:srgbClr val="FF0000"/>
                </a:solidFill>
                <a:latin typeface="Times New Roman" panose="02020603050405020304" pitchFamily="18" charset="0"/>
                <a:cs typeface="Times New Roman" panose="02020603050405020304" pitchFamily="18" charset="0"/>
              </a:rPr>
              <a:t>k</a:t>
            </a:r>
            <a:r>
              <a:rPr lang="it-IT" sz="2000" dirty="0">
                <a:solidFill>
                  <a:srgbClr val="FF0000"/>
                </a:solidFill>
                <a:latin typeface="Times New Roman" panose="02020603050405020304" pitchFamily="18" charset="0"/>
                <a:cs typeface="Times New Roman" panose="02020603050405020304" pitchFamily="18" charset="0"/>
              </a:rPr>
              <a:t>) </a:t>
            </a:r>
            <a:r>
              <a:rPr lang="it-IT" sz="20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 min{</a:t>
            </a:r>
            <a:r>
              <a:rPr lang="it-IT" sz="2000"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f</a:t>
            </a:r>
            <a:r>
              <a:rPr lang="it-IT" sz="20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it-IT" sz="2000"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x</a:t>
            </a:r>
            <a:r>
              <a:rPr lang="it-IT" sz="20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 </a:t>
            </a:r>
            <a:r>
              <a:rPr lang="it-IT" sz="2000"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x</a:t>
            </a:r>
            <a:r>
              <a:rPr lang="it-IT" sz="20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it-IT" sz="2000"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D</a:t>
            </a:r>
            <a:r>
              <a:rPr lang="it-IT" sz="20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it-IT" sz="2000"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a:t>
            </a:r>
            <a:r>
              <a:rPr lang="it-IT" sz="2000" baseline="-250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1</a:t>
            </a:r>
            <a:r>
              <a:rPr lang="it-IT" sz="20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 ..., </a:t>
            </a:r>
            <a:r>
              <a:rPr lang="it-IT" sz="2000"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a:t>
            </a:r>
            <a:r>
              <a:rPr lang="it-IT" sz="2000" i="1" baseline="-250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k</a:t>
            </a:r>
            <a:r>
              <a:rPr lang="it-IT" sz="20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   (*)</a:t>
            </a:r>
          </a:p>
          <a:p>
            <a:pPr marL="400050" lvl="1" indent="0" algn="just">
              <a:buFont typeface="Wingdings" panose="05000000000000000000" pitchFamily="2" charset="2"/>
              <a:buNone/>
              <a:defRPr/>
            </a:pPr>
            <a:endParaRPr lang="en-GB" sz="2000" dirty="0">
              <a:latin typeface="Times New Roman" panose="02020603050405020304" pitchFamily="18" charset="0"/>
              <a:cs typeface="Times New Roman" panose="02020603050405020304" pitchFamily="18" charset="0"/>
            </a:endParaRPr>
          </a:p>
          <a:p>
            <a:pPr marL="0" indent="0" algn="just">
              <a:buNone/>
              <a:defRPr/>
            </a:pPr>
            <a:r>
              <a:rPr lang="en-GB" sz="2000" dirty="0" err="1">
                <a:latin typeface="Times New Roman" panose="02020603050405020304" pitchFamily="18" charset="0"/>
                <a:cs typeface="Times New Roman" panose="02020603050405020304" pitchFamily="18" charset="0"/>
              </a:rPr>
              <a:t>với</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mỗi</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phương</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án</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bộ</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phận</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cấp</a:t>
            </a:r>
            <a:r>
              <a:rPr lang="en-GB" sz="2000" dirty="0">
                <a:latin typeface="Times New Roman" panose="02020603050405020304" pitchFamily="18" charset="0"/>
                <a:cs typeface="Times New Roman" panose="02020603050405020304" pitchFamily="18" charset="0"/>
              </a:rPr>
              <a:t> </a:t>
            </a:r>
            <a:r>
              <a:rPr lang="en-GB" sz="2000" i="1" dirty="0">
                <a:latin typeface="Times New Roman" panose="02020603050405020304" pitchFamily="18" charset="0"/>
                <a:cs typeface="Times New Roman" panose="02020603050405020304" pitchFamily="18" charset="0"/>
              </a:rPr>
              <a:t>k</a:t>
            </a:r>
            <a:r>
              <a:rPr lang="en-GB" sz="2000" dirty="0">
                <a:latin typeface="Times New Roman" panose="02020603050405020304" pitchFamily="18" charset="0"/>
                <a:cs typeface="Times New Roman" panose="02020603050405020304" pitchFamily="18" charset="0"/>
              </a:rPr>
              <a:t> (</a:t>
            </a:r>
            <a:r>
              <a:rPr lang="en-GB" sz="2000" i="1" dirty="0">
                <a:latin typeface="Times New Roman" panose="02020603050405020304" pitchFamily="18" charset="0"/>
                <a:cs typeface="Times New Roman" panose="02020603050405020304" pitchFamily="18" charset="0"/>
              </a:rPr>
              <a:t>a</a:t>
            </a:r>
            <a:r>
              <a:rPr lang="en-GB" sz="2000" baseline="-25000" dirty="0">
                <a:latin typeface="Times New Roman" panose="02020603050405020304" pitchFamily="18" charset="0"/>
                <a:cs typeface="Times New Roman" panose="02020603050405020304" pitchFamily="18" charset="0"/>
              </a:rPr>
              <a:t>1</a:t>
            </a:r>
            <a:r>
              <a:rPr lang="en-GB" sz="2000" i="1" dirty="0">
                <a:latin typeface="Times New Roman" panose="02020603050405020304" pitchFamily="18" charset="0"/>
                <a:cs typeface="Times New Roman" panose="02020603050405020304" pitchFamily="18" charset="0"/>
              </a:rPr>
              <a:t>, a</a:t>
            </a:r>
            <a:r>
              <a:rPr lang="en-GB" sz="2000" baseline="-25000" dirty="0">
                <a:latin typeface="Times New Roman" panose="02020603050405020304" pitchFamily="18" charset="0"/>
                <a:cs typeface="Times New Roman" panose="02020603050405020304" pitchFamily="18" charset="0"/>
              </a:rPr>
              <a:t>2</a:t>
            </a:r>
            <a:r>
              <a:rPr lang="en-GB" sz="2000" i="1" dirty="0">
                <a:latin typeface="Times New Roman" panose="02020603050405020304" pitchFamily="18" charset="0"/>
                <a:cs typeface="Times New Roman" panose="02020603050405020304" pitchFamily="18" charset="0"/>
              </a:rPr>
              <a:t>, ..., </a:t>
            </a:r>
            <a:r>
              <a:rPr lang="en-GB" sz="2000" i="1" dirty="0" err="1">
                <a:latin typeface="Times New Roman" panose="02020603050405020304" pitchFamily="18" charset="0"/>
                <a:cs typeface="Times New Roman" panose="02020603050405020304" pitchFamily="18" charset="0"/>
              </a:rPr>
              <a:t>a</a:t>
            </a:r>
            <a:r>
              <a:rPr lang="en-GB" sz="2000" i="1" baseline="-25000" dirty="0" err="1">
                <a:latin typeface="Times New Roman" panose="02020603050405020304" pitchFamily="18" charset="0"/>
                <a:cs typeface="Times New Roman" panose="02020603050405020304" pitchFamily="18" charset="0"/>
              </a:rPr>
              <a:t>k</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và</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với</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mọi</a:t>
            </a:r>
            <a:r>
              <a:rPr lang="en-GB" sz="2000" dirty="0">
                <a:latin typeface="Times New Roman" panose="02020603050405020304" pitchFamily="18" charset="0"/>
                <a:cs typeface="Times New Roman" panose="02020603050405020304" pitchFamily="18" charset="0"/>
              </a:rPr>
              <a:t> </a:t>
            </a:r>
            <a:r>
              <a:rPr lang="en-GB" sz="2000" i="1" dirty="0">
                <a:latin typeface="Times New Roman" panose="02020603050405020304" pitchFamily="18" charset="0"/>
                <a:cs typeface="Times New Roman" panose="02020603050405020304" pitchFamily="18" charset="0"/>
              </a:rPr>
              <a:t>k</a:t>
            </a:r>
            <a:r>
              <a:rPr lang="en-GB" sz="2000" dirty="0">
                <a:latin typeface="Times New Roman" panose="02020603050405020304" pitchFamily="18" charset="0"/>
                <a:cs typeface="Times New Roman" panose="02020603050405020304" pitchFamily="18" charset="0"/>
              </a:rPr>
              <a:t> = 1, 2, </a:t>
            </a:r>
            <a:r>
              <a:rPr lang="en-GB" sz="2000" dirty="0" smtClean="0">
                <a:latin typeface="Times New Roman" panose="02020603050405020304" pitchFamily="18" charset="0"/>
                <a:cs typeface="Times New Roman" panose="02020603050405020304" pitchFamily="18" charset="0"/>
              </a:rPr>
              <a:t>...</a:t>
            </a:r>
          </a:p>
          <a:p>
            <a:pPr algn="just">
              <a:defRPr/>
            </a:pPr>
            <a:r>
              <a:rPr lang="vi-VN" sz="2000" dirty="0" smtClean="0">
                <a:latin typeface="+mj-lt"/>
                <a:cs typeface="Times New Roman" panose="02020603050405020304" pitchFamily="18" charset="0"/>
              </a:rPr>
              <a:t>Bất đẳng thức (*) có nghĩa là giá trị của hàm </a:t>
            </a:r>
            <a:r>
              <a:rPr lang="vi-VN" sz="2000" i="1" dirty="0" smtClean="0">
                <a:latin typeface="+mj-lt"/>
                <a:cs typeface="Times New Roman" panose="02020603050405020304" pitchFamily="18" charset="0"/>
              </a:rPr>
              <a:t>g</a:t>
            </a:r>
            <a:r>
              <a:rPr lang="vi-VN" sz="2000" dirty="0" smtClean="0">
                <a:latin typeface="+mj-lt"/>
                <a:cs typeface="Times New Roman" panose="02020603050405020304" pitchFamily="18" charset="0"/>
              </a:rPr>
              <a:t> tại phương án bộ phận (</a:t>
            </a:r>
            <a:r>
              <a:rPr lang="vi-VN" sz="2000" i="1" dirty="0" smtClean="0">
                <a:latin typeface="+mj-lt"/>
                <a:cs typeface="Times New Roman" panose="02020603050405020304" pitchFamily="18" charset="0"/>
              </a:rPr>
              <a:t>a</a:t>
            </a:r>
            <a:r>
              <a:rPr lang="vi-VN" sz="2000" baseline="-25000" dirty="0" smtClean="0">
                <a:latin typeface="+mj-lt"/>
                <a:cs typeface="Times New Roman" panose="02020603050405020304" pitchFamily="18" charset="0"/>
              </a:rPr>
              <a:t>1</a:t>
            </a:r>
            <a:r>
              <a:rPr lang="vi-VN" sz="2000" i="1" dirty="0" smtClean="0">
                <a:latin typeface="+mj-lt"/>
                <a:cs typeface="Times New Roman" panose="02020603050405020304" pitchFamily="18" charset="0"/>
              </a:rPr>
              <a:t>, a</a:t>
            </a:r>
            <a:r>
              <a:rPr lang="vi-VN" sz="2000" baseline="-25000" dirty="0" smtClean="0">
                <a:latin typeface="+mj-lt"/>
                <a:cs typeface="Times New Roman" panose="02020603050405020304" pitchFamily="18" charset="0"/>
              </a:rPr>
              <a:t>2</a:t>
            </a:r>
            <a:r>
              <a:rPr lang="vi-VN" sz="2000" i="1" dirty="0" smtClean="0">
                <a:latin typeface="+mj-lt"/>
                <a:cs typeface="Times New Roman" panose="02020603050405020304" pitchFamily="18" charset="0"/>
              </a:rPr>
              <a:t>, ..., a</a:t>
            </a:r>
            <a:r>
              <a:rPr lang="vi-VN" sz="2000" i="1" baseline="-25000" dirty="0" smtClean="0">
                <a:latin typeface="+mj-lt"/>
                <a:cs typeface="Times New Roman" panose="02020603050405020304" pitchFamily="18" charset="0"/>
              </a:rPr>
              <a:t>k</a:t>
            </a:r>
            <a:r>
              <a:rPr lang="vi-VN" sz="2000" dirty="0" smtClean="0">
                <a:latin typeface="+mj-lt"/>
                <a:cs typeface="Times New Roman" panose="02020603050405020304" pitchFamily="18" charset="0"/>
              </a:rPr>
              <a:t>) là không vượt quá giá trị nhỏ nhất của hàm mục tiêu của bài toán trên tập con các phương án</a:t>
            </a:r>
            <a:endParaRPr lang="vi-VN" sz="2000" i="1" dirty="0" smtClean="0">
              <a:latin typeface="+mj-lt"/>
              <a:cs typeface="Times New Roman" panose="02020603050405020304" pitchFamily="18" charset="0"/>
            </a:endParaRPr>
          </a:p>
          <a:p>
            <a:pPr marL="0" indent="0" algn="just">
              <a:buFont typeface="Wingdings" panose="05000000000000000000" pitchFamily="2" charset="2"/>
              <a:buNone/>
              <a:defRPr/>
            </a:pPr>
            <a:r>
              <a:rPr lang="it-IT" sz="2000" i="1" dirty="0" smtClean="0">
                <a:latin typeface="+mj-lt"/>
                <a:cs typeface="Times New Roman" panose="02020603050405020304" pitchFamily="18" charset="0"/>
              </a:rPr>
              <a:t>     </a:t>
            </a:r>
            <a:r>
              <a:rPr lang="it-IT" sz="2000" i="1" dirty="0" smtClean="0">
                <a:cs typeface="Times New Roman" panose="02020603050405020304" pitchFamily="18" charset="0"/>
              </a:rPr>
              <a:t>         </a:t>
            </a:r>
          </a:p>
          <a:p>
            <a:pPr marL="0" indent="0" algn="just">
              <a:buFont typeface="Wingdings" panose="05000000000000000000" pitchFamily="2" charset="2"/>
              <a:buNone/>
              <a:defRPr/>
            </a:pPr>
            <a:r>
              <a:rPr lang="it-IT" sz="2000" i="1" dirty="0" smtClean="0">
                <a:cs typeface="Times New Roman" panose="02020603050405020304" pitchFamily="18" charset="0"/>
              </a:rPr>
              <a:t>               </a:t>
            </a:r>
            <a:r>
              <a:rPr lang="it-IT" sz="2000" i="1" dirty="0">
                <a:solidFill>
                  <a:srgbClr val="FF0000"/>
                </a:solidFill>
                <a:cs typeface="Times New Roman" panose="02020603050405020304" pitchFamily="18" charset="0"/>
              </a:rPr>
              <a:t>D</a:t>
            </a:r>
            <a:r>
              <a:rPr lang="it-IT" sz="2000" dirty="0">
                <a:solidFill>
                  <a:srgbClr val="FF0000"/>
                </a:solidFill>
                <a:cs typeface="Times New Roman" panose="02020603050405020304" pitchFamily="18" charset="0"/>
              </a:rPr>
              <a:t>(</a:t>
            </a:r>
            <a:r>
              <a:rPr lang="it-IT" sz="2000" i="1" dirty="0">
                <a:solidFill>
                  <a:srgbClr val="FF0000"/>
                </a:solidFill>
                <a:cs typeface="Times New Roman" panose="02020603050405020304" pitchFamily="18" charset="0"/>
              </a:rPr>
              <a:t>a</a:t>
            </a:r>
            <a:r>
              <a:rPr lang="it-IT" sz="2000" baseline="-25000" dirty="0">
                <a:solidFill>
                  <a:srgbClr val="FF0000"/>
                </a:solidFill>
                <a:cs typeface="Times New Roman" panose="02020603050405020304" pitchFamily="18" charset="0"/>
              </a:rPr>
              <a:t>1</a:t>
            </a:r>
            <a:r>
              <a:rPr lang="it-IT" sz="2000" i="1" dirty="0">
                <a:solidFill>
                  <a:srgbClr val="FF0000"/>
                </a:solidFill>
                <a:cs typeface="Times New Roman" panose="02020603050405020304" pitchFamily="18" charset="0"/>
              </a:rPr>
              <a:t>,..., a</a:t>
            </a:r>
            <a:r>
              <a:rPr lang="it-IT" sz="2000" i="1" baseline="-25000" dirty="0">
                <a:solidFill>
                  <a:srgbClr val="FF0000"/>
                </a:solidFill>
                <a:cs typeface="Times New Roman" panose="02020603050405020304" pitchFamily="18" charset="0"/>
              </a:rPr>
              <a:t>k</a:t>
            </a:r>
            <a:r>
              <a:rPr lang="it-IT" sz="2000" dirty="0">
                <a:solidFill>
                  <a:srgbClr val="FF0000"/>
                </a:solidFill>
                <a:cs typeface="Times New Roman" panose="02020603050405020304" pitchFamily="18" charset="0"/>
              </a:rPr>
              <a:t>)</a:t>
            </a:r>
            <a:r>
              <a:rPr lang="it-IT" sz="2000" i="1" dirty="0">
                <a:solidFill>
                  <a:srgbClr val="FF0000"/>
                </a:solidFill>
                <a:cs typeface="Times New Roman" panose="02020603050405020304" pitchFamily="18" charset="0"/>
              </a:rPr>
              <a:t>= </a:t>
            </a:r>
            <a:r>
              <a:rPr lang="it-IT" sz="2000" dirty="0">
                <a:solidFill>
                  <a:srgbClr val="FF0000"/>
                </a:solidFill>
                <a:cs typeface="Times New Roman" panose="02020603050405020304" pitchFamily="18" charset="0"/>
              </a:rPr>
              <a:t>{</a:t>
            </a:r>
            <a:r>
              <a:rPr lang="it-IT" sz="2000" i="1" dirty="0">
                <a:solidFill>
                  <a:srgbClr val="FF0000"/>
                </a:solidFill>
                <a:cs typeface="Times New Roman" panose="02020603050405020304" pitchFamily="18" charset="0"/>
              </a:rPr>
              <a:t> x</a:t>
            </a:r>
            <a:r>
              <a:rPr lang="it-IT" sz="2000" dirty="0">
                <a:solidFill>
                  <a:srgbClr val="FF0000"/>
                </a:solidFill>
                <a:cs typeface="Times New Roman" panose="02020603050405020304" pitchFamily="18" charset="0"/>
                <a:sym typeface="Symbol" panose="05050102010706020507" pitchFamily="18" charset="2"/>
              </a:rPr>
              <a:t></a:t>
            </a:r>
            <a:r>
              <a:rPr lang="it-IT" sz="2000" i="1" dirty="0">
                <a:solidFill>
                  <a:srgbClr val="FF0000"/>
                </a:solidFill>
                <a:cs typeface="Times New Roman" panose="02020603050405020304" pitchFamily="18" charset="0"/>
                <a:sym typeface="Symbol" panose="05050102010706020507" pitchFamily="18" charset="2"/>
              </a:rPr>
              <a:t>D</a:t>
            </a:r>
            <a:r>
              <a:rPr lang="it-IT" sz="2000" dirty="0">
                <a:solidFill>
                  <a:srgbClr val="FF0000"/>
                </a:solidFill>
                <a:cs typeface="Times New Roman" panose="02020603050405020304" pitchFamily="18" charset="0"/>
                <a:sym typeface="Symbol" panose="05050102010706020507" pitchFamily="18" charset="2"/>
              </a:rPr>
              <a:t>: </a:t>
            </a:r>
            <a:r>
              <a:rPr lang="it-IT" sz="2000" i="1" dirty="0">
                <a:solidFill>
                  <a:srgbClr val="FF0000"/>
                </a:solidFill>
                <a:cs typeface="Times New Roman" panose="02020603050405020304" pitchFamily="18" charset="0"/>
                <a:sym typeface="Symbol" panose="05050102010706020507" pitchFamily="18" charset="2"/>
              </a:rPr>
              <a:t>x</a:t>
            </a:r>
            <a:r>
              <a:rPr lang="it-IT" sz="2000" i="1" baseline="-25000" dirty="0">
                <a:solidFill>
                  <a:srgbClr val="FF0000"/>
                </a:solidFill>
                <a:cs typeface="Times New Roman" panose="02020603050405020304" pitchFamily="18" charset="0"/>
                <a:sym typeface="Symbol" panose="05050102010706020507" pitchFamily="18" charset="2"/>
              </a:rPr>
              <a:t>i</a:t>
            </a:r>
            <a:r>
              <a:rPr lang="it-IT" sz="2000" i="1" dirty="0">
                <a:solidFill>
                  <a:srgbClr val="FF0000"/>
                </a:solidFill>
                <a:cs typeface="Times New Roman" panose="02020603050405020304" pitchFamily="18" charset="0"/>
                <a:sym typeface="Symbol" panose="05050102010706020507" pitchFamily="18" charset="2"/>
              </a:rPr>
              <a:t> = a</a:t>
            </a:r>
            <a:r>
              <a:rPr lang="it-IT" sz="2000" i="1" baseline="-25000" dirty="0">
                <a:solidFill>
                  <a:srgbClr val="FF0000"/>
                </a:solidFill>
                <a:cs typeface="Times New Roman" panose="02020603050405020304" pitchFamily="18" charset="0"/>
                <a:sym typeface="Symbol" panose="05050102010706020507" pitchFamily="18" charset="2"/>
              </a:rPr>
              <a:t>i</a:t>
            </a:r>
            <a:r>
              <a:rPr lang="it-IT" sz="2000" dirty="0">
                <a:solidFill>
                  <a:srgbClr val="FF0000"/>
                </a:solidFill>
                <a:cs typeface="Times New Roman" panose="02020603050405020304" pitchFamily="18" charset="0"/>
                <a:sym typeface="Symbol" panose="05050102010706020507" pitchFamily="18" charset="2"/>
              </a:rPr>
              <a:t> , </a:t>
            </a:r>
            <a:r>
              <a:rPr lang="it-IT" sz="2000" i="1" dirty="0">
                <a:solidFill>
                  <a:srgbClr val="FF0000"/>
                </a:solidFill>
                <a:cs typeface="Times New Roman" panose="02020603050405020304" pitchFamily="18" charset="0"/>
                <a:sym typeface="Symbol" panose="05050102010706020507" pitchFamily="18" charset="2"/>
              </a:rPr>
              <a:t>i </a:t>
            </a:r>
            <a:r>
              <a:rPr lang="it-IT" sz="2000" dirty="0">
                <a:solidFill>
                  <a:srgbClr val="FF0000"/>
                </a:solidFill>
                <a:cs typeface="Times New Roman" panose="02020603050405020304" pitchFamily="18" charset="0"/>
                <a:sym typeface="Symbol" panose="05050102010706020507" pitchFamily="18" charset="2"/>
              </a:rPr>
              <a:t>= 1,..., </a:t>
            </a:r>
            <a:r>
              <a:rPr lang="it-IT" sz="2000" i="1" dirty="0">
                <a:solidFill>
                  <a:srgbClr val="FF0000"/>
                </a:solidFill>
                <a:cs typeface="Times New Roman" panose="02020603050405020304" pitchFamily="18" charset="0"/>
                <a:sym typeface="Symbol" panose="05050102010706020507" pitchFamily="18" charset="2"/>
              </a:rPr>
              <a:t>k </a:t>
            </a:r>
            <a:r>
              <a:rPr lang="it-IT" sz="2000" dirty="0">
                <a:solidFill>
                  <a:srgbClr val="FF0000"/>
                </a:solidFill>
                <a:cs typeface="Times New Roman" panose="02020603050405020304" pitchFamily="18" charset="0"/>
                <a:sym typeface="Symbol" panose="05050102010706020507" pitchFamily="18" charset="2"/>
              </a:rPr>
              <a:t>},</a:t>
            </a:r>
          </a:p>
          <a:p>
            <a:pPr marL="400050" lvl="1" indent="0" algn="just">
              <a:buFont typeface="Wingdings" panose="05000000000000000000" pitchFamily="2" charset="2"/>
              <a:buNone/>
              <a:defRPr/>
            </a:pPr>
            <a:endParaRPr lang="en-US" sz="2000" dirty="0">
              <a:cs typeface="Times New Roman" panose="02020603050405020304" pitchFamily="18" charset="0"/>
            </a:endParaRPr>
          </a:p>
          <a:p>
            <a:pPr marL="400050" lvl="1" indent="0" algn="just">
              <a:buFont typeface="Wingdings" panose="05000000000000000000" pitchFamily="2" charset="2"/>
              <a:buNone/>
              <a:defRPr/>
            </a:pPr>
            <a:r>
              <a:rPr lang="vi-VN" sz="2000" dirty="0">
                <a:latin typeface="+mj-lt"/>
                <a:cs typeface="Times New Roman" panose="02020603050405020304" pitchFamily="18" charset="0"/>
              </a:rPr>
              <a:t>hay nói một cách khác, </a:t>
            </a:r>
            <a:r>
              <a:rPr lang="vi-VN" sz="2000" i="1" dirty="0">
                <a:latin typeface="+mj-lt"/>
                <a:cs typeface="Times New Roman" panose="02020603050405020304" pitchFamily="18" charset="0"/>
              </a:rPr>
              <a:t>g</a:t>
            </a:r>
            <a:r>
              <a:rPr lang="vi-VN" sz="2000" dirty="0">
                <a:latin typeface="+mj-lt"/>
                <a:cs typeface="Times New Roman" panose="02020603050405020304" pitchFamily="18" charset="0"/>
              </a:rPr>
              <a:t>(</a:t>
            </a:r>
            <a:r>
              <a:rPr lang="vi-VN" sz="2000" i="1" dirty="0">
                <a:latin typeface="+mj-lt"/>
                <a:cs typeface="Times New Roman" panose="02020603050405020304" pitchFamily="18" charset="0"/>
              </a:rPr>
              <a:t>a</a:t>
            </a:r>
            <a:r>
              <a:rPr lang="vi-VN" sz="2000" baseline="-25000" dirty="0">
                <a:latin typeface="+mj-lt"/>
                <a:cs typeface="Times New Roman" panose="02020603050405020304" pitchFamily="18" charset="0"/>
              </a:rPr>
              <a:t>1</a:t>
            </a:r>
            <a:r>
              <a:rPr lang="vi-VN" sz="2000" i="1" dirty="0">
                <a:latin typeface="+mj-lt"/>
                <a:cs typeface="Times New Roman" panose="02020603050405020304" pitchFamily="18" charset="0"/>
              </a:rPr>
              <a:t>, a</a:t>
            </a:r>
            <a:r>
              <a:rPr lang="vi-VN" sz="2000" baseline="-25000" dirty="0">
                <a:latin typeface="+mj-lt"/>
                <a:cs typeface="Times New Roman" panose="02020603050405020304" pitchFamily="18" charset="0"/>
              </a:rPr>
              <a:t>2</a:t>
            </a:r>
            <a:r>
              <a:rPr lang="vi-VN" sz="2000" i="1" dirty="0">
                <a:latin typeface="+mj-lt"/>
                <a:cs typeface="Times New Roman" panose="02020603050405020304" pitchFamily="18" charset="0"/>
              </a:rPr>
              <a:t>, . . . , a</a:t>
            </a:r>
            <a:r>
              <a:rPr lang="vi-VN" sz="2000" i="1" baseline="-25000" dirty="0">
                <a:latin typeface="+mj-lt"/>
                <a:cs typeface="Times New Roman" panose="02020603050405020304" pitchFamily="18" charset="0"/>
              </a:rPr>
              <a:t>k</a:t>
            </a:r>
            <a:r>
              <a:rPr lang="vi-VN" sz="2000" dirty="0">
                <a:latin typeface="+mj-lt"/>
                <a:cs typeface="Times New Roman" panose="02020603050405020304" pitchFamily="18" charset="0"/>
              </a:rPr>
              <a:t>) là </a:t>
            </a:r>
            <a:r>
              <a:rPr lang="vi-VN" sz="2000" b="1" dirty="0">
                <a:latin typeface="+mj-lt"/>
                <a:cs typeface="Times New Roman" panose="02020603050405020304" pitchFamily="18" charset="0"/>
              </a:rPr>
              <a:t>cận dưới </a:t>
            </a:r>
            <a:r>
              <a:rPr lang="vi-VN" sz="2000" dirty="0">
                <a:latin typeface="+mj-lt"/>
                <a:cs typeface="Times New Roman" panose="02020603050405020304" pitchFamily="18" charset="0"/>
              </a:rPr>
              <a:t>của giá trị hàm mục tiêu trên tập </a:t>
            </a:r>
            <a:r>
              <a:rPr lang="vi-VN" sz="2000" i="1" dirty="0">
                <a:latin typeface="+mj-lt"/>
                <a:cs typeface="Times New Roman" panose="02020603050405020304" pitchFamily="18" charset="0"/>
              </a:rPr>
              <a:t>D</a:t>
            </a:r>
            <a:r>
              <a:rPr lang="vi-VN" sz="2000" dirty="0">
                <a:latin typeface="+mj-lt"/>
                <a:cs typeface="Times New Roman" panose="02020603050405020304" pitchFamily="18" charset="0"/>
              </a:rPr>
              <a:t>(</a:t>
            </a:r>
            <a:r>
              <a:rPr lang="vi-VN" sz="2000" i="1" dirty="0">
                <a:latin typeface="+mj-lt"/>
                <a:cs typeface="Times New Roman" panose="02020603050405020304" pitchFamily="18" charset="0"/>
              </a:rPr>
              <a:t>a</a:t>
            </a:r>
            <a:r>
              <a:rPr lang="vi-VN" sz="2000" baseline="-25000" dirty="0">
                <a:latin typeface="+mj-lt"/>
                <a:cs typeface="Times New Roman" panose="02020603050405020304" pitchFamily="18" charset="0"/>
              </a:rPr>
              <a:t>1</a:t>
            </a:r>
            <a:r>
              <a:rPr lang="vi-VN" sz="2000" i="1" dirty="0">
                <a:latin typeface="+mj-lt"/>
                <a:cs typeface="Times New Roman" panose="02020603050405020304" pitchFamily="18" charset="0"/>
              </a:rPr>
              <a:t>, a</a:t>
            </a:r>
            <a:r>
              <a:rPr lang="vi-VN" sz="2000" baseline="-25000" dirty="0">
                <a:latin typeface="+mj-lt"/>
                <a:cs typeface="Times New Roman" panose="02020603050405020304" pitchFamily="18" charset="0"/>
              </a:rPr>
              <a:t>2</a:t>
            </a:r>
            <a:r>
              <a:rPr lang="vi-VN" sz="2000" i="1" dirty="0">
                <a:latin typeface="+mj-lt"/>
                <a:cs typeface="Times New Roman" panose="02020603050405020304" pitchFamily="18" charset="0"/>
              </a:rPr>
              <a:t>, ..., a</a:t>
            </a:r>
            <a:r>
              <a:rPr lang="vi-VN" sz="2000" i="1" baseline="-25000" dirty="0">
                <a:latin typeface="+mj-lt"/>
                <a:cs typeface="Times New Roman" panose="02020603050405020304" pitchFamily="18" charset="0"/>
              </a:rPr>
              <a:t>k</a:t>
            </a:r>
            <a:r>
              <a:rPr lang="vi-VN" sz="2000" dirty="0">
                <a:latin typeface="+mj-lt"/>
                <a:cs typeface="Times New Roman" panose="02020603050405020304" pitchFamily="18" charset="0"/>
              </a:rPr>
              <a:t>).</a:t>
            </a:r>
            <a:endParaRPr lang="en-US" sz="2000" dirty="0">
              <a:latin typeface="+mj-lt"/>
              <a:cs typeface="Times New Roman" panose="02020603050405020304" pitchFamily="18" charset="0"/>
            </a:endParaRPr>
          </a:p>
          <a:p>
            <a:pPr marL="0" indent="0" algn="just">
              <a:buNone/>
              <a:defRPr/>
            </a:pPr>
            <a:endParaRPr lang="en-US" sz="2000" dirty="0">
              <a:latin typeface="Times New Roman" panose="02020603050405020304" pitchFamily="18" charset="0"/>
              <a:cs typeface="Times New Roman" panose="02020603050405020304" pitchFamily="18" charset="0"/>
            </a:endParaRPr>
          </a:p>
        </p:txBody>
      </p:sp>
      <p:sp>
        <p:nvSpPr>
          <p:cNvPr id="68611" name="Title 1">
            <a:extLst>
              <a:ext uri="{FF2B5EF4-FFF2-40B4-BE49-F238E27FC236}">
                <a16:creationId xmlns:a16="http://schemas.microsoft.com/office/drawing/2014/main" id="{9EF72E34-4AC0-4F7A-9964-E89C933C7251}"/>
              </a:ext>
            </a:extLst>
          </p:cNvPr>
          <p:cNvSpPr>
            <a:spLocks noGrp="1"/>
          </p:cNvSpPr>
          <p:nvPr>
            <p:ph type="title"/>
          </p:nvPr>
        </p:nvSpPr>
        <p:spPr>
          <a:xfrm>
            <a:off x="0" y="0"/>
            <a:ext cx="8686800" cy="838200"/>
          </a:xfrm>
        </p:spPr>
        <p:txBody>
          <a:bodyPr>
            <a:normAutofit/>
          </a:bodyPr>
          <a:lstStyle/>
          <a:p>
            <a:r>
              <a:rPr lang="en-US" altLang="en-US" sz="3500" dirty="0" err="1"/>
              <a:t>Tính</a:t>
            </a:r>
            <a:r>
              <a:rPr lang="en-US" altLang="en-US" sz="3500" dirty="0"/>
              <a:t> </a:t>
            </a:r>
            <a:r>
              <a:rPr lang="en-US" altLang="en-US" sz="3500" dirty="0" err="1"/>
              <a:t>cận</a:t>
            </a:r>
            <a:endParaRPr lang="en-US" altLang="en-US" sz="3500" dirty="0"/>
          </a:p>
        </p:txBody>
      </p:sp>
      <p:sp>
        <p:nvSpPr>
          <p:cNvPr id="2" name="Rectangle 1">
            <a:extLst>
              <a:ext uri="{FF2B5EF4-FFF2-40B4-BE49-F238E27FC236}">
                <a16:creationId xmlns:a16="http://schemas.microsoft.com/office/drawing/2014/main" id="{356B2310-BB73-4FF8-AF19-95A6AED56FE3}"/>
              </a:ext>
            </a:extLst>
          </p:cNvPr>
          <p:cNvSpPr/>
          <p:nvPr/>
        </p:nvSpPr>
        <p:spPr>
          <a:xfrm>
            <a:off x="2133600" y="1941513"/>
            <a:ext cx="2133600" cy="545307"/>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TextBox 2">
            <a:extLst>
              <a:ext uri="{FF2B5EF4-FFF2-40B4-BE49-F238E27FC236}">
                <a16:creationId xmlns:a16="http://schemas.microsoft.com/office/drawing/2014/main" id="{58571589-047A-4261-9A93-23588E633DAE}"/>
              </a:ext>
            </a:extLst>
          </p:cNvPr>
          <p:cNvSpPr txBox="1">
            <a:spLocks noChangeArrowheads="1"/>
          </p:cNvSpPr>
          <p:nvPr/>
        </p:nvSpPr>
        <p:spPr bwMode="auto">
          <a:xfrm>
            <a:off x="2971800" y="1295400"/>
            <a:ext cx="5003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dirty="0" err="1">
                <a:solidFill>
                  <a:schemeClr val="tx1"/>
                </a:solidFill>
                <a:latin typeface="Times New Roman" panose="02020603050405020304" pitchFamily="18" charset="0"/>
                <a:cs typeface="Times New Roman" panose="02020603050405020304" pitchFamily="18" charset="0"/>
              </a:rPr>
              <a:t>Giá</a:t>
            </a:r>
            <a:r>
              <a:rPr lang="en-US" altLang="en-US" sz="1800" dirty="0">
                <a:solidFill>
                  <a:schemeClr val="tx1"/>
                </a:solidFill>
                <a:latin typeface="Times New Roman" panose="02020603050405020304" pitchFamily="18" charset="0"/>
                <a:cs typeface="Times New Roman" panose="02020603050405020304" pitchFamily="18" charset="0"/>
              </a:rPr>
              <a:t> </a:t>
            </a:r>
            <a:r>
              <a:rPr lang="en-US" altLang="en-US" sz="1800" dirty="0" err="1">
                <a:solidFill>
                  <a:schemeClr val="tx1"/>
                </a:solidFill>
                <a:latin typeface="Times New Roman" panose="02020603050405020304" pitchFamily="18" charset="0"/>
                <a:cs typeface="Times New Roman" panose="02020603050405020304" pitchFamily="18" charset="0"/>
              </a:rPr>
              <a:t>trị</a:t>
            </a:r>
            <a:r>
              <a:rPr lang="en-US" altLang="en-US" sz="1800" dirty="0">
                <a:solidFill>
                  <a:schemeClr val="tx1"/>
                </a:solidFill>
                <a:latin typeface="Times New Roman" panose="02020603050405020304" pitchFamily="18" charset="0"/>
                <a:cs typeface="Times New Roman" panose="02020603050405020304" pitchFamily="18" charset="0"/>
              </a:rPr>
              <a:t> </a:t>
            </a:r>
            <a:r>
              <a:rPr lang="en-US" altLang="en-US" sz="1800" dirty="0" err="1">
                <a:solidFill>
                  <a:schemeClr val="tx1"/>
                </a:solidFill>
                <a:latin typeface="Times New Roman" panose="02020603050405020304" pitchFamily="18" charset="0"/>
                <a:cs typeface="Times New Roman" panose="02020603050405020304" pitchFamily="18" charset="0"/>
              </a:rPr>
              <a:t>hàm</a:t>
            </a:r>
            <a:r>
              <a:rPr lang="en-US" altLang="en-US" sz="1800" dirty="0">
                <a:solidFill>
                  <a:schemeClr val="tx1"/>
                </a:solidFill>
                <a:latin typeface="Times New Roman" panose="02020603050405020304" pitchFamily="18" charset="0"/>
                <a:cs typeface="Times New Roman" panose="02020603050405020304" pitchFamily="18" charset="0"/>
              </a:rPr>
              <a:t> </a:t>
            </a:r>
            <a:r>
              <a:rPr lang="en-US" altLang="en-US" sz="1800" dirty="0" err="1">
                <a:solidFill>
                  <a:schemeClr val="tx1"/>
                </a:solidFill>
                <a:latin typeface="Times New Roman" panose="02020603050405020304" pitchFamily="18" charset="0"/>
                <a:cs typeface="Times New Roman" panose="02020603050405020304" pitchFamily="18" charset="0"/>
              </a:rPr>
              <a:t>mục</a:t>
            </a:r>
            <a:r>
              <a:rPr lang="en-US" altLang="en-US" sz="1800" dirty="0">
                <a:solidFill>
                  <a:schemeClr val="tx1"/>
                </a:solidFill>
                <a:latin typeface="Times New Roman" panose="02020603050405020304" pitchFamily="18" charset="0"/>
                <a:cs typeface="Times New Roman" panose="02020603050405020304" pitchFamily="18" charset="0"/>
              </a:rPr>
              <a:t> </a:t>
            </a:r>
            <a:r>
              <a:rPr lang="en-US" altLang="en-US" sz="1800" dirty="0" err="1">
                <a:solidFill>
                  <a:schemeClr val="tx1"/>
                </a:solidFill>
                <a:latin typeface="Times New Roman" panose="02020603050405020304" pitchFamily="18" charset="0"/>
                <a:cs typeface="Times New Roman" panose="02020603050405020304" pitchFamily="18" charset="0"/>
              </a:rPr>
              <a:t>tiêu</a:t>
            </a:r>
            <a:r>
              <a:rPr lang="en-US" altLang="en-US" sz="1800" dirty="0">
                <a:solidFill>
                  <a:schemeClr val="tx1"/>
                </a:solidFill>
                <a:latin typeface="Times New Roman" panose="02020603050405020304" pitchFamily="18" charset="0"/>
                <a:cs typeface="Times New Roman" panose="02020603050405020304" pitchFamily="18" charset="0"/>
              </a:rPr>
              <a:t> </a:t>
            </a:r>
            <a:r>
              <a:rPr lang="en-US" altLang="en-US" sz="1800" dirty="0" err="1">
                <a:solidFill>
                  <a:schemeClr val="tx1"/>
                </a:solidFill>
                <a:latin typeface="Times New Roman" panose="02020603050405020304" pitchFamily="18" charset="0"/>
                <a:cs typeface="Times New Roman" panose="02020603050405020304" pitchFamily="18" charset="0"/>
              </a:rPr>
              <a:t>của</a:t>
            </a:r>
            <a:r>
              <a:rPr lang="en-US" altLang="en-US" sz="1800" dirty="0">
                <a:solidFill>
                  <a:schemeClr val="tx1"/>
                </a:solidFill>
                <a:latin typeface="Times New Roman" panose="02020603050405020304" pitchFamily="18" charset="0"/>
                <a:cs typeface="Times New Roman" panose="02020603050405020304" pitchFamily="18" charset="0"/>
              </a:rPr>
              <a:t> </a:t>
            </a:r>
            <a:r>
              <a:rPr lang="en-US" altLang="en-US" sz="1800" dirty="0" err="1">
                <a:solidFill>
                  <a:schemeClr val="tx1"/>
                </a:solidFill>
                <a:latin typeface="Times New Roman" panose="02020603050405020304" pitchFamily="18" charset="0"/>
                <a:cs typeface="Times New Roman" panose="02020603050405020304" pitchFamily="18" charset="0"/>
              </a:rPr>
              <a:t>mọi</a:t>
            </a:r>
            <a:r>
              <a:rPr lang="en-US" altLang="en-US" sz="1800" dirty="0">
                <a:solidFill>
                  <a:schemeClr val="tx1"/>
                </a:solidFill>
                <a:latin typeface="Times New Roman" panose="02020603050405020304" pitchFamily="18" charset="0"/>
                <a:cs typeface="Times New Roman" panose="02020603050405020304" pitchFamily="18" charset="0"/>
              </a:rPr>
              <a:t> </a:t>
            </a:r>
            <a:r>
              <a:rPr lang="en-US" altLang="en-US" sz="1800" dirty="0" err="1">
                <a:solidFill>
                  <a:schemeClr val="tx1"/>
                </a:solidFill>
                <a:latin typeface="Times New Roman" panose="02020603050405020304" pitchFamily="18" charset="0"/>
                <a:cs typeface="Times New Roman" panose="02020603050405020304" pitchFamily="18" charset="0"/>
              </a:rPr>
              <a:t>lời</a:t>
            </a:r>
            <a:r>
              <a:rPr lang="en-US" altLang="en-US" sz="1800" dirty="0">
                <a:solidFill>
                  <a:schemeClr val="tx1"/>
                </a:solidFill>
                <a:latin typeface="Times New Roman" panose="02020603050405020304" pitchFamily="18" charset="0"/>
                <a:cs typeface="Times New Roman" panose="02020603050405020304" pitchFamily="18" charset="0"/>
              </a:rPr>
              <a:t> </a:t>
            </a:r>
            <a:r>
              <a:rPr lang="en-US" altLang="en-US" sz="1800" dirty="0" err="1">
                <a:solidFill>
                  <a:schemeClr val="tx1"/>
                </a:solidFill>
                <a:latin typeface="Times New Roman" panose="02020603050405020304" pitchFamily="18" charset="0"/>
                <a:cs typeface="Times New Roman" panose="02020603050405020304" pitchFamily="18" charset="0"/>
              </a:rPr>
              <a:t>giải</a:t>
            </a:r>
            <a:r>
              <a:rPr lang="en-US" altLang="en-US" sz="1800" dirty="0">
                <a:solidFill>
                  <a:schemeClr val="tx1"/>
                </a:solidFill>
                <a:latin typeface="Times New Roman" panose="02020603050405020304" pitchFamily="18" charset="0"/>
                <a:cs typeface="Times New Roman" panose="02020603050405020304" pitchFamily="18" charset="0"/>
              </a:rPr>
              <a:t> </a:t>
            </a:r>
            <a:r>
              <a:rPr lang="en-US" altLang="en-US" sz="1800" dirty="0" err="1">
                <a:solidFill>
                  <a:schemeClr val="tx1"/>
                </a:solidFill>
                <a:latin typeface="Times New Roman" panose="02020603050405020304" pitchFamily="18" charset="0"/>
                <a:cs typeface="Times New Roman" panose="02020603050405020304" pitchFamily="18" charset="0"/>
              </a:rPr>
              <a:t>có</a:t>
            </a:r>
            <a:r>
              <a:rPr lang="en-US" altLang="en-US" sz="1800" dirty="0">
                <a:solidFill>
                  <a:schemeClr val="tx1"/>
                </a:solidFill>
                <a:latin typeface="Times New Roman" panose="02020603050405020304" pitchFamily="18" charset="0"/>
                <a:cs typeface="Times New Roman" panose="02020603050405020304" pitchFamily="18" charset="0"/>
              </a:rPr>
              <a:t> </a:t>
            </a:r>
            <a:r>
              <a:rPr lang="en-US" altLang="en-US" sz="1800" i="1" dirty="0">
                <a:solidFill>
                  <a:schemeClr val="tx1"/>
                </a:solidFill>
                <a:latin typeface="Times New Roman" panose="02020603050405020304" pitchFamily="18" charset="0"/>
                <a:cs typeface="Times New Roman" panose="02020603050405020304" pitchFamily="18" charset="0"/>
              </a:rPr>
              <a:t>k</a:t>
            </a:r>
            <a:r>
              <a:rPr lang="en-US" altLang="en-US" sz="1800" dirty="0">
                <a:solidFill>
                  <a:schemeClr val="tx1"/>
                </a:solidFill>
                <a:latin typeface="Times New Roman" panose="02020603050405020304" pitchFamily="18" charset="0"/>
                <a:cs typeface="Times New Roman" panose="02020603050405020304" pitchFamily="18" charset="0"/>
              </a:rPr>
              <a:t> </a:t>
            </a:r>
            <a:r>
              <a:rPr lang="en-US" altLang="en-US" sz="1800" dirty="0" err="1">
                <a:solidFill>
                  <a:schemeClr val="tx1"/>
                </a:solidFill>
                <a:latin typeface="Times New Roman" panose="02020603050405020304" pitchFamily="18" charset="0"/>
                <a:cs typeface="Times New Roman" panose="02020603050405020304" pitchFamily="18" charset="0"/>
              </a:rPr>
              <a:t>thành</a:t>
            </a:r>
            <a:r>
              <a:rPr lang="en-US" altLang="en-US" sz="1800" dirty="0">
                <a:solidFill>
                  <a:schemeClr val="tx1"/>
                </a:solidFill>
                <a:latin typeface="Times New Roman" panose="02020603050405020304" pitchFamily="18" charset="0"/>
                <a:cs typeface="Times New Roman" panose="02020603050405020304" pitchFamily="18" charset="0"/>
              </a:rPr>
              <a:t> </a:t>
            </a:r>
            <a:r>
              <a:rPr lang="en-US" altLang="en-US" sz="1800" dirty="0" err="1">
                <a:solidFill>
                  <a:schemeClr val="tx1"/>
                </a:solidFill>
                <a:latin typeface="Times New Roman" panose="02020603050405020304" pitchFamily="18" charset="0"/>
                <a:cs typeface="Times New Roman" panose="02020603050405020304" pitchFamily="18" charset="0"/>
              </a:rPr>
              <a:t>phần</a:t>
            </a:r>
            <a:r>
              <a:rPr lang="en-US" altLang="en-US" sz="1800" dirty="0">
                <a:solidFill>
                  <a:schemeClr val="tx1"/>
                </a:solidFill>
                <a:latin typeface="Times New Roman" panose="02020603050405020304" pitchFamily="18" charset="0"/>
                <a:cs typeface="Times New Roman" panose="02020603050405020304" pitchFamily="18" charset="0"/>
              </a:rPr>
              <a:t> </a:t>
            </a:r>
            <a:r>
              <a:rPr lang="en-US" altLang="en-US" sz="1800" dirty="0" err="1">
                <a:solidFill>
                  <a:schemeClr val="tx1"/>
                </a:solidFill>
                <a:latin typeface="Times New Roman" panose="02020603050405020304" pitchFamily="18" charset="0"/>
                <a:cs typeface="Times New Roman" panose="02020603050405020304" pitchFamily="18" charset="0"/>
              </a:rPr>
              <a:t>đầu</a:t>
            </a:r>
            <a:r>
              <a:rPr lang="en-US" altLang="en-US" sz="1800" dirty="0">
                <a:solidFill>
                  <a:schemeClr val="tx1"/>
                </a:solidFill>
                <a:latin typeface="Times New Roman" panose="02020603050405020304" pitchFamily="18" charset="0"/>
                <a:cs typeface="Times New Roman" panose="02020603050405020304" pitchFamily="18" charset="0"/>
              </a:rPr>
              <a:t> </a:t>
            </a:r>
            <a:r>
              <a:rPr lang="en-US" altLang="en-US" sz="1800" dirty="0" err="1">
                <a:solidFill>
                  <a:schemeClr val="tx1"/>
                </a:solidFill>
                <a:latin typeface="Times New Roman" panose="02020603050405020304" pitchFamily="18" charset="0"/>
                <a:cs typeface="Times New Roman" panose="02020603050405020304" pitchFamily="18" charset="0"/>
              </a:rPr>
              <a:t>tiên</a:t>
            </a:r>
            <a:r>
              <a:rPr lang="en-US" altLang="en-US" sz="1800" dirty="0">
                <a:solidFill>
                  <a:schemeClr val="tx1"/>
                </a:solidFill>
                <a:latin typeface="Times New Roman" panose="02020603050405020304" pitchFamily="18" charset="0"/>
                <a:cs typeface="Times New Roman" panose="02020603050405020304" pitchFamily="18" charset="0"/>
              </a:rPr>
              <a:t> </a:t>
            </a:r>
            <a:r>
              <a:rPr lang="en-US" altLang="en-US" sz="1800" dirty="0" err="1">
                <a:solidFill>
                  <a:schemeClr val="tx1"/>
                </a:solidFill>
                <a:latin typeface="Times New Roman" panose="02020603050405020304" pitchFamily="18" charset="0"/>
                <a:cs typeface="Times New Roman" panose="02020603050405020304" pitchFamily="18" charset="0"/>
              </a:rPr>
              <a:t>là</a:t>
            </a:r>
            <a:r>
              <a:rPr lang="en-US" altLang="en-US" sz="1800" dirty="0">
                <a:solidFill>
                  <a:schemeClr val="tx1"/>
                </a:solidFill>
                <a:latin typeface="Times New Roman" panose="02020603050405020304" pitchFamily="18" charset="0"/>
                <a:cs typeface="Times New Roman" panose="02020603050405020304" pitchFamily="18" charset="0"/>
              </a:rPr>
              <a:t> (</a:t>
            </a:r>
            <a:r>
              <a:rPr lang="en-US" altLang="en-US" sz="1800" i="1" dirty="0">
                <a:solidFill>
                  <a:schemeClr val="tx1"/>
                </a:solidFill>
                <a:latin typeface="Times New Roman" panose="02020603050405020304" pitchFamily="18" charset="0"/>
                <a:cs typeface="Times New Roman" panose="02020603050405020304" pitchFamily="18" charset="0"/>
              </a:rPr>
              <a:t>a</a:t>
            </a:r>
            <a:r>
              <a:rPr lang="en-US" altLang="en-US" sz="1800" baseline="-25000" dirty="0">
                <a:solidFill>
                  <a:schemeClr val="tx1"/>
                </a:solidFill>
                <a:latin typeface="Times New Roman" panose="02020603050405020304" pitchFamily="18" charset="0"/>
                <a:cs typeface="Times New Roman" panose="02020603050405020304" pitchFamily="18" charset="0"/>
              </a:rPr>
              <a:t>1</a:t>
            </a:r>
            <a:r>
              <a:rPr lang="en-US" altLang="en-US" sz="1800" dirty="0">
                <a:solidFill>
                  <a:schemeClr val="tx1"/>
                </a:solidFill>
                <a:latin typeface="Times New Roman" panose="02020603050405020304" pitchFamily="18" charset="0"/>
                <a:cs typeface="Times New Roman" panose="02020603050405020304" pitchFamily="18" charset="0"/>
              </a:rPr>
              <a:t>, </a:t>
            </a:r>
            <a:r>
              <a:rPr lang="en-US" altLang="en-US" sz="1800" i="1" dirty="0">
                <a:solidFill>
                  <a:schemeClr val="tx1"/>
                </a:solidFill>
                <a:latin typeface="Times New Roman" panose="02020603050405020304" pitchFamily="18" charset="0"/>
                <a:cs typeface="Times New Roman" panose="02020603050405020304" pitchFamily="18" charset="0"/>
              </a:rPr>
              <a:t>a</a:t>
            </a:r>
            <a:r>
              <a:rPr lang="en-US" altLang="en-US" sz="1800" baseline="-25000" dirty="0">
                <a:solidFill>
                  <a:schemeClr val="tx1"/>
                </a:solidFill>
                <a:latin typeface="Times New Roman" panose="02020603050405020304" pitchFamily="18" charset="0"/>
                <a:cs typeface="Times New Roman" panose="02020603050405020304" pitchFamily="18" charset="0"/>
              </a:rPr>
              <a:t>2</a:t>
            </a:r>
            <a:r>
              <a:rPr lang="en-US" altLang="en-US" sz="1800" dirty="0">
                <a:solidFill>
                  <a:schemeClr val="tx1"/>
                </a:solidFill>
                <a:latin typeface="Times New Roman" panose="02020603050405020304" pitchFamily="18" charset="0"/>
                <a:cs typeface="Times New Roman" panose="02020603050405020304" pitchFamily="18" charset="0"/>
              </a:rPr>
              <a:t>,…,</a:t>
            </a:r>
            <a:r>
              <a:rPr lang="en-US" altLang="en-US" sz="1800" i="1" dirty="0" err="1">
                <a:solidFill>
                  <a:schemeClr val="tx1"/>
                </a:solidFill>
                <a:latin typeface="Times New Roman" panose="02020603050405020304" pitchFamily="18" charset="0"/>
                <a:cs typeface="Times New Roman" panose="02020603050405020304" pitchFamily="18" charset="0"/>
              </a:rPr>
              <a:t>a</a:t>
            </a:r>
            <a:r>
              <a:rPr lang="en-US" altLang="en-US" sz="1800" i="1" baseline="-25000" dirty="0" err="1">
                <a:solidFill>
                  <a:schemeClr val="tx1"/>
                </a:solidFill>
                <a:latin typeface="Times New Roman" panose="02020603050405020304" pitchFamily="18" charset="0"/>
                <a:cs typeface="Times New Roman" panose="02020603050405020304" pitchFamily="18" charset="0"/>
              </a:rPr>
              <a:t>k</a:t>
            </a:r>
            <a:r>
              <a:rPr lang="en-US" altLang="en-US" sz="1800" dirty="0">
                <a:solidFill>
                  <a:schemeClr val="tx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3362710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nodeType="afterGroup">
                            <p:stCondLst>
                              <p:cond delay="500"/>
                            </p:stCondLst>
                            <p:childTnLst>
                              <p:par>
                                <p:cTn id="9" presetID="2" presetClass="entr" presetSubtype="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762BCFB3-08D7-43CB-8823-C58AD0728117}"/>
              </a:ext>
            </a:extLst>
          </p:cNvPr>
          <p:cNvSpPr>
            <a:spLocks noGrp="1" noChangeArrowheads="1"/>
          </p:cNvSpPr>
          <p:nvPr>
            <p:ph type="title"/>
          </p:nvPr>
        </p:nvSpPr>
        <p:spPr>
          <a:xfrm>
            <a:off x="0" y="0"/>
            <a:ext cx="9144000" cy="838200"/>
          </a:xfrm>
        </p:spPr>
        <p:txBody>
          <a:bodyPr>
            <a:normAutofit/>
          </a:bodyPr>
          <a:lstStyle/>
          <a:p>
            <a:r>
              <a:rPr lang="en-US" altLang="en-US" sz="3500" dirty="0" err="1"/>
              <a:t>Cắt</a:t>
            </a:r>
            <a:r>
              <a:rPr lang="en-US" altLang="en-US" sz="3500" dirty="0"/>
              <a:t> </a:t>
            </a:r>
            <a:r>
              <a:rPr lang="en-US" altLang="en-US" sz="3500" dirty="0" err="1"/>
              <a:t>nhánh</a:t>
            </a:r>
            <a:r>
              <a:rPr lang="en-US" altLang="en-US" sz="3500" dirty="0"/>
              <a:t> </a:t>
            </a:r>
            <a:r>
              <a:rPr lang="en-US" altLang="en-US" sz="3500" dirty="0" err="1"/>
              <a:t>nhờ</a:t>
            </a:r>
            <a:r>
              <a:rPr lang="en-US" altLang="en-US" sz="3500" dirty="0"/>
              <a:t> </a:t>
            </a:r>
            <a:r>
              <a:rPr lang="en-US" altLang="en-US" sz="3500" dirty="0" err="1"/>
              <a:t>sử</a:t>
            </a:r>
            <a:r>
              <a:rPr lang="en-US" altLang="en-US" sz="3500" dirty="0"/>
              <a:t> </a:t>
            </a:r>
            <a:r>
              <a:rPr lang="en-US" altLang="en-US" sz="3500" dirty="0" err="1"/>
              <a:t>dụng</a:t>
            </a:r>
            <a:r>
              <a:rPr lang="en-US" altLang="en-US" sz="3500" dirty="0"/>
              <a:t> </a:t>
            </a:r>
            <a:r>
              <a:rPr lang="en-US" altLang="en-US" sz="3500" dirty="0" err="1"/>
              <a:t>cận</a:t>
            </a:r>
            <a:r>
              <a:rPr lang="en-US" altLang="en-US" sz="3500" dirty="0"/>
              <a:t> </a:t>
            </a:r>
            <a:r>
              <a:rPr lang="en-US" altLang="en-US" sz="3500" dirty="0" err="1"/>
              <a:t>dưới</a:t>
            </a:r>
            <a:endParaRPr lang="en-US" altLang="en-US" sz="3500" dirty="0"/>
          </a:p>
        </p:txBody>
      </p:sp>
      <p:sp>
        <p:nvSpPr>
          <p:cNvPr id="72707" name="Rectangle 3">
            <a:extLst>
              <a:ext uri="{FF2B5EF4-FFF2-40B4-BE49-F238E27FC236}">
                <a16:creationId xmlns:a16="http://schemas.microsoft.com/office/drawing/2014/main" id="{4606258C-6D48-4215-AA2B-44EFD98AE6C6}"/>
              </a:ext>
            </a:extLst>
          </p:cNvPr>
          <p:cNvSpPr>
            <a:spLocks noGrp="1" noChangeArrowheads="1"/>
          </p:cNvSpPr>
          <p:nvPr>
            <p:ph type="body" idx="1"/>
          </p:nvPr>
        </p:nvSpPr>
        <p:spPr>
          <a:xfrm>
            <a:off x="0" y="838200"/>
            <a:ext cx="9144000" cy="5181600"/>
          </a:xfrm>
        </p:spPr>
        <p:txBody>
          <a:bodyPr/>
          <a:lstStyle/>
          <a:p>
            <a:pPr algn="just"/>
            <a:r>
              <a:rPr lang="vi-VN" altLang="en-US" sz="2600" dirty="0" smtClean="0">
                <a:latin typeface="Times New Roman" panose="02020603050405020304" pitchFamily="18" charset="0"/>
                <a:cs typeface="Times New Roman" panose="02020603050405020304" pitchFamily="18" charset="0"/>
              </a:rPr>
              <a:t>Giả sử đã có hàm </a:t>
            </a:r>
            <a:r>
              <a:rPr lang="vi-VN" altLang="en-US" sz="2600" i="1" dirty="0" smtClean="0">
                <a:latin typeface="Times New Roman" panose="02020603050405020304" pitchFamily="18" charset="0"/>
                <a:cs typeface="Times New Roman" panose="02020603050405020304" pitchFamily="18" charset="0"/>
              </a:rPr>
              <a:t>g</a:t>
            </a:r>
            <a:r>
              <a:rPr lang="vi-VN" altLang="en-US" sz="2600" dirty="0" smtClean="0">
                <a:latin typeface="Times New Roman" panose="02020603050405020304" pitchFamily="18" charset="0"/>
                <a:cs typeface="Times New Roman" panose="02020603050405020304" pitchFamily="18" charset="0"/>
              </a:rPr>
              <a:t>. Ta xét cách sử dụng hàm này để giảm bớt khối lượng duyệt trong quá trình duyệt tất cả các phương án theo thuật toán quay lui. </a:t>
            </a:r>
          </a:p>
          <a:p>
            <a:pPr algn="just"/>
            <a:r>
              <a:rPr lang="vi-VN" altLang="en-US" sz="2600" dirty="0" smtClean="0">
                <a:latin typeface="Times New Roman" panose="02020603050405020304" pitchFamily="18" charset="0"/>
                <a:cs typeface="Times New Roman" panose="02020603050405020304" pitchFamily="18" charset="0"/>
              </a:rPr>
              <a:t>Trong quá trình liệt kê các phương án có thể đã thu được một số phương án của bài toán. Gọi </a:t>
            </a:r>
            <a:r>
              <a:rPr lang="vi-VN" altLang="en-US" sz="2600" i="1" dirty="0" smtClean="0">
                <a:latin typeface="Times New Roman" panose="02020603050405020304" pitchFamily="18" charset="0"/>
                <a:cs typeface="Times New Roman" panose="02020603050405020304" pitchFamily="18" charset="0"/>
              </a:rPr>
              <a:t>x</a:t>
            </a:r>
            <a:r>
              <a:rPr lang="vi-VN" altLang="en-US" sz="2600" dirty="0" smtClean="0">
                <a:latin typeface="Times New Roman" panose="02020603050405020304" pitchFamily="18" charset="0"/>
                <a:cs typeface="Times New Roman" panose="02020603050405020304" pitchFamily="18" charset="0"/>
              </a:rPr>
              <a:t>* là </a:t>
            </a:r>
            <a:r>
              <a:rPr lang="vi-VN" altLang="en-US" sz="2600" dirty="0" smtClean="0">
                <a:latin typeface="Times New Roman" panose="02020603050405020304" pitchFamily="18" charset="0"/>
                <a:cs typeface="Times New Roman" panose="02020603050405020304" pitchFamily="18" charset="0"/>
                <a:sym typeface="Symbol" panose="05050102010706020507" pitchFamily="18" charset="2"/>
              </a:rPr>
              <a:t>phương án với giá trị hàm mục tiêu nhỏ nhất trong số các phương án đã tìm được, ký hiệu </a:t>
            </a:r>
            <a:r>
              <a:rPr lang="vi-VN" altLang="en-US" sz="2600" i="1" dirty="0" smtClean="0">
                <a:latin typeface="Times New Roman" panose="02020603050405020304" pitchFamily="18" charset="0"/>
                <a:cs typeface="Times New Roman" panose="02020603050405020304" pitchFamily="18" charset="0"/>
                <a:sym typeface="Symbol" panose="05050102010706020507" pitchFamily="18" charset="2"/>
              </a:rPr>
              <a:t>f</a:t>
            </a:r>
            <a:r>
              <a:rPr lang="vi-VN" altLang="en-US" sz="2600" dirty="0" smtClean="0">
                <a:latin typeface="Times New Roman" panose="02020603050405020304" pitchFamily="18" charset="0"/>
                <a:cs typeface="Times New Roman" panose="02020603050405020304" pitchFamily="18" charset="0"/>
                <a:sym typeface="Symbol" panose="05050102010706020507" pitchFamily="18" charset="2"/>
              </a:rPr>
              <a:t>* = </a:t>
            </a:r>
            <a:r>
              <a:rPr lang="vi-VN" altLang="en-US" sz="2600" i="1" dirty="0" smtClean="0">
                <a:latin typeface="Times New Roman" panose="02020603050405020304" pitchFamily="18" charset="0"/>
                <a:cs typeface="Times New Roman" panose="02020603050405020304" pitchFamily="18" charset="0"/>
                <a:sym typeface="Symbol" panose="05050102010706020507" pitchFamily="18" charset="2"/>
              </a:rPr>
              <a:t>f</a:t>
            </a:r>
            <a:r>
              <a:rPr lang="vi-VN" altLang="en-US" sz="2600" dirty="0" smtClean="0">
                <a:latin typeface="Times New Roman" panose="02020603050405020304" pitchFamily="18" charset="0"/>
                <a:cs typeface="Times New Roman" panose="02020603050405020304" pitchFamily="18" charset="0"/>
                <a:sym typeface="Symbol" panose="05050102010706020507" pitchFamily="18" charset="2"/>
              </a:rPr>
              <a:t>(</a:t>
            </a:r>
            <a:r>
              <a:rPr lang="vi-VN" altLang="en-US" sz="2600" i="1" dirty="0" smtClean="0">
                <a:latin typeface="Times New Roman" panose="02020603050405020304" pitchFamily="18" charset="0"/>
                <a:cs typeface="Times New Roman" panose="02020603050405020304" pitchFamily="18" charset="0"/>
                <a:sym typeface="Symbol" panose="05050102010706020507" pitchFamily="18" charset="2"/>
              </a:rPr>
              <a:t>x</a:t>
            </a:r>
            <a:r>
              <a:rPr lang="vi-VN" altLang="en-US" sz="2600" dirty="0" smtClean="0">
                <a:latin typeface="Times New Roman" panose="02020603050405020304" pitchFamily="18" charset="0"/>
                <a:cs typeface="Times New Roman" panose="02020603050405020304" pitchFamily="18" charset="0"/>
                <a:sym typeface="Symbol" panose="05050102010706020507" pitchFamily="18" charset="2"/>
              </a:rPr>
              <a:t>*) </a:t>
            </a:r>
          </a:p>
          <a:p>
            <a:r>
              <a:rPr lang="en-GB" altLang="en-US" sz="2600" dirty="0" smtClean="0">
                <a:latin typeface="Times New Roman" panose="02020603050405020304" pitchFamily="18" charset="0"/>
                <a:cs typeface="Times New Roman" panose="02020603050405020304" pitchFamily="18" charset="0"/>
              </a:rPr>
              <a:t>Ta </a:t>
            </a:r>
            <a:r>
              <a:rPr lang="en-GB" altLang="en-US" sz="2600" dirty="0" err="1" smtClean="0">
                <a:latin typeface="Times New Roman" panose="02020603050405020304" pitchFamily="18" charset="0"/>
                <a:cs typeface="Times New Roman" panose="02020603050405020304" pitchFamily="18" charset="0"/>
              </a:rPr>
              <a:t>sẽ</a:t>
            </a:r>
            <a:r>
              <a:rPr lang="en-GB" altLang="en-US" sz="2600" dirty="0" smtClean="0">
                <a:latin typeface="Times New Roman" panose="02020603050405020304" pitchFamily="18" charset="0"/>
                <a:cs typeface="Times New Roman" panose="02020603050405020304" pitchFamily="18" charset="0"/>
              </a:rPr>
              <a:t> </a:t>
            </a:r>
            <a:r>
              <a:rPr lang="en-GB" altLang="en-US" sz="2600" dirty="0" err="1" smtClean="0">
                <a:latin typeface="Times New Roman" panose="02020603050405020304" pitchFamily="18" charset="0"/>
                <a:cs typeface="Times New Roman" panose="02020603050405020304" pitchFamily="18" charset="0"/>
              </a:rPr>
              <a:t>gọi</a:t>
            </a:r>
            <a:r>
              <a:rPr lang="en-GB" altLang="en-US" sz="2600" dirty="0" smtClean="0">
                <a:latin typeface="Times New Roman" panose="02020603050405020304" pitchFamily="18" charset="0"/>
                <a:cs typeface="Times New Roman" panose="02020603050405020304" pitchFamily="18" charset="0"/>
              </a:rPr>
              <a:t> </a:t>
            </a:r>
          </a:p>
          <a:p>
            <a:pPr lvl="1">
              <a:buFont typeface="Arial" panose="020B0604020202020204" pitchFamily="34" charset="0"/>
              <a:buChar char="•"/>
            </a:pPr>
            <a:r>
              <a:rPr lang="vi-VN" altLang="en-US" sz="2600" i="1" dirty="0" smtClean="0">
                <a:solidFill>
                  <a:srgbClr val="FF0000"/>
                </a:solidFill>
                <a:latin typeface="Times" panose="02020603050405020304" pitchFamily="18" charset="0"/>
                <a:cs typeface="Times" panose="02020603050405020304" pitchFamily="18" charset="0"/>
                <a:sym typeface="Symbol" panose="05050102010706020507" pitchFamily="18" charset="2"/>
              </a:rPr>
              <a:t>x</a:t>
            </a:r>
            <a:r>
              <a:rPr lang="vi-VN" altLang="en-US" sz="2600" dirty="0" smtClean="0">
                <a:solidFill>
                  <a:srgbClr val="FF0000"/>
                </a:solidFill>
                <a:latin typeface="Times" panose="02020603050405020304" pitchFamily="18" charset="0"/>
                <a:cs typeface="Times" panose="02020603050405020304" pitchFamily="18" charset="0"/>
                <a:sym typeface="Symbol" panose="05050102010706020507" pitchFamily="18" charset="2"/>
              </a:rPr>
              <a:t>* là phương án tốt nhất hiện có</a:t>
            </a:r>
            <a:r>
              <a:rPr lang="en-US" altLang="en-US" sz="2600" dirty="0" smtClean="0">
                <a:solidFill>
                  <a:srgbClr val="FF0000"/>
                </a:solidFill>
                <a:latin typeface="Times" panose="02020603050405020304" pitchFamily="18" charset="0"/>
                <a:cs typeface="Times" panose="02020603050405020304" pitchFamily="18" charset="0"/>
                <a:sym typeface="Symbol" panose="05050102010706020507" pitchFamily="18" charset="2"/>
              </a:rPr>
              <a:t> (</a:t>
            </a:r>
            <a:r>
              <a:rPr lang="en-US" altLang="en-US" sz="2600" dirty="0" err="1" smtClean="0">
                <a:solidFill>
                  <a:srgbClr val="FF0000"/>
                </a:solidFill>
                <a:latin typeface="Times" panose="02020603050405020304" pitchFamily="18" charset="0"/>
                <a:cs typeface="Times" panose="02020603050405020304" pitchFamily="18" charset="0"/>
                <a:sym typeface="Symbol" panose="05050102010706020507" pitchFamily="18" charset="2"/>
              </a:rPr>
              <a:t>phương</a:t>
            </a:r>
            <a:r>
              <a:rPr lang="en-US" altLang="en-US" sz="2600" dirty="0" smtClean="0">
                <a:solidFill>
                  <a:srgbClr val="FF0000"/>
                </a:solidFill>
                <a:latin typeface="Times" panose="02020603050405020304" pitchFamily="18" charset="0"/>
                <a:cs typeface="Times" panose="02020603050405020304" pitchFamily="18" charset="0"/>
                <a:sym typeface="Symbol" panose="05050102010706020507" pitchFamily="18" charset="2"/>
              </a:rPr>
              <a:t> </a:t>
            </a:r>
            <a:r>
              <a:rPr lang="en-US" altLang="en-US" sz="2600" dirty="0" err="1" smtClean="0">
                <a:solidFill>
                  <a:srgbClr val="FF0000"/>
                </a:solidFill>
                <a:latin typeface="Times" panose="02020603050405020304" pitchFamily="18" charset="0"/>
                <a:cs typeface="Times" panose="02020603050405020304" pitchFamily="18" charset="0"/>
                <a:sym typeface="Symbol" panose="05050102010706020507" pitchFamily="18" charset="2"/>
              </a:rPr>
              <a:t>án</a:t>
            </a:r>
            <a:r>
              <a:rPr lang="en-US" altLang="en-US" sz="2600" dirty="0" smtClean="0">
                <a:solidFill>
                  <a:srgbClr val="FF0000"/>
                </a:solidFill>
                <a:latin typeface="Times" panose="02020603050405020304" pitchFamily="18" charset="0"/>
                <a:cs typeface="Times" panose="02020603050405020304" pitchFamily="18" charset="0"/>
                <a:sym typeface="Symbol" panose="05050102010706020507" pitchFamily="18" charset="2"/>
              </a:rPr>
              <a:t> </a:t>
            </a:r>
            <a:r>
              <a:rPr lang="en-US" altLang="en-US" sz="2600" dirty="0" err="1" smtClean="0">
                <a:solidFill>
                  <a:srgbClr val="FF0000"/>
                </a:solidFill>
                <a:latin typeface="Times" panose="02020603050405020304" pitchFamily="18" charset="0"/>
                <a:cs typeface="Times" panose="02020603050405020304" pitchFamily="18" charset="0"/>
                <a:sym typeface="Symbol" panose="05050102010706020507" pitchFamily="18" charset="2"/>
              </a:rPr>
              <a:t>kỷ</a:t>
            </a:r>
            <a:r>
              <a:rPr lang="en-US" altLang="en-US" sz="2600" dirty="0" smtClean="0">
                <a:solidFill>
                  <a:srgbClr val="FF0000"/>
                </a:solidFill>
                <a:latin typeface="Times" panose="02020603050405020304" pitchFamily="18" charset="0"/>
                <a:cs typeface="Times" panose="02020603050405020304" pitchFamily="18" charset="0"/>
                <a:sym typeface="Symbol" panose="05050102010706020507" pitchFamily="18" charset="2"/>
              </a:rPr>
              <a:t> </a:t>
            </a:r>
            <a:r>
              <a:rPr lang="en-US" altLang="en-US" sz="2600" dirty="0" err="1" smtClean="0">
                <a:solidFill>
                  <a:srgbClr val="FF0000"/>
                </a:solidFill>
                <a:latin typeface="Times" panose="02020603050405020304" pitchFamily="18" charset="0"/>
                <a:cs typeface="Times" panose="02020603050405020304" pitchFamily="18" charset="0"/>
                <a:sym typeface="Symbol" panose="05050102010706020507" pitchFamily="18" charset="2"/>
              </a:rPr>
              <a:t>lục</a:t>
            </a:r>
            <a:r>
              <a:rPr lang="en-US" altLang="en-US" sz="2600" dirty="0" smtClean="0">
                <a:solidFill>
                  <a:srgbClr val="FF0000"/>
                </a:solidFill>
                <a:latin typeface="Times" panose="02020603050405020304" pitchFamily="18" charset="0"/>
                <a:cs typeface="Times" panose="02020603050405020304" pitchFamily="18" charset="0"/>
                <a:sym typeface="Symbol" panose="05050102010706020507" pitchFamily="18" charset="2"/>
              </a:rPr>
              <a:t>)</a:t>
            </a:r>
            <a:r>
              <a:rPr lang="vi-VN" altLang="en-US" sz="2600" dirty="0" smtClean="0">
                <a:solidFill>
                  <a:srgbClr val="FF0000"/>
                </a:solidFill>
                <a:latin typeface="Times" panose="02020603050405020304" pitchFamily="18" charset="0"/>
                <a:cs typeface="Times" panose="02020603050405020304" pitchFamily="18" charset="0"/>
                <a:sym typeface="Symbol" panose="05050102010706020507" pitchFamily="18" charset="2"/>
              </a:rPr>
              <a:t>, </a:t>
            </a:r>
          </a:p>
          <a:p>
            <a:pPr lvl="1">
              <a:buFont typeface="Arial" panose="020B0604020202020204" pitchFamily="34" charset="0"/>
              <a:buChar char="•"/>
            </a:pPr>
            <a:r>
              <a:rPr lang="vi-VN" altLang="en-US" sz="2600" i="1" dirty="0" smtClean="0">
                <a:solidFill>
                  <a:srgbClr val="FF0000"/>
                </a:solidFill>
                <a:latin typeface="Times" panose="02020603050405020304" pitchFamily="18" charset="0"/>
                <a:cs typeface="Times" panose="02020603050405020304" pitchFamily="18" charset="0"/>
                <a:sym typeface="Symbol" panose="05050102010706020507" pitchFamily="18" charset="2"/>
              </a:rPr>
              <a:t>f</a:t>
            </a:r>
            <a:r>
              <a:rPr lang="vi-VN" altLang="en-US" sz="2600" dirty="0" smtClean="0">
                <a:solidFill>
                  <a:srgbClr val="FF0000"/>
                </a:solidFill>
                <a:latin typeface="Times" panose="02020603050405020304" pitchFamily="18" charset="0"/>
                <a:cs typeface="Times" panose="02020603050405020304" pitchFamily="18" charset="0"/>
                <a:sym typeface="Symbol" panose="05050102010706020507" pitchFamily="18" charset="2"/>
              </a:rPr>
              <a:t>* </a:t>
            </a:r>
            <a:r>
              <a:rPr lang="fr-FR" altLang="en-US" sz="2600" dirty="0" smtClean="0">
                <a:solidFill>
                  <a:srgbClr val="FF0000"/>
                </a:solidFill>
                <a:latin typeface="Times" panose="02020603050405020304" pitchFamily="18" charset="0"/>
                <a:cs typeface="Times" panose="02020603050405020304" pitchFamily="18" charset="0"/>
                <a:sym typeface="Symbol" panose="05050102010706020507" pitchFamily="18" charset="2"/>
              </a:rPr>
              <a:t>là </a:t>
            </a:r>
            <a:r>
              <a:rPr lang="fr-FR" altLang="en-US" sz="2600" dirty="0" err="1" smtClean="0">
                <a:solidFill>
                  <a:srgbClr val="FF0000"/>
                </a:solidFill>
                <a:latin typeface="Times" panose="02020603050405020304" pitchFamily="18" charset="0"/>
                <a:cs typeface="Times" panose="02020603050405020304" pitchFamily="18" charset="0"/>
                <a:sym typeface="Symbol" panose="05050102010706020507" pitchFamily="18" charset="2"/>
              </a:rPr>
              <a:t>giá</a:t>
            </a:r>
            <a:r>
              <a:rPr lang="fr-FR" altLang="en-US" sz="2600" dirty="0" smtClean="0">
                <a:solidFill>
                  <a:srgbClr val="FF0000"/>
                </a:solidFill>
                <a:latin typeface="Times" panose="02020603050405020304" pitchFamily="18" charset="0"/>
                <a:cs typeface="Times" panose="02020603050405020304" pitchFamily="18" charset="0"/>
                <a:sym typeface="Symbol" panose="05050102010706020507" pitchFamily="18" charset="2"/>
              </a:rPr>
              <a:t> </a:t>
            </a:r>
            <a:r>
              <a:rPr lang="fr-FR" altLang="en-US" sz="2600" dirty="0" err="1" smtClean="0">
                <a:solidFill>
                  <a:srgbClr val="FF0000"/>
                </a:solidFill>
                <a:latin typeface="Times" panose="02020603050405020304" pitchFamily="18" charset="0"/>
                <a:cs typeface="Times" panose="02020603050405020304" pitchFamily="18" charset="0"/>
                <a:sym typeface="Symbol" panose="05050102010706020507" pitchFamily="18" charset="2"/>
              </a:rPr>
              <a:t>trị</a:t>
            </a:r>
            <a:r>
              <a:rPr lang="fr-FR" altLang="en-US" sz="2600" dirty="0" smtClean="0">
                <a:solidFill>
                  <a:srgbClr val="FF0000"/>
                </a:solidFill>
                <a:latin typeface="Times" panose="02020603050405020304" pitchFamily="18" charset="0"/>
                <a:cs typeface="Times" panose="02020603050405020304" pitchFamily="18" charset="0"/>
                <a:sym typeface="Symbol" panose="05050102010706020507" pitchFamily="18" charset="2"/>
              </a:rPr>
              <a:t> </a:t>
            </a:r>
            <a:r>
              <a:rPr lang="fr-FR" altLang="en-US" sz="2600" dirty="0" err="1" smtClean="0">
                <a:solidFill>
                  <a:srgbClr val="FF0000"/>
                </a:solidFill>
                <a:latin typeface="Times" panose="02020603050405020304" pitchFamily="18" charset="0"/>
                <a:cs typeface="Times" panose="02020603050405020304" pitchFamily="18" charset="0"/>
                <a:sym typeface="Symbol" panose="05050102010706020507" pitchFamily="18" charset="2"/>
              </a:rPr>
              <a:t>tốt</a:t>
            </a:r>
            <a:r>
              <a:rPr lang="fr-FR" altLang="en-US" sz="2600" dirty="0" smtClean="0">
                <a:solidFill>
                  <a:srgbClr val="FF0000"/>
                </a:solidFill>
                <a:latin typeface="Times" panose="02020603050405020304" pitchFamily="18" charset="0"/>
                <a:cs typeface="Times" panose="02020603050405020304" pitchFamily="18" charset="0"/>
                <a:sym typeface="Symbol" panose="05050102010706020507" pitchFamily="18" charset="2"/>
              </a:rPr>
              <a:t> </a:t>
            </a:r>
            <a:r>
              <a:rPr lang="fr-FR" altLang="en-US" sz="2600" dirty="0" err="1" smtClean="0">
                <a:solidFill>
                  <a:srgbClr val="FF0000"/>
                </a:solidFill>
                <a:latin typeface="Times" panose="02020603050405020304" pitchFamily="18" charset="0"/>
                <a:cs typeface="Times" panose="02020603050405020304" pitchFamily="18" charset="0"/>
                <a:sym typeface="Symbol" panose="05050102010706020507" pitchFamily="18" charset="2"/>
              </a:rPr>
              <a:t>nhất</a:t>
            </a:r>
            <a:r>
              <a:rPr lang="fr-FR" altLang="en-US" sz="2600" dirty="0" smtClean="0">
                <a:solidFill>
                  <a:srgbClr val="FF0000"/>
                </a:solidFill>
                <a:latin typeface="Times" panose="02020603050405020304" pitchFamily="18" charset="0"/>
                <a:cs typeface="Times" panose="02020603050405020304" pitchFamily="18" charset="0"/>
                <a:sym typeface="Symbol" panose="05050102010706020507" pitchFamily="18" charset="2"/>
              </a:rPr>
              <a:t> </a:t>
            </a:r>
            <a:r>
              <a:rPr lang="fr-FR" altLang="en-US" sz="2600" dirty="0" err="1" smtClean="0">
                <a:solidFill>
                  <a:srgbClr val="FF0000"/>
                </a:solidFill>
                <a:latin typeface="Times" panose="02020603050405020304" pitchFamily="18" charset="0"/>
                <a:cs typeface="Times" panose="02020603050405020304" pitchFamily="18" charset="0"/>
                <a:sym typeface="Symbol" panose="05050102010706020507" pitchFamily="18" charset="2"/>
              </a:rPr>
              <a:t>hiện</a:t>
            </a:r>
            <a:r>
              <a:rPr lang="fr-FR" altLang="en-US" sz="2600" dirty="0" smtClean="0">
                <a:solidFill>
                  <a:srgbClr val="FF0000"/>
                </a:solidFill>
                <a:latin typeface="Times" panose="02020603050405020304" pitchFamily="18" charset="0"/>
                <a:cs typeface="Times" panose="02020603050405020304" pitchFamily="18" charset="0"/>
                <a:sym typeface="Symbol" panose="05050102010706020507" pitchFamily="18" charset="2"/>
              </a:rPr>
              <a:t> </a:t>
            </a:r>
            <a:r>
              <a:rPr lang="fr-FR" altLang="en-US" sz="2600" dirty="0" err="1" smtClean="0">
                <a:solidFill>
                  <a:srgbClr val="FF0000"/>
                </a:solidFill>
                <a:latin typeface="Times" panose="02020603050405020304" pitchFamily="18" charset="0"/>
                <a:cs typeface="Times" panose="02020603050405020304" pitchFamily="18" charset="0"/>
                <a:sym typeface="Symbol" panose="05050102010706020507" pitchFamily="18" charset="2"/>
              </a:rPr>
              <a:t>có</a:t>
            </a:r>
            <a:r>
              <a:rPr lang="fr-FR" altLang="en-US" sz="2600" dirty="0" smtClean="0">
                <a:solidFill>
                  <a:srgbClr val="FF0000"/>
                </a:solidFill>
                <a:latin typeface="Times" panose="02020603050405020304" pitchFamily="18" charset="0"/>
                <a:cs typeface="Times" panose="02020603050405020304" pitchFamily="18" charset="0"/>
                <a:sym typeface="Symbol" panose="05050102010706020507" pitchFamily="18" charset="2"/>
              </a:rPr>
              <a:t> (</a:t>
            </a:r>
            <a:r>
              <a:rPr lang="fr-FR" altLang="en-US" sz="2600" dirty="0" err="1" smtClean="0">
                <a:solidFill>
                  <a:srgbClr val="FF0000"/>
                </a:solidFill>
                <a:latin typeface="Times" panose="02020603050405020304" pitchFamily="18" charset="0"/>
                <a:cs typeface="Times" panose="02020603050405020304" pitchFamily="18" charset="0"/>
                <a:sym typeface="Symbol" panose="05050102010706020507" pitchFamily="18" charset="2"/>
              </a:rPr>
              <a:t>giá</a:t>
            </a:r>
            <a:r>
              <a:rPr lang="fr-FR" altLang="en-US" sz="2600" dirty="0" smtClean="0">
                <a:solidFill>
                  <a:srgbClr val="FF0000"/>
                </a:solidFill>
                <a:latin typeface="Times" panose="02020603050405020304" pitchFamily="18" charset="0"/>
                <a:cs typeface="Times" panose="02020603050405020304" pitchFamily="18" charset="0"/>
                <a:sym typeface="Symbol" panose="05050102010706020507" pitchFamily="18" charset="2"/>
              </a:rPr>
              <a:t> </a:t>
            </a:r>
            <a:r>
              <a:rPr lang="fr-FR" altLang="en-US" sz="2600" dirty="0" err="1" smtClean="0">
                <a:solidFill>
                  <a:srgbClr val="FF0000"/>
                </a:solidFill>
                <a:latin typeface="Times" panose="02020603050405020304" pitchFamily="18" charset="0"/>
                <a:cs typeface="Times" panose="02020603050405020304" pitchFamily="18" charset="0"/>
                <a:sym typeface="Symbol" panose="05050102010706020507" pitchFamily="18" charset="2"/>
              </a:rPr>
              <a:t>trị</a:t>
            </a:r>
            <a:r>
              <a:rPr lang="fr-FR" altLang="en-US" sz="2600" dirty="0" smtClean="0">
                <a:solidFill>
                  <a:srgbClr val="FF0000"/>
                </a:solidFill>
                <a:latin typeface="Times" panose="02020603050405020304" pitchFamily="18" charset="0"/>
                <a:cs typeface="Times" panose="02020603050405020304" pitchFamily="18" charset="0"/>
                <a:sym typeface="Symbol" panose="05050102010706020507" pitchFamily="18" charset="2"/>
              </a:rPr>
              <a:t> </a:t>
            </a:r>
            <a:r>
              <a:rPr lang="fr-FR" altLang="en-US" sz="2600" dirty="0" err="1" smtClean="0">
                <a:solidFill>
                  <a:srgbClr val="FF0000"/>
                </a:solidFill>
                <a:latin typeface="Times" panose="02020603050405020304" pitchFamily="18" charset="0"/>
                <a:cs typeface="Times" panose="02020603050405020304" pitchFamily="18" charset="0"/>
                <a:sym typeface="Symbol" panose="05050102010706020507" pitchFamily="18" charset="2"/>
              </a:rPr>
              <a:t>kỷ</a:t>
            </a:r>
            <a:r>
              <a:rPr lang="fr-FR" altLang="en-US" sz="2600" dirty="0" smtClean="0">
                <a:solidFill>
                  <a:srgbClr val="FF0000"/>
                </a:solidFill>
                <a:latin typeface="Times" panose="02020603050405020304" pitchFamily="18" charset="0"/>
                <a:cs typeface="Times" panose="02020603050405020304" pitchFamily="18" charset="0"/>
                <a:sym typeface="Symbol" panose="05050102010706020507" pitchFamily="18" charset="2"/>
              </a:rPr>
              <a:t> </a:t>
            </a:r>
            <a:r>
              <a:rPr lang="fr-FR" altLang="en-US" sz="2600" dirty="0" err="1" smtClean="0">
                <a:solidFill>
                  <a:srgbClr val="FF0000"/>
                </a:solidFill>
                <a:latin typeface="Times" panose="02020603050405020304" pitchFamily="18" charset="0"/>
                <a:cs typeface="Times" panose="02020603050405020304" pitchFamily="18" charset="0"/>
                <a:sym typeface="Symbol" panose="05050102010706020507" pitchFamily="18" charset="2"/>
              </a:rPr>
              <a:t>lục</a:t>
            </a:r>
            <a:r>
              <a:rPr lang="fr-FR" altLang="en-US" sz="2600" dirty="0" smtClean="0">
                <a:solidFill>
                  <a:srgbClr val="FF0000"/>
                </a:solidFill>
                <a:latin typeface="Times" panose="02020603050405020304" pitchFamily="18" charset="0"/>
                <a:cs typeface="Times" panose="02020603050405020304" pitchFamily="18" charset="0"/>
                <a:sym typeface="Symbol" panose="05050102010706020507" pitchFamily="18" charset="2"/>
              </a:rPr>
              <a:t>). </a:t>
            </a:r>
            <a:endParaRPr lang="en-US" altLang="en-US" sz="2600" dirty="0">
              <a:solidFill>
                <a:srgbClr val="FF0000"/>
              </a:solidFill>
              <a:latin typeface="Times" panose="02020603050405020304" pitchFamily="18" charset="0"/>
              <a:cs typeface="Times" panose="02020603050405020304" pitchFamily="18" charset="0"/>
              <a:sym typeface="Symbol" panose="05050102010706020507" pitchFamily="18" charset="2"/>
            </a:endParaRPr>
          </a:p>
        </p:txBody>
      </p:sp>
    </p:spTree>
    <p:extLst>
      <p:ext uri="{BB962C8B-B14F-4D97-AF65-F5344CB8AC3E}">
        <p14:creationId xmlns:p14="http://schemas.microsoft.com/office/powerpoint/2010/main" val="195293381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762BCFB3-08D7-43CB-8823-C58AD0728117}"/>
              </a:ext>
            </a:extLst>
          </p:cNvPr>
          <p:cNvSpPr>
            <a:spLocks noGrp="1" noChangeArrowheads="1"/>
          </p:cNvSpPr>
          <p:nvPr>
            <p:ph type="title"/>
          </p:nvPr>
        </p:nvSpPr>
        <p:spPr>
          <a:xfrm>
            <a:off x="0" y="0"/>
            <a:ext cx="9144000" cy="838200"/>
          </a:xfrm>
        </p:spPr>
        <p:txBody>
          <a:bodyPr>
            <a:normAutofit/>
          </a:bodyPr>
          <a:lstStyle/>
          <a:p>
            <a:r>
              <a:rPr lang="en-US" altLang="en-US" sz="3500" dirty="0" err="1"/>
              <a:t>Cắt</a:t>
            </a:r>
            <a:r>
              <a:rPr lang="en-US" altLang="en-US" sz="3500" dirty="0"/>
              <a:t> </a:t>
            </a:r>
            <a:r>
              <a:rPr lang="en-US" altLang="en-US" sz="3500" dirty="0" err="1"/>
              <a:t>nhánh</a:t>
            </a:r>
            <a:r>
              <a:rPr lang="en-US" altLang="en-US" sz="3500" dirty="0"/>
              <a:t> </a:t>
            </a:r>
            <a:r>
              <a:rPr lang="en-US" altLang="en-US" sz="3500" dirty="0" err="1"/>
              <a:t>nhờ</a:t>
            </a:r>
            <a:r>
              <a:rPr lang="en-US" altLang="en-US" sz="3500" dirty="0"/>
              <a:t> </a:t>
            </a:r>
            <a:r>
              <a:rPr lang="en-US" altLang="en-US" sz="3500" dirty="0" err="1"/>
              <a:t>sử</a:t>
            </a:r>
            <a:r>
              <a:rPr lang="en-US" altLang="en-US" sz="3500" dirty="0"/>
              <a:t> </a:t>
            </a:r>
            <a:r>
              <a:rPr lang="en-US" altLang="en-US" sz="3500" dirty="0" err="1"/>
              <a:t>dụng</a:t>
            </a:r>
            <a:r>
              <a:rPr lang="en-US" altLang="en-US" sz="3500" dirty="0"/>
              <a:t> </a:t>
            </a:r>
            <a:r>
              <a:rPr lang="en-US" altLang="en-US" sz="3500" dirty="0" err="1"/>
              <a:t>cận</a:t>
            </a:r>
            <a:r>
              <a:rPr lang="en-US" altLang="en-US" sz="3500" dirty="0"/>
              <a:t> </a:t>
            </a:r>
            <a:r>
              <a:rPr lang="en-US" altLang="en-US" sz="3500" dirty="0" err="1"/>
              <a:t>dưới</a:t>
            </a:r>
            <a:endParaRPr lang="en-US" altLang="en-US" sz="3500" dirty="0"/>
          </a:p>
        </p:txBody>
      </p:sp>
      <p:sp>
        <p:nvSpPr>
          <p:cNvPr id="72707" name="Rectangle 3">
            <a:extLst>
              <a:ext uri="{FF2B5EF4-FFF2-40B4-BE49-F238E27FC236}">
                <a16:creationId xmlns:a16="http://schemas.microsoft.com/office/drawing/2014/main" id="{4606258C-6D48-4215-AA2B-44EFD98AE6C6}"/>
              </a:ext>
            </a:extLst>
          </p:cNvPr>
          <p:cNvSpPr>
            <a:spLocks noGrp="1" noChangeArrowheads="1"/>
          </p:cNvSpPr>
          <p:nvPr>
            <p:ph type="body" idx="1"/>
          </p:nvPr>
        </p:nvSpPr>
        <p:spPr>
          <a:xfrm>
            <a:off x="0" y="838200"/>
            <a:ext cx="9144000" cy="5181600"/>
          </a:xfrm>
        </p:spPr>
        <p:txBody>
          <a:bodyPr/>
          <a:lstStyle/>
          <a:p>
            <a:pPr marL="0" indent="0">
              <a:buNone/>
              <a:defRPr/>
            </a:pPr>
            <a:r>
              <a:rPr lang="en-GB" sz="2400" dirty="0" err="1">
                <a:latin typeface="Times New Roman" panose="02020603050405020304" pitchFamily="18" charset="0"/>
                <a:cs typeface="Times New Roman" panose="02020603050405020304" pitchFamily="18" charset="0"/>
              </a:rPr>
              <a:t>Giả</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sử</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đã</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có</a:t>
            </a:r>
            <a:r>
              <a:rPr lang="vi-VN" sz="2400" dirty="0">
                <a:latin typeface="Times New Roman" panose="02020603050405020304" pitchFamily="18" charset="0"/>
                <a:cs typeface="Times New Roman" panose="02020603050405020304" pitchFamily="18" charset="0"/>
              </a:rPr>
              <a:t> </a:t>
            </a:r>
            <a:r>
              <a:rPr lang="vi-VN" sz="2400" i="1" dirty="0">
                <a:latin typeface="Times New Roman" panose="02020603050405020304" pitchFamily="18" charset="0"/>
                <a:cs typeface="Times New Roman" panose="02020603050405020304" pitchFamily="18" charset="0"/>
              </a:rPr>
              <a:t>f</a:t>
            </a:r>
            <a:r>
              <a:rPr lang="vi-VN" sz="2400" dirty="0">
                <a:latin typeface="Times New Roman" panose="02020603050405020304" pitchFamily="18" charset="0"/>
                <a:cs typeface="Times New Roman" panose="02020603050405020304" pitchFamily="18" charset="0"/>
              </a:rPr>
              <a:t>*</a:t>
            </a:r>
            <a:r>
              <a:rPr lang="en-GB" sz="2400"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sym typeface="Symbol" panose="05050102010706020507" pitchFamily="18" charset="2"/>
              </a:rPr>
              <a:t>(</a:t>
            </a:r>
            <a:r>
              <a:rPr lang="en-GB" sz="2400" i="1" dirty="0" err="1">
                <a:latin typeface="Times New Roman" panose="02020603050405020304" pitchFamily="18" charset="0"/>
                <a:cs typeface="Times New Roman" panose="02020603050405020304" pitchFamily="18" charset="0"/>
                <a:sym typeface="Symbol" panose="05050102010706020507" pitchFamily="18" charset="2"/>
              </a:rPr>
              <a:t>giá</a:t>
            </a:r>
            <a:r>
              <a:rPr lang="en-GB" sz="2400" i="1" dirty="0">
                <a:latin typeface="Times New Roman" panose="02020603050405020304" pitchFamily="18" charset="0"/>
                <a:cs typeface="Times New Roman" panose="02020603050405020304" pitchFamily="18" charset="0"/>
                <a:sym typeface="Symbol" panose="05050102010706020507" pitchFamily="18" charset="2"/>
              </a:rPr>
              <a:t> </a:t>
            </a:r>
            <a:r>
              <a:rPr lang="en-GB" sz="2400" i="1" dirty="0" err="1">
                <a:latin typeface="Times New Roman" panose="02020603050405020304" pitchFamily="18" charset="0"/>
                <a:cs typeface="Times New Roman" panose="02020603050405020304" pitchFamily="18" charset="0"/>
                <a:sym typeface="Symbol" panose="05050102010706020507" pitchFamily="18" charset="2"/>
              </a:rPr>
              <a:t>trị</a:t>
            </a:r>
            <a:r>
              <a:rPr lang="en-GB" sz="2400" i="1" dirty="0">
                <a:latin typeface="Times New Roman" panose="02020603050405020304" pitchFamily="18" charset="0"/>
                <a:cs typeface="Times New Roman" panose="02020603050405020304" pitchFamily="18" charset="0"/>
                <a:sym typeface="Symbol" panose="05050102010706020507" pitchFamily="18" charset="2"/>
              </a:rPr>
              <a:t> </a:t>
            </a:r>
            <a:r>
              <a:rPr lang="en-GB" sz="2400" i="1" dirty="0" err="1">
                <a:latin typeface="Times New Roman" panose="02020603050405020304" pitchFamily="18" charset="0"/>
                <a:cs typeface="Times New Roman" panose="02020603050405020304" pitchFamily="18" charset="0"/>
                <a:sym typeface="Symbol" panose="05050102010706020507" pitchFamily="18" charset="2"/>
              </a:rPr>
              <a:t>tốt</a:t>
            </a:r>
            <a:r>
              <a:rPr lang="en-GB" sz="2400" i="1" dirty="0">
                <a:latin typeface="Times New Roman" panose="02020603050405020304" pitchFamily="18" charset="0"/>
                <a:cs typeface="Times New Roman" panose="02020603050405020304" pitchFamily="18" charset="0"/>
                <a:sym typeface="Symbol" panose="05050102010706020507" pitchFamily="18" charset="2"/>
              </a:rPr>
              <a:t> </a:t>
            </a:r>
            <a:r>
              <a:rPr lang="en-GB" sz="2400" i="1" dirty="0" err="1">
                <a:latin typeface="Times New Roman" panose="02020603050405020304" pitchFamily="18" charset="0"/>
                <a:cs typeface="Times New Roman" panose="02020603050405020304" pitchFamily="18" charset="0"/>
                <a:sym typeface="Symbol" panose="05050102010706020507" pitchFamily="18" charset="2"/>
              </a:rPr>
              <a:t>nhất</a:t>
            </a:r>
            <a:r>
              <a:rPr lang="en-GB" sz="2400" i="1" dirty="0">
                <a:latin typeface="Times New Roman" panose="02020603050405020304" pitchFamily="18" charset="0"/>
                <a:cs typeface="Times New Roman" panose="02020603050405020304" pitchFamily="18" charset="0"/>
                <a:sym typeface="Symbol" panose="05050102010706020507" pitchFamily="18" charset="2"/>
              </a:rPr>
              <a:t> </a:t>
            </a:r>
            <a:r>
              <a:rPr lang="en-GB" sz="2400" i="1" dirty="0" err="1">
                <a:latin typeface="Times New Roman" panose="02020603050405020304" pitchFamily="18" charset="0"/>
                <a:cs typeface="Times New Roman" panose="02020603050405020304" pitchFamily="18" charset="0"/>
                <a:sym typeface="Symbol" panose="05050102010706020507" pitchFamily="18" charset="2"/>
              </a:rPr>
              <a:t>hiện</a:t>
            </a:r>
            <a:r>
              <a:rPr lang="en-GB" sz="2400" i="1" dirty="0">
                <a:latin typeface="Times New Roman" panose="02020603050405020304" pitchFamily="18" charset="0"/>
                <a:cs typeface="Times New Roman" panose="02020603050405020304" pitchFamily="18" charset="0"/>
                <a:sym typeface="Symbol" panose="05050102010706020507" pitchFamily="18" charset="2"/>
              </a:rPr>
              <a:t> </a:t>
            </a:r>
            <a:r>
              <a:rPr lang="en-GB" sz="2400" i="1" dirty="0" err="1">
                <a:latin typeface="Times New Roman" panose="02020603050405020304" pitchFamily="18" charset="0"/>
                <a:cs typeface="Times New Roman" panose="02020603050405020304" pitchFamily="18" charset="0"/>
                <a:sym typeface="Symbol" panose="05050102010706020507" pitchFamily="18" charset="2"/>
              </a:rPr>
              <a:t>có</a:t>
            </a:r>
            <a:r>
              <a:rPr lang="en-GB" sz="2400" dirty="0">
                <a:latin typeface="Times New Roman" panose="02020603050405020304" pitchFamily="18" charset="0"/>
                <a:cs typeface="Times New Roman" panose="02020603050405020304" pitchFamily="18" charset="0"/>
                <a:sym typeface="Symbol" panose="05050102010706020507" pitchFamily="18" charset="2"/>
              </a:rPr>
              <a:t>), </a:t>
            </a:r>
            <a:r>
              <a:rPr lang="en-GB" sz="2400" dirty="0" err="1">
                <a:latin typeface="Times New Roman" panose="02020603050405020304" pitchFamily="18" charset="0"/>
                <a:cs typeface="Times New Roman" panose="02020603050405020304" pitchFamily="18" charset="0"/>
                <a:sym typeface="Symbol" panose="05050102010706020507" pitchFamily="18" charset="2"/>
              </a:rPr>
              <a:t>khi</a:t>
            </a:r>
            <a:r>
              <a:rPr lang="en-GB" sz="2400" dirty="0">
                <a:latin typeface="Times New Roman" panose="02020603050405020304" pitchFamily="18" charset="0"/>
                <a:cs typeface="Times New Roman" panose="02020603050405020304" pitchFamily="18" charset="0"/>
                <a:sym typeface="Symbol" panose="05050102010706020507" pitchFamily="18" charset="2"/>
              </a:rPr>
              <a:t> </a:t>
            </a:r>
            <a:r>
              <a:rPr lang="en-GB" sz="2400" dirty="0" err="1">
                <a:latin typeface="Times New Roman" panose="02020603050405020304" pitchFamily="18" charset="0"/>
                <a:cs typeface="Times New Roman" panose="02020603050405020304" pitchFamily="18" charset="0"/>
                <a:sym typeface="Symbol" panose="05050102010706020507" pitchFamily="18" charset="2"/>
              </a:rPr>
              <a:t>đó</a:t>
            </a:r>
            <a:r>
              <a:rPr lang="en-GB" sz="2400" dirty="0">
                <a:latin typeface="Times New Roman" panose="02020603050405020304" pitchFamily="18" charset="0"/>
                <a:cs typeface="Times New Roman" panose="02020603050405020304" pitchFamily="18" charset="0"/>
                <a:sym typeface="Symbol" panose="05050102010706020507" pitchFamily="18" charset="2"/>
              </a:rPr>
              <a:t> </a:t>
            </a:r>
            <a:r>
              <a:rPr lang="en-GB" sz="2400" dirty="0" err="1">
                <a:latin typeface="Times New Roman" panose="02020603050405020304" pitchFamily="18" charset="0"/>
                <a:cs typeface="Times New Roman" panose="02020603050405020304" pitchFamily="18" charset="0"/>
                <a:sym typeface="Symbol" panose="05050102010706020507" pitchFamily="18" charset="2"/>
              </a:rPr>
              <a:t>nếu</a:t>
            </a:r>
            <a:r>
              <a:rPr lang="en-GB" sz="2400" i="1" dirty="0">
                <a:latin typeface="Times New Roman" panose="02020603050405020304" pitchFamily="18" charset="0"/>
                <a:cs typeface="Times New Roman" panose="02020603050405020304" pitchFamily="18" charset="0"/>
              </a:rPr>
              <a:t>	</a:t>
            </a:r>
            <a:endParaRPr lang="en-GB" sz="2400" i="1" dirty="0" smtClean="0">
              <a:latin typeface="Times New Roman" panose="02020603050405020304" pitchFamily="18" charset="0"/>
              <a:cs typeface="Times New Roman" panose="02020603050405020304" pitchFamily="18" charset="0"/>
            </a:endParaRPr>
          </a:p>
          <a:p>
            <a:pPr marL="0" indent="0">
              <a:buNone/>
              <a:defRPr/>
            </a:pPr>
            <a:r>
              <a:rPr lang="en-GB" sz="2400" i="1" dirty="0">
                <a:latin typeface="Times New Roman" panose="02020603050405020304" pitchFamily="18" charset="0"/>
                <a:cs typeface="Times New Roman" panose="02020603050405020304" pitchFamily="18" charset="0"/>
              </a:rPr>
              <a:t> </a:t>
            </a:r>
            <a:r>
              <a:rPr lang="en-GB" sz="2400" i="1" dirty="0" smtClean="0">
                <a:latin typeface="Times New Roman" panose="02020603050405020304" pitchFamily="18" charset="0"/>
                <a:cs typeface="Times New Roman" panose="02020603050405020304" pitchFamily="18" charset="0"/>
              </a:rPr>
              <a:t>                         g</a:t>
            </a:r>
            <a:r>
              <a:rPr lang="en-GB" sz="2400" dirty="0" smtClean="0">
                <a:latin typeface="Times New Roman" panose="02020603050405020304" pitchFamily="18" charset="0"/>
                <a:cs typeface="Times New Roman" panose="02020603050405020304" pitchFamily="18" charset="0"/>
              </a:rPr>
              <a:t>(</a:t>
            </a:r>
            <a:r>
              <a:rPr lang="en-GB" sz="2400" i="1" dirty="0" smtClean="0">
                <a:latin typeface="Times New Roman" panose="02020603050405020304" pitchFamily="18" charset="0"/>
                <a:cs typeface="Times New Roman" panose="02020603050405020304" pitchFamily="18" charset="0"/>
              </a:rPr>
              <a:t>a</a:t>
            </a:r>
            <a:r>
              <a:rPr lang="en-GB" sz="2400" baseline="-25000" dirty="0" smtClean="0">
                <a:latin typeface="Times New Roman" panose="02020603050405020304" pitchFamily="18" charset="0"/>
                <a:cs typeface="Times New Roman" panose="02020603050405020304" pitchFamily="18" charset="0"/>
              </a:rPr>
              <a:t>1</a:t>
            </a:r>
            <a:r>
              <a:rPr lang="en-GB" sz="2400" i="1" dirty="0">
                <a:latin typeface="Times New Roman" panose="02020603050405020304" pitchFamily="18" charset="0"/>
                <a:cs typeface="Times New Roman" panose="02020603050405020304" pitchFamily="18" charset="0"/>
              </a:rPr>
              <a:t>, a</a:t>
            </a:r>
            <a:r>
              <a:rPr lang="en-GB" sz="2400" baseline="-25000" dirty="0">
                <a:latin typeface="Times New Roman" panose="02020603050405020304" pitchFamily="18" charset="0"/>
                <a:cs typeface="Times New Roman" panose="02020603050405020304" pitchFamily="18" charset="0"/>
              </a:rPr>
              <a:t>2</a:t>
            </a:r>
            <a:r>
              <a:rPr lang="en-GB" sz="2400" i="1" dirty="0">
                <a:latin typeface="Times New Roman" panose="02020603050405020304" pitchFamily="18" charset="0"/>
                <a:cs typeface="Times New Roman" panose="02020603050405020304" pitchFamily="18" charset="0"/>
              </a:rPr>
              <a:t>, ..., </a:t>
            </a:r>
            <a:r>
              <a:rPr lang="en-GB" sz="2400" i="1" dirty="0" err="1">
                <a:latin typeface="Times New Roman" panose="02020603050405020304" pitchFamily="18" charset="0"/>
                <a:cs typeface="Times New Roman" panose="02020603050405020304" pitchFamily="18" charset="0"/>
              </a:rPr>
              <a:t>a</a:t>
            </a:r>
            <a:r>
              <a:rPr lang="en-GB" sz="2400" i="1" baseline="-25000" dirty="0" err="1">
                <a:latin typeface="Times New Roman" panose="02020603050405020304" pitchFamily="18" charset="0"/>
                <a:cs typeface="Times New Roman" panose="02020603050405020304" pitchFamily="18" charset="0"/>
              </a:rPr>
              <a:t>k</a:t>
            </a:r>
            <a:r>
              <a:rPr lang="en-GB" sz="2400" dirty="0">
                <a:latin typeface="Times New Roman" panose="02020603050405020304" pitchFamily="18" charset="0"/>
                <a:cs typeface="Times New Roman" panose="02020603050405020304" pitchFamily="18" charset="0"/>
              </a:rPr>
              <a:t>)</a:t>
            </a:r>
            <a:r>
              <a:rPr lang="en-GB" sz="2400" i="1" dirty="0">
                <a:latin typeface="Times New Roman" panose="02020603050405020304" pitchFamily="18" charset="0"/>
                <a:cs typeface="Times New Roman" panose="02020603050405020304" pitchFamily="18" charset="0"/>
              </a:rPr>
              <a:t>  &gt; </a:t>
            </a:r>
            <a:r>
              <a:rPr lang="vi-VN" sz="2400" i="1" dirty="0">
                <a:latin typeface="Times New Roman" panose="02020603050405020304" pitchFamily="18" charset="0"/>
                <a:cs typeface="Times New Roman" panose="02020603050405020304" pitchFamily="18" charset="0"/>
              </a:rPr>
              <a:t>f* </a:t>
            </a:r>
            <a:endParaRPr lang="en-US" sz="2400" i="1" dirty="0" smtClean="0">
              <a:latin typeface="Times New Roman" panose="02020603050405020304" pitchFamily="18" charset="0"/>
              <a:cs typeface="Times New Roman" panose="02020603050405020304" pitchFamily="18" charset="0"/>
            </a:endParaRPr>
          </a:p>
          <a:p>
            <a:pPr marL="0" indent="0">
              <a:buNone/>
              <a:defRPr/>
            </a:pPr>
            <a:r>
              <a:rPr lang="en-GB" sz="2400" dirty="0" err="1" smtClean="0">
                <a:latin typeface="Times New Roman" panose="02020603050405020304" pitchFamily="18" charset="0"/>
                <a:cs typeface="Times New Roman" panose="02020603050405020304" pitchFamily="18" charset="0"/>
              </a:rPr>
              <a:t>thì</a:t>
            </a:r>
            <a:r>
              <a:rPr lang="en-GB" sz="2400" dirty="0" smtClean="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từ</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bất</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đẳng</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thức</a:t>
            </a:r>
            <a:r>
              <a:rPr lang="en-GB" sz="2400" dirty="0">
                <a:latin typeface="Times New Roman" panose="02020603050405020304" pitchFamily="18" charset="0"/>
                <a:cs typeface="Times New Roman" panose="02020603050405020304" pitchFamily="18" charset="0"/>
              </a:rPr>
              <a:t> (*) </a:t>
            </a:r>
            <a:r>
              <a:rPr lang="en-GB" sz="2400" dirty="0" err="1">
                <a:latin typeface="Times New Roman" panose="02020603050405020304" pitchFamily="18" charset="0"/>
                <a:cs typeface="Times New Roman" panose="02020603050405020304" pitchFamily="18" charset="0"/>
              </a:rPr>
              <a:t>suy</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ra</a:t>
            </a:r>
            <a:r>
              <a:rPr lang="en-GB" sz="2400" dirty="0">
                <a:latin typeface="Times New Roman" panose="02020603050405020304" pitchFamily="18" charset="0"/>
                <a:cs typeface="Times New Roman" panose="02020603050405020304" pitchFamily="18" charset="0"/>
              </a:rPr>
              <a:t> </a:t>
            </a:r>
            <a:endParaRPr lang="en-GB" sz="2400" i="1" dirty="0">
              <a:latin typeface="Times New Roman" panose="02020603050405020304" pitchFamily="18" charset="0"/>
              <a:cs typeface="Times New Roman" panose="02020603050405020304" pitchFamily="18" charset="0"/>
            </a:endParaRPr>
          </a:p>
          <a:p>
            <a:pPr marL="0" indent="0">
              <a:spcBef>
                <a:spcPts val="1200"/>
              </a:spcBef>
              <a:spcAft>
                <a:spcPts val="1200"/>
              </a:spcAft>
              <a:buFontTx/>
              <a:buNone/>
              <a:defRPr/>
            </a:pPr>
            <a:r>
              <a:rPr lang="vi-VN" sz="2400" i="1" dirty="0">
                <a:latin typeface="Times New Roman" panose="02020603050405020304" pitchFamily="18" charset="0"/>
                <a:cs typeface="Times New Roman" panose="02020603050405020304" pitchFamily="18" charset="0"/>
              </a:rPr>
              <a:t>           f* </a:t>
            </a:r>
            <a:r>
              <a:rPr lang="en-GB" sz="2400" i="1" dirty="0">
                <a:latin typeface="Times New Roman" panose="02020603050405020304" pitchFamily="18" charset="0"/>
                <a:cs typeface="Times New Roman" panose="02020603050405020304" pitchFamily="18" charset="0"/>
              </a:rPr>
              <a:t>&lt; g</a:t>
            </a:r>
            <a:r>
              <a:rPr lang="en-GB" sz="2400" dirty="0">
                <a:latin typeface="Times New Roman" panose="02020603050405020304" pitchFamily="18" charset="0"/>
                <a:cs typeface="Times New Roman" panose="02020603050405020304" pitchFamily="18" charset="0"/>
              </a:rPr>
              <a:t>(</a:t>
            </a:r>
            <a:r>
              <a:rPr lang="en-GB" sz="2400" i="1" dirty="0">
                <a:latin typeface="Times New Roman" panose="02020603050405020304" pitchFamily="18" charset="0"/>
                <a:cs typeface="Times New Roman" panose="02020603050405020304" pitchFamily="18" charset="0"/>
              </a:rPr>
              <a:t>a</a:t>
            </a:r>
            <a:r>
              <a:rPr lang="en-GB" sz="2400" baseline="-25000" dirty="0">
                <a:latin typeface="Times New Roman" panose="02020603050405020304" pitchFamily="18" charset="0"/>
                <a:cs typeface="Times New Roman" panose="02020603050405020304" pitchFamily="18" charset="0"/>
              </a:rPr>
              <a:t>1</a:t>
            </a:r>
            <a:r>
              <a:rPr lang="en-GB" sz="2400" i="1" dirty="0">
                <a:latin typeface="Times New Roman" panose="02020603050405020304" pitchFamily="18" charset="0"/>
                <a:cs typeface="Times New Roman" panose="02020603050405020304" pitchFamily="18" charset="0"/>
              </a:rPr>
              <a:t>,..., </a:t>
            </a:r>
            <a:r>
              <a:rPr lang="en-GB" sz="2400" i="1" dirty="0" err="1">
                <a:latin typeface="Times New Roman" panose="02020603050405020304" pitchFamily="18" charset="0"/>
                <a:cs typeface="Times New Roman" panose="02020603050405020304" pitchFamily="18" charset="0"/>
              </a:rPr>
              <a:t>a</a:t>
            </a:r>
            <a:r>
              <a:rPr lang="en-GB" sz="2400" i="1" baseline="-25000" dirty="0" err="1">
                <a:latin typeface="Times New Roman" panose="02020603050405020304" pitchFamily="18" charset="0"/>
                <a:cs typeface="Times New Roman" panose="02020603050405020304" pitchFamily="18" charset="0"/>
              </a:rPr>
              <a:t>k</a:t>
            </a:r>
            <a:r>
              <a:rPr lang="en-GB" sz="2400"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sym typeface="Symbol" panose="05050102010706020507" pitchFamily="18" charset="2"/>
              </a:rPr>
              <a:t> min{</a:t>
            </a:r>
            <a:r>
              <a:rPr lang="en-GB" sz="2400" i="1" dirty="0">
                <a:latin typeface="Times New Roman" panose="02020603050405020304" pitchFamily="18" charset="0"/>
                <a:cs typeface="Times New Roman" panose="02020603050405020304" pitchFamily="18" charset="0"/>
                <a:sym typeface="Symbol" panose="05050102010706020507" pitchFamily="18" charset="2"/>
              </a:rPr>
              <a:t>f</a:t>
            </a:r>
            <a:r>
              <a:rPr lang="en-GB" sz="2400" dirty="0">
                <a:latin typeface="Times New Roman" panose="02020603050405020304" pitchFamily="18" charset="0"/>
                <a:cs typeface="Times New Roman" panose="02020603050405020304" pitchFamily="18" charset="0"/>
                <a:sym typeface="Symbol" panose="05050102010706020507" pitchFamily="18" charset="2"/>
              </a:rPr>
              <a:t>(</a:t>
            </a:r>
            <a:r>
              <a:rPr lang="en-GB" sz="2400" i="1" dirty="0">
                <a:latin typeface="Times New Roman" panose="02020603050405020304" pitchFamily="18" charset="0"/>
                <a:cs typeface="Times New Roman" panose="02020603050405020304" pitchFamily="18" charset="0"/>
                <a:sym typeface="Symbol" panose="05050102010706020507" pitchFamily="18" charset="2"/>
              </a:rPr>
              <a:t>x</a:t>
            </a:r>
            <a:r>
              <a:rPr lang="en-GB" sz="2400" dirty="0">
                <a:latin typeface="Times New Roman" panose="02020603050405020304" pitchFamily="18" charset="0"/>
                <a:cs typeface="Times New Roman" panose="02020603050405020304" pitchFamily="18" charset="0"/>
                <a:sym typeface="Symbol" panose="05050102010706020507" pitchFamily="18" charset="2"/>
              </a:rPr>
              <a:t>): </a:t>
            </a:r>
            <a:r>
              <a:rPr lang="en-GB" sz="2400" i="1" dirty="0">
                <a:latin typeface="Times New Roman" panose="02020603050405020304" pitchFamily="18" charset="0"/>
                <a:cs typeface="Times New Roman" panose="02020603050405020304" pitchFamily="18" charset="0"/>
                <a:sym typeface="Symbol" panose="05050102010706020507" pitchFamily="18" charset="2"/>
              </a:rPr>
              <a:t>x</a:t>
            </a:r>
            <a:r>
              <a:rPr lang="en-GB" sz="2400" dirty="0">
                <a:latin typeface="Times New Roman" panose="02020603050405020304" pitchFamily="18" charset="0"/>
                <a:cs typeface="Times New Roman" panose="02020603050405020304" pitchFamily="18" charset="0"/>
                <a:sym typeface="Symbol" panose="05050102010706020507" pitchFamily="18" charset="2"/>
              </a:rPr>
              <a:t>  </a:t>
            </a:r>
            <a:r>
              <a:rPr lang="en-GB" sz="2400" i="1" dirty="0">
                <a:latin typeface="Times New Roman" panose="02020603050405020304" pitchFamily="18" charset="0"/>
                <a:cs typeface="Times New Roman" panose="02020603050405020304" pitchFamily="18" charset="0"/>
                <a:sym typeface="Symbol" panose="05050102010706020507" pitchFamily="18" charset="2"/>
              </a:rPr>
              <a:t>D</a:t>
            </a:r>
            <a:r>
              <a:rPr lang="en-GB" sz="2400" dirty="0">
                <a:latin typeface="Times New Roman" panose="02020603050405020304" pitchFamily="18" charset="0"/>
                <a:cs typeface="Times New Roman" panose="02020603050405020304" pitchFamily="18" charset="0"/>
                <a:sym typeface="Symbol" panose="05050102010706020507" pitchFamily="18" charset="2"/>
              </a:rPr>
              <a:t>(</a:t>
            </a:r>
            <a:r>
              <a:rPr lang="en-GB" sz="2400" i="1" dirty="0">
                <a:latin typeface="Times New Roman" panose="02020603050405020304" pitchFamily="18" charset="0"/>
                <a:cs typeface="Times New Roman" panose="02020603050405020304" pitchFamily="18" charset="0"/>
                <a:sym typeface="Symbol" panose="05050102010706020507" pitchFamily="18" charset="2"/>
              </a:rPr>
              <a:t>a</a:t>
            </a:r>
            <a:r>
              <a:rPr lang="en-GB" sz="2400" baseline="-25000" dirty="0">
                <a:latin typeface="Times New Roman" panose="02020603050405020304" pitchFamily="18" charset="0"/>
                <a:cs typeface="Times New Roman" panose="02020603050405020304" pitchFamily="18" charset="0"/>
                <a:sym typeface="Symbol" panose="05050102010706020507" pitchFamily="18" charset="2"/>
              </a:rPr>
              <a:t>1</a:t>
            </a:r>
            <a:r>
              <a:rPr lang="en-GB" sz="2400" dirty="0">
                <a:latin typeface="Times New Roman" panose="02020603050405020304" pitchFamily="18" charset="0"/>
                <a:cs typeface="Times New Roman" panose="02020603050405020304" pitchFamily="18" charset="0"/>
                <a:sym typeface="Symbol" panose="05050102010706020507" pitchFamily="18" charset="2"/>
              </a:rPr>
              <a:t>,...,</a:t>
            </a:r>
            <a:r>
              <a:rPr lang="en-GB" sz="2400" i="1" dirty="0" err="1">
                <a:latin typeface="Times New Roman" panose="02020603050405020304" pitchFamily="18" charset="0"/>
                <a:cs typeface="Times New Roman" panose="02020603050405020304" pitchFamily="18" charset="0"/>
                <a:sym typeface="Symbol" panose="05050102010706020507" pitchFamily="18" charset="2"/>
              </a:rPr>
              <a:t>a</a:t>
            </a:r>
            <a:r>
              <a:rPr lang="en-GB" sz="2400" i="1" baseline="-25000" dirty="0" err="1">
                <a:latin typeface="Times New Roman" panose="02020603050405020304" pitchFamily="18" charset="0"/>
                <a:cs typeface="Times New Roman" panose="02020603050405020304" pitchFamily="18" charset="0"/>
                <a:sym typeface="Symbol" panose="05050102010706020507" pitchFamily="18" charset="2"/>
              </a:rPr>
              <a:t>k</a:t>
            </a:r>
            <a:r>
              <a:rPr lang="en-GB" sz="2400" dirty="0">
                <a:latin typeface="Times New Roman" panose="02020603050405020304" pitchFamily="18" charset="0"/>
                <a:cs typeface="Times New Roman" panose="02020603050405020304" pitchFamily="18" charset="0"/>
                <a:sym typeface="Symbol" panose="05050102010706020507" pitchFamily="18" charset="2"/>
              </a:rPr>
              <a:t>)},</a:t>
            </a:r>
          </a:p>
          <a:p>
            <a:pPr marL="0" indent="0" algn="just">
              <a:buFontTx/>
              <a:buNone/>
              <a:defRPr/>
            </a:pPr>
            <a:r>
              <a:rPr lang="vi-VN" sz="2400" dirty="0">
                <a:latin typeface="Times New Roman" panose="02020603050405020304" pitchFamily="18" charset="0"/>
                <a:cs typeface="Times New Roman" panose="02020603050405020304" pitchFamily="18" charset="0"/>
              </a:rPr>
              <a:t>Vì thế tập </a:t>
            </a:r>
            <a:r>
              <a:rPr lang="vi-VN" sz="2400" i="1" dirty="0">
                <a:latin typeface="Times New Roman" panose="02020603050405020304" pitchFamily="18" charset="0"/>
                <a:cs typeface="Times New Roman" panose="02020603050405020304" pitchFamily="18" charset="0"/>
              </a:rPr>
              <a:t>D</a:t>
            </a:r>
            <a:r>
              <a:rPr lang="vi-VN" sz="2400" dirty="0">
                <a:latin typeface="Times New Roman" panose="02020603050405020304" pitchFamily="18" charset="0"/>
                <a:cs typeface="Times New Roman" panose="02020603050405020304" pitchFamily="18" charset="0"/>
              </a:rPr>
              <a:t>(</a:t>
            </a:r>
            <a:r>
              <a:rPr lang="vi-VN" sz="2400" i="1" dirty="0">
                <a:latin typeface="Times New Roman" panose="02020603050405020304" pitchFamily="18" charset="0"/>
                <a:cs typeface="Times New Roman" panose="02020603050405020304" pitchFamily="18" charset="0"/>
              </a:rPr>
              <a:t>a</a:t>
            </a:r>
            <a:r>
              <a:rPr lang="vi-VN" sz="2400" baseline="-25000" dirty="0">
                <a:latin typeface="Times New Roman" panose="02020603050405020304" pitchFamily="18" charset="0"/>
                <a:cs typeface="Times New Roman" panose="02020603050405020304" pitchFamily="18" charset="0"/>
              </a:rPr>
              <a:t>1</a:t>
            </a:r>
            <a:r>
              <a:rPr lang="vi-VN" sz="2400" i="1" dirty="0">
                <a:latin typeface="Times New Roman" panose="02020603050405020304" pitchFamily="18" charset="0"/>
                <a:cs typeface="Times New Roman" panose="02020603050405020304" pitchFamily="18" charset="0"/>
              </a:rPr>
              <a:t>,..., a</a:t>
            </a:r>
            <a:r>
              <a:rPr lang="vi-VN" sz="2400" i="1" baseline="-25000" dirty="0">
                <a:latin typeface="Times New Roman" panose="02020603050405020304" pitchFamily="18" charset="0"/>
                <a:cs typeface="Times New Roman" panose="02020603050405020304" pitchFamily="18" charset="0"/>
              </a:rPr>
              <a:t>k</a:t>
            </a:r>
            <a:r>
              <a:rPr lang="vi-VN" sz="2400" dirty="0">
                <a:latin typeface="Times New Roman" panose="02020603050405020304" pitchFamily="18" charset="0"/>
                <a:cs typeface="Times New Roman" panose="02020603050405020304" pitchFamily="18" charset="0"/>
              </a:rPr>
              <a:t>)</a:t>
            </a:r>
            <a:r>
              <a:rPr lang="vi-VN" sz="2400" i="1"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chắc chắn không chứa phương án tối ưu và c</a:t>
            </a:r>
            <a:r>
              <a:rPr lang="en-US" sz="2400" dirty="0">
                <a:latin typeface="Times New Roman" panose="02020603050405020304" pitchFamily="18" charset="0"/>
                <a:cs typeface="Times New Roman" panose="02020603050405020304" pitchFamily="18" charset="0"/>
              </a:rPr>
              <a:t>ó</a:t>
            </a:r>
            <a:r>
              <a:rPr lang="vi-VN" sz="2400" dirty="0">
                <a:latin typeface="Times New Roman" panose="02020603050405020304" pitchFamily="18" charset="0"/>
                <a:cs typeface="Times New Roman" panose="02020603050405020304" pitchFamily="18" charset="0"/>
              </a:rPr>
              <a:t> thể loại bỏ khỏi qu</a:t>
            </a:r>
            <a:r>
              <a:rPr lang="en-US" sz="2400" dirty="0">
                <a:latin typeface="Times New Roman" panose="02020603050405020304" pitchFamily="18" charset="0"/>
                <a:cs typeface="Times New Roman" panose="02020603050405020304" pitchFamily="18" charset="0"/>
              </a:rPr>
              <a:t>á</a:t>
            </a:r>
            <a:r>
              <a:rPr lang="vi-VN" sz="2400" dirty="0">
                <a:latin typeface="Times New Roman" panose="02020603050405020304" pitchFamily="18" charset="0"/>
                <a:cs typeface="Times New Roman" panose="02020603050405020304" pitchFamily="18" charset="0"/>
              </a:rPr>
              <a:t> tr</a:t>
            </a:r>
            <a:r>
              <a:rPr lang="en-US" sz="2400" dirty="0">
                <a:latin typeface="Times New Roman" panose="02020603050405020304" pitchFamily="18" charset="0"/>
                <a:cs typeface="Times New Roman" panose="02020603050405020304" pitchFamily="18" charset="0"/>
              </a:rPr>
              <a:t>ì</a:t>
            </a:r>
            <a:r>
              <a:rPr lang="vi-VN" sz="2400" dirty="0">
                <a:latin typeface="Times New Roman" panose="02020603050405020304" pitchFamily="18" charset="0"/>
                <a:cs typeface="Times New Roman" panose="02020603050405020304" pitchFamily="18" charset="0"/>
              </a:rPr>
              <a:t>nh duyệt.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272867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C8E11DCA-6FB2-42F6-BD66-1A67CBFD891D}"/>
              </a:ext>
            </a:extLst>
          </p:cNvPr>
          <p:cNvSpPr>
            <a:spLocks noGrp="1" noChangeArrowheads="1"/>
          </p:cNvSpPr>
          <p:nvPr>
            <p:ph type="title"/>
          </p:nvPr>
        </p:nvSpPr>
        <p:spPr>
          <a:xfrm>
            <a:off x="0" y="0"/>
            <a:ext cx="9144000" cy="838200"/>
          </a:xfrm>
        </p:spPr>
        <p:txBody>
          <a:bodyPr>
            <a:normAutofit/>
          </a:bodyPr>
          <a:lstStyle/>
          <a:p>
            <a:r>
              <a:rPr lang="en-US" altLang="en-US" sz="3500" dirty="0" err="1"/>
              <a:t>Thuật</a:t>
            </a:r>
            <a:r>
              <a:rPr lang="en-US" altLang="en-US" sz="3500" dirty="0"/>
              <a:t> </a:t>
            </a:r>
            <a:r>
              <a:rPr lang="en-US" altLang="en-US" sz="3500" dirty="0" err="1"/>
              <a:t>toán</a:t>
            </a:r>
            <a:r>
              <a:rPr lang="en-US" altLang="en-US" sz="3500" dirty="0"/>
              <a:t> </a:t>
            </a:r>
            <a:r>
              <a:rPr lang="en-US" altLang="en-US" sz="3500" dirty="0" err="1"/>
              <a:t>nhánh</a:t>
            </a:r>
            <a:r>
              <a:rPr lang="en-US" altLang="en-US" sz="3500" dirty="0"/>
              <a:t> </a:t>
            </a:r>
            <a:r>
              <a:rPr lang="en-US" altLang="en-US" sz="3500" dirty="0" err="1"/>
              <a:t>cận</a:t>
            </a:r>
            <a:endParaRPr lang="en-US" altLang="en-US" sz="3500" dirty="0"/>
          </a:p>
        </p:txBody>
      </p:sp>
      <p:sp>
        <p:nvSpPr>
          <p:cNvPr id="55299" name="Rectangle 3">
            <a:extLst>
              <a:ext uri="{FF2B5EF4-FFF2-40B4-BE49-F238E27FC236}">
                <a16:creationId xmlns:a16="http://schemas.microsoft.com/office/drawing/2014/main" id="{90C5CC79-3F58-4979-87A3-78D6AD5B0DDE}"/>
              </a:ext>
            </a:extLst>
          </p:cNvPr>
          <p:cNvSpPr>
            <a:spLocks noGrp="1" noChangeArrowheads="1"/>
          </p:cNvSpPr>
          <p:nvPr>
            <p:ph type="body" idx="1"/>
          </p:nvPr>
        </p:nvSpPr>
        <p:spPr>
          <a:xfrm>
            <a:off x="0" y="838200"/>
            <a:ext cx="8686800" cy="5410200"/>
          </a:xfrm>
        </p:spPr>
        <p:txBody>
          <a:bodyPr>
            <a:normAutofit fontScale="92500" lnSpcReduction="20000"/>
          </a:bodyPr>
          <a:lstStyle/>
          <a:p>
            <a:pPr>
              <a:lnSpc>
                <a:spcPct val="90000"/>
              </a:lnSpc>
              <a:buFont typeface="Wingdings" panose="05000000000000000000" pitchFamily="2" charset="2"/>
              <a:buNone/>
              <a:defRPr/>
            </a:pPr>
            <a:r>
              <a:rPr lang="en-GB" sz="1200" b="1" dirty="0">
                <a:latin typeface="Courier New" panose="02070309020205020404" pitchFamily="49" charset="0"/>
                <a:cs typeface="Courier New" panose="02070309020205020404" pitchFamily="49" charset="0"/>
              </a:rPr>
              <a:t>void</a:t>
            </a:r>
            <a:r>
              <a:rPr lang="en-GB" sz="1200"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Try(</a:t>
            </a:r>
            <a:r>
              <a:rPr lang="en-GB" sz="1200" b="1" dirty="0" err="1" smtClean="0">
                <a:latin typeface="Courier New" panose="02070309020205020404" pitchFamily="49" charset="0"/>
                <a:cs typeface="Courier New" panose="02070309020205020404" pitchFamily="49" charset="0"/>
              </a:rPr>
              <a:t>int</a:t>
            </a:r>
            <a:r>
              <a:rPr lang="en-GB" sz="1200" b="1" dirty="0" smtClean="0">
                <a:latin typeface="Courier New" panose="02070309020205020404" pitchFamily="49" charset="0"/>
                <a:cs typeface="Courier New" panose="02070309020205020404" pitchFamily="49" charset="0"/>
              </a:rPr>
              <a:t> </a:t>
            </a:r>
            <a:r>
              <a:rPr lang="en-GB" sz="1200" b="1" dirty="0">
                <a:latin typeface="Courier New" panose="02070309020205020404" pitchFamily="49" charset="0"/>
                <a:cs typeface="Courier New" panose="02070309020205020404" pitchFamily="49" charset="0"/>
              </a:rPr>
              <a:t>k) </a:t>
            </a:r>
          </a:p>
          <a:p>
            <a:pPr>
              <a:lnSpc>
                <a:spcPct val="90000"/>
              </a:lnSpc>
              <a:buFont typeface="Wingdings" panose="05000000000000000000" pitchFamily="2" charset="2"/>
              <a:buNone/>
              <a:defRPr/>
            </a:pPr>
            <a:r>
              <a:rPr lang="en-GB" sz="1200" b="1" dirty="0">
                <a:latin typeface="Courier New" panose="02070309020205020404" pitchFamily="49" charset="0"/>
                <a:cs typeface="Courier New" panose="02070309020205020404" pitchFamily="49" charset="0"/>
              </a:rPr>
              <a:t>{</a:t>
            </a:r>
          </a:p>
          <a:p>
            <a:pPr>
              <a:lnSpc>
                <a:spcPct val="90000"/>
              </a:lnSpc>
              <a:buFont typeface="Wingdings" panose="05000000000000000000" pitchFamily="2" charset="2"/>
              <a:buNone/>
              <a:defRPr/>
            </a:pPr>
            <a:r>
              <a:rPr lang="en-GB" sz="1200" dirty="0">
                <a:latin typeface="Courier New" panose="02070309020205020404" pitchFamily="49" charset="0"/>
                <a:cs typeface="Courier New" panose="02070309020205020404" pitchFamily="49" charset="0"/>
              </a:rPr>
              <a:t>    </a:t>
            </a:r>
            <a:r>
              <a:rPr lang="en-GB" sz="1200" dirty="0" smtClean="0">
                <a:latin typeface="Courier New" panose="02070309020205020404" pitchFamily="49" charset="0"/>
                <a:cs typeface="Courier New" panose="02070309020205020404" pitchFamily="49" charset="0"/>
              </a:rPr>
              <a:t>//</a:t>
            </a:r>
            <a:r>
              <a:rPr lang="en-GB" sz="1200" dirty="0" err="1" smtClean="0">
                <a:latin typeface="Courier New" panose="02070309020205020404" pitchFamily="49" charset="0"/>
                <a:cs typeface="Courier New" panose="02070309020205020404" pitchFamily="49" charset="0"/>
              </a:rPr>
              <a:t>Xây</a:t>
            </a:r>
            <a:r>
              <a:rPr lang="en-GB" sz="1200" dirty="0" smtClean="0">
                <a:latin typeface="Courier New" panose="02070309020205020404" pitchFamily="49" charset="0"/>
                <a:cs typeface="Courier New" panose="02070309020205020404" pitchFamily="49" charset="0"/>
              </a:rPr>
              <a:t> </a:t>
            </a:r>
            <a:r>
              <a:rPr lang="en-GB" sz="1200" dirty="0" err="1" smtClean="0">
                <a:latin typeface="Courier New" panose="02070309020205020404" pitchFamily="49" charset="0"/>
                <a:cs typeface="Courier New" panose="02070309020205020404" pitchFamily="49" charset="0"/>
              </a:rPr>
              <a:t>dựng</a:t>
            </a:r>
            <a:r>
              <a:rPr lang="en-GB" sz="1200" dirty="0" smtClean="0">
                <a:latin typeface="Courier New" panose="02070309020205020404" pitchFamily="49" charset="0"/>
                <a:cs typeface="Courier New" panose="02070309020205020404" pitchFamily="49" charset="0"/>
              </a:rPr>
              <a:t> </a:t>
            </a:r>
            <a:r>
              <a:rPr lang="en-GB" sz="1200" dirty="0" err="1" smtClean="0">
                <a:latin typeface="Courier New" panose="02070309020205020404" pitchFamily="49" charset="0"/>
                <a:cs typeface="Courier New" panose="02070309020205020404" pitchFamily="49" charset="0"/>
              </a:rPr>
              <a:t>x</a:t>
            </a:r>
            <a:r>
              <a:rPr lang="en-GB" sz="1200" baseline="-25000" dirty="0" err="1" smtClean="0">
                <a:latin typeface="Courier New" panose="02070309020205020404" pitchFamily="49" charset="0"/>
                <a:cs typeface="Courier New" panose="02070309020205020404" pitchFamily="49" charset="0"/>
              </a:rPr>
              <a:t>k</a:t>
            </a:r>
            <a:r>
              <a:rPr lang="en-GB" sz="1200" dirty="0" smtClean="0">
                <a:latin typeface="Courier New" panose="02070309020205020404" pitchFamily="49" charset="0"/>
                <a:cs typeface="Courier New" panose="02070309020205020404" pitchFamily="49" charset="0"/>
              </a:rPr>
              <a:t> </a:t>
            </a:r>
            <a:r>
              <a:rPr lang="en-GB" sz="1200" dirty="0" err="1" smtClean="0">
                <a:latin typeface="Courier New" panose="02070309020205020404" pitchFamily="49" charset="0"/>
                <a:cs typeface="Courier New" panose="02070309020205020404" pitchFamily="49" charset="0"/>
              </a:rPr>
              <a:t>từ</a:t>
            </a:r>
            <a:r>
              <a:rPr lang="en-GB" sz="1200" dirty="0" smtClean="0">
                <a:latin typeface="Courier New" panose="02070309020205020404" pitchFamily="49" charset="0"/>
                <a:cs typeface="Courier New" panose="02070309020205020404" pitchFamily="49" charset="0"/>
              </a:rPr>
              <a:t> </a:t>
            </a:r>
            <a:r>
              <a:rPr lang="en-GB" sz="1200" dirty="0" err="1" smtClean="0">
                <a:latin typeface="Courier New" panose="02070309020205020404" pitchFamily="49" charset="0"/>
                <a:cs typeface="Courier New" panose="02070309020205020404" pitchFamily="49" charset="0"/>
              </a:rPr>
              <a:t>phương</a:t>
            </a:r>
            <a:r>
              <a:rPr lang="en-GB" sz="1200" dirty="0" smtClean="0">
                <a:latin typeface="Courier New" panose="02070309020205020404" pitchFamily="49" charset="0"/>
                <a:cs typeface="Courier New" panose="02070309020205020404" pitchFamily="49" charset="0"/>
              </a:rPr>
              <a:t> </a:t>
            </a:r>
            <a:r>
              <a:rPr lang="en-GB" sz="1200" dirty="0" err="1">
                <a:latin typeface="Courier New" panose="02070309020205020404" pitchFamily="49" charset="0"/>
                <a:cs typeface="Courier New" panose="02070309020205020404" pitchFamily="49" charset="0"/>
              </a:rPr>
              <a:t>án</a:t>
            </a:r>
            <a:r>
              <a:rPr lang="en-GB" sz="1200" dirty="0">
                <a:latin typeface="Courier New" panose="02070309020205020404" pitchFamily="49" charset="0"/>
                <a:cs typeface="Courier New" panose="02070309020205020404" pitchFamily="49" charset="0"/>
              </a:rPr>
              <a:t> </a:t>
            </a:r>
            <a:r>
              <a:rPr lang="en-GB" sz="1200" dirty="0" err="1">
                <a:latin typeface="Courier New" panose="02070309020205020404" pitchFamily="49" charset="0"/>
                <a:cs typeface="Courier New" panose="02070309020205020404" pitchFamily="49" charset="0"/>
              </a:rPr>
              <a:t>bộ</a:t>
            </a:r>
            <a:r>
              <a:rPr lang="en-GB" sz="1200" dirty="0">
                <a:latin typeface="Courier New" panose="02070309020205020404" pitchFamily="49" charset="0"/>
                <a:cs typeface="Courier New" panose="02070309020205020404" pitchFamily="49" charset="0"/>
              </a:rPr>
              <a:t> </a:t>
            </a:r>
            <a:r>
              <a:rPr lang="en-GB" sz="1200" dirty="0" err="1">
                <a:latin typeface="Courier New" panose="02070309020205020404" pitchFamily="49" charset="0"/>
                <a:cs typeface="Courier New" panose="02070309020205020404" pitchFamily="49" charset="0"/>
              </a:rPr>
              <a:t>phận</a:t>
            </a:r>
            <a:r>
              <a:rPr lang="en-GB" sz="1200" dirty="0">
                <a:latin typeface="Courier New" panose="02070309020205020404" pitchFamily="49" charset="0"/>
                <a:cs typeface="Courier New" panose="02070309020205020404" pitchFamily="49" charset="0"/>
              </a:rPr>
              <a:t> (x</a:t>
            </a:r>
            <a:r>
              <a:rPr lang="en-GB" sz="1200" baseline="-25000" dirty="0">
                <a:latin typeface="Courier New" panose="02070309020205020404" pitchFamily="49" charset="0"/>
                <a:cs typeface="Courier New" panose="02070309020205020404" pitchFamily="49" charset="0"/>
              </a:rPr>
              <a:t>1</a:t>
            </a:r>
            <a:r>
              <a:rPr lang="en-GB" sz="1200" dirty="0">
                <a:latin typeface="Courier New" panose="02070309020205020404" pitchFamily="49" charset="0"/>
                <a:cs typeface="Courier New" panose="02070309020205020404" pitchFamily="49" charset="0"/>
              </a:rPr>
              <a:t>, x</a:t>
            </a:r>
            <a:r>
              <a:rPr lang="en-GB" sz="1200" baseline="-25000" dirty="0">
                <a:latin typeface="Courier New" panose="02070309020205020404" pitchFamily="49" charset="0"/>
                <a:cs typeface="Courier New" panose="02070309020205020404" pitchFamily="49" charset="0"/>
              </a:rPr>
              <a:t>2</a:t>
            </a:r>
            <a:r>
              <a:rPr lang="en-GB" sz="1200" dirty="0">
                <a:latin typeface="Courier New" panose="02070309020205020404" pitchFamily="49" charset="0"/>
                <a:cs typeface="Courier New" panose="02070309020205020404" pitchFamily="49" charset="0"/>
              </a:rPr>
              <a:t>, ..., x</a:t>
            </a:r>
            <a:r>
              <a:rPr lang="en-GB" sz="1200" baseline="-25000" dirty="0">
                <a:latin typeface="Courier New" panose="02070309020205020404" pitchFamily="49" charset="0"/>
                <a:cs typeface="Courier New" panose="02070309020205020404" pitchFamily="49" charset="0"/>
              </a:rPr>
              <a:t>k-1</a:t>
            </a:r>
            <a:r>
              <a:rPr lang="en-GB" sz="1200" dirty="0">
                <a:latin typeface="Courier New" panose="02070309020205020404" pitchFamily="49" charset="0"/>
                <a:cs typeface="Courier New" panose="02070309020205020404" pitchFamily="49" charset="0"/>
              </a:rPr>
              <a:t>)  </a:t>
            </a:r>
          </a:p>
          <a:p>
            <a:pPr>
              <a:lnSpc>
                <a:spcPct val="90000"/>
              </a:lnSpc>
              <a:buFont typeface="Wingdings" panose="05000000000000000000" pitchFamily="2" charset="2"/>
              <a:buNone/>
              <a:defRPr/>
            </a:pPr>
            <a:r>
              <a:rPr lang="en-GB" sz="1200" dirty="0">
                <a:latin typeface="Courier New" panose="02070309020205020404" pitchFamily="49" charset="0"/>
                <a:cs typeface="Courier New" panose="02070309020205020404" pitchFamily="49" charset="0"/>
              </a:rPr>
              <a:t>	</a:t>
            </a:r>
            <a:r>
              <a:rPr lang="en-GB" sz="1200" b="1" dirty="0">
                <a:latin typeface="Courier New" panose="02070309020205020404" pitchFamily="49" charset="0"/>
                <a:cs typeface="Courier New" panose="02070309020205020404" pitchFamily="49" charset="0"/>
              </a:rPr>
              <a:t>for</a:t>
            </a:r>
            <a:r>
              <a:rPr lang="en-GB" sz="1200" dirty="0">
                <a:latin typeface="Courier New" panose="02070309020205020404" pitchFamily="49" charset="0"/>
                <a:cs typeface="Courier New" panose="02070309020205020404" pitchFamily="49" charset="0"/>
              </a:rPr>
              <a:t>  </a:t>
            </a:r>
            <a:r>
              <a:rPr lang="en-GB" sz="1200" dirty="0" err="1">
                <a:latin typeface="Courier New" panose="02070309020205020404" pitchFamily="49" charset="0"/>
                <a:cs typeface="Courier New" panose="02070309020205020404" pitchFamily="49" charset="0"/>
              </a:rPr>
              <a:t>a</a:t>
            </a:r>
            <a:r>
              <a:rPr lang="en-GB" sz="1200" baseline="-25000" dirty="0" err="1">
                <a:latin typeface="Courier New" panose="02070309020205020404" pitchFamily="49" charset="0"/>
                <a:cs typeface="Courier New" panose="02070309020205020404" pitchFamily="49" charset="0"/>
              </a:rPr>
              <a:t>k</a:t>
            </a:r>
            <a:r>
              <a:rPr lang="en-GB" sz="1200" dirty="0" err="1">
                <a:latin typeface="Courier New" panose="02070309020205020404" pitchFamily="49" charset="0"/>
                <a:cs typeface="Courier New" panose="02070309020205020404" pitchFamily="49" charset="0"/>
                <a:sym typeface="Symbol" pitchFamily="18" charset="2"/>
              </a:rPr>
              <a:t></a:t>
            </a:r>
            <a:r>
              <a:rPr lang="en-GB" sz="1200" dirty="0" err="1">
                <a:latin typeface="Courier New" panose="02070309020205020404" pitchFamily="49" charset="0"/>
                <a:cs typeface="Courier New" panose="02070309020205020404" pitchFamily="49" charset="0"/>
              </a:rPr>
              <a:t>A</a:t>
            </a:r>
            <a:r>
              <a:rPr lang="en-GB" sz="1200" baseline="-25000" dirty="0" err="1">
                <a:latin typeface="Courier New" panose="02070309020205020404" pitchFamily="49" charset="0"/>
                <a:cs typeface="Courier New" panose="02070309020205020404" pitchFamily="49" charset="0"/>
              </a:rPr>
              <a:t>k</a:t>
            </a:r>
            <a:endParaRPr lang="en-GB" sz="1200" dirty="0">
              <a:latin typeface="Courier New" panose="02070309020205020404" pitchFamily="49" charset="0"/>
              <a:cs typeface="Courier New" panose="02070309020205020404" pitchFamily="49" charset="0"/>
            </a:endParaRPr>
          </a:p>
          <a:p>
            <a:pPr>
              <a:lnSpc>
                <a:spcPct val="90000"/>
              </a:lnSpc>
              <a:buFont typeface="Wingdings" panose="05000000000000000000" pitchFamily="2" charset="2"/>
              <a:buNone/>
              <a:defRPr/>
            </a:pPr>
            <a:r>
              <a:rPr lang="en-GB" sz="1200" dirty="0">
                <a:latin typeface="Courier New" panose="02070309020205020404" pitchFamily="49" charset="0"/>
                <a:cs typeface="Courier New" panose="02070309020205020404" pitchFamily="49" charset="0"/>
              </a:rPr>
              <a:t>	   </a:t>
            </a:r>
            <a:r>
              <a:rPr lang="en-GB" sz="1200" b="1" dirty="0">
                <a:latin typeface="Courier New" panose="02070309020205020404" pitchFamily="49" charset="0"/>
                <a:cs typeface="Courier New" panose="02070309020205020404" pitchFamily="49" charset="0"/>
              </a:rPr>
              <a:t>if</a:t>
            </a:r>
            <a:r>
              <a:rPr lang="en-GB" sz="1200" dirty="0">
                <a:latin typeface="Courier New" panose="02070309020205020404" pitchFamily="49" charset="0"/>
                <a:cs typeface="Courier New" panose="02070309020205020404" pitchFamily="49" charset="0"/>
              </a:rPr>
              <a:t>   (</a:t>
            </a:r>
            <a:r>
              <a:rPr lang="en-GB" sz="1200" dirty="0" err="1">
                <a:latin typeface="Courier New" panose="02070309020205020404" pitchFamily="49" charset="0"/>
                <a:cs typeface="Courier New" panose="02070309020205020404" pitchFamily="49" charset="0"/>
              </a:rPr>
              <a:t>a</a:t>
            </a:r>
            <a:r>
              <a:rPr lang="en-GB" sz="1200" baseline="-25000" dirty="0" err="1">
                <a:latin typeface="Courier New" panose="02070309020205020404" pitchFamily="49" charset="0"/>
                <a:cs typeface="Courier New" panose="02070309020205020404" pitchFamily="49" charset="0"/>
              </a:rPr>
              <a:t>k</a:t>
            </a:r>
            <a:r>
              <a:rPr lang="en-GB" sz="1200" dirty="0" err="1">
                <a:latin typeface="Courier New" panose="02070309020205020404" pitchFamily="49" charset="0"/>
                <a:cs typeface="Courier New" panose="02070309020205020404" pitchFamily="49" charset="0"/>
                <a:sym typeface="Symbol" pitchFamily="18" charset="2"/>
              </a:rPr>
              <a:t>S</a:t>
            </a:r>
            <a:r>
              <a:rPr lang="en-GB" sz="1200" baseline="-25000" dirty="0" err="1">
                <a:latin typeface="Courier New" panose="02070309020205020404" pitchFamily="49" charset="0"/>
                <a:cs typeface="Courier New" panose="02070309020205020404" pitchFamily="49" charset="0"/>
                <a:sym typeface="Symbol" pitchFamily="18" charset="2"/>
              </a:rPr>
              <a:t>k</a:t>
            </a:r>
            <a:r>
              <a:rPr lang="en-GB" sz="1200" dirty="0">
                <a:latin typeface="Courier New" panose="02070309020205020404" pitchFamily="49" charset="0"/>
                <a:cs typeface="Courier New" panose="02070309020205020404" pitchFamily="49" charset="0"/>
              </a:rPr>
              <a:t> )</a:t>
            </a:r>
          </a:p>
          <a:p>
            <a:pPr>
              <a:lnSpc>
                <a:spcPct val="90000"/>
              </a:lnSpc>
              <a:buFont typeface="Wingdings" panose="05000000000000000000" pitchFamily="2" charset="2"/>
              <a:buNone/>
              <a:defRPr/>
            </a:pPr>
            <a:r>
              <a:rPr lang="en-GB" sz="1200" dirty="0">
                <a:latin typeface="Courier New" panose="02070309020205020404" pitchFamily="49" charset="0"/>
                <a:cs typeface="Courier New" panose="02070309020205020404" pitchFamily="49" charset="0"/>
              </a:rPr>
              <a:t>	   {</a:t>
            </a:r>
          </a:p>
          <a:p>
            <a:pPr>
              <a:lnSpc>
                <a:spcPct val="90000"/>
              </a:lnSpc>
              <a:buFont typeface="Wingdings" panose="05000000000000000000" pitchFamily="2" charset="2"/>
              <a:buNone/>
              <a:defRPr/>
            </a:pPr>
            <a:r>
              <a:rPr lang="en-GB" sz="1200" dirty="0">
                <a:latin typeface="Courier New" panose="02070309020205020404" pitchFamily="49" charset="0"/>
                <a:cs typeface="Courier New" panose="02070309020205020404" pitchFamily="49" charset="0"/>
              </a:rPr>
              <a:t>		</a:t>
            </a:r>
            <a:r>
              <a:rPr lang="en-GB" sz="1200" dirty="0" err="1">
                <a:latin typeface="Courier New" panose="02070309020205020404" pitchFamily="49" charset="0"/>
                <a:cs typeface="Courier New" panose="02070309020205020404" pitchFamily="49" charset="0"/>
              </a:rPr>
              <a:t>x</a:t>
            </a:r>
            <a:r>
              <a:rPr lang="en-GB" sz="1200" baseline="-25000" dirty="0" err="1">
                <a:latin typeface="Courier New" panose="02070309020205020404" pitchFamily="49" charset="0"/>
                <a:cs typeface="Courier New" panose="02070309020205020404" pitchFamily="49" charset="0"/>
              </a:rPr>
              <a:t>k</a:t>
            </a:r>
            <a:r>
              <a:rPr lang="en-GB" sz="1200" dirty="0">
                <a:latin typeface="Courier New" panose="02070309020205020404" pitchFamily="49" charset="0"/>
                <a:cs typeface="Courier New" panose="02070309020205020404" pitchFamily="49" charset="0"/>
              </a:rPr>
              <a:t> =  </a:t>
            </a:r>
            <a:r>
              <a:rPr lang="en-GB" sz="1200" dirty="0" err="1">
                <a:latin typeface="Courier New" panose="02070309020205020404" pitchFamily="49" charset="0"/>
                <a:cs typeface="Courier New" panose="02070309020205020404" pitchFamily="49" charset="0"/>
              </a:rPr>
              <a:t>a</a:t>
            </a:r>
            <a:r>
              <a:rPr lang="en-GB" sz="1200" baseline="-25000" dirty="0" err="1">
                <a:latin typeface="Courier New" panose="02070309020205020404" pitchFamily="49" charset="0"/>
                <a:cs typeface="Courier New" panose="02070309020205020404" pitchFamily="49" charset="0"/>
              </a:rPr>
              <a:t>k</a:t>
            </a:r>
            <a:r>
              <a:rPr lang="en-GB" sz="1200" dirty="0">
                <a:latin typeface="Courier New" panose="02070309020205020404" pitchFamily="49" charset="0"/>
                <a:cs typeface="Courier New" panose="02070309020205020404" pitchFamily="49" charset="0"/>
              </a:rPr>
              <a:t>; </a:t>
            </a:r>
          </a:p>
          <a:p>
            <a:pPr>
              <a:lnSpc>
                <a:spcPct val="90000"/>
              </a:lnSpc>
              <a:buFont typeface="Wingdings" panose="05000000000000000000" pitchFamily="2" charset="2"/>
              <a:buNone/>
              <a:defRPr/>
            </a:pPr>
            <a:r>
              <a:rPr lang="en-GB" sz="1200" dirty="0">
                <a:latin typeface="Courier New" panose="02070309020205020404" pitchFamily="49" charset="0"/>
                <a:cs typeface="Courier New" panose="02070309020205020404" pitchFamily="49" charset="0"/>
              </a:rPr>
              <a:t>		</a:t>
            </a:r>
            <a:r>
              <a:rPr lang="en-GB" sz="1200" b="1" dirty="0">
                <a:latin typeface="Courier New" panose="02070309020205020404" pitchFamily="49" charset="0"/>
                <a:cs typeface="Courier New" panose="02070309020205020404" pitchFamily="49" charset="0"/>
              </a:rPr>
              <a:t>if</a:t>
            </a:r>
            <a:r>
              <a:rPr lang="en-GB" sz="1200" dirty="0">
                <a:latin typeface="Courier New" panose="02070309020205020404" pitchFamily="49" charset="0"/>
                <a:cs typeface="Courier New" panose="02070309020205020404" pitchFamily="49" charset="0"/>
              </a:rPr>
              <a:t>   (k == n) </a:t>
            </a:r>
            <a:r>
              <a:rPr lang="en-GB" sz="1200" dirty="0" smtClean="0">
                <a:latin typeface="Courier New" panose="02070309020205020404" pitchFamily="49" charset="0"/>
                <a:cs typeface="Courier New" panose="02070309020205020404" pitchFamily="49" charset="0"/>
              </a:rPr>
              <a:t>then </a:t>
            </a:r>
            <a:r>
              <a:rPr lang="en-GB" sz="1200" dirty="0">
                <a:latin typeface="Courier New" panose="02070309020205020404" pitchFamily="49" charset="0"/>
                <a:cs typeface="Courier New" panose="02070309020205020404" pitchFamily="49" charset="0"/>
              </a:rPr>
              <a:t>&lt; </a:t>
            </a:r>
            <a:r>
              <a:rPr lang="en-GB" sz="1200" dirty="0" err="1">
                <a:latin typeface="Courier New" panose="02070309020205020404" pitchFamily="49" charset="0"/>
                <a:cs typeface="Courier New" panose="02070309020205020404" pitchFamily="49" charset="0"/>
              </a:rPr>
              <a:t>Cập</a:t>
            </a:r>
            <a:r>
              <a:rPr lang="en-GB" sz="1200" dirty="0">
                <a:latin typeface="Courier New" panose="02070309020205020404" pitchFamily="49" charset="0"/>
                <a:cs typeface="Courier New" panose="02070309020205020404" pitchFamily="49" charset="0"/>
              </a:rPr>
              <a:t> </a:t>
            </a:r>
            <a:r>
              <a:rPr lang="en-GB" sz="1200" dirty="0" err="1">
                <a:latin typeface="Courier New" panose="02070309020205020404" pitchFamily="49" charset="0"/>
                <a:cs typeface="Courier New" panose="02070309020205020404" pitchFamily="49" charset="0"/>
              </a:rPr>
              <a:t>nhật</a:t>
            </a:r>
            <a:r>
              <a:rPr lang="en-GB" sz="1200" dirty="0">
                <a:latin typeface="Courier New" panose="02070309020205020404" pitchFamily="49" charset="0"/>
                <a:cs typeface="Courier New" panose="02070309020205020404" pitchFamily="49" charset="0"/>
              </a:rPr>
              <a:t> </a:t>
            </a:r>
            <a:r>
              <a:rPr lang="en-GB" sz="1200" dirty="0" err="1">
                <a:latin typeface="Courier New" panose="02070309020205020404" pitchFamily="49" charset="0"/>
                <a:cs typeface="Courier New" panose="02070309020205020404" pitchFamily="49" charset="0"/>
              </a:rPr>
              <a:t>kỷ</a:t>
            </a:r>
            <a:r>
              <a:rPr lang="en-GB" sz="1200" dirty="0">
                <a:latin typeface="Courier New" panose="02070309020205020404" pitchFamily="49" charset="0"/>
                <a:cs typeface="Courier New" panose="02070309020205020404" pitchFamily="49" charset="0"/>
              </a:rPr>
              <a:t> </a:t>
            </a:r>
            <a:r>
              <a:rPr lang="en-GB" sz="1200" dirty="0" err="1">
                <a:latin typeface="Courier New" panose="02070309020205020404" pitchFamily="49" charset="0"/>
                <a:cs typeface="Courier New" panose="02070309020205020404" pitchFamily="49" charset="0"/>
              </a:rPr>
              <a:t>lục</a:t>
            </a:r>
            <a:r>
              <a:rPr lang="en-GB" sz="1200" dirty="0">
                <a:latin typeface="Courier New" panose="02070309020205020404" pitchFamily="49" charset="0"/>
                <a:cs typeface="Courier New" panose="02070309020205020404" pitchFamily="49" charset="0"/>
              </a:rPr>
              <a:t>&gt;;</a:t>
            </a:r>
          </a:p>
          <a:p>
            <a:pPr>
              <a:lnSpc>
                <a:spcPct val="90000"/>
              </a:lnSpc>
              <a:buFont typeface="Wingdings" panose="05000000000000000000" pitchFamily="2" charset="2"/>
              <a:buNone/>
              <a:defRPr/>
            </a:pPr>
            <a:r>
              <a:rPr lang="en-GB" sz="1200" dirty="0">
                <a:latin typeface="Courier New" panose="02070309020205020404" pitchFamily="49" charset="0"/>
                <a:cs typeface="Courier New" panose="02070309020205020404" pitchFamily="49" charset="0"/>
              </a:rPr>
              <a:t>		</a:t>
            </a:r>
            <a:r>
              <a:rPr lang="en-GB" sz="1200" b="1" dirty="0">
                <a:latin typeface="Courier New" panose="02070309020205020404" pitchFamily="49" charset="0"/>
                <a:cs typeface="Courier New" panose="02070309020205020404" pitchFamily="49" charset="0"/>
              </a:rPr>
              <a:t>else </a:t>
            </a:r>
            <a:r>
              <a:rPr lang="en-GB" sz="1200" b="1" dirty="0">
                <a:solidFill>
                  <a:srgbClr val="C00000"/>
                </a:solidFill>
                <a:latin typeface="Courier New" panose="02070309020205020404" pitchFamily="49" charset="0"/>
                <a:cs typeface="Courier New" panose="02070309020205020404" pitchFamily="49" charset="0"/>
              </a:rPr>
              <a:t>if</a:t>
            </a:r>
            <a:r>
              <a:rPr lang="en-GB" sz="1200" dirty="0">
                <a:solidFill>
                  <a:srgbClr val="C00000"/>
                </a:solidFill>
                <a:latin typeface="Courier New" panose="02070309020205020404" pitchFamily="49" charset="0"/>
                <a:cs typeface="Courier New" panose="02070309020205020404" pitchFamily="49" charset="0"/>
              </a:rPr>
              <a:t>   (</a:t>
            </a:r>
            <a:r>
              <a:rPr lang="en-GB" sz="1200" i="1" dirty="0">
                <a:solidFill>
                  <a:srgbClr val="C00000"/>
                </a:solidFill>
                <a:latin typeface="Courier New" panose="02070309020205020404" pitchFamily="49" charset="0"/>
                <a:cs typeface="Courier New" panose="02070309020205020404" pitchFamily="49" charset="0"/>
              </a:rPr>
              <a:t>g</a:t>
            </a:r>
            <a:r>
              <a:rPr lang="en-GB" sz="1200" dirty="0">
                <a:solidFill>
                  <a:srgbClr val="C00000"/>
                </a:solidFill>
                <a:latin typeface="Courier New" panose="02070309020205020404" pitchFamily="49" charset="0"/>
                <a:cs typeface="Courier New" panose="02070309020205020404" pitchFamily="49" charset="0"/>
              </a:rPr>
              <a:t>(</a:t>
            </a:r>
            <a:r>
              <a:rPr lang="en-GB" sz="1200" i="1" dirty="0">
                <a:solidFill>
                  <a:srgbClr val="C00000"/>
                </a:solidFill>
                <a:latin typeface="Courier New" panose="02070309020205020404" pitchFamily="49" charset="0"/>
                <a:cs typeface="Courier New" panose="02070309020205020404" pitchFamily="49" charset="0"/>
              </a:rPr>
              <a:t>x</a:t>
            </a:r>
            <a:r>
              <a:rPr lang="en-GB" sz="1200" baseline="-25000" dirty="0">
                <a:solidFill>
                  <a:srgbClr val="C00000"/>
                </a:solidFill>
                <a:latin typeface="Courier New" panose="02070309020205020404" pitchFamily="49" charset="0"/>
                <a:cs typeface="Courier New" panose="02070309020205020404" pitchFamily="49" charset="0"/>
              </a:rPr>
              <a:t>1</a:t>
            </a:r>
            <a:r>
              <a:rPr lang="en-GB" sz="1200" dirty="0">
                <a:solidFill>
                  <a:srgbClr val="C00000"/>
                </a:solidFill>
                <a:latin typeface="Courier New" panose="02070309020205020404" pitchFamily="49" charset="0"/>
                <a:cs typeface="Courier New" panose="02070309020205020404" pitchFamily="49" charset="0"/>
              </a:rPr>
              <a:t>,..., </a:t>
            </a:r>
            <a:r>
              <a:rPr lang="en-GB" sz="1200" i="1" dirty="0" err="1">
                <a:solidFill>
                  <a:srgbClr val="C00000"/>
                </a:solidFill>
                <a:latin typeface="Courier New" panose="02070309020205020404" pitchFamily="49" charset="0"/>
                <a:cs typeface="Courier New" panose="02070309020205020404" pitchFamily="49" charset="0"/>
              </a:rPr>
              <a:t>x</a:t>
            </a:r>
            <a:r>
              <a:rPr lang="en-GB" sz="1200" i="1" baseline="-25000" dirty="0" err="1">
                <a:solidFill>
                  <a:srgbClr val="C00000"/>
                </a:solidFill>
                <a:latin typeface="Courier New" panose="02070309020205020404" pitchFamily="49" charset="0"/>
                <a:cs typeface="Courier New" panose="02070309020205020404" pitchFamily="49" charset="0"/>
              </a:rPr>
              <a:t>k</a:t>
            </a:r>
            <a:r>
              <a:rPr lang="en-GB" sz="1200" dirty="0">
                <a:solidFill>
                  <a:srgbClr val="C00000"/>
                </a:solidFill>
                <a:latin typeface="Courier New" panose="02070309020205020404" pitchFamily="49" charset="0"/>
                <a:cs typeface="Courier New" panose="02070309020205020404" pitchFamily="49" charset="0"/>
              </a:rPr>
              <a:t>)  </a:t>
            </a:r>
            <a:r>
              <a:rPr lang="en-GB" sz="1200" dirty="0" smtClean="0">
                <a:solidFill>
                  <a:srgbClr val="C00000"/>
                </a:solidFill>
                <a:latin typeface="Courier New" panose="02070309020205020404" pitchFamily="49" charset="0"/>
                <a:cs typeface="Courier New" panose="02070309020205020404" pitchFamily="49" charset="0"/>
                <a:sym typeface="Symbol" pitchFamily="18" charset="2"/>
              </a:rPr>
              <a:t></a:t>
            </a:r>
            <a:r>
              <a:rPr lang="vi-VN" sz="1200" dirty="0" smtClean="0">
                <a:solidFill>
                  <a:srgbClr val="C00000"/>
                </a:solidFill>
                <a:latin typeface="Courier New" panose="02070309020205020404" pitchFamily="49" charset="0"/>
                <a:cs typeface="Courier New" panose="02070309020205020404" pitchFamily="49" charset="0"/>
                <a:sym typeface="Symbol" pitchFamily="18" charset="2"/>
              </a:rPr>
              <a:t> </a:t>
            </a:r>
            <a:r>
              <a:rPr lang="vi-VN" sz="1200" i="1" dirty="0" smtClean="0">
                <a:solidFill>
                  <a:srgbClr val="C00000"/>
                </a:solidFill>
                <a:latin typeface="Courier New" panose="02070309020205020404" pitchFamily="49" charset="0"/>
                <a:cs typeface="Courier New" panose="02070309020205020404" pitchFamily="49" charset="0"/>
                <a:sym typeface="Symbol" pitchFamily="18" charset="2"/>
              </a:rPr>
              <a:t>f</a:t>
            </a:r>
            <a:r>
              <a:rPr lang="vi-VN" sz="1200" dirty="0" smtClean="0">
                <a:solidFill>
                  <a:srgbClr val="C00000"/>
                </a:solidFill>
                <a:latin typeface="Courier New" panose="02070309020205020404" pitchFamily="49" charset="0"/>
                <a:cs typeface="Courier New" panose="02070309020205020404" pitchFamily="49" charset="0"/>
                <a:sym typeface="Symbol" pitchFamily="18" charset="2"/>
              </a:rPr>
              <a:t>*</a:t>
            </a:r>
            <a:r>
              <a:rPr lang="en-GB" sz="1200" dirty="0" smtClean="0">
                <a:solidFill>
                  <a:srgbClr val="C00000"/>
                </a:solidFill>
                <a:latin typeface="Courier New" panose="02070309020205020404" pitchFamily="49" charset="0"/>
                <a:cs typeface="Courier New" panose="02070309020205020404" pitchFamily="49" charset="0"/>
              </a:rPr>
              <a:t>)</a:t>
            </a:r>
            <a:r>
              <a:rPr lang="en-GB" sz="1200" dirty="0" smtClean="0">
                <a:latin typeface="Courier New" panose="02070309020205020404" pitchFamily="49" charset="0"/>
                <a:cs typeface="Courier New" panose="02070309020205020404" pitchFamily="49" charset="0"/>
              </a:rPr>
              <a:t> Try(k+1</a:t>
            </a:r>
            <a:r>
              <a:rPr lang="en-GB" sz="1200" dirty="0">
                <a:latin typeface="Courier New" panose="02070309020205020404" pitchFamily="49" charset="0"/>
                <a:cs typeface="Courier New" panose="02070309020205020404" pitchFamily="49" charset="0"/>
              </a:rPr>
              <a:t>);</a:t>
            </a:r>
            <a:endParaRPr lang="en-GB" sz="1200" b="1" dirty="0">
              <a:latin typeface="Courier New" panose="02070309020205020404" pitchFamily="49" charset="0"/>
              <a:cs typeface="Courier New" panose="02070309020205020404" pitchFamily="49" charset="0"/>
            </a:endParaRPr>
          </a:p>
          <a:p>
            <a:pPr>
              <a:lnSpc>
                <a:spcPct val="90000"/>
              </a:lnSpc>
              <a:buFont typeface="Wingdings" panose="05000000000000000000" pitchFamily="2" charset="2"/>
              <a:buNone/>
              <a:defRPr/>
            </a:pPr>
            <a:r>
              <a:rPr lang="en-GB" sz="1200" b="1" dirty="0">
                <a:latin typeface="Courier New" panose="02070309020205020404" pitchFamily="49" charset="0"/>
                <a:cs typeface="Courier New" panose="02070309020205020404" pitchFamily="49" charset="0"/>
              </a:rPr>
              <a:t>	    }</a:t>
            </a:r>
          </a:p>
          <a:p>
            <a:pPr>
              <a:lnSpc>
                <a:spcPct val="90000"/>
              </a:lnSpc>
              <a:buFont typeface="Wingdings" panose="05000000000000000000" pitchFamily="2" charset="2"/>
              <a:buNone/>
              <a:defRPr/>
            </a:pPr>
            <a:r>
              <a:rPr lang="en-GB" sz="1200" b="1" dirty="0" smtClean="0">
                <a:latin typeface="Courier New" panose="02070309020205020404" pitchFamily="49" charset="0"/>
                <a:cs typeface="Courier New" panose="02070309020205020404" pitchFamily="49" charset="0"/>
              </a:rPr>
              <a:t>}</a:t>
            </a:r>
          </a:p>
          <a:p>
            <a:pPr>
              <a:lnSpc>
                <a:spcPct val="90000"/>
              </a:lnSpc>
              <a:buFont typeface="Wingdings" panose="05000000000000000000" pitchFamily="2" charset="2"/>
              <a:buNone/>
              <a:defRPr/>
            </a:pPr>
            <a:endParaRPr lang="en-GB" sz="1200" b="1" dirty="0">
              <a:latin typeface="Courier New" panose="02070309020205020404" pitchFamily="49" charset="0"/>
              <a:cs typeface="Courier New" panose="02070309020205020404" pitchFamily="49" charset="0"/>
            </a:endParaRPr>
          </a:p>
          <a:p>
            <a:pPr>
              <a:buFont typeface="Wingdings" panose="05000000000000000000" pitchFamily="2" charset="2"/>
              <a:buNone/>
              <a:defRPr/>
            </a:pPr>
            <a:r>
              <a:rPr lang="en-GB" sz="1200" b="1" dirty="0">
                <a:latin typeface="Courier New" panose="02070309020205020404" pitchFamily="49" charset="0"/>
                <a:cs typeface="Courier New" panose="02070309020205020404" pitchFamily="49" charset="0"/>
              </a:rPr>
              <a:t>void  </a:t>
            </a:r>
            <a:r>
              <a:rPr lang="en-GB" sz="1200" b="1" dirty="0" err="1">
                <a:latin typeface="Courier New" panose="02070309020205020404" pitchFamily="49" charset="0"/>
                <a:cs typeface="Courier New" panose="02070309020205020404" pitchFamily="49" charset="0"/>
              </a:rPr>
              <a:t>BranchAndBound</a:t>
            </a:r>
            <a:r>
              <a:rPr lang="en-GB" sz="1200" b="1" dirty="0">
                <a:latin typeface="Courier New" panose="02070309020205020404" pitchFamily="49" charset="0"/>
                <a:cs typeface="Courier New" panose="02070309020205020404" pitchFamily="49" charset="0"/>
              </a:rPr>
              <a:t> ( )</a:t>
            </a:r>
          </a:p>
          <a:p>
            <a:pPr>
              <a:buFont typeface="Wingdings" panose="05000000000000000000" pitchFamily="2" charset="2"/>
              <a:buNone/>
              <a:defRPr/>
            </a:pPr>
            <a:r>
              <a:rPr lang="en-GB" sz="1200" b="1" dirty="0">
                <a:latin typeface="Courier New" panose="02070309020205020404" pitchFamily="49" charset="0"/>
                <a:cs typeface="Courier New" panose="02070309020205020404" pitchFamily="49" charset="0"/>
              </a:rPr>
              <a:t>{</a:t>
            </a:r>
          </a:p>
          <a:p>
            <a:pPr>
              <a:buFont typeface="Wingdings" panose="05000000000000000000" pitchFamily="2" charset="2"/>
              <a:buNone/>
              <a:defRPr/>
            </a:pP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a:t>
            </a:r>
            <a:r>
              <a:rPr lang="vi-VN" sz="1200" b="1" dirty="0" smtClean="0">
                <a:latin typeface="Courier New" panose="02070309020205020404" pitchFamily="49" charset="0"/>
                <a:cs typeface="Courier New" panose="02070309020205020404" pitchFamily="49" charset="0"/>
                <a:sym typeface="Symbol" pitchFamily="18" charset="2"/>
              </a:rPr>
              <a:t>f*</a:t>
            </a:r>
            <a:r>
              <a:rPr lang="en-GB" sz="1200" b="1" dirty="0" smtClean="0">
                <a:latin typeface="Courier New" panose="02070309020205020404" pitchFamily="49" charset="0"/>
                <a:cs typeface="Courier New" panose="02070309020205020404" pitchFamily="49" charset="0"/>
              </a:rPr>
              <a:t> </a:t>
            </a:r>
            <a:r>
              <a:rPr lang="en-GB" sz="1200" b="1" dirty="0">
                <a:latin typeface="Courier New" panose="02070309020205020404" pitchFamily="49" charset="0"/>
                <a:cs typeface="Courier New" panose="02070309020205020404" pitchFamily="49" charset="0"/>
              </a:rPr>
              <a:t>= +</a:t>
            </a:r>
            <a:r>
              <a:rPr lang="en-GB" sz="1200" b="1" dirty="0">
                <a:latin typeface="Courier New" panose="02070309020205020404" pitchFamily="49" charset="0"/>
                <a:cs typeface="Courier New" panose="02070309020205020404" pitchFamily="49" charset="0"/>
                <a:sym typeface="Symbol" pitchFamily="18" charset="2"/>
              </a:rPr>
              <a:t></a:t>
            </a:r>
            <a:r>
              <a:rPr lang="en-GB" sz="1200" b="1" dirty="0">
                <a:latin typeface="Courier New" panose="02070309020205020404" pitchFamily="49" charset="0"/>
                <a:cs typeface="Courier New" panose="02070309020205020404" pitchFamily="49" charset="0"/>
              </a:rPr>
              <a:t>; </a:t>
            </a:r>
          </a:p>
          <a:p>
            <a:pPr>
              <a:buFont typeface="Wingdings" panose="05000000000000000000" pitchFamily="2" charset="2"/>
              <a:buNone/>
              <a:defRPr/>
            </a:pPr>
            <a:r>
              <a:rPr lang="en-GB" sz="1200" dirty="0">
                <a:latin typeface="Courier New" panose="02070309020205020404" pitchFamily="49" charset="0"/>
                <a:cs typeface="Courier New" panose="02070309020205020404" pitchFamily="49" charset="0"/>
              </a:rPr>
              <a:t>	// </a:t>
            </a:r>
            <a:r>
              <a:rPr lang="en-GB" sz="1200" dirty="0" err="1">
                <a:latin typeface="Courier New" panose="02070309020205020404" pitchFamily="49" charset="0"/>
                <a:cs typeface="Courier New" panose="02070309020205020404" pitchFamily="49" charset="0"/>
              </a:rPr>
              <a:t>Nếu</a:t>
            </a:r>
            <a:r>
              <a:rPr lang="en-GB" sz="1200" dirty="0">
                <a:latin typeface="Courier New" panose="02070309020205020404" pitchFamily="49" charset="0"/>
                <a:cs typeface="Courier New" panose="02070309020205020404" pitchFamily="49" charset="0"/>
              </a:rPr>
              <a:t> </a:t>
            </a:r>
            <a:r>
              <a:rPr lang="en-GB" sz="1200" dirty="0" err="1">
                <a:latin typeface="Courier New" panose="02070309020205020404" pitchFamily="49" charset="0"/>
                <a:cs typeface="Courier New" panose="02070309020205020404" pitchFamily="49" charset="0"/>
              </a:rPr>
              <a:t>biết</a:t>
            </a:r>
            <a:r>
              <a:rPr lang="en-GB" sz="1200" dirty="0">
                <a:latin typeface="Courier New" panose="02070309020205020404" pitchFamily="49" charset="0"/>
                <a:cs typeface="Courier New" panose="02070309020205020404" pitchFamily="49" charset="0"/>
              </a:rPr>
              <a:t> </a:t>
            </a:r>
            <a:r>
              <a:rPr lang="en-GB" sz="1200" dirty="0" smtClean="0">
                <a:latin typeface="Courier New" panose="02070309020205020404" pitchFamily="49" charset="0"/>
                <a:cs typeface="Courier New" panose="02070309020205020404" pitchFamily="49" charset="0"/>
              </a:rPr>
              <a:t>p/</a:t>
            </a:r>
            <a:r>
              <a:rPr lang="en-GB" sz="1200" dirty="0" err="1" smtClean="0">
                <a:latin typeface="Courier New" panose="02070309020205020404" pitchFamily="49" charset="0"/>
                <a:cs typeface="Courier New" panose="02070309020205020404" pitchFamily="49" charset="0"/>
              </a:rPr>
              <a:t>án</a:t>
            </a:r>
            <a:r>
              <a:rPr lang="vi-VN" sz="1200" dirty="0" smtClean="0">
                <a:latin typeface="Courier New" panose="02070309020205020404" pitchFamily="49" charset="0"/>
                <a:cs typeface="Courier New" panose="02070309020205020404" pitchFamily="49" charset="0"/>
              </a:rPr>
              <a:t> x* </a:t>
            </a:r>
            <a:r>
              <a:rPr lang="en-GB" sz="1200" dirty="0" err="1" smtClean="0">
                <a:latin typeface="Courier New" panose="02070309020205020404" pitchFamily="49" charset="0"/>
                <a:cs typeface="Courier New" panose="02070309020205020404" pitchFamily="49" charset="0"/>
              </a:rPr>
              <a:t>nào</a:t>
            </a:r>
            <a:r>
              <a:rPr lang="en-GB" sz="1200" dirty="0" smtClean="0">
                <a:latin typeface="Courier New" panose="02070309020205020404" pitchFamily="49" charset="0"/>
                <a:cs typeface="Courier New" panose="02070309020205020404" pitchFamily="49" charset="0"/>
              </a:rPr>
              <a:t> </a:t>
            </a:r>
            <a:r>
              <a:rPr lang="en-GB" sz="1200" dirty="0" err="1">
                <a:latin typeface="Courier New" panose="02070309020205020404" pitchFamily="49" charset="0"/>
                <a:cs typeface="Courier New" panose="02070309020205020404" pitchFamily="49" charset="0"/>
              </a:rPr>
              <a:t>đó</a:t>
            </a:r>
            <a:r>
              <a:rPr lang="en-GB" sz="1200" dirty="0">
                <a:latin typeface="Courier New" panose="02070309020205020404" pitchFamily="49" charset="0"/>
                <a:cs typeface="Courier New" panose="02070309020205020404" pitchFamily="49" charset="0"/>
              </a:rPr>
              <a:t> </a:t>
            </a:r>
            <a:r>
              <a:rPr lang="en-GB" sz="1200" dirty="0" err="1">
                <a:latin typeface="Courier New" panose="02070309020205020404" pitchFamily="49" charset="0"/>
                <a:cs typeface="Courier New" panose="02070309020205020404" pitchFamily="49" charset="0"/>
              </a:rPr>
              <a:t>thì</a:t>
            </a:r>
            <a:r>
              <a:rPr lang="en-GB" sz="1200" dirty="0">
                <a:latin typeface="Courier New" panose="02070309020205020404" pitchFamily="49" charset="0"/>
                <a:cs typeface="Courier New" panose="02070309020205020404" pitchFamily="49" charset="0"/>
              </a:rPr>
              <a:t> </a:t>
            </a:r>
            <a:r>
              <a:rPr lang="en-GB" sz="1200" dirty="0" err="1" smtClean="0">
                <a:latin typeface="Courier New" panose="02070309020205020404" pitchFamily="49" charset="0"/>
                <a:cs typeface="Courier New" panose="02070309020205020404" pitchFamily="49" charset="0"/>
              </a:rPr>
              <a:t>đặt</a:t>
            </a:r>
            <a:r>
              <a:rPr lang="vi-VN" sz="1200" dirty="0" smtClean="0">
                <a:latin typeface="Courier New" panose="02070309020205020404" pitchFamily="49" charset="0"/>
                <a:cs typeface="Courier New" panose="02070309020205020404" pitchFamily="49" charset="0"/>
              </a:rPr>
              <a:t> f* = f(x*)</a:t>
            </a:r>
            <a:r>
              <a:rPr lang="en-GB" sz="1200" dirty="0" smtClean="0">
                <a:latin typeface="Courier New" panose="02070309020205020404" pitchFamily="49" charset="0"/>
                <a:cs typeface="Courier New" panose="02070309020205020404" pitchFamily="49" charset="0"/>
              </a:rPr>
              <a:t> </a:t>
            </a:r>
            <a:endParaRPr lang="en-GB" sz="1200" dirty="0">
              <a:latin typeface="Courier New" panose="02070309020205020404" pitchFamily="49" charset="0"/>
              <a:cs typeface="Courier New" panose="02070309020205020404" pitchFamily="49" charset="0"/>
            </a:endParaRPr>
          </a:p>
          <a:p>
            <a:pPr>
              <a:buFont typeface="Wingdings" panose="05000000000000000000" pitchFamily="2" charset="2"/>
              <a:buNone/>
              <a:defRPr/>
            </a:pP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Try(1</a:t>
            </a:r>
            <a:r>
              <a:rPr lang="en-GB" sz="1200" b="1" dirty="0">
                <a:latin typeface="Courier New" panose="02070309020205020404" pitchFamily="49" charset="0"/>
                <a:cs typeface="Courier New" panose="02070309020205020404" pitchFamily="49" charset="0"/>
              </a:rPr>
              <a:t>);</a:t>
            </a:r>
          </a:p>
          <a:p>
            <a:pPr>
              <a:buFont typeface="Wingdings" panose="05000000000000000000" pitchFamily="2" charset="2"/>
              <a:buNone/>
              <a:defRPr/>
            </a:pPr>
            <a:r>
              <a:rPr lang="en-GB" sz="1200" b="1" dirty="0">
                <a:latin typeface="Courier New" panose="02070309020205020404" pitchFamily="49" charset="0"/>
                <a:cs typeface="Courier New" panose="02070309020205020404" pitchFamily="49" charset="0"/>
              </a:rPr>
              <a:t>	if  (</a:t>
            </a:r>
            <a:r>
              <a:rPr lang="en-GB" sz="1200" b="1" dirty="0" smtClean="0">
                <a:latin typeface="Courier New" panose="02070309020205020404" pitchFamily="49" charset="0"/>
                <a:cs typeface="Courier New" panose="02070309020205020404" pitchFamily="49" charset="0"/>
              </a:rPr>
              <a:t>f*  </a:t>
            </a:r>
            <a:r>
              <a:rPr lang="en-GB" sz="1200" b="1" dirty="0">
                <a:latin typeface="Courier New" panose="02070309020205020404" pitchFamily="49" charset="0"/>
                <a:cs typeface="Courier New" panose="02070309020205020404" pitchFamily="49" charset="0"/>
              </a:rPr>
              <a:t>&lt;  +</a:t>
            </a:r>
            <a:r>
              <a:rPr lang="en-GB" sz="1200" b="1" dirty="0">
                <a:latin typeface="Courier New" panose="02070309020205020404" pitchFamily="49" charset="0"/>
                <a:cs typeface="Courier New" panose="02070309020205020404" pitchFamily="49" charset="0"/>
                <a:sym typeface="Symbol" pitchFamily="18" charset="2"/>
              </a:rPr>
              <a:t>)</a:t>
            </a:r>
            <a:r>
              <a:rPr lang="en-GB" sz="1200" b="1" dirty="0">
                <a:latin typeface="Courier New" panose="02070309020205020404" pitchFamily="49" charset="0"/>
                <a:cs typeface="Courier New" panose="02070309020205020404" pitchFamily="49" charset="0"/>
              </a:rPr>
              <a:t>  </a:t>
            </a:r>
          </a:p>
          <a:p>
            <a:pPr>
              <a:buFont typeface="Wingdings" panose="05000000000000000000" pitchFamily="2" charset="2"/>
              <a:buNone/>
              <a:defRPr/>
            </a:pPr>
            <a:r>
              <a:rPr lang="en-GB" sz="1200" dirty="0">
                <a:latin typeface="Courier New" panose="02070309020205020404" pitchFamily="49" charset="0"/>
                <a:cs typeface="Courier New" panose="02070309020205020404" pitchFamily="49" charset="0"/>
              </a:rPr>
              <a:t>            </a:t>
            </a:r>
            <a:r>
              <a:rPr lang="vi-VN" sz="1200" dirty="0" smtClean="0">
                <a:latin typeface="Courier New" panose="02070309020205020404" pitchFamily="49" charset="0"/>
                <a:cs typeface="Courier New" panose="02070309020205020404" pitchFamily="49" charset="0"/>
              </a:rPr>
              <a:t>&lt;f*</a:t>
            </a:r>
            <a:r>
              <a:rPr lang="en-GB" sz="1200" dirty="0" smtClean="0">
                <a:latin typeface="Courier New" panose="02070309020205020404" pitchFamily="49" charset="0"/>
                <a:cs typeface="Courier New" panose="02070309020205020404" pitchFamily="49" charset="0"/>
              </a:rPr>
              <a:t> </a:t>
            </a:r>
            <a:r>
              <a:rPr lang="en-GB" sz="1200" dirty="0" err="1">
                <a:latin typeface="Courier New" panose="02070309020205020404" pitchFamily="49" charset="0"/>
                <a:cs typeface="Courier New" panose="02070309020205020404" pitchFamily="49" charset="0"/>
              </a:rPr>
              <a:t>là</a:t>
            </a:r>
            <a:r>
              <a:rPr lang="en-GB" sz="1200" dirty="0">
                <a:latin typeface="Courier New" panose="02070309020205020404" pitchFamily="49" charset="0"/>
                <a:cs typeface="Courier New" panose="02070309020205020404" pitchFamily="49" charset="0"/>
              </a:rPr>
              <a:t> </a:t>
            </a:r>
            <a:r>
              <a:rPr lang="en-GB" sz="1200" dirty="0" err="1">
                <a:latin typeface="Courier New" panose="02070309020205020404" pitchFamily="49" charset="0"/>
                <a:cs typeface="Courier New" panose="02070309020205020404" pitchFamily="49" charset="0"/>
              </a:rPr>
              <a:t>giá</a:t>
            </a:r>
            <a:r>
              <a:rPr lang="en-GB" sz="1200" dirty="0">
                <a:latin typeface="Courier New" panose="02070309020205020404" pitchFamily="49" charset="0"/>
                <a:cs typeface="Courier New" panose="02070309020205020404" pitchFamily="49" charset="0"/>
              </a:rPr>
              <a:t> </a:t>
            </a:r>
            <a:r>
              <a:rPr lang="en-GB" sz="1200" dirty="0" err="1">
                <a:latin typeface="Courier New" panose="02070309020205020404" pitchFamily="49" charset="0"/>
                <a:cs typeface="Courier New" panose="02070309020205020404" pitchFamily="49" charset="0"/>
              </a:rPr>
              <a:t>trị</a:t>
            </a:r>
            <a:r>
              <a:rPr lang="en-GB" sz="1200" dirty="0">
                <a:latin typeface="Courier New" panose="02070309020205020404" pitchFamily="49" charset="0"/>
                <a:cs typeface="Courier New" panose="02070309020205020404" pitchFamily="49" charset="0"/>
              </a:rPr>
              <a:t> </a:t>
            </a:r>
            <a:r>
              <a:rPr lang="en-GB" sz="1200" dirty="0" err="1">
                <a:latin typeface="Courier New" panose="02070309020205020404" pitchFamily="49" charset="0"/>
                <a:cs typeface="Courier New" panose="02070309020205020404" pitchFamily="49" charset="0"/>
              </a:rPr>
              <a:t>tối</a:t>
            </a:r>
            <a:r>
              <a:rPr lang="en-GB" sz="1200" dirty="0">
                <a:latin typeface="Courier New" panose="02070309020205020404" pitchFamily="49" charset="0"/>
                <a:cs typeface="Courier New" panose="02070309020205020404" pitchFamily="49" charset="0"/>
              </a:rPr>
              <a:t> </a:t>
            </a:r>
            <a:r>
              <a:rPr lang="en-GB" sz="1200" dirty="0" err="1">
                <a:latin typeface="Courier New" panose="02070309020205020404" pitchFamily="49" charset="0"/>
                <a:cs typeface="Courier New" panose="02070309020205020404" pitchFamily="49" charset="0"/>
              </a:rPr>
              <a:t>ưu</a:t>
            </a:r>
            <a:r>
              <a:rPr lang="en-GB" sz="1200" dirty="0" smtClean="0">
                <a:latin typeface="Courier New" panose="02070309020205020404" pitchFamily="49" charset="0"/>
                <a:cs typeface="Courier New" panose="02070309020205020404" pitchFamily="49" charset="0"/>
              </a:rPr>
              <a:t>,</a:t>
            </a:r>
            <a:r>
              <a:rPr lang="vi-VN" sz="1200" dirty="0" smtClean="0">
                <a:latin typeface="Courier New" panose="02070309020205020404" pitchFamily="49" charset="0"/>
                <a:cs typeface="Courier New" panose="02070309020205020404" pitchFamily="49" charset="0"/>
              </a:rPr>
              <a:t> x* l</a:t>
            </a:r>
            <a:r>
              <a:rPr lang="en-GB" sz="1200" dirty="0" smtClean="0">
                <a:latin typeface="Courier New" panose="02070309020205020404" pitchFamily="49" charset="0"/>
                <a:cs typeface="Courier New" panose="02070309020205020404" pitchFamily="49" charset="0"/>
              </a:rPr>
              <a:t>à </a:t>
            </a:r>
            <a:r>
              <a:rPr lang="en-GB" sz="1200" dirty="0">
                <a:latin typeface="Courier New" panose="02070309020205020404" pitchFamily="49" charset="0"/>
                <a:cs typeface="Courier New" panose="02070309020205020404" pitchFamily="49" charset="0"/>
              </a:rPr>
              <a:t>p/</a:t>
            </a:r>
            <a:r>
              <a:rPr lang="en-GB" sz="1200" dirty="0" err="1">
                <a:latin typeface="Courier New" panose="02070309020205020404" pitchFamily="49" charset="0"/>
                <a:cs typeface="Courier New" panose="02070309020205020404" pitchFamily="49" charset="0"/>
              </a:rPr>
              <a:t>án</a:t>
            </a:r>
            <a:r>
              <a:rPr lang="en-GB" sz="1200" dirty="0">
                <a:latin typeface="Courier New" panose="02070309020205020404" pitchFamily="49" charset="0"/>
                <a:cs typeface="Courier New" panose="02070309020205020404" pitchFamily="49" charset="0"/>
              </a:rPr>
              <a:t> </a:t>
            </a:r>
            <a:r>
              <a:rPr lang="en-GB" sz="1200" dirty="0" err="1">
                <a:latin typeface="Courier New" panose="02070309020205020404" pitchFamily="49" charset="0"/>
                <a:cs typeface="Courier New" panose="02070309020205020404" pitchFamily="49" charset="0"/>
              </a:rPr>
              <a:t>tối</a:t>
            </a:r>
            <a:r>
              <a:rPr lang="en-GB" sz="1200" dirty="0">
                <a:latin typeface="Courier New" panose="02070309020205020404" pitchFamily="49" charset="0"/>
                <a:cs typeface="Courier New" panose="02070309020205020404" pitchFamily="49" charset="0"/>
              </a:rPr>
              <a:t> </a:t>
            </a:r>
            <a:r>
              <a:rPr lang="en-GB" sz="1200" dirty="0" err="1">
                <a:latin typeface="Courier New" panose="02070309020205020404" pitchFamily="49" charset="0"/>
                <a:cs typeface="Courier New" panose="02070309020205020404" pitchFamily="49" charset="0"/>
              </a:rPr>
              <a:t>ưu</a:t>
            </a:r>
            <a:r>
              <a:rPr lang="en-GB" sz="1200" dirty="0">
                <a:latin typeface="Courier New" panose="02070309020205020404" pitchFamily="49" charset="0"/>
                <a:cs typeface="Courier New" panose="02070309020205020404" pitchFamily="49" charset="0"/>
              </a:rPr>
              <a:t> &gt;</a:t>
            </a:r>
          </a:p>
          <a:p>
            <a:pPr>
              <a:buFont typeface="Wingdings" panose="05000000000000000000" pitchFamily="2" charset="2"/>
              <a:buNone/>
              <a:defRPr/>
            </a:pPr>
            <a:r>
              <a:rPr lang="en-GB" sz="1200" b="1" dirty="0">
                <a:latin typeface="Courier New" panose="02070309020205020404" pitchFamily="49" charset="0"/>
                <a:cs typeface="Courier New" panose="02070309020205020404" pitchFamily="49" charset="0"/>
              </a:rPr>
              <a:t>   else  </a:t>
            </a:r>
            <a:r>
              <a:rPr lang="en-GB" sz="1200" dirty="0">
                <a:latin typeface="Courier New" panose="02070309020205020404" pitchFamily="49" charset="0"/>
                <a:cs typeface="Courier New" panose="02070309020205020404" pitchFamily="49" charset="0"/>
              </a:rPr>
              <a:t>&lt;  </a:t>
            </a:r>
            <a:r>
              <a:rPr lang="en-GB" sz="1200" dirty="0" err="1">
                <a:latin typeface="Courier New" panose="02070309020205020404" pitchFamily="49" charset="0"/>
                <a:cs typeface="Courier New" panose="02070309020205020404" pitchFamily="49" charset="0"/>
              </a:rPr>
              <a:t>bài</a:t>
            </a:r>
            <a:r>
              <a:rPr lang="en-GB" sz="1200" dirty="0">
                <a:latin typeface="Courier New" panose="02070309020205020404" pitchFamily="49" charset="0"/>
                <a:cs typeface="Courier New" panose="02070309020205020404" pitchFamily="49" charset="0"/>
              </a:rPr>
              <a:t> </a:t>
            </a:r>
            <a:r>
              <a:rPr lang="en-GB" sz="1200" dirty="0" err="1">
                <a:latin typeface="Courier New" panose="02070309020205020404" pitchFamily="49" charset="0"/>
                <a:cs typeface="Courier New" panose="02070309020205020404" pitchFamily="49" charset="0"/>
              </a:rPr>
              <a:t>toán</a:t>
            </a:r>
            <a:r>
              <a:rPr lang="en-GB" sz="1200" dirty="0">
                <a:latin typeface="Courier New" panose="02070309020205020404" pitchFamily="49" charset="0"/>
                <a:cs typeface="Courier New" panose="02070309020205020404" pitchFamily="49" charset="0"/>
              </a:rPr>
              <a:t> </a:t>
            </a:r>
            <a:r>
              <a:rPr lang="en-GB" sz="1200" dirty="0" err="1">
                <a:latin typeface="Courier New" panose="02070309020205020404" pitchFamily="49" charset="0"/>
                <a:cs typeface="Courier New" panose="02070309020205020404" pitchFamily="49" charset="0"/>
              </a:rPr>
              <a:t>không</a:t>
            </a:r>
            <a:r>
              <a:rPr lang="en-GB" sz="1200" dirty="0">
                <a:latin typeface="Courier New" panose="02070309020205020404" pitchFamily="49" charset="0"/>
                <a:cs typeface="Courier New" panose="02070309020205020404" pitchFamily="49" charset="0"/>
              </a:rPr>
              <a:t> </a:t>
            </a:r>
            <a:r>
              <a:rPr lang="en-GB" sz="1200" dirty="0" err="1">
                <a:latin typeface="Courier New" panose="02070309020205020404" pitchFamily="49" charset="0"/>
                <a:cs typeface="Courier New" panose="02070309020205020404" pitchFamily="49" charset="0"/>
              </a:rPr>
              <a:t>có</a:t>
            </a:r>
            <a:r>
              <a:rPr lang="en-GB" sz="1200" dirty="0">
                <a:latin typeface="Courier New" panose="02070309020205020404" pitchFamily="49" charset="0"/>
                <a:cs typeface="Courier New" panose="02070309020205020404" pitchFamily="49" charset="0"/>
              </a:rPr>
              <a:t> </a:t>
            </a:r>
            <a:r>
              <a:rPr lang="en-GB" sz="1200" dirty="0" err="1">
                <a:latin typeface="Courier New" panose="02070309020205020404" pitchFamily="49" charset="0"/>
                <a:cs typeface="Courier New" panose="02070309020205020404" pitchFamily="49" charset="0"/>
              </a:rPr>
              <a:t>phương</a:t>
            </a:r>
            <a:r>
              <a:rPr lang="en-GB" sz="1200" dirty="0">
                <a:latin typeface="Courier New" panose="02070309020205020404" pitchFamily="49" charset="0"/>
                <a:cs typeface="Courier New" panose="02070309020205020404" pitchFamily="49" charset="0"/>
              </a:rPr>
              <a:t> </a:t>
            </a:r>
            <a:r>
              <a:rPr lang="en-GB" sz="1200" dirty="0" err="1">
                <a:latin typeface="Courier New" panose="02070309020205020404" pitchFamily="49" charset="0"/>
                <a:cs typeface="Courier New" panose="02070309020205020404" pitchFamily="49" charset="0"/>
              </a:rPr>
              <a:t>án</a:t>
            </a:r>
            <a:r>
              <a:rPr lang="en-GB" sz="1200" dirty="0">
                <a:latin typeface="Courier New" panose="02070309020205020404" pitchFamily="49" charset="0"/>
                <a:cs typeface="Courier New" panose="02070309020205020404" pitchFamily="49" charset="0"/>
              </a:rPr>
              <a:t> &gt;</a:t>
            </a:r>
            <a:r>
              <a:rPr lang="en-GB" sz="1200" b="1" dirty="0">
                <a:latin typeface="Courier New" panose="02070309020205020404" pitchFamily="49" charset="0"/>
                <a:cs typeface="Courier New" panose="02070309020205020404" pitchFamily="49" charset="0"/>
              </a:rPr>
              <a:t>;</a:t>
            </a:r>
          </a:p>
          <a:p>
            <a:pPr>
              <a:buFont typeface="Wingdings" panose="05000000000000000000" pitchFamily="2" charset="2"/>
              <a:buNone/>
              <a:defRPr/>
            </a:pPr>
            <a:r>
              <a:rPr lang="en-GB" sz="1200" b="1" dirty="0">
                <a:latin typeface="Courier New" panose="02070309020205020404" pitchFamily="49" charset="0"/>
                <a:cs typeface="Courier New" panose="02070309020205020404" pitchFamily="49" charset="0"/>
              </a:rPr>
              <a:t>}</a:t>
            </a:r>
            <a:endParaRPr lang="en-US" sz="1200" b="1" dirty="0">
              <a:latin typeface="Courier New" panose="02070309020205020404" pitchFamily="49" charset="0"/>
              <a:cs typeface="Courier New" panose="02070309020205020404" pitchFamily="49" charset="0"/>
            </a:endParaRPr>
          </a:p>
          <a:p>
            <a:pPr>
              <a:lnSpc>
                <a:spcPct val="90000"/>
              </a:lnSpc>
              <a:buFont typeface="Wingdings" panose="05000000000000000000" pitchFamily="2" charset="2"/>
              <a:buNone/>
              <a:defRPr/>
            </a:pPr>
            <a:endParaRPr lang="en-US" sz="1200" b="1" dirty="0">
              <a:latin typeface="Courier New" panose="02070309020205020404" pitchFamily="49" charset="0"/>
              <a:cs typeface="Courier New" panose="02070309020205020404" pitchFamily="49" charset="0"/>
            </a:endParaRPr>
          </a:p>
        </p:txBody>
      </p:sp>
      <p:pic>
        <p:nvPicPr>
          <p:cNvPr id="2" name="Picture 1"/>
          <p:cNvPicPr>
            <a:picLocks noChangeAspect="1"/>
          </p:cNvPicPr>
          <p:nvPr/>
        </p:nvPicPr>
        <p:blipFill>
          <a:blip r:embed="rId2"/>
          <a:stretch>
            <a:fillRect/>
          </a:stretch>
        </p:blipFill>
        <p:spPr>
          <a:xfrm>
            <a:off x="5433710" y="1687945"/>
            <a:ext cx="3620176" cy="1893455"/>
          </a:xfrm>
          <a:prstGeom prst="rect">
            <a:avLst/>
          </a:prstGeom>
        </p:spPr>
      </p:pic>
    </p:spTree>
    <p:extLst>
      <p:ext uri="{BB962C8B-B14F-4D97-AF65-F5344CB8AC3E}">
        <p14:creationId xmlns:p14="http://schemas.microsoft.com/office/powerpoint/2010/main" val="411081507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C3EF11FB-8A14-4469-9761-16EB8BAE580B}"/>
              </a:ext>
            </a:extLst>
          </p:cNvPr>
          <p:cNvSpPr>
            <a:spLocks noGrp="1" noChangeArrowheads="1"/>
          </p:cNvSpPr>
          <p:nvPr>
            <p:ph type="title"/>
          </p:nvPr>
        </p:nvSpPr>
        <p:spPr>
          <a:xfrm>
            <a:off x="0" y="0"/>
            <a:ext cx="9144000" cy="838200"/>
          </a:xfrm>
        </p:spPr>
        <p:txBody>
          <a:bodyPr>
            <a:normAutofit/>
          </a:bodyPr>
          <a:lstStyle/>
          <a:p>
            <a:r>
              <a:rPr lang="en-US" altLang="en-US" sz="3500" dirty="0" err="1"/>
              <a:t>Chú</a:t>
            </a:r>
            <a:r>
              <a:rPr lang="en-US" altLang="en-US" sz="3500" dirty="0"/>
              <a:t> ý:</a:t>
            </a:r>
          </a:p>
        </p:txBody>
      </p:sp>
      <p:sp>
        <p:nvSpPr>
          <p:cNvPr id="78851" name="Rectangle 3">
            <a:extLst>
              <a:ext uri="{FF2B5EF4-FFF2-40B4-BE49-F238E27FC236}">
                <a16:creationId xmlns:a16="http://schemas.microsoft.com/office/drawing/2014/main" id="{957845BB-6036-49E8-B7AA-2D8A5675EAA5}"/>
              </a:ext>
            </a:extLst>
          </p:cNvPr>
          <p:cNvSpPr>
            <a:spLocks noGrp="1" noChangeArrowheads="1"/>
          </p:cNvSpPr>
          <p:nvPr>
            <p:ph type="body" idx="1"/>
          </p:nvPr>
        </p:nvSpPr>
        <p:spPr>
          <a:xfrm>
            <a:off x="215900" y="1712913"/>
            <a:ext cx="8928100" cy="4929187"/>
          </a:xfrm>
        </p:spPr>
        <p:txBody>
          <a:bodyPr/>
          <a:lstStyle/>
          <a:p>
            <a:pPr algn="just">
              <a:spcBef>
                <a:spcPts val="1200"/>
              </a:spcBef>
            </a:pPr>
            <a:r>
              <a:rPr lang="vi-VN" altLang="en-US" sz="2400" dirty="0">
                <a:latin typeface="+mj-lt"/>
                <a:cs typeface="Times New Roman" panose="02020603050405020304" pitchFamily="18" charset="0"/>
              </a:rPr>
              <a:t>Việc xây dựng hàm </a:t>
            </a:r>
            <a:r>
              <a:rPr lang="vi-VN" altLang="en-US" sz="2400" i="1" dirty="0">
                <a:latin typeface="+mj-lt"/>
                <a:cs typeface="Times New Roman" panose="02020603050405020304" pitchFamily="18" charset="0"/>
              </a:rPr>
              <a:t>g </a:t>
            </a:r>
            <a:r>
              <a:rPr lang="vi-VN" altLang="en-US" sz="2400" dirty="0">
                <a:latin typeface="+mj-lt"/>
                <a:cs typeface="Times New Roman" panose="02020603050405020304" pitchFamily="18" charset="0"/>
              </a:rPr>
              <a:t>phụ thuộc vào từng bài toán tối ưu tổ hợp cụ thể. Thông thường ta cố gắng xây dựng nó sao cho:</a:t>
            </a:r>
          </a:p>
          <a:p>
            <a:pPr lvl="1" algn="just">
              <a:spcBef>
                <a:spcPts val="1200"/>
              </a:spcBef>
            </a:pPr>
            <a:r>
              <a:rPr lang="vi-VN" altLang="en-US" sz="2400" dirty="0">
                <a:latin typeface="+mj-lt"/>
                <a:cs typeface="Times New Roman" panose="02020603050405020304" pitchFamily="18" charset="0"/>
              </a:rPr>
              <a:t>Việc tính giá trị của </a:t>
            </a:r>
            <a:r>
              <a:rPr lang="vi-VN" altLang="en-US" sz="2400" i="1" dirty="0">
                <a:latin typeface="+mj-lt"/>
                <a:cs typeface="Times New Roman" panose="02020603050405020304" pitchFamily="18" charset="0"/>
              </a:rPr>
              <a:t>g</a:t>
            </a:r>
            <a:r>
              <a:rPr lang="vi-VN" altLang="en-US" sz="2400" dirty="0">
                <a:latin typeface="+mj-lt"/>
                <a:cs typeface="Times New Roman" panose="02020603050405020304" pitchFamily="18" charset="0"/>
              </a:rPr>
              <a:t> phải đơn giản hơn việc giải bài toán tối ưu tổ hợp ở vế phải của (*).</a:t>
            </a:r>
          </a:p>
          <a:p>
            <a:pPr lvl="1" algn="just">
              <a:spcBef>
                <a:spcPts val="1200"/>
              </a:spcBef>
            </a:pPr>
            <a:r>
              <a:rPr lang="en-GB" altLang="en-US" sz="2400" dirty="0" err="1">
                <a:latin typeface="Times New Roman" panose="02020603050405020304" pitchFamily="18" charset="0"/>
                <a:cs typeface="Times New Roman" panose="02020603050405020304" pitchFamily="18" charset="0"/>
              </a:rPr>
              <a:t>Giá</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trị</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của</a:t>
            </a:r>
            <a:r>
              <a:rPr lang="en-GB" altLang="en-US" sz="2400" dirty="0">
                <a:latin typeface="Times New Roman" panose="02020603050405020304" pitchFamily="18" charset="0"/>
                <a:cs typeface="Times New Roman" panose="02020603050405020304" pitchFamily="18" charset="0"/>
              </a:rPr>
              <a:t> </a:t>
            </a:r>
            <a:r>
              <a:rPr lang="en-GB" altLang="en-US" sz="2400" i="1" dirty="0">
                <a:latin typeface="Times New Roman" panose="02020603050405020304" pitchFamily="18" charset="0"/>
                <a:cs typeface="Times New Roman" panose="02020603050405020304" pitchFamily="18" charset="0"/>
              </a:rPr>
              <a:t>g</a:t>
            </a:r>
            <a:r>
              <a:rPr lang="en-GB" altLang="en-US" sz="2400" dirty="0">
                <a:latin typeface="Times New Roman" panose="02020603050405020304" pitchFamily="18" charset="0"/>
                <a:cs typeface="Times New Roman" panose="02020603050405020304" pitchFamily="18" charset="0"/>
              </a:rPr>
              <a:t>(</a:t>
            </a:r>
            <a:r>
              <a:rPr lang="en-GB" altLang="en-US" sz="2400" i="1" dirty="0">
                <a:latin typeface="Times New Roman" panose="02020603050405020304" pitchFamily="18" charset="0"/>
                <a:cs typeface="Times New Roman" panose="02020603050405020304" pitchFamily="18" charset="0"/>
              </a:rPr>
              <a:t>a</a:t>
            </a:r>
            <a:r>
              <a:rPr lang="en-GB" altLang="en-US" sz="2400" baseline="-25000" dirty="0">
                <a:latin typeface="Times New Roman" panose="02020603050405020304" pitchFamily="18" charset="0"/>
                <a:cs typeface="Times New Roman" panose="02020603050405020304" pitchFamily="18" charset="0"/>
              </a:rPr>
              <a:t>1</a:t>
            </a:r>
            <a:r>
              <a:rPr lang="en-GB" altLang="en-US" sz="2400" dirty="0">
                <a:latin typeface="Times New Roman" panose="02020603050405020304" pitchFamily="18" charset="0"/>
                <a:cs typeface="Times New Roman" panose="02020603050405020304" pitchFamily="18" charset="0"/>
              </a:rPr>
              <a:t>,...,</a:t>
            </a:r>
            <a:r>
              <a:rPr lang="en-GB" altLang="en-US" sz="2400" i="1" dirty="0">
                <a:latin typeface="Times New Roman" panose="02020603050405020304" pitchFamily="18" charset="0"/>
                <a:cs typeface="Times New Roman" panose="02020603050405020304" pitchFamily="18" charset="0"/>
              </a:rPr>
              <a:t> </a:t>
            </a:r>
            <a:r>
              <a:rPr lang="en-GB" altLang="en-US" sz="2400" i="1" dirty="0" err="1">
                <a:latin typeface="Times New Roman" panose="02020603050405020304" pitchFamily="18" charset="0"/>
                <a:cs typeface="Times New Roman" panose="02020603050405020304" pitchFamily="18" charset="0"/>
              </a:rPr>
              <a:t>a</a:t>
            </a:r>
            <a:r>
              <a:rPr lang="en-GB" altLang="en-US" sz="2400" i="1" baseline="-25000" dirty="0" err="1">
                <a:latin typeface="Times New Roman" panose="02020603050405020304" pitchFamily="18" charset="0"/>
                <a:cs typeface="Times New Roman" panose="02020603050405020304" pitchFamily="18" charset="0"/>
              </a:rPr>
              <a:t>k</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phải</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sát</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với</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giá</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trị</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của</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vế</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phải</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của</a:t>
            </a:r>
            <a:r>
              <a:rPr lang="en-GB" altLang="en-US" sz="2400" dirty="0">
                <a:latin typeface="Times New Roman" panose="02020603050405020304" pitchFamily="18" charset="0"/>
                <a:cs typeface="Times New Roman" panose="02020603050405020304" pitchFamily="18" charset="0"/>
              </a:rPr>
              <a:t> (*).</a:t>
            </a:r>
          </a:p>
          <a:p>
            <a:pPr algn="just">
              <a:spcBef>
                <a:spcPts val="1200"/>
              </a:spcBef>
            </a:pPr>
            <a:r>
              <a:rPr lang="vi-VN" altLang="en-US" sz="2400" dirty="0">
                <a:latin typeface="+mj-lt"/>
                <a:cs typeface="Times New Roman" panose="02020603050405020304" pitchFamily="18" charset="0"/>
              </a:rPr>
              <a:t>Rất tiếc là hai yêu cầu này trong thực tế thường đối lập nhau. </a:t>
            </a:r>
            <a:endParaRPr lang="en-US" altLang="en-US" sz="2400" dirty="0">
              <a:latin typeface="+mj-lt"/>
              <a:cs typeface="Times New Roman" panose="02020603050405020304" pitchFamily="18" charset="0"/>
            </a:endParaRPr>
          </a:p>
        </p:txBody>
      </p:sp>
      <p:sp>
        <p:nvSpPr>
          <p:cNvPr id="78853" name="Rectangle 1">
            <a:extLst>
              <a:ext uri="{FF2B5EF4-FFF2-40B4-BE49-F238E27FC236}">
                <a16:creationId xmlns:a16="http://schemas.microsoft.com/office/drawing/2014/main" id="{52520629-0DF8-4193-B8A4-45F0752447BE}"/>
              </a:ext>
            </a:extLst>
          </p:cNvPr>
          <p:cNvSpPr>
            <a:spLocks noChangeArrowheads="1"/>
          </p:cNvSpPr>
          <p:nvPr/>
        </p:nvSpPr>
        <p:spPr bwMode="auto">
          <a:xfrm>
            <a:off x="1649413" y="1177925"/>
            <a:ext cx="56038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ts val="1200"/>
              </a:spcBef>
              <a:spcAft>
                <a:spcPts val="1200"/>
              </a:spcAft>
              <a:buFont typeface="Wingdings" panose="05000000000000000000" pitchFamily="2" charset="2"/>
              <a:buNone/>
            </a:pPr>
            <a:r>
              <a:rPr lang="it-IT" altLang="en-US" sz="2400" i="1">
                <a:solidFill>
                  <a:srgbClr val="FF0000"/>
                </a:solidFill>
                <a:latin typeface="Times New Roman" panose="02020603050405020304" pitchFamily="18" charset="0"/>
                <a:cs typeface="Times New Roman" panose="02020603050405020304" pitchFamily="18" charset="0"/>
              </a:rPr>
              <a:t>g</a:t>
            </a:r>
            <a:r>
              <a:rPr lang="it-IT" altLang="en-US" sz="2400">
                <a:solidFill>
                  <a:srgbClr val="FF0000"/>
                </a:solidFill>
                <a:latin typeface="Times New Roman" panose="02020603050405020304" pitchFamily="18" charset="0"/>
                <a:cs typeface="Times New Roman" panose="02020603050405020304" pitchFamily="18" charset="0"/>
              </a:rPr>
              <a:t>(</a:t>
            </a:r>
            <a:r>
              <a:rPr lang="it-IT" altLang="en-US" sz="2400" i="1">
                <a:solidFill>
                  <a:srgbClr val="FF0000"/>
                </a:solidFill>
                <a:latin typeface="Times New Roman" panose="02020603050405020304" pitchFamily="18" charset="0"/>
                <a:cs typeface="Times New Roman" panose="02020603050405020304" pitchFamily="18" charset="0"/>
              </a:rPr>
              <a:t>a</a:t>
            </a:r>
            <a:r>
              <a:rPr lang="it-IT" altLang="en-US" sz="2400" baseline="-25000">
                <a:solidFill>
                  <a:srgbClr val="FF0000"/>
                </a:solidFill>
                <a:latin typeface="Times New Roman" panose="02020603050405020304" pitchFamily="18" charset="0"/>
                <a:cs typeface="Times New Roman" panose="02020603050405020304" pitchFamily="18" charset="0"/>
              </a:rPr>
              <a:t>1</a:t>
            </a:r>
            <a:r>
              <a:rPr lang="it-IT" altLang="en-US" sz="2400" i="1">
                <a:solidFill>
                  <a:srgbClr val="FF0000"/>
                </a:solidFill>
                <a:latin typeface="Times New Roman" panose="02020603050405020304" pitchFamily="18" charset="0"/>
                <a:cs typeface="Times New Roman" panose="02020603050405020304" pitchFamily="18" charset="0"/>
              </a:rPr>
              <a:t>,..., a</a:t>
            </a:r>
            <a:r>
              <a:rPr lang="it-IT" altLang="en-US" sz="2400" i="1" baseline="-25000">
                <a:solidFill>
                  <a:srgbClr val="FF0000"/>
                </a:solidFill>
                <a:latin typeface="Times New Roman" panose="02020603050405020304" pitchFamily="18" charset="0"/>
                <a:cs typeface="Times New Roman" panose="02020603050405020304" pitchFamily="18" charset="0"/>
              </a:rPr>
              <a:t>k</a:t>
            </a:r>
            <a:r>
              <a:rPr lang="it-IT" altLang="en-US" sz="2400">
                <a:solidFill>
                  <a:srgbClr val="FF0000"/>
                </a:solidFill>
                <a:latin typeface="Times New Roman" panose="02020603050405020304" pitchFamily="18" charset="0"/>
                <a:cs typeface="Times New Roman" panose="02020603050405020304" pitchFamily="18" charset="0"/>
              </a:rPr>
              <a:t>) </a:t>
            </a:r>
            <a:r>
              <a:rPr lang="it-IT" altLang="en-US" sz="2400">
                <a:solidFill>
                  <a:srgbClr val="FF0000"/>
                </a:solidFill>
                <a:latin typeface="Times New Roman" panose="02020603050405020304" pitchFamily="18" charset="0"/>
                <a:cs typeface="Times New Roman" panose="02020603050405020304" pitchFamily="18" charset="0"/>
                <a:sym typeface="Symbol" panose="05050102010706020507" pitchFamily="18" charset="2"/>
              </a:rPr>
              <a:t> min{</a:t>
            </a:r>
            <a:r>
              <a:rPr lang="it-IT" altLang="en-US" sz="2400" i="1">
                <a:solidFill>
                  <a:srgbClr val="FF0000"/>
                </a:solidFill>
                <a:latin typeface="Times New Roman" panose="02020603050405020304" pitchFamily="18" charset="0"/>
                <a:cs typeface="Times New Roman" panose="02020603050405020304" pitchFamily="18" charset="0"/>
                <a:sym typeface="Symbol" panose="05050102010706020507" pitchFamily="18" charset="2"/>
              </a:rPr>
              <a:t>f</a:t>
            </a:r>
            <a:r>
              <a:rPr lang="it-IT" altLang="en-US" sz="240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it-IT" altLang="en-US" sz="2400" i="1">
                <a:solidFill>
                  <a:srgbClr val="FF0000"/>
                </a:solidFill>
                <a:latin typeface="Times New Roman" panose="02020603050405020304" pitchFamily="18" charset="0"/>
                <a:cs typeface="Times New Roman" panose="02020603050405020304" pitchFamily="18" charset="0"/>
                <a:sym typeface="Symbol" panose="05050102010706020507" pitchFamily="18" charset="2"/>
              </a:rPr>
              <a:t>x</a:t>
            </a:r>
            <a:r>
              <a:rPr lang="it-IT" altLang="en-US" sz="2400">
                <a:solidFill>
                  <a:srgbClr val="FF0000"/>
                </a:solidFill>
                <a:latin typeface="Times New Roman" panose="02020603050405020304" pitchFamily="18" charset="0"/>
                <a:cs typeface="Times New Roman" panose="02020603050405020304" pitchFamily="18" charset="0"/>
                <a:sym typeface="Symbol" panose="05050102010706020507" pitchFamily="18" charset="2"/>
              </a:rPr>
              <a:t>): </a:t>
            </a:r>
            <a:r>
              <a:rPr lang="it-IT" altLang="en-US" sz="2400" i="1">
                <a:solidFill>
                  <a:srgbClr val="FF0000"/>
                </a:solidFill>
                <a:latin typeface="Times New Roman" panose="02020603050405020304" pitchFamily="18" charset="0"/>
                <a:cs typeface="Times New Roman" panose="02020603050405020304" pitchFamily="18" charset="0"/>
                <a:sym typeface="Symbol" panose="05050102010706020507" pitchFamily="18" charset="2"/>
              </a:rPr>
              <a:t>x</a:t>
            </a:r>
            <a:r>
              <a:rPr lang="it-IT" altLang="en-US" sz="240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it-IT" altLang="en-US" sz="2400" i="1">
                <a:solidFill>
                  <a:srgbClr val="FF0000"/>
                </a:solidFill>
                <a:latin typeface="Times New Roman" panose="02020603050405020304" pitchFamily="18" charset="0"/>
                <a:cs typeface="Times New Roman" panose="02020603050405020304" pitchFamily="18" charset="0"/>
                <a:sym typeface="Symbol" panose="05050102010706020507" pitchFamily="18" charset="2"/>
              </a:rPr>
              <a:t>D</a:t>
            </a:r>
            <a:r>
              <a:rPr lang="it-IT" altLang="en-US" sz="240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it-IT" altLang="en-US" sz="2400" i="1">
                <a:solidFill>
                  <a:srgbClr val="FF0000"/>
                </a:solidFill>
                <a:latin typeface="Times New Roman" panose="02020603050405020304" pitchFamily="18" charset="0"/>
                <a:cs typeface="Times New Roman" panose="02020603050405020304" pitchFamily="18" charset="0"/>
                <a:sym typeface="Symbol" panose="05050102010706020507" pitchFamily="18" charset="2"/>
              </a:rPr>
              <a:t>a</a:t>
            </a:r>
            <a:r>
              <a:rPr lang="it-IT" altLang="en-US" sz="2400" baseline="-25000">
                <a:solidFill>
                  <a:srgbClr val="FF0000"/>
                </a:solidFill>
                <a:latin typeface="Times New Roman" panose="02020603050405020304" pitchFamily="18" charset="0"/>
                <a:cs typeface="Times New Roman" panose="02020603050405020304" pitchFamily="18" charset="0"/>
                <a:sym typeface="Symbol" panose="05050102010706020507" pitchFamily="18" charset="2"/>
              </a:rPr>
              <a:t>1</a:t>
            </a:r>
            <a:r>
              <a:rPr lang="it-IT" altLang="en-US" sz="2400">
                <a:solidFill>
                  <a:srgbClr val="FF0000"/>
                </a:solidFill>
                <a:latin typeface="Times New Roman" panose="02020603050405020304" pitchFamily="18" charset="0"/>
                <a:cs typeface="Times New Roman" panose="02020603050405020304" pitchFamily="18" charset="0"/>
                <a:sym typeface="Symbol" panose="05050102010706020507" pitchFamily="18" charset="2"/>
              </a:rPr>
              <a:t>, ..., </a:t>
            </a:r>
            <a:r>
              <a:rPr lang="it-IT" altLang="en-US" sz="2400" i="1">
                <a:solidFill>
                  <a:srgbClr val="FF0000"/>
                </a:solidFill>
                <a:latin typeface="Times New Roman" panose="02020603050405020304" pitchFamily="18" charset="0"/>
                <a:cs typeface="Times New Roman" panose="02020603050405020304" pitchFamily="18" charset="0"/>
                <a:sym typeface="Symbol" panose="05050102010706020507" pitchFamily="18" charset="2"/>
              </a:rPr>
              <a:t>a</a:t>
            </a:r>
            <a:r>
              <a:rPr lang="it-IT" altLang="en-US" sz="2400" i="1" baseline="-25000">
                <a:solidFill>
                  <a:srgbClr val="FF0000"/>
                </a:solidFill>
                <a:latin typeface="Times New Roman" panose="02020603050405020304" pitchFamily="18" charset="0"/>
                <a:cs typeface="Times New Roman" panose="02020603050405020304" pitchFamily="18" charset="0"/>
                <a:sym typeface="Symbol" panose="05050102010706020507" pitchFamily="18" charset="2"/>
              </a:rPr>
              <a:t>k</a:t>
            </a:r>
            <a:r>
              <a:rPr lang="it-IT" altLang="en-US" sz="2400">
                <a:solidFill>
                  <a:srgbClr val="FF0000"/>
                </a:solidFill>
                <a:latin typeface="Times New Roman" panose="02020603050405020304" pitchFamily="18" charset="0"/>
                <a:cs typeface="Times New Roman" panose="02020603050405020304" pitchFamily="18" charset="0"/>
                <a:sym typeface="Symbol" panose="05050102010706020507" pitchFamily="18" charset="2"/>
              </a:rPr>
              <a:t>)}   (*)</a:t>
            </a:r>
          </a:p>
        </p:txBody>
      </p:sp>
    </p:spTree>
    <p:extLst>
      <p:ext uri="{BB962C8B-B14F-4D97-AF65-F5344CB8AC3E}">
        <p14:creationId xmlns:p14="http://schemas.microsoft.com/office/powerpoint/2010/main" val="55533978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54B45F45-32CE-470C-8677-4B172EE0ADD0}"/>
              </a:ext>
            </a:extLst>
          </p:cNvPr>
          <p:cNvSpPr>
            <a:spLocks noGrp="1" noChangeArrowheads="1"/>
          </p:cNvSpPr>
          <p:nvPr>
            <p:ph type="title"/>
          </p:nvPr>
        </p:nvSpPr>
        <p:spPr>
          <a:xfrm>
            <a:off x="0" y="0"/>
            <a:ext cx="9144000" cy="838200"/>
          </a:xfrm>
        </p:spPr>
        <p:txBody>
          <a:bodyPr/>
          <a:lstStyle/>
          <a:p>
            <a:r>
              <a:rPr lang="en-US" altLang="en-US" dirty="0" smtClean="0"/>
              <a:t>3. </a:t>
            </a:r>
            <a:r>
              <a:rPr lang="en-US" altLang="en-US" dirty="0" err="1" smtClean="0"/>
              <a:t>Thuật</a:t>
            </a:r>
            <a:r>
              <a:rPr lang="en-US" altLang="en-US" dirty="0" smtClean="0"/>
              <a:t> </a:t>
            </a:r>
            <a:r>
              <a:rPr lang="en-US" altLang="en-US" dirty="0" err="1" smtClean="0"/>
              <a:t>toán</a:t>
            </a:r>
            <a:r>
              <a:rPr lang="en-US" altLang="en-US" dirty="0" smtClean="0"/>
              <a:t> </a:t>
            </a:r>
            <a:r>
              <a:rPr lang="en-US" altLang="en-US" dirty="0" err="1" smtClean="0"/>
              <a:t>nhánh</a:t>
            </a:r>
            <a:r>
              <a:rPr lang="en-US" altLang="en-US" dirty="0" smtClean="0"/>
              <a:t> </a:t>
            </a:r>
            <a:r>
              <a:rPr lang="en-US" altLang="en-US" dirty="0" err="1" smtClean="0"/>
              <a:t>cận</a:t>
            </a:r>
            <a:endParaRPr lang="en-US" altLang="en-US" dirty="0"/>
          </a:p>
        </p:txBody>
      </p:sp>
      <p:sp>
        <p:nvSpPr>
          <p:cNvPr id="61443" name="Rectangle 3">
            <a:extLst>
              <a:ext uri="{FF2B5EF4-FFF2-40B4-BE49-F238E27FC236}">
                <a16:creationId xmlns:a16="http://schemas.microsoft.com/office/drawing/2014/main" id="{9F38AD66-31FA-4EF8-8856-4A0D6E32CA16}"/>
              </a:ext>
            </a:extLst>
          </p:cNvPr>
          <p:cNvSpPr>
            <a:spLocks noGrp="1" noChangeArrowheads="1"/>
          </p:cNvSpPr>
          <p:nvPr>
            <p:ph type="body" idx="1"/>
          </p:nvPr>
        </p:nvSpPr>
        <p:spPr>
          <a:xfrm>
            <a:off x="0" y="824345"/>
            <a:ext cx="8229600" cy="5181600"/>
          </a:xfrm>
        </p:spPr>
        <p:txBody>
          <a:bodyPr/>
          <a:lstStyle/>
          <a:p>
            <a:pPr marL="0" indent="0">
              <a:spcBef>
                <a:spcPts val="1200"/>
              </a:spcBef>
              <a:buFontTx/>
              <a:buNone/>
              <a:defRPr/>
            </a:pPr>
            <a:r>
              <a:rPr lang="en-US" sz="4000" dirty="0">
                <a:solidFill>
                  <a:schemeClr val="bg1">
                    <a:lumMod val="65000"/>
                  </a:schemeClr>
                </a:solidFill>
                <a:latin typeface="Times New Roman" panose="02020603050405020304" pitchFamily="18" charset="0"/>
                <a:cs typeface="Times New Roman" panose="02020603050405020304" pitchFamily="18" charset="0"/>
              </a:rPr>
              <a:t>3.1. </a:t>
            </a:r>
            <a:r>
              <a:rPr lang="en-US" sz="4000" dirty="0" err="1">
                <a:solidFill>
                  <a:schemeClr val="bg1">
                    <a:lumMod val="65000"/>
                  </a:schemeClr>
                </a:solidFill>
                <a:latin typeface="Times New Roman" panose="02020603050405020304" pitchFamily="18" charset="0"/>
                <a:cs typeface="Times New Roman" panose="02020603050405020304" pitchFamily="18" charset="0"/>
              </a:rPr>
              <a:t>Sơ</a:t>
            </a:r>
            <a:r>
              <a:rPr lang="en-US" sz="4000" dirty="0">
                <a:solidFill>
                  <a:schemeClr val="bg1">
                    <a:lumMod val="65000"/>
                  </a:schemeClr>
                </a:solidFill>
                <a:latin typeface="Times New Roman" panose="02020603050405020304" pitchFamily="18" charset="0"/>
                <a:cs typeface="Times New Roman" panose="02020603050405020304" pitchFamily="18" charset="0"/>
              </a:rPr>
              <a:t> </a:t>
            </a:r>
            <a:r>
              <a:rPr lang="en-US" sz="4000" dirty="0" err="1">
                <a:solidFill>
                  <a:schemeClr val="bg1">
                    <a:lumMod val="65000"/>
                  </a:schemeClr>
                </a:solidFill>
                <a:latin typeface="Times New Roman" panose="02020603050405020304" pitchFamily="18" charset="0"/>
                <a:cs typeface="Times New Roman" panose="02020603050405020304" pitchFamily="18" charset="0"/>
              </a:rPr>
              <a:t>đồ</a:t>
            </a:r>
            <a:r>
              <a:rPr lang="en-US" sz="4000" dirty="0">
                <a:solidFill>
                  <a:schemeClr val="bg1">
                    <a:lumMod val="65000"/>
                  </a:schemeClr>
                </a:solidFill>
                <a:latin typeface="Times New Roman" panose="02020603050405020304" pitchFamily="18" charset="0"/>
                <a:cs typeface="Times New Roman" panose="02020603050405020304" pitchFamily="18" charset="0"/>
              </a:rPr>
              <a:t> </a:t>
            </a:r>
            <a:r>
              <a:rPr lang="en-US" sz="4000" dirty="0" err="1">
                <a:solidFill>
                  <a:schemeClr val="bg1">
                    <a:lumMod val="65000"/>
                  </a:schemeClr>
                </a:solidFill>
                <a:latin typeface="Times New Roman" panose="02020603050405020304" pitchFamily="18" charset="0"/>
                <a:cs typeface="Times New Roman" panose="02020603050405020304" pitchFamily="18" charset="0"/>
              </a:rPr>
              <a:t>chung</a:t>
            </a:r>
            <a:endParaRPr lang="en-US" sz="4000" dirty="0">
              <a:solidFill>
                <a:schemeClr val="bg1">
                  <a:lumMod val="65000"/>
                </a:schemeClr>
              </a:solidFill>
              <a:latin typeface="Times New Roman" panose="02020603050405020304" pitchFamily="18" charset="0"/>
              <a:cs typeface="Times New Roman" panose="02020603050405020304" pitchFamily="18" charset="0"/>
            </a:endParaRPr>
          </a:p>
          <a:p>
            <a:pPr marL="0" indent="0">
              <a:spcBef>
                <a:spcPts val="1200"/>
              </a:spcBef>
              <a:buFontTx/>
              <a:buNone/>
              <a:defRPr/>
            </a:pPr>
            <a:r>
              <a:rPr lang="en-US" sz="4000" b="1" dirty="0">
                <a:solidFill>
                  <a:srgbClr val="FF0000"/>
                </a:solidFill>
                <a:latin typeface="Times New Roman" panose="02020603050405020304" pitchFamily="18" charset="0"/>
                <a:cs typeface="Times New Roman" panose="02020603050405020304" pitchFamily="18" charset="0"/>
              </a:rPr>
              <a:t>3.2. </a:t>
            </a:r>
            <a:r>
              <a:rPr lang="en-US" sz="4000" b="1" dirty="0" err="1">
                <a:solidFill>
                  <a:srgbClr val="FF0000"/>
                </a:solidFill>
                <a:latin typeface="Times New Roman" panose="02020603050405020304" pitchFamily="18" charset="0"/>
                <a:cs typeface="Times New Roman" panose="02020603050405020304" pitchFamily="18" charset="0"/>
              </a:rPr>
              <a:t>Ví</a:t>
            </a:r>
            <a:r>
              <a:rPr lang="en-US" sz="4000" b="1" dirty="0">
                <a:solidFill>
                  <a:srgbClr val="FF0000"/>
                </a:solidFill>
                <a:latin typeface="Times New Roman" panose="02020603050405020304" pitchFamily="18" charset="0"/>
                <a:cs typeface="Times New Roman" panose="02020603050405020304" pitchFamily="18" charset="0"/>
              </a:rPr>
              <a:t> </a:t>
            </a:r>
            <a:r>
              <a:rPr lang="en-US" sz="4000" b="1" dirty="0" err="1" smtClean="0">
                <a:solidFill>
                  <a:srgbClr val="FF0000"/>
                </a:solidFill>
                <a:latin typeface="Times New Roman" panose="02020603050405020304" pitchFamily="18" charset="0"/>
                <a:cs typeface="Times New Roman" panose="02020603050405020304" pitchFamily="18" charset="0"/>
              </a:rPr>
              <a:t>dụ</a:t>
            </a:r>
            <a:r>
              <a:rPr lang="en-US" sz="4000" b="1" dirty="0" smtClean="0">
                <a:solidFill>
                  <a:srgbClr val="FF0000"/>
                </a:solidFill>
                <a:latin typeface="Times New Roman" panose="02020603050405020304" pitchFamily="18" charset="0"/>
                <a:cs typeface="Times New Roman" panose="02020603050405020304" pitchFamily="18" charset="0"/>
              </a:rPr>
              <a:t> </a:t>
            </a:r>
            <a:r>
              <a:rPr lang="en-US" sz="4000" b="1" dirty="0" err="1" smtClean="0">
                <a:solidFill>
                  <a:srgbClr val="FF0000"/>
                </a:solidFill>
                <a:latin typeface="Times New Roman" panose="02020603050405020304" pitchFamily="18" charset="0"/>
                <a:cs typeface="Times New Roman" panose="02020603050405020304" pitchFamily="18" charset="0"/>
              </a:rPr>
              <a:t>Bài</a:t>
            </a:r>
            <a:r>
              <a:rPr lang="en-US" sz="4000" b="1" dirty="0" smtClean="0">
                <a:solidFill>
                  <a:srgbClr val="FF0000"/>
                </a:solidFill>
                <a:latin typeface="Times New Roman" panose="02020603050405020304" pitchFamily="18" charset="0"/>
                <a:cs typeface="Times New Roman" panose="02020603050405020304" pitchFamily="18" charset="0"/>
              </a:rPr>
              <a:t> </a:t>
            </a:r>
            <a:r>
              <a:rPr lang="en-US" sz="4000" b="1" dirty="0" err="1">
                <a:solidFill>
                  <a:srgbClr val="FF0000"/>
                </a:solidFill>
                <a:latin typeface="Times New Roman" panose="02020603050405020304" pitchFamily="18" charset="0"/>
                <a:cs typeface="Times New Roman" panose="02020603050405020304" pitchFamily="18" charset="0"/>
              </a:rPr>
              <a:t>toán</a:t>
            </a:r>
            <a:r>
              <a:rPr lang="en-US" sz="4000" b="1" dirty="0">
                <a:solidFill>
                  <a:srgbClr val="FF0000"/>
                </a:solidFill>
                <a:latin typeface="Times New Roman" panose="02020603050405020304" pitchFamily="18" charset="0"/>
                <a:cs typeface="Times New Roman" panose="02020603050405020304" pitchFamily="18" charset="0"/>
              </a:rPr>
              <a:t> </a:t>
            </a:r>
            <a:r>
              <a:rPr lang="en-US" sz="4000" b="1" dirty="0" err="1">
                <a:solidFill>
                  <a:srgbClr val="FF0000"/>
                </a:solidFill>
                <a:latin typeface="Times New Roman" panose="02020603050405020304" pitchFamily="18" charset="0"/>
                <a:cs typeface="Times New Roman" panose="02020603050405020304" pitchFamily="18" charset="0"/>
              </a:rPr>
              <a:t>người</a:t>
            </a:r>
            <a:r>
              <a:rPr lang="en-US" sz="4000" b="1" dirty="0">
                <a:solidFill>
                  <a:srgbClr val="FF0000"/>
                </a:solidFill>
                <a:latin typeface="Times New Roman" panose="02020603050405020304" pitchFamily="18" charset="0"/>
                <a:cs typeface="Times New Roman" panose="02020603050405020304" pitchFamily="18" charset="0"/>
              </a:rPr>
              <a:t> du </a:t>
            </a:r>
            <a:r>
              <a:rPr lang="en-US" sz="4000" b="1" dirty="0" err="1">
                <a:solidFill>
                  <a:srgbClr val="FF0000"/>
                </a:solidFill>
                <a:latin typeface="Times New Roman" panose="02020603050405020304" pitchFamily="18" charset="0"/>
                <a:cs typeface="Times New Roman" panose="02020603050405020304" pitchFamily="18" charset="0"/>
              </a:rPr>
              <a:t>lịch</a:t>
            </a:r>
            <a:endParaRPr lang="en-US" sz="4000" b="1" dirty="0">
              <a:solidFill>
                <a:srgbClr val="FF0000"/>
              </a:solidFill>
              <a:latin typeface="Times New Roman" panose="02020603050405020304" pitchFamily="18" charset="0"/>
              <a:cs typeface="Times New Roman" panose="02020603050405020304" pitchFamily="18" charset="0"/>
            </a:endParaRPr>
          </a:p>
          <a:p>
            <a:pPr marL="0" indent="0">
              <a:spcBef>
                <a:spcPts val="1200"/>
              </a:spcBef>
              <a:buFontTx/>
              <a:buNone/>
              <a:defRPr/>
            </a:pPr>
            <a:r>
              <a:rPr lang="en-US" sz="4000" dirty="0" smtClean="0">
                <a:solidFill>
                  <a:schemeClr val="bg1">
                    <a:lumMod val="75000"/>
                  </a:schemeClr>
                </a:solidFill>
                <a:latin typeface="Times New Roman" panose="02020603050405020304" pitchFamily="18" charset="0"/>
                <a:cs typeface="Times New Roman" panose="02020603050405020304" pitchFamily="18" charset="0"/>
              </a:rPr>
              <a:t>	</a:t>
            </a:r>
            <a:endParaRPr lang="en-US" sz="4000" b="1" dirty="0">
              <a:solidFill>
                <a:srgbClr val="FF0000"/>
              </a:solidFill>
              <a:latin typeface="Times New Roman" panose="02020603050405020304" pitchFamily="18" charset="0"/>
              <a:cs typeface="Times New Roman" panose="02020603050405020304" pitchFamily="18" charset="0"/>
            </a:endParaRPr>
          </a:p>
        </p:txBody>
      </p:sp>
      <p:pic>
        <p:nvPicPr>
          <p:cNvPr id="96261" name="Picture 5" descr="Hamilton">
            <a:hlinkClick r:id="rId2"/>
            <a:extLst>
              <a:ext uri="{FF2B5EF4-FFF2-40B4-BE49-F238E27FC236}">
                <a16:creationId xmlns:a16="http://schemas.microsoft.com/office/drawing/2014/main" id="{7724B0A1-DF01-4A4D-98E3-59FF4FF322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988" y="4005263"/>
            <a:ext cx="1441450" cy="1752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96262" name="Text Box 6">
            <a:extLst>
              <a:ext uri="{FF2B5EF4-FFF2-40B4-BE49-F238E27FC236}">
                <a16:creationId xmlns:a16="http://schemas.microsoft.com/office/drawing/2014/main" id="{A7F523CB-697E-4626-951E-73CED16B048A}"/>
              </a:ext>
            </a:extLst>
          </p:cNvPr>
          <p:cNvSpPr txBox="1">
            <a:spLocks noChangeArrowheads="1"/>
          </p:cNvSpPr>
          <p:nvPr/>
        </p:nvSpPr>
        <p:spPr bwMode="auto">
          <a:xfrm>
            <a:off x="2409825" y="4756150"/>
            <a:ext cx="4267200" cy="137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b="1">
                <a:solidFill>
                  <a:schemeClr val="tx1"/>
                </a:solidFill>
                <a:latin typeface="Times New Roman" panose="02020603050405020304" pitchFamily="18" charset="0"/>
              </a:rPr>
              <a:t>Sir William Rowan Hamilton</a:t>
            </a:r>
          </a:p>
          <a:p>
            <a:pPr algn="ctr">
              <a:spcBef>
                <a:spcPct val="0"/>
              </a:spcBef>
              <a:buFontTx/>
              <a:buNone/>
            </a:pPr>
            <a:r>
              <a:rPr lang="en-US" altLang="en-US" sz="2400" b="1">
                <a:solidFill>
                  <a:schemeClr val="tx1"/>
                </a:solidFill>
                <a:latin typeface="Times New Roman" panose="02020603050405020304" pitchFamily="18" charset="0"/>
              </a:rPr>
              <a:t>1805 - 1865</a:t>
            </a:r>
          </a:p>
          <a:p>
            <a:pPr>
              <a:spcBef>
                <a:spcPct val="50000"/>
              </a:spcBef>
              <a:buFontTx/>
              <a:buNone/>
            </a:pPr>
            <a:endParaRPr lang="en-US" altLang="en-US" sz="240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251206203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ECD3BA15-A34D-47DC-AB2A-9D477D9A0085}"/>
              </a:ext>
            </a:extLst>
          </p:cNvPr>
          <p:cNvSpPr>
            <a:spLocks noGrp="1" noChangeArrowheads="1"/>
          </p:cNvSpPr>
          <p:nvPr>
            <p:ph type="title"/>
          </p:nvPr>
        </p:nvSpPr>
        <p:spPr>
          <a:xfrm>
            <a:off x="0" y="228599"/>
            <a:ext cx="8515350" cy="685801"/>
          </a:xfrm>
        </p:spPr>
        <p:txBody>
          <a:bodyPr>
            <a:noAutofit/>
          </a:bodyPr>
          <a:lstStyle/>
          <a:p>
            <a:r>
              <a:rPr lang="en-GB" altLang="en-US" sz="3500" dirty="0" err="1">
                <a:cs typeface="Arial" panose="020B0604020202020204" pitchFamily="34" charset="0"/>
              </a:rPr>
              <a:t>Bài</a:t>
            </a:r>
            <a:r>
              <a:rPr lang="en-GB" altLang="en-US" sz="3500" dirty="0">
                <a:cs typeface="Arial" panose="020B0604020202020204" pitchFamily="34" charset="0"/>
              </a:rPr>
              <a:t> </a:t>
            </a:r>
            <a:r>
              <a:rPr lang="en-GB" altLang="en-US" sz="3500" dirty="0" err="1">
                <a:cs typeface="Arial" panose="020B0604020202020204" pitchFamily="34" charset="0"/>
              </a:rPr>
              <a:t>toán</a:t>
            </a:r>
            <a:r>
              <a:rPr lang="en-GB" altLang="en-US" sz="3500" dirty="0">
                <a:cs typeface="Arial" panose="020B0604020202020204" pitchFamily="34" charset="0"/>
              </a:rPr>
              <a:t> </a:t>
            </a:r>
            <a:r>
              <a:rPr lang="en-GB" altLang="en-US" sz="3500" dirty="0" err="1">
                <a:cs typeface="Arial" panose="020B0604020202020204" pitchFamily="34" charset="0"/>
              </a:rPr>
              <a:t>người</a:t>
            </a:r>
            <a:r>
              <a:rPr lang="en-GB" altLang="en-US" sz="3500" dirty="0">
                <a:cs typeface="Arial" panose="020B0604020202020204" pitchFamily="34" charset="0"/>
              </a:rPr>
              <a:t> du </a:t>
            </a:r>
            <a:r>
              <a:rPr lang="en-GB" altLang="en-US" sz="3500" dirty="0" err="1">
                <a:cs typeface="Arial" panose="020B0604020202020204" pitchFamily="34" charset="0"/>
              </a:rPr>
              <a:t>lịch</a:t>
            </a:r>
            <a:r>
              <a:rPr lang="en-US" altLang="en-US" sz="3500" dirty="0">
                <a:cs typeface="Arial" panose="020B0604020202020204" pitchFamily="34" charset="0"/>
              </a:rPr>
              <a:t/>
            </a:r>
            <a:br>
              <a:rPr lang="en-US" altLang="en-US" sz="3500" dirty="0">
                <a:cs typeface="Arial" panose="020B0604020202020204" pitchFamily="34" charset="0"/>
              </a:rPr>
            </a:br>
            <a:r>
              <a:rPr lang="en-US" altLang="en-US" sz="3500" dirty="0">
                <a:cs typeface="Arial" panose="020B0604020202020204" pitchFamily="34" charset="0"/>
              </a:rPr>
              <a:t>(Traveling Salesman Problem – TSP)</a:t>
            </a:r>
          </a:p>
        </p:txBody>
      </p:sp>
      <p:sp>
        <p:nvSpPr>
          <p:cNvPr id="97283" name="Rectangle 3">
            <a:extLst>
              <a:ext uri="{FF2B5EF4-FFF2-40B4-BE49-F238E27FC236}">
                <a16:creationId xmlns:a16="http://schemas.microsoft.com/office/drawing/2014/main" id="{F3624A03-53EB-40D6-B2B4-3BE06336ADB1}"/>
              </a:ext>
            </a:extLst>
          </p:cNvPr>
          <p:cNvSpPr>
            <a:spLocks noGrp="1" noChangeArrowheads="1"/>
          </p:cNvSpPr>
          <p:nvPr>
            <p:ph type="body" idx="1"/>
          </p:nvPr>
        </p:nvSpPr>
        <p:spPr>
          <a:xfrm>
            <a:off x="0" y="1143000"/>
            <a:ext cx="9144000" cy="4876800"/>
          </a:xfrm>
        </p:spPr>
        <p:txBody>
          <a:bodyPr/>
          <a:lstStyle/>
          <a:p>
            <a:pPr algn="just"/>
            <a:r>
              <a:rPr lang="vi-VN" altLang="en-US" dirty="0">
                <a:latin typeface="Times New Roman" panose="02020603050405020304" pitchFamily="18" charset="0"/>
                <a:cs typeface="Times New Roman" panose="02020603050405020304" pitchFamily="18" charset="0"/>
              </a:rPr>
              <a:t>Một người du lịch muốn đi tham quan </a:t>
            </a:r>
            <a:r>
              <a:rPr lang="vi-VN" altLang="en-US" i="1" dirty="0">
                <a:latin typeface="Times New Roman" panose="02020603050405020304" pitchFamily="18" charset="0"/>
                <a:cs typeface="Times New Roman" panose="02020603050405020304" pitchFamily="18" charset="0"/>
              </a:rPr>
              <a:t>n</a:t>
            </a:r>
            <a:r>
              <a:rPr lang="vi-VN" altLang="en-US" dirty="0">
                <a:latin typeface="Times New Roman" panose="02020603050405020304" pitchFamily="18" charset="0"/>
                <a:cs typeface="Times New Roman" panose="02020603050405020304" pitchFamily="18" charset="0"/>
              </a:rPr>
              <a:t> thành phố </a:t>
            </a:r>
            <a:r>
              <a:rPr lang="en-US" altLang="en-US" dirty="0" smtClean="0">
                <a:latin typeface="Times New Roman" panose="02020603050405020304" pitchFamily="18" charset="0"/>
                <a:cs typeface="Times New Roman" panose="02020603050405020304" pitchFamily="18" charset="0"/>
              </a:rPr>
              <a:t>1,2,..,</a:t>
            </a:r>
            <a:r>
              <a:rPr lang="en-US" altLang="en-US" i="1" dirty="0" smtClean="0">
                <a:latin typeface="Times New Roman" panose="02020603050405020304" pitchFamily="18" charset="0"/>
                <a:cs typeface="Times New Roman" panose="02020603050405020304" pitchFamily="18" charset="0"/>
              </a:rPr>
              <a:t>n</a:t>
            </a:r>
            <a:r>
              <a:rPr lang="vi-VN" altLang="en-US" dirty="0" smtClean="0">
                <a:latin typeface="Times New Roman" panose="02020603050405020304" pitchFamily="18" charset="0"/>
                <a:cs typeface="Times New Roman" panose="02020603050405020304" pitchFamily="18" charset="0"/>
              </a:rPr>
              <a:t>. </a:t>
            </a:r>
            <a:endParaRPr lang="vi-VN" altLang="en-US" dirty="0">
              <a:latin typeface="Times New Roman" panose="02020603050405020304" pitchFamily="18" charset="0"/>
              <a:cs typeface="Times New Roman" panose="02020603050405020304" pitchFamily="18" charset="0"/>
            </a:endParaRPr>
          </a:p>
          <a:p>
            <a:pPr algn="just"/>
            <a:r>
              <a:rPr lang="en-GB" altLang="en-US" i="1" dirty="0" err="1">
                <a:latin typeface="Times New Roman" panose="02020603050405020304" pitchFamily="18" charset="0"/>
                <a:cs typeface="Times New Roman" panose="02020603050405020304" pitchFamily="18" charset="0"/>
              </a:rPr>
              <a:t>Hành</a:t>
            </a:r>
            <a:r>
              <a:rPr lang="en-GB" altLang="en-US" i="1" dirty="0">
                <a:latin typeface="Times New Roman" panose="02020603050405020304" pitchFamily="18" charset="0"/>
                <a:cs typeface="Times New Roman" panose="02020603050405020304" pitchFamily="18" charset="0"/>
              </a:rPr>
              <a:t> </a:t>
            </a:r>
            <a:r>
              <a:rPr lang="en-GB" altLang="en-US" i="1" dirty="0" err="1">
                <a:latin typeface="Times New Roman" panose="02020603050405020304" pitchFamily="18" charset="0"/>
                <a:cs typeface="Times New Roman" panose="02020603050405020304" pitchFamily="18" charset="0"/>
              </a:rPr>
              <a:t>trình</a:t>
            </a:r>
            <a:r>
              <a:rPr lang="en-GB" altLang="en-US" i="1" dirty="0">
                <a:latin typeface="Times New Roman" panose="02020603050405020304" pitchFamily="18" charset="0"/>
                <a:cs typeface="Times New Roman" panose="02020603050405020304" pitchFamily="18" charset="0"/>
              </a:rPr>
              <a:t> </a:t>
            </a:r>
            <a:r>
              <a:rPr lang="en-GB" altLang="en-US" i="1" dirty="0" err="1">
                <a:latin typeface="Times New Roman" panose="02020603050405020304" pitchFamily="18" charset="0"/>
                <a:cs typeface="Times New Roman" panose="02020603050405020304" pitchFamily="18" charset="0"/>
              </a:rPr>
              <a:t>là</a:t>
            </a:r>
            <a:r>
              <a:rPr lang="en-GB" altLang="en-US" i="1" dirty="0">
                <a:latin typeface="Times New Roman" panose="02020603050405020304" pitchFamily="18" charset="0"/>
                <a:cs typeface="Times New Roman" panose="02020603050405020304" pitchFamily="18" charset="0"/>
              </a:rPr>
              <a:t> </a:t>
            </a:r>
            <a:r>
              <a:rPr lang="en-GB" altLang="en-US" i="1" dirty="0" err="1">
                <a:latin typeface="Times New Roman" panose="02020603050405020304" pitchFamily="18" charset="0"/>
                <a:cs typeface="Times New Roman" panose="02020603050405020304" pitchFamily="18" charset="0"/>
              </a:rPr>
              <a:t>cách</a:t>
            </a:r>
            <a:r>
              <a:rPr lang="en-GB" altLang="en-US" i="1" dirty="0">
                <a:latin typeface="Times New Roman" panose="02020603050405020304" pitchFamily="18" charset="0"/>
                <a:cs typeface="Times New Roman" panose="02020603050405020304" pitchFamily="18" charset="0"/>
              </a:rPr>
              <a:t> </a:t>
            </a:r>
            <a:r>
              <a:rPr lang="en-GB" altLang="en-US" i="1" dirty="0" err="1">
                <a:latin typeface="Times New Roman" panose="02020603050405020304" pitchFamily="18" charset="0"/>
                <a:cs typeface="Times New Roman" panose="02020603050405020304" pitchFamily="18" charset="0"/>
              </a:rPr>
              <a:t>đi</a:t>
            </a:r>
            <a:r>
              <a:rPr lang="en-GB" altLang="en-US" i="1" dirty="0">
                <a:latin typeface="Times New Roman" panose="02020603050405020304" pitchFamily="18" charset="0"/>
                <a:cs typeface="Times New Roman" panose="02020603050405020304" pitchFamily="18" charset="0"/>
              </a:rPr>
              <a:t> </a:t>
            </a:r>
            <a:r>
              <a:rPr lang="en-GB" altLang="en-US" i="1" dirty="0" err="1">
                <a:latin typeface="Times New Roman" panose="02020603050405020304" pitchFamily="18" charset="0"/>
                <a:cs typeface="Times New Roman" panose="02020603050405020304" pitchFamily="18" charset="0"/>
              </a:rPr>
              <a:t>xuất</a:t>
            </a:r>
            <a:r>
              <a:rPr lang="en-GB" altLang="en-US" i="1" dirty="0">
                <a:latin typeface="Times New Roman" panose="02020603050405020304" pitchFamily="18" charset="0"/>
                <a:cs typeface="Times New Roman" panose="02020603050405020304" pitchFamily="18" charset="0"/>
              </a:rPr>
              <a:t> </a:t>
            </a:r>
            <a:r>
              <a:rPr lang="en-GB" altLang="en-US" i="1" dirty="0" err="1">
                <a:latin typeface="Times New Roman" panose="02020603050405020304" pitchFamily="18" charset="0"/>
                <a:cs typeface="Times New Roman" panose="02020603050405020304" pitchFamily="18" charset="0"/>
              </a:rPr>
              <a:t>phát</a:t>
            </a:r>
            <a:r>
              <a:rPr lang="en-GB" altLang="en-US" i="1" dirty="0">
                <a:latin typeface="Times New Roman" panose="02020603050405020304" pitchFamily="18" charset="0"/>
                <a:cs typeface="Times New Roman" panose="02020603050405020304" pitchFamily="18" charset="0"/>
              </a:rPr>
              <a:t> </a:t>
            </a:r>
            <a:r>
              <a:rPr lang="en-GB" altLang="en-US" i="1" dirty="0" err="1">
                <a:latin typeface="Times New Roman" panose="02020603050405020304" pitchFamily="18" charset="0"/>
                <a:cs typeface="Times New Roman" panose="02020603050405020304" pitchFamily="18" charset="0"/>
              </a:rPr>
              <a:t>từ</a:t>
            </a:r>
            <a:r>
              <a:rPr lang="en-GB" altLang="en-US" i="1" dirty="0">
                <a:latin typeface="Times New Roman" panose="02020603050405020304" pitchFamily="18" charset="0"/>
                <a:cs typeface="Times New Roman" panose="02020603050405020304" pitchFamily="18" charset="0"/>
              </a:rPr>
              <a:t> </a:t>
            </a:r>
            <a:r>
              <a:rPr lang="en-GB" altLang="en-US" i="1" dirty="0" err="1">
                <a:latin typeface="Times New Roman" panose="02020603050405020304" pitchFamily="18" charset="0"/>
                <a:cs typeface="Times New Roman" panose="02020603050405020304" pitchFamily="18" charset="0"/>
              </a:rPr>
              <a:t>một</a:t>
            </a:r>
            <a:r>
              <a:rPr lang="en-GB" altLang="en-US" i="1" dirty="0">
                <a:latin typeface="Times New Roman" panose="02020603050405020304" pitchFamily="18" charset="0"/>
                <a:cs typeface="Times New Roman" panose="02020603050405020304" pitchFamily="18" charset="0"/>
              </a:rPr>
              <a:t> </a:t>
            </a:r>
            <a:r>
              <a:rPr lang="en-GB" altLang="en-US" i="1" dirty="0" err="1">
                <a:latin typeface="Times New Roman" panose="02020603050405020304" pitchFamily="18" charset="0"/>
                <a:cs typeface="Times New Roman" panose="02020603050405020304" pitchFamily="18" charset="0"/>
              </a:rPr>
              <a:t>thành</a:t>
            </a:r>
            <a:r>
              <a:rPr lang="en-GB" altLang="en-US" i="1" dirty="0">
                <a:latin typeface="Times New Roman" panose="02020603050405020304" pitchFamily="18" charset="0"/>
                <a:cs typeface="Times New Roman" panose="02020603050405020304" pitchFamily="18" charset="0"/>
              </a:rPr>
              <a:t> </a:t>
            </a:r>
            <a:r>
              <a:rPr lang="en-GB" altLang="en-US" i="1" dirty="0" err="1">
                <a:latin typeface="Times New Roman" panose="02020603050405020304" pitchFamily="18" charset="0"/>
                <a:cs typeface="Times New Roman" panose="02020603050405020304" pitchFamily="18" charset="0"/>
              </a:rPr>
              <a:t>phố</a:t>
            </a:r>
            <a:r>
              <a:rPr lang="en-GB" altLang="en-US" i="1" dirty="0">
                <a:latin typeface="Times New Roman" panose="02020603050405020304" pitchFamily="18" charset="0"/>
                <a:cs typeface="Times New Roman" panose="02020603050405020304" pitchFamily="18" charset="0"/>
              </a:rPr>
              <a:t> </a:t>
            </a:r>
            <a:r>
              <a:rPr lang="en-GB" altLang="en-US" i="1" dirty="0" err="1">
                <a:latin typeface="Times New Roman" panose="02020603050405020304" pitchFamily="18" charset="0"/>
                <a:cs typeface="Times New Roman" panose="02020603050405020304" pitchFamily="18" charset="0"/>
              </a:rPr>
              <a:t>nào</a:t>
            </a:r>
            <a:r>
              <a:rPr lang="en-GB" altLang="en-US" i="1" dirty="0">
                <a:latin typeface="Times New Roman" panose="02020603050405020304" pitchFamily="18" charset="0"/>
                <a:cs typeface="Times New Roman" panose="02020603050405020304" pitchFamily="18" charset="0"/>
              </a:rPr>
              <a:t> </a:t>
            </a:r>
            <a:r>
              <a:rPr lang="en-GB" altLang="en-US" i="1" dirty="0" err="1">
                <a:latin typeface="Times New Roman" panose="02020603050405020304" pitchFamily="18" charset="0"/>
                <a:cs typeface="Times New Roman" panose="02020603050405020304" pitchFamily="18" charset="0"/>
              </a:rPr>
              <a:t>đó</a:t>
            </a:r>
            <a:r>
              <a:rPr lang="en-GB" altLang="en-US" i="1" dirty="0">
                <a:latin typeface="Times New Roman" panose="02020603050405020304" pitchFamily="18" charset="0"/>
                <a:cs typeface="Times New Roman" panose="02020603050405020304" pitchFamily="18" charset="0"/>
              </a:rPr>
              <a:t> </a:t>
            </a:r>
            <a:r>
              <a:rPr lang="en-GB" altLang="en-US" i="1" dirty="0" err="1">
                <a:latin typeface="Times New Roman" panose="02020603050405020304" pitchFamily="18" charset="0"/>
                <a:cs typeface="Times New Roman" panose="02020603050405020304" pitchFamily="18" charset="0"/>
              </a:rPr>
              <a:t>đi</a:t>
            </a:r>
            <a:r>
              <a:rPr lang="en-GB" altLang="en-US" i="1" dirty="0">
                <a:latin typeface="Times New Roman" panose="02020603050405020304" pitchFamily="18" charset="0"/>
                <a:cs typeface="Times New Roman" panose="02020603050405020304" pitchFamily="18" charset="0"/>
              </a:rPr>
              <a:t> qua </a:t>
            </a:r>
            <a:r>
              <a:rPr lang="en-GB" altLang="en-US" i="1" dirty="0" err="1">
                <a:latin typeface="Times New Roman" panose="02020603050405020304" pitchFamily="18" charset="0"/>
                <a:cs typeface="Times New Roman" panose="02020603050405020304" pitchFamily="18" charset="0"/>
              </a:rPr>
              <a:t>tất</a:t>
            </a:r>
            <a:r>
              <a:rPr lang="en-GB" altLang="en-US" i="1" dirty="0">
                <a:latin typeface="Times New Roman" panose="02020603050405020304" pitchFamily="18" charset="0"/>
                <a:cs typeface="Times New Roman" panose="02020603050405020304" pitchFamily="18" charset="0"/>
              </a:rPr>
              <a:t> </a:t>
            </a:r>
            <a:r>
              <a:rPr lang="en-GB" altLang="en-US" i="1" dirty="0" err="1">
                <a:latin typeface="Times New Roman" panose="02020603050405020304" pitchFamily="18" charset="0"/>
                <a:cs typeface="Times New Roman" panose="02020603050405020304" pitchFamily="18" charset="0"/>
              </a:rPr>
              <a:t>cả</a:t>
            </a:r>
            <a:r>
              <a:rPr lang="en-GB" altLang="en-US" i="1" dirty="0">
                <a:latin typeface="Times New Roman" panose="02020603050405020304" pitchFamily="18" charset="0"/>
                <a:cs typeface="Times New Roman" panose="02020603050405020304" pitchFamily="18" charset="0"/>
              </a:rPr>
              <a:t> </a:t>
            </a:r>
            <a:r>
              <a:rPr lang="en-GB" altLang="en-US" i="1" dirty="0" err="1">
                <a:latin typeface="Times New Roman" panose="02020603050405020304" pitchFamily="18" charset="0"/>
                <a:cs typeface="Times New Roman" panose="02020603050405020304" pitchFamily="18" charset="0"/>
              </a:rPr>
              <a:t>các</a:t>
            </a:r>
            <a:r>
              <a:rPr lang="en-GB" altLang="en-US" i="1" dirty="0">
                <a:latin typeface="Times New Roman" panose="02020603050405020304" pitchFamily="18" charset="0"/>
                <a:cs typeface="Times New Roman" panose="02020603050405020304" pitchFamily="18" charset="0"/>
              </a:rPr>
              <a:t> </a:t>
            </a:r>
            <a:r>
              <a:rPr lang="en-GB" altLang="en-US" i="1" dirty="0" err="1">
                <a:latin typeface="Times New Roman" panose="02020603050405020304" pitchFamily="18" charset="0"/>
                <a:cs typeface="Times New Roman" panose="02020603050405020304" pitchFamily="18" charset="0"/>
              </a:rPr>
              <a:t>thành</a:t>
            </a:r>
            <a:r>
              <a:rPr lang="en-GB" altLang="en-US" i="1" dirty="0">
                <a:latin typeface="Times New Roman" panose="02020603050405020304" pitchFamily="18" charset="0"/>
                <a:cs typeface="Times New Roman" panose="02020603050405020304" pitchFamily="18" charset="0"/>
              </a:rPr>
              <a:t> </a:t>
            </a:r>
            <a:r>
              <a:rPr lang="en-GB" altLang="en-US" i="1" dirty="0" err="1">
                <a:latin typeface="Times New Roman" panose="02020603050405020304" pitchFamily="18" charset="0"/>
                <a:cs typeface="Times New Roman" panose="02020603050405020304" pitchFamily="18" charset="0"/>
              </a:rPr>
              <a:t>phố</a:t>
            </a:r>
            <a:r>
              <a:rPr lang="en-GB" altLang="en-US" i="1" dirty="0">
                <a:latin typeface="Times New Roman" panose="02020603050405020304" pitchFamily="18" charset="0"/>
                <a:cs typeface="Times New Roman" panose="02020603050405020304" pitchFamily="18" charset="0"/>
              </a:rPr>
              <a:t> </a:t>
            </a:r>
            <a:r>
              <a:rPr lang="en-GB" altLang="en-US" i="1" dirty="0" err="1">
                <a:latin typeface="Times New Roman" panose="02020603050405020304" pitchFamily="18" charset="0"/>
                <a:cs typeface="Times New Roman" panose="02020603050405020304" pitchFamily="18" charset="0"/>
              </a:rPr>
              <a:t>còn</a:t>
            </a:r>
            <a:r>
              <a:rPr lang="en-GB" altLang="en-US" i="1" dirty="0">
                <a:latin typeface="Times New Roman" panose="02020603050405020304" pitchFamily="18" charset="0"/>
                <a:cs typeface="Times New Roman" panose="02020603050405020304" pitchFamily="18" charset="0"/>
              </a:rPr>
              <a:t> </a:t>
            </a:r>
            <a:r>
              <a:rPr lang="en-GB" altLang="en-US" i="1" dirty="0" err="1">
                <a:latin typeface="Times New Roman" panose="02020603050405020304" pitchFamily="18" charset="0"/>
                <a:cs typeface="Times New Roman" panose="02020603050405020304" pitchFamily="18" charset="0"/>
              </a:rPr>
              <a:t>lại</a:t>
            </a:r>
            <a:r>
              <a:rPr lang="en-GB" altLang="en-US" i="1" dirty="0">
                <a:latin typeface="Times New Roman" panose="02020603050405020304" pitchFamily="18" charset="0"/>
                <a:cs typeface="Times New Roman" panose="02020603050405020304" pitchFamily="18" charset="0"/>
              </a:rPr>
              <a:t>, </a:t>
            </a:r>
            <a:r>
              <a:rPr lang="en-GB" altLang="en-US" i="1" dirty="0" err="1">
                <a:latin typeface="Times New Roman" panose="02020603050405020304" pitchFamily="18" charset="0"/>
                <a:cs typeface="Times New Roman" panose="02020603050405020304" pitchFamily="18" charset="0"/>
              </a:rPr>
              <a:t>mỗi</a:t>
            </a:r>
            <a:r>
              <a:rPr lang="en-GB" altLang="en-US" i="1" dirty="0">
                <a:latin typeface="Times New Roman" panose="02020603050405020304" pitchFamily="18" charset="0"/>
                <a:cs typeface="Times New Roman" panose="02020603050405020304" pitchFamily="18" charset="0"/>
              </a:rPr>
              <a:t> </a:t>
            </a:r>
            <a:r>
              <a:rPr lang="en-GB" altLang="en-US" i="1" dirty="0" err="1">
                <a:latin typeface="Times New Roman" panose="02020603050405020304" pitchFamily="18" charset="0"/>
                <a:cs typeface="Times New Roman" panose="02020603050405020304" pitchFamily="18" charset="0"/>
              </a:rPr>
              <a:t>thành</a:t>
            </a:r>
            <a:r>
              <a:rPr lang="en-GB" altLang="en-US" i="1" dirty="0">
                <a:latin typeface="Times New Roman" panose="02020603050405020304" pitchFamily="18" charset="0"/>
                <a:cs typeface="Times New Roman" panose="02020603050405020304" pitchFamily="18" charset="0"/>
              </a:rPr>
              <a:t> </a:t>
            </a:r>
            <a:r>
              <a:rPr lang="en-GB" altLang="en-US" i="1" dirty="0" err="1">
                <a:latin typeface="Times New Roman" panose="02020603050405020304" pitchFamily="18" charset="0"/>
                <a:cs typeface="Times New Roman" panose="02020603050405020304" pitchFamily="18" charset="0"/>
              </a:rPr>
              <a:t>phố</a:t>
            </a:r>
            <a:r>
              <a:rPr lang="en-GB" altLang="en-US" i="1" dirty="0">
                <a:latin typeface="Times New Roman" panose="02020603050405020304" pitchFamily="18" charset="0"/>
                <a:cs typeface="Times New Roman" panose="02020603050405020304" pitchFamily="18" charset="0"/>
              </a:rPr>
              <a:t> </a:t>
            </a:r>
            <a:r>
              <a:rPr lang="en-GB" altLang="en-US" i="1" dirty="0" err="1">
                <a:latin typeface="Times New Roman" panose="02020603050405020304" pitchFamily="18" charset="0"/>
                <a:cs typeface="Times New Roman" panose="02020603050405020304" pitchFamily="18" charset="0"/>
              </a:rPr>
              <a:t>đúng</a:t>
            </a:r>
            <a:r>
              <a:rPr lang="en-GB" altLang="en-US" i="1" dirty="0">
                <a:latin typeface="Times New Roman" panose="02020603050405020304" pitchFamily="18" charset="0"/>
                <a:cs typeface="Times New Roman" panose="02020603050405020304" pitchFamily="18" charset="0"/>
              </a:rPr>
              <a:t> </a:t>
            </a:r>
            <a:r>
              <a:rPr lang="en-GB" altLang="en-US" i="1" dirty="0" err="1">
                <a:latin typeface="Times New Roman" panose="02020603050405020304" pitchFamily="18" charset="0"/>
                <a:cs typeface="Times New Roman" panose="02020603050405020304" pitchFamily="18" charset="0"/>
              </a:rPr>
              <a:t>một</a:t>
            </a:r>
            <a:r>
              <a:rPr lang="en-GB" altLang="en-US" i="1" dirty="0">
                <a:latin typeface="Times New Roman" panose="02020603050405020304" pitchFamily="18" charset="0"/>
                <a:cs typeface="Times New Roman" panose="02020603050405020304" pitchFamily="18" charset="0"/>
              </a:rPr>
              <a:t> </a:t>
            </a:r>
            <a:r>
              <a:rPr lang="en-GB" altLang="en-US" i="1" dirty="0" err="1">
                <a:latin typeface="Times New Roman" panose="02020603050405020304" pitchFamily="18" charset="0"/>
                <a:cs typeface="Times New Roman" panose="02020603050405020304" pitchFamily="18" charset="0"/>
              </a:rPr>
              <a:t>lần</a:t>
            </a:r>
            <a:r>
              <a:rPr lang="en-GB" altLang="en-US" i="1" dirty="0">
                <a:latin typeface="Times New Roman" panose="02020603050405020304" pitchFamily="18" charset="0"/>
                <a:cs typeface="Times New Roman" panose="02020603050405020304" pitchFamily="18" charset="0"/>
              </a:rPr>
              <a:t>, </a:t>
            </a:r>
            <a:r>
              <a:rPr lang="en-GB" altLang="en-US" i="1" dirty="0" err="1">
                <a:latin typeface="Times New Roman" panose="02020603050405020304" pitchFamily="18" charset="0"/>
                <a:cs typeface="Times New Roman" panose="02020603050405020304" pitchFamily="18" charset="0"/>
              </a:rPr>
              <a:t>rồi</a:t>
            </a:r>
            <a:r>
              <a:rPr lang="en-GB" altLang="en-US" i="1" dirty="0">
                <a:latin typeface="Times New Roman" panose="02020603050405020304" pitchFamily="18" charset="0"/>
                <a:cs typeface="Times New Roman" panose="02020603050405020304" pitchFamily="18" charset="0"/>
              </a:rPr>
              <a:t> quay </a:t>
            </a:r>
            <a:r>
              <a:rPr lang="en-GB" altLang="en-US" i="1" dirty="0" err="1">
                <a:latin typeface="Times New Roman" panose="02020603050405020304" pitchFamily="18" charset="0"/>
                <a:cs typeface="Times New Roman" panose="02020603050405020304" pitchFamily="18" charset="0"/>
              </a:rPr>
              <a:t>trở</a:t>
            </a:r>
            <a:r>
              <a:rPr lang="en-GB" altLang="en-US" i="1" dirty="0">
                <a:latin typeface="Times New Roman" panose="02020603050405020304" pitchFamily="18" charset="0"/>
                <a:cs typeface="Times New Roman" panose="02020603050405020304" pitchFamily="18" charset="0"/>
              </a:rPr>
              <a:t> </a:t>
            </a:r>
            <a:r>
              <a:rPr lang="en-GB" altLang="en-US" i="1" dirty="0" err="1">
                <a:latin typeface="Times New Roman" panose="02020603050405020304" pitchFamily="18" charset="0"/>
                <a:cs typeface="Times New Roman" panose="02020603050405020304" pitchFamily="18" charset="0"/>
              </a:rPr>
              <a:t>lại</a:t>
            </a:r>
            <a:r>
              <a:rPr lang="en-GB" altLang="en-US" i="1" dirty="0">
                <a:latin typeface="Times New Roman" panose="02020603050405020304" pitchFamily="18" charset="0"/>
                <a:cs typeface="Times New Roman" panose="02020603050405020304" pitchFamily="18" charset="0"/>
              </a:rPr>
              <a:t> </a:t>
            </a:r>
            <a:r>
              <a:rPr lang="en-GB" altLang="en-US" i="1" dirty="0" err="1">
                <a:latin typeface="Times New Roman" panose="02020603050405020304" pitchFamily="18" charset="0"/>
                <a:cs typeface="Times New Roman" panose="02020603050405020304" pitchFamily="18" charset="0"/>
              </a:rPr>
              <a:t>thành</a:t>
            </a:r>
            <a:r>
              <a:rPr lang="en-GB" altLang="en-US" i="1" dirty="0">
                <a:latin typeface="Times New Roman" panose="02020603050405020304" pitchFamily="18" charset="0"/>
                <a:cs typeface="Times New Roman" panose="02020603050405020304" pitchFamily="18" charset="0"/>
              </a:rPr>
              <a:t> </a:t>
            </a:r>
            <a:r>
              <a:rPr lang="en-GB" altLang="en-US" i="1" dirty="0" err="1">
                <a:latin typeface="Times New Roman" panose="02020603050405020304" pitchFamily="18" charset="0"/>
                <a:cs typeface="Times New Roman" panose="02020603050405020304" pitchFamily="18" charset="0"/>
              </a:rPr>
              <a:t>phố</a:t>
            </a:r>
            <a:r>
              <a:rPr lang="en-GB" altLang="en-US" i="1" dirty="0">
                <a:latin typeface="Times New Roman" panose="02020603050405020304" pitchFamily="18" charset="0"/>
                <a:cs typeface="Times New Roman" panose="02020603050405020304" pitchFamily="18" charset="0"/>
              </a:rPr>
              <a:t> </a:t>
            </a:r>
            <a:r>
              <a:rPr lang="en-GB" altLang="en-US" i="1" dirty="0" err="1">
                <a:latin typeface="Times New Roman" panose="02020603050405020304" pitchFamily="18" charset="0"/>
                <a:cs typeface="Times New Roman" panose="02020603050405020304" pitchFamily="18" charset="0"/>
              </a:rPr>
              <a:t>xuất</a:t>
            </a:r>
            <a:r>
              <a:rPr lang="en-GB" altLang="en-US" i="1" dirty="0">
                <a:latin typeface="Times New Roman" panose="02020603050405020304" pitchFamily="18" charset="0"/>
                <a:cs typeface="Times New Roman" panose="02020603050405020304" pitchFamily="18" charset="0"/>
              </a:rPr>
              <a:t> </a:t>
            </a:r>
            <a:r>
              <a:rPr lang="en-GB" altLang="en-US" i="1" dirty="0" err="1">
                <a:latin typeface="Times New Roman" panose="02020603050405020304" pitchFamily="18" charset="0"/>
                <a:cs typeface="Times New Roman" panose="02020603050405020304" pitchFamily="18" charset="0"/>
              </a:rPr>
              <a:t>phát</a:t>
            </a:r>
            <a:r>
              <a:rPr lang="en-GB" altLang="en-US" i="1" dirty="0">
                <a:latin typeface="Times New Roman" panose="02020603050405020304" pitchFamily="18" charset="0"/>
                <a:cs typeface="Times New Roman" panose="02020603050405020304" pitchFamily="18" charset="0"/>
              </a:rPr>
              <a:t>. </a:t>
            </a:r>
          </a:p>
          <a:p>
            <a:pPr algn="just"/>
            <a:r>
              <a:rPr lang="en-GB" altLang="en-US" dirty="0" err="1">
                <a:latin typeface="Times New Roman" panose="02020603050405020304" pitchFamily="18" charset="0"/>
                <a:cs typeface="Times New Roman" panose="02020603050405020304" pitchFamily="18" charset="0"/>
              </a:rPr>
              <a:t>Biết</a:t>
            </a:r>
            <a:r>
              <a:rPr lang="en-GB" altLang="en-US" dirty="0">
                <a:latin typeface="Times New Roman" panose="02020603050405020304" pitchFamily="18" charset="0"/>
                <a:cs typeface="Times New Roman" panose="02020603050405020304" pitchFamily="18" charset="0"/>
              </a:rPr>
              <a:t> </a:t>
            </a:r>
            <a:r>
              <a:rPr lang="en-GB" altLang="en-US" i="1" dirty="0" err="1">
                <a:latin typeface="Times New Roman" panose="02020603050405020304" pitchFamily="18" charset="0"/>
                <a:cs typeface="Times New Roman" panose="02020603050405020304" pitchFamily="18" charset="0"/>
              </a:rPr>
              <a:t>c</a:t>
            </a:r>
            <a:r>
              <a:rPr lang="en-GB" altLang="en-US" i="1" baseline="-25000" dirty="0" err="1">
                <a:latin typeface="Times New Roman" panose="02020603050405020304" pitchFamily="18" charset="0"/>
                <a:cs typeface="Times New Roman" panose="02020603050405020304" pitchFamily="18" charset="0"/>
              </a:rPr>
              <a:t>ij</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là</a:t>
            </a:r>
            <a:r>
              <a:rPr lang="en-GB" altLang="en-US" dirty="0">
                <a:latin typeface="Times New Roman" panose="02020603050405020304" pitchFamily="18" charset="0"/>
                <a:cs typeface="Times New Roman" panose="02020603050405020304" pitchFamily="18" charset="0"/>
              </a:rPr>
              <a:t> chi </a:t>
            </a:r>
            <a:r>
              <a:rPr lang="en-GB" altLang="en-US" dirty="0" err="1">
                <a:latin typeface="Times New Roman" panose="02020603050405020304" pitchFamily="18" charset="0"/>
                <a:cs typeface="Times New Roman" panose="02020603050405020304" pitchFamily="18" charset="0"/>
              </a:rPr>
              <a:t>phí</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đi</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từ</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thành</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phố</a:t>
            </a:r>
            <a:r>
              <a:rPr lang="en-GB" altLang="en-US" dirty="0">
                <a:latin typeface="Times New Roman" panose="02020603050405020304" pitchFamily="18" charset="0"/>
                <a:cs typeface="Times New Roman" panose="02020603050405020304" pitchFamily="18" charset="0"/>
              </a:rPr>
              <a:t> </a:t>
            </a:r>
            <a:r>
              <a:rPr lang="en-GB" altLang="en-US" i="1" dirty="0" err="1" smtClean="0">
                <a:latin typeface="Times New Roman" panose="02020603050405020304" pitchFamily="18" charset="0"/>
                <a:cs typeface="Times New Roman" panose="02020603050405020304" pitchFamily="18" charset="0"/>
              </a:rPr>
              <a:t>i</a:t>
            </a:r>
            <a:r>
              <a:rPr lang="en-GB" altLang="en-US" dirty="0" smtClean="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đến</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thành</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phố</a:t>
            </a:r>
            <a:r>
              <a:rPr lang="en-GB" altLang="en-US" dirty="0">
                <a:latin typeface="Times New Roman" panose="02020603050405020304" pitchFamily="18" charset="0"/>
                <a:cs typeface="Times New Roman" panose="02020603050405020304" pitchFamily="18" charset="0"/>
              </a:rPr>
              <a:t> </a:t>
            </a:r>
            <a:r>
              <a:rPr lang="en-GB" altLang="en-US" i="1" dirty="0" smtClean="0">
                <a:latin typeface="Times New Roman" panose="02020603050405020304" pitchFamily="18" charset="0"/>
                <a:cs typeface="Times New Roman" panose="02020603050405020304" pitchFamily="18" charset="0"/>
              </a:rPr>
              <a:t>j </a:t>
            </a:r>
            <a:r>
              <a:rPr lang="en-GB" altLang="en-US" dirty="0" smtClean="0">
                <a:latin typeface="Times New Roman" panose="02020603050405020304" pitchFamily="18" charset="0"/>
                <a:cs typeface="Times New Roman" panose="02020603050405020304" pitchFamily="18" charset="0"/>
              </a:rPr>
              <a:t>(</a:t>
            </a:r>
            <a:r>
              <a:rPr lang="en-GB" altLang="en-US" i="1" dirty="0" err="1" smtClean="0">
                <a:latin typeface="Times New Roman" panose="02020603050405020304" pitchFamily="18" charset="0"/>
                <a:cs typeface="Times New Roman" panose="02020603050405020304" pitchFamily="18" charset="0"/>
              </a:rPr>
              <a:t>i</a:t>
            </a:r>
            <a:r>
              <a:rPr lang="en-GB" altLang="en-US" i="1" dirty="0">
                <a:latin typeface="Times New Roman" panose="02020603050405020304" pitchFamily="18" charset="0"/>
                <a:cs typeface="Times New Roman" panose="02020603050405020304" pitchFamily="18" charset="0"/>
              </a:rPr>
              <a:t>, j =</a:t>
            </a:r>
            <a:r>
              <a:rPr lang="en-GB" altLang="en-US" dirty="0">
                <a:latin typeface="Times New Roman" panose="02020603050405020304" pitchFamily="18" charset="0"/>
                <a:cs typeface="Times New Roman" panose="02020603050405020304" pitchFamily="18" charset="0"/>
              </a:rPr>
              <a:t> 1, 2,...,</a:t>
            </a:r>
            <a:r>
              <a:rPr lang="en-GB" altLang="en-US" i="1" dirty="0">
                <a:latin typeface="Times New Roman" panose="02020603050405020304" pitchFamily="18" charset="0"/>
                <a:cs typeface="Times New Roman" panose="02020603050405020304" pitchFamily="18" charset="0"/>
              </a:rPr>
              <a:t> n</a:t>
            </a:r>
            <a:r>
              <a:rPr lang="en-GB" altLang="en-US" dirty="0">
                <a:latin typeface="Times New Roman" panose="02020603050405020304" pitchFamily="18" charset="0"/>
                <a:cs typeface="Times New Roman" panose="02020603050405020304" pitchFamily="18" charset="0"/>
              </a:rPr>
              <a:t>), </a:t>
            </a:r>
          </a:p>
          <a:p>
            <a:pPr algn="just"/>
            <a:r>
              <a:rPr lang="en-GB" altLang="en-US" dirty="0" err="1">
                <a:latin typeface="Times New Roman" panose="02020603050405020304" pitchFamily="18" charset="0"/>
                <a:cs typeface="Times New Roman" panose="02020603050405020304" pitchFamily="18" charset="0"/>
              </a:rPr>
              <a:t>Tìm</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hành</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trình</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với</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tổng</a:t>
            </a:r>
            <a:r>
              <a:rPr lang="en-GB" altLang="en-US" dirty="0">
                <a:latin typeface="Times New Roman" panose="02020603050405020304" pitchFamily="18" charset="0"/>
                <a:cs typeface="Times New Roman" panose="02020603050405020304" pitchFamily="18" charset="0"/>
              </a:rPr>
              <a:t> chi </a:t>
            </a:r>
            <a:r>
              <a:rPr lang="en-GB" altLang="en-US" dirty="0" err="1">
                <a:latin typeface="Times New Roman" panose="02020603050405020304" pitchFamily="18" charset="0"/>
                <a:cs typeface="Times New Roman" panose="02020603050405020304" pitchFamily="18" charset="0"/>
              </a:rPr>
              <a:t>phí</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là</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nhỏ</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nhất</a:t>
            </a:r>
            <a:r>
              <a:rPr lang="en-GB" altLang="en-US" dirty="0">
                <a:latin typeface="Times New Roman" panose="02020603050405020304" pitchFamily="18" charset="0"/>
                <a:cs typeface="Times New Roman" panose="02020603050405020304" pitchFamily="18" charset="0"/>
              </a:rPr>
              <a:t>.</a:t>
            </a:r>
            <a:endParaRPr lang="en-US"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748661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6E2CFBCD-2F9F-429C-85A0-8CF24EB737BA}"/>
              </a:ext>
            </a:extLst>
          </p:cNvPr>
          <p:cNvSpPr>
            <a:spLocks noGrp="1" noChangeArrowheads="1"/>
          </p:cNvSpPr>
          <p:nvPr>
            <p:ph type="title"/>
          </p:nvPr>
        </p:nvSpPr>
        <p:spPr>
          <a:xfrm>
            <a:off x="0" y="0"/>
            <a:ext cx="9144000" cy="838200"/>
          </a:xfrm>
        </p:spPr>
        <p:txBody>
          <a:bodyPr>
            <a:normAutofit/>
          </a:bodyPr>
          <a:lstStyle/>
          <a:p>
            <a:r>
              <a:rPr lang="en-US" altLang="en-US" sz="3500" dirty="0" err="1" smtClean="0"/>
              <a:t>Bài</a:t>
            </a:r>
            <a:r>
              <a:rPr lang="en-US" altLang="en-US" sz="3500" dirty="0" smtClean="0"/>
              <a:t> </a:t>
            </a:r>
            <a:r>
              <a:rPr lang="en-US" altLang="en-US" sz="3500" dirty="0" err="1"/>
              <a:t>toán</a:t>
            </a:r>
            <a:r>
              <a:rPr lang="en-US" altLang="en-US" sz="3500" dirty="0"/>
              <a:t> </a:t>
            </a:r>
            <a:r>
              <a:rPr lang="en-US" altLang="en-US" sz="3500" dirty="0" err="1"/>
              <a:t>người</a:t>
            </a:r>
            <a:r>
              <a:rPr lang="en-US" altLang="en-US" sz="3500" dirty="0"/>
              <a:t> du </a:t>
            </a:r>
            <a:r>
              <a:rPr lang="en-US" altLang="en-US" sz="3500" dirty="0" err="1"/>
              <a:t>lịch</a:t>
            </a:r>
            <a:endParaRPr lang="en-US" altLang="en-US" sz="3500" dirty="0"/>
          </a:p>
        </p:txBody>
      </p:sp>
      <p:sp>
        <p:nvSpPr>
          <p:cNvPr id="75779" name="Rectangle 3">
            <a:extLst>
              <a:ext uri="{FF2B5EF4-FFF2-40B4-BE49-F238E27FC236}">
                <a16:creationId xmlns:a16="http://schemas.microsoft.com/office/drawing/2014/main" id="{B9913E6D-3D42-4E62-BE1A-ABAC0FF5B1B2}"/>
              </a:ext>
            </a:extLst>
          </p:cNvPr>
          <p:cNvSpPr>
            <a:spLocks noGrp="1" noChangeArrowheads="1"/>
          </p:cNvSpPr>
          <p:nvPr>
            <p:ph type="body" idx="1"/>
          </p:nvPr>
        </p:nvSpPr>
        <p:spPr>
          <a:xfrm>
            <a:off x="0" y="838200"/>
            <a:ext cx="9144000" cy="5181600"/>
          </a:xfrm>
        </p:spPr>
        <p:txBody>
          <a:bodyPr/>
          <a:lstStyle/>
          <a:p>
            <a:pPr marL="0" indent="0" algn="just">
              <a:spcBef>
                <a:spcPts val="1200"/>
              </a:spcBef>
              <a:buFontTx/>
              <a:buNone/>
              <a:defRPr/>
            </a:pPr>
            <a:r>
              <a:rPr lang="vi-VN" dirty="0">
                <a:latin typeface="Times New Roman" panose="02020603050405020304" pitchFamily="18" charset="0"/>
                <a:cs typeface="Times New Roman" panose="02020603050405020304" pitchFamily="18" charset="0"/>
              </a:rPr>
              <a:t>Cố định thành phố xuất phát là </a:t>
            </a:r>
            <a:r>
              <a:rPr lang="en-US" dirty="0" smtClean="0">
                <a:latin typeface="Times New Roman" panose="02020603050405020304" pitchFamily="18" charset="0"/>
                <a:cs typeface="Times New Roman" panose="02020603050405020304" pitchFamily="18" charset="0"/>
              </a:rPr>
              <a:t>1</a:t>
            </a:r>
            <a:r>
              <a:rPr lang="vi-VN"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bài toán người du lịch dẫn về bài toán:  </a:t>
            </a:r>
          </a:p>
          <a:p>
            <a:pPr>
              <a:spcBef>
                <a:spcPts val="1200"/>
              </a:spcBef>
              <a:defRPr/>
            </a:pPr>
            <a:r>
              <a:rPr lang="en-GB" dirty="0" err="1">
                <a:latin typeface="Times New Roman" panose="02020603050405020304" pitchFamily="18" charset="0"/>
                <a:cs typeface="Times New Roman" panose="02020603050405020304" pitchFamily="18" charset="0"/>
              </a:rPr>
              <a:t>Tìm</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cực</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tiểu</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của</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hàm</a:t>
            </a:r>
            <a:endParaRPr lang="en-GB" dirty="0">
              <a:latin typeface="Times New Roman" panose="02020603050405020304" pitchFamily="18" charset="0"/>
              <a:cs typeface="Times New Roman" panose="02020603050405020304" pitchFamily="18" charset="0"/>
            </a:endParaRPr>
          </a:p>
          <a:p>
            <a:pPr marL="0" indent="0">
              <a:spcBef>
                <a:spcPts val="1200"/>
              </a:spcBef>
              <a:buFont typeface="Wingdings" panose="05000000000000000000" pitchFamily="2" charset="2"/>
              <a:buNone/>
              <a:defRPr/>
            </a:pPr>
            <a:r>
              <a:rPr lang="en-GB" sz="2800" i="1" dirty="0">
                <a:latin typeface="Times New Roman" panose="02020603050405020304" pitchFamily="18" charset="0"/>
                <a:cs typeface="Times New Roman" panose="02020603050405020304" pitchFamily="18" charset="0"/>
              </a:rPr>
              <a:t>   f</a:t>
            </a:r>
            <a:r>
              <a:rPr lang="en-GB" sz="2800" dirty="0">
                <a:latin typeface="Times New Roman" panose="02020603050405020304" pitchFamily="18" charset="0"/>
                <a:cs typeface="Times New Roman" panose="02020603050405020304" pitchFamily="18" charset="0"/>
              </a:rPr>
              <a:t>(1,</a:t>
            </a:r>
            <a:r>
              <a:rPr lang="en-GB" sz="2800" i="1" dirty="0">
                <a:latin typeface="Times New Roman" panose="02020603050405020304" pitchFamily="18" charset="0"/>
                <a:cs typeface="Times New Roman" panose="02020603050405020304" pitchFamily="18" charset="0"/>
              </a:rPr>
              <a:t>x</a:t>
            </a:r>
            <a:r>
              <a:rPr lang="en-GB" sz="2800" baseline="-25000" dirty="0">
                <a:latin typeface="Times New Roman" panose="02020603050405020304" pitchFamily="18" charset="0"/>
                <a:cs typeface="Times New Roman" panose="02020603050405020304" pitchFamily="18" charset="0"/>
              </a:rPr>
              <a:t>2</a:t>
            </a:r>
            <a:r>
              <a:rPr lang="en-GB" sz="2800" i="1" dirty="0">
                <a:latin typeface="Times New Roman" panose="02020603050405020304" pitchFamily="18" charset="0"/>
                <a:cs typeface="Times New Roman" panose="02020603050405020304" pitchFamily="18" charset="0"/>
              </a:rPr>
              <a:t>,..., </a:t>
            </a:r>
            <a:r>
              <a:rPr lang="en-GB" sz="2800" i="1" dirty="0" err="1">
                <a:latin typeface="Times New Roman" panose="02020603050405020304" pitchFamily="18" charset="0"/>
                <a:cs typeface="Times New Roman" panose="02020603050405020304" pitchFamily="18" charset="0"/>
              </a:rPr>
              <a:t>x</a:t>
            </a:r>
            <a:r>
              <a:rPr lang="en-GB" sz="2800" i="1" baseline="-25000" dirty="0" err="1">
                <a:latin typeface="Times New Roman" panose="02020603050405020304" pitchFamily="18" charset="0"/>
                <a:cs typeface="Times New Roman" panose="02020603050405020304" pitchFamily="18" charset="0"/>
              </a:rPr>
              <a:t>n</a:t>
            </a:r>
            <a:r>
              <a:rPr lang="en-GB" sz="2800" dirty="0">
                <a:latin typeface="Times New Roman" panose="02020603050405020304" pitchFamily="18" charset="0"/>
                <a:cs typeface="Times New Roman" panose="02020603050405020304" pitchFamily="18" charset="0"/>
              </a:rPr>
              <a:t>) = </a:t>
            </a:r>
            <a:r>
              <a:rPr lang="en-GB" sz="2800" i="1" dirty="0">
                <a:latin typeface="Times New Roman" panose="02020603050405020304" pitchFamily="18" charset="0"/>
                <a:cs typeface="Times New Roman" panose="02020603050405020304" pitchFamily="18" charset="0"/>
              </a:rPr>
              <a:t>c</a:t>
            </a:r>
            <a:r>
              <a:rPr lang="en-GB" sz="2800" dirty="0">
                <a:latin typeface="Times New Roman" panose="02020603050405020304" pitchFamily="18" charset="0"/>
                <a:cs typeface="Times New Roman" panose="02020603050405020304" pitchFamily="18" charset="0"/>
              </a:rPr>
              <a:t>[1,</a:t>
            </a:r>
            <a:r>
              <a:rPr lang="en-GB" sz="2800" i="1" dirty="0">
                <a:latin typeface="Times New Roman" panose="02020603050405020304" pitchFamily="18" charset="0"/>
                <a:cs typeface="Times New Roman" panose="02020603050405020304" pitchFamily="18" charset="0"/>
              </a:rPr>
              <a:t>x</a:t>
            </a:r>
            <a:r>
              <a:rPr lang="en-GB" sz="2800" baseline="-25000" dirty="0">
                <a:latin typeface="Times New Roman" panose="02020603050405020304" pitchFamily="18" charset="0"/>
                <a:cs typeface="Times New Roman" panose="02020603050405020304" pitchFamily="18" charset="0"/>
              </a:rPr>
              <a:t>2</a:t>
            </a:r>
            <a:r>
              <a:rPr lang="en-GB" sz="2800" dirty="0">
                <a:latin typeface="Times New Roman" panose="02020603050405020304" pitchFamily="18" charset="0"/>
                <a:cs typeface="Times New Roman" panose="02020603050405020304" pitchFamily="18" charset="0"/>
              </a:rPr>
              <a:t>]+</a:t>
            </a:r>
            <a:r>
              <a:rPr lang="en-GB" sz="2800" i="1" dirty="0">
                <a:latin typeface="Times New Roman" panose="02020603050405020304" pitchFamily="18" charset="0"/>
                <a:cs typeface="Times New Roman" panose="02020603050405020304" pitchFamily="18" charset="0"/>
              </a:rPr>
              <a:t>c</a:t>
            </a:r>
            <a:r>
              <a:rPr lang="en-GB" sz="2800" dirty="0">
                <a:latin typeface="Times New Roman" panose="02020603050405020304" pitchFamily="18" charset="0"/>
                <a:cs typeface="Times New Roman" panose="02020603050405020304" pitchFamily="18" charset="0"/>
              </a:rPr>
              <a:t>[</a:t>
            </a:r>
            <a:r>
              <a:rPr lang="en-GB" sz="2800" i="1" dirty="0">
                <a:latin typeface="Times New Roman" panose="02020603050405020304" pitchFamily="18" charset="0"/>
                <a:cs typeface="Times New Roman" panose="02020603050405020304" pitchFamily="18" charset="0"/>
              </a:rPr>
              <a:t>x</a:t>
            </a:r>
            <a:r>
              <a:rPr lang="en-GB" sz="2800" baseline="-25000" dirty="0">
                <a:latin typeface="Times New Roman" panose="02020603050405020304" pitchFamily="18" charset="0"/>
                <a:cs typeface="Times New Roman" panose="02020603050405020304" pitchFamily="18" charset="0"/>
              </a:rPr>
              <a:t>2</a:t>
            </a:r>
            <a:r>
              <a:rPr lang="en-GB" sz="2800" i="1" dirty="0">
                <a:latin typeface="Times New Roman" panose="02020603050405020304" pitchFamily="18" charset="0"/>
                <a:cs typeface="Times New Roman" panose="02020603050405020304" pitchFamily="18" charset="0"/>
              </a:rPr>
              <a:t>,x</a:t>
            </a:r>
            <a:r>
              <a:rPr lang="en-GB" sz="2800" baseline="-25000" dirty="0">
                <a:latin typeface="Times New Roman" panose="02020603050405020304" pitchFamily="18" charset="0"/>
                <a:cs typeface="Times New Roman" panose="02020603050405020304" pitchFamily="18" charset="0"/>
              </a:rPr>
              <a:t>3</a:t>
            </a:r>
            <a:r>
              <a:rPr lang="en-GB" sz="2800" dirty="0">
                <a:latin typeface="Times New Roman" panose="02020603050405020304" pitchFamily="18" charset="0"/>
                <a:cs typeface="Times New Roman" panose="02020603050405020304" pitchFamily="18" charset="0"/>
              </a:rPr>
              <a:t>]+...+</a:t>
            </a:r>
            <a:r>
              <a:rPr lang="en-GB" sz="2800" i="1" dirty="0">
                <a:latin typeface="Times New Roman" panose="02020603050405020304" pitchFamily="18" charset="0"/>
                <a:cs typeface="Times New Roman" panose="02020603050405020304" pitchFamily="18" charset="0"/>
              </a:rPr>
              <a:t>c</a:t>
            </a:r>
            <a:r>
              <a:rPr lang="en-GB" sz="2800" dirty="0">
                <a:latin typeface="Times New Roman" panose="02020603050405020304" pitchFamily="18" charset="0"/>
                <a:cs typeface="Times New Roman" panose="02020603050405020304" pitchFamily="18" charset="0"/>
              </a:rPr>
              <a:t>[</a:t>
            </a:r>
            <a:r>
              <a:rPr lang="en-GB" sz="2800" i="1" dirty="0">
                <a:latin typeface="Times New Roman" panose="02020603050405020304" pitchFamily="18" charset="0"/>
                <a:cs typeface="Times New Roman" panose="02020603050405020304" pitchFamily="18" charset="0"/>
              </a:rPr>
              <a:t>x</a:t>
            </a:r>
            <a:r>
              <a:rPr lang="en-GB" sz="2800" i="1" baseline="-25000" dirty="0">
                <a:latin typeface="Times New Roman" panose="02020603050405020304" pitchFamily="18" charset="0"/>
                <a:cs typeface="Times New Roman" panose="02020603050405020304" pitchFamily="18" charset="0"/>
              </a:rPr>
              <a:t>n-</a:t>
            </a:r>
            <a:r>
              <a:rPr lang="en-GB" sz="2800" baseline="-25000" dirty="0">
                <a:latin typeface="Times New Roman" panose="02020603050405020304" pitchFamily="18" charset="0"/>
                <a:cs typeface="Times New Roman" panose="02020603050405020304" pitchFamily="18" charset="0"/>
              </a:rPr>
              <a:t>1</a:t>
            </a:r>
            <a:r>
              <a:rPr lang="en-GB" sz="2800" i="1" dirty="0">
                <a:latin typeface="Times New Roman" panose="02020603050405020304" pitchFamily="18" charset="0"/>
                <a:cs typeface="Times New Roman" panose="02020603050405020304" pitchFamily="18" charset="0"/>
              </a:rPr>
              <a:t>,x</a:t>
            </a:r>
            <a:r>
              <a:rPr lang="en-GB" sz="2800" i="1" baseline="-25000" dirty="0">
                <a:latin typeface="Times New Roman" panose="02020603050405020304" pitchFamily="18" charset="0"/>
                <a:cs typeface="Times New Roman" panose="02020603050405020304" pitchFamily="18" charset="0"/>
              </a:rPr>
              <a:t>n</a:t>
            </a:r>
            <a:r>
              <a:rPr lang="en-GB" sz="2800" dirty="0">
                <a:latin typeface="Times New Roman" panose="02020603050405020304" pitchFamily="18" charset="0"/>
                <a:cs typeface="Times New Roman" panose="02020603050405020304" pitchFamily="18" charset="0"/>
              </a:rPr>
              <a:t>] + </a:t>
            </a:r>
            <a:r>
              <a:rPr lang="en-GB" sz="2800" i="1" dirty="0">
                <a:latin typeface="Times New Roman" panose="02020603050405020304" pitchFamily="18" charset="0"/>
                <a:cs typeface="Times New Roman" panose="02020603050405020304" pitchFamily="18" charset="0"/>
              </a:rPr>
              <a:t>c</a:t>
            </a:r>
            <a:r>
              <a:rPr lang="en-GB" sz="2800" dirty="0">
                <a:latin typeface="Times New Roman" panose="02020603050405020304" pitchFamily="18" charset="0"/>
                <a:cs typeface="Times New Roman" panose="02020603050405020304" pitchFamily="18" charset="0"/>
              </a:rPr>
              <a:t>[</a:t>
            </a:r>
            <a:r>
              <a:rPr lang="en-GB" sz="2800" i="1" dirty="0">
                <a:latin typeface="Times New Roman" panose="02020603050405020304" pitchFamily="18" charset="0"/>
                <a:cs typeface="Times New Roman" panose="02020603050405020304" pitchFamily="18" charset="0"/>
              </a:rPr>
              <a:t>x</a:t>
            </a:r>
            <a:r>
              <a:rPr lang="en-GB" sz="2800" i="1" baseline="-25000" dirty="0">
                <a:latin typeface="Times New Roman" panose="02020603050405020304" pitchFamily="18" charset="0"/>
                <a:cs typeface="Times New Roman" panose="02020603050405020304" pitchFamily="18" charset="0"/>
              </a:rPr>
              <a:t>n</a:t>
            </a:r>
            <a:r>
              <a:rPr lang="en-GB" sz="2800" dirty="0">
                <a:latin typeface="Times New Roman" panose="02020603050405020304" pitchFamily="18" charset="0"/>
                <a:cs typeface="Times New Roman" panose="02020603050405020304" pitchFamily="18" charset="0"/>
              </a:rPr>
              <a:t>,1]</a:t>
            </a:r>
            <a:endParaRPr lang="en-GB" sz="2800" dirty="0">
              <a:latin typeface="Times New Roman" panose="02020603050405020304" pitchFamily="18" charset="0"/>
              <a:cs typeface="Times New Roman" panose="02020603050405020304" pitchFamily="18" charset="0"/>
              <a:sym typeface="Symbol" panose="05050102010706020507" pitchFamily="18" charset="2"/>
            </a:endParaRPr>
          </a:p>
          <a:p>
            <a:pPr marL="0" indent="0">
              <a:spcBef>
                <a:spcPts val="1200"/>
              </a:spcBef>
              <a:buFont typeface="Wingdings" panose="05000000000000000000" pitchFamily="2" charset="2"/>
              <a:buNone/>
              <a:defRPr/>
            </a:pP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với</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điều</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kiện</a:t>
            </a:r>
            <a:endParaRPr lang="en-GB" dirty="0">
              <a:latin typeface="Times New Roman" panose="02020603050405020304" pitchFamily="18" charset="0"/>
              <a:cs typeface="Times New Roman" panose="02020603050405020304" pitchFamily="18" charset="0"/>
            </a:endParaRPr>
          </a:p>
          <a:p>
            <a:pPr marL="0" indent="0">
              <a:spcBef>
                <a:spcPts val="1200"/>
              </a:spcBef>
              <a:buFont typeface="Wingdings" panose="05000000000000000000" pitchFamily="2" charset="2"/>
              <a:buNone/>
              <a:defRPr/>
            </a:pPr>
            <a:r>
              <a:rPr lang="en-GB" sz="2800" dirty="0">
                <a:latin typeface="Times New Roman" panose="02020603050405020304" pitchFamily="18" charset="0"/>
                <a:cs typeface="Times New Roman" panose="02020603050405020304" pitchFamily="18" charset="0"/>
              </a:rPr>
              <a:t>    (1, </a:t>
            </a:r>
            <a:r>
              <a:rPr lang="en-GB" sz="2800" i="1" dirty="0">
                <a:latin typeface="Times New Roman" panose="02020603050405020304" pitchFamily="18" charset="0"/>
                <a:cs typeface="Times New Roman" panose="02020603050405020304" pitchFamily="18" charset="0"/>
              </a:rPr>
              <a:t>x</a:t>
            </a:r>
            <a:r>
              <a:rPr lang="en-GB" sz="2800" baseline="-25000" dirty="0">
                <a:latin typeface="Times New Roman" panose="02020603050405020304" pitchFamily="18" charset="0"/>
                <a:cs typeface="Times New Roman" panose="02020603050405020304" pitchFamily="18" charset="0"/>
              </a:rPr>
              <a:t>2</a:t>
            </a:r>
            <a:r>
              <a:rPr lang="en-GB" sz="2800" i="1" dirty="0">
                <a:latin typeface="Times New Roman" panose="02020603050405020304" pitchFamily="18" charset="0"/>
                <a:cs typeface="Times New Roman" panose="02020603050405020304" pitchFamily="18" charset="0"/>
              </a:rPr>
              <a:t>, x</a:t>
            </a:r>
            <a:r>
              <a:rPr lang="en-GB" sz="2800" baseline="-25000" dirty="0">
                <a:latin typeface="Times New Roman" panose="02020603050405020304" pitchFamily="18" charset="0"/>
                <a:cs typeface="Times New Roman" panose="02020603050405020304" pitchFamily="18" charset="0"/>
              </a:rPr>
              <a:t>3</a:t>
            </a:r>
            <a:r>
              <a:rPr lang="en-GB" sz="2800" i="1" dirty="0">
                <a:latin typeface="Times New Roman" panose="02020603050405020304" pitchFamily="18" charset="0"/>
                <a:cs typeface="Times New Roman" panose="02020603050405020304" pitchFamily="18" charset="0"/>
              </a:rPr>
              <a:t>, ..., </a:t>
            </a:r>
            <a:r>
              <a:rPr lang="en-GB" sz="2800" i="1" dirty="0" err="1">
                <a:latin typeface="Times New Roman" panose="02020603050405020304" pitchFamily="18" charset="0"/>
                <a:cs typeface="Times New Roman" panose="02020603050405020304" pitchFamily="18" charset="0"/>
              </a:rPr>
              <a:t>x</a:t>
            </a:r>
            <a:r>
              <a:rPr lang="en-GB" sz="2800" i="1" baseline="-25000" dirty="0" err="1">
                <a:latin typeface="Times New Roman" panose="02020603050405020304" pitchFamily="18" charset="0"/>
                <a:cs typeface="Times New Roman" panose="02020603050405020304" pitchFamily="18" charset="0"/>
              </a:rPr>
              <a:t>n</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là</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hoán</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vị</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của</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các</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số</a:t>
            </a:r>
            <a:r>
              <a:rPr lang="en-GB" sz="2800" dirty="0">
                <a:latin typeface="Times New Roman" panose="02020603050405020304" pitchFamily="18" charset="0"/>
                <a:cs typeface="Times New Roman" panose="02020603050405020304" pitchFamily="18" charset="0"/>
              </a:rPr>
              <a:t> 1, 2, ..., </a:t>
            </a:r>
            <a:r>
              <a:rPr lang="en-GB" sz="2800" i="1" dirty="0">
                <a:latin typeface="Times New Roman" panose="02020603050405020304" pitchFamily="18" charset="0"/>
                <a:cs typeface="Times New Roman" panose="02020603050405020304" pitchFamily="18" charset="0"/>
              </a:rPr>
              <a:t>n</a:t>
            </a:r>
            <a:r>
              <a:rPr lang="en-GB" sz="2800" dirty="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60824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a:extLst>
              <a:ext uri="{FF2B5EF4-FFF2-40B4-BE49-F238E27FC236}">
                <a16:creationId xmlns:a16="http://schemas.microsoft.com/office/drawing/2014/main" id="{0A544917-8047-4E5A-9343-43645FBA0B8C}"/>
              </a:ext>
            </a:extLst>
          </p:cNvPr>
          <p:cNvSpPr>
            <a:spLocks noGrp="1" noChangeArrowheads="1"/>
          </p:cNvSpPr>
          <p:nvPr>
            <p:ph idx="1"/>
          </p:nvPr>
        </p:nvSpPr>
        <p:spPr>
          <a:xfrm>
            <a:off x="0" y="1219200"/>
            <a:ext cx="8229600" cy="4852588"/>
          </a:xfrm>
        </p:spPr>
        <p:txBody>
          <a:bodyPr/>
          <a:lstStyle/>
          <a:p>
            <a:pPr marL="590550" indent="-590550">
              <a:buFont typeface="Wingdings" panose="05000000000000000000" pitchFamily="2" charset="2"/>
              <a:buAutoNum type="arabicPeriod"/>
            </a:pPr>
            <a:r>
              <a:rPr lang="en-US" altLang="en-US" sz="3600" b="1" dirty="0" err="1">
                <a:solidFill>
                  <a:srgbClr val="FF0000"/>
                </a:solidFill>
                <a:latin typeface="Times New Roman" panose="02020603050405020304" pitchFamily="18" charset="0"/>
                <a:cs typeface="Times New Roman" panose="02020603050405020304" pitchFamily="18" charset="0"/>
              </a:rPr>
              <a:t>Giới</a:t>
            </a:r>
            <a:r>
              <a:rPr lang="en-US" altLang="en-US" sz="3600" b="1" dirty="0">
                <a:solidFill>
                  <a:srgbClr val="FF0000"/>
                </a:solidFill>
                <a:latin typeface="Times New Roman" panose="02020603050405020304" pitchFamily="18" charset="0"/>
                <a:cs typeface="Times New Roman" panose="02020603050405020304" pitchFamily="18" charset="0"/>
              </a:rPr>
              <a:t> </a:t>
            </a:r>
            <a:r>
              <a:rPr lang="en-US" altLang="en-US" sz="3600" b="1" dirty="0" err="1">
                <a:solidFill>
                  <a:srgbClr val="FF0000"/>
                </a:solidFill>
                <a:latin typeface="Times New Roman" panose="02020603050405020304" pitchFamily="18" charset="0"/>
                <a:cs typeface="Times New Roman" panose="02020603050405020304" pitchFamily="18" charset="0"/>
              </a:rPr>
              <a:t>thiệu</a:t>
            </a:r>
            <a:r>
              <a:rPr lang="en-US" altLang="en-US" sz="3600" b="1" dirty="0">
                <a:solidFill>
                  <a:srgbClr val="FF0000"/>
                </a:solidFill>
                <a:latin typeface="Times New Roman" panose="02020603050405020304" pitchFamily="18" charset="0"/>
                <a:cs typeface="Times New Roman" panose="02020603050405020304" pitchFamily="18" charset="0"/>
              </a:rPr>
              <a:t> </a:t>
            </a:r>
            <a:r>
              <a:rPr lang="en-US" altLang="en-US" sz="3600" b="1" dirty="0" err="1">
                <a:solidFill>
                  <a:srgbClr val="FF0000"/>
                </a:solidFill>
                <a:latin typeface="Times New Roman" panose="02020603050405020304" pitchFamily="18" charset="0"/>
                <a:cs typeface="Times New Roman" panose="02020603050405020304" pitchFamily="18" charset="0"/>
              </a:rPr>
              <a:t>bài</a:t>
            </a:r>
            <a:r>
              <a:rPr lang="en-US" altLang="en-US" sz="3600" b="1" dirty="0">
                <a:solidFill>
                  <a:srgbClr val="FF0000"/>
                </a:solidFill>
                <a:latin typeface="Times New Roman" panose="02020603050405020304" pitchFamily="18" charset="0"/>
                <a:cs typeface="Times New Roman" panose="02020603050405020304" pitchFamily="18" charset="0"/>
              </a:rPr>
              <a:t> </a:t>
            </a:r>
            <a:r>
              <a:rPr lang="en-US" altLang="en-US" sz="3600" b="1" dirty="0" err="1">
                <a:solidFill>
                  <a:srgbClr val="FF0000"/>
                </a:solidFill>
                <a:latin typeface="Times New Roman" panose="02020603050405020304" pitchFamily="18" charset="0"/>
                <a:cs typeface="Times New Roman" panose="02020603050405020304" pitchFamily="18" charset="0"/>
              </a:rPr>
              <a:t>toán</a:t>
            </a:r>
            <a:endParaRPr lang="en-US" altLang="en-US" sz="3600" b="1" dirty="0">
              <a:solidFill>
                <a:srgbClr val="FF0000"/>
              </a:solidFill>
              <a:latin typeface="Times New Roman" panose="02020603050405020304" pitchFamily="18" charset="0"/>
              <a:cs typeface="Times New Roman" panose="02020603050405020304" pitchFamily="18" charset="0"/>
            </a:endParaRPr>
          </a:p>
          <a:p>
            <a:pPr marL="590550" indent="-590550">
              <a:buFont typeface="Wingdings" panose="05000000000000000000" pitchFamily="2" charset="2"/>
              <a:buAutoNum type="arabicPeriod"/>
            </a:pPr>
            <a:r>
              <a:rPr lang="en-US" altLang="en-US" sz="3600" dirty="0" err="1">
                <a:latin typeface="Times New Roman" panose="02020603050405020304" pitchFamily="18" charset="0"/>
                <a:cs typeface="Times New Roman" panose="02020603050405020304" pitchFamily="18" charset="0"/>
              </a:rPr>
              <a:t>Duyệt</a:t>
            </a:r>
            <a:r>
              <a:rPr lang="en-US" altLang="en-US" sz="3600" dirty="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toàn</a:t>
            </a:r>
            <a:r>
              <a:rPr lang="en-US" altLang="en-US" sz="3600" dirty="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bộ</a:t>
            </a:r>
            <a:endParaRPr lang="en-US" altLang="en-US" sz="3600" dirty="0">
              <a:latin typeface="Times New Roman" panose="02020603050405020304" pitchFamily="18" charset="0"/>
              <a:cs typeface="Times New Roman" panose="02020603050405020304" pitchFamily="18" charset="0"/>
            </a:endParaRPr>
          </a:p>
          <a:p>
            <a:pPr marL="590550" indent="-590550">
              <a:buFont typeface="Wingdings" panose="05000000000000000000" pitchFamily="2" charset="2"/>
              <a:buAutoNum type="arabicPeriod"/>
            </a:pPr>
            <a:r>
              <a:rPr lang="en-US" altLang="en-US" sz="3600" dirty="0" err="1">
                <a:latin typeface="Times New Roman" panose="02020603050405020304" pitchFamily="18" charset="0"/>
                <a:cs typeface="Times New Roman" panose="02020603050405020304" pitchFamily="18" charset="0"/>
              </a:rPr>
              <a:t>Thuật</a:t>
            </a:r>
            <a:r>
              <a:rPr lang="en-US" altLang="en-US" sz="3600" dirty="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toán</a:t>
            </a:r>
            <a:r>
              <a:rPr lang="en-US" altLang="en-US" sz="3600" dirty="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nhánh</a:t>
            </a:r>
            <a:r>
              <a:rPr lang="en-US" altLang="en-US" sz="3600" dirty="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cận</a:t>
            </a:r>
            <a:endParaRPr lang="en-US" altLang="en-US" sz="3600" dirty="0">
              <a:solidFill>
                <a:srgbClr val="6A74FA"/>
              </a:solidFill>
            </a:endParaRPr>
          </a:p>
          <a:p>
            <a:pPr marL="590550" indent="-590550" eaLnBrk="1" hangingPunct="1">
              <a:buFont typeface="Wingdings" panose="05000000000000000000" pitchFamily="2" charset="2"/>
              <a:buNone/>
            </a:pPr>
            <a:endParaRPr lang="en-US" altLang="en-US" sz="3500" dirty="0">
              <a:solidFill>
                <a:srgbClr val="6A74FA"/>
              </a:solidFill>
            </a:endParaRPr>
          </a:p>
        </p:txBody>
      </p:sp>
      <p:sp>
        <p:nvSpPr>
          <p:cNvPr id="6" name="Rectangle 2">
            <a:extLst>
              <a:ext uri="{FF2B5EF4-FFF2-40B4-BE49-F238E27FC236}">
                <a16:creationId xmlns:a16="http://schemas.microsoft.com/office/drawing/2014/main" id="{A794B52F-74F4-4D86-A136-ACD59BD0B08F}"/>
              </a:ext>
            </a:extLst>
          </p:cNvPr>
          <p:cNvSpPr>
            <a:spLocks noGrp="1" noChangeArrowheads="1"/>
          </p:cNvSpPr>
          <p:nvPr>
            <p:ph type="title"/>
          </p:nvPr>
        </p:nvSpPr>
        <p:spPr>
          <a:xfrm>
            <a:off x="0" y="76200"/>
            <a:ext cx="9144000" cy="1325563"/>
          </a:xfrm>
        </p:spPr>
        <p:txBody>
          <a:bodyPr>
            <a:normAutofit/>
          </a:bodyPr>
          <a:lstStyle/>
          <a:p>
            <a:pPr eaLnBrk="1" hangingPunct="1"/>
            <a:r>
              <a:rPr lang="en-US" altLang="en-US" sz="3800" dirty="0" err="1"/>
              <a:t>Chương</a:t>
            </a:r>
            <a:r>
              <a:rPr lang="en-US" altLang="en-US" sz="3800" dirty="0"/>
              <a:t> </a:t>
            </a:r>
            <a:r>
              <a:rPr lang="en-US" altLang="en-US" sz="3800" dirty="0" smtClean="0"/>
              <a:t>4. </a:t>
            </a:r>
            <a:r>
              <a:rPr lang="en-US" altLang="en-US" sz="3800" dirty="0"/>
              <a:t>BÀI </a:t>
            </a:r>
            <a:r>
              <a:rPr lang="en-US" altLang="en-US" sz="3800" dirty="0" smtClean="0"/>
              <a:t>TOÁN TỐI ƯU TỔ HỢP</a:t>
            </a:r>
            <a:endParaRPr lang="en-US" altLang="en-US" sz="3800" dirty="0"/>
          </a:p>
        </p:txBody>
      </p:sp>
    </p:spTree>
    <p:extLst>
      <p:ext uri="{BB962C8B-B14F-4D97-AF65-F5344CB8AC3E}">
        <p14:creationId xmlns:p14="http://schemas.microsoft.com/office/powerpoint/2010/main" val="179971078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181E21C2-E245-4B50-B66C-D45E24AB440B}"/>
              </a:ext>
            </a:extLst>
          </p:cNvPr>
          <p:cNvSpPr>
            <a:spLocks noGrp="1" noChangeArrowheads="1"/>
          </p:cNvSpPr>
          <p:nvPr>
            <p:ph type="title"/>
          </p:nvPr>
        </p:nvSpPr>
        <p:spPr>
          <a:xfrm>
            <a:off x="0" y="0"/>
            <a:ext cx="9144000" cy="838200"/>
          </a:xfrm>
        </p:spPr>
        <p:txBody>
          <a:bodyPr/>
          <a:lstStyle/>
          <a:p>
            <a:r>
              <a:rPr lang="vi-VN" altLang="en-US" dirty="0" smtClean="0"/>
              <a:t>Cài đặt</a:t>
            </a:r>
            <a:endParaRPr lang="en-US" altLang="en-US" dirty="0"/>
          </a:p>
        </p:txBody>
      </p:sp>
      <p:sp>
        <p:nvSpPr>
          <p:cNvPr id="99331" name="Rectangle 3">
            <a:extLst>
              <a:ext uri="{FF2B5EF4-FFF2-40B4-BE49-F238E27FC236}">
                <a16:creationId xmlns:a16="http://schemas.microsoft.com/office/drawing/2014/main" id="{0FD987BA-7520-4F8C-8BA5-FEE979C08EDD}"/>
              </a:ext>
            </a:extLst>
          </p:cNvPr>
          <p:cNvSpPr>
            <a:spLocks noGrp="1" noChangeArrowheads="1"/>
          </p:cNvSpPr>
          <p:nvPr>
            <p:ph type="body" idx="1"/>
          </p:nvPr>
        </p:nvSpPr>
        <p:spPr>
          <a:xfrm>
            <a:off x="0" y="838200"/>
            <a:ext cx="9144000" cy="5181600"/>
          </a:xfrm>
        </p:spPr>
        <p:txBody>
          <a:bodyPr>
            <a:normAutofit lnSpcReduction="10000"/>
          </a:bodyPr>
          <a:lstStyle/>
          <a:p>
            <a:pPr>
              <a:lnSpc>
                <a:spcPct val="90000"/>
              </a:lnSpc>
              <a:buFont typeface="Wingdings" panose="05000000000000000000" pitchFamily="2" charset="2"/>
              <a:buNone/>
              <a:defRPr/>
            </a:pPr>
            <a:r>
              <a:rPr lang="en-GB" sz="1800" b="1" dirty="0">
                <a:latin typeface="Courier New" panose="02070309020205020404" pitchFamily="49" charset="0"/>
                <a:cs typeface="Courier New" panose="02070309020205020404" pitchFamily="49" charset="0"/>
              </a:rPr>
              <a:t>void</a:t>
            </a:r>
            <a:r>
              <a:rPr lang="en-GB" sz="1800" dirty="0">
                <a:latin typeface="Courier New" panose="02070309020205020404" pitchFamily="49" charset="0"/>
                <a:cs typeface="Courier New" panose="02070309020205020404" pitchFamily="49" charset="0"/>
              </a:rPr>
              <a:t>  </a:t>
            </a:r>
            <a:r>
              <a:rPr lang="en-GB" sz="1800" b="1" dirty="0" smtClean="0">
                <a:latin typeface="Courier New" panose="02070309020205020404" pitchFamily="49" charset="0"/>
                <a:cs typeface="Courier New" panose="02070309020205020404" pitchFamily="49" charset="0"/>
              </a:rPr>
              <a:t>Try(</a:t>
            </a:r>
            <a:r>
              <a:rPr lang="en-GB" sz="1800" b="1" dirty="0" err="1" smtClean="0">
                <a:latin typeface="Courier New" panose="02070309020205020404" pitchFamily="49" charset="0"/>
                <a:cs typeface="Courier New" panose="02070309020205020404" pitchFamily="49" charset="0"/>
              </a:rPr>
              <a:t>int</a:t>
            </a:r>
            <a:r>
              <a:rPr lang="en-GB" sz="1800" b="1" dirty="0" smtClean="0">
                <a:latin typeface="Courier New" panose="02070309020205020404" pitchFamily="49" charset="0"/>
                <a:cs typeface="Courier New" panose="02070309020205020404" pitchFamily="49" charset="0"/>
              </a:rPr>
              <a:t> </a:t>
            </a:r>
            <a:r>
              <a:rPr lang="en-GB" sz="1800" b="1" dirty="0">
                <a:latin typeface="Courier New" panose="02070309020205020404" pitchFamily="49" charset="0"/>
                <a:cs typeface="Courier New" panose="02070309020205020404" pitchFamily="49" charset="0"/>
              </a:rPr>
              <a:t>k) </a:t>
            </a:r>
          </a:p>
          <a:p>
            <a:pPr>
              <a:lnSpc>
                <a:spcPct val="90000"/>
              </a:lnSpc>
              <a:buFont typeface="Wingdings" panose="05000000000000000000" pitchFamily="2" charset="2"/>
              <a:buNone/>
              <a:defRPr/>
            </a:pPr>
            <a:r>
              <a:rPr lang="en-GB" sz="1800" b="1" dirty="0" smtClean="0">
                <a:latin typeface="Courier New" panose="02070309020205020404" pitchFamily="49" charset="0"/>
                <a:cs typeface="Courier New" panose="02070309020205020404" pitchFamily="49" charset="0"/>
              </a:rPr>
              <a:t>{</a:t>
            </a:r>
            <a:endParaRPr lang="vi-VN" sz="1800" b="1" dirty="0" smtClean="0">
              <a:latin typeface="Courier New" panose="02070309020205020404" pitchFamily="49" charset="0"/>
              <a:cs typeface="Courier New" panose="02070309020205020404" pitchFamily="49" charset="0"/>
            </a:endParaRPr>
          </a:p>
          <a:p>
            <a:pPr>
              <a:lnSpc>
                <a:spcPct val="90000"/>
              </a:lnSpc>
              <a:buFont typeface="Wingdings" panose="05000000000000000000" pitchFamily="2" charset="2"/>
              <a:buNone/>
              <a:defRPr/>
            </a:pPr>
            <a:r>
              <a:rPr lang="vi-VN" sz="1800" dirty="0" smtClean="0">
                <a:latin typeface="Courier New" panose="02070309020205020404" pitchFamily="49" charset="0"/>
                <a:cs typeface="Courier New" panose="02070309020205020404" pitchFamily="49" charset="0"/>
              </a:rPr>
              <a:t>    for (int v </a:t>
            </a:r>
            <a:r>
              <a:rPr lang="vi-VN" sz="1800"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2</a:t>
            </a:r>
            <a:r>
              <a:rPr lang="vi-VN" sz="1800" dirty="0" smtClean="0">
                <a:latin typeface="Courier New" panose="02070309020205020404" pitchFamily="49" charset="0"/>
                <a:cs typeface="Courier New" panose="02070309020205020404" pitchFamily="49" charset="0"/>
              </a:rPr>
              <a:t>; v&lt;=n;v++) {</a:t>
            </a:r>
          </a:p>
          <a:p>
            <a:pPr>
              <a:lnSpc>
                <a:spcPct val="90000"/>
              </a:lnSpc>
              <a:buFont typeface="Wingdings" panose="05000000000000000000" pitchFamily="2" charset="2"/>
              <a:buNone/>
              <a:defRPr/>
            </a:pPr>
            <a:r>
              <a:rPr lang="vi-VN" sz="1800" dirty="0" smtClean="0">
                <a:latin typeface="Courier New" panose="02070309020205020404" pitchFamily="49" charset="0"/>
                <a:cs typeface="Courier New" panose="02070309020205020404" pitchFamily="49" charset="0"/>
              </a:rPr>
              <a:t>       if (visited[v</a:t>
            </a:r>
            <a:r>
              <a:rPr lang="vi-VN" sz="1800" dirty="0">
                <a:latin typeface="Courier New" panose="02070309020205020404" pitchFamily="49" charset="0"/>
                <a:cs typeface="Courier New" panose="02070309020205020404" pitchFamily="49" charset="0"/>
              </a:rPr>
              <a:t>] </a:t>
            </a:r>
            <a:r>
              <a:rPr lang="vi-VN" sz="1800" dirty="0" smtClean="0">
                <a:latin typeface="Courier New" panose="02070309020205020404" pitchFamily="49" charset="0"/>
                <a:cs typeface="Courier New" panose="02070309020205020404" pitchFamily="49" charset="0"/>
              </a:rPr>
              <a:t>== FALSE) {</a:t>
            </a:r>
          </a:p>
          <a:p>
            <a:pPr>
              <a:lnSpc>
                <a:spcPct val="90000"/>
              </a:lnSpc>
              <a:buFont typeface="Wingdings" panose="05000000000000000000" pitchFamily="2" charset="2"/>
              <a:buNone/>
              <a:defRPr/>
            </a:pPr>
            <a:r>
              <a:rPr lang="vi-VN" sz="1800" dirty="0">
                <a:latin typeface="Courier New" panose="02070309020205020404" pitchFamily="49" charset="0"/>
                <a:cs typeface="Courier New" panose="02070309020205020404" pitchFamily="49" charset="0"/>
              </a:rPr>
              <a:t> </a:t>
            </a:r>
            <a:r>
              <a:rPr lang="vi-VN" sz="1800" dirty="0" smtClean="0">
                <a:latin typeface="Courier New" panose="02070309020205020404" pitchFamily="49" charset="0"/>
                <a:cs typeface="Courier New" panose="02070309020205020404" pitchFamily="49" charset="0"/>
              </a:rPr>
              <a:t>             x</a:t>
            </a:r>
            <a:r>
              <a:rPr lang="vi-VN" sz="1800" baseline="-25000" dirty="0" smtClean="0">
                <a:latin typeface="Courier New" panose="02070309020205020404" pitchFamily="49" charset="0"/>
                <a:cs typeface="Courier New" panose="02070309020205020404" pitchFamily="49" charset="0"/>
              </a:rPr>
              <a:t>k</a:t>
            </a:r>
            <a:r>
              <a:rPr lang="vi-VN" sz="1800" dirty="0" smtClean="0">
                <a:latin typeface="Courier New" panose="02070309020205020404" pitchFamily="49" charset="0"/>
                <a:cs typeface="Courier New" panose="02070309020205020404" pitchFamily="49" charset="0"/>
              </a:rPr>
              <a:t> = v; visited[v</a:t>
            </a:r>
            <a:r>
              <a:rPr lang="vi-VN" sz="1800" dirty="0">
                <a:latin typeface="Courier New" panose="02070309020205020404" pitchFamily="49" charset="0"/>
                <a:cs typeface="Courier New" panose="02070309020205020404" pitchFamily="49" charset="0"/>
              </a:rPr>
              <a:t>] </a:t>
            </a:r>
            <a:r>
              <a:rPr lang="vi-VN" sz="1800" dirty="0" smtClean="0">
                <a:latin typeface="Courier New" panose="02070309020205020404" pitchFamily="49" charset="0"/>
                <a:cs typeface="Courier New" panose="02070309020205020404" pitchFamily="49" charset="0"/>
              </a:rPr>
              <a:t>= </a:t>
            </a:r>
            <a:r>
              <a:rPr lang="vi-VN" sz="1800" dirty="0">
                <a:latin typeface="Courier New" panose="02070309020205020404" pitchFamily="49" charset="0"/>
                <a:cs typeface="Courier New" panose="02070309020205020404" pitchFamily="49" charset="0"/>
              </a:rPr>
              <a:t>TRUE; </a:t>
            </a:r>
            <a:endParaRPr lang="vi-VN" sz="1800" dirty="0" smtClean="0">
              <a:latin typeface="Courier New" panose="02070309020205020404" pitchFamily="49" charset="0"/>
              <a:cs typeface="Courier New" panose="02070309020205020404" pitchFamily="49" charset="0"/>
            </a:endParaRPr>
          </a:p>
          <a:p>
            <a:pPr>
              <a:lnSpc>
                <a:spcPct val="90000"/>
              </a:lnSpc>
              <a:buFont typeface="Wingdings" panose="05000000000000000000" pitchFamily="2" charset="2"/>
              <a:buNone/>
              <a:defRPr/>
            </a:pPr>
            <a:r>
              <a:rPr lang="vi-VN" sz="1800" dirty="0">
                <a:latin typeface="Courier New" panose="02070309020205020404" pitchFamily="49" charset="0"/>
                <a:cs typeface="Courier New" panose="02070309020205020404" pitchFamily="49" charset="0"/>
              </a:rPr>
              <a:t> </a:t>
            </a:r>
            <a:r>
              <a:rPr lang="vi-VN" sz="1800" dirty="0" smtClean="0">
                <a:latin typeface="Courier New" panose="02070309020205020404" pitchFamily="49" charset="0"/>
                <a:cs typeface="Courier New" panose="02070309020205020404" pitchFamily="49" charset="0"/>
              </a:rPr>
              <a:t>             f = </a:t>
            </a:r>
            <a:r>
              <a:rPr lang="vi-VN" sz="1800" dirty="0">
                <a:latin typeface="Courier New" panose="02070309020205020404" pitchFamily="49" charset="0"/>
                <a:cs typeface="Courier New" panose="02070309020205020404" pitchFamily="49" charset="0"/>
              </a:rPr>
              <a:t>f + c(x</a:t>
            </a:r>
            <a:r>
              <a:rPr lang="vi-VN" sz="1800" baseline="-25000" dirty="0">
                <a:latin typeface="Courier New" panose="02070309020205020404" pitchFamily="49" charset="0"/>
                <a:cs typeface="Courier New" panose="02070309020205020404" pitchFamily="49" charset="0"/>
              </a:rPr>
              <a:t>k−1</a:t>
            </a:r>
            <a:r>
              <a:rPr lang="vi-VN" sz="1800" dirty="0">
                <a:latin typeface="Courier New" panose="02070309020205020404" pitchFamily="49" charset="0"/>
                <a:cs typeface="Courier New" panose="02070309020205020404" pitchFamily="49" charset="0"/>
              </a:rPr>
              <a:t>,x</a:t>
            </a:r>
            <a:r>
              <a:rPr lang="vi-VN" sz="1800" baseline="-25000" dirty="0">
                <a:latin typeface="Courier New" panose="02070309020205020404" pitchFamily="49" charset="0"/>
                <a:cs typeface="Courier New" panose="02070309020205020404" pitchFamily="49" charset="0"/>
              </a:rPr>
              <a:t>k</a:t>
            </a:r>
            <a:r>
              <a:rPr lang="vi-VN" sz="1800" dirty="0">
                <a:latin typeface="Courier New" panose="02070309020205020404" pitchFamily="49" charset="0"/>
                <a:cs typeface="Courier New" panose="02070309020205020404" pitchFamily="49" charset="0"/>
              </a:rPr>
              <a:t>); </a:t>
            </a:r>
          </a:p>
          <a:p>
            <a:pPr>
              <a:lnSpc>
                <a:spcPct val="90000"/>
              </a:lnSpc>
              <a:buFont typeface="Wingdings" panose="05000000000000000000" pitchFamily="2" charset="2"/>
              <a:buNone/>
              <a:defRPr/>
            </a:pPr>
            <a:r>
              <a:rPr lang="vi-VN" sz="1800" dirty="0" smtClean="0">
                <a:latin typeface="Courier New" panose="02070309020205020404" pitchFamily="49" charset="0"/>
                <a:cs typeface="Courier New" panose="02070309020205020404" pitchFamily="49" charset="0"/>
              </a:rPr>
              <a:t>              if (k == n) //Cập nhật kỉ lục:</a:t>
            </a:r>
          </a:p>
          <a:p>
            <a:pPr>
              <a:lnSpc>
                <a:spcPct val="90000"/>
              </a:lnSpc>
              <a:buFont typeface="Wingdings" panose="05000000000000000000" pitchFamily="2" charset="2"/>
              <a:buNone/>
              <a:defRPr/>
            </a:pPr>
            <a:r>
              <a:rPr lang="vi-VN" sz="1800" dirty="0">
                <a:latin typeface="Courier New" panose="02070309020205020404" pitchFamily="49" charset="0"/>
                <a:cs typeface="Courier New" panose="02070309020205020404" pitchFamily="49" charset="0"/>
              </a:rPr>
              <a:t> </a:t>
            </a:r>
            <a:r>
              <a:rPr lang="vi-VN" sz="1800" dirty="0" smtClean="0">
                <a:latin typeface="Courier New" panose="02070309020205020404" pitchFamily="49" charset="0"/>
                <a:cs typeface="Courier New" panose="02070309020205020404" pitchFamily="49" charset="0"/>
              </a:rPr>
              <a:t>             {  if (f </a:t>
            </a:r>
            <a:r>
              <a:rPr lang="vi-VN" sz="1800" dirty="0">
                <a:latin typeface="Courier New" panose="02070309020205020404" pitchFamily="49" charset="0"/>
                <a:cs typeface="Courier New" panose="02070309020205020404" pitchFamily="49" charset="0"/>
              </a:rPr>
              <a:t>+ c(x</a:t>
            </a:r>
            <a:r>
              <a:rPr lang="vi-VN" sz="1800" baseline="-25000" dirty="0">
                <a:latin typeface="Courier New" panose="02070309020205020404" pitchFamily="49" charset="0"/>
                <a:cs typeface="Courier New" panose="02070309020205020404" pitchFamily="49" charset="0"/>
              </a:rPr>
              <a:t>n</a:t>
            </a:r>
            <a:r>
              <a:rPr lang="vi-VN" sz="1800" dirty="0">
                <a:latin typeface="Courier New" panose="02070309020205020404" pitchFamily="49" charset="0"/>
                <a:cs typeface="Courier New" panose="02070309020205020404" pitchFamily="49" charset="0"/>
              </a:rPr>
              <a:t>,x</a:t>
            </a:r>
            <a:r>
              <a:rPr lang="vi-VN" sz="1800" baseline="-25000" dirty="0">
                <a:latin typeface="Courier New" panose="02070309020205020404" pitchFamily="49" charset="0"/>
                <a:cs typeface="Courier New" panose="02070309020205020404" pitchFamily="49" charset="0"/>
              </a:rPr>
              <a:t>1</a:t>
            </a:r>
            <a:r>
              <a:rPr lang="vi-VN" sz="1800" dirty="0">
                <a:latin typeface="Courier New" panose="02070309020205020404" pitchFamily="49" charset="0"/>
                <a:cs typeface="Courier New" panose="02070309020205020404" pitchFamily="49" charset="0"/>
              </a:rPr>
              <a:t>) &lt; </a:t>
            </a:r>
            <a:r>
              <a:rPr lang="vi-VN" sz="1800" dirty="0" smtClean="0">
                <a:latin typeface="Courier New" panose="02070309020205020404" pitchFamily="49" charset="0"/>
                <a:cs typeface="Courier New" panose="02070309020205020404" pitchFamily="49" charset="0"/>
              </a:rPr>
              <a:t>f</a:t>
            </a:r>
            <a:r>
              <a:rPr lang="en-US" sz="1800" dirty="0" smtClean="0">
                <a:latin typeface="Courier New" panose="02070309020205020404" pitchFamily="49" charset="0"/>
                <a:cs typeface="Courier New" panose="02070309020205020404" pitchFamily="49" charset="0"/>
              </a:rPr>
              <a:t>*</a:t>
            </a:r>
            <a:r>
              <a:rPr lang="vi-VN" sz="1800" dirty="0" smtClean="0">
                <a:latin typeface="Courier New" panose="02070309020205020404" pitchFamily="49" charset="0"/>
                <a:cs typeface="Courier New" panose="02070309020205020404" pitchFamily="49" charset="0"/>
              </a:rPr>
              <a:t>) f</a:t>
            </a:r>
            <a:r>
              <a:rPr lang="vi-VN" sz="1800" baseline="30000" dirty="0" smtClean="0">
                <a:latin typeface="Courier New" panose="02070309020205020404" pitchFamily="49" charset="0"/>
                <a:cs typeface="Courier New" panose="02070309020205020404" pitchFamily="49" charset="0"/>
              </a:rPr>
              <a:t>∗</a:t>
            </a:r>
            <a:r>
              <a:rPr lang="vi-VN" sz="1800" dirty="0" smtClean="0">
                <a:latin typeface="Courier New" panose="02070309020205020404" pitchFamily="49" charset="0"/>
                <a:cs typeface="Courier New" panose="02070309020205020404" pitchFamily="49" charset="0"/>
              </a:rPr>
              <a:t> = </a:t>
            </a:r>
            <a:r>
              <a:rPr lang="vi-VN" sz="1800" dirty="0">
                <a:latin typeface="Courier New" panose="02070309020205020404" pitchFamily="49" charset="0"/>
                <a:cs typeface="Courier New" panose="02070309020205020404" pitchFamily="49" charset="0"/>
              </a:rPr>
              <a:t>f + c(x</a:t>
            </a:r>
            <a:r>
              <a:rPr lang="vi-VN" sz="1800" baseline="-25000" dirty="0">
                <a:latin typeface="Courier New" panose="02070309020205020404" pitchFamily="49" charset="0"/>
                <a:cs typeface="Courier New" panose="02070309020205020404" pitchFamily="49" charset="0"/>
              </a:rPr>
              <a:t>n</a:t>
            </a:r>
            <a:r>
              <a:rPr lang="vi-VN" sz="1800" dirty="0">
                <a:latin typeface="Courier New" panose="02070309020205020404" pitchFamily="49" charset="0"/>
                <a:cs typeface="Courier New" panose="02070309020205020404" pitchFamily="49" charset="0"/>
              </a:rPr>
              <a:t>,x</a:t>
            </a:r>
            <a:r>
              <a:rPr lang="vi-VN" sz="1800" baseline="-25000" dirty="0">
                <a:latin typeface="Courier New" panose="02070309020205020404" pitchFamily="49" charset="0"/>
                <a:cs typeface="Courier New" panose="02070309020205020404" pitchFamily="49" charset="0"/>
              </a:rPr>
              <a:t>1</a:t>
            </a:r>
            <a:r>
              <a:rPr lang="vi-VN" sz="1800" dirty="0">
                <a:latin typeface="Courier New" panose="02070309020205020404" pitchFamily="49" charset="0"/>
                <a:cs typeface="Courier New" panose="02070309020205020404" pitchFamily="49" charset="0"/>
              </a:rPr>
              <a:t>); }</a:t>
            </a:r>
            <a:endParaRPr lang="vi-VN" sz="1800" dirty="0" smtClean="0">
              <a:latin typeface="Courier New" panose="02070309020205020404" pitchFamily="49" charset="0"/>
              <a:cs typeface="Courier New" panose="02070309020205020404" pitchFamily="49" charset="0"/>
            </a:endParaRPr>
          </a:p>
          <a:p>
            <a:pPr>
              <a:lnSpc>
                <a:spcPct val="90000"/>
              </a:lnSpc>
              <a:buFont typeface="Wingdings" panose="05000000000000000000" pitchFamily="2" charset="2"/>
              <a:buNone/>
              <a:defRPr/>
            </a:pPr>
            <a:r>
              <a:rPr lang="en-US" sz="1800" dirty="0" smtClean="0">
                <a:latin typeface="Courier New" panose="02070309020205020404" pitchFamily="49" charset="0"/>
                <a:cs typeface="Courier New" panose="02070309020205020404" pitchFamily="49" charset="0"/>
              </a:rPr>
              <a:t>              else Try(k+1);</a:t>
            </a:r>
          </a:p>
          <a:p>
            <a:pPr>
              <a:lnSpc>
                <a:spcPct val="90000"/>
              </a:lnSpc>
              <a:buFont typeface="Wingdings" panose="05000000000000000000" pitchFamily="2" charset="2"/>
              <a:buNone/>
              <a:defRPr/>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r>
              <a:rPr lang="vi-VN" sz="1800" dirty="0" smtClean="0">
                <a:latin typeface="Courier New" panose="02070309020205020404" pitchFamily="49" charset="0"/>
                <a:cs typeface="Courier New" panose="02070309020205020404" pitchFamily="49" charset="0"/>
              </a:rPr>
              <a:t>f = f −</a:t>
            </a:r>
            <a:r>
              <a:rPr lang="en-US" sz="1800" dirty="0" smtClean="0">
                <a:latin typeface="Courier New" panose="02070309020205020404" pitchFamily="49" charset="0"/>
                <a:cs typeface="Courier New" panose="02070309020205020404" pitchFamily="49" charset="0"/>
              </a:rPr>
              <a:t> </a:t>
            </a:r>
            <a:r>
              <a:rPr lang="vi-VN" sz="1800" dirty="0" smtClean="0">
                <a:latin typeface="Courier New" panose="02070309020205020404" pitchFamily="49" charset="0"/>
                <a:cs typeface="Courier New" panose="02070309020205020404" pitchFamily="49" charset="0"/>
              </a:rPr>
              <a:t>c(x</a:t>
            </a:r>
            <a:r>
              <a:rPr lang="vi-VN" sz="1800" baseline="-25000" dirty="0" smtClean="0">
                <a:latin typeface="Courier New" panose="02070309020205020404" pitchFamily="49" charset="0"/>
                <a:cs typeface="Courier New" panose="02070309020205020404" pitchFamily="49" charset="0"/>
              </a:rPr>
              <a:t>k</a:t>
            </a:r>
            <a:r>
              <a:rPr lang="vi-VN" sz="1800" baseline="-25000" dirty="0">
                <a:latin typeface="Courier New" panose="02070309020205020404" pitchFamily="49" charset="0"/>
                <a:cs typeface="Courier New" panose="02070309020205020404" pitchFamily="49" charset="0"/>
              </a:rPr>
              <a:t>−1</a:t>
            </a:r>
            <a:r>
              <a:rPr lang="vi-VN" sz="1800" dirty="0">
                <a:latin typeface="Courier New" panose="02070309020205020404" pitchFamily="49" charset="0"/>
                <a:cs typeface="Courier New" panose="02070309020205020404" pitchFamily="49" charset="0"/>
              </a:rPr>
              <a:t>,x</a:t>
            </a:r>
            <a:r>
              <a:rPr lang="vi-VN" sz="1800" baseline="-25000" dirty="0">
                <a:latin typeface="Courier New" panose="02070309020205020404" pitchFamily="49" charset="0"/>
                <a:cs typeface="Courier New" panose="02070309020205020404" pitchFamily="49" charset="0"/>
              </a:rPr>
              <a:t>k</a:t>
            </a:r>
            <a:r>
              <a:rPr lang="vi-VN" sz="1800" dirty="0">
                <a:latin typeface="Courier New" panose="02070309020205020404" pitchFamily="49" charset="0"/>
                <a:cs typeface="Courier New" panose="02070309020205020404" pitchFamily="49" charset="0"/>
              </a:rPr>
              <a:t>); </a:t>
            </a:r>
            <a:endParaRPr lang="vi-VN" sz="1800" dirty="0" smtClean="0">
              <a:latin typeface="Courier New" panose="02070309020205020404" pitchFamily="49" charset="0"/>
              <a:cs typeface="Courier New" panose="02070309020205020404" pitchFamily="49" charset="0"/>
            </a:endParaRPr>
          </a:p>
          <a:p>
            <a:pPr>
              <a:lnSpc>
                <a:spcPct val="90000"/>
              </a:lnSpc>
              <a:buFont typeface="Wingdings" panose="05000000000000000000" pitchFamily="2" charset="2"/>
              <a:buNone/>
              <a:defRPr/>
            </a:pPr>
            <a:r>
              <a:rPr lang="vi-VN" sz="1800" dirty="0">
                <a:latin typeface="Courier New" panose="02070309020205020404" pitchFamily="49" charset="0"/>
                <a:cs typeface="Courier New" panose="02070309020205020404" pitchFamily="49" charset="0"/>
              </a:rPr>
              <a:t> </a:t>
            </a:r>
            <a:r>
              <a:rPr lang="vi-VN" sz="1800" dirty="0" smtClean="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r>
              <a:rPr lang="vi-VN" sz="1800" dirty="0" smtClean="0">
                <a:latin typeface="Courier New" panose="02070309020205020404" pitchFamily="49" charset="0"/>
                <a:cs typeface="Courier New" panose="02070309020205020404" pitchFamily="49" charset="0"/>
              </a:rPr>
              <a:t>visited[v</a:t>
            </a:r>
            <a:r>
              <a:rPr lang="vi-VN" sz="1800" dirty="0">
                <a:latin typeface="Courier New" panose="02070309020205020404" pitchFamily="49" charset="0"/>
                <a:cs typeface="Courier New" panose="02070309020205020404" pitchFamily="49" charset="0"/>
              </a:rPr>
              <a:t>] </a:t>
            </a:r>
            <a:r>
              <a:rPr lang="vi-VN" sz="1800" dirty="0" smtClean="0">
                <a:latin typeface="Courier New" panose="02070309020205020404" pitchFamily="49" charset="0"/>
                <a:cs typeface="Courier New" panose="02070309020205020404" pitchFamily="49" charset="0"/>
              </a:rPr>
              <a:t>= </a:t>
            </a:r>
            <a:r>
              <a:rPr lang="vi-VN" sz="1800" dirty="0">
                <a:latin typeface="Courier New" panose="02070309020205020404" pitchFamily="49" charset="0"/>
                <a:cs typeface="Courier New" panose="02070309020205020404" pitchFamily="49" charset="0"/>
              </a:rPr>
              <a:t>FALSE</a:t>
            </a:r>
            <a:r>
              <a:rPr lang="vi-VN" sz="1800" dirty="0" smtClean="0">
                <a:latin typeface="Courier New" panose="02070309020205020404" pitchFamily="49" charset="0"/>
                <a:cs typeface="Courier New" panose="02070309020205020404" pitchFamily="49" charset="0"/>
              </a:rPr>
              <a:t>;</a:t>
            </a:r>
          </a:p>
          <a:p>
            <a:pPr>
              <a:lnSpc>
                <a:spcPct val="90000"/>
              </a:lnSpc>
              <a:buFont typeface="Wingdings" panose="05000000000000000000" pitchFamily="2" charset="2"/>
              <a:buNone/>
              <a:defRPr/>
            </a:pPr>
            <a:r>
              <a:rPr lang="vi-VN" sz="1800" dirty="0" smtClean="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r>
              <a:rPr lang="vi-VN" sz="1800" dirty="0" smtClean="0">
                <a:latin typeface="Courier New" panose="02070309020205020404" pitchFamily="49" charset="0"/>
                <a:cs typeface="Courier New" panose="02070309020205020404" pitchFamily="49" charset="0"/>
              </a:rPr>
              <a:t>}</a:t>
            </a:r>
            <a:r>
              <a:rPr lang="en-US" sz="1800" dirty="0" smtClean="0">
                <a:latin typeface="Courier New" panose="02070309020205020404" pitchFamily="49" charset="0"/>
                <a:cs typeface="Courier New" panose="02070309020205020404" pitchFamily="49" charset="0"/>
              </a:rPr>
              <a:t>//end if</a:t>
            </a:r>
          </a:p>
          <a:p>
            <a:pPr>
              <a:lnSpc>
                <a:spcPct val="90000"/>
              </a:lnSpc>
              <a:buFont typeface="Wingdings" panose="05000000000000000000" pitchFamily="2" charset="2"/>
              <a:buNone/>
              <a:defRPr/>
            </a:pPr>
            <a:r>
              <a:rPr lang="en-US" sz="1800" dirty="0" smtClean="0">
                <a:latin typeface="Courier New" panose="02070309020205020404" pitchFamily="49" charset="0"/>
                <a:cs typeface="Courier New" panose="02070309020205020404" pitchFamily="49" charset="0"/>
              </a:rPr>
              <a:t>    }//end for</a:t>
            </a:r>
            <a:endParaRPr lang="vi-VN" sz="1800" dirty="0" smtClean="0">
              <a:latin typeface="Courier New" panose="02070309020205020404" pitchFamily="49" charset="0"/>
              <a:cs typeface="Courier New" panose="02070309020205020404" pitchFamily="49" charset="0"/>
            </a:endParaRPr>
          </a:p>
          <a:p>
            <a:pPr>
              <a:lnSpc>
                <a:spcPct val="90000"/>
              </a:lnSpc>
              <a:buFont typeface="Wingdings" panose="05000000000000000000" pitchFamily="2" charset="2"/>
              <a:buNone/>
              <a:defRPr/>
            </a:pPr>
            <a:r>
              <a:rPr lang="vi-VN" sz="1800" dirty="0" smtClean="0">
                <a:latin typeface="Courier New" panose="02070309020205020404" pitchFamily="49" charset="0"/>
                <a:cs typeface="Courier New" panose="02070309020205020404" pitchFamily="49" charset="0"/>
              </a:rPr>
              <a:t>}</a:t>
            </a:r>
            <a:endParaRPr lang="vi-VN" sz="1800" dirty="0">
              <a:latin typeface="Courier New" panose="02070309020205020404" pitchFamily="49" charset="0"/>
              <a:cs typeface="Courier New" panose="02070309020205020404" pitchFamily="49" charset="0"/>
            </a:endParaRPr>
          </a:p>
        </p:txBody>
      </p:sp>
      <p:sp>
        <p:nvSpPr>
          <p:cNvPr id="105476" name="Slide Number Placeholder 5">
            <a:extLst>
              <a:ext uri="{FF2B5EF4-FFF2-40B4-BE49-F238E27FC236}">
                <a16:creationId xmlns:a16="http://schemas.microsoft.com/office/drawing/2014/main" id="{861BC9E5-F5DE-46C2-BB20-5F2CFCAF3553}"/>
              </a:ext>
            </a:extLst>
          </p:cNvPr>
          <p:cNvSpPr>
            <a:spLocks noGrp="1"/>
          </p:cNvSpPr>
          <p:nvPr>
            <p:ph type="sldNum" sz="quarter" idx="10"/>
          </p:nvPr>
        </p:nvSpPr>
        <p:spPr>
          <a:xfrm>
            <a:off x="6286500" y="6092825"/>
            <a:ext cx="25908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000" b="1" dirty="0">
                <a:solidFill>
                  <a:srgbClr val="FF0066"/>
                </a:solidFill>
              </a:rPr>
              <a:t>NGUYỄN KHÁNH PHƯƠNG</a:t>
            </a:r>
          </a:p>
          <a:p>
            <a:pPr>
              <a:spcBef>
                <a:spcPct val="0"/>
              </a:spcBef>
              <a:buFontTx/>
              <a:buNone/>
            </a:pPr>
            <a:r>
              <a:rPr lang="en-US" altLang="en-US" sz="1000" b="1" dirty="0" err="1">
                <a:solidFill>
                  <a:srgbClr val="FF0066"/>
                </a:solidFill>
              </a:rPr>
              <a:t>Bộ</a:t>
            </a:r>
            <a:r>
              <a:rPr lang="en-US" altLang="en-US" sz="1000" b="1" dirty="0">
                <a:solidFill>
                  <a:srgbClr val="FF0066"/>
                </a:solidFill>
              </a:rPr>
              <a:t> </a:t>
            </a:r>
            <a:r>
              <a:rPr lang="en-US" altLang="en-US" sz="1000" b="1" dirty="0" err="1">
                <a:solidFill>
                  <a:srgbClr val="FF0066"/>
                </a:solidFill>
              </a:rPr>
              <a:t>môn</a:t>
            </a:r>
            <a:r>
              <a:rPr lang="en-US" altLang="en-US" sz="1000" b="1" dirty="0">
                <a:solidFill>
                  <a:srgbClr val="FF0066"/>
                </a:solidFill>
              </a:rPr>
              <a:t> KHMT – ĐHBK HN</a:t>
            </a:r>
          </a:p>
          <a:p>
            <a:pPr algn="r">
              <a:spcBef>
                <a:spcPct val="0"/>
              </a:spcBef>
              <a:buFontTx/>
              <a:buNone/>
            </a:pPr>
            <a:endParaRPr lang="en-US" altLang="en-US" sz="1400" dirty="0">
              <a:solidFill>
                <a:schemeClr val="tx1"/>
              </a:solidFill>
            </a:endParaRPr>
          </a:p>
        </p:txBody>
      </p:sp>
      <p:pic>
        <p:nvPicPr>
          <p:cNvPr id="3" name="Picture 2"/>
          <p:cNvPicPr>
            <a:picLocks noChangeAspect="1"/>
          </p:cNvPicPr>
          <p:nvPr/>
        </p:nvPicPr>
        <p:blipFill>
          <a:blip r:embed="rId2"/>
          <a:stretch>
            <a:fillRect/>
          </a:stretch>
        </p:blipFill>
        <p:spPr>
          <a:xfrm>
            <a:off x="4878367" y="4343400"/>
            <a:ext cx="3892974" cy="2514600"/>
          </a:xfrm>
          <a:prstGeom prst="rect">
            <a:avLst/>
          </a:prstGeom>
        </p:spPr>
      </p:pic>
    </p:spTree>
    <p:extLst>
      <p:ext uri="{BB962C8B-B14F-4D97-AF65-F5344CB8AC3E}">
        <p14:creationId xmlns:p14="http://schemas.microsoft.com/office/powerpoint/2010/main" val="221685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9331">
                                            <p:txEl>
                                              <p:pRg st="2" end="2"/>
                                            </p:txEl>
                                          </p:spTgt>
                                        </p:tgtEl>
                                        <p:attrNameLst>
                                          <p:attrName>style.visibility</p:attrName>
                                        </p:attrNameLst>
                                      </p:cBhvr>
                                      <p:to>
                                        <p:strVal val="visible"/>
                                      </p:to>
                                    </p:set>
                                    <p:anim calcmode="lin" valueType="num">
                                      <p:cBhvr additive="base">
                                        <p:cTn id="7" dur="500" fill="hold"/>
                                        <p:tgtEl>
                                          <p:spTgt spid="9933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933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9331">
                                            <p:txEl>
                                              <p:pRg st="3" end="3"/>
                                            </p:txEl>
                                          </p:spTgt>
                                        </p:tgtEl>
                                        <p:attrNameLst>
                                          <p:attrName>style.visibility</p:attrName>
                                        </p:attrNameLst>
                                      </p:cBhvr>
                                      <p:to>
                                        <p:strVal val="visible"/>
                                      </p:to>
                                    </p:set>
                                    <p:anim calcmode="lin" valueType="num">
                                      <p:cBhvr additive="base">
                                        <p:cTn id="13" dur="500" fill="hold"/>
                                        <p:tgtEl>
                                          <p:spTgt spid="99331">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933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9331">
                                            <p:txEl>
                                              <p:pRg st="4" end="4"/>
                                            </p:txEl>
                                          </p:spTgt>
                                        </p:tgtEl>
                                        <p:attrNameLst>
                                          <p:attrName>style.visibility</p:attrName>
                                        </p:attrNameLst>
                                      </p:cBhvr>
                                      <p:to>
                                        <p:strVal val="visible"/>
                                      </p:to>
                                    </p:set>
                                    <p:anim calcmode="lin" valueType="num">
                                      <p:cBhvr additive="base">
                                        <p:cTn id="19" dur="500" fill="hold"/>
                                        <p:tgtEl>
                                          <p:spTgt spid="99331">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933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9331">
                                            <p:txEl>
                                              <p:pRg st="5" end="5"/>
                                            </p:txEl>
                                          </p:spTgt>
                                        </p:tgtEl>
                                        <p:attrNameLst>
                                          <p:attrName>style.visibility</p:attrName>
                                        </p:attrNameLst>
                                      </p:cBhvr>
                                      <p:to>
                                        <p:strVal val="visible"/>
                                      </p:to>
                                    </p:set>
                                    <p:anim calcmode="lin" valueType="num">
                                      <p:cBhvr additive="base">
                                        <p:cTn id="25" dur="500" fill="hold"/>
                                        <p:tgtEl>
                                          <p:spTgt spid="99331">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933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9331">
                                            <p:txEl>
                                              <p:pRg st="6" end="6"/>
                                            </p:txEl>
                                          </p:spTgt>
                                        </p:tgtEl>
                                        <p:attrNameLst>
                                          <p:attrName>style.visibility</p:attrName>
                                        </p:attrNameLst>
                                      </p:cBhvr>
                                      <p:to>
                                        <p:strVal val="visible"/>
                                      </p:to>
                                    </p:set>
                                    <p:anim calcmode="lin" valueType="num">
                                      <p:cBhvr additive="base">
                                        <p:cTn id="31" dur="500" fill="hold"/>
                                        <p:tgtEl>
                                          <p:spTgt spid="99331">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933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9331">
                                            <p:txEl>
                                              <p:pRg st="7" end="7"/>
                                            </p:txEl>
                                          </p:spTgt>
                                        </p:tgtEl>
                                        <p:attrNameLst>
                                          <p:attrName>style.visibility</p:attrName>
                                        </p:attrNameLst>
                                      </p:cBhvr>
                                      <p:to>
                                        <p:strVal val="visible"/>
                                      </p:to>
                                    </p:set>
                                    <p:anim calcmode="lin" valueType="num">
                                      <p:cBhvr additive="base">
                                        <p:cTn id="37" dur="500" fill="hold"/>
                                        <p:tgtEl>
                                          <p:spTgt spid="99331">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933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99331">
                                            <p:txEl>
                                              <p:pRg st="8" end="8"/>
                                            </p:txEl>
                                          </p:spTgt>
                                        </p:tgtEl>
                                        <p:attrNameLst>
                                          <p:attrName>style.visibility</p:attrName>
                                        </p:attrNameLst>
                                      </p:cBhvr>
                                      <p:to>
                                        <p:strVal val="visible"/>
                                      </p:to>
                                    </p:set>
                                    <p:anim calcmode="lin" valueType="num">
                                      <p:cBhvr additive="base">
                                        <p:cTn id="43" dur="500" fill="hold"/>
                                        <p:tgtEl>
                                          <p:spTgt spid="99331">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9331">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99331">
                                            <p:txEl>
                                              <p:pRg st="9" end="9"/>
                                            </p:txEl>
                                          </p:spTgt>
                                        </p:tgtEl>
                                        <p:attrNameLst>
                                          <p:attrName>style.visibility</p:attrName>
                                        </p:attrNameLst>
                                      </p:cBhvr>
                                      <p:to>
                                        <p:strVal val="visible"/>
                                      </p:to>
                                    </p:set>
                                    <p:anim calcmode="lin" valueType="num">
                                      <p:cBhvr additive="base">
                                        <p:cTn id="49" dur="500" fill="hold"/>
                                        <p:tgtEl>
                                          <p:spTgt spid="99331">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99331">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99331">
                                            <p:txEl>
                                              <p:pRg st="10" end="10"/>
                                            </p:txEl>
                                          </p:spTgt>
                                        </p:tgtEl>
                                        <p:attrNameLst>
                                          <p:attrName>style.visibility</p:attrName>
                                        </p:attrNameLst>
                                      </p:cBhvr>
                                      <p:to>
                                        <p:strVal val="visible"/>
                                      </p:to>
                                    </p:set>
                                    <p:anim calcmode="lin" valueType="num">
                                      <p:cBhvr additive="base">
                                        <p:cTn id="55" dur="500" fill="hold"/>
                                        <p:tgtEl>
                                          <p:spTgt spid="99331">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99331">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99331">
                                            <p:txEl>
                                              <p:pRg st="11" end="11"/>
                                            </p:txEl>
                                          </p:spTgt>
                                        </p:tgtEl>
                                        <p:attrNameLst>
                                          <p:attrName>style.visibility</p:attrName>
                                        </p:attrNameLst>
                                      </p:cBhvr>
                                      <p:to>
                                        <p:strVal val="visible"/>
                                      </p:to>
                                    </p:set>
                                    <p:anim calcmode="lin" valueType="num">
                                      <p:cBhvr additive="base">
                                        <p:cTn id="61" dur="500" fill="hold"/>
                                        <p:tgtEl>
                                          <p:spTgt spid="99331">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99331">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99331">
                                            <p:txEl>
                                              <p:pRg st="12" end="12"/>
                                            </p:txEl>
                                          </p:spTgt>
                                        </p:tgtEl>
                                        <p:attrNameLst>
                                          <p:attrName>style.visibility</p:attrName>
                                        </p:attrNameLst>
                                      </p:cBhvr>
                                      <p:to>
                                        <p:strVal val="visible"/>
                                      </p:to>
                                    </p:set>
                                    <p:anim calcmode="lin" valueType="num">
                                      <p:cBhvr additive="base">
                                        <p:cTn id="67" dur="500" fill="hold"/>
                                        <p:tgtEl>
                                          <p:spTgt spid="99331">
                                            <p:txEl>
                                              <p:pRg st="12" end="12"/>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99331">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A228D914-E370-4EF9-B20B-5818B9F39767}"/>
              </a:ext>
            </a:extLst>
          </p:cNvPr>
          <p:cNvSpPr>
            <a:spLocks noGrp="1" noChangeArrowheads="1"/>
          </p:cNvSpPr>
          <p:nvPr>
            <p:ph type="title"/>
          </p:nvPr>
        </p:nvSpPr>
        <p:spPr>
          <a:xfrm>
            <a:off x="1384" y="0"/>
            <a:ext cx="9142616" cy="838200"/>
          </a:xfrm>
        </p:spPr>
        <p:txBody>
          <a:bodyPr>
            <a:normAutofit/>
          </a:bodyPr>
          <a:lstStyle/>
          <a:p>
            <a:r>
              <a:rPr lang="en-US" altLang="en-US" sz="3500" dirty="0" err="1"/>
              <a:t>Hàm</a:t>
            </a:r>
            <a:r>
              <a:rPr lang="en-US" altLang="en-US" sz="3500" dirty="0"/>
              <a:t> </a:t>
            </a:r>
            <a:r>
              <a:rPr lang="en-US" altLang="en-US" sz="3500" dirty="0" err="1"/>
              <a:t>cận</a:t>
            </a:r>
            <a:r>
              <a:rPr lang="en-US" altLang="en-US" sz="3500" dirty="0"/>
              <a:t> </a:t>
            </a:r>
            <a:r>
              <a:rPr lang="en-US" altLang="en-US" sz="3500" dirty="0" err="1"/>
              <a:t>dưới</a:t>
            </a:r>
            <a:endParaRPr lang="en-US" altLang="en-US" sz="3500" dirty="0"/>
          </a:p>
        </p:txBody>
      </p:sp>
      <p:sp>
        <p:nvSpPr>
          <p:cNvPr id="76803" name="Rectangle 3">
            <a:extLst>
              <a:ext uri="{FF2B5EF4-FFF2-40B4-BE49-F238E27FC236}">
                <a16:creationId xmlns:a16="http://schemas.microsoft.com/office/drawing/2014/main" id="{83BB7959-1E8D-4EFC-83F9-0AC09211D0FB}"/>
              </a:ext>
            </a:extLst>
          </p:cNvPr>
          <p:cNvSpPr>
            <a:spLocks noGrp="1" noChangeArrowheads="1"/>
          </p:cNvSpPr>
          <p:nvPr>
            <p:ph type="body" idx="1"/>
          </p:nvPr>
        </p:nvSpPr>
        <p:spPr>
          <a:xfrm>
            <a:off x="1384" y="860857"/>
            <a:ext cx="9142615" cy="5181600"/>
          </a:xfrm>
        </p:spPr>
        <p:txBody>
          <a:bodyPr/>
          <a:lstStyle/>
          <a:p>
            <a:pPr algn="just">
              <a:defRPr/>
            </a:pPr>
            <a:r>
              <a:rPr lang="en-GB" dirty="0" err="1">
                <a:latin typeface="Times New Roman" panose="02020603050405020304" pitchFamily="18" charset="0"/>
                <a:cs typeface="Times New Roman" panose="02020603050405020304" pitchFamily="18" charset="0"/>
              </a:rPr>
              <a:t>Ký</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hiệu</a:t>
            </a:r>
            <a:r>
              <a:rPr lang="en-GB" dirty="0">
                <a:latin typeface="Times New Roman" panose="02020603050405020304" pitchFamily="18" charset="0"/>
                <a:cs typeface="Times New Roman" panose="02020603050405020304" pitchFamily="18" charset="0"/>
              </a:rPr>
              <a:t> </a:t>
            </a:r>
          </a:p>
          <a:p>
            <a:pPr marL="0" indent="0" algn="just">
              <a:buFont typeface="Wingdings" panose="05000000000000000000" pitchFamily="2" charset="2"/>
              <a:buNone/>
              <a:defRPr/>
            </a:pPr>
            <a:r>
              <a:rPr lang="en-GB" dirty="0">
                <a:latin typeface="Times New Roman" panose="02020603050405020304" pitchFamily="18" charset="0"/>
                <a:cs typeface="Times New Roman" panose="02020603050405020304" pitchFamily="18" charset="0"/>
              </a:rPr>
              <a:t>    </a:t>
            </a:r>
            <a:r>
              <a:rPr lang="en-GB" i="1" dirty="0" err="1">
                <a:latin typeface="Times New Roman" panose="02020603050405020304" pitchFamily="18" charset="0"/>
                <a:cs typeface="Times New Roman" panose="02020603050405020304" pitchFamily="18" charset="0"/>
              </a:rPr>
              <a:t>c</a:t>
            </a:r>
            <a:r>
              <a:rPr lang="en-GB" i="1" baseline="-25000" dirty="0" err="1">
                <a:latin typeface="Times New Roman" panose="02020603050405020304" pitchFamily="18" charset="0"/>
                <a:cs typeface="Times New Roman" panose="02020603050405020304" pitchFamily="18" charset="0"/>
              </a:rPr>
              <a:t>min</a:t>
            </a:r>
            <a:r>
              <a:rPr lang="en-GB" dirty="0">
                <a:latin typeface="Times New Roman" panose="02020603050405020304" pitchFamily="18" charset="0"/>
                <a:cs typeface="Times New Roman" panose="02020603050405020304" pitchFamily="18" charset="0"/>
              </a:rPr>
              <a:t> =  min { </a:t>
            </a:r>
            <a:r>
              <a:rPr lang="en-GB" i="1" dirty="0">
                <a:latin typeface="Times New Roman" panose="02020603050405020304" pitchFamily="18" charset="0"/>
                <a:cs typeface="Times New Roman" panose="02020603050405020304" pitchFamily="18" charset="0"/>
              </a:rPr>
              <a:t>c</a:t>
            </a:r>
            <a:r>
              <a:rPr lang="en-GB" dirty="0">
                <a:latin typeface="Times New Roman" panose="02020603050405020304" pitchFamily="18" charset="0"/>
                <a:cs typeface="Times New Roman" panose="02020603050405020304" pitchFamily="18" charset="0"/>
              </a:rPr>
              <a:t>[</a:t>
            </a:r>
            <a:r>
              <a:rPr lang="en-GB" i="1" dirty="0" err="1">
                <a:latin typeface="Times New Roman" panose="02020603050405020304" pitchFamily="18" charset="0"/>
                <a:cs typeface="Times New Roman" panose="02020603050405020304" pitchFamily="18" charset="0"/>
              </a:rPr>
              <a:t>i</a:t>
            </a:r>
            <a:r>
              <a:rPr lang="en-GB" i="1" dirty="0">
                <a:latin typeface="Times New Roman" panose="02020603050405020304" pitchFamily="18" charset="0"/>
                <a:cs typeface="Times New Roman" panose="02020603050405020304" pitchFamily="18" charset="0"/>
              </a:rPr>
              <a:t>, j</a:t>
            </a:r>
            <a:r>
              <a:rPr lang="en-GB" dirty="0">
                <a:latin typeface="Times New Roman" panose="02020603050405020304" pitchFamily="18" charset="0"/>
                <a:cs typeface="Times New Roman" panose="02020603050405020304" pitchFamily="18" charset="0"/>
              </a:rPr>
              <a:t>] , </a:t>
            </a:r>
            <a:r>
              <a:rPr lang="en-GB" i="1" dirty="0" err="1">
                <a:latin typeface="Times New Roman" panose="02020603050405020304" pitchFamily="18" charset="0"/>
                <a:cs typeface="Times New Roman" panose="02020603050405020304" pitchFamily="18" charset="0"/>
              </a:rPr>
              <a:t>i</a:t>
            </a:r>
            <a:r>
              <a:rPr lang="en-GB" i="1" dirty="0">
                <a:latin typeface="Times New Roman" panose="02020603050405020304" pitchFamily="18" charset="0"/>
                <a:cs typeface="Times New Roman" panose="02020603050405020304" pitchFamily="18" charset="0"/>
              </a:rPr>
              <a:t>, j</a:t>
            </a:r>
            <a:r>
              <a:rPr lang="en-GB" dirty="0">
                <a:latin typeface="Times New Roman" panose="02020603050405020304" pitchFamily="18" charset="0"/>
                <a:cs typeface="Times New Roman" panose="02020603050405020304" pitchFamily="18" charset="0"/>
              </a:rPr>
              <a:t> = 1, 2, ..., </a:t>
            </a:r>
            <a:r>
              <a:rPr lang="en-GB" i="1" dirty="0">
                <a:latin typeface="Times New Roman" panose="02020603050405020304" pitchFamily="18" charset="0"/>
                <a:cs typeface="Times New Roman" panose="02020603050405020304" pitchFamily="18" charset="0"/>
              </a:rPr>
              <a:t>n</a:t>
            </a:r>
            <a:r>
              <a:rPr lang="en-GB" dirty="0">
                <a:latin typeface="Times New Roman" panose="02020603050405020304" pitchFamily="18" charset="0"/>
                <a:cs typeface="Times New Roman" panose="02020603050405020304" pitchFamily="18" charset="0"/>
              </a:rPr>
              <a:t>, </a:t>
            </a:r>
            <a:r>
              <a:rPr lang="en-GB" i="1" dirty="0" err="1">
                <a:latin typeface="Times New Roman" panose="02020603050405020304" pitchFamily="18" charset="0"/>
                <a:cs typeface="Times New Roman" panose="02020603050405020304" pitchFamily="18" charset="0"/>
              </a:rPr>
              <a:t>i</a:t>
            </a:r>
            <a:r>
              <a:rPr lang="en-GB"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sym typeface="Symbol" panose="05050102010706020507" pitchFamily="18" charset="2"/>
              </a:rPr>
              <a:t></a:t>
            </a:r>
            <a:r>
              <a:rPr lang="en-GB" i="1" dirty="0">
                <a:latin typeface="Times New Roman" panose="02020603050405020304" pitchFamily="18" charset="0"/>
                <a:cs typeface="Times New Roman" panose="02020603050405020304" pitchFamily="18" charset="0"/>
                <a:sym typeface="Symbol" panose="05050102010706020507" pitchFamily="18" charset="2"/>
              </a:rPr>
              <a:t> j </a:t>
            </a:r>
            <a:r>
              <a:rPr lang="en-GB" dirty="0">
                <a:latin typeface="Times New Roman" panose="02020603050405020304" pitchFamily="18" charset="0"/>
                <a:cs typeface="Times New Roman" panose="02020603050405020304" pitchFamily="18" charset="0"/>
                <a:sym typeface="Symbol" panose="05050102010706020507" pitchFamily="18" charset="2"/>
              </a:rPr>
              <a:t>}</a:t>
            </a:r>
          </a:p>
          <a:p>
            <a:pPr marL="0" indent="0" algn="just">
              <a:buFont typeface="Wingdings" panose="05000000000000000000" pitchFamily="2" charset="2"/>
              <a:buNone/>
              <a:defRPr/>
            </a:pP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là</a:t>
            </a:r>
            <a:r>
              <a:rPr lang="en-GB" dirty="0">
                <a:latin typeface="Times New Roman" panose="02020603050405020304" pitchFamily="18" charset="0"/>
                <a:cs typeface="Times New Roman" panose="02020603050405020304" pitchFamily="18" charset="0"/>
              </a:rPr>
              <a:t> chi </a:t>
            </a:r>
            <a:r>
              <a:rPr lang="en-GB" dirty="0" err="1">
                <a:latin typeface="Times New Roman" panose="02020603050405020304" pitchFamily="18" charset="0"/>
                <a:cs typeface="Times New Roman" panose="02020603050405020304" pitchFamily="18" charset="0"/>
              </a:rPr>
              <a:t>phí</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đi</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lại</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nhỏ</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nhất</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giữa</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các</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thành</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phố</a:t>
            </a:r>
            <a:r>
              <a:rPr lang="en-GB" dirty="0">
                <a:latin typeface="Times New Roman" panose="02020603050405020304" pitchFamily="18" charset="0"/>
                <a:cs typeface="Times New Roman" panose="02020603050405020304" pitchFamily="18" charset="0"/>
              </a:rPr>
              <a:t>.</a:t>
            </a:r>
          </a:p>
          <a:p>
            <a:pPr algn="just">
              <a:defRPr/>
            </a:pPr>
            <a:r>
              <a:rPr lang="vi-VN" dirty="0">
                <a:latin typeface="Times New Roman" panose="02020603050405020304" pitchFamily="18" charset="0"/>
                <a:cs typeface="Times New Roman" panose="02020603050405020304" pitchFamily="18" charset="0"/>
              </a:rPr>
              <a:t>Cần đánh giá cận dưới cho phương án bộ phận (1, </a:t>
            </a:r>
            <a:r>
              <a:rPr lang="vi-VN" i="1" dirty="0">
                <a:latin typeface="Times New Roman" panose="02020603050405020304" pitchFamily="18" charset="0"/>
                <a:cs typeface="Times New Roman" panose="02020603050405020304" pitchFamily="18" charset="0"/>
              </a:rPr>
              <a:t>u</a:t>
            </a:r>
            <a:r>
              <a:rPr lang="vi-VN" baseline="-25000" dirty="0">
                <a:latin typeface="Times New Roman" panose="02020603050405020304" pitchFamily="18" charset="0"/>
                <a:cs typeface="Times New Roman" panose="02020603050405020304" pitchFamily="18" charset="0"/>
              </a:rPr>
              <a:t>2</a:t>
            </a:r>
            <a:r>
              <a:rPr lang="vi-VN" i="1" dirty="0">
                <a:latin typeface="Times New Roman" panose="02020603050405020304" pitchFamily="18" charset="0"/>
                <a:cs typeface="Times New Roman" panose="02020603050405020304" pitchFamily="18" charset="0"/>
              </a:rPr>
              <a:t>, ..., u</a:t>
            </a:r>
            <a:r>
              <a:rPr lang="vi-VN" i="1" baseline="-25000" dirty="0">
                <a:latin typeface="Times New Roman" panose="02020603050405020304" pitchFamily="18" charset="0"/>
                <a:cs typeface="Times New Roman" panose="02020603050405020304" pitchFamily="18" charset="0"/>
              </a:rPr>
              <a:t>k</a:t>
            </a:r>
            <a:r>
              <a:rPr lang="vi-VN" dirty="0">
                <a:latin typeface="Times New Roman" panose="02020603050405020304" pitchFamily="18" charset="0"/>
                <a:cs typeface="Times New Roman" panose="02020603050405020304" pitchFamily="18" charset="0"/>
              </a:rPr>
              <a:t>) tương ứng với hành trình bộ phận </a:t>
            </a:r>
            <a:r>
              <a:rPr lang="en-US" dirty="0" err="1">
                <a:latin typeface="Times New Roman" panose="02020603050405020304" pitchFamily="18" charset="0"/>
                <a:cs typeface="Times New Roman" panose="02020603050405020304" pitchFamily="18" charset="0"/>
              </a:rPr>
              <a:t>đã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qua </a:t>
            </a:r>
            <a:r>
              <a:rPr lang="vi-VN" i="1" dirty="0">
                <a:latin typeface="Times New Roman" panose="02020603050405020304" pitchFamily="18" charset="0"/>
                <a:cs typeface="Times New Roman" panose="02020603050405020304" pitchFamily="18" charset="0"/>
              </a:rPr>
              <a:t>k</a:t>
            </a:r>
            <a:r>
              <a:rPr lang="vi-VN" dirty="0">
                <a:latin typeface="Times New Roman" panose="02020603050405020304" pitchFamily="18" charset="0"/>
                <a:cs typeface="Times New Roman" panose="02020603050405020304" pitchFamily="18" charset="0"/>
              </a:rPr>
              <a:t> thành phố:</a:t>
            </a:r>
            <a:endParaRPr lang="vi-VN" i="1" dirty="0">
              <a:latin typeface="Times New Roman" panose="02020603050405020304" pitchFamily="18" charset="0"/>
              <a:cs typeface="Times New Roman" panose="02020603050405020304" pitchFamily="18" charset="0"/>
            </a:endParaRPr>
          </a:p>
          <a:p>
            <a:pPr algn="just">
              <a:spcBef>
                <a:spcPts val="1800"/>
              </a:spcBef>
              <a:buFont typeface="Wingdings" panose="05000000000000000000" pitchFamily="2" charset="2"/>
              <a:buNone/>
              <a:defRPr/>
            </a:pPr>
            <a:r>
              <a:rPr lang="en-GB" i="1" dirty="0">
                <a:latin typeface="Times New Roman" panose="02020603050405020304" pitchFamily="18" charset="0"/>
                <a:cs typeface="Times New Roman" panose="02020603050405020304" pitchFamily="18" charset="0"/>
              </a:rPr>
              <a:t>     </a:t>
            </a:r>
            <a:r>
              <a:rPr lang="en-GB" dirty="0" smtClean="0">
                <a:latin typeface="Times New Roman" panose="02020603050405020304" pitchFamily="18" charset="0"/>
                <a:cs typeface="Times New Roman" panose="02020603050405020304" pitchFamily="18" charset="0"/>
              </a:rPr>
              <a:t>1</a:t>
            </a:r>
            <a:r>
              <a:rPr lang="en-GB" dirty="0" smtClean="0">
                <a:latin typeface="Times New Roman" panose="02020603050405020304" pitchFamily="18" charset="0"/>
                <a:cs typeface="Times New Roman" panose="02020603050405020304" pitchFamily="18" charset="0"/>
                <a:sym typeface="Symbol" panose="05050102010706020507" pitchFamily="18" charset="2"/>
              </a:rPr>
              <a:t></a:t>
            </a:r>
            <a:r>
              <a:rPr lang="en-GB" dirty="0" smtClean="0">
                <a:latin typeface="Times New Roman" panose="02020603050405020304" pitchFamily="18" charset="0"/>
                <a:cs typeface="Times New Roman" panose="02020603050405020304" pitchFamily="18" charset="0"/>
              </a:rPr>
              <a:t> </a:t>
            </a:r>
            <a:r>
              <a:rPr lang="en-GB" i="1" dirty="0" smtClean="0">
                <a:latin typeface="Times New Roman" panose="02020603050405020304" pitchFamily="18" charset="0"/>
                <a:cs typeface="Times New Roman" panose="02020603050405020304" pitchFamily="18" charset="0"/>
              </a:rPr>
              <a:t>u</a:t>
            </a:r>
            <a:r>
              <a:rPr lang="en-GB" baseline="-25000" dirty="0" smtClean="0">
                <a:latin typeface="Times New Roman" panose="02020603050405020304" pitchFamily="18" charset="0"/>
                <a:cs typeface="Times New Roman" panose="02020603050405020304" pitchFamily="18" charset="0"/>
              </a:rPr>
              <a:t>2</a:t>
            </a:r>
            <a:r>
              <a:rPr lang="en-GB" dirty="0" smtClean="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sym typeface="Symbol" panose="05050102010706020507" pitchFamily="18" charset="2"/>
              </a:rPr>
              <a:t></a:t>
            </a:r>
            <a:r>
              <a:rPr lang="en-GB" dirty="0">
                <a:latin typeface="Times New Roman" panose="02020603050405020304" pitchFamily="18" charset="0"/>
                <a:cs typeface="Times New Roman" panose="02020603050405020304" pitchFamily="18" charset="0"/>
              </a:rPr>
              <a:t> . . . </a:t>
            </a:r>
            <a:r>
              <a:rPr lang="en-GB" dirty="0">
                <a:latin typeface="Times New Roman" panose="02020603050405020304" pitchFamily="18" charset="0"/>
                <a:cs typeface="Times New Roman" panose="02020603050405020304" pitchFamily="18" charset="0"/>
                <a:sym typeface="Symbol" panose="05050102010706020507" pitchFamily="18" charset="2"/>
              </a:rPr>
              <a:t></a:t>
            </a:r>
            <a:r>
              <a:rPr lang="en-GB" dirty="0">
                <a:latin typeface="Times New Roman" panose="02020603050405020304" pitchFamily="18" charset="0"/>
                <a:cs typeface="Times New Roman" panose="02020603050405020304" pitchFamily="18" charset="0"/>
              </a:rPr>
              <a:t> </a:t>
            </a:r>
            <a:r>
              <a:rPr lang="en-GB" i="1" dirty="0" smtClean="0">
                <a:latin typeface="Times New Roman" panose="02020603050405020304" pitchFamily="18" charset="0"/>
                <a:cs typeface="Times New Roman" panose="02020603050405020304" pitchFamily="18" charset="0"/>
              </a:rPr>
              <a:t>u</a:t>
            </a:r>
            <a:r>
              <a:rPr lang="en-GB" i="1" baseline="-25000" dirty="0" smtClean="0">
                <a:latin typeface="Times New Roman" panose="02020603050405020304" pitchFamily="18" charset="0"/>
                <a:cs typeface="Times New Roman" panose="02020603050405020304" pitchFamily="18" charset="0"/>
              </a:rPr>
              <a:t>k</a:t>
            </a:r>
            <a:r>
              <a:rPr lang="en-GB" baseline="-25000" dirty="0" smtClean="0">
                <a:latin typeface="Times New Roman" panose="02020603050405020304" pitchFamily="18" charset="0"/>
                <a:cs typeface="Times New Roman" panose="02020603050405020304" pitchFamily="18" charset="0"/>
              </a:rPr>
              <a:t>-1</a:t>
            </a:r>
            <a:r>
              <a:rPr lang="en-GB" dirty="0" smtClean="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sym typeface="Symbol" panose="05050102010706020507" pitchFamily="18" charset="2"/>
              </a:rPr>
              <a:t></a:t>
            </a:r>
            <a:r>
              <a:rPr lang="en-GB" dirty="0">
                <a:latin typeface="Times New Roman" panose="02020603050405020304" pitchFamily="18" charset="0"/>
                <a:cs typeface="Times New Roman" panose="02020603050405020304" pitchFamily="18" charset="0"/>
              </a:rPr>
              <a:t> </a:t>
            </a:r>
            <a:r>
              <a:rPr lang="en-GB" i="1" dirty="0" err="1" smtClean="0">
                <a:latin typeface="Times New Roman" panose="02020603050405020304" pitchFamily="18" charset="0"/>
                <a:cs typeface="Times New Roman" panose="02020603050405020304" pitchFamily="18" charset="0"/>
              </a:rPr>
              <a:t>u</a:t>
            </a:r>
            <a:r>
              <a:rPr lang="en-GB" i="1" baseline="-25000" dirty="0" err="1" smtClean="0">
                <a:latin typeface="Times New Roman" panose="02020603050405020304" pitchFamily="18" charset="0"/>
                <a:cs typeface="Times New Roman" panose="02020603050405020304" pitchFamily="18" charset="0"/>
              </a:rPr>
              <a:t>k</a:t>
            </a:r>
            <a:r>
              <a:rPr lang="en-GB"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272684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CA6FD27F-DA30-4FFC-9AF8-6EC5F1088233}"/>
              </a:ext>
            </a:extLst>
          </p:cNvPr>
          <p:cNvSpPr>
            <a:spLocks noGrp="1" noChangeArrowheads="1"/>
          </p:cNvSpPr>
          <p:nvPr>
            <p:ph type="title"/>
          </p:nvPr>
        </p:nvSpPr>
        <p:spPr>
          <a:xfrm>
            <a:off x="0" y="0"/>
            <a:ext cx="9144000" cy="838200"/>
          </a:xfrm>
        </p:spPr>
        <p:txBody>
          <a:bodyPr>
            <a:normAutofit/>
          </a:bodyPr>
          <a:lstStyle/>
          <a:p>
            <a:r>
              <a:rPr lang="en-US" altLang="en-US" sz="3500" dirty="0" err="1"/>
              <a:t>Hàm</a:t>
            </a:r>
            <a:r>
              <a:rPr lang="en-US" altLang="en-US" sz="3500" dirty="0"/>
              <a:t> </a:t>
            </a:r>
            <a:r>
              <a:rPr lang="en-US" altLang="en-US" sz="3500" dirty="0" err="1"/>
              <a:t>cận</a:t>
            </a:r>
            <a:r>
              <a:rPr lang="en-US" altLang="en-US" sz="3500" dirty="0"/>
              <a:t> </a:t>
            </a:r>
            <a:r>
              <a:rPr lang="en-US" altLang="en-US" sz="3500" dirty="0" err="1"/>
              <a:t>dưới</a:t>
            </a:r>
            <a:endParaRPr lang="en-US" altLang="en-US" sz="3500" dirty="0"/>
          </a:p>
        </p:txBody>
      </p:sp>
      <p:sp>
        <p:nvSpPr>
          <p:cNvPr id="99331" name="Rectangle 3">
            <a:extLst>
              <a:ext uri="{FF2B5EF4-FFF2-40B4-BE49-F238E27FC236}">
                <a16:creationId xmlns:a16="http://schemas.microsoft.com/office/drawing/2014/main" id="{3F907EFE-33F5-462E-B62F-EBFE285D62A8}"/>
              </a:ext>
            </a:extLst>
          </p:cNvPr>
          <p:cNvSpPr>
            <a:spLocks noGrp="1" noChangeArrowheads="1"/>
          </p:cNvSpPr>
          <p:nvPr>
            <p:ph type="body" idx="1"/>
          </p:nvPr>
        </p:nvSpPr>
        <p:spPr>
          <a:xfrm>
            <a:off x="142875" y="1196975"/>
            <a:ext cx="8821738" cy="4929188"/>
          </a:xfrm>
        </p:spPr>
        <p:txBody>
          <a:bodyPr/>
          <a:lstStyle/>
          <a:p>
            <a:pPr algn="just">
              <a:defRPr/>
            </a:pPr>
            <a:r>
              <a:rPr lang="en-GB" sz="2200" dirty="0">
                <a:latin typeface="Times New Roman" panose="02020603050405020304" pitchFamily="18" charset="0"/>
                <a:cs typeface="Times New Roman" panose="02020603050405020304" pitchFamily="18" charset="0"/>
              </a:rPr>
              <a:t>Chi </a:t>
            </a:r>
            <a:r>
              <a:rPr lang="en-GB" sz="2200" dirty="0" err="1">
                <a:latin typeface="Times New Roman" panose="02020603050405020304" pitchFamily="18" charset="0"/>
                <a:cs typeface="Times New Roman" panose="02020603050405020304" pitchFamily="18" charset="0"/>
              </a:rPr>
              <a:t>phí</a:t>
            </a:r>
            <a:r>
              <a:rPr lang="en-GB" sz="2200" dirty="0">
                <a:latin typeface="Times New Roman" panose="02020603050405020304" pitchFamily="18" charset="0"/>
                <a:cs typeface="Times New Roman" panose="02020603050405020304" pitchFamily="18" charset="0"/>
              </a:rPr>
              <a:t> </a:t>
            </a:r>
            <a:r>
              <a:rPr lang="en-GB" sz="2200" dirty="0" err="1">
                <a:latin typeface="Times New Roman" panose="02020603050405020304" pitchFamily="18" charset="0"/>
                <a:cs typeface="Times New Roman" panose="02020603050405020304" pitchFamily="18" charset="0"/>
              </a:rPr>
              <a:t>phải</a:t>
            </a:r>
            <a:r>
              <a:rPr lang="en-GB" sz="2200" dirty="0">
                <a:latin typeface="Times New Roman" panose="02020603050405020304" pitchFamily="18" charset="0"/>
                <a:cs typeface="Times New Roman" panose="02020603050405020304" pitchFamily="18" charset="0"/>
              </a:rPr>
              <a:t> </a:t>
            </a:r>
            <a:r>
              <a:rPr lang="en-GB" sz="2200" dirty="0" err="1">
                <a:latin typeface="Times New Roman" panose="02020603050405020304" pitchFamily="18" charset="0"/>
                <a:cs typeface="Times New Roman" panose="02020603050405020304" pitchFamily="18" charset="0"/>
              </a:rPr>
              <a:t>trả</a:t>
            </a:r>
            <a:r>
              <a:rPr lang="en-GB" sz="2200" dirty="0">
                <a:latin typeface="Times New Roman" panose="02020603050405020304" pitchFamily="18" charset="0"/>
                <a:cs typeface="Times New Roman" panose="02020603050405020304" pitchFamily="18" charset="0"/>
              </a:rPr>
              <a:t> </a:t>
            </a:r>
            <a:r>
              <a:rPr lang="en-GB" sz="2200" dirty="0" err="1">
                <a:latin typeface="Times New Roman" panose="02020603050405020304" pitchFamily="18" charset="0"/>
                <a:cs typeface="Times New Roman" panose="02020603050405020304" pitchFamily="18" charset="0"/>
              </a:rPr>
              <a:t>theo</a:t>
            </a:r>
            <a:r>
              <a:rPr lang="en-GB" sz="2200" dirty="0">
                <a:latin typeface="Times New Roman" panose="02020603050405020304" pitchFamily="18" charset="0"/>
                <a:cs typeface="Times New Roman" panose="02020603050405020304" pitchFamily="18" charset="0"/>
              </a:rPr>
              <a:t> </a:t>
            </a:r>
            <a:r>
              <a:rPr lang="en-GB" sz="2200" dirty="0" err="1">
                <a:latin typeface="Times New Roman" panose="02020603050405020304" pitchFamily="18" charset="0"/>
                <a:cs typeface="Times New Roman" panose="02020603050405020304" pitchFamily="18" charset="0"/>
              </a:rPr>
              <a:t>hành</a:t>
            </a:r>
            <a:r>
              <a:rPr lang="en-GB" sz="2200" dirty="0">
                <a:latin typeface="Times New Roman" panose="02020603050405020304" pitchFamily="18" charset="0"/>
                <a:cs typeface="Times New Roman" panose="02020603050405020304" pitchFamily="18" charset="0"/>
              </a:rPr>
              <a:t> </a:t>
            </a:r>
            <a:r>
              <a:rPr lang="en-GB" sz="2200" dirty="0" err="1">
                <a:latin typeface="Times New Roman" panose="02020603050405020304" pitchFamily="18" charset="0"/>
                <a:cs typeface="Times New Roman" panose="02020603050405020304" pitchFamily="18" charset="0"/>
              </a:rPr>
              <a:t>trình</a:t>
            </a:r>
            <a:r>
              <a:rPr lang="en-GB" sz="2200" dirty="0">
                <a:latin typeface="Times New Roman" panose="02020603050405020304" pitchFamily="18" charset="0"/>
                <a:cs typeface="Times New Roman" panose="02020603050405020304" pitchFamily="18" charset="0"/>
              </a:rPr>
              <a:t> </a:t>
            </a:r>
            <a:r>
              <a:rPr lang="en-GB" sz="2200" dirty="0" err="1">
                <a:latin typeface="Times New Roman" panose="02020603050405020304" pitchFamily="18" charset="0"/>
                <a:cs typeface="Times New Roman" panose="02020603050405020304" pitchFamily="18" charset="0"/>
              </a:rPr>
              <a:t>bộ</a:t>
            </a:r>
            <a:r>
              <a:rPr lang="en-GB" sz="2200" dirty="0">
                <a:latin typeface="Times New Roman" panose="02020603050405020304" pitchFamily="18" charset="0"/>
                <a:cs typeface="Times New Roman" panose="02020603050405020304" pitchFamily="18" charset="0"/>
              </a:rPr>
              <a:t> </a:t>
            </a:r>
            <a:r>
              <a:rPr lang="en-GB" sz="2200" dirty="0" err="1">
                <a:latin typeface="Times New Roman" panose="02020603050405020304" pitchFamily="18" charset="0"/>
                <a:cs typeface="Times New Roman" panose="02020603050405020304" pitchFamily="18" charset="0"/>
              </a:rPr>
              <a:t>phận</a:t>
            </a:r>
            <a:r>
              <a:rPr lang="en-GB" sz="2200" dirty="0">
                <a:latin typeface="Times New Roman" panose="02020603050405020304" pitchFamily="18" charset="0"/>
                <a:cs typeface="Times New Roman" panose="02020603050405020304" pitchFamily="18" charset="0"/>
              </a:rPr>
              <a:t> </a:t>
            </a:r>
            <a:r>
              <a:rPr lang="en-GB" sz="2200" dirty="0" err="1">
                <a:latin typeface="Times New Roman" panose="02020603050405020304" pitchFamily="18" charset="0"/>
                <a:cs typeface="Times New Roman" panose="02020603050405020304" pitchFamily="18" charset="0"/>
              </a:rPr>
              <a:t>này</a:t>
            </a:r>
            <a:r>
              <a:rPr lang="en-GB" sz="2200" dirty="0">
                <a:latin typeface="Times New Roman" panose="02020603050405020304" pitchFamily="18" charset="0"/>
                <a:cs typeface="Times New Roman" panose="02020603050405020304" pitchFamily="18" charset="0"/>
              </a:rPr>
              <a:t> </a:t>
            </a:r>
            <a:r>
              <a:rPr lang="en-GB" sz="2200" dirty="0" err="1">
                <a:latin typeface="Times New Roman" panose="02020603050405020304" pitchFamily="18" charset="0"/>
                <a:cs typeface="Times New Roman" panose="02020603050405020304" pitchFamily="18" charset="0"/>
              </a:rPr>
              <a:t>là</a:t>
            </a:r>
            <a:endParaRPr lang="en-GB" sz="2200" dirty="0">
              <a:latin typeface="Times New Roman" panose="02020603050405020304" pitchFamily="18" charset="0"/>
              <a:cs typeface="Times New Roman" panose="02020603050405020304" pitchFamily="18" charset="0"/>
              <a:sym typeface="Symbol" panose="05050102010706020507" pitchFamily="18" charset="2"/>
            </a:endParaRPr>
          </a:p>
          <a:p>
            <a:pPr algn="just">
              <a:buFont typeface="Wingdings" panose="05000000000000000000" pitchFamily="2" charset="2"/>
              <a:buNone/>
              <a:defRPr/>
            </a:pPr>
            <a:r>
              <a:rPr lang="en-GB" sz="2200" dirty="0">
                <a:latin typeface="Times New Roman" panose="02020603050405020304" pitchFamily="18" charset="0"/>
                <a:cs typeface="Times New Roman" panose="02020603050405020304" pitchFamily="18" charset="0"/>
                <a:sym typeface="Symbol" panose="05050102010706020507" pitchFamily="18" charset="2"/>
              </a:rPr>
              <a:t>     </a:t>
            </a:r>
            <a:r>
              <a:rPr lang="en-GB" sz="2200" dirty="0">
                <a:latin typeface="Times New Roman" panose="02020603050405020304" pitchFamily="18" charset="0"/>
                <a:cs typeface="Times New Roman" panose="02020603050405020304" pitchFamily="18" charset="0"/>
              </a:rPr>
              <a:t> = </a:t>
            </a:r>
            <a:r>
              <a:rPr lang="en-GB" sz="2200" i="1" dirty="0">
                <a:latin typeface="Times New Roman" panose="02020603050405020304" pitchFamily="18" charset="0"/>
                <a:cs typeface="Times New Roman" panose="02020603050405020304" pitchFamily="18" charset="0"/>
              </a:rPr>
              <a:t>c</a:t>
            </a:r>
            <a:r>
              <a:rPr lang="en-GB" sz="2200" dirty="0">
                <a:latin typeface="Times New Roman" panose="02020603050405020304" pitchFamily="18" charset="0"/>
                <a:cs typeface="Times New Roman" panose="02020603050405020304" pitchFamily="18" charset="0"/>
              </a:rPr>
              <a:t>[1,</a:t>
            </a:r>
            <a:r>
              <a:rPr lang="en-GB" sz="2200" i="1" dirty="0">
                <a:latin typeface="Times New Roman" panose="02020603050405020304" pitchFamily="18" charset="0"/>
                <a:cs typeface="Times New Roman" panose="02020603050405020304" pitchFamily="18" charset="0"/>
              </a:rPr>
              <a:t>u</a:t>
            </a:r>
            <a:r>
              <a:rPr lang="en-GB" sz="2200" baseline="-25000" dirty="0">
                <a:latin typeface="Times New Roman" panose="02020603050405020304" pitchFamily="18" charset="0"/>
                <a:cs typeface="Times New Roman" panose="02020603050405020304" pitchFamily="18" charset="0"/>
              </a:rPr>
              <a:t>2</a:t>
            </a:r>
            <a:r>
              <a:rPr lang="en-GB" sz="2200" dirty="0">
                <a:latin typeface="Times New Roman" panose="02020603050405020304" pitchFamily="18" charset="0"/>
                <a:cs typeface="Times New Roman" panose="02020603050405020304" pitchFamily="18" charset="0"/>
              </a:rPr>
              <a:t>] + </a:t>
            </a:r>
            <a:r>
              <a:rPr lang="en-GB" sz="2200" i="1" dirty="0">
                <a:latin typeface="Times New Roman" panose="02020603050405020304" pitchFamily="18" charset="0"/>
                <a:cs typeface="Times New Roman" panose="02020603050405020304" pitchFamily="18" charset="0"/>
              </a:rPr>
              <a:t>c</a:t>
            </a:r>
            <a:r>
              <a:rPr lang="en-GB" sz="2200" dirty="0">
                <a:latin typeface="Times New Roman" panose="02020603050405020304" pitchFamily="18" charset="0"/>
                <a:cs typeface="Times New Roman" panose="02020603050405020304" pitchFamily="18" charset="0"/>
              </a:rPr>
              <a:t>[</a:t>
            </a:r>
            <a:r>
              <a:rPr lang="en-GB" sz="2200" i="1" dirty="0">
                <a:latin typeface="Times New Roman" panose="02020603050405020304" pitchFamily="18" charset="0"/>
                <a:cs typeface="Times New Roman" panose="02020603050405020304" pitchFamily="18" charset="0"/>
              </a:rPr>
              <a:t>u</a:t>
            </a:r>
            <a:r>
              <a:rPr lang="en-GB" sz="2200" baseline="-25000" dirty="0">
                <a:latin typeface="Times New Roman" panose="02020603050405020304" pitchFamily="18" charset="0"/>
                <a:cs typeface="Times New Roman" panose="02020603050405020304" pitchFamily="18" charset="0"/>
              </a:rPr>
              <a:t>2</a:t>
            </a:r>
            <a:r>
              <a:rPr lang="en-GB" sz="2200" i="1" dirty="0">
                <a:latin typeface="Times New Roman" panose="02020603050405020304" pitchFamily="18" charset="0"/>
                <a:cs typeface="Times New Roman" panose="02020603050405020304" pitchFamily="18" charset="0"/>
              </a:rPr>
              <a:t>, u</a:t>
            </a:r>
            <a:r>
              <a:rPr lang="en-GB" sz="2200" baseline="-25000" dirty="0">
                <a:latin typeface="Times New Roman" panose="02020603050405020304" pitchFamily="18" charset="0"/>
                <a:cs typeface="Times New Roman" panose="02020603050405020304" pitchFamily="18" charset="0"/>
              </a:rPr>
              <a:t>3</a:t>
            </a:r>
            <a:r>
              <a:rPr lang="en-GB" sz="2200" dirty="0">
                <a:latin typeface="Times New Roman" panose="02020603050405020304" pitchFamily="18" charset="0"/>
                <a:cs typeface="Times New Roman" panose="02020603050405020304" pitchFamily="18" charset="0"/>
              </a:rPr>
              <a:t>] + ... + </a:t>
            </a:r>
            <a:r>
              <a:rPr lang="en-GB" sz="2200" i="1" dirty="0">
                <a:latin typeface="Times New Roman" panose="02020603050405020304" pitchFamily="18" charset="0"/>
                <a:cs typeface="Times New Roman" panose="02020603050405020304" pitchFamily="18" charset="0"/>
              </a:rPr>
              <a:t>c</a:t>
            </a:r>
            <a:r>
              <a:rPr lang="en-GB" sz="2200" dirty="0">
                <a:latin typeface="Times New Roman" panose="02020603050405020304" pitchFamily="18" charset="0"/>
                <a:cs typeface="Times New Roman" panose="02020603050405020304" pitchFamily="18" charset="0"/>
              </a:rPr>
              <a:t>[</a:t>
            </a:r>
            <a:r>
              <a:rPr lang="en-GB" sz="2200" i="1" dirty="0">
                <a:latin typeface="Times New Roman" panose="02020603050405020304" pitchFamily="18" charset="0"/>
                <a:cs typeface="Times New Roman" panose="02020603050405020304" pitchFamily="18" charset="0"/>
              </a:rPr>
              <a:t>u</a:t>
            </a:r>
            <a:r>
              <a:rPr lang="en-GB" sz="2200" i="1" baseline="-25000" dirty="0">
                <a:latin typeface="Times New Roman" panose="02020603050405020304" pitchFamily="18" charset="0"/>
                <a:cs typeface="Times New Roman" panose="02020603050405020304" pitchFamily="18" charset="0"/>
              </a:rPr>
              <a:t>k</a:t>
            </a:r>
            <a:r>
              <a:rPr lang="en-GB" sz="2200" baseline="-25000" dirty="0">
                <a:latin typeface="Times New Roman" panose="02020603050405020304" pitchFamily="18" charset="0"/>
                <a:cs typeface="Times New Roman" panose="02020603050405020304" pitchFamily="18" charset="0"/>
              </a:rPr>
              <a:t>-1</a:t>
            </a:r>
            <a:r>
              <a:rPr lang="en-GB" sz="2200" i="1" dirty="0">
                <a:latin typeface="Times New Roman" panose="02020603050405020304" pitchFamily="18" charset="0"/>
                <a:cs typeface="Times New Roman" panose="02020603050405020304" pitchFamily="18" charset="0"/>
              </a:rPr>
              <a:t>, </a:t>
            </a:r>
            <a:r>
              <a:rPr lang="en-GB" sz="2200" i="1" dirty="0" err="1">
                <a:latin typeface="Times New Roman" panose="02020603050405020304" pitchFamily="18" charset="0"/>
                <a:cs typeface="Times New Roman" panose="02020603050405020304" pitchFamily="18" charset="0"/>
              </a:rPr>
              <a:t>u</a:t>
            </a:r>
            <a:r>
              <a:rPr lang="en-GB" sz="2200" i="1" baseline="-25000" dirty="0" err="1">
                <a:latin typeface="Times New Roman" panose="02020603050405020304" pitchFamily="18" charset="0"/>
                <a:cs typeface="Times New Roman" panose="02020603050405020304" pitchFamily="18" charset="0"/>
              </a:rPr>
              <a:t>k</a:t>
            </a:r>
            <a:r>
              <a:rPr lang="en-GB" sz="2200" dirty="0">
                <a:latin typeface="Times New Roman" panose="02020603050405020304" pitchFamily="18" charset="0"/>
                <a:cs typeface="Times New Roman" panose="02020603050405020304" pitchFamily="18" charset="0"/>
              </a:rPr>
              <a:t>].</a:t>
            </a:r>
          </a:p>
          <a:p>
            <a:pPr algn="just">
              <a:defRPr/>
            </a:pPr>
            <a:r>
              <a:rPr lang="vi-VN" sz="2200" dirty="0">
                <a:latin typeface="Times New Roman" panose="02020603050405020304" pitchFamily="18" charset="0"/>
                <a:cs typeface="Times New Roman" panose="02020603050405020304" pitchFamily="18" charset="0"/>
              </a:rPr>
              <a:t>Để phát triển thành hành trình đầy đủ</a:t>
            </a:r>
            <a:r>
              <a:rPr lang="en-US" sz="2200" dirty="0">
                <a:latin typeface="Times New Roman" panose="02020603050405020304" pitchFamily="18" charset="0"/>
                <a:cs typeface="Times New Roman" panose="02020603050405020304" pitchFamily="18" charset="0"/>
              </a:rPr>
              <a:t>:</a:t>
            </a:r>
          </a:p>
          <a:p>
            <a:pPr marL="0" indent="0" algn="just">
              <a:buFontTx/>
              <a:buNone/>
              <a:defRPr/>
            </a:pPr>
            <a:endParaRPr lang="en-GB" sz="2200" i="1" dirty="0">
              <a:solidFill>
                <a:srgbClr val="FF0000"/>
              </a:solidFill>
              <a:latin typeface="Times New Roman" panose="02020603050405020304" pitchFamily="18" charset="0"/>
              <a:cs typeface="Times New Roman" panose="02020603050405020304" pitchFamily="18" charset="0"/>
            </a:endParaRPr>
          </a:p>
          <a:p>
            <a:pPr marL="0" indent="0" algn="just">
              <a:buFontTx/>
              <a:buNone/>
              <a:defRPr/>
            </a:pPr>
            <a:r>
              <a:rPr lang="en-GB" sz="1800" i="1" dirty="0" smtClean="0">
                <a:solidFill>
                  <a:srgbClr val="FF0000"/>
                </a:solidFill>
                <a:latin typeface="Times New Roman" panose="02020603050405020304" pitchFamily="18" charset="0"/>
                <a:cs typeface="Times New Roman" panose="02020603050405020304" pitchFamily="18" charset="0"/>
              </a:rPr>
              <a:t>1</a:t>
            </a:r>
            <a:r>
              <a:rPr lang="en-GB" sz="1800" dirty="0" smtClean="0">
                <a:solidFill>
                  <a:srgbClr val="FF0000"/>
                </a:solidFill>
                <a:latin typeface="Times New Roman" panose="02020603050405020304" pitchFamily="18" charset="0"/>
                <a:cs typeface="Times New Roman" panose="02020603050405020304" pitchFamily="18" charset="0"/>
              </a:rPr>
              <a:t> </a:t>
            </a:r>
            <a:r>
              <a:rPr lang="en-GB" sz="18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en-GB" sz="1800" dirty="0">
                <a:solidFill>
                  <a:srgbClr val="FF0000"/>
                </a:solidFill>
                <a:latin typeface="Times New Roman" panose="02020603050405020304" pitchFamily="18" charset="0"/>
                <a:cs typeface="Times New Roman" panose="02020603050405020304" pitchFamily="18" charset="0"/>
              </a:rPr>
              <a:t> </a:t>
            </a:r>
            <a:r>
              <a:rPr lang="en-GB" sz="1800" i="1" dirty="0" smtClean="0">
                <a:solidFill>
                  <a:srgbClr val="FF0000"/>
                </a:solidFill>
                <a:latin typeface="Times New Roman" panose="02020603050405020304" pitchFamily="18" charset="0"/>
                <a:cs typeface="Times New Roman" panose="02020603050405020304" pitchFamily="18" charset="0"/>
              </a:rPr>
              <a:t>u</a:t>
            </a:r>
            <a:r>
              <a:rPr lang="en-GB" sz="1800" baseline="-25000" dirty="0" smtClean="0">
                <a:solidFill>
                  <a:srgbClr val="FF0000"/>
                </a:solidFill>
                <a:latin typeface="Times New Roman" panose="02020603050405020304" pitchFamily="18" charset="0"/>
                <a:cs typeface="Times New Roman" panose="02020603050405020304" pitchFamily="18" charset="0"/>
              </a:rPr>
              <a:t>2</a:t>
            </a:r>
            <a:r>
              <a:rPr lang="en-GB" sz="1800" dirty="0" smtClean="0">
                <a:solidFill>
                  <a:srgbClr val="FF0000"/>
                </a:solidFill>
                <a:latin typeface="Times New Roman" panose="02020603050405020304" pitchFamily="18" charset="0"/>
                <a:cs typeface="Times New Roman" panose="02020603050405020304" pitchFamily="18" charset="0"/>
              </a:rPr>
              <a:t> </a:t>
            </a:r>
            <a:r>
              <a:rPr lang="en-GB" sz="18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en-GB" sz="1800" dirty="0">
                <a:solidFill>
                  <a:srgbClr val="FF0000"/>
                </a:solidFill>
                <a:latin typeface="Times New Roman" panose="02020603050405020304" pitchFamily="18" charset="0"/>
                <a:cs typeface="Times New Roman" panose="02020603050405020304" pitchFamily="18" charset="0"/>
              </a:rPr>
              <a:t> . . . </a:t>
            </a:r>
            <a:r>
              <a:rPr lang="en-GB" sz="18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en-GB" sz="1800" dirty="0">
                <a:solidFill>
                  <a:srgbClr val="FF0000"/>
                </a:solidFill>
                <a:latin typeface="Times New Roman" panose="02020603050405020304" pitchFamily="18" charset="0"/>
                <a:cs typeface="Times New Roman" panose="02020603050405020304" pitchFamily="18" charset="0"/>
              </a:rPr>
              <a:t> </a:t>
            </a:r>
            <a:r>
              <a:rPr lang="en-GB" sz="1800" i="1" dirty="0" smtClean="0">
                <a:solidFill>
                  <a:srgbClr val="FF0000"/>
                </a:solidFill>
                <a:latin typeface="Times New Roman" panose="02020603050405020304" pitchFamily="18" charset="0"/>
                <a:cs typeface="Times New Roman" panose="02020603050405020304" pitchFamily="18" charset="0"/>
              </a:rPr>
              <a:t>u</a:t>
            </a:r>
            <a:r>
              <a:rPr lang="en-GB" sz="1800" i="1" baseline="-25000" dirty="0" smtClean="0">
                <a:solidFill>
                  <a:srgbClr val="FF0000"/>
                </a:solidFill>
                <a:latin typeface="Times New Roman" panose="02020603050405020304" pitchFamily="18" charset="0"/>
                <a:cs typeface="Times New Roman" panose="02020603050405020304" pitchFamily="18" charset="0"/>
              </a:rPr>
              <a:t>k</a:t>
            </a:r>
            <a:r>
              <a:rPr lang="en-GB" sz="1800" baseline="-25000" dirty="0" smtClean="0">
                <a:solidFill>
                  <a:srgbClr val="FF0000"/>
                </a:solidFill>
                <a:latin typeface="Times New Roman" panose="02020603050405020304" pitchFamily="18" charset="0"/>
                <a:cs typeface="Times New Roman" panose="02020603050405020304" pitchFamily="18" charset="0"/>
              </a:rPr>
              <a:t>-1</a:t>
            </a:r>
            <a:r>
              <a:rPr lang="en-GB" sz="1800" dirty="0" smtClean="0">
                <a:solidFill>
                  <a:srgbClr val="FF0000"/>
                </a:solidFill>
                <a:latin typeface="Times New Roman" panose="02020603050405020304" pitchFamily="18" charset="0"/>
                <a:cs typeface="Times New Roman" panose="02020603050405020304" pitchFamily="18" charset="0"/>
              </a:rPr>
              <a:t> </a:t>
            </a:r>
            <a:r>
              <a:rPr lang="en-GB" sz="18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en-GB" sz="1800" dirty="0">
                <a:solidFill>
                  <a:srgbClr val="FF0000"/>
                </a:solidFill>
                <a:latin typeface="Times New Roman" panose="02020603050405020304" pitchFamily="18" charset="0"/>
                <a:cs typeface="Times New Roman" panose="02020603050405020304" pitchFamily="18" charset="0"/>
              </a:rPr>
              <a:t> </a:t>
            </a:r>
            <a:r>
              <a:rPr lang="en-GB" sz="1800" i="1" dirty="0" err="1" smtClean="0">
                <a:solidFill>
                  <a:srgbClr val="FF0000"/>
                </a:solidFill>
                <a:latin typeface="Times New Roman" panose="02020603050405020304" pitchFamily="18" charset="0"/>
                <a:cs typeface="Times New Roman" panose="02020603050405020304" pitchFamily="18" charset="0"/>
              </a:rPr>
              <a:t>u</a:t>
            </a:r>
            <a:r>
              <a:rPr lang="en-GB" sz="1800" i="1" baseline="-25000" dirty="0" err="1" smtClean="0">
                <a:solidFill>
                  <a:srgbClr val="FF0000"/>
                </a:solidFill>
                <a:latin typeface="Times New Roman" panose="02020603050405020304" pitchFamily="18" charset="0"/>
                <a:cs typeface="Times New Roman" panose="02020603050405020304" pitchFamily="18" charset="0"/>
              </a:rPr>
              <a:t>k</a:t>
            </a:r>
            <a:r>
              <a:rPr lang="en-GB" sz="1800" dirty="0" smtClean="0">
                <a:latin typeface="Times New Roman" panose="02020603050405020304" pitchFamily="18" charset="0"/>
                <a:cs typeface="Times New Roman" panose="02020603050405020304" pitchFamily="18" charset="0"/>
              </a:rPr>
              <a:t> </a:t>
            </a:r>
            <a:r>
              <a:rPr lang="en-GB" sz="1800" dirty="0">
                <a:latin typeface="Times New Roman" panose="02020603050405020304" pitchFamily="18" charset="0"/>
                <a:cs typeface="Times New Roman" panose="02020603050405020304" pitchFamily="18" charset="0"/>
                <a:sym typeface="Symbol" panose="05050102010706020507" pitchFamily="18" charset="2"/>
              </a:rPr>
              <a:t></a:t>
            </a:r>
            <a:r>
              <a:rPr lang="en-GB" sz="1800" dirty="0">
                <a:latin typeface="Times New Roman" panose="02020603050405020304" pitchFamily="18" charset="0"/>
                <a:cs typeface="Times New Roman" panose="02020603050405020304" pitchFamily="18" charset="0"/>
              </a:rPr>
              <a:t> </a:t>
            </a:r>
            <a:r>
              <a:rPr lang="en-GB" sz="1800" i="1" dirty="0" smtClean="0">
                <a:latin typeface="Times New Roman" panose="02020603050405020304" pitchFamily="18" charset="0"/>
                <a:cs typeface="Times New Roman" panose="02020603050405020304" pitchFamily="18" charset="0"/>
              </a:rPr>
              <a:t>u</a:t>
            </a:r>
            <a:r>
              <a:rPr lang="en-GB" sz="1800" i="1" baseline="-25000" dirty="0" smtClean="0">
                <a:latin typeface="Times New Roman" panose="02020603050405020304" pitchFamily="18" charset="0"/>
                <a:cs typeface="Times New Roman" panose="02020603050405020304" pitchFamily="18" charset="0"/>
              </a:rPr>
              <a:t>k+1</a:t>
            </a:r>
            <a:r>
              <a:rPr lang="en-GB" sz="1800" dirty="0" smtClean="0">
                <a:latin typeface="Times New Roman" panose="02020603050405020304" pitchFamily="18" charset="0"/>
                <a:cs typeface="Times New Roman" panose="02020603050405020304" pitchFamily="18" charset="0"/>
              </a:rPr>
              <a:t> </a:t>
            </a:r>
            <a:r>
              <a:rPr lang="en-GB" sz="1800" dirty="0">
                <a:latin typeface="Times New Roman" panose="02020603050405020304" pitchFamily="18" charset="0"/>
                <a:cs typeface="Times New Roman" panose="02020603050405020304" pitchFamily="18" charset="0"/>
                <a:sym typeface="Symbol" panose="05050102010706020507" pitchFamily="18" charset="2"/>
              </a:rPr>
              <a:t></a:t>
            </a:r>
            <a:r>
              <a:rPr lang="en-GB" sz="1800" dirty="0">
                <a:latin typeface="Times New Roman" panose="02020603050405020304" pitchFamily="18" charset="0"/>
                <a:cs typeface="Times New Roman" panose="02020603050405020304" pitchFamily="18" charset="0"/>
              </a:rPr>
              <a:t> </a:t>
            </a:r>
            <a:r>
              <a:rPr lang="en-GB" sz="1800" i="1" dirty="0" smtClean="0">
                <a:latin typeface="Times New Roman" panose="02020603050405020304" pitchFamily="18" charset="0"/>
                <a:cs typeface="Times New Roman" panose="02020603050405020304" pitchFamily="18" charset="0"/>
              </a:rPr>
              <a:t>u</a:t>
            </a:r>
            <a:r>
              <a:rPr lang="en-GB" sz="1800" i="1" baseline="-25000" dirty="0" smtClean="0">
                <a:latin typeface="Times New Roman" panose="02020603050405020304" pitchFamily="18" charset="0"/>
                <a:cs typeface="Times New Roman" panose="02020603050405020304" pitchFamily="18" charset="0"/>
              </a:rPr>
              <a:t>k+2</a:t>
            </a:r>
            <a:r>
              <a:rPr lang="en-GB" sz="1800" dirty="0" smtClean="0">
                <a:latin typeface="Times New Roman" panose="02020603050405020304" pitchFamily="18" charset="0"/>
                <a:cs typeface="Times New Roman" panose="02020603050405020304" pitchFamily="18" charset="0"/>
              </a:rPr>
              <a:t> </a:t>
            </a:r>
            <a:r>
              <a:rPr lang="en-GB" sz="1800" dirty="0">
                <a:latin typeface="Times New Roman" panose="02020603050405020304" pitchFamily="18" charset="0"/>
                <a:cs typeface="Times New Roman" panose="02020603050405020304" pitchFamily="18" charset="0"/>
                <a:sym typeface="Symbol" panose="05050102010706020507" pitchFamily="18" charset="2"/>
              </a:rPr>
              <a:t></a:t>
            </a:r>
            <a:r>
              <a:rPr lang="en-GB" sz="1800" dirty="0">
                <a:latin typeface="Times New Roman" panose="02020603050405020304" pitchFamily="18" charset="0"/>
                <a:cs typeface="Times New Roman" panose="02020603050405020304" pitchFamily="18" charset="0"/>
              </a:rPr>
              <a:t> ….. </a:t>
            </a:r>
            <a:r>
              <a:rPr lang="en-GB" sz="1800" dirty="0">
                <a:latin typeface="Times New Roman" panose="02020603050405020304" pitchFamily="18" charset="0"/>
                <a:cs typeface="Times New Roman" panose="02020603050405020304" pitchFamily="18" charset="0"/>
                <a:sym typeface="Symbol" panose="05050102010706020507" pitchFamily="18" charset="2"/>
              </a:rPr>
              <a:t></a:t>
            </a:r>
            <a:r>
              <a:rPr lang="en-GB" sz="1800" dirty="0">
                <a:latin typeface="Times New Roman" panose="02020603050405020304" pitchFamily="18" charset="0"/>
                <a:cs typeface="Times New Roman" panose="02020603050405020304" pitchFamily="18" charset="0"/>
              </a:rPr>
              <a:t> </a:t>
            </a:r>
            <a:r>
              <a:rPr lang="en-GB" sz="1800" dirty="0" smtClean="0">
                <a:latin typeface="Times New Roman" panose="02020603050405020304" pitchFamily="18" charset="0"/>
                <a:cs typeface="Times New Roman" panose="02020603050405020304" pitchFamily="18" charset="0"/>
              </a:rPr>
              <a:t>                </a:t>
            </a:r>
            <a:r>
              <a:rPr lang="en-GB" sz="1800" dirty="0" smtClean="0">
                <a:latin typeface="Times New Roman" panose="02020603050405020304" pitchFamily="18" charset="0"/>
                <a:cs typeface="Times New Roman" panose="02020603050405020304" pitchFamily="18" charset="0"/>
                <a:sym typeface="Wingdings" panose="05000000000000000000" pitchFamily="2" charset="2"/>
              </a:rPr>
              <a:t> </a:t>
            </a:r>
            <a:r>
              <a:rPr lang="en-GB" sz="1800" i="1" dirty="0" smtClean="0">
                <a:latin typeface="Times New Roman" panose="02020603050405020304" pitchFamily="18" charset="0"/>
                <a:cs typeface="Times New Roman" panose="02020603050405020304" pitchFamily="18" charset="0"/>
              </a:rPr>
              <a:t>u</a:t>
            </a:r>
            <a:r>
              <a:rPr lang="en-GB" sz="1800" i="1" baseline="-25000" dirty="0" smtClean="0">
                <a:latin typeface="Times New Roman" panose="02020603050405020304" pitchFamily="18" charset="0"/>
                <a:cs typeface="Times New Roman" panose="02020603050405020304" pitchFamily="18" charset="0"/>
              </a:rPr>
              <a:t>n</a:t>
            </a:r>
            <a:r>
              <a:rPr lang="en-GB" sz="1800" dirty="0" smtClean="0">
                <a:latin typeface="Times New Roman" panose="02020603050405020304" pitchFamily="18" charset="0"/>
                <a:cs typeface="Times New Roman" panose="02020603050405020304" pitchFamily="18" charset="0"/>
              </a:rPr>
              <a:t> </a:t>
            </a:r>
            <a:r>
              <a:rPr lang="en-GB" sz="1800" dirty="0">
                <a:latin typeface="Times New Roman" panose="02020603050405020304" pitchFamily="18" charset="0"/>
                <a:cs typeface="Times New Roman" panose="02020603050405020304" pitchFamily="18" charset="0"/>
                <a:sym typeface="Symbol" panose="05050102010706020507" pitchFamily="18" charset="2"/>
              </a:rPr>
              <a:t></a:t>
            </a:r>
            <a:r>
              <a:rPr lang="en-GB" sz="1800" dirty="0">
                <a:latin typeface="Times New Roman" panose="02020603050405020304" pitchFamily="18" charset="0"/>
                <a:cs typeface="Times New Roman" panose="02020603050405020304" pitchFamily="18" charset="0"/>
              </a:rPr>
              <a:t> </a:t>
            </a:r>
            <a:r>
              <a:rPr lang="en-GB" sz="1800" dirty="0" smtClean="0">
                <a:latin typeface="Times New Roman" panose="02020603050405020304" pitchFamily="18" charset="0"/>
                <a:cs typeface="Times New Roman" panose="02020603050405020304" pitchFamily="18" charset="0"/>
              </a:rPr>
              <a:t>1 </a:t>
            </a:r>
            <a:endParaRPr lang="en-GB" sz="1800" dirty="0">
              <a:latin typeface="Times New Roman" panose="02020603050405020304" pitchFamily="18" charset="0"/>
              <a:cs typeface="Times New Roman" panose="02020603050405020304" pitchFamily="18" charset="0"/>
            </a:endParaRPr>
          </a:p>
          <a:p>
            <a:pPr marL="0" indent="0" algn="just">
              <a:buFontTx/>
              <a:buNone/>
              <a:defRPr/>
            </a:pPr>
            <a:endParaRPr lang="en-US" sz="2200" dirty="0">
              <a:latin typeface="Times New Roman" panose="02020603050405020304" pitchFamily="18" charset="0"/>
              <a:cs typeface="Times New Roman" panose="02020603050405020304" pitchFamily="18" charset="0"/>
            </a:endParaRPr>
          </a:p>
          <a:p>
            <a:pPr marL="0" indent="0" algn="just">
              <a:buFontTx/>
              <a:buNone/>
              <a:defRPr/>
            </a:pPr>
            <a:r>
              <a:rPr lang="vi-VN" sz="2200" dirty="0">
                <a:latin typeface="Times New Roman" panose="02020603050405020304" pitchFamily="18" charset="0"/>
                <a:cs typeface="Times New Roman" panose="02020603050405020304" pitchFamily="18" charset="0"/>
              </a:rPr>
              <a:t>ta còn phải đi qua </a:t>
            </a:r>
            <a:r>
              <a:rPr lang="vi-VN" sz="2200" i="1" dirty="0">
                <a:latin typeface="Times New Roman" panose="02020603050405020304" pitchFamily="18" charset="0"/>
                <a:cs typeface="Times New Roman" panose="02020603050405020304" pitchFamily="18" charset="0"/>
              </a:rPr>
              <a:t>n-k+</a:t>
            </a:r>
            <a:r>
              <a:rPr lang="vi-VN" sz="2200" dirty="0">
                <a:latin typeface="Times New Roman" panose="02020603050405020304" pitchFamily="18" charset="0"/>
                <a:cs typeface="Times New Roman" panose="02020603050405020304" pitchFamily="18" charset="0"/>
              </a:rPr>
              <a:t>1 đoạn đường nữa, mỗi đoạn có chi phí không ít hơn </a:t>
            </a:r>
            <a:r>
              <a:rPr lang="vi-VN" sz="2200" i="1" dirty="0">
                <a:latin typeface="Times New Roman" panose="02020603050405020304" pitchFamily="18" charset="0"/>
                <a:cs typeface="Times New Roman" panose="02020603050405020304" pitchFamily="18" charset="0"/>
              </a:rPr>
              <a:t>c</a:t>
            </a:r>
            <a:r>
              <a:rPr lang="vi-VN" sz="2200" i="1" baseline="-25000" dirty="0">
                <a:latin typeface="Times New Roman" panose="02020603050405020304" pitchFamily="18" charset="0"/>
                <a:cs typeface="Times New Roman" panose="02020603050405020304" pitchFamily="18" charset="0"/>
              </a:rPr>
              <a:t>min</a:t>
            </a:r>
            <a:r>
              <a:rPr lang="vi-VN" sz="2200" dirty="0">
                <a:latin typeface="Times New Roman" panose="02020603050405020304" pitchFamily="18" charset="0"/>
                <a:cs typeface="Times New Roman" panose="02020603050405020304" pitchFamily="18" charset="0"/>
              </a:rPr>
              <a:t>, nên cận dưới cho phương án bộ phận (1, </a:t>
            </a:r>
            <a:r>
              <a:rPr lang="vi-VN" sz="2200" i="1" dirty="0">
                <a:latin typeface="Times New Roman" panose="02020603050405020304" pitchFamily="18" charset="0"/>
                <a:cs typeface="Times New Roman" panose="02020603050405020304" pitchFamily="18" charset="0"/>
              </a:rPr>
              <a:t>u</a:t>
            </a:r>
            <a:r>
              <a:rPr lang="vi-VN" sz="2200" baseline="-25000" dirty="0">
                <a:latin typeface="Times New Roman" panose="02020603050405020304" pitchFamily="18" charset="0"/>
                <a:cs typeface="Times New Roman" panose="02020603050405020304" pitchFamily="18" charset="0"/>
              </a:rPr>
              <a:t>2</a:t>
            </a:r>
            <a:r>
              <a:rPr lang="vi-VN" sz="2200" i="1" dirty="0">
                <a:latin typeface="Times New Roman" panose="02020603050405020304" pitchFamily="18" charset="0"/>
                <a:cs typeface="Times New Roman" panose="02020603050405020304" pitchFamily="18" charset="0"/>
              </a:rPr>
              <a:t>, ..., u</a:t>
            </a:r>
            <a:r>
              <a:rPr lang="vi-VN" sz="2200" i="1" baseline="-25000" dirty="0">
                <a:latin typeface="Times New Roman" panose="02020603050405020304" pitchFamily="18" charset="0"/>
                <a:cs typeface="Times New Roman" panose="02020603050405020304" pitchFamily="18" charset="0"/>
              </a:rPr>
              <a:t>k</a:t>
            </a:r>
            <a:r>
              <a:rPr lang="vi-VN" sz="2200" dirty="0">
                <a:latin typeface="Times New Roman" panose="02020603050405020304" pitchFamily="18" charset="0"/>
                <a:cs typeface="Times New Roman" panose="02020603050405020304" pitchFamily="18" charset="0"/>
              </a:rPr>
              <a:t>) có thể tính theo công thức</a:t>
            </a:r>
            <a:r>
              <a:rPr lang="en-US" sz="2200" dirty="0">
                <a:latin typeface="Times New Roman" panose="02020603050405020304" pitchFamily="18" charset="0"/>
                <a:cs typeface="Times New Roman" panose="02020603050405020304" pitchFamily="18" charset="0"/>
              </a:rPr>
              <a:t>:</a:t>
            </a:r>
            <a:endParaRPr lang="vi-VN" sz="2200" i="1" dirty="0">
              <a:latin typeface="Times New Roman" panose="02020603050405020304" pitchFamily="18" charset="0"/>
              <a:cs typeface="Times New Roman" panose="02020603050405020304" pitchFamily="18" charset="0"/>
            </a:endParaRPr>
          </a:p>
          <a:p>
            <a:pPr algn="just">
              <a:buFont typeface="Wingdings" panose="05000000000000000000" pitchFamily="2" charset="2"/>
              <a:buNone/>
              <a:defRPr/>
            </a:pPr>
            <a:r>
              <a:rPr lang="en-GB" sz="2200" i="1" dirty="0">
                <a:latin typeface="Times New Roman" panose="02020603050405020304" pitchFamily="18" charset="0"/>
                <a:cs typeface="Times New Roman" panose="02020603050405020304" pitchFamily="18" charset="0"/>
              </a:rPr>
              <a:t>           g</a:t>
            </a:r>
            <a:r>
              <a:rPr lang="en-GB" sz="2200" dirty="0">
                <a:latin typeface="Times New Roman" panose="02020603050405020304" pitchFamily="18" charset="0"/>
                <a:cs typeface="Times New Roman" panose="02020603050405020304" pitchFamily="18" charset="0"/>
              </a:rPr>
              <a:t>(1</a:t>
            </a:r>
            <a:r>
              <a:rPr lang="en-GB" sz="2200" i="1" dirty="0">
                <a:latin typeface="Times New Roman" panose="02020603050405020304" pitchFamily="18" charset="0"/>
                <a:cs typeface="Times New Roman" panose="02020603050405020304" pitchFamily="18" charset="0"/>
              </a:rPr>
              <a:t>, u</a:t>
            </a:r>
            <a:r>
              <a:rPr lang="en-GB" sz="2200" baseline="-25000" dirty="0">
                <a:latin typeface="Times New Roman" panose="02020603050405020304" pitchFamily="18" charset="0"/>
                <a:cs typeface="Times New Roman" panose="02020603050405020304" pitchFamily="18" charset="0"/>
              </a:rPr>
              <a:t>2</a:t>
            </a:r>
            <a:r>
              <a:rPr lang="en-GB" sz="2200" i="1" dirty="0">
                <a:latin typeface="Times New Roman" panose="02020603050405020304" pitchFamily="18" charset="0"/>
                <a:cs typeface="Times New Roman" panose="02020603050405020304" pitchFamily="18" charset="0"/>
              </a:rPr>
              <a:t>, ..., </a:t>
            </a:r>
            <a:r>
              <a:rPr lang="en-GB" sz="2200" i="1" dirty="0" err="1">
                <a:latin typeface="Times New Roman" panose="02020603050405020304" pitchFamily="18" charset="0"/>
                <a:cs typeface="Times New Roman" panose="02020603050405020304" pitchFamily="18" charset="0"/>
              </a:rPr>
              <a:t>u</a:t>
            </a:r>
            <a:r>
              <a:rPr lang="en-GB" sz="2200" i="1" baseline="-25000" dirty="0" err="1">
                <a:latin typeface="Times New Roman" panose="02020603050405020304" pitchFamily="18" charset="0"/>
                <a:cs typeface="Times New Roman" panose="02020603050405020304" pitchFamily="18" charset="0"/>
              </a:rPr>
              <a:t>k</a:t>
            </a:r>
            <a:r>
              <a:rPr lang="en-GB" sz="2200" dirty="0">
                <a:latin typeface="Times New Roman" panose="02020603050405020304" pitchFamily="18" charset="0"/>
                <a:cs typeface="Times New Roman" panose="02020603050405020304" pitchFamily="18" charset="0"/>
              </a:rPr>
              <a:t>) = </a:t>
            </a:r>
            <a:r>
              <a:rPr lang="en-GB" sz="2200" dirty="0">
                <a:latin typeface="Times New Roman" panose="02020603050405020304" pitchFamily="18" charset="0"/>
                <a:cs typeface="Times New Roman" panose="02020603050405020304" pitchFamily="18" charset="0"/>
                <a:sym typeface="Symbol" panose="05050102010706020507" pitchFamily="18" charset="2"/>
              </a:rPr>
              <a:t></a:t>
            </a:r>
            <a:r>
              <a:rPr lang="en-GB" sz="2200" dirty="0">
                <a:latin typeface="Times New Roman" panose="02020603050405020304" pitchFamily="18" charset="0"/>
                <a:cs typeface="Times New Roman" panose="02020603050405020304" pitchFamily="18" charset="0"/>
              </a:rPr>
              <a:t> + (</a:t>
            </a:r>
            <a:r>
              <a:rPr lang="en-GB" sz="2200" i="1" dirty="0">
                <a:latin typeface="Times New Roman" panose="02020603050405020304" pitchFamily="18" charset="0"/>
                <a:cs typeface="Times New Roman" panose="02020603050405020304" pitchFamily="18" charset="0"/>
              </a:rPr>
              <a:t>n-k+</a:t>
            </a:r>
            <a:r>
              <a:rPr lang="en-GB" sz="2200" dirty="0">
                <a:latin typeface="Times New Roman" panose="02020603050405020304" pitchFamily="18" charset="0"/>
                <a:cs typeface="Times New Roman" panose="02020603050405020304" pitchFamily="18" charset="0"/>
              </a:rPr>
              <a:t>1) </a:t>
            </a:r>
            <a:r>
              <a:rPr lang="en-GB" sz="2200" i="1" dirty="0" err="1">
                <a:latin typeface="Times New Roman" panose="02020603050405020304" pitchFamily="18" charset="0"/>
                <a:cs typeface="Times New Roman" panose="02020603050405020304" pitchFamily="18" charset="0"/>
              </a:rPr>
              <a:t>c</a:t>
            </a:r>
            <a:r>
              <a:rPr lang="en-GB" sz="2200" i="1" baseline="-25000" dirty="0" err="1">
                <a:latin typeface="Times New Roman" panose="02020603050405020304" pitchFamily="18" charset="0"/>
                <a:cs typeface="Times New Roman" panose="02020603050405020304" pitchFamily="18" charset="0"/>
              </a:rPr>
              <a:t>min</a:t>
            </a:r>
            <a:r>
              <a:rPr lang="en-GB" sz="2200" baseline="-25000" dirty="0">
                <a:latin typeface="Times New Roman" panose="02020603050405020304" pitchFamily="18" charset="0"/>
                <a:cs typeface="Times New Roman" panose="02020603050405020304" pitchFamily="18" charset="0"/>
              </a:rPr>
              <a:t> </a:t>
            </a:r>
            <a:r>
              <a:rPr lang="en-GB" sz="2200" dirty="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p:txBody>
      </p:sp>
      <p:sp>
        <p:nvSpPr>
          <p:cNvPr id="2" name="Right Brace 1">
            <a:extLst>
              <a:ext uri="{FF2B5EF4-FFF2-40B4-BE49-F238E27FC236}">
                <a16:creationId xmlns:a16="http://schemas.microsoft.com/office/drawing/2014/main" id="{FFD624D0-4B9C-4B9E-BE3F-59A5A52F3493}"/>
              </a:ext>
            </a:extLst>
          </p:cNvPr>
          <p:cNvSpPr/>
          <p:nvPr/>
        </p:nvSpPr>
        <p:spPr>
          <a:xfrm rot="16200000" flipH="1">
            <a:off x="4741968" y="1160569"/>
            <a:ext cx="269664" cy="4267200"/>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3" name="Oval 2">
            <a:extLst>
              <a:ext uri="{FF2B5EF4-FFF2-40B4-BE49-F238E27FC236}">
                <a16:creationId xmlns:a16="http://schemas.microsoft.com/office/drawing/2014/main" id="{8999F0F7-4FB9-43D3-8919-20423DD18807}"/>
              </a:ext>
            </a:extLst>
          </p:cNvPr>
          <p:cNvSpPr/>
          <p:nvPr/>
        </p:nvSpPr>
        <p:spPr>
          <a:xfrm>
            <a:off x="2684462" y="2479508"/>
            <a:ext cx="287338" cy="288925"/>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sz="2000"/>
              <a:t>1</a:t>
            </a:r>
          </a:p>
        </p:txBody>
      </p:sp>
      <p:sp>
        <p:nvSpPr>
          <p:cNvPr id="7" name="Oval 6">
            <a:extLst>
              <a:ext uri="{FF2B5EF4-FFF2-40B4-BE49-F238E27FC236}">
                <a16:creationId xmlns:a16="http://schemas.microsoft.com/office/drawing/2014/main" id="{3B261D1E-E921-47DB-B9A4-CAFA2DAC1CC2}"/>
              </a:ext>
            </a:extLst>
          </p:cNvPr>
          <p:cNvSpPr/>
          <p:nvPr/>
        </p:nvSpPr>
        <p:spPr>
          <a:xfrm>
            <a:off x="3429000" y="2513223"/>
            <a:ext cx="287338" cy="287338"/>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sz="2000"/>
              <a:t>2</a:t>
            </a:r>
          </a:p>
        </p:txBody>
      </p:sp>
      <p:sp>
        <p:nvSpPr>
          <p:cNvPr id="8" name="Oval 7">
            <a:extLst>
              <a:ext uri="{FF2B5EF4-FFF2-40B4-BE49-F238E27FC236}">
                <a16:creationId xmlns:a16="http://schemas.microsoft.com/office/drawing/2014/main" id="{C679484E-2C23-4645-B142-6E1A21FD7984}"/>
              </a:ext>
            </a:extLst>
          </p:cNvPr>
          <p:cNvSpPr/>
          <p:nvPr/>
        </p:nvSpPr>
        <p:spPr>
          <a:xfrm>
            <a:off x="4038600" y="2481347"/>
            <a:ext cx="288925" cy="287338"/>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sz="2000"/>
              <a:t>3</a:t>
            </a:r>
          </a:p>
        </p:txBody>
      </p:sp>
    </p:spTree>
    <p:extLst>
      <p:ext uri="{BB962C8B-B14F-4D97-AF65-F5344CB8AC3E}">
        <p14:creationId xmlns:p14="http://schemas.microsoft.com/office/powerpoint/2010/main" val="12970076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par>
                          <p:cTn id="13" fill="hold" nodeType="afterGroup">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down)">
                                      <p:cBhvr>
                                        <p:cTn id="16" dur="500"/>
                                        <p:tgtEl>
                                          <p:spTgt spid="7"/>
                                        </p:tgtEl>
                                      </p:cBhvr>
                                    </p:animEffect>
                                  </p:childTnLst>
                                </p:cTn>
                              </p:par>
                            </p:childTnLst>
                          </p:cTn>
                        </p:par>
                        <p:par>
                          <p:cTn id="17" fill="hold" nodeType="afterGroup">
                            <p:stCondLst>
                              <p:cond delay="1000"/>
                            </p:stCondLst>
                            <p:childTnLst>
                              <p:par>
                                <p:cTn id="18" presetID="22" presetClass="entr" presetSubtype="4"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down)">
                                      <p:cBhvr>
                                        <p:cTn id="20" dur="500"/>
                                        <p:tgtEl>
                                          <p:spTgt spid="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99331">
                                            <p:txEl>
                                              <p:pRg st="6" end="6"/>
                                            </p:txEl>
                                          </p:spTgt>
                                        </p:tgtEl>
                                        <p:attrNameLst>
                                          <p:attrName>style.visibility</p:attrName>
                                        </p:attrNameLst>
                                      </p:cBhvr>
                                      <p:to>
                                        <p:strVal val="visible"/>
                                      </p:to>
                                    </p:set>
                                    <p:anim calcmode="lin" valueType="num">
                                      <p:cBhvr additive="base">
                                        <p:cTn id="25" dur="500" fill="hold"/>
                                        <p:tgtEl>
                                          <p:spTgt spid="99331">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933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99331">
                                            <p:txEl>
                                              <p:pRg st="7" end="7"/>
                                            </p:txEl>
                                          </p:spTgt>
                                        </p:tgtEl>
                                        <p:attrNameLst>
                                          <p:attrName>style.visibility</p:attrName>
                                        </p:attrNameLst>
                                      </p:cBhvr>
                                      <p:to>
                                        <p:strVal val="visible"/>
                                      </p:to>
                                    </p:set>
                                    <p:anim calcmode="lin" valueType="num">
                                      <p:cBhvr additive="base">
                                        <p:cTn id="31" dur="500" fill="hold"/>
                                        <p:tgtEl>
                                          <p:spTgt spid="99331">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933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8"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181E21C2-E245-4B50-B66C-D45E24AB440B}"/>
              </a:ext>
            </a:extLst>
          </p:cNvPr>
          <p:cNvSpPr>
            <a:spLocks noGrp="1" noChangeArrowheads="1"/>
          </p:cNvSpPr>
          <p:nvPr>
            <p:ph type="title"/>
          </p:nvPr>
        </p:nvSpPr>
        <p:spPr>
          <a:xfrm>
            <a:off x="0" y="0"/>
            <a:ext cx="9144000" cy="838200"/>
          </a:xfrm>
        </p:spPr>
        <p:txBody>
          <a:bodyPr>
            <a:normAutofit/>
          </a:bodyPr>
          <a:lstStyle/>
          <a:p>
            <a:r>
              <a:rPr lang="vi-VN" altLang="en-US" sz="3500" dirty="0" smtClean="0"/>
              <a:t>Cài đặt</a:t>
            </a:r>
            <a:endParaRPr lang="en-US" altLang="en-US" sz="3500" dirty="0"/>
          </a:p>
        </p:txBody>
      </p:sp>
      <mc:AlternateContent xmlns:mc="http://schemas.openxmlformats.org/markup-compatibility/2006" xmlns:a14="http://schemas.microsoft.com/office/drawing/2010/main">
        <mc:Choice Requires="a14">
          <p:sp>
            <p:nvSpPr>
              <p:cNvPr id="99331" name="Rectangle 3">
                <a:extLst>
                  <a:ext uri="{FF2B5EF4-FFF2-40B4-BE49-F238E27FC236}">
                    <a16:creationId xmlns:a16="http://schemas.microsoft.com/office/drawing/2014/main" id="{0FD987BA-7520-4F8C-8BA5-FEE979C08EDD}"/>
                  </a:ext>
                </a:extLst>
              </p:cNvPr>
              <p:cNvSpPr>
                <a:spLocks noGrp="1" noChangeArrowheads="1"/>
              </p:cNvSpPr>
              <p:nvPr>
                <p:ph type="body" idx="1"/>
              </p:nvPr>
            </p:nvSpPr>
            <p:spPr>
              <a:xfrm>
                <a:off x="0" y="838200"/>
                <a:ext cx="9144000" cy="5181600"/>
              </a:xfrm>
            </p:spPr>
            <p:txBody>
              <a:bodyPr/>
              <a:lstStyle/>
              <a:p>
                <a:pPr>
                  <a:lnSpc>
                    <a:spcPct val="90000"/>
                  </a:lnSpc>
                  <a:buFont typeface="Wingdings" panose="05000000000000000000" pitchFamily="2" charset="2"/>
                  <a:buNone/>
                  <a:defRPr/>
                </a:pPr>
                <a:r>
                  <a:rPr lang="en-GB" sz="1800" b="1" dirty="0" smtClean="0">
                    <a:latin typeface="Courier New" panose="02070309020205020404" pitchFamily="49" charset="0"/>
                    <a:cs typeface="Courier New" panose="02070309020205020404" pitchFamily="49" charset="0"/>
                  </a:rPr>
                  <a:t>void</a:t>
                </a:r>
                <a:r>
                  <a:rPr lang="en-GB" sz="1800" dirty="0">
                    <a:latin typeface="Courier New" panose="02070309020205020404" pitchFamily="49" charset="0"/>
                    <a:cs typeface="Courier New" panose="02070309020205020404" pitchFamily="49" charset="0"/>
                  </a:rPr>
                  <a:t>  </a:t>
                </a:r>
                <a:r>
                  <a:rPr lang="en-GB" sz="1800" b="1" dirty="0" smtClean="0">
                    <a:latin typeface="Courier New" panose="02070309020205020404" pitchFamily="49" charset="0"/>
                    <a:cs typeface="Courier New" panose="02070309020205020404" pitchFamily="49" charset="0"/>
                  </a:rPr>
                  <a:t>Branch</a:t>
                </a:r>
                <a:r>
                  <a:rPr lang="vi-VN" sz="1800" b="1" dirty="0" smtClean="0">
                    <a:latin typeface="Courier New" panose="02070309020205020404" pitchFamily="49" charset="0"/>
                    <a:cs typeface="Courier New" panose="02070309020205020404" pitchFamily="49" charset="0"/>
                  </a:rPr>
                  <a:t>AndBound</a:t>
                </a:r>
                <a:r>
                  <a:rPr lang="en-GB" sz="1800" b="1" dirty="0" smtClean="0">
                    <a:latin typeface="Courier New" panose="02070309020205020404" pitchFamily="49" charset="0"/>
                    <a:cs typeface="Courier New" panose="02070309020205020404" pitchFamily="49" charset="0"/>
                  </a:rPr>
                  <a:t>() </a:t>
                </a:r>
                <a:endParaRPr lang="en-GB" sz="1800" b="1" dirty="0">
                  <a:latin typeface="Courier New" panose="02070309020205020404" pitchFamily="49" charset="0"/>
                  <a:cs typeface="Courier New" panose="02070309020205020404" pitchFamily="49" charset="0"/>
                </a:endParaRPr>
              </a:p>
              <a:p>
                <a:pPr>
                  <a:lnSpc>
                    <a:spcPct val="90000"/>
                  </a:lnSpc>
                  <a:buFont typeface="Wingdings" panose="05000000000000000000" pitchFamily="2" charset="2"/>
                  <a:buNone/>
                  <a:defRPr/>
                </a:pPr>
                <a:r>
                  <a:rPr lang="en-GB" sz="1800" b="1" dirty="0" smtClean="0">
                    <a:latin typeface="Courier New" panose="02070309020205020404" pitchFamily="49" charset="0"/>
                    <a:cs typeface="Courier New" panose="02070309020205020404" pitchFamily="49" charset="0"/>
                  </a:rPr>
                  <a:t>{</a:t>
                </a:r>
                <a:endParaRPr lang="vi-VN" sz="1800" b="1" dirty="0" smtClean="0">
                  <a:latin typeface="Courier New" panose="02070309020205020404" pitchFamily="49" charset="0"/>
                  <a:cs typeface="Courier New" panose="02070309020205020404" pitchFamily="49" charset="0"/>
                </a:endParaRPr>
              </a:p>
              <a:p>
                <a:pPr>
                  <a:lnSpc>
                    <a:spcPct val="90000"/>
                  </a:lnSpc>
                  <a:buFont typeface="Wingdings" panose="05000000000000000000" pitchFamily="2" charset="2"/>
                  <a:buNone/>
                  <a:defRPr/>
                </a:pPr>
                <a:r>
                  <a:rPr lang="vi-VN" sz="1800" dirty="0" smtClean="0">
                    <a:latin typeface="Courier New" panose="02070309020205020404" pitchFamily="49" charset="0"/>
                    <a:cs typeface="Courier New" panose="02070309020205020404" pitchFamily="49" charset="0"/>
                  </a:rPr>
                  <a:t>    </a:t>
                </a:r>
                <a:r>
                  <a:rPr lang="vi-VN" sz="1800" dirty="0" smtClean="0">
                    <a:latin typeface="Courier New" panose="02070309020205020404" pitchFamily="49" charset="0"/>
                    <a:cs typeface="Courier New" panose="02070309020205020404" pitchFamily="49" charset="0"/>
                    <a:sym typeface="Symbol" pitchFamily="18" charset="2"/>
                  </a:rPr>
                  <a:t>f</a:t>
                </a:r>
                <a:r>
                  <a:rPr lang="vi-VN" sz="1800" dirty="0">
                    <a:latin typeface="Courier New" panose="02070309020205020404" pitchFamily="49" charset="0"/>
                    <a:cs typeface="Courier New" panose="02070309020205020404" pitchFamily="49" charset="0"/>
                    <a:sym typeface="Symbol" pitchFamily="18" charset="2"/>
                  </a:rPr>
                  <a:t>*</a:t>
                </a:r>
                <a:r>
                  <a:rPr lang="en-GB" sz="1800" dirty="0">
                    <a:latin typeface="Courier New" panose="02070309020205020404" pitchFamily="49" charset="0"/>
                    <a:cs typeface="Courier New" panose="02070309020205020404" pitchFamily="49" charset="0"/>
                  </a:rPr>
                  <a:t> = +</a:t>
                </a:r>
                <a:r>
                  <a:rPr lang="en-GB" sz="1800" dirty="0">
                    <a:latin typeface="Courier New" panose="02070309020205020404" pitchFamily="49" charset="0"/>
                    <a:cs typeface="Courier New" panose="02070309020205020404" pitchFamily="49" charset="0"/>
                    <a:sym typeface="Symbol" pitchFamily="18" charset="2"/>
                  </a:rPr>
                  <a:t></a:t>
                </a:r>
                <a:r>
                  <a:rPr lang="en-GB" sz="1800" dirty="0">
                    <a:latin typeface="Courier New" panose="02070309020205020404" pitchFamily="49" charset="0"/>
                    <a:cs typeface="Courier New" panose="02070309020205020404" pitchFamily="49" charset="0"/>
                  </a:rPr>
                  <a:t>; </a:t>
                </a:r>
                <a:r>
                  <a:rPr lang="en-GB" sz="1800" dirty="0" err="1" smtClean="0">
                    <a:latin typeface="Courier New" panose="02070309020205020404" pitchFamily="49" charset="0"/>
                    <a:cs typeface="Courier New" panose="02070309020205020404" pitchFamily="49" charset="0"/>
                  </a:rPr>
                  <a:t>cmin</a:t>
                </a:r>
                <a:r>
                  <a:rPr lang="en-GB" sz="1800" dirty="0">
                    <a:latin typeface="Courier New" panose="02070309020205020404" pitchFamily="49" charset="0"/>
                    <a:cs typeface="Courier New" panose="02070309020205020404" pitchFamily="49" charset="0"/>
                  </a:rPr>
                  <a:t> = </a:t>
                </a:r>
                <a:r>
                  <a:rPr lang="en-GB" sz="1800" dirty="0" smtClean="0">
                    <a:latin typeface="Courier New" panose="02070309020205020404" pitchFamily="49" charset="0"/>
                    <a:cs typeface="Courier New" panose="02070309020205020404" pitchFamily="49" charset="0"/>
                  </a:rPr>
                  <a:t>min{</a:t>
                </a:r>
                <a:r>
                  <a:rPr lang="en-GB" sz="1800" dirty="0" err="1" smtClean="0">
                    <a:latin typeface="Courier New" panose="02070309020205020404" pitchFamily="49" charset="0"/>
                    <a:cs typeface="Courier New" panose="02070309020205020404" pitchFamily="49" charset="0"/>
                  </a:rPr>
                  <a:t>c</a:t>
                </a:r>
                <a:r>
                  <a:rPr lang="en-GB" sz="1800" baseline="-25000" dirty="0" err="1" smtClean="0">
                    <a:latin typeface="Courier New" panose="02070309020205020404" pitchFamily="49" charset="0"/>
                    <a:cs typeface="Courier New" panose="02070309020205020404" pitchFamily="49" charset="0"/>
                  </a:rPr>
                  <a:t>ij</a:t>
                </a:r>
                <a:r>
                  <a:rPr lang="en-GB" sz="1800" baseline="-25000" dirty="0" smtClean="0">
                    <a:latin typeface="Courier New" panose="02070309020205020404" pitchFamily="49" charset="0"/>
                    <a:cs typeface="Courier New" panose="02070309020205020404" pitchFamily="49" charset="0"/>
                  </a:rPr>
                  <a:t> </a:t>
                </a:r>
                <a14:m>
                  <m:oMath xmlns:m="http://schemas.openxmlformats.org/officeDocument/2006/math">
                    <m:r>
                      <a:rPr lang="en-US" sz="1800" b="0" i="1" smtClean="0">
                        <a:latin typeface="Cambria Math" panose="02040503050406030204" pitchFamily="18" charset="0"/>
                        <a:ea typeface="Cambria Math" panose="02040503050406030204" pitchFamily="18" charset="0"/>
                        <a:cs typeface="Courier New" panose="02070309020205020404" pitchFamily="49" charset="0"/>
                      </a:rPr>
                      <m:t>:</m:t>
                    </m:r>
                    <m:r>
                      <m:rPr>
                        <m:nor/>
                      </m:rPr>
                      <a:rPr lang="en-GB" sz="1800" dirty="0">
                        <a:latin typeface="Courier New" panose="02070309020205020404" pitchFamily="49" charset="0"/>
                        <a:cs typeface="Courier New" panose="02070309020205020404" pitchFamily="49" charset="0"/>
                      </a:rPr>
                      <m:t>1</m:t>
                    </m:r>
                    <m:r>
                      <a:rPr lang="en-GB" sz="1800" i="1">
                        <a:latin typeface="Cambria Math" panose="02040503050406030204" pitchFamily="18" charset="0"/>
                        <a:ea typeface="Cambria Math" panose="02040503050406030204" pitchFamily="18" charset="0"/>
                        <a:cs typeface="Courier New" panose="02070309020205020404" pitchFamily="49" charset="0"/>
                      </a:rPr>
                      <m:t>≤</m:t>
                    </m:r>
                  </m:oMath>
                </a14:m>
                <a:r>
                  <a:rPr lang="en-GB" sz="1800" dirty="0" err="1">
                    <a:latin typeface="Courier New" panose="02070309020205020404" pitchFamily="49" charset="0"/>
                    <a:cs typeface="Courier New" panose="02070309020205020404" pitchFamily="49" charset="0"/>
                  </a:rPr>
                  <a:t>i,j</a:t>
                </a:r>
                <a:r>
                  <a:rPr lang="en-GB" sz="1800" dirty="0">
                    <a:ea typeface="Cambria Math" panose="02040503050406030204" pitchFamily="18" charset="0"/>
                    <a:cs typeface="Courier New" panose="02070309020205020404" pitchFamily="49" charset="0"/>
                  </a:rPr>
                  <a:t> </a:t>
                </a:r>
                <a14:m>
                  <m:oMath xmlns:m="http://schemas.openxmlformats.org/officeDocument/2006/math">
                    <m:r>
                      <a:rPr lang="en-GB" sz="1800" i="1">
                        <a:latin typeface="Cambria Math" panose="02040503050406030204" pitchFamily="18" charset="0"/>
                        <a:ea typeface="Cambria Math" panose="02040503050406030204" pitchFamily="18" charset="0"/>
                        <a:cs typeface="Courier New" panose="02070309020205020404" pitchFamily="49" charset="0"/>
                      </a:rPr>
                      <m:t>≤</m:t>
                    </m:r>
                  </m:oMath>
                </a14:m>
                <a:r>
                  <a:rPr lang="en-GB" sz="1800" dirty="0" smtClean="0">
                    <a:latin typeface="Courier New" panose="02070309020205020404" pitchFamily="49" charset="0"/>
                    <a:cs typeface="Courier New" panose="02070309020205020404" pitchFamily="49" charset="0"/>
                  </a:rPr>
                  <a:t>n}</a:t>
                </a:r>
                <a:endParaRPr lang="vi-VN" sz="1800" baseline="-25000" dirty="0" smtClean="0">
                  <a:latin typeface="Courier New" panose="02070309020205020404" pitchFamily="49" charset="0"/>
                  <a:cs typeface="Courier New" panose="02070309020205020404" pitchFamily="49" charset="0"/>
                </a:endParaRPr>
              </a:p>
              <a:p>
                <a:pPr>
                  <a:lnSpc>
                    <a:spcPct val="90000"/>
                  </a:lnSpc>
                  <a:buFont typeface="Wingdings" panose="05000000000000000000" pitchFamily="2" charset="2"/>
                  <a:buNone/>
                  <a:defRPr/>
                </a:pPr>
                <a:r>
                  <a:rPr lang="vi-VN" sz="1800" dirty="0">
                    <a:latin typeface="Courier New" panose="02070309020205020404" pitchFamily="49" charset="0"/>
                    <a:cs typeface="Courier New" panose="02070309020205020404" pitchFamily="49" charset="0"/>
                  </a:rPr>
                  <a:t> </a:t>
                </a:r>
                <a:r>
                  <a:rPr lang="vi-VN" sz="1800" dirty="0" smtClean="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for</a:t>
                </a:r>
                <a:r>
                  <a:rPr lang="vi-VN" sz="1800" dirty="0" smtClean="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v </a:t>
                </a: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1</a:t>
                </a:r>
                <a:r>
                  <a:rPr lang="vi-VN" sz="1800" dirty="0" smtClean="0">
                    <a:latin typeface="Courier New" panose="02070309020205020404" pitchFamily="49" charset="0"/>
                    <a:cs typeface="Courier New" panose="02070309020205020404" pitchFamily="49" charset="0"/>
                  </a:rPr>
                  <a:t>; v&lt;=n;v++)</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visited[v] </a:t>
                </a:r>
                <a:r>
                  <a:rPr lang="vi-VN" sz="1800" dirty="0" smtClean="0">
                    <a:latin typeface="Courier New" panose="02070309020205020404" pitchFamily="49" charset="0"/>
                    <a:cs typeface="Courier New" panose="02070309020205020404" pitchFamily="49" charset="0"/>
                  </a:rPr>
                  <a:t>=</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FALSE; </a:t>
                </a:r>
                <a:endParaRPr lang="vi-VN" sz="1800" dirty="0" smtClean="0">
                  <a:latin typeface="Courier New" panose="02070309020205020404" pitchFamily="49" charset="0"/>
                  <a:cs typeface="Courier New" panose="02070309020205020404" pitchFamily="49" charset="0"/>
                </a:endParaRPr>
              </a:p>
              <a:p>
                <a:pPr>
                  <a:lnSpc>
                    <a:spcPct val="90000"/>
                  </a:lnSpc>
                  <a:buFont typeface="Wingdings" panose="05000000000000000000" pitchFamily="2" charset="2"/>
                  <a:buNone/>
                  <a:defRPr/>
                </a:pPr>
                <a:r>
                  <a:rPr lang="vi-VN" sz="1800" dirty="0" smtClean="0">
                    <a:latin typeface="Courier New" panose="02070309020205020404" pitchFamily="49" charset="0"/>
                    <a:cs typeface="Courier New" panose="02070309020205020404" pitchFamily="49" charset="0"/>
                  </a:rPr>
                  <a:t>    f=0;</a:t>
                </a:r>
                <a:r>
                  <a:rPr lang="vi-VN" sz="1800" b="1" dirty="0" smtClean="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x</a:t>
                </a:r>
                <a:r>
                  <a:rPr lang="en-US" sz="1800" baseline="-25000" dirty="0" smtClean="0">
                    <a:latin typeface="Courier New" panose="02070309020205020404" pitchFamily="49" charset="0"/>
                    <a:cs typeface="Courier New" panose="02070309020205020404" pitchFamily="49" charset="0"/>
                  </a:rPr>
                  <a:t>1</a:t>
                </a:r>
                <a:r>
                  <a:rPr lang="en-US" sz="1800" dirty="0" smtClean="0">
                    <a:latin typeface="Courier New" panose="02070309020205020404" pitchFamily="49" charset="0"/>
                    <a:cs typeface="Courier New" panose="02070309020205020404" pitchFamily="49" charset="0"/>
                  </a:rPr>
                  <a:t> </a:t>
                </a:r>
                <a:r>
                  <a:rPr lang="vi-VN" sz="1800" dirty="0" smtClean="0">
                    <a:latin typeface="Courier New" panose="02070309020205020404" pitchFamily="49" charset="0"/>
                    <a:cs typeface="Courier New" panose="02070309020205020404" pitchFamily="49" charset="0"/>
                  </a:rPr>
                  <a:t>=</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1; visited[x</a:t>
                </a:r>
                <a:r>
                  <a:rPr lang="en-US" sz="1800" baseline="-25000" dirty="0">
                    <a:latin typeface="Courier New" panose="02070309020205020404" pitchFamily="49" charset="0"/>
                    <a:cs typeface="Courier New" panose="02070309020205020404" pitchFamily="49" charset="0"/>
                  </a:rPr>
                  <a:t>1</a:t>
                </a:r>
                <a:r>
                  <a:rPr lang="en-US" sz="1800" dirty="0" smtClean="0">
                    <a:latin typeface="Courier New" panose="02070309020205020404" pitchFamily="49" charset="0"/>
                    <a:cs typeface="Courier New" panose="02070309020205020404" pitchFamily="49" charset="0"/>
                  </a:rPr>
                  <a:t>]</a:t>
                </a:r>
                <a:r>
                  <a:rPr lang="vi-VN" sz="1800" dirty="0" smtClean="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TRUE; </a:t>
                </a:r>
                <a:endParaRPr lang="vi-VN" sz="1800" dirty="0" smtClean="0">
                  <a:latin typeface="Courier New" panose="02070309020205020404" pitchFamily="49" charset="0"/>
                  <a:cs typeface="Courier New" panose="02070309020205020404" pitchFamily="49" charset="0"/>
                </a:endParaRPr>
              </a:p>
              <a:p>
                <a:pPr>
                  <a:lnSpc>
                    <a:spcPct val="90000"/>
                  </a:lnSpc>
                  <a:buFont typeface="Wingdings" panose="05000000000000000000" pitchFamily="2" charset="2"/>
                  <a:buNone/>
                  <a:defRPr/>
                </a:pPr>
                <a:r>
                  <a:rPr lang="vi-VN" sz="1800" dirty="0">
                    <a:latin typeface="Courier New" panose="02070309020205020404" pitchFamily="49" charset="0"/>
                    <a:cs typeface="Courier New" panose="02070309020205020404" pitchFamily="49" charset="0"/>
                  </a:rPr>
                  <a:t> </a:t>
                </a:r>
                <a:r>
                  <a:rPr lang="vi-VN" sz="1800" dirty="0" smtClean="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Try(2</a:t>
                </a:r>
                <a:r>
                  <a:rPr lang="en-US" sz="1800" dirty="0">
                    <a:latin typeface="Courier New" panose="02070309020205020404" pitchFamily="49" charset="0"/>
                    <a:cs typeface="Courier New" panose="02070309020205020404" pitchFamily="49" charset="0"/>
                  </a:rPr>
                  <a:t>); </a:t>
                </a:r>
                <a:endParaRPr lang="vi-VN" sz="1800" dirty="0" smtClean="0">
                  <a:latin typeface="Courier New" panose="02070309020205020404" pitchFamily="49" charset="0"/>
                  <a:cs typeface="Courier New" panose="02070309020205020404" pitchFamily="49" charset="0"/>
                </a:endParaRPr>
              </a:p>
              <a:p>
                <a:pPr>
                  <a:lnSpc>
                    <a:spcPct val="90000"/>
                  </a:lnSpc>
                  <a:buFont typeface="Wingdings" panose="05000000000000000000" pitchFamily="2" charset="2"/>
                  <a:buNone/>
                  <a:defRPr/>
                </a:pPr>
                <a:r>
                  <a:rPr lang="vi-VN" sz="1800" dirty="0">
                    <a:latin typeface="Courier New" panose="02070309020205020404" pitchFamily="49" charset="0"/>
                    <a:cs typeface="Courier New" panose="02070309020205020404" pitchFamily="49" charset="0"/>
                  </a:rPr>
                  <a:t> </a:t>
                </a:r>
                <a:r>
                  <a:rPr lang="vi-VN" sz="1800" dirty="0" smtClean="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return </a:t>
                </a:r>
                <a:r>
                  <a:rPr lang="en-US" sz="1800" dirty="0">
                    <a:latin typeface="Courier New" panose="02070309020205020404" pitchFamily="49" charset="0"/>
                    <a:cs typeface="Courier New" panose="02070309020205020404" pitchFamily="49" charset="0"/>
                  </a:rPr>
                  <a:t>f∗;</a:t>
                </a:r>
              </a:p>
              <a:p>
                <a:pPr>
                  <a:lnSpc>
                    <a:spcPct val="90000"/>
                  </a:lnSpc>
                  <a:buFont typeface="Wingdings" panose="05000000000000000000" pitchFamily="2" charset="2"/>
                  <a:buNone/>
                  <a:defRPr/>
                </a:pPr>
                <a:r>
                  <a:rPr lang="vi-VN" sz="1800" dirty="0" smtClean="0">
                    <a:latin typeface="Courier New" panose="02070309020205020404" pitchFamily="49" charset="0"/>
                    <a:cs typeface="Courier New" panose="02070309020205020404" pitchFamily="49" charset="0"/>
                  </a:rPr>
                  <a:t>}</a:t>
                </a:r>
                <a:endParaRPr lang="vi-VN" sz="1800" dirty="0">
                  <a:latin typeface="Courier New" panose="02070309020205020404" pitchFamily="49" charset="0"/>
                  <a:cs typeface="Courier New" panose="02070309020205020404" pitchFamily="49" charset="0"/>
                </a:endParaRPr>
              </a:p>
            </p:txBody>
          </p:sp>
        </mc:Choice>
        <mc:Fallback xmlns="">
          <p:sp>
            <p:nvSpPr>
              <p:cNvPr id="99331" name="Rectangle 3">
                <a:extLst>
                  <a:ext uri="{FF2B5EF4-FFF2-40B4-BE49-F238E27FC236}">
                    <a16:creationId xmlns:a16="http://schemas.microsoft.com/office/drawing/2014/main" id="{0FD987BA-7520-4F8C-8BA5-FEE979C08EDD}"/>
                  </a:ext>
                </a:extLst>
              </p:cNvPr>
              <p:cNvSpPr>
                <a:spLocks noGrp="1" noRot="1" noChangeAspect="1" noMove="1" noResize="1" noEditPoints="1" noAdjustHandles="1" noChangeArrowheads="1" noChangeShapeType="1" noTextEdit="1"/>
              </p:cNvSpPr>
              <p:nvPr>
                <p:ph type="body" idx="1"/>
              </p:nvPr>
            </p:nvSpPr>
            <p:spPr>
              <a:xfrm>
                <a:off x="0" y="838200"/>
                <a:ext cx="9144000" cy="5181600"/>
              </a:xfrm>
              <a:blipFill>
                <a:blip r:embed="rId2"/>
                <a:stretch>
                  <a:fillRect l="-533" t="-1059"/>
                </a:stretch>
              </a:blipFill>
            </p:spPr>
            <p:txBody>
              <a:bodyPr/>
              <a:lstStyle/>
              <a:p>
                <a:r>
                  <a:rPr lang="en-US">
                    <a:noFill/>
                  </a:rPr>
                  <a:t> </a:t>
                </a:r>
              </a:p>
            </p:txBody>
          </p:sp>
        </mc:Fallback>
      </mc:AlternateContent>
      <p:pic>
        <p:nvPicPr>
          <p:cNvPr id="6" name="Picture 5"/>
          <p:cNvPicPr>
            <a:picLocks noChangeAspect="1"/>
          </p:cNvPicPr>
          <p:nvPr/>
        </p:nvPicPr>
        <p:blipFill>
          <a:blip r:embed="rId3"/>
          <a:stretch>
            <a:fillRect/>
          </a:stretch>
        </p:blipFill>
        <p:spPr>
          <a:xfrm>
            <a:off x="4681045" y="4191000"/>
            <a:ext cx="4391517" cy="1700650"/>
          </a:xfrm>
          <a:prstGeom prst="rect">
            <a:avLst/>
          </a:prstGeom>
        </p:spPr>
      </p:pic>
    </p:spTree>
    <p:extLst>
      <p:ext uri="{BB962C8B-B14F-4D97-AF65-F5344CB8AC3E}">
        <p14:creationId xmlns:p14="http://schemas.microsoft.com/office/powerpoint/2010/main" val="360842747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181E21C2-E245-4B50-B66C-D45E24AB440B}"/>
              </a:ext>
            </a:extLst>
          </p:cNvPr>
          <p:cNvSpPr>
            <a:spLocks noGrp="1" noChangeArrowheads="1"/>
          </p:cNvSpPr>
          <p:nvPr>
            <p:ph type="title"/>
          </p:nvPr>
        </p:nvSpPr>
        <p:spPr>
          <a:xfrm>
            <a:off x="0" y="0"/>
            <a:ext cx="9144000" cy="838200"/>
          </a:xfrm>
        </p:spPr>
        <p:txBody>
          <a:bodyPr>
            <a:normAutofit/>
          </a:bodyPr>
          <a:lstStyle/>
          <a:p>
            <a:r>
              <a:rPr lang="vi-VN" altLang="en-US" sz="3500" dirty="0" smtClean="0"/>
              <a:t>Cài đặt</a:t>
            </a:r>
            <a:endParaRPr lang="en-US" altLang="en-US" sz="3500" dirty="0"/>
          </a:p>
        </p:txBody>
      </p:sp>
      <p:sp>
        <p:nvSpPr>
          <p:cNvPr id="99331" name="Rectangle 3">
            <a:extLst>
              <a:ext uri="{FF2B5EF4-FFF2-40B4-BE49-F238E27FC236}">
                <a16:creationId xmlns:a16="http://schemas.microsoft.com/office/drawing/2014/main" id="{0FD987BA-7520-4F8C-8BA5-FEE979C08EDD}"/>
              </a:ext>
            </a:extLst>
          </p:cNvPr>
          <p:cNvSpPr>
            <a:spLocks noGrp="1" noChangeArrowheads="1"/>
          </p:cNvSpPr>
          <p:nvPr>
            <p:ph type="body" idx="1"/>
          </p:nvPr>
        </p:nvSpPr>
        <p:spPr>
          <a:xfrm>
            <a:off x="0" y="838200"/>
            <a:ext cx="9144000" cy="5181600"/>
          </a:xfrm>
        </p:spPr>
        <p:txBody>
          <a:bodyPr>
            <a:normAutofit fontScale="85000" lnSpcReduction="20000"/>
          </a:bodyPr>
          <a:lstStyle/>
          <a:p>
            <a:pPr>
              <a:lnSpc>
                <a:spcPct val="90000"/>
              </a:lnSpc>
              <a:buFont typeface="Wingdings" panose="05000000000000000000" pitchFamily="2" charset="2"/>
              <a:buNone/>
              <a:defRPr/>
            </a:pPr>
            <a:r>
              <a:rPr lang="en-GB" sz="1800" b="1" dirty="0">
                <a:latin typeface="Courier New" panose="02070309020205020404" pitchFamily="49" charset="0"/>
                <a:cs typeface="Courier New" panose="02070309020205020404" pitchFamily="49" charset="0"/>
              </a:rPr>
              <a:t>void</a:t>
            </a:r>
            <a:r>
              <a:rPr lang="en-GB" sz="1800" dirty="0">
                <a:latin typeface="Courier New" panose="02070309020205020404" pitchFamily="49" charset="0"/>
                <a:cs typeface="Courier New" panose="02070309020205020404" pitchFamily="49" charset="0"/>
              </a:rPr>
              <a:t>  </a:t>
            </a:r>
            <a:r>
              <a:rPr lang="en-GB" sz="1800" b="1" dirty="0" smtClean="0">
                <a:latin typeface="Courier New" panose="02070309020205020404" pitchFamily="49" charset="0"/>
                <a:cs typeface="Courier New" panose="02070309020205020404" pitchFamily="49" charset="0"/>
              </a:rPr>
              <a:t>Try(</a:t>
            </a:r>
            <a:r>
              <a:rPr lang="en-GB" sz="1800" b="1" dirty="0" err="1" smtClean="0">
                <a:latin typeface="Courier New" panose="02070309020205020404" pitchFamily="49" charset="0"/>
                <a:cs typeface="Courier New" panose="02070309020205020404" pitchFamily="49" charset="0"/>
              </a:rPr>
              <a:t>int</a:t>
            </a:r>
            <a:r>
              <a:rPr lang="en-GB" sz="1800" b="1" dirty="0" smtClean="0">
                <a:latin typeface="Courier New" panose="02070309020205020404" pitchFamily="49" charset="0"/>
                <a:cs typeface="Courier New" panose="02070309020205020404" pitchFamily="49" charset="0"/>
              </a:rPr>
              <a:t> </a:t>
            </a:r>
            <a:r>
              <a:rPr lang="en-GB" sz="1800" b="1" dirty="0">
                <a:latin typeface="Courier New" panose="02070309020205020404" pitchFamily="49" charset="0"/>
                <a:cs typeface="Courier New" panose="02070309020205020404" pitchFamily="49" charset="0"/>
              </a:rPr>
              <a:t>k) </a:t>
            </a:r>
          </a:p>
          <a:p>
            <a:pPr>
              <a:lnSpc>
                <a:spcPct val="90000"/>
              </a:lnSpc>
              <a:buFont typeface="Wingdings" panose="05000000000000000000" pitchFamily="2" charset="2"/>
              <a:buNone/>
              <a:defRPr/>
            </a:pPr>
            <a:r>
              <a:rPr lang="en-GB" sz="1800" b="1" dirty="0" smtClean="0">
                <a:latin typeface="Courier New" panose="02070309020205020404" pitchFamily="49" charset="0"/>
                <a:cs typeface="Courier New" panose="02070309020205020404" pitchFamily="49" charset="0"/>
              </a:rPr>
              <a:t>{</a:t>
            </a:r>
            <a:endParaRPr lang="vi-VN" sz="1800" b="1" dirty="0" smtClean="0">
              <a:latin typeface="Courier New" panose="02070309020205020404" pitchFamily="49" charset="0"/>
              <a:cs typeface="Courier New" panose="02070309020205020404" pitchFamily="49" charset="0"/>
            </a:endParaRPr>
          </a:p>
          <a:p>
            <a:pPr>
              <a:lnSpc>
                <a:spcPct val="90000"/>
              </a:lnSpc>
              <a:buFont typeface="Wingdings" panose="05000000000000000000" pitchFamily="2" charset="2"/>
              <a:buNone/>
              <a:defRPr/>
            </a:pPr>
            <a:r>
              <a:rPr lang="vi-VN" sz="1800" dirty="0" smtClean="0">
                <a:latin typeface="Courier New" panose="02070309020205020404" pitchFamily="49" charset="0"/>
                <a:cs typeface="Courier New" panose="02070309020205020404" pitchFamily="49" charset="0"/>
              </a:rPr>
              <a:t>    for (int v </a:t>
            </a:r>
            <a:r>
              <a:rPr lang="vi-VN" sz="1800" dirty="0">
                <a:latin typeface="Courier New" panose="02070309020205020404" pitchFamily="49" charset="0"/>
                <a:cs typeface="Courier New" panose="02070309020205020404" pitchFamily="49" charset="0"/>
              </a:rPr>
              <a:t>= </a:t>
            </a:r>
            <a:r>
              <a:rPr lang="vi-VN" sz="1800" dirty="0" smtClean="0">
                <a:latin typeface="Courier New" panose="02070309020205020404" pitchFamily="49" charset="0"/>
                <a:cs typeface="Courier New" panose="02070309020205020404" pitchFamily="49" charset="0"/>
              </a:rPr>
              <a:t>1; v&lt;=n;v++) {</a:t>
            </a:r>
          </a:p>
          <a:p>
            <a:pPr>
              <a:lnSpc>
                <a:spcPct val="90000"/>
              </a:lnSpc>
              <a:buFont typeface="Wingdings" panose="05000000000000000000" pitchFamily="2" charset="2"/>
              <a:buNone/>
              <a:defRPr/>
            </a:pPr>
            <a:r>
              <a:rPr lang="vi-VN" sz="1800" dirty="0" smtClean="0">
                <a:latin typeface="Courier New" panose="02070309020205020404" pitchFamily="49" charset="0"/>
                <a:cs typeface="Courier New" panose="02070309020205020404" pitchFamily="49" charset="0"/>
              </a:rPr>
              <a:t>       if (visited[v</a:t>
            </a:r>
            <a:r>
              <a:rPr lang="vi-VN" sz="1800" dirty="0">
                <a:latin typeface="Courier New" panose="02070309020205020404" pitchFamily="49" charset="0"/>
                <a:cs typeface="Courier New" panose="02070309020205020404" pitchFamily="49" charset="0"/>
              </a:rPr>
              <a:t>] </a:t>
            </a:r>
            <a:r>
              <a:rPr lang="vi-VN" sz="1800" dirty="0" smtClean="0">
                <a:latin typeface="Courier New" panose="02070309020205020404" pitchFamily="49" charset="0"/>
                <a:cs typeface="Courier New" panose="02070309020205020404" pitchFamily="49" charset="0"/>
              </a:rPr>
              <a:t>== FALSE) {</a:t>
            </a:r>
          </a:p>
          <a:p>
            <a:pPr>
              <a:lnSpc>
                <a:spcPct val="90000"/>
              </a:lnSpc>
              <a:buFont typeface="Wingdings" panose="05000000000000000000" pitchFamily="2" charset="2"/>
              <a:buNone/>
              <a:defRPr/>
            </a:pPr>
            <a:r>
              <a:rPr lang="vi-VN" sz="1800" dirty="0">
                <a:latin typeface="Courier New" panose="02070309020205020404" pitchFamily="49" charset="0"/>
                <a:cs typeface="Courier New" panose="02070309020205020404" pitchFamily="49" charset="0"/>
              </a:rPr>
              <a:t> </a:t>
            </a:r>
            <a:r>
              <a:rPr lang="vi-VN" sz="1800" dirty="0" smtClean="0">
                <a:latin typeface="Courier New" panose="02070309020205020404" pitchFamily="49" charset="0"/>
                <a:cs typeface="Courier New" panose="02070309020205020404" pitchFamily="49" charset="0"/>
              </a:rPr>
              <a:t>             x</a:t>
            </a:r>
            <a:r>
              <a:rPr lang="vi-VN" sz="1800" baseline="-25000" dirty="0" smtClean="0">
                <a:latin typeface="Courier New" panose="02070309020205020404" pitchFamily="49" charset="0"/>
                <a:cs typeface="Courier New" panose="02070309020205020404" pitchFamily="49" charset="0"/>
              </a:rPr>
              <a:t>k</a:t>
            </a:r>
            <a:r>
              <a:rPr lang="vi-VN" sz="1800" dirty="0" smtClean="0">
                <a:latin typeface="Courier New" panose="02070309020205020404" pitchFamily="49" charset="0"/>
                <a:cs typeface="Courier New" panose="02070309020205020404" pitchFamily="49" charset="0"/>
              </a:rPr>
              <a:t> = v; visited[v</a:t>
            </a:r>
            <a:r>
              <a:rPr lang="vi-VN" sz="1800" dirty="0">
                <a:latin typeface="Courier New" panose="02070309020205020404" pitchFamily="49" charset="0"/>
                <a:cs typeface="Courier New" panose="02070309020205020404" pitchFamily="49" charset="0"/>
              </a:rPr>
              <a:t>] </a:t>
            </a:r>
            <a:r>
              <a:rPr lang="vi-VN" sz="1800" dirty="0" smtClean="0">
                <a:latin typeface="Courier New" panose="02070309020205020404" pitchFamily="49" charset="0"/>
                <a:cs typeface="Courier New" panose="02070309020205020404" pitchFamily="49" charset="0"/>
              </a:rPr>
              <a:t>= </a:t>
            </a:r>
            <a:r>
              <a:rPr lang="vi-VN" sz="1800" dirty="0">
                <a:latin typeface="Courier New" panose="02070309020205020404" pitchFamily="49" charset="0"/>
                <a:cs typeface="Courier New" panose="02070309020205020404" pitchFamily="49" charset="0"/>
              </a:rPr>
              <a:t>TRUE; </a:t>
            </a:r>
            <a:endParaRPr lang="vi-VN" sz="1800" dirty="0" smtClean="0">
              <a:latin typeface="Courier New" panose="02070309020205020404" pitchFamily="49" charset="0"/>
              <a:cs typeface="Courier New" panose="02070309020205020404" pitchFamily="49" charset="0"/>
            </a:endParaRPr>
          </a:p>
          <a:p>
            <a:pPr>
              <a:lnSpc>
                <a:spcPct val="90000"/>
              </a:lnSpc>
              <a:buFont typeface="Wingdings" panose="05000000000000000000" pitchFamily="2" charset="2"/>
              <a:buNone/>
              <a:defRPr/>
            </a:pPr>
            <a:r>
              <a:rPr lang="vi-VN" sz="1800" dirty="0">
                <a:latin typeface="Courier New" panose="02070309020205020404" pitchFamily="49" charset="0"/>
                <a:cs typeface="Courier New" panose="02070309020205020404" pitchFamily="49" charset="0"/>
              </a:rPr>
              <a:t> </a:t>
            </a:r>
            <a:r>
              <a:rPr lang="vi-VN" sz="1800" dirty="0" smtClean="0">
                <a:latin typeface="Courier New" panose="02070309020205020404" pitchFamily="49" charset="0"/>
                <a:cs typeface="Courier New" panose="02070309020205020404" pitchFamily="49" charset="0"/>
              </a:rPr>
              <a:t>             f = </a:t>
            </a:r>
            <a:r>
              <a:rPr lang="vi-VN" sz="1800" dirty="0">
                <a:latin typeface="Courier New" panose="02070309020205020404" pitchFamily="49" charset="0"/>
                <a:cs typeface="Courier New" panose="02070309020205020404" pitchFamily="49" charset="0"/>
              </a:rPr>
              <a:t>f + c(x</a:t>
            </a:r>
            <a:r>
              <a:rPr lang="vi-VN" sz="1800" baseline="-25000" dirty="0">
                <a:latin typeface="Courier New" panose="02070309020205020404" pitchFamily="49" charset="0"/>
                <a:cs typeface="Courier New" panose="02070309020205020404" pitchFamily="49" charset="0"/>
              </a:rPr>
              <a:t>k−1</a:t>
            </a:r>
            <a:r>
              <a:rPr lang="vi-VN" sz="1800" dirty="0">
                <a:latin typeface="Courier New" panose="02070309020205020404" pitchFamily="49" charset="0"/>
                <a:cs typeface="Courier New" panose="02070309020205020404" pitchFamily="49" charset="0"/>
              </a:rPr>
              <a:t>,x</a:t>
            </a:r>
            <a:r>
              <a:rPr lang="vi-VN" sz="1800" baseline="-25000" dirty="0">
                <a:latin typeface="Courier New" panose="02070309020205020404" pitchFamily="49" charset="0"/>
                <a:cs typeface="Courier New" panose="02070309020205020404" pitchFamily="49" charset="0"/>
              </a:rPr>
              <a:t>k</a:t>
            </a:r>
            <a:r>
              <a:rPr lang="vi-VN" sz="1800" dirty="0">
                <a:latin typeface="Courier New" panose="02070309020205020404" pitchFamily="49" charset="0"/>
                <a:cs typeface="Courier New" panose="02070309020205020404" pitchFamily="49" charset="0"/>
              </a:rPr>
              <a:t>); </a:t>
            </a:r>
          </a:p>
          <a:p>
            <a:pPr>
              <a:lnSpc>
                <a:spcPct val="90000"/>
              </a:lnSpc>
              <a:buFont typeface="Wingdings" panose="05000000000000000000" pitchFamily="2" charset="2"/>
              <a:buNone/>
              <a:defRPr/>
            </a:pPr>
            <a:r>
              <a:rPr lang="vi-VN" sz="1800" dirty="0" smtClean="0">
                <a:latin typeface="Courier New" panose="02070309020205020404" pitchFamily="49" charset="0"/>
                <a:cs typeface="Courier New" panose="02070309020205020404" pitchFamily="49" charset="0"/>
              </a:rPr>
              <a:t>              if (k == n) //Cập nhật kỉ lục:</a:t>
            </a:r>
          </a:p>
          <a:p>
            <a:pPr>
              <a:lnSpc>
                <a:spcPct val="90000"/>
              </a:lnSpc>
              <a:buFont typeface="Wingdings" panose="05000000000000000000" pitchFamily="2" charset="2"/>
              <a:buNone/>
              <a:defRPr/>
            </a:pPr>
            <a:r>
              <a:rPr lang="vi-VN" sz="1800" dirty="0">
                <a:latin typeface="Courier New" panose="02070309020205020404" pitchFamily="49" charset="0"/>
                <a:cs typeface="Courier New" panose="02070309020205020404" pitchFamily="49" charset="0"/>
              </a:rPr>
              <a:t> </a:t>
            </a:r>
            <a:r>
              <a:rPr lang="vi-VN" sz="1800" dirty="0" smtClean="0">
                <a:latin typeface="Courier New" panose="02070309020205020404" pitchFamily="49" charset="0"/>
                <a:cs typeface="Courier New" panose="02070309020205020404" pitchFamily="49" charset="0"/>
              </a:rPr>
              <a:t>             {  if (f </a:t>
            </a:r>
            <a:r>
              <a:rPr lang="vi-VN" sz="1800" dirty="0">
                <a:latin typeface="Courier New" panose="02070309020205020404" pitchFamily="49" charset="0"/>
                <a:cs typeface="Courier New" panose="02070309020205020404" pitchFamily="49" charset="0"/>
              </a:rPr>
              <a:t>+ c(x</a:t>
            </a:r>
            <a:r>
              <a:rPr lang="vi-VN" sz="1800" baseline="-25000" dirty="0">
                <a:latin typeface="Courier New" panose="02070309020205020404" pitchFamily="49" charset="0"/>
                <a:cs typeface="Courier New" panose="02070309020205020404" pitchFamily="49" charset="0"/>
              </a:rPr>
              <a:t>n</a:t>
            </a:r>
            <a:r>
              <a:rPr lang="vi-VN" sz="1800" dirty="0">
                <a:latin typeface="Courier New" panose="02070309020205020404" pitchFamily="49" charset="0"/>
                <a:cs typeface="Courier New" panose="02070309020205020404" pitchFamily="49" charset="0"/>
              </a:rPr>
              <a:t>,x</a:t>
            </a:r>
            <a:r>
              <a:rPr lang="vi-VN" sz="1800" baseline="-25000" dirty="0">
                <a:latin typeface="Courier New" panose="02070309020205020404" pitchFamily="49" charset="0"/>
                <a:cs typeface="Courier New" panose="02070309020205020404" pitchFamily="49" charset="0"/>
              </a:rPr>
              <a:t>1</a:t>
            </a:r>
            <a:r>
              <a:rPr lang="vi-VN" sz="1800" dirty="0">
                <a:latin typeface="Courier New" panose="02070309020205020404" pitchFamily="49" charset="0"/>
                <a:cs typeface="Courier New" panose="02070309020205020404" pitchFamily="49" charset="0"/>
              </a:rPr>
              <a:t>) &lt; </a:t>
            </a:r>
            <a:r>
              <a:rPr lang="vi-VN" sz="1800" dirty="0" smtClean="0">
                <a:latin typeface="Courier New" panose="02070309020205020404" pitchFamily="49" charset="0"/>
                <a:cs typeface="Courier New" panose="02070309020205020404" pitchFamily="49" charset="0"/>
              </a:rPr>
              <a:t>f</a:t>
            </a:r>
            <a:r>
              <a:rPr lang="en-US" sz="1800" dirty="0" smtClean="0">
                <a:latin typeface="Courier New" panose="02070309020205020404" pitchFamily="49" charset="0"/>
                <a:cs typeface="Courier New" panose="02070309020205020404" pitchFamily="49" charset="0"/>
              </a:rPr>
              <a:t>*</a:t>
            </a:r>
            <a:r>
              <a:rPr lang="vi-VN" sz="1800" dirty="0" smtClean="0">
                <a:latin typeface="Courier New" panose="02070309020205020404" pitchFamily="49" charset="0"/>
                <a:cs typeface="Courier New" panose="02070309020205020404" pitchFamily="49" charset="0"/>
              </a:rPr>
              <a:t>) f</a:t>
            </a:r>
            <a:r>
              <a:rPr lang="vi-VN" sz="1800" baseline="30000" dirty="0" smtClean="0">
                <a:latin typeface="Courier New" panose="02070309020205020404" pitchFamily="49" charset="0"/>
                <a:cs typeface="Courier New" panose="02070309020205020404" pitchFamily="49" charset="0"/>
              </a:rPr>
              <a:t>∗</a:t>
            </a:r>
            <a:r>
              <a:rPr lang="vi-VN" sz="1800" dirty="0" smtClean="0">
                <a:latin typeface="Courier New" panose="02070309020205020404" pitchFamily="49" charset="0"/>
                <a:cs typeface="Courier New" panose="02070309020205020404" pitchFamily="49" charset="0"/>
              </a:rPr>
              <a:t> = </a:t>
            </a:r>
            <a:r>
              <a:rPr lang="vi-VN" sz="1800" dirty="0">
                <a:latin typeface="Courier New" panose="02070309020205020404" pitchFamily="49" charset="0"/>
                <a:cs typeface="Courier New" panose="02070309020205020404" pitchFamily="49" charset="0"/>
              </a:rPr>
              <a:t>f + c(x</a:t>
            </a:r>
            <a:r>
              <a:rPr lang="vi-VN" sz="1800" baseline="-25000" dirty="0">
                <a:latin typeface="Courier New" panose="02070309020205020404" pitchFamily="49" charset="0"/>
                <a:cs typeface="Courier New" panose="02070309020205020404" pitchFamily="49" charset="0"/>
              </a:rPr>
              <a:t>n</a:t>
            </a:r>
            <a:r>
              <a:rPr lang="vi-VN" sz="1800" dirty="0">
                <a:latin typeface="Courier New" panose="02070309020205020404" pitchFamily="49" charset="0"/>
                <a:cs typeface="Courier New" panose="02070309020205020404" pitchFamily="49" charset="0"/>
              </a:rPr>
              <a:t>,x</a:t>
            </a:r>
            <a:r>
              <a:rPr lang="vi-VN" sz="1800" baseline="-25000" dirty="0">
                <a:latin typeface="Courier New" panose="02070309020205020404" pitchFamily="49" charset="0"/>
                <a:cs typeface="Courier New" panose="02070309020205020404" pitchFamily="49" charset="0"/>
              </a:rPr>
              <a:t>1</a:t>
            </a:r>
            <a:r>
              <a:rPr lang="vi-VN" sz="1800" dirty="0">
                <a:latin typeface="Courier New" panose="02070309020205020404" pitchFamily="49" charset="0"/>
                <a:cs typeface="Courier New" panose="02070309020205020404" pitchFamily="49" charset="0"/>
              </a:rPr>
              <a:t>); }</a:t>
            </a:r>
            <a:endParaRPr lang="vi-VN" sz="1800" dirty="0" smtClean="0">
              <a:latin typeface="Courier New" panose="02070309020205020404" pitchFamily="49" charset="0"/>
              <a:cs typeface="Courier New" panose="02070309020205020404" pitchFamily="49" charset="0"/>
            </a:endParaRPr>
          </a:p>
          <a:p>
            <a:pPr>
              <a:lnSpc>
                <a:spcPct val="90000"/>
              </a:lnSpc>
              <a:buFont typeface="Wingdings" panose="05000000000000000000" pitchFamily="2" charset="2"/>
              <a:buNone/>
              <a:defRPr/>
            </a:pPr>
            <a:r>
              <a:rPr lang="vi-VN" sz="1800" dirty="0">
                <a:latin typeface="Courier New" panose="02070309020205020404" pitchFamily="49" charset="0"/>
                <a:cs typeface="Courier New" panose="02070309020205020404" pitchFamily="49" charset="0"/>
              </a:rPr>
              <a:t> </a:t>
            </a:r>
            <a:r>
              <a:rPr lang="vi-VN" sz="1800" dirty="0" smtClean="0">
                <a:latin typeface="Courier New" panose="02070309020205020404" pitchFamily="49" charset="0"/>
                <a:cs typeface="Courier New" panose="02070309020205020404" pitchFamily="49" charset="0"/>
              </a:rPr>
              <a:t>             </a:t>
            </a:r>
            <a:r>
              <a:rPr lang="vi-VN" sz="1800" dirty="0" smtClean="0">
                <a:solidFill>
                  <a:srgbClr val="FF0000"/>
                </a:solidFill>
                <a:latin typeface="Courier New" panose="02070309020205020404" pitchFamily="49" charset="0"/>
                <a:cs typeface="Courier New" panose="02070309020205020404" pitchFamily="49" charset="0"/>
              </a:rPr>
              <a:t>else {</a:t>
            </a:r>
          </a:p>
          <a:p>
            <a:pPr>
              <a:lnSpc>
                <a:spcPct val="90000"/>
              </a:lnSpc>
              <a:buFont typeface="Wingdings" panose="05000000000000000000" pitchFamily="2" charset="2"/>
              <a:buNone/>
              <a:defRPr/>
            </a:pPr>
            <a:r>
              <a:rPr lang="vi-VN" sz="1800" dirty="0">
                <a:solidFill>
                  <a:srgbClr val="FF0000"/>
                </a:solidFill>
                <a:latin typeface="Courier New" panose="02070309020205020404" pitchFamily="49" charset="0"/>
                <a:cs typeface="Courier New" panose="02070309020205020404" pitchFamily="49" charset="0"/>
              </a:rPr>
              <a:t> </a:t>
            </a:r>
            <a:r>
              <a:rPr lang="vi-VN" sz="1800" dirty="0" smtClean="0">
                <a:solidFill>
                  <a:srgbClr val="FF0000"/>
                </a:solidFill>
                <a:latin typeface="Courier New" panose="02070309020205020404" pitchFamily="49" charset="0"/>
                <a:cs typeface="Courier New" panose="02070309020205020404" pitchFamily="49" charset="0"/>
              </a:rPr>
              <a:t>                    g = </a:t>
            </a:r>
            <a:r>
              <a:rPr lang="vi-VN" sz="1800" dirty="0">
                <a:solidFill>
                  <a:srgbClr val="FF0000"/>
                </a:solidFill>
                <a:latin typeface="Courier New" panose="02070309020205020404" pitchFamily="49" charset="0"/>
                <a:cs typeface="Courier New" panose="02070309020205020404" pitchFamily="49" charset="0"/>
              </a:rPr>
              <a:t>f + (n−k + 1)∗cmin; </a:t>
            </a:r>
            <a:r>
              <a:rPr lang="vi-VN" sz="1800" dirty="0" smtClean="0">
                <a:solidFill>
                  <a:srgbClr val="FF0000"/>
                </a:solidFill>
                <a:latin typeface="Courier New" panose="02070309020205020404" pitchFamily="49" charset="0"/>
                <a:cs typeface="Courier New" panose="02070309020205020404" pitchFamily="49" charset="0"/>
              </a:rPr>
              <a:t>//tính cận</a:t>
            </a:r>
          </a:p>
          <a:p>
            <a:pPr>
              <a:lnSpc>
                <a:spcPct val="90000"/>
              </a:lnSpc>
              <a:buFont typeface="Wingdings" panose="05000000000000000000" pitchFamily="2" charset="2"/>
              <a:buNone/>
              <a:defRPr/>
            </a:pPr>
            <a:r>
              <a:rPr lang="vi-VN" sz="1800" dirty="0">
                <a:solidFill>
                  <a:srgbClr val="FF0000"/>
                </a:solidFill>
                <a:latin typeface="Courier New" panose="02070309020205020404" pitchFamily="49" charset="0"/>
                <a:cs typeface="Courier New" panose="02070309020205020404" pitchFamily="49" charset="0"/>
              </a:rPr>
              <a:t> </a:t>
            </a:r>
            <a:r>
              <a:rPr lang="vi-VN" sz="1800" dirty="0" smtClean="0">
                <a:solidFill>
                  <a:srgbClr val="FF0000"/>
                </a:solidFill>
                <a:latin typeface="Courier New" panose="02070309020205020404" pitchFamily="49" charset="0"/>
                <a:cs typeface="Courier New" panose="02070309020205020404" pitchFamily="49" charset="0"/>
              </a:rPr>
              <a:t>                    if (g </a:t>
            </a:r>
            <a:r>
              <a:rPr lang="vi-VN" sz="1800" dirty="0">
                <a:solidFill>
                  <a:srgbClr val="FF0000"/>
                </a:solidFill>
                <a:latin typeface="Courier New" panose="02070309020205020404" pitchFamily="49" charset="0"/>
                <a:cs typeface="Courier New" panose="02070309020205020404" pitchFamily="49" charset="0"/>
              </a:rPr>
              <a:t>&lt; f</a:t>
            </a:r>
            <a:r>
              <a:rPr lang="vi-VN" sz="1800" baseline="30000" dirty="0">
                <a:solidFill>
                  <a:srgbClr val="FF0000"/>
                </a:solidFill>
                <a:latin typeface="Courier New" panose="02070309020205020404" pitchFamily="49" charset="0"/>
                <a:cs typeface="Courier New" panose="02070309020205020404" pitchFamily="49" charset="0"/>
              </a:rPr>
              <a:t>∗</a:t>
            </a:r>
            <a:r>
              <a:rPr lang="vi-VN" sz="1800" dirty="0">
                <a:solidFill>
                  <a:srgbClr val="FF0000"/>
                </a:solidFill>
                <a:latin typeface="Courier New" panose="02070309020205020404" pitchFamily="49" charset="0"/>
                <a:cs typeface="Courier New" panose="02070309020205020404" pitchFamily="49" charset="0"/>
              </a:rPr>
              <a:t> </a:t>
            </a:r>
            <a:r>
              <a:rPr lang="vi-VN" sz="1800" dirty="0" smtClean="0">
                <a:solidFill>
                  <a:srgbClr val="FF0000"/>
                </a:solidFill>
                <a:latin typeface="Courier New" panose="02070309020205020404" pitchFamily="49" charset="0"/>
                <a:cs typeface="Courier New" panose="02070309020205020404" pitchFamily="49" charset="0"/>
              </a:rPr>
              <a:t>) </a:t>
            </a:r>
            <a:r>
              <a:rPr lang="en-US" sz="1800" dirty="0" smtClean="0">
                <a:solidFill>
                  <a:srgbClr val="FF0000"/>
                </a:solidFill>
                <a:latin typeface="Courier New" panose="02070309020205020404" pitchFamily="49" charset="0"/>
                <a:cs typeface="Courier New" panose="02070309020205020404" pitchFamily="49" charset="0"/>
              </a:rPr>
              <a:t>Try</a:t>
            </a:r>
            <a:r>
              <a:rPr lang="vi-VN" sz="1800" dirty="0" smtClean="0">
                <a:solidFill>
                  <a:srgbClr val="FF0000"/>
                </a:solidFill>
                <a:latin typeface="Courier New" panose="02070309020205020404" pitchFamily="49" charset="0"/>
                <a:cs typeface="Courier New" panose="02070309020205020404" pitchFamily="49" charset="0"/>
              </a:rPr>
              <a:t>(k </a:t>
            </a:r>
            <a:r>
              <a:rPr lang="vi-VN" sz="1800" dirty="0">
                <a:solidFill>
                  <a:srgbClr val="FF0000"/>
                </a:solidFill>
                <a:latin typeface="Courier New" panose="02070309020205020404" pitchFamily="49" charset="0"/>
                <a:cs typeface="Courier New" panose="02070309020205020404" pitchFamily="49" charset="0"/>
              </a:rPr>
              <a:t>+ 1</a:t>
            </a:r>
            <a:r>
              <a:rPr lang="vi-VN" sz="1800" dirty="0" smtClean="0">
                <a:solidFill>
                  <a:srgbClr val="FF0000"/>
                </a:solidFill>
                <a:latin typeface="Courier New" panose="02070309020205020404" pitchFamily="49" charset="0"/>
                <a:cs typeface="Courier New" panose="02070309020205020404" pitchFamily="49" charset="0"/>
              </a:rPr>
              <a:t>);</a:t>
            </a:r>
          </a:p>
          <a:p>
            <a:pPr>
              <a:lnSpc>
                <a:spcPct val="90000"/>
              </a:lnSpc>
              <a:buFont typeface="Wingdings" panose="05000000000000000000" pitchFamily="2" charset="2"/>
              <a:buNone/>
              <a:defRPr/>
            </a:pPr>
            <a:r>
              <a:rPr lang="vi-VN" sz="1800" dirty="0" smtClean="0">
                <a:solidFill>
                  <a:srgbClr val="FF0000"/>
                </a:solidFill>
                <a:latin typeface="Courier New" panose="02070309020205020404" pitchFamily="49" charset="0"/>
                <a:cs typeface="Courier New" panose="02070309020205020404" pitchFamily="49" charset="0"/>
              </a:rPr>
              <a:t>                   }</a:t>
            </a:r>
          </a:p>
          <a:p>
            <a:pPr>
              <a:lnSpc>
                <a:spcPct val="90000"/>
              </a:lnSpc>
              <a:buFont typeface="Wingdings" panose="05000000000000000000" pitchFamily="2" charset="2"/>
              <a:buNone/>
              <a:defRPr/>
            </a:pPr>
            <a:r>
              <a:rPr lang="vi-VN" sz="1800" dirty="0" smtClean="0">
                <a:latin typeface="Courier New" panose="02070309020205020404" pitchFamily="49" charset="0"/>
                <a:cs typeface="Courier New" panose="02070309020205020404" pitchFamily="49" charset="0"/>
              </a:rPr>
              <a:t>               f = f −</a:t>
            </a:r>
            <a:r>
              <a:rPr lang="en-US" sz="1800" dirty="0" smtClean="0">
                <a:latin typeface="Courier New" panose="02070309020205020404" pitchFamily="49" charset="0"/>
                <a:cs typeface="Courier New" panose="02070309020205020404" pitchFamily="49" charset="0"/>
              </a:rPr>
              <a:t> </a:t>
            </a:r>
            <a:r>
              <a:rPr lang="vi-VN" sz="1800" dirty="0" smtClean="0">
                <a:latin typeface="Courier New" panose="02070309020205020404" pitchFamily="49" charset="0"/>
                <a:cs typeface="Courier New" panose="02070309020205020404" pitchFamily="49" charset="0"/>
              </a:rPr>
              <a:t>c(x</a:t>
            </a:r>
            <a:r>
              <a:rPr lang="vi-VN" sz="1800" baseline="-25000" dirty="0" smtClean="0">
                <a:latin typeface="Courier New" panose="02070309020205020404" pitchFamily="49" charset="0"/>
                <a:cs typeface="Courier New" panose="02070309020205020404" pitchFamily="49" charset="0"/>
              </a:rPr>
              <a:t>k</a:t>
            </a:r>
            <a:r>
              <a:rPr lang="vi-VN" sz="1800" baseline="-25000" dirty="0">
                <a:latin typeface="Courier New" panose="02070309020205020404" pitchFamily="49" charset="0"/>
                <a:cs typeface="Courier New" panose="02070309020205020404" pitchFamily="49" charset="0"/>
              </a:rPr>
              <a:t>−1</a:t>
            </a:r>
            <a:r>
              <a:rPr lang="vi-VN" sz="1800" dirty="0">
                <a:latin typeface="Courier New" panose="02070309020205020404" pitchFamily="49" charset="0"/>
                <a:cs typeface="Courier New" panose="02070309020205020404" pitchFamily="49" charset="0"/>
              </a:rPr>
              <a:t>,x</a:t>
            </a:r>
            <a:r>
              <a:rPr lang="vi-VN" sz="1800" baseline="-25000" dirty="0">
                <a:latin typeface="Courier New" panose="02070309020205020404" pitchFamily="49" charset="0"/>
                <a:cs typeface="Courier New" panose="02070309020205020404" pitchFamily="49" charset="0"/>
              </a:rPr>
              <a:t>k</a:t>
            </a:r>
            <a:r>
              <a:rPr lang="vi-VN" sz="1800" dirty="0">
                <a:latin typeface="Courier New" panose="02070309020205020404" pitchFamily="49" charset="0"/>
                <a:cs typeface="Courier New" panose="02070309020205020404" pitchFamily="49" charset="0"/>
              </a:rPr>
              <a:t>); </a:t>
            </a:r>
            <a:endParaRPr lang="vi-VN" sz="1800" dirty="0" smtClean="0">
              <a:latin typeface="Courier New" panose="02070309020205020404" pitchFamily="49" charset="0"/>
              <a:cs typeface="Courier New" panose="02070309020205020404" pitchFamily="49" charset="0"/>
            </a:endParaRPr>
          </a:p>
          <a:p>
            <a:pPr>
              <a:lnSpc>
                <a:spcPct val="90000"/>
              </a:lnSpc>
              <a:buFont typeface="Wingdings" panose="05000000000000000000" pitchFamily="2" charset="2"/>
              <a:buNone/>
              <a:defRPr/>
            </a:pPr>
            <a:r>
              <a:rPr lang="vi-VN" sz="1800" dirty="0">
                <a:latin typeface="Courier New" panose="02070309020205020404" pitchFamily="49" charset="0"/>
                <a:cs typeface="Courier New" panose="02070309020205020404" pitchFamily="49" charset="0"/>
              </a:rPr>
              <a:t> </a:t>
            </a:r>
            <a:r>
              <a:rPr lang="vi-VN" sz="1800" dirty="0" smtClean="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r>
              <a:rPr lang="vi-VN" sz="1800" dirty="0" smtClean="0">
                <a:latin typeface="Courier New" panose="02070309020205020404" pitchFamily="49" charset="0"/>
                <a:cs typeface="Courier New" panose="02070309020205020404" pitchFamily="49" charset="0"/>
              </a:rPr>
              <a:t>visited[v</a:t>
            </a:r>
            <a:r>
              <a:rPr lang="vi-VN" sz="1800" dirty="0">
                <a:latin typeface="Courier New" panose="02070309020205020404" pitchFamily="49" charset="0"/>
                <a:cs typeface="Courier New" panose="02070309020205020404" pitchFamily="49" charset="0"/>
              </a:rPr>
              <a:t>] </a:t>
            </a:r>
            <a:r>
              <a:rPr lang="vi-VN" sz="1800" dirty="0" smtClean="0">
                <a:latin typeface="Courier New" panose="02070309020205020404" pitchFamily="49" charset="0"/>
                <a:cs typeface="Courier New" panose="02070309020205020404" pitchFamily="49" charset="0"/>
              </a:rPr>
              <a:t>= </a:t>
            </a:r>
            <a:r>
              <a:rPr lang="vi-VN" sz="1800" dirty="0">
                <a:latin typeface="Courier New" panose="02070309020205020404" pitchFamily="49" charset="0"/>
                <a:cs typeface="Courier New" panose="02070309020205020404" pitchFamily="49" charset="0"/>
              </a:rPr>
              <a:t>FALSE</a:t>
            </a:r>
            <a:r>
              <a:rPr lang="vi-VN" sz="1800" dirty="0" smtClean="0">
                <a:latin typeface="Courier New" panose="02070309020205020404" pitchFamily="49" charset="0"/>
                <a:cs typeface="Courier New" panose="02070309020205020404" pitchFamily="49" charset="0"/>
              </a:rPr>
              <a:t>;</a:t>
            </a:r>
          </a:p>
          <a:p>
            <a:pPr>
              <a:lnSpc>
                <a:spcPct val="90000"/>
              </a:lnSpc>
              <a:buFont typeface="Wingdings" panose="05000000000000000000" pitchFamily="2" charset="2"/>
              <a:buNone/>
              <a:defRPr/>
            </a:pPr>
            <a:r>
              <a:rPr lang="vi-VN" sz="1800" dirty="0" smtClean="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r>
              <a:rPr lang="vi-VN" sz="1800" dirty="0" smtClean="0">
                <a:latin typeface="Courier New" panose="02070309020205020404" pitchFamily="49" charset="0"/>
                <a:cs typeface="Courier New" panose="02070309020205020404" pitchFamily="49" charset="0"/>
              </a:rPr>
              <a:t>}</a:t>
            </a:r>
            <a:r>
              <a:rPr lang="en-US" sz="1800" dirty="0" smtClean="0">
                <a:latin typeface="Courier New" panose="02070309020205020404" pitchFamily="49" charset="0"/>
                <a:cs typeface="Courier New" panose="02070309020205020404" pitchFamily="49" charset="0"/>
              </a:rPr>
              <a:t>//end if</a:t>
            </a:r>
          </a:p>
          <a:p>
            <a:pPr>
              <a:lnSpc>
                <a:spcPct val="90000"/>
              </a:lnSpc>
              <a:buFont typeface="Wingdings" panose="05000000000000000000" pitchFamily="2" charset="2"/>
              <a:buNone/>
              <a:defRPr/>
            </a:pPr>
            <a:r>
              <a:rPr lang="en-US" sz="1800" dirty="0" smtClean="0">
                <a:latin typeface="Courier New" panose="02070309020205020404" pitchFamily="49" charset="0"/>
                <a:cs typeface="Courier New" panose="02070309020205020404" pitchFamily="49" charset="0"/>
              </a:rPr>
              <a:t>    }//end for</a:t>
            </a:r>
            <a:endParaRPr lang="vi-VN" sz="1800" dirty="0" smtClean="0">
              <a:latin typeface="Courier New" panose="02070309020205020404" pitchFamily="49" charset="0"/>
              <a:cs typeface="Courier New" panose="02070309020205020404" pitchFamily="49" charset="0"/>
            </a:endParaRPr>
          </a:p>
          <a:p>
            <a:pPr>
              <a:lnSpc>
                <a:spcPct val="90000"/>
              </a:lnSpc>
              <a:buFont typeface="Wingdings" panose="05000000000000000000" pitchFamily="2" charset="2"/>
              <a:buNone/>
              <a:defRPr/>
            </a:pPr>
            <a:r>
              <a:rPr lang="vi-VN" sz="1800" dirty="0" smtClean="0">
                <a:latin typeface="Courier New" panose="02070309020205020404" pitchFamily="49" charset="0"/>
                <a:cs typeface="Courier New" panose="02070309020205020404" pitchFamily="49" charset="0"/>
              </a:rPr>
              <a:t>}</a:t>
            </a:r>
            <a:endParaRPr lang="vi-VN" sz="1800" dirty="0">
              <a:latin typeface="Courier New" panose="02070309020205020404" pitchFamily="49" charset="0"/>
              <a:cs typeface="Courier New" panose="02070309020205020404" pitchFamily="49" charset="0"/>
            </a:endParaRPr>
          </a:p>
        </p:txBody>
      </p:sp>
      <p:sp>
        <p:nvSpPr>
          <p:cNvPr id="105476" name="Slide Number Placeholder 5">
            <a:extLst>
              <a:ext uri="{FF2B5EF4-FFF2-40B4-BE49-F238E27FC236}">
                <a16:creationId xmlns:a16="http://schemas.microsoft.com/office/drawing/2014/main" id="{861BC9E5-F5DE-46C2-BB20-5F2CFCAF3553}"/>
              </a:ext>
            </a:extLst>
          </p:cNvPr>
          <p:cNvSpPr>
            <a:spLocks noGrp="1"/>
          </p:cNvSpPr>
          <p:nvPr>
            <p:ph type="sldNum" sz="quarter" idx="10"/>
          </p:nvPr>
        </p:nvSpPr>
        <p:spPr>
          <a:xfrm>
            <a:off x="6286500" y="6092825"/>
            <a:ext cx="25908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000" b="1" dirty="0">
                <a:solidFill>
                  <a:srgbClr val="FF0066"/>
                </a:solidFill>
              </a:rPr>
              <a:t>NGUYỄN KHÁNH PHƯƠNG</a:t>
            </a:r>
          </a:p>
          <a:p>
            <a:pPr>
              <a:spcBef>
                <a:spcPct val="0"/>
              </a:spcBef>
              <a:buFontTx/>
              <a:buNone/>
            </a:pPr>
            <a:r>
              <a:rPr lang="en-US" altLang="en-US" sz="1000" b="1" dirty="0" err="1">
                <a:solidFill>
                  <a:srgbClr val="FF0066"/>
                </a:solidFill>
              </a:rPr>
              <a:t>Bộ</a:t>
            </a:r>
            <a:r>
              <a:rPr lang="en-US" altLang="en-US" sz="1000" b="1" dirty="0">
                <a:solidFill>
                  <a:srgbClr val="FF0066"/>
                </a:solidFill>
              </a:rPr>
              <a:t> </a:t>
            </a:r>
            <a:r>
              <a:rPr lang="en-US" altLang="en-US" sz="1000" b="1" dirty="0" err="1">
                <a:solidFill>
                  <a:srgbClr val="FF0066"/>
                </a:solidFill>
              </a:rPr>
              <a:t>môn</a:t>
            </a:r>
            <a:r>
              <a:rPr lang="en-US" altLang="en-US" sz="1000" b="1" dirty="0">
                <a:solidFill>
                  <a:srgbClr val="FF0066"/>
                </a:solidFill>
              </a:rPr>
              <a:t> KHMT – ĐHBK HN</a:t>
            </a:r>
          </a:p>
          <a:p>
            <a:pPr algn="r">
              <a:spcBef>
                <a:spcPct val="0"/>
              </a:spcBef>
              <a:buFontTx/>
              <a:buNone/>
            </a:pPr>
            <a:endParaRPr lang="en-US" altLang="en-US" sz="1400" dirty="0">
              <a:solidFill>
                <a:schemeClr val="tx1"/>
              </a:solidFill>
            </a:endParaRPr>
          </a:p>
        </p:txBody>
      </p:sp>
      <p:pic>
        <p:nvPicPr>
          <p:cNvPr id="2" name="Picture 1"/>
          <p:cNvPicPr>
            <a:picLocks noChangeAspect="1"/>
          </p:cNvPicPr>
          <p:nvPr/>
        </p:nvPicPr>
        <p:blipFill>
          <a:blip r:embed="rId2"/>
          <a:stretch>
            <a:fillRect/>
          </a:stretch>
        </p:blipFill>
        <p:spPr>
          <a:xfrm>
            <a:off x="5181600" y="4953000"/>
            <a:ext cx="3891366" cy="1650091"/>
          </a:xfrm>
          <a:prstGeom prst="rect">
            <a:avLst/>
          </a:prstGeom>
        </p:spPr>
      </p:pic>
    </p:spTree>
    <p:extLst>
      <p:ext uri="{BB962C8B-B14F-4D97-AF65-F5344CB8AC3E}">
        <p14:creationId xmlns:p14="http://schemas.microsoft.com/office/powerpoint/2010/main" val="340044095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13621818-D137-4B18-8172-9B952A0AE5A1}"/>
              </a:ext>
            </a:extLst>
          </p:cNvPr>
          <p:cNvSpPr>
            <a:spLocks noGrp="1" noChangeArrowheads="1"/>
          </p:cNvSpPr>
          <p:nvPr>
            <p:ph type="title"/>
          </p:nvPr>
        </p:nvSpPr>
        <p:spPr>
          <a:xfrm>
            <a:off x="40727" y="0"/>
            <a:ext cx="9103273" cy="838200"/>
          </a:xfrm>
        </p:spPr>
        <p:txBody>
          <a:bodyPr/>
          <a:lstStyle/>
          <a:p>
            <a:r>
              <a:rPr lang="en-US" altLang="en-US" dirty="0" err="1"/>
              <a:t>Ví</a:t>
            </a:r>
            <a:r>
              <a:rPr lang="en-US" altLang="en-US" dirty="0"/>
              <a:t> </a:t>
            </a:r>
            <a:r>
              <a:rPr lang="en-US" altLang="en-US" dirty="0" err="1"/>
              <a:t>dụ</a:t>
            </a:r>
            <a:endParaRPr lang="en-US" altLang="en-US" dirty="0"/>
          </a:p>
        </p:txBody>
      </p:sp>
      <p:sp>
        <p:nvSpPr>
          <p:cNvPr id="78851" name="Rectangle 3">
            <a:extLst>
              <a:ext uri="{FF2B5EF4-FFF2-40B4-BE49-F238E27FC236}">
                <a16:creationId xmlns:a16="http://schemas.microsoft.com/office/drawing/2014/main" id="{B47A4AA0-497F-4DA6-8CB4-03646ED9A346}"/>
              </a:ext>
            </a:extLst>
          </p:cNvPr>
          <p:cNvSpPr>
            <a:spLocks noGrp="1" noChangeArrowheads="1"/>
          </p:cNvSpPr>
          <p:nvPr>
            <p:ph type="body" idx="1"/>
          </p:nvPr>
        </p:nvSpPr>
        <p:spPr>
          <a:xfrm>
            <a:off x="40727" y="838200"/>
            <a:ext cx="8229600" cy="5181600"/>
          </a:xfrm>
        </p:spPr>
        <p:txBody>
          <a:bodyPr/>
          <a:lstStyle/>
          <a:p>
            <a:pPr marL="0" indent="0" algn="just">
              <a:buFontTx/>
              <a:buNone/>
              <a:defRPr/>
            </a:pPr>
            <a:r>
              <a:rPr lang="en-US" sz="3000" dirty="0" err="1">
                <a:latin typeface="Times New Roman" panose="02020603050405020304" pitchFamily="18" charset="0"/>
                <a:cs typeface="Times New Roman" panose="02020603050405020304" pitchFamily="18" charset="0"/>
              </a:rPr>
              <a:t>Giải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bài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toán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người</a:t>
            </a:r>
            <a:r>
              <a:rPr lang="en-US" sz="3000" dirty="0">
                <a:latin typeface="Times New Roman" panose="02020603050405020304" pitchFamily="18" charset="0"/>
                <a:cs typeface="Times New Roman" panose="02020603050405020304" pitchFamily="18" charset="0"/>
              </a:rPr>
              <a:t> du </a:t>
            </a:r>
            <a:r>
              <a:rPr lang="en-US" sz="3000" dirty="0" err="1">
                <a:latin typeface="Times New Roman" panose="02020603050405020304" pitchFamily="18" charset="0"/>
                <a:cs typeface="Times New Roman" panose="02020603050405020304" pitchFamily="18" charset="0"/>
              </a:rPr>
              <a:t>lịch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với</a:t>
            </a:r>
            <a:r>
              <a:rPr lang="en-US" sz="3000" dirty="0">
                <a:latin typeface="Times New Roman" panose="02020603050405020304" pitchFamily="18" charset="0"/>
                <a:cs typeface="Times New Roman" panose="02020603050405020304" pitchFamily="18" charset="0"/>
              </a:rPr>
              <a:t> ma </a:t>
            </a:r>
            <a:r>
              <a:rPr lang="en-US" sz="3000" dirty="0" err="1">
                <a:latin typeface="Times New Roman" panose="02020603050405020304" pitchFamily="18" charset="0"/>
                <a:cs typeface="Times New Roman" panose="02020603050405020304" pitchFamily="18" charset="0"/>
              </a:rPr>
              <a:t>trận</a:t>
            </a:r>
            <a:r>
              <a:rPr lang="en-US" sz="3000" dirty="0">
                <a:latin typeface="Times New Roman" panose="02020603050405020304" pitchFamily="18" charset="0"/>
                <a:cs typeface="Times New Roman" panose="02020603050405020304" pitchFamily="18" charset="0"/>
              </a:rPr>
              <a:t> chi </a:t>
            </a:r>
            <a:r>
              <a:rPr lang="en-US" sz="3000" dirty="0" err="1">
                <a:latin typeface="Times New Roman" panose="02020603050405020304" pitchFamily="18" charset="0"/>
                <a:cs typeface="Times New Roman" panose="02020603050405020304" pitchFamily="18" charset="0"/>
              </a:rPr>
              <a:t>phí</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sau</a:t>
            </a:r>
            <a:r>
              <a:rPr lang="en-US" sz="3000" dirty="0">
                <a:latin typeface="Times New Roman" panose="02020603050405020304" pitchFamily="18" charset="0"/>
                <a:cs typeface="Times New Roman" panose="02020603050405020304" pitchFamily="18" charset="0"/>
              </a:rPr>
              <a:t>:</a:t>
            </a:r>
          </a:p>
          <a:p>
            <a:pPr>
              <a:buFont typeface="Wingdings" panose="05000000000000000000" pitchFamily="2" charset="2"/>
              <a:buNone/>
              <a:defRPr/>
            </a:pPr>
            <a:r>
              <a:rPr lang="en-GB" dirty="0"/>
              <a:t>	</a:t>
            </a:r>
            <a:r>
              <a:rPr lang="en-GB" b="1" dirty="0">
                <a:latin typeface="Courier New" panose="02070309020205020404" pitchFamily="49" charset="0"/>
                <a:cs typeface="Courier New" panose="02070309020205020404" pitchFamily="49" charset="0"/>
              </a:rPr>
              <a:t>		 0  3  14  18  15</a:t>
            </a:r>
          </a:p>
          <a:p>
            <a:pPr>
              <a:buFont typeface="Wingdings" panose="05000000000000000000" pitchFamily="2" charset="2"/>
              <a:buNone/>
              <a:defRPr/>
            </a:pPr>
            <a:r>
              <a:rPr lang="en-GB" b="1" dirty="0">
                <a:latin typeface="Courier New" panose="02070309020205020404" pitchFamily="49" charset="0"/>
                <a:cs typeface="Courier New" panose="02070309020205020404" pitchFamily="49" charset="0"/>
              </a:rPr>
              <a:t>			 3  0   4  22  20</a:t>
            </a:r>
          </a:p>
          <a:p>
            <a:pPr>
              <a:buFont typeface="Wingdings" panose="05000000000000000000" pitchFamily="2" charset="2"/>
              <a:buNone/>
              <a:defRPr/>
            </a:pPr>
            <a:r>
              <a:rPr lang="en-GB" b="1" dirty="0">
                <a:latin typeface="Courier New" panose="02070309020205020404" pitchFamily="49" charset="0"/>
                <a:cs typeface="Courier New" panose="02070309020205020404" pitchFamily="49" charset="0"/>
              </a:rPr>
              <a:t>	 C =	17  9   0  16   4</a:t>
            </a:r>
          </a:p>
          <a:p>
            <a:pPr>
              <a:buFont typeface="Wingdings" panose="05000000000000000000" pitchFamily="2" charset="2"/>
              <a:buNone/>
              <a:defRPr/>
            </a:pPr>
            <a:r>
              <a:rPr lang="en-GB" b="1" dirty="0">
                <a:latin typeface="Courier New" panose="02070309020205020404" pitchFamily="49" charset="0"/>
                <a:cs typeface="Courier New" panose="02070309020205020404" pitchFamily="49" charset="0"/>
              </a:rPr>
              <a:t>			 9  20  7   0  18</a:t>
            </a:r>
          </a:p>
          <a:p>
            <a:pPr>
              <a:buFont typeface="Wingdings" panose="05000000000000000000" pitchFamily="2" charset="2"/>
              <a:buNone/>
              <a:defRPr/>
            </a:pPr>
            <a:r>
              <a:rPr lang="en-GB" b="1" dirty="0">
                <a:latin typeface="Courier New" panose="02070309020205020404" pitchFamily="49" charset="0"/>
                <a:cs typeface="Courier New" panose="02070309020205020404" pitchFamily="49" charset="0"/>
              </a:rPr>
              <a:t>			 9 15  11   5   0</a:t>
            </a:r>
            <a:endParaRPr lang="en-US" b="1" dirty="0">
              <a:latin typeface="Courier New" panose="02070309020205020404" pitchFamily="49" charset="0"/>
              <a:cs typeface="Courier New" panose="02070309020205020404" pitchFamily="49" charset="0"/>
            </a:endParaRPr>
          </a:p>
        </p:txBody>
      </p:sp>
      <p:sp>
        <p:nvSpPr>
          <p:cNvPr id="101380" name="Line 4">
            <a:extLst>
              <a:ext uri="{FF2B5EF4-FFF2-40B4-BE49-F238E27FC236}">
                <a16:creationId xmlns:a16="http://schemas.microsoft.com/office/drawing/2014/main" id="{E5C5AB67-C88F-4259-B58A-6A889BF11926}"/>
              </a:ext>
            </a:extLst>
          </p:cNvPr>
          <p:cNvSpPr>
            <a:spLocks noChangeShapeType="1"/>
          </p:cNvSpPr>
          <p:nvPr/>
        </p:nvSpPr>
        <p:spPr bwMode="auto">
          <a:xfrm>
            <a:off x="1828800" y="1447800"/>
            <a:ext cx="0" cy="2667000"/>
          </a:xfrm>
          <a:prstGeom prst="line">
            <a:avLst/>
          </a:prstGeom>
          <a:noFill/>
          <a:ln w="5715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01381" name="Line 5">
            <a:extLst>
              <a:ext uri="{FF2B5EF4-FFF2-40B4-BE49-F238E27FC236}">
                <a16:creationId xmlns:a16="http://schemas.microsoft.com/office/drawing/2014/main" id="{FA742C54-DC44-4038-8BB3-671648634CFB}"/>
              </a:ext>
            </a:extLst>
          </p:cNvPr>
          <p:cNvSpPr>
            <a:spLocks noChangeShapeType="1"/>
          </p:cNvSpPr>
          <p:nvPr/>
        </p:nvSpPr>
        <p:spPr bwMode="auto">
          <a:xfrm>
            <a:off x="5867400" y="1447800"/>
            <a:ext cx="0" cy="2667000"/>
          </a:xfrm>
          <a:prstGeom prst="line">
            <a:avLst/>
          </a:prstGeom>
          <a:noFill/>
          <a:ln w="5715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420257239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Rectangle 3">
            <a:extLst>
              <a:ext uri="{FF2B5EF4-FFF2-40B4-BE49-F238E27FC236}">
                <a16:creationId xmlns:a16="http://schemas.microsoft.com/office/drawing/2014/main" id="{1AD2C8F3-EDDC-44B3-B55C-7673EF27E558}"/>
              </a:ext>
            </a:extLst>
          </p:cNvPr>
          <p:cNvSpPr>
            <a:spLocks noGrp="1" noChangeArrowheads="1"/>
          </p:cNvSpPr>
          <p:nvPr>
            <p:ph type="body" idx="1"/>
          </p:nvPr>
        </p:nvSpPr>
        <p:spPr>
          <a:xfrm>
            <a:off x="0" y="838200"/>
            <a:ext cx="9144000" cy="5181600"/>
          </a:xfrm>
        </p:spPr>
        <p:txBody>
          <a:bodyPr/>
          <a:lstStyle/>
          <a:p>
            <a:pPr algn="just"/>
            <a:r>
              <a:rPr lang="vi-VN" altLang="en-US" dirty="0">
                <a:latin typeface="Times New Roman" panose="02020603050405020304" pitchFamily="18" charset="0"/>
                <a:cs typeface="Times New Roman" panose="02020603050405020304" pitchFamily="18" charset="0"/>
              </a:rPr>
              <a:t>Ta có </a:t>
            </a:r>
            <a:r>
              <a:rPr lang="vi-VN" altLang="en-US" i="1" dirty="0">
                <a:latin typeface="Times New Roman" panose="02020603050405020304" pitchFamily="18" charset="0"/>
                <a:cs typeface="Times New Roman" panose="02020603050405020304" pitchFamily="18" charset="0"/>
              </a:rPr>
              <a:t> c</a:t>
            </a:r>
            <a:r>
              <a:rPr lang="vi-VN" altLang="en-US" i="1" baseline="-25000" dirty="0">
                <a:latin typeface="Times New Roman" panose="02020603050405020304" pitchFamily="18" charset="0"/>
                <a:cs typeface="Times New Roman" panose="02020603050405020304" pitchFamily="18" charset="0"/>
              </a:rPr>
              <a:t>min</a:t>
            </a:r>
            <a:r>
              <a:rPr lang="vi-VN" altLang="en-US" dirty="0">
                <a:latin typeface="Times New Roman" panose="02020603050405020304" pitchFamily="18" charset="0"/>
                <a:cs typeface="Times New Roman" panose="02020603050405020304" pitchFamily="18" charset="0"/>
              </a:rPr>
              <a:t> = 3. Quá trình thực hiện thuật toán được mô tả bởi cây tìm kiếm lời giải.</a:t>
            </a:r>
          </a:p>
          <a:p>
            <a:pPr algn="just"/>
            <a:r>
              <a:rPr lang="vi-VN" altLang="en-US" dirty="0">
                <a:latin typeface="Times New Roman" panose="02020603050405020304" pitchFamily="18" charset="0"/>
                <a:cs typeface="Times New Roman" panose="02020603050405020304" pitchFamily="18" charset="0"/>
              </a:rPr>
              <a:t>Thông tin được ghi trong các ô trên hình vẽ theo thứ tự sau: </a:t>
            </a:r>
          </a:p>
          <a:p>
            <a:pPr lvl="1" algn="just">
              <a:spcBef>
                <a:spcPts val="1800"/>
              </a:spcBef>
            </a:pPr>
            <a:r>
              <a:rPr lang="en-GB" altLang="en-US" dirty="0">
                <a:latin typeface="Times" panose="02020603050405020304" pitchFamily="18" charset="0"/>
                <a:cs typeface="Times" panose="02020603050405020304" pitchFamily="18" charset="0"/>
              </a:rPr>
              <a:t> </a:t>
            </a:r>
            <a:r>
              <a:rPr lang="en-GB" altLang="en-US" dirty="0" err="1">
                <a:latin typeface="Times" panose="02020603050405020304" pitchFamily="18" charset="0"/>
                <a:cs typeface="Times" panose="02020603050405020304" pitchFamily="18" charset="0"/>
              </a:rPr>
              <a:t>các</a:t>
            </a:r>
            <a:r>
              <a:rPr lang="en-GB" altLang="en-US" dirty="0">
                <a:latin typeface="Times" panose="02020603050405020304" pitchFamily="18" charset="0"/>
                <a:cs typeface="Times" panose="02020603050405020304" pitchFamily="18" charset="0"/>
              </a:rPr>
              <a:t> </a:t>
            </a:r>
            <a:r>
              <a:rPr lang="en-GB" altLang="en-US" dirty="0" err="1">
                <a:latin typeface="Times" panose="02020603050405020304" pitchFamily="18" charset="0"/>
                <a:cs typeface="Times" panose="02020603050405020304" pitchFamily="18" charset="0"/>
              </a:rPr>
              <a:t>thành</a:t>
            </a:r>
            <a:r>
              <a:rPr lang="en-GB" altLang="en-US" dirty="0">
                <a:latin typeface="Times" panose="02020603050405020304" pitchFamily="18" charset="0"/>
                <a:cs typeface="Times" panose="02020603050405020304" pitchFamily="18" charset="0"/>
              </a:rPr>
              <a:t> </a:t>
            </a:r>
            <a:r>
              <a:rPr lang="en-GB" altLang="en-US" dirty="0" err="1">
                <a:latin typeface="Times" panose="02020603050405020304" pitchFamily="18" charset="0"/>
                <a:cs typeface="Times" panose="02020603050405020304" pitchFamily="18" charset="0"/>
              </a:rPr>
              <a:t>phần</a:t>
            </a:r>
            <a:r>
              <a:rPr lang="en-GB" altLang="en-US" dirty="0">
                <a:latin typeface="Times" panose="02020603050405020304" pitchFamily="18" charset="0"/>
                <a:cs typeface="Times" panose="02020603050405020304" pitchFamily="18" charset="0"/>
              </a:rPr>
              <a:t> </a:t>
            </a:r>
            <a:r>
              <a:rPr lang="en-GB" altLang="en-US" dirty="0" err="1">
                <a:latin typeface="Times" panose="02020603050405020304" pitchFamily="18" charset="0"/>
                <a:cs typeface="Times" panose="02020603050405020304" pitchFamily="18" charset="0"/>
              </a:rPr>
              <a:t>của</a:t>
            </a:r>
            <a:r>
              <a:rPr lang="en-GB" altLang="en-US" dirty="0">
                <a:latin typeface="Times" panose="02020603050405020304" pitchFamily="18" charset="0"/>
                <a:cs typeface="Times" panose="02020603050405020304" pitchFamily="18" charset="0"/>
              </a:rPr>
              <a:t> </a:t>
            </a:r>
            <a:r>
              <a:rPr lang="en-GB" altLang="en-US" dirty="0" err="1">
                <a:latin typeface="Times" panose="02020603050405020304" pitchFamily="18" charset="0"/>
                <a:cs typeface="Times" panose="02020603050405020304" pitchFamily="18" charset="0"/>
              </a:rPr>
              <a:t>phương</a:t>
            </a:r>
            <a:r>
              <a:rPr lang="en-GB" altLang="en-US" dirty="0">
                <a:latin typeface="Times" panose="02020603050405020304" pitchFamily="18" charset="0"/>
                <a:cs typeface="Times" panose="02020603050405020304" pitchFamily="18" charset="0"/>
              </a:rPr>
              <a:t> </a:t>
            </a:r>
            <a:r>
              <a:rPr lang="en-GB" altLang="en-US" dirty="0" err="1">
                <a:latin typeface="Times" panose="02020603050405020304" pitchFamily="18" charset="0"/>
                <a:cs typeface="Times" panose="02020603050405020304" pitchFamily="18" charset="0"/>
              </a:rPr>
              <a:t>án</a:t>
            </a:r>
            <a:r>
              <a:rPr lang="en-GB" altLang="en-US" dirty="0">
                <a:latin typeface="Times" panose="02020603050405020304" pitchFamily="18" charset="0"/>
                <a:cs typeface="Times" panose="02020603050405020304" pitchFamily="18" charset="0"/>
              </a:rPr>
              <a:t> </a:t>
            </a:r>
            <a:r>
              <a:rPr lang="en-GB" altLang="en-US" dirty="0" err="1">
                <a:latin typeface="Times" panose="02020603050405020304" pitchFamily="18" charset="0"/>
                <a:cs typeface="Times" panose="02020603050405020304" pitchFamily="18" charset="0"/>
              </a:rPr>
              <a:t>bộ</a:t>
            </a:r>
            <a:r>
              <a:rPr lang="en-GB" altLang="en-US" dirty="0">
                <a:latin typeface="Times" panose="02020603050405020304" pitchFamily="18" charset="0"/>
                <a:cs typeface="Times" panose="02020603050405020304" pitchFamily="18" charset="0"/>
              </a:rPr>
              <a:t> </a:t>
            </a:r>
            <a:r>
              <a:rPr lang="en-GB" altLang="en-US" dirty="0" err="1">
                <a:latin typeface="Times" panose="02020603050405020304" pitchFamily="18" charset="0"/>
                <a:cs typeface="Times" panose="02020603050405020304" pitchFamily="18" charset="0"/>
              </a:rPr>
              <a:t>phận</a:t>
            </a:r>
            <a:r>
              <a:rPr lang="en-GB" altLang="en-US" dirty="0">
                <a:latin typeface="Times" panose="02020603050405020304" pitchFamily="18" charset="0"/>
                <a:cs typeface="Times" panose="02020603050405020304" pitchFamily="18" charset="0"/>
              </a:rPr>
              <a:t>, </a:t>
            </a:r>
          </a:p>
          <a:p>
            <a:pPr lvl="1" algn="just">
              <a:spcBef>
                <a:spcPts val="1800"/>
              </a:spcBef>
            </a:pPr>
            <a:r>
              <a:rPr lang="en-GB" altLang="en-US" dirty="0">
                <a:latin typeface="Times" panose="02020603050405020304" pitchFamily="18" charset="0"/>
                <a:cs typeface="Times" panose="02020603050405020304" pitchFamily="18" charset="0"/>
              </a:rPr>
              <a:t> </a:t>
            </a:r>
            <a:r>
              <a:rPr lang="en-GB" altLang="en-US" dirty="0">
                <a:latin typeface="Times" panose="02020603050405020304" pitchFamily="18" charset="0"/>
                <a:cs typeface="Times" panose="02020603050405020304" pitchFamily="18" charset="0"/>
                <a:sym typeface="Symbol" panose="05050102010706020507" pitchFamily="18" charset="2"/>
              </a:rPr>
              <a:t></a:t>
            </a:r>
            <a:r>
              <a:rPr lang="en-GB" altLang="en-US" dirty="0">
                <a:latin typeface="Times" panose="02020603050405020304" pitchFamily="18" charset="0"/>
                <a:cs typeface="Times" panose="02020603050405020304" pitchFamily="18" charset="0"/>
              </a:rPr>
              <a:t> </a:t>
            </a:r>
            <a:r>
              <a:rPr lang="en-GB" altLang="en-US" dirty="0" err="1">
                <a:latin typeface="Times" panose="02020603050405020304" pitchFamily="18" charset="0"/>
                <a:cs typeface="Times" panose="02020603050405020304" pitchFamily="18" charset="0"/>
              </a:rPr>
              <a:t>là</a:t>
            </a:r>
            <a:r>
              <a:rPr lang="en-GB" altLang="en-US" dirty="0">
                <a:latin typeface="Times" panose="02020603050405020304" pitchFamily="18" charset="0"/>
                <a:cs typeface="Times" panose="02020603050405020304" pitchFamily="18" charset="0"/>
              </a:rPr>
              <a:t> chi </a:t>
            </a:r>
            <a:r>
              <a:rPr lang="en-GB" altLang="en-US" dirty="0" err="1">
                <a:latin typeface="Times" panose="02020603050405020304" pitchFamily="18" charset="0"/>
                <a:cs typeface="Times" panose="02020603050405020304" pitchFamily="18" charset="0"/>
              </a:rPr>
              <a:t>phí</a:t>
            </a:r>
            <a:r>
              <a:rPr lang="en-GB" altLang="en-US" dirty="0">
                <a:latin typeface="Times" panose="02020603050405020304" pitchFamily="18" charset="0"/>
                <a:cs typeface="Times" panose="02020603050405020304" pitchFamily="18" charset="0"/>
              </a:rPr>
              <a:t> </a:t>
            </a:r>
            <a:r>
              <a:rPr lang="en-GB" altLang="en-US" dirty="0" err="1">
                <a:latin typeface="Times" panose="02020603050405020304" pitchFamily="18" charset="0"/>
                <a:cs typeface="Times" panose="02020603050405020304" pitchFamily="18" charset="0"/>
              </a:rPr>
              <a:t>theo</a:t>
            </a:r>
            <a:r>
              <a:rPr lang="en-GB" altLang="en-US" dirty="0">
                <a:latin typeface="Times" panose="02020603050405020304" pitchFamily="18" charset="0"/>
                <a:cs typeface="Times" panose="02020603050405020304" pitchFamily="18" charset="0"/>
              </a:rPr>
              <a:t> </a:t>
            </a:r>
            <a:r>
              <a:rPr lang="en-GB" altLang="en-US" dirty="0" err="1">
                <a:latin typeface="Times" panose="02020603050405020304" pitchFamily="18" charset="0"/>
                <a:cs typeface="Times" panose="02020603050405020304" pitchFamily="18" charset="0"/>
              </a:rPr>
              <a:t>hành</a:t>
            </a:r>
            <a:r>
              <a:rPr lang="en-GB" altLang="en-US" dirty="0">
                <a:latin typeface="Times" panose="02020603050405020304" pitchFamily="18" charset="0"/>
                <a:cs typeface="Times" panose="02020603050405020304" pitchFamily="18" charset="0"/>
              </a:rPr>
              <a:t> </a:t>
            </a:r>
            <a:r>
              <a:rPr lang="en-GB" altLang="en-US" dirty="0" err="1">
                <a:latin typeface="Times" panose="02020603050405020304" pitchFamily="18" charset="0"/>
                <a:cs typeface="Times" panose="02020603050405020304" pitchFamily="18" charset="0"/>
              </a:rPr>
              <a:t>trình</a:t>
            </a:r>
            <a:r>
              <a:rPr lang="en-GB" altLang="en-US" dirty="0">
                <a:latin typeface="Times" panose="02020603050405020304" pitchFamily="18" charset="0"/>
                <a:cs typeface="Times" panose="02020603050405020304" pitchFamily="18" charset="0"/>
              </a:rPr>
              <a:t> </a:t>
            </a:r>
            <a:r>
              <a:rPr lang="en-GB" altLang="en-US" dirty="0" err="1">
                <a:latin typeface="Times" panose="02020603050405020304" pitchFamily="18" charset="0"/>
                <a:cs typeface="Times" panose="02020603050405020304" pitchFamily="18" charset="0"/>
              </a:rPr>
              <a:t>bộ</a:t>
            </a:r>
            <a:r>
              <a:rPr lang="en-GB" altLang="en-US" dirty="0">
                <a:latin typeface="Times" panose="02020603050405020304" pitchFamily="18" charset="0"/>
                <a:cs typeface="Times" panose="02020603050405020304" pitchFamily="18" charset="0"/>
              </a:rPr>
              <a:t> </a:t>
            </a:r>
            <a:r>
              <a:rPr lang="en-GB" altLang="en-US" dirty="0" err="1">
                <a:latin typeface="Times" panose="02020603050405020304" pitchFamily="18" charset="0"/>
                <a:cs typeface="Times" panose="02020603050405020304" pitchFamily="18" charset="0"/>
              </a:rPr>
              <a:t>phận</a:t>
            </a:r>
            <a:r>
              <a:rPr lang="en-GB" altLang="en-US" dirty="0">
                <a:latin typeface="Times" panose="02020603050405020304" pitchFamily="18" charset="0"/>
                <a:cs typeface="Times" panose="02020603050405020304" pitchFamily="18" charset="0"/>
              </a:rPr>
              <a:t>,</a:t>
            </a:r>
          </a:p>
          <a:p>
            <a:pPr lvl="1" algn="just">
              <a:spcBef>
                <a:spcPts val="1800"/>
              </a:spcBef>
            </a:pPr>
            <a:r>
              <a:rPr lang="en-GB" altLang="en-US" dirty="0">
                <a:latin typeface="Times" panose="02020603050405020304" pitchFamily="18" charset="0"/>
                <a:cs typeface="Times" panose="02020603050405020304" pitchFamily="18" charset="0"/>
              </a:rPr>
              <a:t> </a:t>
            </a:r>
            <a:r>
              <a:rPr lang="en-GB" altLang="en-US" i="1" dirty="0">
                <a:latin typeface="Times" panose="02020603050405020304" pitchFamily="18" charset="0"/>
                <a:cs typeface="Times" panose="02020603050405020304" pitchFamily="18" charset="0"/>
              </a:rPr>
              <a:t>g</a:t>
            </a:r>
            <a:r>
              <a:rPr lang="en-GB" altLang="en-US" dirty="0">
                <a:latin typeface="Times" panose="02020603050405020304" pitchFamily="18" charset="0"/>
                <a:cs typeface="Times" panose="02020603050405020304" pitchFamily="18" charset="0"/>
              </a:rPr>
              <a:t> – </a:t>
            </a:r>
            <a:r>
              <a:rPr lang="en-GB" altLang="en-US" dirty="0" err="1">
                <a:latin typeface="Times" panose="02020603050405020304" pitchFamily="18" charset="0"/>
                <a:cs typeface="Times" panose="02020603050405020304" pitchFamily="18" charset="0"/>
              </a:rPr>
              <a:t>cận</a:t>
            </a:r>
            <a:r>
              <a:rPr lang="en-GB" altLang="en-US" dirty="0">
                <a:latin typeface="Times" panose="02020603050405020304" pitchFamily="18" charset="0"/>
                <a:cs typeface="Times" panose="02020603050405020304" pitchFamily="18" charset="0"/>
              </a:rPr>
              <a:t> </a:t>
            </a:r>
            <a:r>
              <a:rPr lang="en-GB" altLang="en-US" dirty="0" err="1">
                <a:latin typeface="Times" panose="02020603050405020304" pitchFamily="18" charset="0"/>
                <a:cs typeface="Times" panose="02020603050405020304" pitchFamily="18" charset="0"/>
              </a:rPr>
              <a:t>dưới</a:t>
            </a:r>
            <a:r>
              <a:rPr lang="en-GB" altLang="en-US" dirty="0">
                <a:latin typeface="Times" panose="02020603050405020304" pitchFamily="18" charset="0"/>
                <a:cs typeface="Times" panose="02020603050405020304" pitchFamily="18" charset="0"/>
              </a:rPr>
              <a:t> </a:t>
            </a:r>
            <a:r>
              <a:rPr lang="en-GB" altLang="en-US" dirty="0" err="1">
                <a:latin typeface="Times" panose="02020603050405020304" pitchFamily="18" charset="0"/>
                <a:cs typeface="Times" panose="02020603050405020304" pitchFamily="18" charset="0"/>
              </a:rPr>
              <a:t>của</a:t>
            </a:r>
            <a:r>
              <a:rPr lang="en-GB" altLang="en-US" dirty="0">
                <a:latin typeface="Times" panose="02020603050405020304" pitchFamily="18" charset="0"/>
                <a:cs typeface="Times" panose="02020603050405020304" pitchFamily="18" charset="0"/>
              </a:rPr>
              <a:t> </a:t>
            </a:r>
            <a:r>
              <a:rPr lang="en-GB" altLang="en-US" dirty="0" err="1">
                <a:latin typeface="Times" panose="02020603050405020304" pitchFamily="18" charset="0"/>
                <a:cs typeface="Times" panose="02020603050405020304" pitchFamily="18" charset="0"/>
              </a:rPr>
              <a:t>phương</a:t>
            </a:r>
            <a:r>
              <a:rPr lang="en-GB" altLang="en-US" dirty="0">
                <a:latin typeface="Times" panose="02020603050405020304" pitchFamily="18" charset="0"/>
                <a:cs typeface="Times" panose="02020603050405020304" pitchFamily="18" charset="0"/>
              </a:rPr>
              <a:t> </a:t>
            </a:r>
            <a:r>
              <a:rPr lang="en-GB" altLang="en-US" dirty="0" err="1">
                <a:latin typeface="Times" panose="02020603050405020304" pitchFamily="18" charset="0"/>
                <a:cs typeface="Times" panose="02020603050405020304" pitchFamily="18" charset="0"/>
              </a:rPr>
              <a:t>án</a:t>
            </a:r>
            <a:r>
              <a:rPr lang="en-GB" altLang="en-US" dirty="0">
                <a:latin typeface="Times" panose="02020603050405020304" pitchFamily="18" charset="0"/>
                <a:cs typeface="Times" panose="02020603050405020304" pitchFamily="18" charset="0"/>
              </a:rPr>
              <a:t> </a:t>
            </a:r>
            <a:r>
              <a:rPr lang="en-GB" altLang="en-US" dirty="0" err="1">
                <a:latin typeface="Times" panose="02020603050405020304" pitchFamily="18" charset="0"/>
                <a:cs typeface="Times" panose="02020603050405020304" pitchFamily="18" charset="0"/>
              </a:rPr>
              <a:t>bộ</a:t>
            </a:r>
            <a:r>
              <a:rPr lang="en-GB" altLang="en-US" dirty="0">
                <a:latin typeface="Times" panose="02020603050405020304" pitchFamily="18" charset="0"/>
                <a:cs typeface="Times" panose="02020603050405020304" pitchFamily="18" charset="0"/>
              </a:rPr>
              <a:t> </a:t>
            </a:r>
            <a:r>
              <a:rPr lang="en-GB" altLang="en-US" dirty="0" err="1">
                <a:latin typeface="Times" panose="02020603050405020304" pitchFamily="18" charset="0"/>
                <a:cs typeface="Times" panose="02020603050405020304" pitchFamily="18" charset="0"/>
              </a:rPr>
              <a:t>phận</a:t>
            </a:r>
            <a:r>
              <a:rPr lang="en-GB" altLang="en-US" dirty="0">
                <a:latin typeface="Times" panose="02020603050405020304" pitchFamily="18" charset="0"/>
                <a:cs typeface="Times" panose="02020603050405020304" pitchFamily="18" charset="0"/>
              </a:rPr>
              <a:t>.</a:t>
            </a:r>
            <a:endParaRPr lang="en-US" altLang="en-US"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269040562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Arrow Connector 11">
            <a:extLst>
              <a:ext uri="{FF2B5EF4-FFF2-40B4-BE49-F238E27FC236}">
                <a16:creationId xmlns:a16="http://schemas.microsoft.com/office/drawing/2014/main" id="{6F33ADBA-7FFE-4F50-9B8D-CDBAAF6280B8}"/>
              </a:ext>
            </a:extLst>
          </p:cNvPr>
          <p:cNvCxnSpPr>
            <a:stCxn id="10" idx="2"/>
          </p:cNvCxnSpPr>
          <p:nvPr/>
        </p:nvCxnSpPr>
        <p:spPr>
          <a:xfrm flipH="1">
            <a:off x="1095375" y="463550"/>
            <a:ext cx="2479675" cy="746125"/>
          </a:xfrm>
          <a:prstGeom prst="straightConnector1">
            <a:avLst/>
          </a:prstGeom>
          <a:ln w="31750">
            <a:solidFill>
              <a:schemeClr val="tx1"/>
            </a:solidFill>
            <a:tailEnd type="stealth"/>
          </a:ln>
        </p:spPr>
        <p:style>
          <a:lnRef idx="1">
            <a:schemeClr val="accent1"/>
          </a:lnRef>
          <a:fillRef idx="0">
            <a:schemeClr val="accent1"/>
          </a:fillRef>
          <a:effectRef idx="0">
            <a:schemeClr val="accent1"/>
          </a:effectRef>
          <a:fontRef idx="minor">
            <a:schemeClr val="tx1"/>
          </a:fontRef>
        </p:style>
      </p:cxnSp>
      <p:grpSp>
        <p:nvGrpSpPr>
          <p:cNvPr id="69" name="Group 68">
            <a:extLst>
              <a:ext uri="{FF2B5EF4-FFF2-40B4-BE49-F238E27FC236}">
                <a16:creationId xmlns:a16="http://schemas.microsoft.com/office/drawing/2014/main" id="{27141420-A91B-44FA-B611-85109C617D24}"/>
              </a:ext>
            </a:extLst>
          </p:cNvPr>
          <p:cNvGrpSpPr>
            <a:grpSpLocks/>
          </p:cNvGrpSpPr>
          <p:nvPr/>
        </p:nvGrpSpPr>
        <p:grpSpPr bwMode="auto">
          <a:xfrm>
            <a:off x="101600" y="1190625"/>
            <a:ext cx="3246438" cy="1076325"/>
            <a:chOff x="13730" y="1500034"/>
            <a:chExt cx="3423808" cy="919473"/>
          </a:xfrm>
        </p:grpSpPr>
        <p:sp>
          <p:nvSpPr>
            <p:cNvPr id="7" name="Rectangle 6">
              <a:extLst>
                <a:ext uri="{FF2B5EF4-FFF2-40B4-BE49-F238E27FC236}">
                  <a16:creationId xmlns:a16="http://schemas.microsoft.com/office/drawing/2014/main" id="{CCDFEC2C-F47E-4835-97B0-134FFAAB0C68}"/>
                </a:ext>
              </a:extLst>
            </p:cNvPr>
            <p:cNvSpPr/>
            <p:nvPr/>
          </p:nvSpPr>
          <p:spPr>
            <a:xfrm>
              <a:off x="37169" y="1500034"/>
              <a:ext cx="3400369" cy="919473"/>
            </a:xfrm>
            <a:prstGeom prst="rect">
              <a:avLst/>
            </a:prstGeom>
          </p:spPr>
          <p:txBody>
            <a:bodyPr>
              <a:spAutoFit/>
            </a:bodyPr>
            <a:lstStyle/>
            <a:p>
              <a:pPr>
                <a:defRPr/>
              </a:pPr>
              <a:r>
                <a:rPr lang="en-US" sz="1600">
                  <a:latin typeface="Times New Roman" panose="02020603050405020304" pitchFamily="18" charset="0"/>
                  <a:cs typeface="Times New Roman" panose="02020603050405020304" pitchFamily="18" charset="0"/>
                  <a:sym typeface="Symbol" panose="05050102010706020507" pitchFamily="18" charset="2"/>
                </a:rPr>
                <a:t>(2)</a:t>
              </a:r>
            </a:p>
            <a:p>
              <a:pPr marL="285750" indent="-285750">
                <a:buFont typeface="Symbol" panose="05050102010706020507" pitchFamily="18" charset="2"/>
                <a:buChar char="s"/>
                <a:defRPr/>
              </a:pPr>
              <a:r>
                <a:rPr lang="en-US" sz="1600">
                  <a:latin typeface="Times New Roman" panose="02020603050405020304" pitchFamily="18" charset="0"/>
                  <a:cs typeface="Times New Roman" panose="02020603050405020304" pitchFamily="18" charset="0"/>
                  <a:sym typeface="Symbol" panose="05050102010706020507" pitchFamily="18" charset="2"/>
                </a:rPr>
                <a:t>=  3</a:t>
              </a:r>
            </a:p>
            <a:p>
              <a:pPr>
                <a:defRPr/>
              </a:pPr>
              <a:r>
                <a:rPr lang="en-US" sz="1600">
                  <a:latin typeface="Times New Roman" panose="02020603050405020304" pitchFamily="18" charset="0"/>
                  <a:cs typeface="Times New Roman" panose="02020603050405020304" pitchFamily="18" charset="0"/>
                  <a:sym typeface="Symbol" panose="05050102010706020507" pitchFamily="18" charset="2"/>
                </a:rPr>
                <a:t>g = 3 +  4*3 = 15</a:t>
              </a:r>
            </a:p>
            <a:p>
              <a:pPr marL="285750" indent="-285750">
                <a:buFont typeface="Symbol" panose="05050102010706020507" pitchFamily="18" charset="2"/>
                <a:buChar char="s"/>
                <a:defRPr/>
              </a:pPr>
              <a:endParaRPr lang="en-US" sz="1600">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F4B66395-C581-4F7B-878A-3E4E56128FB7}"/>
                </a:ext>
              </a:extLst>
            </p:cNvPr>
            <p:cNvSpPr/>
            <p:nvPr/>
          </p:nvSpPr>
          <p:spPr>
            <a:xfrm>
              <a:off x="13730" y="1542075"/>
              <a:ext cx="1675908" cy="6699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71" name="Group 70">
            <a:extLst>
              <a:ext uri="{FF2B5EF4-FFF2-40B4-BE49-F238E27FC236}">
                <a16:creationId xmlns:a16="http://schemas.microsoft.com/office/drawing/2014/main" id="{DF70FE65-CAB4-4A25-BE48-C94298FB5CA1}"/>
              </a:ext>
            </a:extLst>
          </p:cNvPr>
          <p:cNvGrpSpPr>
            <a:grpSpLocks/>
          </p:cNvGrpSpPr>
          <p:nvPr/>
        </p:nvGrpSpPr>
        <p:grpSpPr bwMode="auto">
          <a:xfrm>
            <a:off x="68263" y="2270125"/>
            <a:ext cx="3008312" cy="758825"/>
            <a:chOff x="874841" y="3583359"/>
            <a:chExt cx="3008389" cy="759445"/>
          </a:xfrm>
        </p:grpSpPr>
        <p:sp>
          <p:nvSpPr>
            <p:cNvPr id="103482" name="Rectangle 33">
              <a:extLst>
                <a:ext uri="{FF2B5EF4-FFF2-40B4-BE49-F238E27FC236}">
                  <a16:creationId xmlns:a16="http://schemas.microsoft.com/office/drawing/2014/main" id="{6E302AF3-2902-48E7-BB97-29410EA3D4B9}"/>
                </a:ext>
              </a:extLst>
            </p:cNvPr>
            <p:cNvSpPr>
              <a:spLocks noChangeArrowheads="1"/>
            </p:cNvSpPr>
            <p:nvPr/>
          </p:nvSpPr>
          <p:spPr bwMode="auto">
            <a:xfrm>
              <a:off x="923821" y="3604140"/>
              <a:ext cx="2959409"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solidFill>
                    <a:schemeClr val="tx1"/>
                  </a:solidFill>
                  <a:latin typeface="Times New Roman" panose="02020603050405020304" pitchFamily="18" charset="0"/>
                  <a:cs typeface="Times New Roman" panose="02020603050405020304" pitchFamily="18" charset="0"/>
                </a:rPr>
                <a:t>(2,3);</a:t>
              </a:r>
              <a:r>
                <a:rPr lang="en-US" altLang="en-US" sz="1400">
                  <a:solidFill>
                    <a:schemeClr val="tx1"/>
                  </a:solidFill>
                  <a:latin typeface="Times New Roman" panose="02020603050405020304" pitchFamily="18" charset="0"/>
                  <a:cs typeface="Times New Roman" panose="02020603050405020304" pitchFamily="18" charset="0"/>
                  <a:sym typeface="Symbol" panose="05050102010706020507" pitchFamily="18" charset="2"/>
                </a:rPr>
                <a:t> </a:t>
              </a:r>
            </a:p>
            <a:p>
              <a:pPr>
                <a:spcBef>
                  <a:spcPct val="0"/>
                </a:spcBef>
                <a:buFontTx/>
                <a:buNone/>
              </a:pPr>
              <a:r>
                <a:rPr lang="en-US" altLang="en-US" sz="1400">
                  <a:solidFill>
                    <a:schemeClr val="tx1"/>
                  </a:solidFill>
                  <a:latin typeface="Times New Roman" panose="02020603050405020304" pitchFamily="18" charset="0"/>
                  <a:cs typeface="Times New Roman" panose="02020603050405020304" pitchFamily="18" charset="0"/>
                  <a:sym typeface="Symbol" panose="05050102010706020507" pitchFamily="18" charset="2"/>
                </a:rPr>
                <a:t> =3 + 4 = 7</a:t>
              </a:r>
            </a:p>
            <a:p>
              <a:pPr>
                <a:spcBef>
                  <a:spcPct val="0"/>
                </a:spcBef>
                <a:buFontTx/>
                <a:buNone/>
              </a:pPr>
              <a:r>
                <a:rPr lang="en-US" altLang="en-US" sz="1400">
                  <a:solidFill>
                    <a:schemeClr val="tx1"/>
                  </a:solidFill>
                  <a:latin typeface="Times New Roman" panose="02020603050405020304" pitchFamily="18" charset="0"/>
                  <a:cs typeface="Times New Roman" panose="02020603050405020304" pitchFamily="18" charset="0"/>
                  <a:sym typeface="Symbol" panose="05050102010706020507" pitchFamily="18" charset="2"/>
                </a:rPr>
                <a:t>g = 7 + 3*3 = 16</a:t>
              </a:r>
              <a:endParaRPr lang="en-US" altLang="en-US" sz="1400">
                <a:solidFill>
                  <a:schemeClr val="tx1"/>
                </a:solidFill>
                <a:latin typeface="Times New Roman" panose="02020603050405020304" pitchFamily="18" charset="0"/>
                <a:cs typeface="Times New Roman" panose="02020603050405020304" pitchFamily="18" charset="0"/>
              </a:endParaRPr>
            </a:p>
          </p:txBody>
        </p:sp>
        <p:sp>
          <p:nvSpPr>
            <p:cNvPr id="36" name="Rectangle 35">
              <a:extLst>
                <a:ext uri="{FF2B5EF4-FFF2-40B4-BE49-F238E27FC236}">
                  <a16:creationId xmlns:a16="http://schemas.microsoft.com/office/drawing/2014/main" id="{AC57B58E-DCF3-4527-ADE4-409DDBED78F3}"/>
                </a:ext>
              </a:extLst>
            </p:cNvPr>
            <p:cNvSpPr/>
            <p:nvPr/>
          </p:nvSpPr>
          <p:spPr>
            <a:xfrm>
              <a:off x="874841" y="3583359"/>
              <a:ext cx="1460537" cy="7022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29" name="Group 28">
            <a:extLst>
              <a:ext uri="{FF2B5EF4-FFF2-40B4-BE49-F238E27FC236}">
                <a16:creationId xmlns:a16="http://schemas.microsoft.com/office/drawing/2014/main" id="{6042C529-C396-48DE-A35F-93B70C8F93CC}"/>
              </a:ext>
            </a:extLst>
          </p:cNvPr>
          <p:cNvGrpSpPr>
            <a:grpSpLocks/>
          </p:cNvGrpSpPr>
          <p:nvPr/>
        </p:nvGrpSpPr>
        <p:grpSpPr bwMode="auto">
          <a:xfrm>
            <a:off x="2794000" y="23813"/>
            <a:ext cx="3041650" cy="439737"/>
            <a:chOff x="2794678" y="24226"/>
            <a:chExt cx="3040527" cy="438747"/>
          </a:xfrm>
        </p:grpSpPr>
        <p:grpSp>
          <p:nvGrpSpPr>
            <p:cNvPr id="103478" name="Group 27">
              <a:extLst>
                <a:ext uri="{FF2B5EF4-FFF2-40B4-BE49-F238E27FC236}">
                  <a16:creationId xmlns:a16="http://schemas.microsoft.com/office/drawing/2014/main" id="{2DED9B43-6F28-413F-9601-9F07C2EC77D3}"/>
                </a:ext>
              </a:extLst>
            </p:cNvPr>
            <p:cNvGrpSpPr>
              <a:grpSpLocks/>
            </p:cNvGrpSpPr>
            <p:nvPr/>
          </p:nvGrpSpPr>
          <p:grpSpPr bwMode="auto">
            <a:xfrm>
              <a:off x="2794678" y="24226"/>
              <a:ext cx="3040527" cy="438747"/>
              <a:chOff x="2794678" y="24226"/>
              <a:chExt cx="3040527" cy="438747"/>
            </a:xfrm>
          </p:grpSpPr>
          <p:sp>
            <p:nvSpPr>
              <p:cNvPr id="103480" name="Rectangle 5">
                <a:extLst>
                  <a:ext uri="{FF2B5EF4-FFF2-40B4-BE49-F238E27FC236}">
                    <a16:creationId xmlns:a16="http://schemas.microsoft.com/office/drawing/2014/main" id="{C0B3DAD5-1511-4016-8A35-8C31B1AD54C8}"/>
                  </a:ext>
                </a:extLst>
              </p:cNvPr>
              <p:cNvSpPr>
                <a:spLocks noChangeArrowheads="1"/>
              </p:cNvSpPr>
              <p:nvPr/>
            </p:nvSpPr>
            <p:spPr bwMode="auto">
              <a:xfrm>
                <a:off x="2973141" y="91132"/>
                <a:ext cx="286206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a:solidFill>
                      <a:schemeClr val="tx1"/>
                    </a:solidFill>
                  </a:rPr>
                  <a:t>Gốc, </a:t>
                </a:r>
              </a:p>
            </p:txBody>
          </p:sp>
          <p:sp>
            <p:nvSpPr>
              <p:cNvPr id="10" name="Rectangle 9">
                <a:extLst>
                  <a:ext uri="{FF2B5EF4-FFF2-40B4-BE49-F238E27FC236}">
                    <a16:creationId xmlns:a16="http://schemas.microsoft.com/office/drawing/2014/main" id="{566ABB1D-02AC-4960-99EA-D299D1AD5D67}"/>
                  </a:ext>
                </a:extLst>
              </p:cNvPr>
              <p:cNvSpPr/>
              <p:nvPr/>
            </p:nvSpPr>
            <p:spPr>
              <a:xfrm>
                <a:off x="2794678" y="24226"/>
                <a:ext cx="1561523" cy="4387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1" name="TextBox 10">
              <a:extLst>
                <a:ext uri="{FF2B5EF4-FFF2-40B4-BE49-F238E27FC236}">
                  <a16:creationId xmlns:a16="http://schemas.microsoft.com/office/drawing/2014/main" id="{A3BEA594-19B0-490A-9EA6-B73E7690C1F2}"/>
                </a:ext>
              </a:extLst>
            </p:cNvPr>
            <p:cNvSpPr txBox="1">
              <a:spLocks noRot="1" noChangeAspect="1" noMove="1" noResize="1" noEditPoints="1" noAdjustHandles="1" noChangeArrowheads="1" noChangeShapeType="1" noTextEdit="1"/>
            </p:cNvSpPr>
            <p:nvPr/>
          </p:nvSpPr>
          <p:spPr>
            <a:xfrm>
              <a:off x="3586596" y="118543"/>
              <a:ext cx="567784" cy="283732"/>
            </a:xfrm>
            <a:prstGeom prst="rect">
              <a:avLst/>
            </a:prstGeom>
            <a:blipFill rotWithShape="0">
              <a:blip r:embed="rId3"/>
              <a:stretch>
                <a:fillRect l="-19355" t="-25532" r="-25806" b="-51064"/>
              </a:stretch>
            </a:blipFill>
          </p:spPr>
          <p:txBody>
            <a:bodyPr/>
            <a:lstStyle/>
            <a:p>
              <a:pPr>
                <a:defRPr/>
              </a:pPr>
              <a:r>
                <a:rPr lang="en-US">
                  <a:noFill/>
                </a:rPr>
                <a:t> </a:t>
              </a:r>
            </a:p>
          </p:txBody>
        </p:sp>
      </p:grpSp>
      <p:cxnSp>
        <p:nvCxnSpPr>
          <p:cNvPr id="72" name="Straight Arrow Connector 71">
            <a:extLst>
              <a:ext uri="{FF2B5EF4-FFF2-40B4-BE49-F238E27FC236}">
                <a16:creationId xmlns:a16="http://schemas.microsoft.com/office/drawing/2014/main" id="{EE1C378B-D3AF-461B-BDA8-AB0F0593D1D4}"/>
              </a:ext>
            </a:extLst>
          </p:cNvPr>
          <p:cNvCxnSpPr/>
          <p:nvPr/>
        </p:nvCxnSpPr>
        <p:spPr>
          <a:xfrm>
            <a:off x="3575050" y="463550"/>
            <a:ext cx="1171575" cy="831850"/>
          </a:xfrm>
          <a:prstGeom prst="straightConnector1">
            <a:avLst/>
          </a:prstGeom>
          <a:ln w="31750">
            <a:solidFill>
              <a:schemeClr val="tx1"/>
            </a:solidFill>
            <a:tailEnd type="stealth"/>
          </a:ln>
        </p:spPr>
        <p:style>
          <a:lnRef idx="1">
            <a:schemeClr val="accent1"/>
          </a:lnRef>
          <a:fillRef idx="0">
            <a:schemeClr val="accent1"/>
          </a:fillRef>
          <a:effectRef idx="0">
            <a:schemeClr val="accent1"/>
          </a:effectRef>
          <a:fontRef idx="minor">
            <a:schemeClr val="tx1"/>
          </a:fontRef>
        </p:style>
      </p:cxnSp>
      <p:grpSp>
        <p:nvGrpSpPr>
          <p:cNvPr id="75" name="Group 74">
            <a:extLst>
              <a:ext uri="{FF2B5EF4-FFF2-40B4-BE49-F238E27FC236}">
                <a16:creationId xmlns:a16="http://schemas.microsoft.com/office/drawing/2014/main" id="{A0F19E01-F3A2-4663-84F8-6FA8B7B8D7AD}"/>
              </a:ext>
            </a:extLst>
          </p:cNvPr>
          <p:cNvGrpSpPr>
            <a:grpSpLocks/>
          </p:cNvGrpSpPr>
          <p:nvPr/>
        </p:nvGrpSpPr>
        <p:grpSpPr bwMode="auto">
          <a:xfrm>
            <a:off x="3897313" y="1295400"/>
            <a:ext cx="3197225" cy="981075"/>
            <a:chOff x="3950219" y="1822527"/>
            <a:chExt cx="3198489" cy="981290"/>
          </a:xfrm>
        </p:grpSpPr>
        <p:sp>
          <p:nvSpPr>
            <p:cNvPr id="103476" name="Rectangle 75">
              <a:extLst>
                <a:ext uri="{FF2B5EF4-FFF2-40B4-BE49-F238E27FC236}">
                  <a16:creationId xmlns:a16="http://schemas.microsoft.com/office/drawing/2014/main" id="{37398832-22E0-4412-A9AA-312039B4347D}"/>
                </a:ext>
              </a:extLst>
            </p:cNvPr>
            <p:cNvSpPr>
              <a:spLocks noChangeArrowheads="1"/>
            </p:cNvSpPr>
            <p:nvPr/>
          </p:nvSpPr>
          <p:spPr bwMode="auto">
            <a:xfrm>
              <a:off x="3950219" y="1849710"/>
              <a:ext cx="3198489"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solidFill>
                    <a:schemeClr val="tx1"/>
                  </a:solidFill>
                  <a:latin typeface="Times New Roman" panose="02020603050405020304" pitchFamily="18" charset="0"/>
                  <a:cs typeface="Times New Roman" panose="02020603050405020304" pitchFamily="18" charset="0"/>
                </a:rPr>
                <a:t>(3);</a:t>
              </a:r>
              <a:r>
                <a:rPr lang="en-US" altLang="en-US" sz="1400">
                  <a:solidFill>
                    <a:schemeClr val="tx1"/>
                  </a:solidFill>
                  <a:latin typeface="Times New Roman" panose="02020603050405020304" pitchFamily="18" charset="0"/>
                  <a:cs typeface="Times New Roman" panose="02020603050405020304" pitchFamily="18" charset="0"/>
                  <a:sym typeface="Symbol" panose="05050102010706020507" pitchFamily="18" charset="2"/>
                </a:rPr>
                <a:t> </a:t>
              </a:r>
            </a:p>
            <a:p>
              <a:pPr>
                <a:spcBef>
                  <a:spcPct val="0"/>
                </a:spcBef>
                <a:buFontTx/>
                <a:buNone/>
              </a:pPr>
              <a:r>
                <a:rPr lang="en-US" altLang="en-US" sz="1400">
                  <a:solidFill>
                    <a:schemeClr val="tx1"/>
                  </a:solidFill>
                  <a:latin typeface="Times New Roman" panose="02020603050405020304" pitchFamily="18" charset="0"/>
                  <a:cs typeface="Times New Roman" panose="02020603050405020304" pitchFamily="18" charset="0"/>
                  <a:sym typeface="Symbol" panose="05050102010706020507" pitchFamily="18" charset="2"/>
                </a:rPr>
                <a:t> = 14</a:t>
              </a:r>
            </a:p>
            <a:p>
              <a:pPr>
                <a:spcBef>
                  <a:spcPct val="0"/>
                </a:spcBef>
                <a:buFontTx/>
                <a:buNone/>
              </a:pPr>
              <a:r>
                <a:rPr lang="en-US" altLang="en-US" sz="1400">
                  <a:solidFill>
                    <a:schemeClr val="tx1"/>
                  </a:solidFill>
                  <a:latin typeface="Times New Roman" panose="02020603050405020304" pitchFamily="18" charset="0"/>
                  <a:cs typeface="Times New Roman" panose="02020603050405020304" pitchFamily="18" charset="0"/>
                  <a:sym typeface="Symbol" panose="05050102010706020507" pitchFamily="18" charset="2"/>
                </a:rPr>
                <a:t>g = 14 +4*3 = 26 </a:t>
              </a:r>
              <a:endParaRPr lang="en-US" altLang="en-US" sz="1400">
                <a:solidFill>
                  <a:schemeClr val="tx1"/>
                </a:solidFill>
                <a:latin typeface="Times New Roman" panose="02020603050405020304" pitchFamily="18" charset="0"/>
                <a:cs typeface="Times New Roman" panose="02020603050405020304" pitchFamily="18" charset="0"/>
              </a:endParaRPr>
            </a:p>
            <a:p>
              <a:pPr>
                <a:spcBef>
                  <a:spcPct val="0"/>
                </a:spcBef>
                <a:buFontTx/>
                <a:buNone/>
              </a:pPr>
              <a:r>
                <a:rPr lang="en-US" altLang="en-US" sz="1400">
                  <a:solidFill>
                    <a:schemeClr val="tx1"/>
                  </a:solidFill>
                  <a:latin typeface="Times New Roman" panose="02020603050405020304" pitchFamily="18" charset="0"/>
                  <a:cs typeface="Times New Roman" panose="02020603050405020304" pitchFamily="18" charset="0"/>
                </a:rPr>
                <a:t> </a:t>
              </a:r>
            </a:p>
          </p:txBody>
        </p:sp>
        <p:sp>
          <p:nvSpPr>
            <p:cNvPr id="77" name="Rectangle 76">
              <a:extLst>
                <a:ext uri="{FF2B5EF4-FFF2-40B4-BE49-F238E27FC236}">
                  <a16:creationId xmlns:a16="http://schemas.microsoft.com/office/drawing/2014/main" id="{02A14F23-2CB2-45BE-BC2C-33CD69A7D8E7}"/>
                </a:ext>
              </a:extLst>
            </p:cNvPr>
            <p:cNvSpPr/>
            <p:nvPr/>
          </p:nvSpPr>
          <p:spPr>
            <a:xfrm>
              <a:off x="3994687" y="1822527"/>
              <a:ext cx="1596068" cy="7542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cxnSp>
        <p:nvCxnSpPr>
          <p:cNvPr id="78" name="Straight Arrow Connector 77">
            <a:extLst>
              <a:ext uri="{FF2B5EF4-FFF2-40B4-BE49-F238E27FC236}">
                <a16:creationId xmlns:a16="http://schemas.microsoft.com/office/drawing/2014/main" id="{4E657A25-B1EF-4426-8BDB-30364AA59BCE}"/>
              </a:ext>
            </a:extLst>
          </p:cNvPr>
          <p:cNvCxnSpPr/>
          <p:nvPr/>
        </p:nvCxnSpPr>
        <p:spPr>
          <a:xfrm>
            <a:off x="3625850" y="479425"/>
            <a:ext cx="2360613" cy="760413"/>
          </a:xfrm>
          <a:prstGeom prst="straightConnector1">
            <a:avLst/>
          </a:prstGeom>
          <a:ln w="31750">
            <a:solidFill>
              <a:schemeClr val="tx1"/>
            </a:solidFill>
            <a:tailEnd type="stealth"/>
          </a:ln>
        </p:spPr>
        <p:style>
          <a:lnRef idx="1">
            <a:schemeClr val="accent1"/>
          </a:lnRef>
          <a:fillRef idx="0">
            <a:schemeClr val="accent1"/>
          </a:fillRef>
          <a:effectRef idx="0">
            <a:schemeClr val="accent1"/>
          </a:effectRef>
          <a:fontRef idx="minor">
            <a:schemeClr val="tx1"/>
          </a:fontRef>
        </p:style>
      </p:cxnSp>
      <p:grpSp>
        <p:nvGrpSpPr>
          <p:cNvPr id="88" name="Group 87">
            <a:extLst>
              <a:ext uri="{FF2B5EF4-FFF2-40B4-BE49-F238E27FC236}">
                <a16:creationId xmlns:a16="http://schemas.microsoft.com/office/drawing/2014/main" id="{AD690429-B3F6-4986-AEFA-04933C6278EE}"/>
              </a:ext>
            </a:extLst>
          </p:cNvPr>
          <p:cNvGrpSpPr>
            <a:grpSpLocks/>
          </p:cNvGrpSpPr>
          <p:nvPr/>
        </p:nvGrpSpPr>
        <p:grpSpPr bwMode="auto">
          <a:xfrm>
            <a:off x="5637213" y="1285875"/>
            <a:ext cx="3321050" cy="966788"/>
            <a:chOff x="4158363" y="1822527"/>
            <a:chExt cx="3198489" cy="965828"/>
          </a:xfrm>
        </p:grpSpPr>
        <p:sp>
          <p:nvSpPr>
            <p:cNvPr id="103474" name="Rectangle 88">
              <a:extLst>
                <a:ext uri="{FF2B5EF4-FFF2-40B4-BE49-F238E27FC236}">
                  <a16:creationId xmlns:a16="http://schemas.microsoft.com/office/drawing/2014/main" id="{51BEFB20-450B-4DCB-B5FF-ABDCCB4AE73B}"/>
                </a:ext>
              </a:extLst>
            </p:cNvPr>
            <p:cNvSpPr>
              <a:spLocks noChangeArrowheads="1"/>
            </p:cNvSpPr>
            <p:nvPr/>
          </p:nvSpPr>
          <p:spPr bwMode="auto">
            <a:xfrm>
              <a:off x="4158363" y="1834248"/>
              <a:ext cx="3198489"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solidFill>
                    <a:schemeClr val="tx1"/>
                  </a:solidFill>
                  <a:latin typeface="Times New Roman" panose="02020603050405020304" pitchFamily="18" charset="0"/>
                  <a:cs typeface="Times New Roman" panose="02020603050405020304" pitchFamily="18" charset="0"/>
                </a:rPr>
                <a:t>(4);</a:t>
              </a:r>
              <a:r>
                <a:rPr lang="en-US" altLang="en-US" sz="1400">
                  <a:solidFill>
                    <a:schemeClr val="tx1"/>
                  </a:solidFill>
                  <a:latin typeface="Times New Roman" panose="02020603050405020304" pitchFamily="18" charset="0"/>
                  <a:cs typeface="Times New Roman" panose="02020603050405020304" pitchFamily="18" charset="0"/>
                  <a:sym typeface="Symbol" panose="05050102010706020507" pitchFamily="18" charset="2"/>
                </a:rPr>
                <a:t> </a:t>
              </a:r>
            </a:p>
            <a:p>
              <a:pPr>
                <a:spcBef>
                  <a:spcPct val="0"/>
                </a:spcBef>
                <a:buFontTx/>
                <a:buNone/>
              </a:pPr>
              <a:r>
                <a:rPr lang="en-US" altLang="en-US" sz="1400">
                  <a:solidFill>
                    <a:schemeClr val="tx1"/>
                  </a:solidFill>
                  <a:latin typeface="Times New Roman" panose="02020603050405020304" pitchFamily="18" charset="0"/>
                  <a:cs typeface="Times New Roman" panose="02020603050405020304" pitchFamily="18" charset="0"/>
                  <a:sym typeface="Symbol" panose="05050102010706020507" pitchFamily="18" charset="2"/>
                </a:rPr>
                <a:t> = 18</a:t>
              </a:r>
            </a:p>
            <a:p>
              <a:pPr>
                <a:spcBef>
                  <a:spcPct val="0"/>
                </a:spcBef>
                <a:buFontTx/>
                <a:buNone/>
              </a:pPr>
              <a:r>
                <a:rPr lang="en-US" altLang="en-US" sz="1400">
                  <a:solidFill>
                    <a:schemeClr val="tx1"/>
                  </a:solidFill>
                  <a:latin typeface="Times New Roman" panose="02020603050405020304" pitchFamily="18" charset="0"/>
                  <a:cs typeface="Times New Roman" panose="02020603050405020304" pitchFamily="18" charset="0"/>
                  <a:sym typeface="Symbol" panose="05050102010706020507" pitchFamily="18" charset="2"/>
                </a:rPr>
                <a:t>g = 18 +4*3 = 30 </a:t>
              </a:r>
              <a:endParaRPr lang="en-US" altLang="en-US" sz="1400">
                <a:solidFill>
                  <a:schemeClr val="tx1"/>
                </a:solidFill>
                <a:latin typeface="Times New Roman" panose="02020603050405020304" pitchFamily="18" charset="0"/>
                <a:cs typeface="Times New Roman" panose="02020603050405020304" pitchFamily="18" charset="0"/>
              </a:endParaRPr>
            </a:p>
            <a:p>
              <a:pPr>
                <a:spcBef>
                  <a:spcPct val="0"/>
                </a:spcBef>
                <a:buFontTx/>
                <a:buNone/>
              </a:pPr>
              <a:r>
                <a:rPr lang="en-US" altLang="en-US" sz="1400">
                  <a:solidFill>
                    <a:schemeClr val="tx1"/>
                  </a:solidFill>
                  <a:latin typeface="Times New Roman" panose="02020603050405020304" pitchFamily="18" charset="0"/>
                  <a:cs typeface="Times New Roman" panose="02020603050405020304" pitchFamily="18" charset="0"/>
                </a:rPr>
                <a:t> </a:t>
              </a:r>
            </a:p>
          </p:txBody>
        </p:sp>
        <p:sp>
          <p:nvSpPr>
            <p:cNvPr id="90" name="Rectangle 89">
              <a:extLst>
                <a:ext uri="{FF2B5EF4-FFF2-40B4-BE49-F238E27FC236}">
                  <a16:creationId xmlns:a16="http://schemas.microsoft.com/office/drawing/2014/main" id="{3EE66177-EA78-42CD-ADE5-D97BA7B8618D}"/>
                </a:ext>
              </a:extLst>
            </p:cNvPr>
            <p:cNvSpPr/>
            <p:nvPr/>
          </p:nvSpPr>
          <p:spPr>
            <a:xfrm>
              <a:off x="4158363" y="1822527"/>
              <a:ext cx="1467758" cy="7660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91" name="Group 90">
            <a:extLst>
              <a:ext uri="{FF2B5EF4-FFF2-40B4-BE49-F238E27FC236}">
                <a16:creationId xmlns:a16="http://schemas.microsoft.com/office/drawing/2014/main" id="{4684865D-245F-426E-94B6-F3D5314D8527}"/>
              </a:ext>
            </a:extLst>
          </p:cNvPr>
          <p:cNvGrpSpPr>
            <a:grpSpLocks/>
          </p:cNvGrpSpPr>
          <p:nvPr/>
        </p:nvGrpSpPr>
        <p:grpSpPr bwMode="auto">
          <a:xfrm>
            <a:off x="7442200" y="1311275"/>
            <a:ext cx="3322638" cy="965200"/>
            <a:chOff x="4158363" y="1822527"/>
            <a:chExt cx="3198489" cy="965828"/>
          </a:xfrm>
        </p:grpSpPr>
        <p:sp>
          <p:nvSpPr>
            <p:cNvPr id="103472" name="Rectangle 91">
              <a:extLst>
                <a:ext uri="{FF2B5EF4-FFF2-40B4-BE49-F238E27FC236}">
                  <a16:creationId xmlns:a16="http://schemas.microsoft.com/office/drawing/2014/main" id="{DAAEE3CF-3933-46C1-AC0A-F0FDA83A38A1}"/>
                </a:ext>
              </a:extLst>
            </p:cNvPr>
            <p:cNvSpPr>
              <a:spLocks noChangeArrowheads="1"/>
            </p:cNvSpPr>
            <p:nvPr/>
          </p:nvSpPr>
          <p:spPr bwMode="auto">
            <a:xfrm>
              <a:off x="4158363" y="1834248"/>
              <a:ext cx="3198489"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solidFill>
                    <a:schemeClr val="tx1"/>
                  </a:solidFill>
                  <a:latin typeface="Times New Roman" panose="02020603050405020304" pitchFamily="18" charset="0"/>
                  <a:cs typeface="Times New Roman" panose="02020603050405020304" pitchFamily="18" charset="0"/>
                </a:rPr>
                <a:t>(5);</a:t>
              </a:r>
            </a:p>
            <a:p>
              <a:pPr>
                <a:spcBef>
                  <a:spcPct val="0"/>
                </a:spcBef>
                <a:buFontTx/>
                <a:buNone/>
              </a:pPr>
              <a:r>
                <a:rPr lang="en-US" altLang="en-US" sz="1400">
                  <a:solidFill>
                    <a:schemeClr val="tx1"/>
                  </a:solidFill>
                  <a:latin typeface="Times New Roman" panose="02020603050405020304" pitchFamily="18" charset="0"/>
                  <a:cs typeface="Times New Roman" panose="02020603050405020304" pitchFamily="18" charset="0"/>
                  <a:sym typeface="Symbol" panose="05050102010706020507" pitchFamily="18" charset="2"/>
                </a:rPr>
                <a:t> = 15</a:t>
              </a:r>
            </a:p>
            <a:p>
              <a:pPr>
                <a:spcBef>
                  <a:spcPct val="0"/>
                </a:spcBef>
                <a:buFontTx/>
                <a:buNone/>
              </a:pPr>
              <a:r>
                <a:rPr lang="en-US" altLang="en-US" sz="1400">
                  <a:solidFill>
                    <a:schemeClr val="tx1"/>
                  </a:solidFill>
                  <a:latin typeface="Times New Roman" panose="02020603050405020304" pitchFamily="18" charset="0"/>
                  <a:cs typeface="Times New Roman" panose="02020603050405020304" pitchFamily="18" charset="0"/>
                  <a:sym typeface="Symbol" panose="05050102010706020507" pitchFamily="18" charset="2"/>
                </a:rPr>
                <a:t>g = 15 +4*3 = 27</a:t>
              </a:r>
              <a:endParaRPr lang="en-US" altLang="en-US" sz="1400">
                <a:solidFill>
                  <a:schemeClr val="tx1"/>
                </a:solidFill>
                <a:latin typeface="Times New Roman" panose="02020603050405020304" pitchFamily="18" charset="0"/>
                <a:cs typeface="Times New Roman" panose="02020603050405020304" pitchFamily="18" charset="0"/>
              </a:endParaRPr>
            </a:p>
            <a:p>
              <a:pPr>
                <a:spcBef>
                  <a:spcPct val="0"/>
                </a:spcBef>
                <a:buFontTx/>
                <a:buNone/>
              </a:pPr>
              <a:r>
                <a:rPr lang="en-US" altLang="en-US" sz="1400">
                  <a:solidFill>
                    <a:schemeClr val="tx1"/>
                  </a:solidFill>
                  <a:latin typeface="Times New Roman" panose="02020603050405020304" pitchFamily="18" charset="0"/>
                  <a:cs typeface="Times New Roman" panose="02020603050405020304" pitchFamily="18" charset="0"/>
                </a:rPr>
                <a:t> </a:t>
              </a:r>
            </a:p>
          </p:txBody>
        </p:sp>
        <p:sp>
          <p:nvSpPr>
            <p:cNvPr id="93" name="Rectangle 92">
              <a:extLst>
                <a:ext uri="{FF2B5EF4-FFF2-40B4-BE49-F238E27FC236}">
                  <a16:creationId xmlns:a16="http://schemas.microsoft.com/office/drawing/2014/main" id="{4D060B4C-3356-4D20-9542-558FCA5CFFD5}"/>
                </a:ext>
              </a:extLst>
            </p:cNvPr>
            <p:cNvSpPr/>
            <p:nvPr/>
          </p:nvSpPr>
          <p:spPr>
            <a:xfrm>
              <a:off x="4158363" y="1822527"/>
              <a:ext cx="1613762" cy="7672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cxnSp>
        <p:nvCxnSpPr>
          <p:cNvPr id="94" name="Straight Arrow Connector 93">
            <a:extLst>
              <a:ext uri="{FF2B5EF4-FFF2-40B4-BE49-F238E27FC236}">
                <a16:creationId xmlns:a16="http://schemas.microsoft.com/office/drawing/2014/main" id="{6D130490-40AA-4271-A1F4-D1DCC3FE5AC3}"/>
              </a:ext>
            </a:extLst>
          </p:cNvPr>
          <p:cNvCxnSpPr/>
          <p:nvPr/>
        </p:nvCxnSpPr>
        <p:spPr>
          <a:xfrm>
            <a:off x="4356100" y="463550"/>
            <a:ext cx="3849688" cy="817563"/>
          </a:xfrm>
          <a:prstGeom prst="straightConnector1">
            <a:avLst/>
          </a:prstGeom>
          <a:ln w="317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4C3DECB3-92CD-4C5C-BEE4-EEDF7EB75948}"/>
              </a:ext>
            </a:extLst>
          </p:cNvPr>
          <p:cNvCxnSpPr/>
          <p:nvPr/>
        </p:nvCxnSpPr>
        <p:spPr>
          <a:xfrm flipH="1">
            <a:off x="862013" y="2024063"/>
            <a:ext cx="1587" cy="238125"/>
          </a:xfrm>
          <a:prstGeom prst="straightConnector1">
            <a:avLst/>
          </a:prstGeom>
          <a:ln w="3175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03437" name="Text Box 6">
            <a:extLst>
              <a:ext uri="{FF2B5EF4-FFF2-40B4-BE49-F238E27FC236}">
                <a16:creationId xmlns:a16="http://schemas.microsoft.com/office/drawing/2014/main" id="{82AA4349-D2AB-4FD7-B031-1075A0D2D0D5}"/>
              </a:ext>
            </a:extLst>
          </p:cNvPr>
          <p:cNvSpPr txBox="1">
            <a:spLocks noChangeArrowheads="1"/>
          </p:cNvSpPr>
          <p:nvPr/>
        </p:nvSpPr>
        <p:spPr bwMode="auto">
          <a:xfrm>
            <a:off x="5495925" y="5006975"/>
            <a:ext cx="2667000" cy="1477963"/>
          </a:xfrm>
          <a:prstGeom prst="rect">
            <a:avLst/>
          </a:prstGeom>
          <a:solidFill>
            <a:srgbClr val="FFFFFF"/>
          </a:solidFill>
          <a:ln w="12700">
            <a:solidFill>
              <a:schemeClr val="bg1"/>
            </a:solidFill>
            <a:miter lim="800000"/>
            <a:headEnd type="none" w="sm" len="sm"/>
            <a:tailEnd type="none" w="sm" len="sm"/>
          </a:ln>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GB" altLang="en-US" sz="1400">
                <a:latin typeface="Times New Roman" panose="02020603050405020304" pitchFamily="18" charset="0"/>
              </a:rPr>
              <a:t>                     </a:t>
            </a:r>
            <a:r>
              <a:rPr lang="en-GB" altLang="en-US" sz="1800">
                <a:latin typeface="Times New Roman" panose="02020603050405020304" pitchFamily="18" charset="0"/>
              </a:rPr>
              <a:t>0  3  14  18  15</a:t>
            </a:r>
          </a:p>
          <a:p>
            <a:pPr>
              <a:spcBef>
                <a:spcPct val="0"/>
              </a:spcBef>
              <a:buFontTx/>
              <a:buNone/>
            </a:pPr>
            <a:r>
              <a:rPr lang="en-GB" altLang="en-US" sz="1800">
                <a:latin typeface="Times New Roman" panose="02020603050405020304" pitchFamily="18" charset="0"/>
              </a:rPr>
              <a:t>	 3  0   4  22  20</a:t>
            </a:r>
          </a:p>
          <a:p>
            <a:pPr>
              <a:spcBef>
                <a:spcPct val="0"/>
              </a:spcBef>
              <a:buFontTx/>
              <a:buNone/>
            </a:pPr>
            <a:r>
              <a:rPr lang="en-GB" altLang="en-US" sz="1800">
                <a:latin typeface="Times New Roman" panose="02020603050405020304" pitchFamily="18" charset="0"/>
              </a:rPr>
              <a:t>      C =	17  9   0  16   4</a:t>
            </a:r>
          </a:p>
          <a:p>
            <a:pPr>
              <a:spcBef>
                <a:spcPct val="0"/>
              </a:spcBef>
              <a:buFontTx/>
              <a:buNone/>
            </a:pPr>
            <a:r>
              <a:rPr lang="en-GB" altLang="en-US" sz="1800">
                <a:latin typeface="Times New Roman" panose="02020603050405020304" pitchFamily="18" charset="0"/>
              </a:rPr>
              <a:t>	 9  20  7   0  18</a:t>
            </a:r>
          </a:p>
          <a:p>
            <a:pPr>
              <a:spcBef>
                <a:spcPct val="0"/>
              </a:spcBef>
              <a:buFontTx/>
              <a:buNone/>
            </a:pPr>
            <a:r>
              <a:rPr lang="en-GB" altLang="en-US" sz="1800">
                <a:latin typeface="Times New Roman" panose="02020603050405020304" pitchFamily="18" charset="0"/>
              </a:rPr>
              <a:t>	 9 15  11   5   0</a:t>
            </a:r>
            <a:endParaRPr lang="en-US" altLang="en-US" sz="1800">
              <a:latin typeface="Times New Roman" panose="02020603050405020304" pitchFamily="18" charset="0"/>
            </a:endParaRPr>
          </a:p>
        </p:txBody>
      </p:sp>
      <p:grpSp>
        <p:nvGrpSpPr>
          <p:cNvPr id="81" name="Group 80">
            <a:extLst>
              <a:ext uri="{FF2B5EF4-FFF2-40B4-BE49-F238E27FC236}">
                <a16:creationId xmlns:a16="http://schemas.microsoft.com/office/drawing/2014/main" id="{928F0C06-34D6-4D7E-BCD4-8C2907419924}"/>
              </a:ext>
            </a:extLst>
          </p:cNvPr>
          <p:cNvGrpSpPr>
            <a:grpSpLocks/>
          </p:cNvGrpSpPr>
          <p:nvPr/>
        </p:nvGrpSpPr>
        <p:grpSpPr bwMode="auto">
          <a:xfrm>
            <a:off x="50800" y="3230563"/>
            <a:ext cx="3008313" cy="758825"/>
            <a:chOff x="874840" y="3583359"/>
            <a:chExt cx="3008390" cy="759445"/>
          </a:xfrm>
        </p:grpSpPr>
        <p:sp>
          <p:nvSpPr>
            <p:cNvPr id="103470" name="Rectangle 81">
              <a:extLst>
                <a:ext uri="{FF2B5EF4-FFF2-40B4-BE49-F238E27FC236}">
                  <a16:creationId xmlns:a16="http://schemas.microsoft.com/office/drawing/2014/main" id="{CE009B16-9238-4E48-A2C8-D0FC01CE949C}"/>
                </a:ext>
              </a:extLst>
            </p:cNvPr>
            <p:cNvSpPr>
              <a:spLocks noChangeArrowheads="1"/>
            </p:cNvSpPr>
            <p:nvPr/>
          </p:nvSpPr>
          <p:spPr bwMode="auto">
            <a:xfrm>
              <a:off x="923821" y="3604140"/>
              <a:ext cx="2959409"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solidFill>
                    <a:schemeClr val="tx1"/>
                  </a:solidFill>
                  <a:latin typeface="Times New Roman" panose="02020603050405020304" pitchFamily="18" charset="0"/>
                  <a:cs typeface="Times New Roman" panose="02020603050405020304" pitchFamily="18" charset="0"/>
                </a:rPr>
                <a:t>(2,3,4);</a:t>
              </a:r>
              <a:r>
                <a:rPr lang="en-US" altLang="en-US" sz="1400">
                  <a:solidFill>
                    <a:schemeClr val="tx1"/>
                  </a:solidFill>
                  <a:latin typeface="Times New Roman" panose="02020603050405020304" pitchFamily="18" charset="0"/>
                  <a:cs typeface="Times New Roman" panose="02020603050405020304" pitchFamily="18" charset="0"/>
                  <a:sym typeface="Symbol" panose="05050102010706020507" pitchFamily="18" charset="2"/>
                </a:rPr>
                <a:t> </a:t>
              </a:r>
            </a:p>
            <a:p>
              <a:pPr>
                <a:spcBef>
                  <a:spcPct val="0"/>
                </a:spcBef>
                <a:buFontTx/>
                <a:buNone/>
              </a:pPr>
              <a:r>
                <a:rPr lang="en-US" altLang="en-US" sz="1400">
                  <a:solidFill>
                    <a:schemeClr val="tx1"/>
                  </a:solidFill>
                  <a:latin typeface="Times New Roman" panose="02020603050405020304" pitchFamily="18" charset="0"/>
                  <a:cs typeface="Times New Roman" panose="02020603050405020304" pitchFamily="18" charset="0"/>
                  <a:sym typeface="Symbol" panose="05050102010706020507" pitchFamily="18" charset="2"/>
                </a:rPr>
                <a:t> =7 +16 = 23</a:t>
              </a:r>
            </a:p>
            <a:p>
              <a:pPr>
                <a:spcBef>
                  <a:spcPct val="0"/>
                </a:spcBef>
                <a:buFontTx/>
                <a:buNone/>
              </a:pPr>
              <a:r>
                <a:rPr lang="en-US" altLang="en-US" sz="1400">
                  <a:solidFill>
                    <a:schemeClr val="tx1"/>
                  </a:solidFill>
                  <a:latin typeface="Times New Roman" panose="02020603050405020304" pitchFamily="18" charset="0"/>
                  <a:cs typeface="Times New Roman" panose="02020603050405020304" pitchFamily="18" charset="0"/>
                  <a:sym typeface="Symbol" panose="05050102010706020507" pitchFamily="18" charset="2"/>
                </a:rPr>
                <a:t>g = 23 + 2*3 =  29</a:t>
              </a:r>
              <a:endParaRPr lang="en-US" altLang="en-US" sz="1400">
                <a:solidFill>
                  <a:schemeClr val="tx1"/>
                </a:solidFill>
                <a:latin typeface="Times New Roman" panose="02020603050405020304" pitchFamily="18" charset="0"/>
                <a:cs typeface="Times New Roman" panose="02020603050405020304" pitchFamily="18" charset="0"/>
              </a:endParaRPr>
            </a:p>
          </p:txBody>
        </p:sp>
        <p:sp>
          <p:nvSpPr>
            <p:cNvPr id="87" name="Rectangle 86">
              <a:extLst>
                <a:ext uri="{FF2B5EF4-FFF2-40B4-BE49-F238E27FC236}">
                  <a16:creationId xmlns:a16="http://schemas.microsoft.com/office/drawing/2014/main" id="{B45CC6B9-DF58-4635-9B7C-75BCFA2B51EA}"/>
                </a:ext>
              </a:extLst>
            </p:cNvPr>
            <p:cNvSpPr/>
            <p:nvPr/>
          </p:nvSpPr>
          <p:spPr>
            <a:xfrm>
              <a:off x="874840" y="3583359"/>
              <a:ext cx="1546265" cy="7022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116" name="Group 115">
            <a:extLst>
              <a:ext uri="{FF2B5EF4-FFF2-40B4-BE49-F238E27FC236}">
                <a16:creationId xmlns:a16="http://schemas.microsoft.com/office/drawing/2014/main" id="{FF0A2F94-EDBC-44ED-83A5-EF6FACDDE7D1}"/>
              </a:ext>
            </a:extLst>
          </p:cNvPr>
          <p:cNvGrpSpPr>
            <a:grpSpLocks/>
          </p:cNvGrpSpPr>
          <p:nvPr/>
        </p:nvGrpSpPr>
        <p:grpSpPr bwMode="auto">
          <a:xfrm>
            <a:off x="23813" y="4187825"/>
            <a:ext cx="3008312" cy="544513"/>
            <a:chOff x="874840" y="3583359"/>
            <a:chExt cx="3008390" cy="544001"/>
          </a:xfrm>
        </p:grpSpPr>
        <p:sp>
          <p:nvSpPr>
            <p:cNvPr id="103468" name="Rectangle 116">
              <a:extLst>
                <a:ext uri="{FF2B5EF4-FFF2-40B4-BE49-F238E27FC236}">
                  <a16:creationId xmlns:a16="http://schemas.microsoft.com/office/drawing/2014/main" id="{97E5E1C9-7BD2-4604-8331-07DC1B2EF4E5}"/>
                </a:ext>
              </a:extLst>
            </p:cNvPr>
            <p:cNvSpPr>
              <a:spLocks noChangeArrowheads="1"/>
            </p:cNvSpPr>
            <p:nvPr/>
          </p:nvSpPr>
          <p:spPr bwMode="auto">
            <a:xfrm>
              <a:off x="923821" y="3604140"/>
              <a:ext cx="295940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solidFill>
                    <a:schemeClr val="tx1"/>
                  </a:solidFill>
                  <a:latin typeface="Times New Roman" panose="02020603050405020304" pitchFamily="18" charset="0"/>
                  <a:cs typeface="Times New Roman" panose="02020603050405020304" pitchFamily="18" charset="0"/>
                </a:rPr>
                <a:t>(2,3,4,5);</a:t>
              </a:r>
              <a:r>
                <a:rPr lang="en-US" altLang="en-US" sz="1400">
                  <a:solidFill>
                    <a:schemeClr val="tx1"/>
                  </a:solidFill>
                  <a:latin typeface="Times New Roman" panose="02020603050405020304" pitchFamily="18" charset="0"/>
                  <a:cs typeface="Times New Roman" panose="02020603050405020304" pitchFamily="18" charset="0"/>
                  <a:sym typeface="Symbol" panose="05050102010706020507" pitchFamily="18" charset="2"/>
                </a:rPr>
                <a:t> </a:t>
              </a:r>
            </a:p>
            <a:p>
              <a:pPr>
                <a:spcBef>
                  <a:spcPct val="0"/>
                </a:spcBef>
                <a:buFontTx/>
                <a:buNone/>
              </a:pPr>
              <a:r>
                <a:rPr lang="en-US" altLang="en-US" sz="1400">
                  <a:solidFill>
                    <a:schemeClr val="tx1"/>
                  </a:solidFill>
                  <a:latin typeface="Times New Roman" panose="02020603050405020304" pitchFamily="18" charset="0"/>
                  <a:cs typeface="Times New Roman" panose="02020603050405020304" pitchFamily="18" charset="0"/>
                  <a:sym typeface="Symbol" panose="05050102010706020507" pitchFamily="18" charset="2"/>
                </a:rPr>
                <a:t> =23 + 18 = 41</a:t>
              </a:r>
            </a:p>
          </p:txBody>
        </p:sp>
        <p:sp>
          <p:nvSpPr>
            <p:cNvPr id="118" name="Rectangle 117">
              <a:extLst>
                <a:ext uri="{FF2B5EF4-FFF2-40B4-BE49-F238E27FC236}">
                  <a16:creationId xmlns:a16="http://schemas.microsoft.com/office/drawing/2014/main" id="{CB607E28-A5E2-4AAF-B96F-513516471E76}"/>
                </a:ext>
              </a:extLst>
            </p:cNvPr>
            <p:cNvSpPr/>
            <p:nvPr/>
          </p:nvSpPr>
          <p:spPr>
            <a:xfrm>
              <a:off x="874840" y="3583359"/>
              <a:ext cx="1546265" cy="5440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cxnSp>
        <p:nvCxnSpPr>
          <p:cNvPr id="120" name="Straight Arrow Connector 119">
            <a:extLst>
              <a:ext uri="{FF2B5EF4-FFF2-40B4-BE49-F238E27FC236}">
                <a16:creationId xmlns:a16="http://schemas.microsoft.com/office/drawing/2014/main" id="{61C7B921-75DA-4753-98FA-65369465EFED}"/>
              </a:ext>
            </a:extLst>
          </p:cNvPr>
          <p:cNvCxnSpPr/>
          <p:nvPr/>
        </p:nvCxnSpPr>
        <p:spPr>
          <a:xfrm flipH="1">
            <a:off x="827088" y="2960688"/>
            <a:ext cx="1587" cy="238125"/>
          </a:xfrm>
          <a:prstGeom prst="straightConnector1">
            <a:avLst/>
          </a:prstGeom>
          <a:ln w="317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1B159518-78DE-4C12-B4BF-C21DEB5F0AFC}"/>
              </a:ext>
            </a:extLst>
          </p:cNvPr>
          <p:cNvCxnSpPr/>
          <p:nvPr/>
        </p:nvCxnSpPr>
        <p:spPr>
          <a:xfrm flipH="1">
            <a:off x="755650" y="3941763"/>
            <a:ext cx="1588" cy="236537"/>
          </a:xfrm>
          <a:prstGeom prst="straightConnector1">
            <a:avLst/>
          </a:prstGeom>
          <a:ln w="317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2B0B88A8-FDB4-4C64-9A8C-206BC177BD8F}"/>
              </a:ext>
            </a:extLst>
          </p:cNvPr>
          <p:cNvCxnSpPr/>
          <p:nvPr/>
        </p:nvCxnSpPr>
        <p:spPr>
          <a:xfrm flipH="1">
            <a:off x="774700" y="4740275"/>
            <a:ext cx="1588" cy="236538"/>
          </a:xfrm>
          <a:prstGeom prst="straightConnector1">
            <a:avLst/>
          </a:prstGeom>
          <a:ln w="31750">
            <a:solidFill>
              <a:schemeClr val="tx1"/>
            </a:solidFill>
            <a:tailEnd type="stealth"/>
          </a:ln>
        </p:spPr>
        <p:style>
          <a:lnRef idx="1">
            <a:schemeClr val="accent1"/>
          </a:lnRef>
          <a:fillRef idx="0">
            <a:schemeClr val="accent1"/>
          </a:fillRef>
          <a:effectRef idx="0">
            <a:schemeClr val="accent1"/>
          </a:effectRef>
          <a:fontRef idx="minor">
            <a:schemeClr val="tx1"/>
          </a:fontRef>
        </p:style>
      </p:cxnSp>
      <p:grpSp>
        <p:nvGrpSpPr>
          <p:cNvPr id="127" name="Group 126">
            <a:extLst>
              <a:ext uri="{FF2B5EF4-FFF2-40B4-BE49-F238E27FC236}">
                <a16:creationId xmlns:a16="http://schemas.microsoft.com/office/drawing/2014/main" id="{7496072C-9BAF-4A21-B265-298EF33B0461}"/>
              </a:ext>
            </a:extLst>
          </p:cNvPr>
          <p:cNvGrpSpPr>
            <a:grpSpLocks/>
          </p:cNvGrpSpPr>
          <p:nvPr/>
        </p:nvGrpSpPr>
        <p:grpSpPr bwMode="auto">
          <a:xfrm>
            <a:off x="1779588" y="2273300"/>
            <a:ext cx="3008312" cy="760413"/>
            <a:chOff x="874841" y="3583359"/>
            <a:chExt cx="3008389" cy="759445"/>
          </a:xfrm>
        </p:grpSpPr>
        <p:sp>
          <p:nvSpPr>
            <p:cNvPr id="103466" name="Rectangle 127">
              <a:extLst>
                <a:ext uri="{FF2B5EF4-FFF2-40B4-BE49-F238E27FC236}">
                  <a16:creationId xmlns:a16="http://schemas.microsoft.com/office/drawing/2014/main" id="{8D6A7E6E-F576-477C-B958-837E978BFEFE}"/>
                </a:ext>
              </a:extLst>
            </p:cNvPr>
            <p:cNvSpPr>
              <a:spLocks noChangeArrowheads="1"/>
            </p:cNvSpPr>
            <p:nvPr/>
          </p:nvSpPr>
          <p:spPr bwMode="auto">
            <a:xfrm>
              <a:off x="923821" y="3604140"/>
              <a:ext cx="2959409"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solidFill>
                    <a:schemeClr val="tx1"/>
                  </a:solidFill>
                  <a:latin typeface="Times New Roman" panose="02020603050405020304" pitchFamily="18" charset="0"/>
                  <a:cs typeface="Times New Roman" panose="02020603050405020304" pitchFamily="18" charset="0"/>
                </a:rPr>
                <a:t>(2,4);</a:t>
              </a:r>
              <a:r>
                <a:rPr lang="en-US" altLang="en-US" sz="1400">
                  <a:solidFill>
                    <a:schemeClr val="tx1"/>
                  </a:solidFill>
                  <a:latin typeface="Times New Roman" panose="02020603050405020304" pitchFamily="18" charset="0"/>
                  <a:cs typeface="Times New Roman" panose="02020603050405020304" pitchFamily="18" charset="0"/>
                  <a:sym typeface="Symbol" panose="05050102010706020507" pitchFamily="18" charset="2"/>
                </a:rPr>
                <a:t> </a:t>
              </a:r>
            </a:p>
            <a:p>
              <a:pPr>
                <a:spcBef>
                  <a:spcPct val="0"/>
                </a:spcBef>
                <a:buFontTx/>
                <a:buNone/>
              </a:pPr>
              <a:r>
                <a:rPr lang="en-US" altLang="en-US" sz="1400">
                  <a:solidFill>
                    <a:schemeClr val="tx1"/>
                  </a:solidFill>
                  <a:latin typeface="Times New Roman" panose="02020603050405020304" pitchFamily="18" charset="0"/>
                  <a:cs typeface="Times New Roman" panose="02020603050405020304" pitchFamily="18" charset="0"/>
                  <a:sym typeface="Symbol" panose="05050102010706020507" pitchFamily="18" charset="2"/>
                </a:rPr>
                <a:t> =3 + 22 = 25</a:t>
              </a:r>
            </a:p>
            <a:p>
              <a:pPr>
                <a:spcBef>
                  <a:spcPct val="0"/>
                </a:spcBef>
                <a:buFontTx/>
                <a:buNone/>
              </a:pPr>
              <a:r>
                <a:rPr lang="en-US" altLang="en-US" sz="1400">
                  <a:solidFill>
                    <a:schemeClr val="tx1"/>
                  </a:solidFill>
                  <a:latin typeface="Times New Roman" panose="02020603050405020304" pitchFamily="18" charset="0"/>
                  <a:cs typeface="Times New Roman" panose="02020603050405020304" pitchFamily="18" charset="0"/>
                  <a:sym typeface="Symbol" panose="05050102010706020507" pitchFamily="18" charset="2"/>
                </a:rPr>
                <a:t>g = 25 + 3*3 = 34</a:t>
              </a:r>
              <a:endParaRPr lang="en-US" altLang="en-US" sz="1400">
                <a:solidFill>
                  <a:schemeClr val="tx1"/>
                </a:solidFill>
                <a:latin typeface="Times New Roman" panose="02020603050405020304" pitchFamily="18" charset="0"/>
                <a:cs typeface="Times New Roman" panose="02020603050405020304" pitchFamily="18" charset="0"/>
              </a:endParaRPr>
            </a:p>
          </p:txBody>
        </p:sp>
        <p:sp>
          <p:nvSpPr>
            <p:cNvPr id="129" name="Rectangle 128">
              <a:extLst>
                <a:ext uri="{FF2B5EF4-FFF2-40B4-BE49-F238E27FC236}">
                  <a16:creationId xmlns:a16="http://schemas.microsoft.com/office/drawing/2014/main" id="{9A19AEA5-6A03-4DE3-A7CC-E2A57F02A351}"/>
                </a:ext>
              </a:extLst>
            </p:cNvPr>
            <p:cNvSpPr/>
            <p:nvPr/>
          </p:nvSpPr>
          <p:spPr>
            <a:xfrm>
              <a:off x="874841" y="3583359"/>
              <a:ext cx="1460537" cy="7023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130" name="Group 129">
            <a:extLst>
              <a:ext uri="{FF2B5EF4-FFF2-40B4-BE49-F238E27FC236}">
                <a16:creationId xmlns:a16="http://schemas.microsoft.com/office/drawing/2014/main" id="{9D804F13-10DA-4522-8FE6-1FF22149B040}"/>
              </a:ext>
            </a:extLst>
          </p:cNvPr>
          <p:cNvGrpSpPr>
            <a:grpSpLocks/>
          </p:cNvGrpSpPr>
          <p:nvPr/>
        </p:nvGrpSpPr>
        <p:grpSpPr bwMode="auto">
          <a:xfrm>
            <a:off x="1943100" y="3213100"/>
            <a:ext cx="3008313" cy="758825"/>
            <a:chOff x="874840" y="3583359"/>
            <a:chExt cx="3008390" cy="759445"/>
          </a:xfrm>
        </p:grpSpPr>
        <p:sp>
          <p:nvSpPr>
            <p:cNvPr id="103464" name="Rectangle 130">
              <a:extLst>
                <a:ext uri="{FF2B5EF4-FFF2-40B4-BE49-F238E27FC236}">
                  <a16:creationId xmlns:a16="http://schemas.microsoft.com/office/drawing/2014/main" id="{69867857-9DCA-43C9-A69C-9B6C500F74DF}"/>
                </a:ext>
              </a:extLst>
            </p:cNvPr>
            <p:cNvSpPr>
              <a:spLocks noChangeArrowheads="1"/>
            </p:cNvSpPr>
            <p:nvPr/>
          </p:nvSpPr>
          <p:spPr bwMode="auto">
            <a:xfrm>
              <a:off x="923821" y="3604140"/>
              <a:ext cx="2959409"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solidFill>
                    <a:schemeClr val="tx1"/>
                  </a:solidFill>
                  <a:latin typeface="Times New Roman" panose="02020603050405020304" pitchFamily="18" charset="0"/>
                  <a:cs typeface="Times New Roman" panose="02020603050405020304" pitchFamily="18" charset="0"/>
                </a:rPr>
                <a:t>(2,3,5);</a:t>
              </a:r>
              <a:r>
                <a:rPr lang="en-US" altLang="en-US" sz="1400">
                  <a:solidFill>
                    <a:schemeClr val="tx1"/>
                  </a:solidFill>
                  <a:latin typeface="Times New Roman" panose="02020603050405020304" pitchFamily="18" charset="0"/>
                  <a:cs typeface="Times New Roman" panose="02020603050405020304" pitchFamily="18" charset="0"/>
                  <a:sym typeface="Symbol" panose="05050102010706020507" pitchFamily="18" charset="2"/>
                </a:rPr>
                <a:t> </a:t>
              </a:r>
            </a:p>
            <a:p>
              <a:pPr>
                <a:spcBef>
                  <a:spcPct val="0"/>
                </a:spcBef>
                <a:buFontTx/>
                <a:buNone/>
              </a:pPr>
              <a:r>
                <a:rPr lang="en-US" altLang="en-US" sz="1400">
                  <a:solidFill>
                    <a:schemeClr val="tx1"/>
                  </a:solidFill>
                  <a:latin typeface="Times New Roman" panose="02020603050405020304" pitchFamily="18" charset="0"/>
                  <a:cs typeface="Times New Roman" panose="02020603050405020304" pitchFamily="18" charset="0"/>
                  <a:sym typeface="Symbol" panose="05050102010706020507" pitchFamily="18" charset="2"/>
                </a:rPr>
                <a:t> =7 +4 = 11</a:t>
              </a:r>
            </a:p>
            <a:p>
              <a:pPr>
                <a:spcBef>
                  <a:spcPct val="0"/>
                </a:spcBef>
                <a:buFontTx/>
                <a:buNone/>
              </a:pPr>
              <a:r>
                <a:rPr lang="en-US" altLang="en-US" sz="1400">
                  <a:solidFill>
                    <a:schemeClr val="tx1"/>
                  </a:solidFill>
                  <a:latin typeface="Times New Roman" panose="02020603050405020304" pitchFamily="18" charset="0"/>
                  <a:cs typeface="Times New Roman" panose="02020603050405020304" pitchFamily="18" charset="0"/>
                  <a:sym typeface="Symbol" panose="05050102010706020507" pitchFamily="18" charset="2"/>
                </a:rPr>
                <a:t>g = 11 + 2*3 =  17</a:t>
              </a:r>
              <a:endParaRPr lang="en-US" altLang="en-US" sz="1400">
                <a:solidFill>
                  <a:schemeClr val="tx1"/>
                </a:solidFill>
                <a:latin typeface="Times New Roman" panose="02020603050405020304" pitchFamily="18" charset="0"/>
                <a:cs typeface="Times New Roman" panose="02020603050405020304" pitchFamily="18" charset="0"/>
              </a:endParaRPr>
            </a:p>
          </p:txBody>
        </p:sp>
        <p:sp>
          <p:nvSpPr>
            <p:cNvPr id="132" name="Rectangle 131">
              <a:extLst>
                <a:ext uri="{FF2B5EF4-FFF2-40B4-BE49-F238E27FC236}">
                  <a16:creationId xmlns:a16="http://schemas.microsoft.com/office/drawing/2014/main" id="{8D9D828F-71A8-42EB-8A5F-7D32188528F6}"/>
                </a:ext>
              </a:extLst>
            </p:cNvPr>
            <p:cNvSpPr/>
            <p:nvPr/>
          </p:nvSpPr>
          <p:spPr>
            <a:xfrm>
              <a:off x="874840" y="3583359"/>
              <a:ext cx="1546265" cy="7022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133" name="Group 132">
            <a:extLst>
              <a:ext uri="{FF2B5EF4-FFF2-40B4-BE49-F238E27FC236}">
                <a16:creationId xmlns:a16="http://schemas.microsoft.com/office/drawing/2014/main" id="{EE9CE585-5687-4F45-92A1-6B16E39DA6F5}"/>
              </a:ext>
            </a:extLst>
          </p:cNvPr>
          <p:cNvGrpSpPr>
            <a:grpSpLocks/>
          </p:cNvGrpSpPr>
          <p:nvPr/>
        </p:nvGrpSpPr>
        <p:grpSpPr bwMode="auto">
          <a:xfrm>
            <a:off x="1908175" y="4149725"/>
            <a:ext cx="3008313" cy="542925"/>
            <a:chOff x="874840" y="3583359"/>
            <a:chExt cx="3008390" cy="544001"/>
          </a:xfrm>
        </p:grpSpPr>
        <p:sp>
          <p:nvSpPr>
            <p:cNvPr id="103462" name="Rectangle 133">
              <a:extLst>
                <a:ext uri="{FF2B5EF4-FFF2-40B4-BE49-F238E27FC236}">
                  <a16:creationId xmlns:a16="http://schemas.microsoft.com/office/drawing/2014/main" id="{3A7311A1-A999-4226-9432-D9E47EAEE1B0}"/>
                </a:ext>
              </a:extLst>
            </p:cNvPr>
            <p:cNvSpPr>
              <a:spLocks noChangeArrowheads="1"/>
            </p:cNvSpPr>
            <p:nvPr/>
          </p:nvSpPr>
          <p:spPr bwMode="auto">
            <a:xfrm>
              <a:off x="923821" y="3604140"/>
              <a:ext cx="295940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solidFill>
                    <a:schemeClr val="tx1"/>
                  </a:solidFill>
                  <a:latin typeface="Times New Roman" panose="02020603050405020304" pitchFamily="18" charset="0"/>
                  <a:cs typeface="Times New Roman" panose="02020603050405020304" pitchFamily="18" charset="0"/>
                </a:rPr>
                <a:t>(2,3,5,4);</a:t>
              </a:r>
              <a:r>
                <a:rPr lang="en-US" altLang="en-US" sz="1400">
                  <a:solidFill>
                    <a:schemeClr val="tx1"/>
                  </a:solidFill>
                  <a:latin typeface="Times New Roman" panose="02020603050405020304" pitchFamily="18" charset="0"/>
                  <a:cs typeface="Times New Roman" panose="02020603050405020304" pitchFamily="18" charset="0"/>
                  <a:sym typeface="Symbol" panose="05050102010706020507" pitchFamily="18" charset="2"/>
                </a:rPr>
                <a:t> </a:t>
              </a:r>
            </a:p>
            <a:p>
              <a:pPr>
                <a:spcBef>
                  <a:spcPct val="0"/>
                </a:spcBef>
                <a:buFontTx/>
                <a:buNone/>
              </a:pPr>
              <a:r>
                <a:rPr lang="en-US" altLang="en-US" sz="1400">
                  <a:solidFill>
                    <a:schemeClr val="tx1"/>
                  </a:solidFill>
                  <a:latin typeface="Times New Roman" panose="02020603050405020304" pitchFamily="18" charset="0"/>
                  <a:cs typeface="Times New Roman" panose="02020603050405020304" pitchFamily="18" charset="0"/>
                  <a:sym typeface="Symbol" panose="05050102010706020507" pitchFamily="18" charset="2"/>
                </a:rPr>
                <a:t> =11 + 5 = 16</a:t>
              </a:r>
            </a:p>
          </p:txBody>
        </p:sp>
        <p:sp>
          <p:nvSpPr>
            <p:cNvPr id="135" name="Rectangle 134">
              <a:extLst>
                <a:ext uri="{FF2B5EF4-FFF2-40B4-BE49-F238E27FC236}">
                  <a16:creationId xmlns:a16="http://schemas.microsoft.com/office/drawing/2014/main" id="{BDF55CFF-57C3-4E0F-90CD-5FC5DD125FFA}"/>
                </a:ext>
              </a:extLst>
            </p:cNvPr>
            <p:cNvSpPr/>
            <p:nvPr/>
          </p:nvSpPr>
          <p:spPr>
            <a:xfrm>
              <a:off x="874840" y="3583359"/>
              <a:ext cx="1546265" cy="5440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cxnSp>
        <p:nvCxnSpPr>
          <p:cNvPr id="136" name="Straight Arrow Connector 135">
            <a:extLst>
              <a:ext uri="{FF2B5EF4-FFF2-40B4-BE49-F238E27FC236}">
                <a16:creationId xmlns:a16="http://schemas.microsoft.com/office/drawing/2014/main" id="{EF3F5F30-A170-408F-AF46-7D46B1F8E3A1}"/>
              </a:ext>
            </a:extLst>
          </p:cNvPr>
          <p:cNvCxnSpPr/>
          <p:nvPr/>
        </p:nvCxnSpPr>
        <p:spPr>
          <a:xfrm flipH="1">
            <a:off x="2554288" y="3897313"/>
            <a:ext cx="1587" cy="236537"/>
          </a:xfrm>
          <a:prstGeom prst="straightConnector1">
            <a:avLst/>
          </a:prstGeom>
          <a:ln w="317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A664A6CA-2F6C-4A56-A82D-D297087B50B4}"/>
              </a:ext>
            </a:extLst>
          </p:cNvPr>
          <p:cNvCxnSpPr/>
          <p:nvPr/>
        </p:nvCxnSpPr>
        <p:spPr>
          <a:xfrm flipH="1">
            <a:off x="2625725" y="4689475"/>
            <a:ext cx="1588" cy="236538"/>
          </a:xfrm>
          <a:prstGeom prst="straightConnector1">
            <a:avLst/>
          </a:prstGeom>
          <a:ln w="317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9E141ECD-0B81-4F06-B54A-3E925A8D3662}"/>
              </a:ext>
            </a:extLst>
          </p:cNvPr>
          <p:cNvCxnSpPr>
            <a:stCxn id="36" idx="2"/>
          </p:cNvCxnSpPr>
          <p:nvPr/>
        </p:nvCxnSpPr>
        <p:spPr>
          <a:xfrm>
            <a:off x="798513" y="2971800"/>
            <a:ext cx="1649412" cy="241300"/>
          </a:xfrm>
          <a:prstGeom prst="straightConnector1">
            <a:avLst/>
          </a:prstGeom>
          <a:ln w="317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1721BB6E-6A8D-45E5-9C48-51DF6B29E5EB}"/>
              </a:ext>
            </a:extLst>
          </p:cNvPr>
          <p:cNvCxnSpPr/>
          <p:nvPr/>
        </p:nvCxnSpPr>
        <p:spPr>
          <a:xfrm>
            <a:off x="873125" y="2017713"/>
            <a:ext cx="1649413" cy="241300"/>
          </a:xfrm>
          <a:prstGeom prst="straightConnector1">
            <a:avLst/>
          </a:prstGeom>
          <a:ln w="31750">
            <a:solidFill>
              <a:schemeClr val="tx1"/>
            </a:solidFill>
            <a:tailEnd type="stealth"/>
          </a:ln>
        </p:spPr>
        <p:style>
          <a:lnRef idx="1">
            <a:schemeClr val="accent1"/>
          </a:lnRef>
          <a:fillRef idx="0">
            <a:schemeClr val="accent1"/>
          </a:fillRef>
          <a:effectRef idx="0">
            <a:schemeClr val="accent1"/>
          </a:effectRef>
          <a:fontRef idx="minor">
            <a:schemeClr val="tx1"/>
          </a:fontRef>
        </p:style>
      </p:cxnSp>
      <p:grpSp>
        <p:nvGrpSpPr>
          <p:cNvPr id="141" name="Group 140">
            <a:extLst>
              <a:ext uri="{FF2B5EF4-FFF2-40B4-BE49-F238E27FC236}">
                <a16:creationId xmlns:a16="http://schemas.microsoft.com/office/drawing/2014/main" id="{17CF4918-C0A8-4143-8514-BAE45A5C8AEB}"/>
              </a:ext>
            </a:extLst>
          </p:cNvPr>
          <p:cNvGrpSpPr>
            <a:grpSpLocks/>
          </p:cNvGrpSpPr>
          <p:nvPr/>
        </p:nvGrpSpPr>
        <p:grpSpPr bwMode="auto">
          <a:xfrm>
            <a:off x="3616325" y="2273300"/>
            <a:ext cx="3008313" cy="760413"/>
            <a:chOff x="874841" y="3583359"/>
            <a:chExt cx="3008389" cy="759445"/>
          </a:xfrm>
        </p:grpSpPr>
        <p:sp>
          <p:nvSpPr>
            <p:cNvPr id="103460" name="Rectangle 141">
              <a:extLst>
                <a:ext uri="{FF2B5EF4-FFF2-40B4-BE49-F238E27FC236}">
                  <a16:creationId xmlns:a16="http://schemas.microsoft.com/office/drawing/2014/main" id="{88983C3D-2AD9-42C3-AB0D-322C85F8DA64}"/>
                </a:ext>
              </a:extLst>
            </p:cNvPr>
            <p:cNvSpPr>
              <a:spLocks noChangeArrowheads="1"/>
            </p:cNvSpPr>
            <p:nvPr/>
          </p:nvSpPr>
          <p:spPr bwMode="auto">
            <a:xfrm>
              <a:off x="923821" y="3604140"/>
              <a:ext cx="2959409"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solidFill>
                    <a:schemeClr val="tx1"/>
                  </a:solidFill>
                  <a:latin typeface="Times New Roman" panose="02020603050405020304" pitchFamily="18" charset="0"/>
                  <a:cs typeface="Times New Roman" panose="02020603050405020304" pitchFamily="18" charset="0"/>
                </a:rPr>
                <a:t>(2,5);</a:t>
              </a:r>
              <a:r>
                <a:rPr lang="en-US" altLang="en-US" sz="1400">
                  <a:solidFill>
                    <a:schemeClr val="tx1"/>
                  </a:solidFill>
                  <a:latin typeface="Times New Roman" panose="02020603050405020304" pitchFamily="18" charset="0"/>
                  <a:cs typeface="Times New Roman" panose="02020603050405020304" pitchFamily="18" charset="0"/>
                  <a:sym typeface="Symbol" panose="05050102010706020507" pitchFamily="18" charset="2"/>
                </a:rPr>
                <a:t> </a:t>
              </a:r>
            </a:p>
            <a:p>
              <a:pPr>
                <a:spcBef>
                  <a:spcPct val="0"/>
                </a:spcBef>
                <a:buFontTx/>
                <a:buNone/>
              </a:pPr>
              <a:r>
                <a:rPr lang="en-US" altLang="en-US" sz="1400">
                  <a:solidFill>
                    <a:schemeClr val="tx1"/>
                  </a:solidFill>
                  <a:latin typeface="Times New Roman" panose="02020603050405020304" pitchFamily="18" charset="0"/>
                  <a:cs typeface="Times New Roman" panose="02020603050405020304" pitchFamily="18" charset="0"/>
                  <a:sym typeface="Symbol" panose="05050102010706020507" pitchFamily="18" charset="2"/>
                </a:rPr>
                <a:t> =3 + 20 = 23</a:t>
              </a:r>
            </a:p>
            <a:p>
              <a:pPr>
                <a:spcBef>
                  <a:spcPct val="0"/>
                </a:spcBef>
                <a:buFontTx/>
                <a:buNone/>
              </a:pPr>
              <a:r>
                <a:rPr lang="en-US" altLang="en-US" sz="1400">
                  <a:solidFill>
                    <a:schemeClr val="tx1"/>
                  </a:solidFill>
                  <a:latin typeface="Times New Roman" panose="02020603050405020304" pitchFamily="18" charset="0"/>
                  <a:cs typeface="Times New Roman" panose="02020603050405020304" pitchFamily="18" charset="0"/>
                  <a:sym typeface="Symbol" panose="05050102010706020507" pitchFamily="18" charset="2"/>
                </a:rPr>
                <a:t>g = 23 + 3*3 = 32</a:t>
              </a:r>
              <a:endParaRPr lang="en-US" altLang="en-US" sz="1400">
                <a:solidFill>
                  <a:schemeClr val="tx1"/>
                </a:solidFill>
                <a:latin typeface="Times New Roman" panose="02020603050405020304" pitchFamily="18" charset="0"/>
                <a:cs typeface="Times New Roman" panose="02020603050405020304" pitchFamily="18" charset="0"/>
              </a:endParaRPr>
            </a:p>
          </p:txBody>
        </p:sp>
        <p:sp>
          <p:nvSpPr>
            <p:cNvPr id="143" name="Rectangle 142">
              <a:extLst>
                <a:ext uri="{FF2B5EF4-FFF2-40B4-BE49-F238E27FC236}">
                  <a16:creationId xmlns:a16="http://schemas.microsoft.com/office/drawing/2014/main" id="{F8A603FF-3611-4CA5-96B5-DFAEC2573C4D}"/>
                </a:ext>
              </a:extLst>
            </p:cNvPr>
            <p:cNvSpPr/>
            <p:nvPr/>
          </p:nvSpPr>
          <p:spPr>
            <a:xfrm>
              <a:off x="874841" y="3583359"/>
              <a:ext cx="1460537" cy="7023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cxnSp>
        <p:nvCxnSpPr>
          <p:cNvPr id="144" name="Straight Arrow Connector 143">
            <a:extLst>
              <a:ext uri="{FF2B5EF4-FFF2-40B4-BE49-F238E27FC236}">
                <a16:creationId xmlns:a16="http://schemas.microsoft.com/office/drawing/2014/main" id="{1902EB7B-5A73-44B1-9C74-FC9D67DC89E0}"/>
              </a:ext>
            </a:extLst>
          </p:cNvPr>
          <p:cNvCxnSpPr/>
          <p:nvPr/>
        </p:nvCxnSpPr>
        <p:spPr>
          <a:xfrm>
            <a:off x="1658938" y="2000250"/>
            <a:ext cx="2332037" cy="265113"/>
          </a:xfrm>
          <a:prstGeom prst="straightConnector1">
            <a:avLst/>
          </a:prstGeom>
          <a:ln w="3175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45" name="TextBox 144">
            <a:extLst>
              <a:ext uri="{FF2B5EF4-FFF2-40B4-BE49-F238E27FC236}">
                <a16:creationId xmlns:a16="http://schemas.microsoft.com/office/drawing/2014/main" id="{85968176-9806-4204-A7DE-982661FE32AD}"/>
              </a:ext>
            </a:extLst>
          </p:cNvPr>
          <p:cNvSpPr txBox="1">
            <a:spLocks noRot="1" noChangeAspect="1" noMove="1" noResize="1" noEditPoints="1" noAdjustHandles="1" noChangeArrowheads="1" noChangeShapeType="1" noTextEdit="1"/>
          </p:cNvSpPr>
          <p:nvPr/>
        </p:nvSpPr>
        <p:spPr>
          <a:xfrm>
            <a:off x="5001452" y="3901421"/>
            <a:ext cx="3723853" cy="313034"/>
          </a:xfrm>
          <a:prstGeom prst="rect">
            <a:avLst/>
          </a:prstGeom>
          <a:blipFill rotWithShape="0">
            <a:blip r:embed="rId4"/>
            <a:stretch>
              <a:fillRect l="-491" t="-1961" b="-19608"/>
            </a:stretch>
          </a:blipFill>
        </p:spPr>
        <p:txBody>
          <a:bodyPr/>
          <a:lstStyle/>
          <a:p>
            <a:pPr>
              <a:defRPr/>
            </a:pPr>
            <a:r>
              <a:rPr lang="en-US">
                <a:noFill/>
              </a:rPr>
              <a:t> </a:t>
            </a:r>
          </a:p>
        </p:txBody>
      </p:sp>
      <p:cxnSp>
        <p:nvCxnSpPr>
          <p:cNvPr id="146" name="Straight Arrow Connector 145">
            <a:extLst>
              <a:ext uri="{FF2B5EF4-FFF2-40B4-BE49-F238E27FC236}">
                <a16:creationId xmlns:a16="http://schemas.microsoft.com/office/drawing/2014/main" id="{D92F17CD-676D-4EE3-AC3C-C47A20B85904}"/>
              </a:ext>
            </a:extLst>
          </p:cNvPr>
          <p:cNvCxnSpPr/>
          <p:nvPr/>
        </p:nvCxnSpPr>
        <p:spPr>
          <a:xfrm flipV="1">
            <a:off x="6000750" y="2078038"/>
            <a:ext cx="2022475" cy="1747837"/>
          </a:xfrm>
          <a:prstGeom prst="straightConnector1">
            <a:avLst/>
          </a:prstGeom>
          <a:ln w="317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F97273B4-8AC3-4FBA-8E13-237DC1B0E222}"/>
              </a:ext>
            </a:extLst>
          </p:cNvPr>
          <p:cNvCxnSpPr/>
          <p:nvPr/>
        </p:nvCxnSpPr>
        <p:spPr>
          <a:xfrm flipV="1">
            <a:off x="5986463" y="2049463"/>
            <a:ext cx="563562" cy="1776412"/>
          </a:xfrm>
          <a:prstGeom prst="straightConnector1">
            <a:avLst/>
          </a:prstGeom>
          <a:ln w="317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88E21B59-D9BA-4983-B18C-7208014D315C}"/>
              </a:ext>
            </a:extLst>
          </p:cNvPr>
          <p:cNvCxnSpPr/>
          <p:nvPr/>
        </p:nvCxnSpPr>
        <p:spPr>
          <a:xfrm flipH="1" flipV="1">
            <a:off x="5407025" y="2024063"/>
            <a:ext cx="579438" cy="1801812"/>
          </a:xfrm>
          <a:prstGeom prst="straightConnector1">
            <a:avLst/>
          </a:prstGeom>
          <a:ln w="317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7816248C-3B2E-4A0B-825E-1DCFA7890EE9}"/>
              </a:ext>
            </a:extLst>
          </p:cNvPr>
          <p:cNvCxnSpPr/>
          <p:nvPr/>
        </p:nvCxnSpPr>
        <p:spPr>
          <a:xfrm flipH="1" flipV="1">
            <a:off x="5084763" y="2720975"/>
            <a:ext cx="908050" cy="1119188"/>
          </a:xfrm>
          <a:prstGeom prst="straightConnector1">
            <a:avLst/>
          </a:prstGeom>
          <a:ln w="317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50" name="Straight Arrow Connector 149">
            <a:extLst>
              <a:ext uri="{FF2B5EF4-FFF2-40B4-BE49-F238E27FC236}">
                <a16:creationId xmlns:a16="http://schemas.microsoft.com/office/drawing/2014/main" id="{C8AB607E-F221-48CA-9ADD-C608C2AD18CE}"/>
              </a:ext>
            </a:extLst>
          </p:cNvPr>
          <p:cNvCxnSpPr/>
          <p:nvPr/>
        </p:nvCxnSpPr>
        <p:spPr>
          <a:xfrm flipH="1" flipV="1">
            <a:off x="3240088" y="2967038"/>
            <a:ext cx="2782887" cy="862012"/>
          </a:xfrm>
          <a:prstGeom prst="straightConnector1">
            <a:avLst/>
          </a:prstGeom>
          <a:ln w="3175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F3BA4B73-E354-4E2B-B2F0-3CF9020BDE88}"/>
              </a:ext>
            </a:extLst>
          </p:cNvPr>
          <p:cNvSpPr txBox="1">
            <a:spLocks noRot="1" noChangeAspect="1" noMove="1" noResize="1" noEditPoints="1" noAdjustHandles="1" noChangeArrowheads="1" noChangeShapeType="1" noTextEdit="1"/>
          </p:cNvSpPr>
          <p:nvPr/>
        </p:nvSpPr>
        <p:spPr>
          <a:xfrm>
            <a:off x="-56009" y="4948237"/>
            <a:ext cx="2302768" cy="743922"/>
          </a:xfrm>
          <a:prstGeom prst="rect">
            <a:avLst/>
          </a:prstGeom>
          <a:blipFill rotWithShape="0">
            <a:blip r:embed="rId5"/>
            <a:stretch>
              <a:fillRect l="-794" t="-1639" b="-7377"/>
            </a:stretch>
          </a:blipFill>
        </p:spPr>
        <p:txBody>
          <a:bodyPr/>
          <a:lstStyle/>
          <a:p>
            <a:r>
              <a:rPr lang="en-US">
                <a:noFill/>
              </a:rPr>
              <a:t> </a:t>
            </a:r>
          </a:p>
        </p:txBody>
      </p:sp>
      <p:sp>
        <p:nvSpPr>
          <p:cNvPr id="63" name="TextBox 62">
            <a:extLst>
              <a:ext uri="{FF2B5EF4-FFF2-40B4-BE49-F238E27FC236}">
                <a16:creationId xmlns:a16="http://schemas.microsoft.com/office/drawing/2014/main" id="{CC78279A-69B7-47EA-A006-DD92FF9B7B0D}"/>
              </a:ext>
            </a:extLst>
          </p:cNvPr>
          <p:cNvSpPr txBox="1">
            <a:spLocks noRot="1" noChangeAspect="1" noMove="1" noResize="1" noEditPoints="1" noAdjustHandles="1" noChangeArrowheads="1" noChangeShapeType="1" noTextEdit="1"/>
          </p:cNvSpPr>
          <p:nvPr/>
        </p:nvSpPr>
        <p:spPr>
          <a:xfrm>
            <a:off x="2252887" y="4931843"/>
            <a:ext cx="2302768" cy="743922"/>
          </a:xfrm>
          <a:prstGeom prst="rect">
            <a:avLst/>
          </a:prstGeom>
          <a:blipFill rotWithShape="0">
            <a:blip r:embed="rId6"/>
            <a:stretch>
              <a:fillRect l="-796" t="-1639" b="-8197"/>
            </a:stretch>
          </a:blipFill>
        </p:spPr>
        <p:txBody>
          <a:bodyPr/>
          <a:lstStyle/>
          <a:p>
            <a:r>
              <a:rPr lang="en-US">
                <a:noFill/>
              </a:rPr>
              <a:t> </a:t>
            </a:r>
          </a:p>
        </p:txBody>
      </p:sp>
    </p:spTree>
    <p:extLst>
      <p:ext uri="{BB962C8B-B14F-4D97-AF65-F5344CB8AC3E}">
        <p14:creationId xmlns:p14="http://schemas.microsoft.com/office/powerpoint/2010/main" val="3576458893"/>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down)">
                                      <p:cBhvr>
                                        <p:cTn id="7" dur="500"/>
                                        <p:tgtEl>
                                          <p:spTgt spid="2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up)">
                                      <p:cBhvr>
                                        <p:cTn id="12" dur="500"/>
                                        <p:tgtEl>
                                          <p:spTgt spid="12"/>
                                        </p:tgtEl>
                                      </p:cBhvr>
                                    </p:animEffect>
                                  </p:childTnLst>
                                </p:cTn>
                              </p:par>
                            </p:childTnLst>
                          </p:cTn>
                        </p:par>
                        <p:par>
                          <p:cTn id="13" fill="hold" nodeType="afterGroup">
                            <p:stCondLst>
                              <p:cond delay="500"/>
                            </p:stCondLst>
                            <p:childTnLst>
                              <p:par>
                                <p:cTn id="14" presetID="22" presetClass="entr" presetSubtype="4" fill="hold" nodeType="afterEffect">
                                  <p:stCondLst>
                                    <p:cond delay="0"/>
                                  </p:stCondLst>
                                  <p:childTnLst>
                                    <p:set>
                                      <p:cBhvr>
                                        <p:cTn id="15" dur="1" fill="hold">
                                          <p:stCondLst>
                                            <p:cond delay="0"/>
                                          </p:stCondLst>
                                        </p:cTn>
                                        <p:tgtEl>
                                          <p:spTgt spid="69"/>
                                        </p:tgtEl>
                                        <p:attrNameLst>
                                          <p:attrName>style.visibility</p:attrName>
                                        </p:attrNameLst>
                                      </p:cBhvr>
                                      <p:to>
                                        <p:strVal val="visible"/>
                                      </p:to>
                                    </p:set>
                                    <p:animEffect transition="in" filter="wipe(down)">
                                      <p:cBhvr>
                                        <p:cTn id="16" dur="500"/>
                                        <p:tgtEl>
                                          <p:spTgt spid="6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nodeType="clickEffect">
                                  <p:stCondLst>
                                    <p:cond delay="0"/>
                                  </p:stCondLst>
                                  <p:childTnLst>
                                    <p:set>
                                      <p:cBhvr>
                                        <p:cTn id="20" dur="1" fill="hold">
                                          <p:stCondLst>
                                            <p:cond delay="0"/>
                                          </p:stCondLst>
                                        </p:cTn>
                                        <p:tgtEl>
                                          <p:spTgt spid="108"/>
                                        </p:tgtEl>
                                        <p:attrNameLst>
                                          <p:attrName>style.visibility</p:attrName>
                                        </p:attrNameLst>
                                      </p:cBhvr>
                                      <p:to>
                                        <p:strVal val="visible"/>
                                      </p:to>
                                    </p:set>
                                    <p:animEffect transition="in" filter="wipe(up)">
                                      <p:cBhvr>
                                        <p:cTn id="21" dur="500"/>
                                        <p:tgtEl>
                                          <p:spTgt spid="108"/>
                                        </p:tgtEl>
                                      </p:cBhvr>
                                    </p:animEffect>
                                  </p:childTnLst>
                                </p:cTn>
                              </p:par>
                            </p:childTnLst>
                          </p:cTn>
                        </p:par>
                        <p:par>
                          <p:cTn id="22" fill="hold" nodeType="afterGroup">
                            <p:stCondLst>
                              <p:cond delay="500"/>
                            </p:stCondLst>
                            <p:childTnLst>
                              <p:par>
                                <p:cTn id="23" presetID="22" presetClass="entr" presetSubtype="4" fill="hold" nodeType="afterEffect">
                                  <p:stCondLst>
                                    <p:cond delay="0"/>
                                  </p:stCondLst>
                                  <p:childTnLst>
                                    <p:set>
                                      <p:cBhvr>
                                        <p:cTn id="24" dur="1" fill="hold">
                                          <p:stCondLst>
                                            <p:cond delay="0"/>
                                          </p:stCondLst>
                                        </p:cTn>
                                        <p:tgtEl>
                                          <p:spTgt spid="71"/>
                                        </p:tgtEl>
                                        <p:attrNameLst>
                                          <p:attrName>style.visibility</p:attrName>
                                        </p:attrNameLst>
                                      </p:cBhvr>
                                      <p:to>
                                        <p:strVal val="visible"/>
                                      </p:to>
                                    </p:set>
                                    <p:animEffect transition="in" filter="wipe(down)">
                                      <p:cBhvr>
                                        <p:cTn id="25" dur="500"/>
                                        <p:tgtEl>
                                          <p:spTgt spid="71"/>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nodeType="clickEffect">
                                  <p:stCondLst>
                                    <p:cond delay="0"/>
                                  </p:stCondLst>
                                  <p:childTnLst>
                                    <p:set>
                                      <p:cBhvr>
                                        <p:cTn id="29" dur="1" fill="hold">
                                          <p:stCondLst>
                                            <p:cond delay="0"/>
                                          </p:stCondLst>
                                        </p:cTn>
                                        <p:tgtEl>
                                          <p:spTgt spid="120"/>
                                        </p:tgtEl>
                                        <p:attrNameLst>
                                          <p:attrName>style.visibility</p:attrName>
                                        </p:attrNameLst>
                                      </p:cBhvr>
                                      <p:to>
                                        <p:strVal val="visible"/>
                                      </p:to>
                                    </p:set>
                                    <p:animEffect transition="in" filter="wipe(up)">
                                      <p:cBhvr>
                                        <p:cTn id="30" dur="500"/>
                                        <p:tgtEl>
                                          <p:spTgt spid="120"/>
                                        </p:tgtEl>
                                      </p:cBhvr>
                                    </p:animEffect>
                                  </p:childTnLst>
                                </p:cTn>
                              </p:par>
                            </p:childTnLst>
                          </p:cTn>
                        </p:par>
                        <p:par>
                          <p:cTn id="31" fill="hold" nodeType="afterGroup">
                            <p:stCondLst>
                              <p:cond delay="500"/>
                            </p:stCondLst>
                            <p:childTnLst>
                              <p:par>
                                <p:cTn id="32" presetID="22" presetClass="entr" presetSubtype="4" fill="hold" nodeType="afterEffect">
                                  <p:stCondLst>
                                    <p:cond delay="0"/>
                                  </p:stCondLst>
                                  <p:childTnLst>
                                    <p:set>
                                      <p:cBhvr>
                                        <p:cTn id="33" dur="1" fill="hold">
                                          <p:stCondLst>
                                            <p:cond delay="0"/>
                                          </p:stCondLst>
                                        </p:cTn>
                                        <p:tgtEl>
                                          <p:spTgt spid="81"/>
                                        </p:tgtEl>
                                        <p:attrNameLst>
                                          <p:attrName>style.visibility</p:attrName>
                                        </p:attrNameLst>
                                      </p:cBhvr>
                                      <p:to>
                                        <p:strVal val="visible"/>
                                      </p:to>
                                    </p:set>
                                    <p:animEffect transition="in" filter="wipe(down)">
                                      <p:cBhvr>
                                        <p:cTn id="34" dur="500"/>
                                        <p:tgtEl>
                                          <p:spTgt spid="81"/>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1" fill="hold" nodeType="clickEffect">
                                  <p:stCondLst>
                                    <p:cond delay="0"/>
                                  </p:stCondLst>
                                  <p:childTnLst>
                                    <p:set>
                                      <p:cBhvr>
                                        <p:cTn id="38" dur="1" fill="hold">
                                          <p:stCondLst>
                                            <p:cond delay="0"/>
                                          </p:stCondLst>
                                        </p:cTn>
                                        <p:tgtEl>
                                          <p:spTgt spid="125"/>
                                        </p:tgtEl>
                                        <p:attrNameLst>
                                          <p:attrName>style.visibility</p:attrName>
                                        </p:attrNameLst>
                                      </p:cBhvr>
                                      <p:to>
                                        <p:strVal val="visible"/>
                                      </p:to>
                                    </p:set>
                                    <p:animEffect transition="in" filter="wipe(up)">
                                      <p:cBhvr>
                                        <p:cTn id="39" dur="500"/>
                                        <p:tgtEl>
                                          <p:spTgt spid="125"/>
                                        </p:tgtEl>
                                      </p:cBhvr>
                                    </p:animEffect>
                                  </p:childTnLst>
                                </p:cTn>
                              </p:par>
                            </p:childTnLst>
                          </p:cTn>
                        </p:par>
                        <p:par>
                          <p:cTn id="40" fill="hold" nodeType="afterGroup">
                            <p:stCondLst>
                              <p:cond delay="500"/>
                            </p:stCondLst>
                            <p:childTnLst>
                              <p:par>
                                <p:cTn id="41" presetID="22" presetClass="entr" presetSubtype="4" fill="hold" nodeType="afterEffect">
                                  <p:stCondLst>
                                    <p:cond delay="0"/>
                                  </p:stCondLst>
                                  <p:childTnLst>
                                    <p:set>
                                      <p:cBhvr>
                                        <p:cTn id="42" dur="1" fill="hold">
                                          <p:stCondLst>
                                            <p:cond delay="0"/>
                                          </p:stCondLst>
                                        </p:cTn>
                                        <p:tgtEl>
                                          <p:spTgt spid="116"/>
                                        </p:tgtEl>
                                        <p:attrNameLst>
                                          <p:attrName>style.visibility</p:attrName>
                                        </p:attrNameLst>
                                      </p:cBhvr>
                                      <p:to>
                                        <p:strVal val="visible"/>
                                      </p:to>
                                    </p:set>
                                    <p:animEffect transition="in" filter="wipe(down)">
                                      <p:cBhvr>
                                        <p:cTn id="43" dur="500"/>
                                        <p:tgtEl>
                                          <p:spTgt spid="116"/>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1" fill="hold" nodeType="clickEffect">
                                  <p:stCondLst>
                                    <p:cond delay="0"/>
                                  </p:stCondLst>
                                  <p:childTnLst>
                                    <p:set>
                                      <p:cBhvr>
                                        <p:cTn id="47" dur="1" fill="hold">
                                          <p:stCondLst>
                                            <p:cond delay="0"/>
                                          </p:stCondLst>
                                        </p:cTn>
                                        <p:tgtEl>
                                          <p:spTgt spid="126"/>
                                        </p:tgtEl>
                                        <p:attrNameLst>
                                          <p:attrName>style.visibility</p:attrName>
                                        </p:attrNameLst>
                                      </p:cBhvr>
                                      <p:to>
                                        <p:strVal val="visible"/>
                                      </p:to>
                                    </p:set>
                                    <p:animEffect transition="in" filter="wipe(up)">
                                      <p:cBhvr>
                                        <p:cTn id="48" dur="500"/>
                                        <p:tgtEl>
                                          <p:spTgt spid="126"/>
                                        </p:tgtEl>
                                      </p:cBhvr>
                                    </p:animEffect>
                                  </p:childTnLst>
                                </p:cTn>
                              </p:par>
                            </p:childTnLst>
                          </p:cTn>
                        </p:par>
                        <p:par>
                          <p:cTn id="49" fill="hold" nodeType="afterGroup">
                            <p:stCondLst>
                              <p:cond delay="500"/>
                            </p:stCondLst>
                            <p:childTnLst>
                              <p:par>
                                <p:cTn id="50" presetID="22" presetClass="entr" presetSubtype="4" fill="hold" nodeType="afterEffect">
                                  <p:stCondLst>
                                    <p:cond delay="0"/>
                                  </p:stCondLst>
                                  <p:childTnLst>
                                    <p:set>
                                      <p:cBhvr>
                                        <p:cTn id="51" dur="1" fill="hold">
                                          <p:stCondLst>
                                            <p:cond delay="0"/>
                                          </p:stCondLst>
                                        </p:cTn>
                                        <p:tgtEl>
                                          <p:spTgt spid="2"/>
                                        </p:tgtEl>
                                        <p:attrNameLst>
                                          <p:attrName>style.visibility</p:attrName>
                                        </p:attrNameLst>
                                      </p:cBhvr>
                                      <p:to>
                                        <p:strVal val="visible"/>
                                      </p:to>
                                    </p:set>
                                    <p:animEffect transition="in" filter="wipe(down)">
                                      <p:cBhvr>
                                        <p:cTn id="52" dur="500"/>
                                        <p:tgtEl>
                                          <p:spTgt spid="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1" fill="hold" nodeType="clickEffect">
                                  <p:stCondLst>
                                    <p:cond delay="0"/>
                                  </p:stCondLst>
                                  <p:childTnLst>
                                    <p:set>
                                      <p:cBhvr>
                                        <p:cTn id="56" dur="1" fill="hold">
                                          <p:stCondLst>
                                            <p:cond delay="0"/>
                                          </p:stCondLst>
                                        </p:cTn>
                                        <p:tgtEl>
                                          <p:spTgt spid="139"/>
                                        </p:tgtEl>
                                        <p:attrNameLst>
                                          <p:attrName>style.visibility</p:attrName>
                                        </p:attrNameLst>
                                      </p:cBhvr>
                                      <p:to>
                                        <p:strVal val="visible"/>
                                      </p:to>
                                    </p:set>
                                    <p:animEffect transition="in" filter="wipe(up)">
                                      <p:cBhvr>
                                        <p:cTn id="57" dur="500"/>
                                        <p:tgtEl>
                                          <p:spTgt spid="139"/>
                                        </p:tgtEl>
                                      </p:cBhvr>
                                    </p:animEffect>
                                  </p:childTnLst>
                                </p:cTn>
                              </p:par>
                            </p:childTnLst>
                          </p:cTn>
                        </p:par>
                        <p:par>
                          <p:cTn id="58" fill="hold" nodeType="afterGroup">
                            <p:stCondLst>
                              <p:cond delay="500"/>
                            </p:stCondLst>
                            <p:childTnLst>
                              <p:par>
                                <p:cTn id="59" presetID="22" presetClass="entr" presetSubtype="4" fill="hold" nodeType="afterEffect">
                                  <p:stCondLst>
                                    <p:cond delay="0"/>
                                  </p:stCondLst>
                                  <p:childTnLst>
                                    <p:set>
                                      <p:cBhvr>
                                        <p:cTn id="60" dur="1" fill="hold">
                                          <p:stCondLst>
                                            <p:cond delay="0"/>
                                          </p:stCondLst>
                                        </p:cTn>
                                        <p:tgtEl>
                                          <p:spTgt spid="130"/>
                                        </p:tgtEl>
                                        <p:attrNameLst>
                                          <p:attrName>style.visibility</p:attrName>
                                        </p:attrNameLst>
                                      </p:cBhvr>
                                      <p:to>
                                        <p:strVal val="visible"/>
                                      </p:to>
                                    </p:set>
                                    <p:animEffect transition="in" filter="wipe(down)">
                                      <p:cBhvr>
                                        <p:cTn id="61" dur="500"/>
                                        <p:tgtEl>
                                          <p:spTgt spid="130"/>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1" fill="hold" nodeType="clickEffect">
                                  <p:stCondLst>
                                    <p:cond delay="0"/>
                                  </p:stCondLst>
                                  <p:childTnLst>
                                    <p:set>
                                      <p:cBhvr>
                                        <p:cTn id="65" dur="1" fill="hold">
                                          <p:stCondLst>
                                            <p:cond delay="0"/>
                                          </p:stCondLst>
                                        </p:cTn>
                                        <p:tgtEl>
                                          <p:spTgt spid="136"/>
                                        </p:tgtEl>
                                        <p:attrNameLst>
                                          <p:attrName>style.visibility</p:attrName>
                                        </p:attrNameLst>
                                      </p:cBhvr>
                                      <p:to>
                                        <p:strVal val="visible"/>
                                      </p:to>
                                    </p:set>
                                    <p:animEffect transition="in" filter="wipe(up)">
                                      <p:cBhvr>
                                        <p:cTn id="66" dur="500"/>
                                        <p:tgtEl>
                                          <p:spTgt spid="136"/>
                                        </p:tgtEl>
                                      </p:cBhvr>
                                    </p:animEffect>
                                  </p:childTnLst>
                                </p:cTn>
                              </p:par>
                            </p:childTnLst>
                          </p:cTn>
                        </p:par>
                        <p:par>
                          <p:cTn id="67" fill="hold" nodeType="afterGroup">
                            <p:stCondLst>
                              <p:cond delay="500"/>
                            </p:stCondLst>
                            <p:childTnLst>
                              <p:par>
                                <p:cTn id="68" presetID="22" presetClass="entr" presetSubtype="4" fill="hold" nodeType="afterEffect">
                                  <p:stCondLst>
                                    <p:cond delay="0"/>
                                  </p:stCondLst>
                                  <p:childTnLst>
                                    <p:set>
                                      <p:cBhvr>
                                        <p:cTn id="69" dur="1" fill="hold">
                                          <p:stCondLst>
                                            <p:cond delay="0"/>
                                          </p:stCondLst>
                                        </p:cTn>
                                        <p:tgtEl>
                                          <p:spTgt spid="133"/>
                                        </p:tgtEl>
                                        <p:attrNameLst>
                                          <p:attrName>style.visibility</p:attrName>
                                        </p:attrNameLst>
                                      </p:cBhvr>
                                      <p:to>
                                        <p:strVal val="visible"/>
                                      </p:to>
                                    </p:set>
                                    <p:animEffect transition="in" filter="wipe(down)">
                                      <p:cBhvr>
                                        <p:cTn id="70" dur="500"/>
                                        <p:tgtEl>
                                          <p:spTgt spid="133"/>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1" fill="hold" nodeType="clickEffect">
                                  <p:stCondLst>
                                    <p:cond delay="0"/>
                                  </p:stCondLst>
                                  <p:childTnLst>
                                    <p:set>
                                      <p:cBhvr>
                                        <p:cTn id="74" dur="1" fill="hold">
                                          <p:stCondLst>
                                            <p:cond delay="0"/>
                                          </p:stCondLst>
                                        </p:cTn>
                                        <p:tgtEl>
                                          <p:spTgt spid="137"/>
                                        </p:tgtEl>
                                        <p:attrNameLst>
                                          <p:attrName>style.visibility</p:attrName>
                                        </p:attrNameLst>
                                      </p:cBhvr>
                                      <p:to>
                                        <p:strVal val="visible"/>
                                      </p:to>
                                    </p:set>
                                    <p:animEffect transition="in" filter="wipe(up)">
                                      <p:cBhvr>
                                        <p:cTn id="75" dur="500"/>
                                        <p:tgtEl>
                                          <p:spTgt spid="137"/>
                                        </p:tgtEl>
                                      </p:cBhvr>
                                    </p:animEffect>
                                  </p:childTnLst>
                                </p:cTn>
                              </p:par>
                            </p:childTnLst>
                          </p:cTn>
                        </p:par>
                        <p:par>
                          <p:cTn id="76" fill="hold" nodeType="afterGroup">
                            <p:stCondLst>
                              <p:cond delay="500"/>
                            </p:stCondLst>
                            <p:childTnLst>
                              <p:par>
                                <p:cTn id="77" presetID="22" presetClass="entr" presetSubtype="4" fill="hold" nodeType="afterEffect">
                                  <p:stCondLst>
                                    <p:cond delay="0"/>
                                  </p:stCondLst>
                                  <p:childTnLst>
                                    <p:set>
                                      <p:cBhvr>
                                        <p:cTn id="78" dur="1" fill="hold">
                                          <p:stCondLst>
                                            <p:cond delay="0"/>
                                          </p:stCondLst>
                                        </p:cTn>
                                        <p:tgtEl>
                                          <p:spTgt spid="63"/>
                                        </p:tgtEl>
                                        <p:attrNameLst>
                                          <p:attrName>style.visibility</p:attrName>
                                        </p:attrNameLst>
                                      </p:cBhvr>
                                      <p:to>
                                        <p:strVal val="visible"/>
                                      </p:to>
                                    </p:set>
                                    <p:animEffect transition="in" filter="wipe(down)">
                                      <p:cBhvr>
                                        <p:cTn id="79" dur="500"/>
                                        <p:tgtEl>
                                          <p:spTgt spid="63"/>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22" presetClass="entr" presetSubtype="1" fill="hold" nodeType="clickEffect">
                                  <p:stCondLst>
                                    <p:cond delay="0"/>
                                  </p:stCondLst>
                                  <p:childTnLst>
                                    <p:set>
                                      <p:cBhvr>
                                        <p:cTn id="83" dur="1" fill="hold">
                                          <p:stCondLst>
                                            <p:cond delay="0"/>
                                          </p:stCondLst>
                                        </p:cTn>
                                        <p:tgtEl>
                                          <p:spTgt spid="140"/>
                                        </p:tgtEl>
                                        <p:attrNameLst>
                                          <p:attrName>style.visibility</p:attrName>
                                        </p:attrNameLst>
                                      </p:cBhvr>
                                      <p:to>
                                        <p:strVal val="visible"/>
                                      </p:to>
                                    </p:set>
                                    <p:animEffect transition="in" filter="wipe(up)">
                                      <p:cBhvr>
                                        <p:cTn id="84" dur="500"/>
                                        <p:tgtEl>
                                          <p:spTgt spid="140"/>
                                        </p:tgtEl>
                                      </p:cBhvr>
                                    </p:animEffect>
                                  </p:childTnLst>
                                </p:cTn>
                              </p:par>
                            </p:childTnLst>
                          </p:cTn>
                        </p:par>
                        <p:par>
                          <p:cTn id="85" fill="hold" nodeType="afterGroup">
                            <p:stCondLst>
                              <p:cond delay="500"/>
                            </p:stCondLst>
                            <p:childTnLst>
                              <p:par>
                                <p:cTn id="86" presetID="22" presetClass="entr" presetSubtype="4" fill="hold" nodeType="afterEffect">
                                  <p:stCondLst>
                                    <p:cond delay="0"/>
                                  </p:stCondLst>
                                  <p:childTnLst>
                                    <p:set>
                                      <p:cBhvr>
                                        <p:cTn id="87" dur="1" fill="hold">
                                          <p:stCondLst>
                                            <p:cond delay="0"/>
                                          </p:stCondLst>
                                        </p:cTn>
                                        <p:tgtEl>
                                          <p:spTgt spid="127"/>
                                        </p:tgtEl>
                                        <p:attrNameLst>
                                          <p:attrName>style.visibility</p:attrName>
                                        </p:attrNameLst>
                                      </p:cBhvr>
                                      <p:to>
                                        <p:strVal val="visible"/>
                                      </p:to>
                                    </p:set>
                                    <p:animEffect transition="in" filter="wipe(down)">
                                      <p:cBhvr>
                                        <p:cTn id="88" dur="500"/>
                                        <p:tgtEl>
                                          <p:spTgt spid="127"/>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22" presetClass="entr" presetSubtype="4" fill="hold" nodeType="clickEffect">
                                  <p:stCondLst>
                                    <p:cond delay="0"/>
                                  </p:stCondLst>
                                  <p:childTnLst>
                                    <p:set>
                                      <p:cBhvr>
                                        <p:cTn id="92" dur="1" fill="hold">
                                          <p:stCondLst>
                                            <p:cond delay="0"/>
                                          </p:stCondLst>
                                        </p:cTn>
                                        <p:tgtEl>
                                          <p:spTgt spid="150"/>
                                        </p:tgtEl>
                                        <p:attrNameLst>
                                          <p:attrName>style.visibility</p:attrName>
                                        </p:attrNameLst>
                                      </p:cBhvr>
                                      <p:to>
                                        <p:strVal val="visible"/>
                                      </p:to>
                                    </p:set>
                                    <p:animEffect transition="in" filter="wipe(down)">
                                      <p:cBhvr>
                                        <p:cTn id="93" dur="500"/>
                                        <p:tgtEl>
                                          <p:spTgt spid="150"/>
                                        </p:tgtEl>
                                      </p:cBhvr>
                                    </p:animEffect>
                                  </p:childTnLst>
                                </p:cTn>
                              </p:par>
                            </p:childTnLst>
                          </p:cTn>
                        </p:par>
                        <p:par>
                          <p:cTn id="94" fill="hold" nodeType="afterGroup">
                            <p:stCondLst>
                              <p:cond delay="500"/>
                            </p:stCondLst>
                            <p:childTnLst>
                              <p:par>
                                <p:cTn id="95" presetID="22" presetClass="entr" presetSubtype="4" fill="hold" nodeType="afterEffect">
                                  <p:stCondLst>
                                    <p:cond delay="0"/>
                                  </p:stCondLst>
                                  <p:childTnLst>
                                    <p:set>
                                      <p:cBhvr>
                                        <p:cTn id="96" dur="1" fill="hold">
                                          <p:stCondLst>
                                            <p:cond delay="0"/>
                                          </p:stCondLst>
                                        </p:cTn>
                                        <p:tgtEl>
                                          <p:spTgt spid="145"/>
                                        </p:tgtEl>
                                        <p:attrNameLst>
                                          <p:attrName>style.visibility</p:attrName>
                                        </p:attrNameLst>
                                      </p:cBhvr>
                                      <p:to>
                                        <p:strVal val="visible"/>
                                      </p:to>
                                    </p:set>
                                    <p:animEffect transition="in" filter="wipe(down)">
                                      <p:cBhvr>
                                        <p:cTn id="97" dur="500"/>
                                        <p:tgtEl>
                                          <p:spTgt spid="145"/>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22" presetClass="entr" presetSubtype="1" fill="hold" nodeType="clickEffect">
                                  <p:stCondLst>
                                    <p:cond delay="0"/>
                                  </p:stCondLst>
                                  <p:childTnLst>
                                    <p:set>
                                      <p:cBhvr>
                                        <p:cTn id="101" dur="1" fill="hold">
                                          <p:stCondLst>
                                            <p:cond delay="0"/>
                                          </p:stCondLst>
                                        </p:cTn>
                                        <p:tgtEl>
                                          <p:spTgt spid="144"/>
                                        </p:tgtEl>
                                        <p:attrNameLst>
                                          <p:attrName>style.visibility</p:attrName>
                                        </p:attrNameLst>
                                      </p:cBhvr>
                                      <p:to>
                                        <p:strVal val="visible"/>
                                      </p:to>
                                    </p:set>
                                    <p:animEffect transition="in" filter="wipe(up)">
                                      <p:cBhvr>
                                        <p:cTn id="102" dur="500"/>
                                        <p:tgtEl>
                                          <p:spTgt spid="144"/>
                                        </p:tgtEl>
                                      </p:cBhvr>
                                    </p:animEffect>
                                  </p:childTnLst>
                                </p:cTn>
                              </p:par>
                            </p:childTnLst>
                          </p:cTn>
                        </p:par>
                        <p:par>
                          <p:cTn id="103" fill="hold" nodeType="afterGroup">
                            <p:stCondLst>
                              <p:cond delay="500"/>
                            </p:stCondLst>
                            <p:childTnLst>
                              <p:par>
                                <p:cTn id="104" presetID="22" presetClass="entr" presetSubtype="4" fill="hold" nodeType="afterEffect">
                                  <p:stCondLst>
                                    <p:cond delay="0"/>
                                  </p:stCondLst>
                                  <p:childTnLst>
                                    <p:set>
                                      <p:cBhvr>
                                        <p:cTn id="105" dur="1" fill="hold">
                                          <p:stCondLst>
                                            <p:cond delay="0"/>
                                          </p:stCondLst>
                                        </p:cTn>
                                        <p:tgtEl>
                                          <p:spTgt spid="141"/>
                                        </p:tgtEl>
                                        <p:attrNameLst>
                                          <p:attrName>style.visibility</p:attrName>
                                        </p:attrNameLst>
                                      </p:cBhvr>
                                      <p:to>
                                        <p:strVal val="visible"/>
                                      </p:to>
                                    </p:set>
                                    <p:animEffect transition="in" filter="wipe(down)">
                                      <p:cBhvr>
                                        <p:cTn id="106" dur="500"/>
                                        <p:tgtEl>
                                          <p:spTgt spid="141"/>
                                        </p:tgtEl>
                                      </p:cBhvr>
                                    </p:animEffect>
                                  </p:childTnLst>
                                </p:cTn>
                              </p:par>
                            </p:childTnLst>
                          </p:cTn>
                        </p:par>
                        <p:par>
                          <p:cTn id="107" fill="hold" nodeType="afterGroup">
                            <p:stCondLst>
                              <p:cond delay="1000"/>
                            </p:stCondLst>
                            <p:childTnLst>
                              <p:par>
                                <p:cTn id="108" presetID="22" presetClass="entr" presetSubtype="4" fill="hold" nodeType="afterEffect">
                                  <p:stCondLst>
                                    <p:cond delay="0"/>
                                  </p:stCondLst>
                                  <p:childTnLst>
                                    <p:set>
                                      <p:cBhvr>
                                        <p:cTn id="109" dur="1" fill="hold">
                                          <p:stCondLst>
                                            <p:cond delay="0"/>
                                          </p:stCondLst>
                                        </p:cTn>
                                        <p:tgtEl>
                                          <p:spTgt spid="149"/>
                                        </p:tgtEl>
                                        <p:attrNameLst>
                                          <p:attrName>style.visibility</p:attrName>
                                        </p:attrNameLst>
                                      </p:cBhvr>
                                      <p:to>
                                        <p:strVal val="visible"/>
                                      </p:to>
                                    </p:set>
                                    <p:animEffect transition="in" filter="wipe(down)">
                                      <p:cBhvr>
                                        <p:cTn id="110" dur="500"/>
                                        <p:tgtEl>
                                          <p:spTgt spid="149"/>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2" presetClass="entr" presetSubtype="1" fill="hold" nodeType="clickEffect">
                                  <p:stCondLst>
                                    <p:cond delay="0"/>
                                  </p:stCondLst>
                                  <p:childTnLst>
                                    <p:set>
                                      <p:cBhvr>
                                        <p:cTn id="114" dur="1" fill="hold">
                                          <p:stCondLst>
                                            <p:cond delay="0"/>
                                          </p:stCondLst>
                                        </p:cTn>
                                        <p:tgtEl>
                                          <p:spTgt spid="72"/>
                                        </p:tgtEl>
                                        <p:attrNameLst>
                                          <p:attrName>style.visibility</p:attrName>
                                        </p:attrNameLst>
                                      </p:cBhvr>
                                      <p:to>
                                        <p:strVal val="visible"/>
                                      </p:to>
                                    </p:set>
                                    <p:animEffect transition="in" filter="wipe(up)">
                                      <p:cBhvr>
                                        <p:cTn id="115" dur="500"/>
                                        <p:tgtEl>
                                          <p:spTgt spid="72"/>
                                        </p:tgtEl>
                                      </p:cBhvr>
                                    </p:animEffect>
                                  </p:childTnLst>
                                </p:cTn>
                              </p:par>
                            </p:childTnLst>
                          </p:cTn>
                        </p:par>
                        <p:par>
                          <p:cTn id="116" fill="hold" nodeType="afterGroup">
                            <p:stCondLst>
                              <p:cond delay="500"/>
                            </p:stCondLst>
                            <p:childTnLst>
                              <p:par>
                                <p:cTn id="117" presetID="22" presetClass="entr" presetSubtype="4" fill="hold" nodeType="afterEffect">
                                  <p:stCondLst>
                                    <p:cond delay="0"/>
                                  </p:stCondLst>
                                  <p:childTnLst>
                                    <p:set>
                                      <p:cBhvr>
                                        <p:cTn id="118" dur="1" fill="hold">
                                          <p:stCondLst>
                                            <p:cond delay="0"/>
                                          </p:stCondLst>
                                        </p:cTn>
                                        <p:tgtEl>
                                          <p:spTgt spid="75"/>
                                        </p:tgtEl>
                                        <p:attrNameLst>
                                          <p:attrName>style.visibility</p:attrName>
                                        </p:attrNameLst>
                                      </p:cBhvr>
                                      <p:to>
                                        <p:strVal val="visible"/>
                                      </p:to>
                                    </p:set>
                                    <p:animEffect transition="in" filter="wipe(down)">
                                      <p:cBhvr>
                                        <p:cTn id="119" dur="500"/>
                                        <p:tgtEl>
                                          <p:spTgt spid="75"/>
                                        </p:tgtEl>
                                      </p:cBhvr>
                                    </p:animEffect>
                                  </p:childTnLst>
                                </p:cTn>
                              </p:par>
                            </p:childTnLst>
                          </p:cTn>
                        </p:par>
                        <p:par>
                          <p:cTn id="120" fill="hold" nodeType="afterGroup">
                            <p:stCondLst>
                              <p:cond delay="1000"/>
                            </p:stCondLst>
                            <p:childTnLst>
                              <p:par>
                                <p:cTn id="121" presetID="22" presetClass="entr" presetSubtype="4" fill="hold" nodeType="afterEffect">
                                  <p:stCondLst>
                                    <p:cond delay="0"/>
                                  </p:stCondLst>
                                  <p:childTnLst>
                                    <p:set>
                                      <p:cBhvr>
                                        <p:cTn id="122" dur="1" fill="hold">
                                          <p:stCondLst>
                                            <p:cond delay="0"/>
                                          </p:stCondLst>
                                        </p:cTn>
                                        <p:tgtEl>
                                          <p:spTgt spid="148"/>
                                        </p:tgtEl>
                                        <p:attrNameLst>
                                          <p:attrName>style.visibility</p:attrName>
                                        </p:attrNameLst>
                                      </p:cBhvr>
                                      <p:to>
                                        <p:strVal val="visible"/>
                                      </p:to>
                                    </p:set>
                                    <p:animEffect transition="in" filter="wipe(down)">
                                      <p:cBhvr>
                                        <p:cTn id="123" dur="500"/>
                                        <p:tgtEl>
                                          <p:spTgt spid="148"/>
                                        </p:tgtEl>
                                      </p:cBhvr>
                                    </p:animEffect>
                                  </p:childTnLst>
                                </p:cTn>
                              </p:par>
                            </p:childTnLst>
                          </p:cTn>
                        </p:par>
                      </p:childTnLst>
                    </p:cTn>
                  </p:par>
                  <p:par>
                    <p:cTn id="124" fill="hold" nodeType="clickPar">
                      <p:stCondLst>
                        <p:cond delay="indefinite"/>
                      </p:stCondLst>
                      <p:childTnLst>
                        <p:par>
                          <p:cTn id="125" fill="hold" nodeType="withGroup">
                            <p:stCondLst>
                              <p:cond delay="0"/>
                            </p:stCondLst>
                            <p:childTnLst>
                              <p:par>
                                <p:cTn id="126" presetID="22" presetClass="entr" presetSubtype="1" fill="hold" nodeType="clickEffect">
                                  <p:stCondLst>
                                    <p:cond delay="0"/>
                                  </p:stCondLst>
                                  <p:childTnLst>
                                    <p:set>
                                      <p:cBhvr>
                                        <p:cTn id="127" dur="1" fill="hold">
                                          <p:stCondLst>
                                            <p:cond delay="0"/>
                                          </p:stCondLst>
                                        </p:cTn>
                                        <p:tgtEl>
                                          <p:spTgt spid="78"/>
                                        </p:tgtEl>
                                        <p:attrNameLst>
                                          <p:attrName>style.visibility</p:attrName>
                                        </p:attrNameLst>
                                      </p:cBhvr>
                                      <p:to>
                                        <p:strVal val="visible"/>
                                      </p:to>
                                    </p:set>
                                    <p:animEffect transition="in" filter="wipe(up)">
                                      <p:cBhvr>
                                        <p:cTn id="128" dur="500"/>
                                        <p:tgtEl>
                                          <p:spTgt spid="78"/>
                                        </p:tgtEl>
                                      </p:cBhvr>
                                    </p:animEffect>
                                  </p:childTnLst>
                                </p:cTn>
                              </p:par>
                            </p:childTnLst>
                          </p:cTn>
                        </p:par>
                        <p:par>
                          <p:cTn id="129" fill="hold" nodeType="afterGroup">
                            <p:stCondLst>
                              <p:cond delay="500"/>
                            </p:stCondLst>
                            <p:childTnLst>
                              <p:par>
                                <p:cTn id="130" presetID="22" presetClass="entr" presetSubtype="4" fill="hold" nodeType="afterEffect">
                                  <p:stCondLst>
                                    <p:cond delay="0"/>
                                  </p:stCondLst>
                                  <p:childTnLst>
                                    <p:set>
                                      <p:cBhvr>
                                        <p:cTn id="131" dur="1" fill="hold">
                                          <p:stCondLst>
                                            <p:cond delay="0"/>
                                          </p:stCondLst>
                                        </p:cTn>
                                        <p:tgtEl>
                                          <p:spTgt spid="88"/>
                                        </p:tgtEl>
                                        <p:attrNameLst>
                                          <p:attrName>style.visibility</p:attrName>
                                        </p:attrNameLst>
                                      </p:cBhvr>
                                      <p:to>
                                        <p:strVal val="visible"/>
                                      </p:to>
                                    </p:set>
                                    <p:animEffect transition="in" filter="wipe(down)">
                                      <p:cBhvr>
                                        <p:cTn id="132" dur="500"/>
                                        <p:tgtEl>
                                          <p:spTgt spid="88"/>
                                        </p:tgtEl>
                                      </p:cBhvr>
                                    </p:animEffect>
                                  </p:childTnLst>
                                </p:cTn>
                              </p:par>
                            </p:childTnLst>
                          </p:cTn>
                        </p:par>
                        <p:par>
                          <p:cTn id="133" fill="hold" nodeType="afterGroup">
                            <p:stCondLst>
                              <p:cond delay="1000"/>
                            </p:stCondLst>
                            <p:childTnLst>
                              <p:par>
                                <p:cTn id="134" presetID="22" presetClass="entr" presetSubtype="4" fill="hold" nodeType="afterEffect">
                                  <p:stCondLst>
                                    <p:cond delay="0"/>
                                  </p:stCondLst>
                                  <p:childTnLst>
                                    <p:set>
                                      <p:cBhvr>
                                        <p:cTn id="135" dur="1" fill="hold">
                                          <p:stCondLst>
                                            <p:cond delay="0"/>
                                          </p:stCondLst>
                                        </p:cTn>
                                        <p:tgtEl>
                                          <p:spTgt spid="147"/>
                                        </p:tgtEl>
                                        <p:attrNameLst>
                                          <p:attrName>style.visibility</p:attrName>
                                        </p:attrNameLst>
                                      </p:cBhvr>
                                      <p:to>
                                        <p:strVal val="visible"/>
                                      </p:to>
                                    </p:set>
                                    <p:animEffect transition="in" filter="wipe(down)">
                                      <p:cBhvr>
                                        <p:cTn id="136" dur="500"/>
                                        <p:tgtEl>
                                          <p:spTgt spid="147"/>
                                        </p:tgtEl>
                                      </p:cBhvr>
                                    </p:animEffect>
                                  </p:childTnLst>
                                </p:cTn>
                              </p:par>
                            </p:childTnLst>
                          </p:cTn>
                        </p:par>
                      </p:childTnLst>
                    </p:cTn>
                  </p:par>
                  <p:par>
                    <p:cTn id="137" fill="hold" nodeType="clickPar">
                      <p:stCondLst>
                        <p:cond delay="indefinite"/>
                      </p:stCondLst>
                      <p:childTnLst>
                        <p:par>
                          <p:cTn id="138" fill="hold" nodeType="withGroup">
                            <p:stCondLst>
                              <p:cond delay="0"/>
                            </p:stCondLst>
                            <p:childTnLst>
                              <p:par>
                                <p:cTn id="139" presetID="22" presetClass="entr" presetSubtype="1" fill="hold" nodeType="clickEffect">
                                  <p:stCondLst>
                                    <p:cond delay="0"/>
                                  </p:stCondLst>
                                  <p:childTnLst>
                                    <p:set>
                                      <p:cBhvr>
                                        <p:cTn id="140" dur="1" fill="hold">
                                          <p:stCondLst>
                                            <p:cond delay="0"/>
                                          </p:stCondLst>
                                        </p:cTn>
                                        <p:tgtEl>
                                          <p:spTgt spid="94"/>
                                        </p:tgtEl>
                                        <p:attrNameLst>
                                          <p:attrName>style.visibility</p:attrName>
                                        </p:attrNameLst>
                                      </p:cBhvr>
                                      <p:to>
                                        <p:strVal val="visible"/>
                                      </p:to>
                                    </p:set>
                                    <p:animEffect transition="in" filter="wipe(up)">
                                      <p:cBhvr>
                                        <p:cTn id="141" dur="500"/>
                                        <p:tgtEl>
                                          <p:spTgt spid="94"/>
                                        </p:tgtEl>
                                      </p:cBhvr>
                                    </p:animEffect>
                                  </p:childTnLst>
                                </p:cTn>
                              </p:par>
                            </p:childTnLst>
                          </p:cTn>
                        </p:par>
                        <p:par>
                          <p:cTn id="142" fill="hold" nodeType="afterGroup">
                            <p:stCondLst>
                              <p:cond delay="500"/>
                            </p:stCondLst>
                            <p:childTnLst>
                              <p:par>
                                <p:cTn id="143" presetID="22" presetClass="entr" presetSubtype="4" fill="hold" nodeType="afterEffect">
                                  <p:stCondLst>
                                    <p:cond delay="0"/>
                                  </p:stCondLst>
                                  <p:childTnLst>
                                    <p:set>
                                      <p:cBhvr>
                                        <p:cTn id="144" dur="1" fill="hold">
                                          <p:stCondLst>
                                            <p:cond delay="0"/>
                                          </p:stCondLst>
                                        </p:cTn>
                                        <p:tgtEl>
                                          <p:spTgt spid="91"/>
                                        </p:tgtEl>
                                        <p:attrNameLst>
                                          <p:attrName>style.visibility</p:attrName>
                                        </p:attrNameLst>
                                      </p:cBhvr>
                                      <p:to>
                                        <p:strVal val="visible"/>
                                      </p:to>
                                    </p:set>
                                    <p:animEffect transition="in" filter="wipe(down)">
                                      <p:cBhvr>
                                        <p:cTn id="145" dur="500"/>
                                        <p:tgtEl>
                                          <p:spTgt spid="91"/>
                                        </p:tgtEl>
                                      </p:cBhvr>
                                    </p:animEffect>
                                  </p:childTnLst>
                                </p:cTn>
                              </p:par>
                            </p:childTnLst>
                          </p:cTn>
                        </p:par>
                        <p:par>
                          <p:cTn id="146" fill="hold" nodeType="afterGroup">
                            <p:stCondLst>
                              <p:cond delay="1000"/>
                            </p:stCondLst>
                            <p:childTnLst>
                              <p:par>
                                <p:cTn id="147" presetID="22" presetClass="entr" presetSubtype="4" fill="hold" nodeType="afterEffect">
                                  <p:stCondLst>
                                    <p:cond delay="0"/>
                                  </p:stCondLst>
                                  <p:childTnLst>
                                    <p:set>
                                      <p:cBhvr>
                                        <p:cTn id="148" dur="1" fill="hold">
                                          <p:stCondLst>
                                            <p:cond delay="0"/>
                                          </p:stCondLst>
                                        </p:cTn>
                                        <p:tgtEl>
                                          <p:spTgt spid="146"/>
                                        </p:tgtEl>
                                        <p:attrNameLst>
                                          <p:attrName>style.visibility</p:attrName>
                                        </p:attrNameLst>
                                      </p:cBhvr>
                                      <p:to>
                                        <p:strVal val="visible"/>
                                      </p:to>
                                    </p:set>
                                    <p:animEffect transition="in" filter="wipe(down)">
                                      <p:cBhvr>
                                        <p:cTn id="149" dur="500"/>
                                        <p:tgtEl>
                                          <p:spTgt spid="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181E21C2-E245-4B50-B66C-D45E24AB440B}"/>
              </a:ext>
            </a:extLst>
          </p:cNvPr>
          <p:cNvSpPr>
            <a:spLocks noGrp="1" noChangeArrowheads="1"/>
          </p:cNvSpPr>
          <p:nvPr>
            <p:ph type="title"/>
          </p:nvPr>
        </p:nvSpPr>
        <p:spPr>
          <a:xfrm>
            <a:off x="0" y="76200"/>
            <a:ext cx="8515350" cy="688975"/>
          </a:xfrm>
        </p:spPr>
        <p:txBody>
          <a:bodyPr/>
          <a:lstStyle/>
          <a:p>
            <a:r>
              <a:rPr lang="en-US" altLang="en-US" dirty="0" err="1"/>
              <a:t>Kết</a:t>
            </a:r>
            <a:r>
              <a:rPr lang="en-US" altLang="en-US" dirty="0"/>
              <a:t> </a:t>
            </a:r>
            <a:r>
              <a:rPr lang="en-US" altLang="en-US" dirty="0" err="1"/>
              <a:t>quả</a:t>
            </a:r>
            <a:endParaRPr lang="en-US" altLang="en-US" dirty="0"/>
          </a:p>
        </p:txBody>
      </p:sp>
      <p:sp>
        <p:nvSpPr>
          <p:cNvPr id="99331" name="Rectangle 3">
            <a:extLst>
              <a:ext uri="{FF2B5EF4-FFF2-40B4-BE49-F238E27FC236}">
                <a16:creationId xmlns:a16="http://schemas.microsoft.com/office/drawing/2014/main" id="{0FD987BA-7520-4F8C-8BA5-FEE979C08EDD}"/>
              </a:ext>
            </a:extLst>
          </p:cNvPr>
          <p:cNvSpPr>
            <a:spLocks noGrp="1" noChangeArrowheads="1"/>
          </p:cNvSpPr>
          <p:nvPr>
            <p:ph type="body" idx="1"/>
          </p:nvPr>
        </p:nvSpPr>
        <p:spPr>
          <a:xfrm>
            <a:off x="0" y="838200"/>
            <a:ext cx="9144000" cy="5181600"/>
          </a:xfrm>
        </p:spPr>
        <p:txBody>
          <a:bodyPr/>
          <a:lstStyle/>
          <a:p>
            <a:pPr marL="0" indent="0" algn="just">
              <a:spcBef>
                <a:spcPts val="1800"/>
              </a:spcBef>
              <a:buFontTx/>
              <a:buNone/>
              <a:defRPr/>
            </a:pPr>
            <a:r>
              <a:rPr lang="vi-VN" dirty="0">
                <a:latin typeface="Times New Roman" panose="02020603050405020304" pitchFamily="18" charset="0"/>
                <a:cs typeface="Times New Roman" panose="02020603050405020304" pitchFamily="18" charset="0"/>
              </a:rPr>
              <a:t>Kết thúc thuật toán, ta thu được</a:t>
            </a:r>
            <a:r>
              <a:rPr lang="en-US" dirty="0">
                <a:latin typeface="Times New Roman" panose="02020603050405020304" pitchFamily="18" charset="0"/>
                <a:cs typeface="Times New Roman" panose="02020603050405020304" pitchFamily="18" charset="0"/>
              </a:rPr>
              <a:t>:</a:t>
            </a:r>
          </a:p>
          <a:p>
            <a:pPr marL="0" indent="0" algn="just">
              <a:spcBef>
                <a:spcPts val="1800"/>
              </a:spcBef>
              <a:buFontTx/>
              <a:buNone/>
              <a:defRPr/>
            </a:pP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phương án tối ưu  (1, 2, 3, 5, 4, 1) tương ứng với hành trình</a:t>
            </a:r>
          </a:p>
          <a:p>
            <a:pPr algn="just">
              <a:spcBef>
                <a:spcPts val="1800"/>
              </a:spcBef>
              <a:buFont typeface="Wingdings" panose="05000000000000000000" pitchFamily="2" charset="2"/>
              <a:buNone/>
              <a:defRPr/>
            </a:pPr>
            <a:r>
              <a:rPr lang="en-GB" dirty="0">
                <a:latin typeface="Times New Roman" panose="02020603050405020304" pitchFamily="18" charset="0"/>
                <a:cs typeface="Times New Roman" panose="02020603050405020304" pitchFamily="18" charset="0"/>
              </a:rPr>
              <a:t>       </a:t>
            </a:r>
            <a:r>
              <a:rPr lang="en-GB" dirty="0" smtClean="0">
                <a:latin typeface="Times New Roman" panose="02020603050405020304" pitchFamily="18" charset="0"/>
                <a:cs typeface="Times New Roman" panose="02020603050405020304" pitchFamily="18" charset="0"/>
              </a:rPr>
              <a:t>1  </a:t>
            </a:r>
            <a:r>
              <a:rPr lang="en-GB" dirty="0">
                <a:latin typeface="Times New Roman" panose="02020603050405020304" pitchFamily="18" charset="0"/>
                <a:cs typeface="Times New Roman" panose="02020603050405020304" pitchFamily="18" charset="0"/>
                <a:sym typeface="Symbol" panose="05050102010706020507" pitchFamily="18" charset="2"/>
              </a:rPr>
              <a:t> </a:t>
            </a:r>
            <a:r>
              <a:rPr lang="en-GB" dirty="0" smtClean="0">
                <a:latin typeface="Times New Roman" panose="02020603050405020304" pitchFamily="18" charset="0"/>
                <a:cs typeface="Times New Roman" panose="02020603050405020304" pitchFamily="18" charset="0"/>
                <a:sym typeface="Symbol" panose="05050102010706020507" pitchFamily="18" charset="2"/>
              </a:rPr>
              <a:t>2  </a:t>
            </a:r>
            <a:r>
              <a:rPr lang="en-GB" dirty="0">
                <a:latin typeface="Times New Roman" panose="02020603050405020304" pitchFamily="18" charset="0"/>
                <a:cs typeface="Times New Roman" panose="02020603050405020304" pitchFamily="18" charset="0"/>
                <a:sym typeface="Symbol" panose="05050102010706020507" pitchFamily="18" charset="2"/>
              </a:rPr>
              <a:t> </a:t>
            </a:r>
            <a:r>
              <a:rPr lang="en-GB" dirty="0" smtClean="0">
                <a:latin typeface="Times New Roman" panose="02020603050405020304" pitchFamily="18" charset="0"/>
                <a:cs typeface="Times New Roman" panose="02020603050405020304" pitchFamily="18" charset="0"/>
                <a:sym typeface="Symbol" panose="05050102010706020507" pitchFamily="18" charset="2"/>
              </a:rPr>
              <a:t>3  </a:t>
            </a:r>
            <a:r>
              <a:rPr lang="en-GB" dirty="0">
                <a:latin typeface="Times New Roman" panose="02020603050405020304" pitchFamily="18" charset="0"/>
                <a:cs typeface="Times New Roman" panose="02020603050405020304" pitchFamily="18" charset="0"/>
                <a:sym typeface="Symbol" panose="05050102010706020507" pitchFamily="18" charset="2"/>
              </a:rPr>
              <a:t> </a:t>
            </a:r>
            <a:r>
              <a:rPr lang="en-GB" dirty="0" smtClean="0">
                <a:latin typeface="Times New Roman" panose="02020603050405020304" pitchFamily="18" charset="0"/>
                <a:cs typeface="Times New Roman" panose="02020603050405020304" pitchFamily="18" charset="0"/>
                <a:sym typeface="Symbol" panose="05050102010706020507" pitchFamily="18" charset="2"/>
              </a:rPr>
              <a:t>5  </a:t>
            </a:r>
            <a:r>
              <a:rPr lang="en-GB" dirty="0">
                <a:latin typeface="Times New Roman" panose="02020603050405020304" pitchFamily="18" charset="0"/>
                <a:cs typeface="Times New Roman" panose="02020603050405020304" pitchFamily="18" charset="0"/>
                <a:sym typeface="Symbol" panose="05050102010706020507" pitchFamily="18" charset="2"/>
              </a:rPr>
              <a:t> </a:t>
            </a:r>
            <a:r>
              <a:rPr lang="en-GB" dirty="0" smtClean="0">
                <a:latin typeface="Times New Roman" panose="02020603050405020304" pitchFamily="18" charset="0"/>
                <a:cs typeface="Times New Roman" panose="02020603050405020304" pitchFamily="18" charset="0"/>
                <a:sym typeface="Symbol" panose="05050102010706020507" pitchFamily="18" charset="2"/>
              </a:rPr>
              <a:t>4  </a:t>
            </a:r>
            <a:r>
              <a:rPr lang="en-GB" dirty="0">
                <a:latin typeface="Times New Roman" panose="02020603050405020304" pitchFamily="18" charset="0"/>
                <a:cs typeface="Times New Roman" panose="02020603050405020304" pitchFamily="18" charset="0"/>
                <a:sym typeface="Symbol" panose="05050102010706020507" pitchFamily="18" charset="2"/>
              </a:rPr>
              <a:t> </a:t>
            </a:r>
            <a:r>
              <a:rPr lang="en-GB" dirty="0" smtClean="0">
                <a:latin typeface="Times New Roman" panose="02020603050405020304" pitchFamily="18" charset="0"/>
                <a:cs typeface="Times New Roman" panose="02020603050405020304" pitchFamily="18" charset="0"/>
                <a:sym typeface="Symbol" panose="05050102010706020507" pitchFamily="18" charset="2"/>
              </a:rPr>
              <a:t>1 </a:t>
            </a:r>
            <a:r>
              <a:rPr lang="en-GB" dirty="0">
                <a:latin typeface="Times New Roman" panose="02020603050405020304" pitchFamily="18" charset="0"/>
                <a:cs typeface="Times New Roman" panose="02020603050405020304" pitchFamily="18" charset="0"/>
                <a:sym typeface="Symbol" panose="05050102010706020507" pitchFamily="18" charset="2"/>
              </a:rPr>
              <a:t>, </a:t>
            </a:r>
          </a:p>
          <a:p>
            <a:pPr marL="0" indent="0" algn="just">
              <a:spcBef>
                <a:spcPts val="1800"/>
              </a:spcBef>
              <a:buFontTx/>
              <a:buNone/>
              <a:defRPr/>
            </a:pPr>
            <a:r>
              <a:rPr lang="fr-FR" dirty="0">
                <a:latin typeface="Times New Roman" panose="02020603050405020304" pitchFamily="18" charset="0"/>
                <a:cs typeface="Times New Roman" panose="02020603050405020304" pitchFamily="18" charset="0"/>
              </a:rPr>
              <a:t>- chi </a:t>
            </a:r>
            <a:r>
              <a:rPr lang="fr-FR" dirty="0" err="1">
                <a:latin typeface="Times New Roman" panose="02020603050405020304" pitchFamily="18" charset="0"/>
                <a:cs typeface="Times New Roman" panose="02020603050405020304" pitchFamily="18" charset="0"/>
              </a:rPr>
              <a:t>phí</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nhỏ</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nhất</a:t>
            </a:r>
            <a:r>
              <a:rPr lang="fr-FR" dirty="0">
                <a:latin typeface="Times New Roman" panose="02020603050405020304" pitchFamily="18" charset="0"/>
                <a:cs typeface="Times New Roman" panose="02020603050405020304" pitchFamily="18" charset="0"/>
              </a:rPr>
              <a:t> là 25.</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50776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EDFB5DAA-BDAE-4F51-ACBA-0297FCFD0CB5}"/>
              </a:ext>
            </a:extLst>
          </p:cNvPr>
          <p:cNvSpPr>
            <a:spLocks noGrp="1" noChangeArrowheads="1"/>
          </p:cNvSpPr>
          <p:nvPr>
            <p:ph type="title"/>
          </p:nvPr>
        </p:nvSpPr>
        <p:spPr>
          <a:xfrm>
            <a:off x="0" y="0"/>
            <a:ext cx="9144000" cy="838200"/>
          </a:xfrm>
        </p:spPr>
        <p:txBody>
          <a:bodyPr>
            <a:normAutofit/>
          </a:bodyPr>
          <a:lstStyle/>
          <a:p>
            <a:r>
              <a:rPr lang="en-US" altLang="en-US" sz="3500" dirty="0" smtClean="0"/>
              <a:t>1. </a:t>
            </a:r>
            <a:r>
              <a:rPr lang="en-US" altLang="en-US" sz="3500" dirty="0" err="1" smtClean="0"/>
              <a:t>Giới</a:t>
            </a:r>
            <a:r>
              <a:rPr lang="en-US" altLang="en-US" sz="3500" dirty="0" smtClean="0"/>
              <a:t> </a:t>
            </a:r>
            <a:r>
              <a:rPr lang="en-US" altLang="en-US" sz="3500" dirty="0" err="1"/>
              <a:t>thiệu</a:t>
            </a:r>
            <a:r>
              <a:rPr lang="en-US" altLang="en-US" sz="3500" dirty="0"/>
              <a:t> </a:t>
            </a:r>
            <a:r>
              <a:rPr lang="en-US" altLang="en-US" sz="3500" dirty="0" err="1"/>
              <a:t>bài</a:t>
            </a:r>
            <a:r>
              <a:rPr lang="en-US" altLang="en-US" sz="3500" dirty="0"/>
              <a:t> </a:t>
            </a:r>
            <a:r>
              <a:rPr lang="en-US" altLang="en-US" sz="3500" dirty="0" err="1"/>
              <a:t>toán</a:t>
            </a:r>
            <a:endParaRPr lang="en-US" altLang="en-US" sz="3500" dirty="0"/>
          </a:p>
        </p:txBody>
      </p:sp>
      <p:sp>
        <p:nvSpPr>
          <p:cNvPr id="4" name="Rectangle 3">
            <a:extLst>
              <a:ext uri="{FF2B5EF4-FFF2-40B4-BE49-F238E27FC236}">
                <a16:creationId xmlns:a16="http://schemas.microsoft.com/office/drawing/2014/main" id="{00402F1B-6C25-4233-A009-B6F130CE4E09}"/>
              </a:ext>
            </a:extLst>
          </p:cNvPr>
          <p:cNvSpPr txBox="1">
            <a:spLocks noChangeArrowheads="1"/>
          </p:cNvSpPr>
          <p:nvPr/>
        </p:nvSpPr>
        <p:spPr bwMode="auto">
          <a:xfrm>
            <a:off x="0" y="838200"/>
            <a:ext cx="8255000" cy="492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3200">
                <a:solidFill>
                  <a:srgbClr val="000099"/>
                </a:solidFill>
                <a:latin typeface="+mn-lt"/>
                <a:ea typeface="+mn-ea"/>
                <a:cs typeface="+mn-cs"/>
              </a:defRPr>
            </a:lvl1pPr>
            <a:lvl2pPr marL="742950" indent="-285750" algn="l" rtl="0" eaLnBrk="0" fontAlgn="base" hangingPunct="0">
              <a:spcBef>
                <a:spcPct val="20000"/>
              </a:spcBef>
              <a:spcAft>
                <a:spcPct val="0"/>
              </a:spcAft>
              <a:buChar char="–"/>
              <a:defRPr sz="2800">
                <a:solidFill>
                  <a:srgbClr val="000066"/>
                </a:solidFill>
                <a:latin typeface="Times New Roman" pitchFamily="18" charset="0"/>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defRPr/>
            </a:pPr>
            <a:r>
              <a:rPr lang="en-US" sz="3500" b="1" kern="0" dirty="0" smtClean="0">
                <a:solidFill>
                  <a:srgbClr val="FF0000"/>
                </a:solidFill>
                <a:latin typeface="Times New Roman" panose="02020603050405020304" pitchFamily="18" charset="0"/>
                <a:cs typeface="Times New Roman" panose="02020603050405020304" pitchFamily="18" charset="0"/>
              </a:rPr>
              <a:t>1.1. </a:t>
            </a:r>
            <a:r>
              <a:rPr lang="en-US" sz="3500" b="1" kern="0" dirty="0" err="1">
                <a:solidFill>
                  <a:srgbClr val="FF0000"/>
                </a:solidFill>
                <a:latin typeface="Times New Roman" panose="02020603050405020304" pitchFamily="18" charset="0"/>
                <a:cs typeface="Times New Roman" panose="02020603050405020304" pitchFamily="18" charset="0"/>
              </a:rPr>
              <a:t>Bài</a:t>
            </a:r>
            <a:r>
              <a:rPr lang="en-US" sz="3500" b="1" kern="0" dirty="0">
                <a:solidFill>
                  <a:srgbClr val="FF0000"/>
                </a:solidFill>
                <a:latin typeface="Times New Roman" panose="02020603050405020304" pitchFamily="18" charset="0"/>
                <a:cs typeface="Times New Roman" panose="02020603050405020304" pitchFamily="18" charset="0"/>
              </a:rPr>
              <a:t> </a:t>
            </a:r>
            <a:r>
              <a:rPr lang="en-US" sz="3500" b="1" kern="0" dirty="0" err="1">
                <a:solidFill>
                  <a:srgbClr val="FF0000"/>
                </a:solidFill>
                <a:latin typeface="Times New Roman" panose="02020603050405020304" pitchFamily="18" charset="0"/>
                <a:cs typeface="Times New Roman" panose="02020603050405020304" pitchFamily="18" charset="0"/>
              </a:rPr>
              <a:t>toán</a:t>
            </a:r>
            <a:r>
              <a:rPr lang="en-US" sz="3500" b="1" kern="0" dirty="0">
                <a:solidFill>
                  <a:srgbClr val="FF0000"/>
                </a:solidFill>
                <a:latin typeface="Times New Roman" panose="02020603050405020304" pitchFamily="18" charset="0"/>
                <a:cs typeface="Times New Roman" panose="02020603050405020304" pitchFamily="18" charset="0"/>
              </a:rPr>
              <a:t> </a:t>
            </a:r>
            <a:r>
              <a:rPr lang="en-US" sz="3500" b="1" kern="0" dirty="0" err="1">
                <a:solidFill>
                  <a:srgbClr val="FF0000"/>
                </a:solidFill>
                <a:latin typeface="Times New Roman" panose="02020603050405020304" pitchFamily="18" charset="0"/>
                <a:cs typeface="Times New Roman" panose="02020603050405020304" pitchFamily="18" charset="0"/>
              </a:rPr>
              <a:t>tổng</a:t>
            </a:r>
            <a:r>
              <a:rPr lang="en-US" sz="3500" b="1" kern="0" dirty="0">
                <a:solidFill>
                  <a:srgbClr val="FF0000"/>
                </a:solidFill>
                <a:latin typeface="Times New Roman" panose="02020603050405020304" pitchFamily="18" charset="0"/>
                <a:cs typeface="Times New Roman" panose="02020603050405020304" pitchFamily="18" charset="0"/>
              </a:rPr>
              <a:t> </a:t>
            </a:r>
            <a:r>
              <a:rPr lang="en-US" sz="3500" b="1" kern="0" dirty="0" err="1">
                <a:solidFill>
                  <a:srgbClr val="FF0000"/>
                </a:solidFill>
                <a:latin typeface="Times New Roman" panose="02020603050405020304" pitchFamily="18" charset="0"/>
                <a:cs typeface="Times New Roman" panose="02020603050405020304" pitchFamily="18" charset="0"/>
              </a:rPr>
              <a:t>quát</a:t>
            </a:r>
            <a:endParaRPr lang="en-US" sz="3500" b="1" kern="0" dirty="0">
              <a:solidFill>
                <a:srgbClr val="FF0000"/>
              </a:solidFill>
              <a:latin typeface="Times New Roman" panose="02020603050405020304" pitchFamily="18" charset="0"/>
              <a:cs typeface="Times New Roman" panose="02020603050405020304" pitchFamily="18" charset="0"/>
            </a:endParaRPr>
          </a:p>
          <a:p>
            <a:pPr marL="0" indent="0" eaLnBrk="1" hangingPunct="1">
              <a:buFontTx/>
              <a:buNone/>
              <a:defRPr/>
            </a:pPr>
            <a:r>
              <a:rPr lang="en-US" sz="3500" kern="0" dirty="0" smtClean="0">
                <a:latin typeface="Times New Roman" panose="02020603050405020304" pitchFamily="18" charset="0"/>
                <a:cs typeface="Times New Roman" panose="02020603050405020304" pitchFamily="18" charset="0"/>
              </a:rPr>
              <a:t>1.2. </a:t>
            </a:r>
            <a:r>
              <a:rPr lang="en-US" sz="3500" kern="0" dirty="0" err="1">
                <a:latin typeface="Times New Roman" panose="02020603050405020304" pitchFamily="18" charset="0"/>
                <a:cs typeface="Times New Roman" panose="02020603050405020304" pitchFamily="18" charset="0"/>
              </a:rPr>
              <a:t>Bài</a:t>
            </a:r>
            <a:r>
              <a:rPr lang="en-US" sz="3500" kern="0" dirty="0">
                <a:latin typeface="Times New Roman" panose="02020603050405020304" pitchFamily="18" charset="0"/>
                <a:cs typeface="Times New Roman" panose="02020603050405020304" pitchFamily="18" charset="0"/>
              </a:rPr>
              <a:t> </a:t>
            </a:r>
            <a:r>
              <a:rPr lang="en-US" sz="3500" kern="0" dirty="0" err="1">
                <a:latin typeface="Times New Roman" panose="02020603050405020304" pitchFamily="18" charset="0"/>
                <a:cs typeface="Times New Roman" panose="02020603050405020304" pitchFamily="18" charset="0"/>
              </a:rPr>
              <a:t>toán</a:t>
            </a:r>
            <a:r>
              <a:rPr lang="en-US" sz="3500" kern="0" dirty="0">
                <a:latin typeface="Times New Roman" panose="02020603050405020304" pitchFamily="18" charset="0"/>
                <a:cs typeface="Times New Roman" panose="02020603050405020304" pitchFamily="18" charset="0"/>
              </a:rPr>
              <a:t> </a:t>
            </a:r>
            <a:r>
              <a:rPr lang="en-US" sz="3500" kern="0" dirty="0" err="1">
                <a:latin typeface="Times New Roman" panose="02020603050405020304" pitchFamily="18" charset="0"/>
                <a:cs typeface="Times New Roman" panose="02020603050405020304" pitchFamily="18" charset="0"/>
              </a:rPr>
              <a:t>người</a:t>
            </a:r>
            <a:r>
              <a:rPr lang="en-US" sz="3500" kern="0" dirty="0">
                <a:latin typeface="Times New Roman" panose="02020603050405020304" pitchFamily="18" charset="0"/>
                <a:cs typeface="Times New Roman" panose="02020603050405020304" pitchFamily="18" charset="0"/>
              </a:rPr>
              <a:t> du </a:t>
            </a:r>
            <a:r>
              <a:rPr lang="en-US" sz="3500" kern="0" dirty="0" err="1">
                <a:latin typeface="Times New Roman" panose="02020603050405020304" pitchFamily="18" charset="0"/>
                <a:cs typeface="Times New Roman" panose="02020603050405020304" pitchFamily="18" charset="0"/>
              </a:rPr>
              <a:t>lịch</a:t>
            </a:r>
            <a:endParaRPr lang="en-US" sz="3500" kern="0" dirty="0">
              <a:latin typeface="Times New Roman" panose="02020603050405020304" pitchFamily="18" charset="0"/>
              <a:cs typeface="Times New Roman" panose="02020603050405020304" pitchFamily="18" charset="0"/>
            </a:endParaRPr>
          </a:p>
          <a:p>
            <a:pPr marL="0" indent="0" eaLnBrk="1" hangingPunct="1">
              <a:buFontTx/>
              <a:buNone/>
              <a:defRPr/>
            </a:pPr>
            <a:r>
              <a:rPr lang="en-US" sz="3500" kern="0" dirty="0" smtClean="0">
                <a:latin typeface="Times New Roman" panose="02020603050405020304" pitchFamily="18" charset="0"/>
                <a:cs typeface="Times New Roman" panose="02020603050405020304" pitchFamily="18" charset="0"/>
              </a:rPr>
              <a:t>1.3. </a:t>
            </a:r>
            <a:r>
              <a:rPr lang="en-US" sz="3500" kern="0" dirty="0" err="1">
                <a:latin typeface="Times New Roman" panose="02020603050405020304" pitchFamily="18" charset="0"/>
                <a:cs typeface="Times New Roman" panose="02020603050405020304" pitchFamily="18" charset="0"/>
              </a:rPr>
              <a:t>Bài</a:t>
            </a:r>
            <a:r>
              <a:rPr lang="en-US" sz="3500" kern="0" dirty="0">
                <a:latin typeface="Times New Roman" panose="02020603050405020304" pitchFamily="18" charset="0"/>
                <a:cs typeface="Times New Roman" panose="02020603050405020304" pitchFamily="18" charset="0"/>
              </a:rPr>
              <a:t> </a:t>
            </a:r>
            <a:r>
              <a:rPr lang="en-US" sz="3500" kern="0" dirty="0" err="1">
                <a:latin typeface="Times New Roman" panose="02020603050405020304" pitchFamily="18" charset="0"/>
                <a:cs typeface="Times New Roman" panose="02020603050405020304" pitchFamily="18" charset="0"/>
              </a:rPr>
              <a:t>toán</a:t>
            </a:r>
            <a:r>
              <a:rPr lang="en-US" sz="3500" kern="0" dirty="0">
                <a:latin typeface="Times New Roman" panose="02020603050405020304" pitchFamily="18" charset="0"/>
                <a:cs typeface="Times New Roman" panose="02020603050405020304" pitchFamily="18" charset="0"/>
              </a:rPr>
              <a:t> </a:t>
            </a:r>
            <a:r>
              <a:rPr lang="en-US" sz="3500" kern="0" dirty="0" err="1">
                <a:latin typeface="Times New Roman" panose="02020603050405020304" pitchFamily="18" charset="0"/>
                <a:cs typeface="Times New Roman" panose="02020603050405020304" pitchFamily="18" charset="0"/>
              </a:rPr>
              <a:t>cái</a:t>
            </a:r>
            <a:r>
              <a:rPr lang="en-US" sz="3500" kern="0" dirty="0">
                <a:latin typeface="Times New Roman" panose="02020603050405020304" pitchFamily="18" charset="0"/>
                <a:cs typeface="Times New Roman" panose="02020603050405020304" pitchFamily="18" charset="0"/>
              </a:rPr>
              <a:t> </a:t>
            </a:r>
            <a:r>
              <a:rPr lang="en-US" sz="3500" kern="0" dirty="0" err="1" smtClean="0">
                <a:latin typeface="Times New Roman" panose="02020603050405020304" pitchFamily="18" charset="0"/>
                <a:cs typeface="Times New Roman" panose="02020603050405020304" pitchFamily="18" charset="0"/>
              </a:rPr>
              <a:t>túi</a:t>
            </a:r>
            <a:endParaRPr lang="en-US" sz="3500" kern="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40420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33364DF8-8B66-4953-B667-42621900983B}"/>
              </a:ext>
            </a:extLst>
          </p:cNvPr>
          <p:cNvSpPr>
            <a:spLocks noGrp="1" noChangeArrowheads="1"/>
          </p:cNvSpPr>
          <p:nvPr>
            <p:ph type="title"/>
          </p:nvPr>
        </p:nvSpPr>
        <p:spPr>
          <a:xfrm>
            <a:off x="0" y="0"/>
            <a:ext cx="9144000" cy="838200"/>
          </a:xfrm>
        </p:spPr>
        <p:txBody>
          <a:bodyPr>
            <a:normAutofit/>
          </a:bodyPr>
          <a:lstStyle/>
          <a:p>
            <a:r>
              <a:rPr lang="en-US" altLang="en-US" sz="3500" dirty="0" smtClean="0"/>
              <a:t>1.1. </a:t>
            </a:r>
            <a:r>
              <a:rPr lang="en-US" altLang="en-US" sz="3500" dirty="0" err="1" smtClean="0"/>
              <a:t>Bài</a:t>
            </a:r>
            <a:r>
              <a:rPr lang="en-US" altLang="en-US" sz="3500" dirty="0" smtClean="0"/>
              <a:t> </a:t>
            </a:r>
            <a:r>
              <a:rPr lang="en-US" altLang="en-US" sz="3500" dirty="0" err="1"/>
              <a:t>toán</a:t>
            </a:r>
            <a:r>
              <a:rPr lang="en-US" altLang="en-US" sz="3500" dirty="0"/>
              <a:t> </a:t>
            </a:r>
            <a:r>
              <a:rPr lang="en-US" altLang="en-US" sz="3500" dirty="0" err="1"/>
              <a:t>tổng</a:t>
            </a:r>
            <a:r>
              <a:rPr lang="en-US" altLang="en-US" sz="3500" dirty="0"/>
              <a:t> </a:t>
            </a:r>
            <a:r>
              <a:rPr lang="en-US" altLang="en-US" sz="3500" dirty="0" err="1"/>
              <a:t>quát</a:t>
            </a:r>
            <a:endParaRPr lang="en-US" altLang="en-US" sz="3500" dirty="0"/>
          </a:p>
        </p:txBody>
      </p:sp>
      <p:sp>
        <p:nvSpPr>
          <p:cNvPr id="27651" name="Rectangle 3">
            <a:extLst>
              <a:ext uri="{FF2B5EF4-FFF2-40B4-BE49-F238E27FC236}">
                <a16:creationId xmlns:a16="http://schemas.microsoft.com/office/drawing/2014/main" id="{73430723-2CF8-4B19-8F80-E75C5162150B}"/>
              </a:ext>
            </a:extLst>
          </p:cNvPr>
          <p:cNvSpPr>
            <a:spLocks noGrp="1" noChangeArrowheads="1"/>
          </p:cNvSpPr>
          <p:nvPr>
            <p:ph idx="1"/>
          </p:nvPr>
        </p:nvSpPr>
        <p:spPr>
          <a:xfrm>
            <a:off x="0" y="827116"/>
            <a:ext cx="9144000" cy="4953000"/>
          </a:xfrm>
        </p:spPr>
        <p:txBody>
          <a:bodyPr/>
          <a:lstStyle/>
          <a:p>
            <a:pPr algn="just"/>
            <a:r>
              <a:rPr lang="vi-VN" altLang="en-US" dirty="0">
                <a:latin typeface="Times New Roman" panose="02020603050405020304" pitchFamily="18" charset="0"/>
                <a:cs typeface="Times New Roman" panose="02020603050405020304" pitchFamily="18" charset="0"/>
              </a:rPr>
              <a:t>Trong rất nhiều vấn đề ứng dụng thực tế của tổ hợp, các cấu hình tổ hợp được gán cho một giá trị bằng số đánh giá giá trị sử dụng của cấu hình đối với mục đích sử dụng cụ thể nào đó. </a:t>
            </a:r>
            <a:endParaRPr lang="en-US" altLang="en-US" dirty="0">
              <a:latin typeface="Times New Roman" panose="02020603050405020304" pitchFamily="18" charset="0"/>
              <a:cs typeface="Times New Roman" panose="02020603050405020304" pitchFamily="18" charset="0"/>
            </a:endParaRPr>
          </a:p>
          <a:p>
            <a:pPr algn="just"/>
            <a:r>
              <a:rPr lang="vi-VN" altLang="en-US" dirty="0">
                <a:latin typeface="Times New Roman" panose="02020603050405020304" pitchFamily="18" charset="0"/>
                <a:cs typeface="Times New Roman" panose="02020603050405020304" pitchFamily="18" charset="0"/>
              </a:rPr>
              <a:t>Khi đó xuất hiện bài toán: Hãy lựa chọn trong số các cấu hình tổ hợp chấp nhận được cấu hình có giá trị sử dụng tốt nhất. Các bài toán như vậy chúng ta sẽ gọi là bài toán tối ưu tổ hợp. </a:t>
            </a:r>
            <a:endParaRPr lang="en-US"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81929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DCA0F88A-26B6-43F7-9B6B-E2108E6E6160}"/>
              </a:ext>
            </a:extLst>
          </p:cNvPr>
          <p:cNvSpPr>
            <a:spLocks noGrp="1" noChangeArrowheads="1"/>
          </p:cNvSpPr>
          <p:nvPr>
            <p:ph type="title"/>
          </p:nvPr>
        </p:nvSpPr>
        <p:spPr>
          <a:xfrm>
            <a:off x="22167" y="0"/>
            <a:ext cx="9121833" cy="838200"/>
          </a:xfrm>
        </p:spPr>
        <p:txBody>
          <a:bodyPr>
            <a:normAutofit/>
          </a:bodyPr>
          <a:lstStyle/>
          <a:p>
            <a:r>
              <a:rPr lang="en-US" altLang="en-US" sz="3500" dirty="0" err="1"/>
              <a:t>Phát</a:t>
            </a:r>
            <a:r>
              <a:rPr lang="en-US" altLang="en-US" sz="3500" dirty="0"/>
              <a:t> </a:t>
            </a:r>
            <a:r>
              <a:rPr lang="en-US" altLang="en-US" sz="3500" dirty="0" err="1"/>
              <a:t>biểu</a:t>
            </a:r>
            <a:r>
              <a:rPr lang="en-US" altLang="en-US" sz="3500" dirty="0"/>
              <a:t> </a:t>
            </a:r>
            <a:r>
              <a:rPr lang="en-US" altLang="en-US" sz="3500" dirty="0" err="1"/>
              <a:t>bài</a:t>
            </a:r>
            <a:r>
              <a:rPr lang="en-US" altLang="en-US" sz="3500" dirty="0"/>
              <a:t> </a:t>
            </a:r>
            <a:r>
              <a:rPr lang="en-US" altLang="en-US" sz="3500" dirty="0" err="1" smtClean="0"/>
              <a:t>toán</a:t>
            </a:r>
            <a:r>
              <a:rPr lang="en-US" altLang="en-US" sz="3500" dirty="0" smtClean="0"/>
              <a:t> </a:t>
            </a:r>
            <a:r>
              <a:rPr lang="en-US" altLang="en-US" sz="3500" dirty="0" err="1" smtClean="0"/>
              <a:t>tối</a:t>
            </a:r>
            <a:r>
              <a:rPr lang="en-US" altLang="en-US" sz="3500" dirty="0" smtClean="0"/>
              <a:t> </a:t>
            </a:r>
            <a:r>
              <a:rPr lang="en-US" altLang="en-US" sz="3500" dirty="0" err="1" smtClean="0"/>
              <a:t>ưu</a:t>
            </a:r>
            <a:r>
              <a:rPr lang="en-US" altLang="en-US" sz="3500" dirty="0" smtClean="0"/>
              <a:t> </a:t>
            </a:r>
            <a:r>
              <a:rPr lang="en-US" altLang="en-US" sz="3500" dirty="0" err="1" smtClean="0"/>
              <a:t>tổ</a:t>
            </a:r>
            <a:r>
              <a:rPr lang="en-US" altLang="en-US" sz="3500" dirty="0" smtClean="0"/>
              <a:t> </a:t>
            </a:r>
            <a:r>
              <a:rPr lang="en-US" altLang="en-US" sz="3500" dirty="0" err="1" smtClean="0"/>
              <a:t>hợp</a:t>
            </a:r>
            <a:endParaRPr lang="en-US" altLang="en-US" sz="3500" dirty="0"/>
          </a:p>
        </p:txBody>
      </p:sp>
      <p:sp>
        <p:nvSpPr>
          <p:cNvPr id="13315" name="Rectangle 3">
            <a:extLst>
              <a:ext uri="{FF2B5EF4-FFF2-40B4-BE49-F238E27FC236}">
                <a16:creationId xmlns:a16="http://schemas.microsoft.com/office/drawing/2014/main" id="{12D604DA-E6D0-45E9-9D20-E0CCD0883059}"/>
              </a:ext>
            </a:extLst>
          </p:cNvPr>
          <p:cNvSpPr>
            <a:spLocks noGrp="1" noChangeArrowheads="1"/>
          </p:cNvSpPr>
          <p:nvPr>
            <p:ph idx="1"/>
          </p:nvPr>
        </p:nvSpPr>
        <p:spPr>
          <a:xfrm>
            <a:off x="22167" y="838200"/>
            <a:ext cx="9121833" cy="5181600"/>
          </a:xfrm>
        </p:spPr>
        <p:txBody>
          <a:bodyPr>
            <a:normAutofit fontScale="92500" lnSpcReduction="10000"/>
          </a:bodyPr>
          <a:lstStyle/>
          <a:p>
            <a:pPr marL="0" indent="0">
              <a:buFontTx/>
              <a:buNone/>
              <a:defRPr/>
            </a:pPr>
            <a:r>
              <a:rPr lang="vi-VN" sz="2200" dirty="0">
                <a:latin typeface="Times New Roman" panose="02020603050405020304" pitchFamily="18" charset="0"/>
                <a:cs typeface="Times New Roman" panose="02020603050405020304" pitchFamily="18" charset="0"/>
              </a:rPr>
              <a:t>Dưới dạng tổng quát bài toán tối ưu tổ hợp có thể phát biểu như </a:t>
            </a:r>
            <a:r>
              <a:rPr lang="vi-VN" sz="2200">
                <a:latin typeface="Times New Roman" panose="02020603050405020304" pitchFamily="18" charset="0"/>
                <a:cs typeface="Times New Roman" panose="02020603050405020304" pitchFamily="18" charset="0"/>
              </a:rPr>
              <a:t>sau:</a:t>
            </a:r>
            <a:endParaRPr lang="en-US" sz="2200">
              <a:latin typeface="Times New Roman" panose="02020603050405020304" pitchFamily="18" charset="0"/>
              <a:cs typeface="Times New Roman" panose="02020603050405020304" pitchFamily="18" charset="0"/>
            </a:endParaRPr>
          </a:p>
          <a:p>
            <a:pPr marL="0" indent="0">
              <a:buNone/>
              <a:defRPr/>
            </a:pPr>
            <a:r>
              <a:rPr lang="en-GB" sz="2200">
                <a:solidFill>
                  <a:srgbClr val="FF0000"/>
                </a:solidFill>
                <a:latin typeface="Times New Roman" panose="02020603050405020304" pitchFamily="18" charset="0"/>
                <a:cs typeface="Times New Roman" panose="02020603050405020304" pitchFamily="18" charset="0"/>
              </a:rPr>
              <a:t>                 Tìm </a:t>
            </a:r>
            <a:r>
              <a:rPr lang="en-GB" sz="2200" dirty="0" err="1">
                <a:solidFill>
                  <a:srgbClr val="FF0000"/>
                </a:solidFill>
                <a:latin typeface="Times New Roman" panose="02020603050405020304" pitchFamily="18" charset="0"/>
                <a:cs typeface="Times New Roman" panose="02020603050405020304" pitchFamily="18" charset="0"/>
              </a:rPr>
              <a:t>cực</a:t>
            </a:r>
            <a:r>
              <a:rPr lang="en-GB" sz="2200" dirty="0">
                <a:solidFill>
                  <a:srgbClr val="FF0000"/>
                </a:solidFill>
                <a:latin typeface="Times New Roman" panose="02020603050405020304" pitchFamily="18" charset="0"/>
                <a:cs typeface="Times New Roman" panose="02020603050405020304" pitchFamily="18" charset="0"/>
              </a:rPr>
              <a:t> </a:t>
            </a:r>
            <a:r>
              <a:rPr lang="en-GB" sz="2200" dirty="0" err="1">
                <a:solidFill>
                  <a:srgbClr val="FF0000"/>
                </a:solidFill>
                <a:latin typeface="Times New Roman" panose="02020603050405020304" pitchFamily="18" charset="0"/>
                <a:cs typeface="Times New Roman" panose="02020603050405020304" pitchFamily="18" charset="0"/>
              </a:rPr>
              <a:t>tiểu</a:t>
            </a:r>
            <a:r>
              <a:rPr lang="en-GB" sz="2200" dirty="0">
                <a:solidFill>
                  <a:srgbClr val="FF0000"/>
                </a:solidFill>
                <a:latin typeface="Times New Roman" panose="02020603050405020304" pitchFamily="18" charset="0"/>
                <a:cs typeface="Times New Roman" panose="02020603050405020304" pitchFamily="18" charset="0"/>
              </a:rPr>
              <a:t> (hay </a:t>
            </a:r>
            <a:r>
              <a:rPr lang="en-GB" sz="2200" dirty="0" err="1">
                <a:solidFill>
                  <a:srgbClr val="FF0000"/>
                </a:solidFill>
                <a:latin typeface="Times New Roman" panose="02020603050405020304" pitchFamily="18" charset="0"/>
                <a:cs typeface="Times New Roman" panose="02020603050405020304" pitchFamily="18" charset="0"/>
              </a:rPr>
              <a:t>cực</a:t>
            </a:r>
            <a:r>
              <a:rPr lang="en-GB" sz="2200" dirty="0">
                <a:solidFill>
                  <a:srgbClr val="FF0000"/>
                </a:solidFill>
                <a:latin typeface="Times New Roman" panose="02020603050405020304" pitchFamily="18" charset="0"/>
                <a:cs typeface="Times New Roman" panose="02020603050405020304" pitchFamily="18" charset="0"/>
              </a:rPr>
              <a:t> </a:t>
            </a:r>
            <a:r>
              <a:rPr lang="en-GB" sz="2200" dirty="0" err="1">
                <a:solidFill>
                  <a:srgbClr val="FF0000"/>
                </a:solidFill>
                <a:latin typeface="Times New Roman" panose="02020603050405020304" pitchFamily="18" charset="0"/>
                <a:cs typeface="Times New Roman" panose="02020603050405020304" pitchFamily="18" charset="0"/>
              </a:rPr>
              <a:t>đại</a:t>
            </a:r>
            <a:r>
              <a:rPr lang="en-GB" sz="2200" dirty="0">
                <a:solidFill>
                  <a:srgbClr val="FF0000"/>
                </a:solidFill>
                <a:latin typeface="Times New Roman" panose="02020603050405020304" pitchFamily="18" charset="0"/>
                <a:cs typeface="Times New Roman" panose="02020603050405020304" pitchFamily="18" charset="0"/>
              </a:rPr>
              <a:t>) </a:t>
            </a:r>
            <a:r>
              <a:rPr lang="en-GB" sz="2200" err="1">
                <a:solidFill>
                  <a:srgbClr val="FF0000"/>
                </a:solidFill>
                <a:latin typeface="Times New Roman" panose="02020603050405020304" pitchFamily="18" charset="0"/>
                <a:cs typeface="Times New Roman" panose="02020603050405020304" pitchFamily="18" charset="0"/>
              </a:rPr>
              <a:t>của</a:t>
            </a:r>
            <a:r>
              <a:rPr lang="en-GB" sz="2200">
                <a:solidFill>
                  <a:srgbClr val="FF0000"/>
                </a:solidFill>
                <a:latin typeface="Times New Roman" panose="02020603050405020304" pitchFamily="18" charset="0"/>
                <a:cs typeface="Times New Roman" panose="02020603050405020304" pitchFamily="18" charset="0"/>
              </a:rPr>
              <a:t> hàm</a:t>
            </a:r>
            <a:endParaRPr lang="en-GB" sz="2200" i="1" dirty="0">
              <a:solidFill>
                <a:srgbClr val="FF0000"/>
              </a:solidFill>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defRPr/>
            </a:pPr>
            <a:r>
              <a:rPr lang="en-GB" sz="2200" i="1">
                <a:solidFill>
                  <a:srgbClr val="FF0000"/>
                </a:solidFill>
                <a:latin typeface="Times New Roman" panose="02020603050405020304" pitchFamily="18" charset="0"/>
                <a:cs typeface="Times New Roman" panose="02020603050405020304" pitchFamily="18" charset="0"/>
              </a:rPr>
              <a:t>	         </a:t>
            </a:r>
            <a:r>
              <a:rPr lang="en-GB" sz="2200" i="1" dirty="0">
                <a:solidFill>
                  <a:srgbClr val="FF0000"/>
                </a:solidFill>
                <a:latin typeface="Times New Roman" panose="02020603050405020304" pitchFamily="18" charset="0"/>
                <a:cs typeface="Times New Roman" panose="02020603050405020304" pitchFamily="18" charset="0"/>
              </a:rPr>
              <a:t>	f</a:t>
            </a:r>
            <a:r>
              <a:rPr lang="en-GB" sz="2200" dirty="0">
                <a:solidFill>
                  <a:srgbClr val="FF0000"/>
                </a:solidFill>
                <a:latin typeface="Times New Roman" panose="02020603050405020304" pitchFamily="18" charset="0"/>
                <a:cs typeface="Times New Roman" panose="02020603050405020304" pitchFamily="18" charset="0"/>
              </a:rPr>
              <a:t>(</a:t>
            </a:r>
            <a:r>
              <a:rPr lang="en-GB" sz="2200" i="1" dirty="0">
                <a:solidFill>
                  <a:srgbClr val="FF0000"/>
                </a:solidFill>
                <a:latin typeface="Times New Roman" panose="02020603050405020304" pitchFamily="18" charset="0"/>
                <a:cs typeface="Times New Roman" panose="02020603050405020304" pitchFamily="18" charset="0"/>
              </a:rPr>
              <a:t>x</a:t>
            </a:r>
            <a:r>
              <a:rPr lang="en-GB" sz="2200" dirty="0">
                <a:solidFill>
                  <a:srgbClr val="FF0000"/>
                </a:solidFill>
                <a:latin typeface="Times New Roman" panose="02020603050405020304" pitchFamily="18" charset="0"/>
                <a:cs typeface="Times New Roman" panose="02020603050405020304" pitchFamily="18" charset="0"/>
              </a:rPr>
              <a:t>)</a:t>
            </a:r>
            <a:r>
              <a:rPr lang="en-GB" sz="2200" i="1" dirty="0">
                <a:solidFill>
                  <a:srgbClr val="FF0000"/>
                </a:solidFill>
                <a:latin typeface="Times New Roman" panose="02020603050405020304" pitchFamily="18" charset="0"/>
                <a:cs typeface="Times New Roman" panose="02020603050405020304" pitchFamily="18" charset="0"/>
              </a:rPr>
              <a:t> </a:t>
            </a:r>
            <a:r>
              <a:rPr lang="en-GB" sz="22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 min (max)</a:t>
            </a:r>
            <a:r>
              <a:rPr lang="en-GB" sz="2200"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endParaRPr lang="en-GB" sz="22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endParaRPr>
          </a:p>
          <a:p>
            <a:pPr marL="0" indent="0">
              <a:buFont typeface="Wingdings" panose="05000000000000000000" pitchFamily="2" charset="2"/>
              <a:buNone/>
              <a:defRPr/>
            </a:pPr>
            <a:r>
              <a:rPr lang="en-GB" sz="2200">
                <a:solidFill>
                  <a:srgbClr val="FF0000"/>
                </a:solidFill>
                <a:latin typeface="Times New Roman" panose="02020603050405020304" pitchFamily="18" charset="0"/>
                <a:cs typeface="Times New Roman" panose="02020603050405020304" pitchFamily="18" charset="0"/>
              </a:rPr>
              <a:t>                 với </a:t>
            </a:r>
            <a:r>
              <a:rPr lang="en-GB" sz="2200" dirty="0" err="1">
                <a:solidFill>
                  <a:srgbClr val="FF0000"/>
                </a:solidFill>
                <a:latin typeface="Times New Roman" panose="02020603050405020304" pitchFamily="18" charset="0"/>
                <a:cs typeface="Times New Roman" panose="02020603050405020304" pitchFamily="18" charset="0"/>
              </a:rPr>
              <a:t>điều</a:t>
            </a:r>
            <a:r>
              <a:rPr lang="en-GB" sz="2200" dirty="0">
                <a:solidFill>
                  <a:srgbClr val="FF0000"/>
                </a:solidFill>
                <a:latin typeface="Times New Roman" panose="02020603050405020304" pitchFamily="18" charset="0"/>
                <a:cs typeface="Times New Roman" panose="02020603050405020304" pitchFamily="18" charset="0"/>
              </a:rPr>
              <a:t> </a:t>
            </a:r>
            <a:r>
              <a:rPr lang="en-GB" sz="2200" dirty="0" err="1">
                <a:solidFill>
                  <a:srgbClr val="FF0000"/>
                </a:solidFill>
                <a:latin typeface="Times New Roman" panose="02020603050405020304" pitchFamily="18" charset="0"/>
                <a:cs typeface="Times New Roman" panose="02020603050405020304" pitchFamily="18" charset="0"/>
              </a:rPr>
              <a:t>kiện</a:t>
            </a:r>
            <a:endParaRPr lang="en-GB" sz="2200" i="1" dirty="0">
              <a:solidFill>
                <a:srgbClr val="FF0000"/>
              </a:solidFill>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defRPr/>
            </a:pPr>
            <a:r>
              <a:rPr lang="en-GB" sz="2200" i="1" dirty="0">
                <a:solidFill>
                  <a:srgbClr val="FF0000"/>
                </a:solidFill>
                <a:latin typeface="Times New Roman" panose="02020603050405020304" pitchFamily="18" charset="0"/>
                <a:cs typeface="Times New Roman" panose="02020603050405020304" pitchFamily="18" charset="0"/>
              </a:rPr>
              <a:t>    		x </a:t>
            </a:r>
            <a:r>
              <a:rPr lang="en-GB" sz="22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en-GB" sz="2200"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 D,</a:t>
            </a:r>
            <a:endParaRPr lang="en-GB" sz="22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endParaRPr>
          </a:p>
          <a:p>
            <a:pPr marL="0" indent="0">
              <a:buFont typeface="Wingdings" panose="05000000000000000000" pitchFamily="2" charset="2"/>
              <a:buNone/>
              <a:defRPr/>
            </a:pPr>
            <a:r>
              <a:rPr lang="en-GB" sz="2200">
                <a:solidFill>
                  <a:srgbClr val="FF0000"/>
                </a:solidFill>
                <a:latin typeface="Times New Roman" panose="02020603050405020304" pitchFamily="18" charset="0"/>
                <a:cs typeface="Times New Roman" panose="02020603050405020304" pitchFamily="18" charset="0"/>
              </a:rPr>
              <a:t>                 trong </a:t>
            </a:r>
            <a:r>
              <a:rPr lang="en-GB" sz="2200" dirty="0" err="1">
                <a:solidFill>
                  <a:srgbClr val="FF0000"/>
                </a:solidFill>
                <a:latin typeface="Times New Roman" panose="02020603050405020304" pitchFamily="18" charset="0"/>
                <a:cs typeface="Times New Roman" panose="02020603050405020304" pitchFamily="18" charset="0"/>
              </a:rPr>
              <a:t>đó</a:t>
            </a:r>
            <a:r>
              <a:rPr lang="en-GB" sz="2200" dirty="0">
                <a:solidFill>
                  <a:srgbClr val="FF0000"/>
                </a:solidFill>
                <a:latin typeface="Times New Roman" panose="02020603050405020304" pitchFamily="18" charset="0"/>
                <a:cs typeface="Times New Roman" panose="02020603050405020304" pitchFamily="18" charset="0"/>
              </a:rPr>
              <a:t> </a:t>
            </a:r>
            <a:r>
              <a:rPr lang="en-GB" sz="2200" i="1" dirty="0">
                <a:solidFill>
                  <a:srgbClr val="FF0000"/>
                </a:solidFill>
                <a:latin typeface="Times New Roman" panose="02020603050405020304" pitchFamily="18" charset="0"/>
                <a:cs typeface="Times New Roman" panose="02020603050405020304" pitchFamily="18" charset="0"/>
              </a:rPr>
              <a:t>D</a:t>
            </a:r>
            <a:r>
              <a:rPr lang="en-GB" sz="2200" dirty="0">
                <a:solidFill>
                  <a:srgbClr val="FF0000"/>
                </a:solidFill>
                <a:latin typeface="Times New Roman" panose="02020603050405020304" pitchFamily="18" charset="0"/>
                <a:cs typeface="Times New Roman" panose="02020603050405020304" pitchFamily="18" charset="0"/>
              </a:rPr>
              <a:t> </a:t>
            </a:r>
            <a:r>
              <a:rPr lang="en-GB" sz="2200" dirty="0" err="1">
                <a:solidFill>
                  <a:srgbClr val="FF0000"/>
                </a:solidFill>
                <a:latin typeface="Times New Roman" panose="02020603050405020304" pitchFamily="18" charset="0"/>
                <a:cs typeface="Times New Roman" panose="02020603050405020304" pitchFamily="18" charset="0"/>
              </a:rPr>
              <a:t>là</a:t>
            </a:r>
            <a:r>
              <a:rPr lang="en-GB" sz="2200" dirty="0">
                <a:solidFill>
                  <a:srgbClr val="FF0000"/>
                </a:solidFill>
                <a:latin typeface="Times New Roman" panose="02020603050405020304" pitchFamily="18" charset="0"/>
                <a:cs typeface="Times New Roman" panose="02020603050405020304" pitchFamily="18" charset="0"/>
              </a:rPr>
              <a:t> </a:t>
            </a:r>
            <a:r>
              <a:rPr lang="en-GB" sz="2200" dirty="0" err="1">
                <a:solidFill>
                  <a:srgbClr val="FF0000"/>
                </a:solidFill>
                <a:latin typeface="Times New Roman" panose="02020603050405020304" pitchFamily="18" charset="0"/>
                <a:cs typeface="Times New Roman" panose="02020603050405020304" pitchFamily="18" charset="0"/>
              </a:rPr>
              <a:t>tập</a:t>
            </a:r>
            <a:r>
              <a:rPr lang="en-GB" sz="2200" dirty="0">
                <a:solidFill>
                  <a:srgbClr val="FF0000"/>
                </a:solidFill>
                <a:latin typeface="Times New Roman" panose="02020603050405020304" pitchFamily="18" charset="0"/>
                <a:cs typeface="Times New Roman" panose="02020603050405020304" pitchFamily="18" charset="0"/>
              </a:rPr>
              <a:t> </a:t>
            </a:r>
            <a:r>
              <a:rPr lang="en-GB" sz="2200" dirty="0" err="1">
                <a:solidFill>
                  <a:srgbClr val="FF0000"/>
                </a:solidFill>
                <a:latin typeface="Times New Roman" panose="02020603050405020304" pitchFamily="18" charset="0"/>
                <a:cs typeface="Times New Roman" panose="02020603050405020304" pitchFamily="18" charset="0"/>
              </a:rPr>
              <a:t>hữu</a:t>
            </a:r>
            <a:r>
              <a:rPr lang="en-GB" sz="2200" dirty="0">
                <a:solidFill>
                  <a:srgbClr val="FF0000"/>
                </a:solidFill>
                <a:latin typeface="Times New Roman" panose="02020603050405020304" pitchFamily="18" charset="0"/>
                <a:cs typeface="Times New Roman" panose="02020603050405020304" pitchFamily="18" charset="0"/>
              </a:rPr>
              <a:t> </a:t>
            </a:r>
            <a:r>
              <a:rPr lang="en-GB" sz="2200" dirty="0" err="1">
                <a:solidFill>
                  <a:srgbClr val="FF0000"/>
                </a:solidFill>
                <a:latin typeface="Times New Roman" panose="02020603050405020304" pitchFamily="18" charset="0"/>
                <a:cs typeface="Times New Roman" panose="02020603050405020304" pitchFamily="18" charset="0"/>
              </a:rPr>
              <a:t>hạn</a:t>
            </a:r>
            <a:r>
              <a:rPr lang="en-GB" sz="2200" dirty="0">
                <a:solidFill>
                  <a:srgbClr val="FF0000"/>
                </a:solidFill>
                <a:latin typeface="Times New Roman" panose="02020603050405020304" pitchFamily="18" charset="0"/>
                <a:cs typeface="Times New Roman" panose="02020603050405020304" pitchFamily="18" charset="0"/>
              </a:rPr>
              <a:t> </a:t>
            </a:r>
            <a:r>
              <a:rPr lang="en-GB" sz="2200" dirty="0" err="1">
                <a:solidFill>
                  <a:srgbClr val="FF0000"/>
                </a:solidFill>
                <a:latin typeface="Times New Roman" panose="02020603050405020304" pitchFamily="18" charset="0"/>
                <a:cs typeface="Times New Roman" panose="02020603050405020304" pitchFamily="18" charset="0"/>
              </a:rPr>
              <a:t>phần</a:t>
            </a:r>
            <a:r>
              <a:rPr lang="en-GB" sz="2200" dirty="0">
                <a:solidFill>
                  <a:srgbClr val="FF0000"/>
                </a:solidFill>
                <a:latin typeface="Times New Roman" panose="02020603050405020304" pitchFamily="18" charset="0"/>
                <a:cs typeface="Times New Roman" panose="02020603050405020304" pitchFamily="18" charset="0"/>
              </a:rPr>
              <a:t> </a:t>
            </a:r>
            <a:r>
              <a:rPr lang="en-GB" sz="2200" err="1">
                <a:solidFill>
                  <a:srgbClr val="FF0000"/>
                </a:solidFill>
                <a:latin typeface="Times New Roman" panose="02020603050405020304" pitchFamily="18" charset="0"/>
                <a:cs typeface="Times New Roman" panose="02020603050405020304" pitchFamily="18" charset="0"/>
              </a:rPr>
              <a:t>tử</a:t>
            </a:r>
            <a:r>
              <a:rPr lang="en-GB" sz="2200">
                <a:solidFill>
                  <a:srgbClr val="FF0000"/>
                </a:solidFill>
                <a:latin typeface="Times New Roman" panose="02020603050405020304" pitchFamily="18" charset="0"/>
                <a:cs typeface="Times New Roman" panose="02020603050405020304" pitchFamily="18" charset="0"/>
              </a:rPr>
              <a:t>.</a:t>
            </a:r>
          </a:p>
          <a:p>
            <a:pPr marL="0" indent="0">
              <a:buFont typeface="Wingdings" panose="05000000000000000000" pitchFamily="2" charset="2"/>
              <a:buNone/>
              <a:defRPr/>
            </a:pPr>
            <a:r>
              <a:rPr lang="en-GB" sz="2200" b="1">
                <a:latin typeface="Times New Roman" panose="02020603050405020304" pitchFamily="18" charset="0"/>
                <a:cs typeface="Times New Roman" panose="02020603050405020304" pitchFamily="18" charset="0"/>
              </a:rPr>
              <a:t>Các thuật ng</a:t>
            </a:r>
            <a:r>
              <a:rPr lang="en-US" sz="2200" b="1">
                <a:latin typeface="Times New Roman" panose="02020603050405020304" pitchFamily="18" charset="0"/>
                <a:cs typeface="Times New Roman" panose="02020603050405020304" pitchFamily="18" charset="0"/>
              </a:rPr>
              <a:t>ữ:</a:t>
            </a:r>
            <a:endParaRPr lang="en-GB" sz="2200" b="1">
              <a:latin typeface="Times New Roman" panose="02020603050405020304" pitchFamily="18" charset="0"/>
              <a:cs typeface="Times New Roman" panose="02020603050405020304" pitchFamily="18" charset="0"/>
            </a:endParaRPr>
          </a:p>
          <a:p>
            <a:pPr algn="just"/>
            <a:r>
              <a:rPr lang="en-GB" altLang="en-US" sz="2200" i="1">
                <a:latin typeface="Times New Roman" panose="02020603050405020304" pitchFamily="18" charset="0"/>
                <a:cs typeface="Times New Roman" panose="02020603050405020304" pitchFamily="18" charset="0"/>
              </a:rPr>
              <a:t>f</a:t>
            </a:r>
            <a:r>
              <a:rPr lang="en-GB" altLang="en-US" sz="2200">
                <a:latin typeface="Times New Roman" panose="02020603050405020304" pitchFamily="18" charset="0"/>
                <a:cs typeface="Times New Roman" panose="02020603050405020304" pitchFamily="18" charset="0"/>
              </a:rPr>
              <a:t>(</a:t>
            </a:r>
            <a:r>
              <a:rPr lang="en-GB" altLang="en-US" sz="2200" i="1">
                <a:latin typeface="Times New Roman" panose="02020603050405020304" pitchFamily="18" charset="0"/>
                <a:cs typeface="Times New Roman" panose="02020603050405020304" pitchFamily="18" charset="0"/>
              </a:rPr>
              <a:t>x</a:t>
            </a:r>
            <a:r>
              <a:rPr lang="en-GB" altLang="en-US" sz="2200">
                <a:latin typeface="Times New Roman" panose="02020603050405020304" pitchFamily="18" charset="0"/>
                <a:cs typeface="Times New Roman" panose="02020603050405020304" pitchFamily="18" charset="0"/>
              </a:rPr>
              <a:t>) - hàm mục tiêu của bài toán, </a:t>
            </a:r>
          </a:p>
          <a:p>
            <a:pPr algn="just"/>
            <a:r>
              <a:rPr lang="vi-VN" altLang="en-US" sz="2200" i="1">
                <a:latin typeface="Times New Roman" panose="02020603050405020304" pitchFamily="18" charset="0"/>
                <a:cs typeface="Times New Roman" panose="02020603050405020304" pitchFamily="18" charset="0"/>
              </a:rPr>
              <a:t>x </a:t>
            </a:r>
            <a:r>
              <a:rPr lang="vi-VN" altLang="en-US" sz="2200">
                <a:latin typeface="Times New Roman" panose="02020603050405020304" pitchFamily="18" charset="0"/>
                <a:cs typeface="Times New Roman" panose="02020603050405020304" pitchFamily="18" charset="0"/>
                <a:sym typeface="Symbol" panose="05050102010706020507" pitchFamily="18" charset="2"/>
              </a:rPr>
              <a:t></a:t>
            </a:r>
            <a:r>
              <a:rPr lang="vi-VN" altLang="en-US" sz="2200" i="1">
                <a:latin typeface="Times New Roman" panose="02020603050405020304" pitchFamily="18" charset="0"/>
                <a:cs typeface="Times New Roman" panose="02020603050405020304" pitchFamily="18" charset="0"/>
                <a:sym typeface="Symbol" panose="05050102010706020507" pitchFamily="18" charset="2"/>
              </a:rPr>
              <a:t> D</a:t>
            </a:r>
            <a:r>
              <a:rPr lang="vi-VN" altLang="en-US" sz="2200">
                <a:latin typeface="Times New Roman" panose="02020603050405020304" pitchFamily="18" charset="0"/>
                <a:cs typeface="Times New Roman" panose="02020603050405020304" pitchFamily="18" charset="0"/>
                <a:sym typeface="Symbol" panose="05050102010706020507" pitchFamily="18" charset="2"/>
              </a:rPr>
              <a:t>  -  phương án </a:t>
            </a:r>
          </a:p>
          <a:p>
            <a:pPr algn="just"/>
            <a:r>
              <a:rPr lang="vi-VN" altLang="en-US" sz="2200" i="1">
                <a:latin typeface="Times New Roman" panose="02020603050405020304" pitchFamily="18" charset="0"/>
                <a:cs typeface="Times New Roman" panose="02020603050405020304" pitchFamily="18" charset="0"/>
              </a:rPr>
              <a:t>D</a:t>
            </a:r>
            <a:r>
              <a:rPr lang="vi-VN" altLang="en-US" sz="2200">
                <a:latin typeface="Times New Roman" panose="02020603050405020304" pitchFamily="18" charset="0"/>
                <a:cs typeface="Times New Roman" panose="02020603050405020304" pitchFamily="18" charset="0"/>
              </a:rPr>
              <a:t> - tập các phương án của bài toán.</a:t>
            </a:r>
          </a:p>
          <a:p>
            <a:pPr algn="just"/>
            <a:r>
              <a:rPr lang="vi-VN" altLang="en-US" sz="2200">
                <a:latin typeface="Times New Roman" panose="02020603050405020304" pitchFamily="18" charset="0"/>
                <a:cs typeface="Times New Roman" panose="02020603050405020304" pitchFamily="18" charset="0"/>
              </a:rPr>
              <a:t>Thông thường tập </a:t>
            </a:r>
            <a:r>
              <a:rPr lang="vi-VN" altLang="en-US" sz="2200" i="1">
                <a:latin typeface="Times New Roman" panose="02020603050405020304" pitchFamily="18" charset="0"/>
                <a:cs typeface="Times New Roman" panose="02020603050405020304" pitchFamily="18" charset="0"/>
              </a:rPr>
              <a:t>D</a:t>
            </a:r>
            <a:r>
              <a:rPr lang="vi-VN" altLang="en-US" sz="2200">
                <a:latin typeface="Times New Roman" panose="02020603050405020304" pitchFamily="18" charset="0"/>
                <a:cs typeface="Times New Roman" panose="02020603050405020304" pitchFamily="18" charset="0"/>
              </a:rPr>
              <a:t> đư</a:t>
            </a:r>
            <a:r>
              <a:rPr lang="en-US" altLang="en-US" sz="2200">
                <a:latin typeface="Times New Roman" panose="02020603050405020304" pitchFamily="18" charset="0"/>
                <a:cs typeface="Times New Roman" panose="02020603050405020304" pitchFamily="18" charset="0"/>
              </a:rPr>
              <a:t>ợ</a:t>
            </a:r>
            <a:r>
              <a:rPr lang="vi-VN" altLang="en-US" sz="2200">
                <a:latin typeface="Times New Roman" panose="02020603050405020304" pitchFamily="18" charset="0"/>
                <a:cs typeface="Times New Roman" panose="02020603050405020304" pitchFamily="18" charset="0"/>
              </a:rPr>
              <a:t>c mô tả như là tập các cấu hình tổ hợp thoả mãn một số tính chất cho trước nào đó.</a:t>
            </a:r>
          </a:p>
          <a:p>
            <a:pPr algn="just"/>
            <a:r>
              <a:rPr lang="vi-VN" altLang="en-US" sz="2200">
                <a:latin typeface="Times New Roman" panose="02020603050405020304" pitchFamily="18" charset="0"/>
                <a:cs typeface="Times New Roman" panose="02020603050405020304" pitchFamily="18" charset="0"/>
              </a:rPr>
              <a:t>Phương án </a:t>
            </a:r>
            <a:r>
              <a:rPr lang="vi-VN" altLang="en-US" sz="2200" i="1">
                <a:latin typeface="Times New Roman" panose="02020603050405020304" pitchFamily="18" charset="0"/>
                <a:cs typeface="Times New Roman" panose="02020603050405020304" pitchFamily="18" charset="0"/>
              </a:rPr>
              <a:t>x*</a:t>
            </a:r>
            <a:r>
              <a:rPr lang="vi-VN" altLang="en-US" sz="2200">
                <a:latin typeface="Times New Roman" panose="02020603050405020304" pitchFamily="18" charset="0"/>
                <a:cs typeface="Times New Roman" panose="02020603050405020304" pitchFamily="18" charset="0"/>
                <a:sym typeface="Symbol" panose="05050102010706020507" pitchFamily="18" charset="2"/>
              </a:rPr>
              <a:t></a:t>
            </a:r>
            <a:r>
              <a:rPr lang="vi-VN" altLang="en-US" sz="2200" i="1">
                <a:latin typeface="Times New Roman" panose="02020603050405020304" pitchFamily="18" charset="0"/>
                <a:cs typeface="Times New Roman" panose="02020603050405020304" pitchFamily="18" charset="0"/>
                <a:sym typeface="Symbol" panose="05050102010706020507" pitchFamily="18" charset="2"/>
              </a:rPr>
              <a:t>D</a:t>
            </a:r>
            <a:r>
              <a:rPr lang="vi-VN" altLang="en-US" sz="2200">
                <a:latin typeface="Times New Roman" panose="02020603050405020304" pitchFamily="18" charset="0"/>
                <a:cs typeface="Times New Roman" panose="02020603050405020304" pitchFamily="18" charset="0"/>
                <a:sym typeface="Symbol" panose="05050102010706020507" pitchFamily="18" charset="2"/>
              </a:rPr>
              <a:t> đem lại giá trị nhỏ nhất (lớn nhất) cho hàm mục tiêu đư</a:t>
            </a:r>
            <a:r>
              <a:rPr lang="en-US" altLang="en-US" sz="2200">
                <a:latin typeface="Times New Roman" panose="02020603050405020304" pitchFamily="18" charset="0"/>
                <a:cs typeface="Times New Roman" panose="02020603050405020304" pitchFamily="18" charset="0"/>
                <a:sym typeface="Symbol" panose="05050102010706020507" pitchFamily="18" charset="2"/>
              </a:rPr>
              <a:t>ợ</a:t>
            </a:r>
            <a:r>
              <a:rPr lang="vi-VN" altLang="en-US" sz="2200">
                <a:latin typeface="Times New Roman" panose="02020603050405020304" pitchFamily="18" charset="0"/>
                <a:cs typeface="Times New Roman" panose="02020603050405020304" pitchFamily="18" charset="0"/>
                <a:sym typeface="Symbol" panose="05050102010706020507" pitchFamily="18" charset="2"/>
              </a:rPr>
              <a:t>c gọi là </a:t>
            </a:r>
            <a:r>
              <a:rPr lang="vi-VN" altLang="en-US" sz="2200" b="1" i="1">
                <a:solidFill>
                  <a:srgbClr val="FF0000"/>
                </a:solidFill>
                <a:latin typeface="Times New Roman" panose="02020603050405020304" pitchFamily="18" charset="0"/>
                <a:cs typeface="Times New Roman" panose="02020603050405020304" pitchFamily="18" charset="0"/>
                <a:sym typeface="Symbol" panose="05050102010706020507" pitchFamily="18" charset="2"/>
              </a:rPr>
              <a:t>phương án tối ưu</a:t>
            </a:r>
            <a:r>
              <a:rPr lang="vi-VN" altLang="en-US" sz="2200">
                <a:latin typeface="Times New Roman" panose="02020603050405020304" pitchFamily="18" charset="0"/>
                <a:cs typeface="Times New Roman" panose="02020603050405020304" pitchFamily="18" charset="0"/>
                <a:sym typeface="Symbol" panose="05050102010706020507" pitchFamily="18" charset="2"/>
              </a:rPr>
              <a:t>,  khi đó giá trị  </a:t>
            </a:r>
            <a:r>
              <a:rPr lang="vi-VN" altLang="en-US" sz="2200" i="1">
                <a:latin typeface="Times New Roman" panose="02020603050405020304" pitchFamily="18" charset="0"/>
                <a:cs typeface="Times New Roman" panose="02020603050405020304" pitchFamily="18" charset="0"/>
                <a:sym typeface="Symbol" panose="05050102010706020507" pitchFamily="18" charset="2"/>
              </a:rPr>
              <a:t>f*=f</a:t>
            </a:r>
            <a:r>
              <a:rPr lang="vi-VN" altLang="en-US" sz="2200">
                <a:latin typeface="Times New Roman" panose="02020603050405020304" pitchFamily="18" charset="0"/>
                <a:cs typeface="Times New Roman" panose="02020603050405020304" pitchFamily="18" charset="0"/>
                <a:sym typeface="Symbol" panose="05050102010706020507" pitchFamily="18" charset="2"/>
              </a:rPr>
              <a:t>(</a:t>
            </a:r>
            <a:r>
              <a:rPr lang="vi-VN" altLang="en-US" sz="2200" i="1">
                <a:latin typeface="Times New Roman" panose="02020603050405020304" pitchFamily="18" charset="0"/>
                <a:cs typeface="Times New Roman" panose="02020603050405020304" pitchFamily="18" charset="0"/>
                <a:sym typeface="Symbol" panose="05050102010706020507" pitchFamily="18" charset="2"/>
              </a:rPr>
              <a:t>x*</a:t>
            </a:r>
            <a:r>
              <a:rPr lang="vi-VN" altLang="en-US" sz="2200">
                <a:latin typeface="Times New Roman" panose="02020603050405020304" pitchFamily="18" charset="0"/>
                <a:cs typeface="Times New Roman" panose="02020603050405020304" pitchFamily="18" charset="0"/>
                <a:sym typeface="Symbol" panose="05050102010706020507" pitchFamily="18" charset="2"/>
              </a:rPr>
              <a:t>)</a:t>
            </a:r>
            <a:r>
              <a:rPr lang="vi-VN" altLang="en-US" sz="2200" i="1">
                <a:latin typeface="Times New Roman" panose="02020603050405020304" pitchFamily="18" charset="0"/>
                <a:cs typeface="Times New Roman" panose="02020603050405020304" pitchFamily="18" charset="0"/>
                <a:sym typeface="Symbol" panose="05050102010706020507" pitchFamily="18" charset="2"/>
              </a:rPr>
              <a:t> </a:t>
            </a:r>
            <a:r>
              <a:rPr lang="vi-VN" altLang="en-US" sz="2200">
                <a:latin typeface="Times New Roman" panose="02020603050405020304" pitchFamily="18" charset="0"/>
                <a:cs typeface="Times New Roman" panose="02020603050405020304" pitchFamily="18" charset="0"/>
                <a:sym typeface="Symbol" panose="05050102010706020507" pitchFamily="18" charset="2"/>
              </a:rPr>
              <a:t>được gọi là </a:t>
            </a:r>
            <a:r>
              <a:rPr lang="vi-VN" altLang="en-US" sz="2200" b="1" i="1">
                <a:solidFill>
                  <a:srgbClr val="FF0000"/>
                </a:solidFill>
                <a:latin typeface="Times New Roman" panose="02020603050405020304" pitchFamily="18" charset="0"/>
                <a:cs typeface="Times New Roman" panose="02020603050405020304" pitchFamily="18" charset="0"/>
                <a:sym typeface="Symbol" panose="05050102010706020507" pitchFamily="18" charset="2"/>
              </a:rPr>
              <a:t>giá trị tối ư­u</a:t>
            </a:r>
            <a:r>
              <a:rPr lang="vi-VN" altLang="en-US" sz="2200">
                <a:solidFill>
                  <a:srgbClr val="FF0000"/>
                </a:solidFill>
                <a:latin typeface="Times New Roman" panose="02020603050405020304" pitchFamily="18" charset="0"/>
                <a:cs typeface="Times New Roman" panose="02020603050405020304" pitchFamily="18" charset="0"/>
                <a:sym typeface="Symbol" panose="05050102010706020507" pitchFamily="18" charset="2"/>
              </a:rPr>
              <a:t> </a:t>
            </a:r>
            <a:r>
              <a:rPr lang="vi-VN" altLang="en-US" sz="2200">
                <a:latin typeface="Times New Roman" panose="02020603050405020304" pitchFamily="18" charset="0"/>
                <a:cs typeface="Times New Roman" panose="02020603050405020304" pitchFamily="18" charset="0"/>
                <a:sym typeface="Symbol" panose="05050102010706020507" pitchFamily="18" charset="2"/>
              </a:rPr>
              <a:t>của bài toán.</a:t>
            </a:r>
            <a:endParaRPr lang="en-US" altLang="en-US" sz="2200">
              <a:latin typeface="Times New Roman" panose="02020603050405020304" pitchFamily="18" charset="0"/>
              <a:cs typeface="Times New Roman" panose="02020603050405020304" pitchFamily="18" charset="0"/>
              <a:sym typeface="Symbol" panose="05050102010706020507" pitchFamily="18" charset="2"/>
            </a:endParaRPr>
          </a:p>
          <a:p>
            <a:pPr marL="0" indent="0">
              <a:buFont typeface="Wingdings" panose="05000000000000000000" pitchFamily="2" charset="2"/>
              <a:buNone/>
              <a:defRPr/>
            </a:pPr>
            <a:endParaRPr lang="en-US" sz="2200" dirty="0">
              <a:solidFill>
                <a:srgbClr val="FF0000"/>
              </a:solidFill>
              <a:latin typeface="Times New Roman" panose="02020603050405020304" pitchFamily="18" charset="0"/>
              <a:cs typeface="Times New Roman" panose="02020603050405020304" pitchFamily="18" charset="0"/>
            </a:endParaRPr>
          </a:p>
          <a:p>
            <a:pPr>
              <a:defRPr/>
            </a:pPr>
            <a:endParaRPr lang="en-US" sz="2200" dirty="0">
              <a:solidFill>
                <a:srgbClr val="FF0000"/>
              </a:solidFill>
              <a:latin typeface="Times New Roman" panose="02020603050405020304" pitchFamily="18" charset="0"/>
              <a:cs typeface="Times New Roman" panose="02020603050405020304" pitchFamily="18" charset="0"/>
            </a:endParaRPr>
          </a:p>
        </p:txBody>
      </p:sp>
      <p:sp>
        <p:nvSpPr>
          <p:cNvPr id="2" name="Rectangle: Rounded Corners 1">
            <a:extLst>
              <a:ext uri="{FF2B5EF4-FFF2-40B4-BE49-F238E27FC236}">
                <a16:creationId xmlns:a16="http://schemas.microsoft.com/office/drawing/2014/main" id="{526BE503-9225-4F50-84C0-C34D7FA51760}"/>
              </a:ext>
            </a:extLst>
          </p:cNvPr>
          <p:cNvSpPr/>
          <p:nvPr/>
        </p:nvSpPr>
        <p:spPr>
          <a:xfrm>
            <a:off x="1066800" y="1219200"/>
            <a:ext cx="4397434" cy="2057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06527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EDFB5DAA-BDAE-4F51-ACBA-0297FCFD0CB5}"/>
              </a:ext>
            </a:extLst>
          </p:cNvPr>
          <p:cNvSpPr>
            <a:spLocks noGrp="1" noChangeArrowheads="1"/>
          </p:cNvSpPr>
          <p:nvPr>
            <p:ph type="title"/>
          </p:nvPr>
        </p:nvSpPr>
        <p:spPr>
          <a:xfrm>
            <a:off x="0" y="0"/>
            <a:ext cx="9144000" cy="838200"/>
          </a:xfrm>
        </p:spPr>
        <p:txBody>
          <a:bodyPr>
            <a:normAutofit/>
          </a:bodyPr>
          <a:lstStyle/>
          <a:p>
            <a:r>
              <a:rPr lang="en-US" altLang="en-US" sz="3500" dirty="0" smtClean="0"/>
              <a:t>1. </a:t>
            </a:r>
            <a:r>
              <a:rPr lang="en-US" altLang="en-US" sz="3500" dirty="0" err="1" smtClean="0"/>
              <a:t>Giới</a:t>
            </a:r>
            <a:r>
              <a:rPr lang="en-US" altLang="en-US" sz="3500" dirty="0" smtClean="0"/>
              <a:t> </a:t>
            </a:r>
            <a:r>
              <a:rPr lang="en-US" altLang="en-US" sz="3500" dirty="0" err="1"/>
              <a:t>thiệu</a:t>
            </a:r>
            <a:r>
              <a:rPr lang="en-US" altLang="en-US" sz="3500" dirty="0"/>
              <a:t> </a:t>
            </a:r>
            <a:r>
              <a:rPr lang="en-US" altLang="en-US" sz="3500" dirty="0" err="1"/>
              <a:t>bài</a:t>
            </a:r>
            <a:r>
              <a:rPr lang="en-US" altLang="en-US" sz="3500" dirty="0"/>
              <a:t> </a:t>
            </a:r>
            <a:r>
              <a:rPr lang="en-US" altLang="en-US" sz="3500" dirty="0" err="1"/>
              <a:t>toán</a:t>
            </a:r>
            <a:endParaRPr lang="en-US" altLang="en-US" sz="3500" dirty="0"/>
          </a:p>
        </p:txBody>
      </p:sp>
      <p:sp>
        <p:nvSpPr>
          <p:cNvPr id="4" name="Rectangle 3">
            <a:extLst>
              <a:ext uri="{FF2B5EF4-FFF2-40B4-BE49-F238E27FC236}">
                <a16:creationId xmlns:a16="http://schemas.microsoft.com/office/drawing/2014/main" id="{00402F1B-6C25-4233-A009-B6F130CE4E09}"/>
              </a:ext>
            </a:extLst>
          </p:cNvPr>
          <p:cNvSpPr txBox="1">
            <a:spLocks noChangeArrowheads="1"/>
          </p:cNvSpPr>
          <p:nvPr/>
        </p:nvSpPr>
        <p:spPr bwMode="auto">
          <a:xfrm>
            <a:off x="0" y="838200"/>
            <a:ext cx="8255000" cy="492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3200">
                <a:solidFill>
                  <a:srgbClr val="000099"/>
                </a:solidFill>
                <a:latin typeface="+mn-lt"/>
                <a:ea typeface="+mn-ea"/>
                <a:cs typeface="+mn-cs"/>
              </a:defRPr>
            </a:lvl1pPr>
            <a:lvl2pPr marL="742950" indent="-285750" algn="l" rtl="0" eaLnBrk="0" fontAlgn="base" hangingPunct="0">
              <a:spcBef>
                <a:spcPct val="20000"/>
              </a:spcBef>
              <a:spcAft>
                <a:spcPct val="0"/>
              </a:spcAft>
              <a:buChar char="–"/>
              <a:defRPr sz="2800">
                <a:solidFill>
                  <a:srgbClr val="000066"/>
                </a:solidFill>
                <a:latin typeface="Times New Roman" pitchFamily="18" charset="0"/>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defRPr/>
            </a:pPr>
            <a:r>
              <a:rPr lang="en-US" sz="3500" kern="0" dirty="0" smtClean="0">
                <a:solidFill>
                  <a:schemeClr val="bg1">
                    <a:lumMod val="50000"/>
                  </a:schemeClr>
                </a:solidFill>
                <a:latin typeface="Times New Roman" panose="02020603050405020304" pitchFamily="18" charset="0"/>
                <a:cs typeface="Times New Roman" panose="02020603050405020304" pitchFamily="18" charset="0"/>
              </a:rPr>
              <a:t>1.1. </a:t>
            </a:r>
            <a:r>
              <a:rPr lang="en-US" sz="3500" kern="0" dirty="0" err="1">
                <a:solidFill>
                  <a:schemeClr val="bg1">
                    <a:lumMod val="50000"/>
                  </a:schemeClr>
                </a:solidFill>
                <a:latin typeface="Times New Roman" panose="02020603050405020304" pitchFamily="18" charset="0"/>
                <a:cs typeface="Times New Roman" panose="02020603050405020304" pitchFamily="18" charset="0"/>
              </a:rPr>
              <a:t>Bài</a:t>
            </a:r>
            <a:r>
              <a:rPr lang="en-US" sz="3500" kern="0" dirty="0">
                <a:solidFill>
                  <a:schemeClr val="bg1">
                    <a:lumMod val="50000"/>
                  </a:schemeClr>
                </a:solidFill>
                <a:latin typeface="Times New Roman" panose="02020603050405020304" pitchFamily="18" charset="0"/>
                <a:cs typeface="Times New Roman" panose="02020603050405020304" pitchFamily="18" charset="0"/>
              </a:rPr>
              <a:t> </a:t>
            </a:r>
            <a:r>
              <a:rPr lang="en-US" sz="3500" kern="0" dirty="0" err="1">
                <a:solidFill>
                  <a:schemeClr val="bg1">
                    <a:lumMod val="50000"/>
                  </a:schemeClr>
                </a:solidFill>
                <a:latin typeface="Times New Roman" panose="02020603050405020304" pitchFamily="18" charset="0"/>
                <a:cs typeface="Times New Roman" panose="02020603050405020304" pitchFamily="18" charset="0"/>
              </a:rPr>
              <a:t>toán</a:t>
            </a:r>
            <a:r>
              <a:rPr lang="en-US" sz="3500" kern="0" dirty="0">
                <a:solidFill>
                  <a:schemeClr val="bg1">
                    <a:lumMod val="50000"/>
                  </a:schemeClr>
                </a:solidFill>
                <a:latin typeface="Times New Roman" panose="02020603050405020304" pitchFamily="18" charset="0"/>
                <a:cs typeface="Times New Roman" panose="02020603050405020304" pitchFamily="18" charset="0"/>
              </a:rPr>
              <a:t> </a:t>
            </a:r>
            <a:r>
              <a:rPr lang="en-US" sz="3500" kern="0" dirty="0" err="1">
                <a:solidFill>
                  <a:schemeClr val="bg1">
                    <a:lumMod val="50000"/>
                  </a:schemeClr>
                </a:solidFill>
                <a:latin typeface="Times New Roman" panose="02020603050405020304" pitchFamily="18" charset="0"/>
                <a:cs typeface="Times New Roman" panose="02020603050405020304" pitchFamily="18" charset="0"/>
              </a:rPr>
              <a:t>tổng</a:t>
            </a:r>
            <a:r>
              <a:rPr lang="en-US" sz="3500" kern="0" dirty="0">
                <a:solidFill>
                  <a:schemeClr val="bg1">
                    <a:lumMod val="50000"/>
                  </a:schemeClr>
                </a:solidFill>
                <a:latin typeface="Times New Roman" panose="02020603050405020304" pitchFamily="18" charset="0"/>
                <a:cs typeface="Times New Roman" panose="02020603050405020304" pitchFamily="18" charset="0"/>
              </a:rPr>
              <a:t> </a:t>
            </a:r>
            <a:r>
              <a:rPr lang="en-US" sz="3500" kern="0" dirty="0" err="1">
                <a:solidFill>
                  <a:schemeClr val="bg1">
                    <a:lumMod val="50000"/>
                  </a:schemeClr>
                </a:solidFill>
                <a:latin typeface="Times New Roman" panose="02020603050405020304" pitchFamily="18" charset="0"/>
                <a:cs typeface="Times New Roman" panose="02020603050405020304" pitchFamily="18" charset="0"/>
              </a:rPr>
              <a:t>quát</a:t>
            </a:r>
            <a:endParaRPr lang="en-US" sz="3500" kern="0" dirty="0">
              <a:solidFill>
                <a:schemeClr val="bg1">
                  <a:lumMod val="50000"/>
                </a:schemeClr>
              </a:solidFill>
              <a:latin typeface="Times New Roman" panose="02020603050405020304" pitchFamily="18" charset="0"/>
              <a:cs typeface="Times New Roman" panose="02020603050405020304" pitchFamily="18" charset="0"/>
            </a:endParaRPr>
          </a:p>
          <a:p>
            <a:pPr marL="0" indent="0" eaLnBrk="1" hangingPunct="1">
              <a:buFontTx/>
              <a:buNone/>
              <a:defRPr/>
            </a:pPr>
            <a:r>
              <a:rPr lang="en-US" sz="3500" b="1" kern="0" dirty="0" smtClean="0">
                <a:solidFill>
                  <a:srgbClr val="FF0000"/>
                </a:solidFill>
                <a:latin typeface="Times New Roman" panose="02020603050405020304" pitchFamily="18" charset="0"/>
                <a:cs typeface="Times New Roman" panose="02020603050405020304" pitchFamily="18" charset="0"/>
              </a:rPr>
              <a:t>1.2. </a:t>
            </a:r>
            <a:r>
              <a:rPr lang="en-US" sz="3500" b="1" kern="0" dirty="0" err="1">
                <a:solidFill>
                  <a:srgbClr val="FF0000"/>
                </a:solidFill>
                <a:latin typeface="Times New Roman" panose="02020603050405020304" pitchFamily="18" charset="0"/>
                <a:cs typeface="Times New Roman" panose="02020603050405020304" pitchFamily="18" charset="0"/>
              </a:rPr>
              <a:t>Bài</a:t>
            </a:r>
            <a:r>
              <a:rPr lang="en-US" sz="3500" b="1" kern="0" dirty="0">
                <a:solidFill>
                  <a:srgbClr val="FF0000"/>
                </a:solidFill>
                <a:latin typeface="Times New Roman" panose="02020603050405020304" pitchFamily="18" charset="0"/>
                <a:cs typeface="Times New Roman" panose="02020603050405020304" pitchFamily="18" charset="0"/>
              </a:rPr>
              <a:t> </a:t>
            </a:r>
            <a:r>
              <a:rPr lang="en-US" sz="3500" b="1" kern="0" dirty="0" err="1">
                <a:solidFill>
                  <a:srgbClr val="FF0000"/>
                </a:solidFill>
                <a:latin typeface="Times New Roman" panose="02020603050405020304" pitchFamily="18" charset="0"/>
                <a:cs typeface="Times New Roman" panose="02020603050405020304" pitchFamily="18" charset="0"/>
              </a:rPr>
              <a:t>toán</a:t>
            </a:r>
            <a:r>
              <a:rPr lang="en-US" sz="3500" b="1" kern="0" dirty="0">
                <a:solidFill>
                  <a:srgbClr val="FF0000"/>
                </a:solidFill>
                <a:latin typeface="Times New Roman" panose="02020603050405020304" pitchFamily="18" charset="0"/>
                <a:cs typeface="Times New Roman" panose="02020603050405020304" pitchFamily="18" charset="0"/>
              </a:rPr>
              <a:t> </a:t>
            </a:r>
            <a:r>
              <a:rPr lang="en-US" sz="3500" b="1" kern="0" dirty="0" err="1">
                <a:solidFill>
                  <a:srgbClr val="FF0000"/>
                </a:solidFill>
                <a:latin typeface="Times New Roman" panose="02020603050405020304" pitchFamily="18" charset="0"/>
                <a:cs typeface="Times New Roman" panose="02020603050405020304" pitchFamily="18" charset="0"/>
              </a:rPr>
              <a:t>người</a:t>
            </a:r>
            <a:r>
              <a:rPr lang="en-US" sz="3500" b="1" kern="0" dirty="0">
                <a:solidFill>
                  <a:srgbClr val="FF0000"/>
                </a:solidFill>
                <a:latin typeface="Times New Roman" panose="02020603050405020304" pitchFamily="18" charset="0"/>
                <a:cs typeface="Times New Roman" panose="02020603050405020304" pitchFamily="18" charset="0"/>
              </a:rPr>
              <a:t> du </a:t>
            </a:r>
            <a:r>
              <a:rPr lang="en-US" sz="3500" b="1" kern="0" dirty="0" err="1">
                <a:solidFill>
                  <a:srgbClr val="FF0000"/>
                </a:solidFill>
                <a:latin typeface="Times New Roman" panose="02020603050405020304" pitchFamily="18" charset="0"/>
                <a:cs typeface="Times New Roman" panose="02020603050405020304" pitchFamily="18" charset="0"/>
              </a:rPr>
              <a:t>lịch</a:t>
            </a:r>
            <a:endParaRPr lang="en-US" sz="3500" b="1" kern="0" dirty="0">
              <a:solidFill>
                <a:srgbClr val="FF0000"/>
              </a:solidFill>
              <a:latin typeface="Times New Roman" panose="02020603050405020304" pitchFamily="18" charset="0"/>
              <a:cs typeface="Times New Roman" panose="02020603050405020304" pitchFamily="18" charset="0"/>
            </a:endParaRPr>
          </a:p>
          <a:p>
            <a:pPr marL="0" indent="0" eaLnBrk="1" hangingPunct="1">
              <a:buFontTx/>
              <a:buNone/>
              <a:defRPr/>
            </a:pPr>
            <a:r>
              <a:rPr lang="en-US" sz="3500" kern="0" dirty="0" smtClean="0">
                <a:solidFill>
                  <a:schemeClr val="tx1"/>
                </a:solidFill>
                <a:latin typeface="Times New Roman" panose="02020603050405020304" pitchFamily="18" charset="0"/>
                <a:cs typeface="Times New Roman" panose="02020603050405020304" pitchFamily="18" charset="0"/>
              </a:rPr>
              <a:t>1.3. </a:t>
            </a:r>
            <a:r>
              <a:rPr lang="en-US" sz="3500" kern="0" dirty="0" err="1">
                <a:solidFill>
                  <a:schemeClr val="tx1"/>
                </a:solidFill>
                <a:latin typeface="Times New Roman" panose="02020603050405020304" pitchFamily="18" charset="0"/>
                <a:cs typeface="Times New Roman" panose="02020603050405020304" pitchFamily="18" charset="0"/>
              </a:rPr>
              <a:t>Bài</a:t>
            </a:r>
            <a:r>
              <a:rPr lang="en-US" sz="3500" kern="0" dirty="0">
                <a:solidFill>
                  <a:schemeClr val="tx1"/>
                </a:solidFill>
                <a:latin typeface="Times New Roman" panose="02020603050405020304" pitchFamily="18" charset="0"/>
                <a:cs typeface="Times New Roman" panose="02020603050405020304" pitchFamily="18" charset="0"/>
              </a:rPr>
              <a:t> </a:t>
            </a:r>
            <a:r>
              <a:rPr lang="en-US" sz="3500" kern="0" dirty="0" err="1">
                <a:solidFill>
                  <a:schemeClr val="tx1"/>
                </a:solidFill>
                <a:latin typeface="Times New Roman" panose="02020603050405020304" pitchFamily="18" charset="0"/>
                <a:cs typeface="Times New Roman" panose="02020603050405020304" pitchFamily="18" charset="0"/>
              </a:rPr>
              <a:t>toán</a:t>
            </a:r>
            <a:r>
              <a:rPr lang="en-US" sz="3500" kern="0" dirty="0">
                <a:solidFill>
                  <a:schemeClr val="tx1"/>
                </a:solidFill>
                <a:latin typeface="Times New Roman" panose="02020603050405020304" pitchFamily="18" charset="0"/>
                <a:cs typeface="Times New Roman" panose="02020603050405020304" pitchFamily="18" charset="0"/>
              </a:rPr>
              <a:t> </a:t>
            </a:r>
            <a:r>
              <a:rPr lang="en-US" sz="3500" kern="0" dirty="0" err="1">
                <a:solidFill>
                  <a:schemeClr val="tx1"/>
                </a:solidFill>
                <a:latin typeface="Times New Roman" panose="02020603050405020304" pitchFamily="18" charset="0"/>
                <a:cs typeface="Times New Roman" panose="02020603050405020304" pitchFamily="18" charset="0"/>
              </a:rPr>
              <a:t>cái</a:t>
            </a:r>
            <a:r>
              <a:rPr lang="en-US" sz="3500" kern="0" dirty="0">
                <a:solidFill>
                  <a:schemeClr val="tx1"/>
                </a:solidFill>
                <a:latin typeface="Times New Roman" panose="02020603050405020304" pitchFamily="18" charset="0"/>
                <a:cs typeface="Times New Roman" panose="02020603050405020304" pitchFamily="18" charset="0"/>
              </a:rPr>
              <a:t> </a:t>
            </a:r>
            <a:r>
              <a:rPr lang="en-US" sz="3500" kern="0" dirty="0" err="1" smtClean="0">
                <a:solidFill>
                  <a:schemeClr val="tx1"/>
                </a:solidFill>
                <a:latin typeface="Times New Roman" panose="02020603050405020304" pitchFamily="18" charset="0"/>
                <a:cs typeface="Times New Roman" panose="02020603050405020304" pitchFamily="18" charset="0"/>
              </a:rPr>
              <a:t>túi</a:t>
            </a:r>
            <a:endParaRPr lang="en-US" sz="3500" kern="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76165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F5D9E497-7659-4CCD-A525-169AE3D92E96}"/>
              </a:ext>
            </a:extLst>
          </p:cNvPr>
          <p:cNvSpPr>
            <a:spLocks noGrp="1" noChangeArrowheads="1"/>
          </p:cNvSpPr>
          <p:nvPr>
            <p:ph type="title"/>
          </p:nvPr>
        </p:nvSpPr>
        <p:spPr>
          <a:xfrm>
            <a:off x="-22058" y="152400"/>
            <a:ext cx="9144000" cy="838200"/>
          </a:xfrm>
        </p:spPr>
        <p:txBody>
          <a:bodyPr>
            <a:noAutofit/>
          </a:bodyPr>
          <a:lstStyle/>
          <a:p>
            <a:r>
              <a:rPr lang="en-GB" altLang="en-US" sz="3200" dirty="0" err="1">
                <a:cs typeface="Arial" panose="020B0604020202020204" pitchFamily="34" charset="0"/>
              </a:rPr>
              <a:t>Bài</a:t>
            </a:r>
            <a:r>
              <a:rPr lang="en-GB" altLang="en-US" sz="3200" dirty="0">
                <a:cs typeface="Arial" panose="020B0604020202020204" pitchFamily="34" charset="0"/>
              </a:rPr>
              <a:t> </a:t>
            </a:r>
            <a:r>
              <a:rPr lang="en-GB" altLang="en-US" sz="3200" dirty="0" err="1">
                <a:cs typeface="Arial" panose="020B0604020202020204" pitchFamily="34" charset="0"/>
              </a:rPr>
              <a:t>toán</a:t>
            </a:r>
            <a:r>
              <a:rPr lang="en-GB" altLang="en-US" sz="3200" dirty="0">
                <a:cs typeface="Arial" panose="020B0604020202020204" pitchFamily="34" charset="0"/>
              </a:rPr>
              <a:t> </a:t>
            </a:r>
            <a:r>
              <a:rPr lang="en-GB" altLang="en-US" sz="3200" dirty="0" err="1">
                <a:cs typeface="Arial" panose="020B0604020202020204" pitchFamily="34" charset="0"/>
              </a:rPr>
              <a:t>người</a:t>
            </a:r>
            <a:r>
              <a:rPr lang="en-GB" altLang="en-US" sz="3200" dirty="0">
                <a:cs typeface="Arial" panose="020B0604020202020204" pitchFamily="34" charset="0"/>
              </a:rPr>
              <a:t> du </a:t>
            </a:r>
            <a:r>
              <a:rPr lang="en-GB" altLang="en-US" sz="3200" dirty="0" err="1">
                <a:cs typeface="Arial" panose="020B0604020202020204" pitchFamily="34" charset="0"/>
              </a:rPr>
              <a:t>lịch</a:t>
            </a:r>
            <a:r>
              <a:rPr lang="en-US" altLang="en-US" sz="3200" dirty="0">
                <a:cs typeface="Arial" panose="020B0604020202020204" pitchFamily="34" charset="0"/>
              </a:rPr>
              <a:t/>
            </a:r>
            <a:br>
              <a:rPr lang="en-US" altLang="en-US" sz="3200" dirty="0">
                <a:cs typeface="Arial" panose="020B0604020202020204" pitchFamily="34" charset="0"/>
              </a:rPr>
            </a:br>
            <a:r>
              <a:rPr lang="en-US" altLang="en-US" sz="3200" dirty="0">
                <a:cs typeface="Arial" panose="020B0604020202020204" pitchFamily="34" charset="0"/>
              </a:rPr>
              <a:t>(Traveling Salesman Problem – TSP)</a:t>
            </a:r>
          </a:p>
        </p:txBody>
      </p:sp>
      <p:sp>
        <p:nvSpPr>
          <p:cNvPr id="33795" name="Rectangle 3">
            <a:extLst>
              <a:ext uri="{FF2B5EF4-FFF2-40B4-BE49-F238E27FC236}">
                <a16:creationId xmlns:a16="http://schemas.microsoft.com/office/drawing/2014/main" id="{69523E58-029F-4DEF-9DA2-04392A0B9777}"/>
              </a:ext>
            </a:extLst>
          </p:cNvPr>
          <p:cNvSpPr>
            <a:spLocks noGrp="1" noChangeArrowheads="1"/>
          </p:cNvSpPr>
          <p:nvPr>
            <p:ph idx="1"/>
          </p:nvPr>
        </p:nvSpPr>
        <p:spPr>
          <a:xfrm>
            <a:off x="0" y="1219200"/>
            <a:ext cx="9144000" cy="4800600"/>
          </a:xfrm>
        </p:spPr>
        <p:txBody>
          <a:bodyPr/>
          <a:lstStyle/>
          <a:p>
            <a:pPr algn="just"/>
            <a:r>
              <a:rPr lang="vi-VN" altLang="en-US" dirty="0">
                <a:latin typeface="Times New Roman" panose="02020603050405020304" pitchFamily="18" charset="0"/>
                <a:cs typeface="Times New Roman" panose="02020603050405020304" pitchFamily="18" charset="0"/>
              </a:rPr>
              <a:t>Một người du lịch muốn đi tham quan </a:t>
            </a:r>
            <a:r>
              <a:rPr lang="vi-VN" altLang="en-US" i="1" dirty="0">
                <a:latin typeface="Times New Roman" panose="02020603050405020304" pitchFamily="18" charset="0"/>
                <a:cs typeface="Times New Roman" panose="02020603050405020304" pitchFamily="18" charset="0"/>
              </a:rPr>
              <a:t>n</a:t>
            </a:r>
            <a:r>
              <a:rPr lang="vi-VN" altLang="en-US" dirty="0">
                <a:latin typeface="Times New Roman" panose="02020603050405020304" pitchFamily="18" charset="0"/>
                <a:cs typeface="Times New Roman" panose="02020603050405020304" pitchFamily="18" charset="0"/>
              </a:rPr>
              <a:t> thành phố </a:t>
            </a:r>
            <a:r>
              <a:rPr lang="vi-VN" altLang="en-US" i="1" dirty="0">
                <a:latin typeface="Times New Roman" panose="02020603050405020304" pitchFamily="18" charset="0"/>
                <a:cs typeface="Times New Roman" panose="02020603050405020304" pitchFamily="18" charset="0"/>
              </a:rPr>
              <a:t>T</a:t>
            </a:r>
            <a:r>
              <a:rPr lang="vi-VN" altLang="en-US" baseline="-25000" dirty="0">
                <a:latin typeface="Times New Roman" panose="02020603050405020304" pitchFamily="18" charset="0"/>
                <a:cs typeface="Times New Roman" panose="02020603050405020304" pitchFamily="18" charset="0"/>
              </a:rPr>
              <a:t>1</a:t>
            </a:r>
            <a:r>
              <a:rPr lang="vi-VN" altLang="en-US" i="1" dirty="0">
                <a:latin typeface="Times New Roman" panose="02020603050405020304" pitchFamily="18" charset="0"/>
                <a:cs typeface="Times New Roman" panose="02020603050405020304" pitchFamily="18" charset="0"/>
              </a:rPr>
              <a:t>, T</a:t>
            </a:r>
            <a:r>
              <a:rPr lang="vi-VN" altLang="en-US" baseline="-25000" dirty="0">
                <a:latin typeface="Times New Roman" panose="02020603050405020304" pitchFamily="18" charset="0"/>
                <a:cs typeface="Times New Roman" panose="02020603050405020304" pitchFamily="18" charset="0"/>
              </a:rPr>
              <a:t>2</a:t>
            </a:r>
            <a:r>
              <a:rPr lang="vi-VN" altLang="en-US" i="1" dirty="0">
                <a:latin typeface="Times New Roman" panose="02020603050405020304" pitchFamily="18" charset="0"/>
                <a:cs typeface="Times New Roman" panose="02020603050405020304" pitchFamily="18" charset="0"/>
              </a:rPr>
              <a:t>, ..., T</a:t>
            </a:r>
            <a:r>
              <a:rPr lang="vi-VN" altLang="en-US" i="1" baseline="-25000" dirty="0">
                <a:latin typeface="Times New Roman" panose="02020603050405020304" pitchFamily="18" charset="0"/>
                <a:cs typeface="Times New Roman" panose="02020603050405020304" pitchFamily="18" charset="0"/>
              </a:rPr>
              <a:t>n</a:t>
            </a:r>
            <a:r>
              <a:rPr lang="vi-VN" altLang="en-US" dirty="0">
                <a:latin typeface="Times New Roman" panose="02020603050405020304" pitchFamily="18" charset="0"/>
                <a:cs typeface="Times New Roman" panose="02020603050405020304" pitchFamily="18" charset="0"/>
              </a:rPr>
              <a:t>. </a:t>
            </a:r>
          </a:p>
          <a:p>
            <a:pPr algn="just"/>
            <a:r>
              <a:rPr lang="en-GB" altLang="en-US" i="1" dirty="0" err="1">
                <a:latin typeface="Times New Roman" panose="02020603050405020304" pitchFamily="18" charset="0"/>
                <a:cs typeface="Times New Roman" panose="02020603050405020304" pitchFamily="18" charset="0"/>
              </a:rPr>
              <a:t>Hành</a:t>
            </a:r>
            <a:r>
              <a:rPr lang="en-GB" altLang="en-US" i="1" dirty="0">
                <a:latin typeface="Times New Roman" panose="02020603050405020304" pitchFamily="18" charset="0"/>
                <a:cs typeface="Times New Roman" panose="02020603050405020304" pitchFamily="18" charset="0"/>
              </a:rPr>
              <a:t> </a:t>
            </a:r>
            <a:r>
              <a:rPr lang="en-GB" altLang="en-US" i="1" dirty="0" err="1">
                <a:latin typeface="Times New Roman" panose="02020603050405020304" pitchFamily="18" charset="0"/>
                <a:cs typeface="Times New Roman" panose="02020603050405020304" pitchFamily="18" charset="0"/>
              </a:rPr>
              <a:t>trình</a:t>
            </a:r>
            <a:r>
              <a:rPr lang="en-GB" altLang="en-US" i="1" dirty="0">
                <a:latin typeface="Times New Roman" panose="02020603050405020304" pitchFamily="18" charset="0"/>
                <a:cs typeface="Times New Roman" panose="02020603050405020304" pitchFamily="18" charset="0"/>
              </a:rPr>
              <a:t> </a:t>
            </a:r>
            <a:r>
              <a:rPr lang="en-GB" altLang="en-US" i="1" dirty="0" err="1">
                <a:latin typeface="Times New Roman" panose="02020603050405020304" pitchFamily="18" charset="0"/>
                <a:cs typeface="Times New Roman" panose="02020603050405020304" pitchFamily="18" charset="0"/>
              </a:rPr>
              <a:t>là</a:t>
            </a:r>
            <a:r>
              <a:rPr lang="en-GB" altLang="en-US" i="1" dirty="0">
                <a:latin typeface="Times New Roman" panose="02020603050405020304" pitchFamily="18" charset="0"/>
                <a:cs typeface="Times New Roman" panose="02020603050405020304" pitchFamily="18" charset="0"/>
              </a:rPr>
              <a:t> </a:t>
            </a:r>
            <a:r>
              <a:rPr lang="en-GB" altLang="en-US" i="1" dirty="0" err="1">
                <a:latin typeface="Times New Roman" panose="02020603050405020304" pitchFamily="18" charset="0"/>
                <a:cs typeface="Times New Roman" panose="02020603050405020304" pitchFamily="18" charset="0"/>
              </a:rPr>
              <a:t>cách</a:t>
            </a:r>
            <a:r>
              <a:rPr lang="en-GB" altLang="en-US" i="1" dirty="0">
                <a:latin typeface="Times New Roman" panose="02020603050405020304" pitchFamily="18" charset="0"/>
                <a:cs typeface="Times New Roman" panose="02020603050405020304" pitchFamily="18" charset="0"/>
              </a:rPr>
              <a:t> </a:t>
            </a:r>
            <a:r>
              <a:rPr lang="en-GB" altLang="en-US" i="1" dirty="0" err="1">
                <a:latin typeface="Times New Roman" panose="02020603050405020304" pitchFamily="18" charset="0"/>
                <a:cs typeface="Times New Roman" panose="02020603050405020304" pitchFamily="18" charset="0"/>
              </a:rPr>
              <a:t>đi</a:t>
            </a:r>
            <a:r>
              <a:rPr lang="en-GB" altLang="en-US" i="1" dirty="0">
                <a:latin typeface="Times New Roman" panose="02020603050405020304" pitchFamily="18" charset="0"/>
                <a:cs typeface="Times New Roman" panose="02020603050405020304" pitchFamily="18" charset="0"/>
              </a:rPr>
              <a:t> </a:t>
            </a:r>
            <a:r>
              <a:rPr lang="en-GB" altLang="en-US" i="1" dirty="0" err="1">
                <a:latin typeface="Times New Roman" panose="02020603050405020304" pitchFamily="18" charset="0"/>
                <a:cs typeface="Times New Roman" panose="02020603050405020304" pitchFamily="18" charset="0"/>
              </a:rPr>
              <a:t>xuất</a:t>
            </a:r>
            <a:r>
              <a:rPr lang="en-GB" altLang="en-US" i="1" dirty="0">
                <a:latin typeface="Times New Roman" panose="02020603050405020304" pitchFamily="18" charset="0"/>
                <a:cs typeface="Times New Roman" panose="02020603050405020304" pitchFamily="18" charset="0"/>
              </a:rPr>
              <a:t> </a:t>
            </a:r>
            <a:r>
              <a:rPr lang="en-GB" altLang="en-US" i="1" dirty="0" err="1">
                <a:latin typeface="Times New Roman" panose="02020603050405020304" pitchFamily="18" charset="0"/>
                <a:cs typeface="Times New Roman" panose="02020603050405020304" pitchFamily="18" charset="0"/>
              </a:rPr>
              <a:t>phát</a:t>
            </a:r>
            <a:r>
              <a:rPr lang="en-GB" altLang="en-US" i="1" dirty="0">
                <a:latin typeface="Times New Roman" panose="02020603050405020304" pitchFamily="18" charset="0"/>
                <a:cs typeface="Times New Roman" panose="02020603050405020304" pitchFamily="18" charset="0"/>
              </a:rPr>
              <a:t> </a:t>
            </a:r>
            <a:r>
              <a:rPr lang="en-GB" altLang="en-US" i="1" dirty="0" err="1">
                <a:latin typeface="Times New Roman" panose="02020603050405020304" pitchFamily="18" charset="0"/>
                <a:cs typeface="Times New Roman" panose="02020603050405020304" pitchFamily="18" charset="0"/>
              </a:rPr>
              <a:t>từ</a:t>
            </a:r>
            <a:r>
              <a:rPr lang="en-GB" altLang="en-US" i="1" dirty="0">
                <a:latin typeface="Times New Roman" panose="02020603050405020304" pitchFamily="18" charset="0"/>
                <a:cs typeface="Times New Roman" panose="02020603050405020304" pitchFamily="18" charset="0"/>
              </a:rPr>
              <a:t> </a:t>
            </a:r>
            <a:r>
              <a:rPr lang="en-GB" altLang="en-US" i="1" dirty="0" err="1">
                <a:latin typeface="Times New Roman" panose="02020603050405020304" pitchFamily="18" charset="0"/>
                <a:cs typeface="Times New Roman" panose="02020603050405020304" pitchFamily="18" charset="0"/>
              </a:rPr>
              <a:t>một</a:t>
            </a:r>
            <a:r>
              <a:rPr lang="en-GB" altLang="en-US" i="1" dirty="0">
                <a:latin typeface="Times New Roman" panose="02020603050405020304" pitchFamily="18" charset="0"/>
                <a:cs typeface="Times New Roman" panose="02020603050405020304" pitchFamily="18" charset="0"/>
              </a:rPr>
              <a:t> </a:t>
            </a:r>
            <a:r>
              <a:rPr lang="en-GB" altLang="en-US" i="1" dirty="0" err="1">
                <a:latin typeface="Times New Roman" panose="02020603050405020304" pitchFamily="18" charset="0"/>
                <a:cs typeface="Times New Roman" panose="02020603050405020304" pitchFamily="18" charset="0"/>
              </a:rPr>
              <a:t>thành</a:t>
            </a:r>
            <a:r>
              <a:rPr lang="en-GB" altLang="en-US" i="1" dirty="0">
                <a:latin typeface="Times New Roman" panose="02020603050405020304" pitchFamily="18" charset="0"/>
                <a:cs typeface="Times New Roman" panose="02020603050405020304" pitchFamily="18" charset="0"/>
              </a:rPr>
              <a:t> </a:t>
            </a:r>
            <a:r>
              <a:rPr lang="en-GB" altLang="en-US" i="1" dirty="0" err="1">
                <a:latin typeface="Times New Roman" panose="02020603050405020304" pitchFamily="18" charset="0"/>
                <a:cs typeface="Times New Roman" panose="02020603050405020304" pitchFamily="18" charset="0"/>
              </a:rPr>
              <a:t>phố</a:t>
            </a:r>
            <a:r>
              <a:rPr lang="en-GB" altLang="en-US" i="1" dirty="0">
                <a:latin typeface="Times New Roman" panose="02020603050405020304" pitchFamily="18" charset="0"/>
                <a:cs typeface="Times New Roman" panose="02020603050405020304" pitchFamily="18" charset="0"/>
              </a:rPr>
              <a:t> </a:t>
            </a:r>
            <a:r>
              <a:rPr lang="en-GB" altLang="en-US" i="1" dirty="0" err="1">
                <a:latin typeface="Times New Roman" panose="02020603050405020304" pitchFamily="18" charset="0"/>
                <a:cs typeface="Times New Roman" panose="02020603050405020304" pitchFamily="18" charset="0"/>
              </a:rPr>
              <a:t>nào</a:t>
            </a:r>
            <a:r>
              <a:rPr lang="en-GB" altLang="en-US" i="1" dirty="0">
                <a:latin typeface="Times New Roman" panose="02020603050405020304" pitchFamily="18" charset="0"/>
                <a:cs typeface="Times New Roman" panose="02020603050405020304" pitchFamily="18" charset="0"/>
              </a:rPr>
              <a:t> </a:t>
            </a:r>
            <a:r>
              <a:rPr lang="en-GB" altLang="en-US" i="1" dirty="0" err="1">
                <a:latin typeface="Times New Roman" panose="02020603050405020304" pitchFamily="18" charset="0"/>
                <a:cs typeface="Times New Roman" panose="02020603050405020304" pitchFamily="18" charset="0"/>
              </a:rPr>
              <a:t>đó</a:t>
            </a:r>
            <a:r>
              <a:rPr lang="en-GB" altLang="en-US" i="1" dirty="0">
                <a:latin typeface="Times New Roman" panose="02020603050405020304" pitchFamily="18" charset="0"/>
                <a:cs typeface="Times New Roman" panose="02020603050405020304" pitchFamily="18" charset="0"/>
              </a:rPr>
              <a:t> </a:t>
            </a:r>
            <a:r>
              <a:rPr lang="en-GB" altLang="en-US" i="1" dirty="0" err="1">
                <a:latin typeface="Times New Roman" panose="02020603050405020304" pitchFamily="18" charset="0"/>
                <a:cs typeface="Times New Roman" panose="02020603050405020304" pitchFamily="18" charset="0"/>
              </a:rPr>
              <a:t>đi</a:t>
            </a:r>
            <a:r>
              <a:rPr lang="en-GB" altLang="en-US" i="1" dirty="0">
                <a:latin typeface="Times New Roman" panose="02020603050405020304" pitchFamily="18" charset="0"/>
                <a:cs typeface="Times New Roman" panose="02020603050405020304" pitchFamily="18" charset="0"/>
              </a:rPr>
              <a:t> qua </a:t>
            </a:r>
            <a:r>
              <a:rPr lang="en-GB" altLang="en-US" i="1" dirty="0" err="1">
                <a:latin typeface="Times New Roman" panose="02020603050405020304" pitchFamily="18" charset="0"/>
                <a:cs typeface="Times New Roman" panose="02020603050405020304" pitchFamily="18" charset="0"/>
              </a:rPr>
              <a:t>tất</a:t>
            </a:r>
            <a:r>
              <a:rPr lang="en-GB" altLang="en-US" i="1" dirty="0">
                <a:latin typeface="Times New Roman" panose="02020603050405020304" pitchFamily="18" charset="0"/>
                <a:cs typeface="Times New Roman" panose="02020603050405020304" pitchFamily="18" charset="0"/>
              </a:rPr>
              <a:t> </a:t>
            </a:r>
            <a:r>
              <a:rPr lang="en-GB" altLang="en-US" i="1" dirty="0" err="1">
                <a:latin typeface="Times New Roman" panose="02020603050405020304" pitchFamily="18" charset="0"/>
                <a:cs typeface="Times New Roman" panose="02020603050405020304" pitchFamily="18" charset="0"/>
              </a:rPr>
              <a:t>cả</a:t>
            </a:r>
            <a:r>
              <a:rPr lang="en-GB" altLang="en-US" i="1" dirty="0">
                <a:latin typeface="Times New Roman" panose="02020603050405020304" pitchFamily="18" charset="0"/>
                <a:cs typeface="Times New Roman" panose="02020603050405020304" pitchFamily="18" charset="0"/>
              </a:rPr>
              <a:t> </a:t>
            </a:r>
            <a:r>
              <a:rPr lang="en-GB" altLang="en-US" i="1" dirty="0" err="1">
                <a:latin typeface="Times New Roman" panose="02020603050405020304" pitchFamily="18" charset="0"/>
                <a:cs typeface="Times New Roman" panose="02020603050405020304" pitchFamily="18" charset="0"/>
              </a:rPr>
              <a:t>các</a:t>
            </a:r>
            <a:r>
              <a:rPr lang="en-GB" altLang="en-US" i="1" dirty="0">
                <a:latin typeface="Times New Roman" panose="02020603050405020304" pitchFamily="18" charset="0"/>
                <a:cs typeface="Times New Roman" panose="02020603050405020304" pitchFamily="18" charset="0"/>
              </a:rPr>
              <a:t> </a:t>
            </a:r>
            <a:r>
              <a:rPr lang="en-GB" altLang="en-US" i="1" dirty="0" err="1">
                <a:latin typeface="Times New Roman" panose="02020603050405020304" pitchFamily="18" charset="0"/>
                <a:cs typeface="Times New Roman" panose="02020603050405020304" pitchFamily="18" charset="0"/>
              </a:rPr>
              <a:t>thành</a:t>
            </a:r>
            <a:r>
              <a:rPr lang="en-GB" altLang="en-US" i="1" dirty="0">
                <a:latin typeface="Times New Roman" panose="02020603050405020304" pitchFamily="18" charset="0"/>
                <a:cs typeface="Times New Roman" panose="02020603050405020304" pitchFamily="18" charset="0"/>
              </a:rPr>
              <a:t> </a:t>
            </a:r>
            <a:r>
              <a:rPr lang="en-GB" altLang="en-US" i="1" dirty="0" err="1">
                <a:latin typeface="Times New Roman" panose="02020603050405020304" pitchFamily="18" charset="0"/>
                <a:cs typeface="Times New Roman" panose="02020603050405020304" pitchFamily="18" charset="0"/>
              </a:rPr>
              <a:t>phố</a:t>
            </a:r>
            <a:r>
              <a:rPr lang="en-GB" altLang="en-US" i="1" dirty="0">
                <a:latin typeface="Times New Roman" panose="02020603050405020304" pitchFamily="18" charset="0"/>
                <a:cs typeface="Times New Roman" panose="02020603050405020304" pitchFamily="18" charset="0"/>
              </a:rPr>
              <a:t> </a:t>
            </a:r>
            <a:r>
              <a:rPr lang="en-GB" altLang="en-US" i="1" dirty="0" err="1">
                <a:latin typeface="Times New Roman" panose="02020603050405020304" pitchFamily="18" charset="0"/>
                <a:cs typeface="Times New Roman" panose="02020603050405020304" pitchFamily="18" charset="0"/>
              </a:rPr>
              <a:t>còn</a:t>
            </a:r>
            <a:r>
              <a:rPr lang="en-GB" altLang="en-US" i="1" dirty="0">
                <a:latin typeface="Times New Roman" panose="02020603050405020304" pitchFamily="18" charset="0"/>
                <a:cs typeface="Times New Roman" panose="02020603050405020304" pitchFamily="18" charset="0"/>
              </a:rPr>
              <a:t> </a:t>
            </a:r>
            <a:r>
              <a:rPr lang="en-GB" altLang="en-US" i="1" dirty="0" err="1">
                <a:latin typeface="Times New Roman" panose="02020603050405020304" pitchFamily="18" charset="0"/>
                <a:cs typeface="Times New Roman" panose="02020603050405020304" pitchFamily="18" charset="0"/>
              </a:rPr>
              <a:t>lại</a:t>
            </a:r>
            <a:r>
              <a:rPr lang="en-GB" altLang="en-US" i="1" dirty="0">
                <a:latin typeface="Times New Roman" panose="02020603050405020304" pitchFamily="18" charset="0"/>
                <a:cs typeface="Times New Roman" panose="02020603050405020304" pitchFamily="18" charset="0"/>
              </a:rPr>
              <a:t>, </a:t>
            </a:r>
            <a:r>
              <a:rPr lang="en-GB" altLang="en-US" i="1" dirty="0" err="1">
                <a:latin typeface="Times New Roman" panose="02020603050405020304" pitchFamily="18" charset="0"/>
                <a:cs typeface="Times New Roman" panose="02020603050405020304" pitchFamily="18" charset="0"/>
              </a:rPr>
              <a:t>mỗi</a:t>
            </a:r>
            <a:r>
              <a:rPr lang="en-GB" altLang="en-US" i="1" dirty="0">
                <a:latin typeface="Times New Roman" panose="02020603050405020304" pitchFamily="18" charset="0"/>
                <a:cs typeface="Times New Roman" panose="02020603050405020304" pitchFamily="18" charset="0"/>
              </a:rPr>
              <a:t> </a:t>
            </a:r>
            <a:r>
              <a:rPr lang="en-GB" altLang="en-US" i="1" dirty="0" err="1">
                <a:latin typeface="Times New Roman" panose="02020603050405020304" pitchFamily="18" charset="0"/>
                <a:cs typeface="Times New Roman" panose="02020603050405020304" pitchFamily="18" charset="0"/>
              </a:rPr>
              <a:t>thành</a:t>
            </a:r>
            <a:r>
              <a:rPr lang="en-GB" altLang="en-US" i="1" dirty="0">
                <a:latin typeface="Times New Roman" panose="02020603050405020304" pitchFamily="18" charset="0"/>
                <a:cs typeface="Times New Roman" panose="02020603050405020304" pitchFamily="18" charset="0"/>
              </a:rPr>
              <a:t> </a:t>
            </a:r>
            <a:r>
              <a:rPr lang="en-GB" altLang="en-US" i="1" dirty="0" err="1">
                <a:latin typeface="Times New Roman" panose="02020603050405020304" pitchFamily="18" charset="0"/>
                <a:cs typeface="Times New Roman" panose="02020603050405020304" pitchFamily="18" charset="0"/>
              </a:rPr>
              <a:t>phố</a:t>
            </a:r>
            <a:r>
              <a:rPr lang="en-GB" altLang="en-US" i="1" dirty="0">
                <a:latin typeface="Times New Roman" panose="02020603050405020304" pitchFamily="18" charset="0"/>
                <a:cs typeface="Times New Roman" panose="02020603050405020304" pitchFamily="18" charset="0"/>
              </a:rPr>
              <a:t> </a:t>
            </a:r>
            <a:r>
              <a:rPr lang="en-GB" altLang="en-US" i="1" dirty="0" err="1">
                <a:latin typeface="Times New Roman" panose="02020603050405020304" pitchFamily="18" charset="0"/>
                <a:cs typeface="Times New Roman" panose="02020603050405020304" pitchFamily="18" charset="0"/>
              </a:rPr>
              <a:t>đúng</a:t>
            </a:r>
            <a:r>
              <a:rPr lang="en-GB" altLang="en-US" i="1" dirty="0">
                <a:latin typeface="Times New Roman" panose="02020603050405020304" pitchFamily="18" charset="0"/>
                <a:cs typeface="Times New Roman" panose="02020603050405020304" pitchFamily="18" charset="0"/>
              </a:rPr>
              <a:t> </a:t>
            </a:r>
            <a:r>
              <a:rPr lang="en-GB" altLang="en-US" i="1" dirty="0" err="1">
                <a:latin typeface="Times New Roman" panose="02020603050405020304" pitchFamily="18" charset="0"/>
                <a:cs typeface="Times New Roman" panose="02020603050405020304" pitchFamily="18" charset="0"/>
              </a:rPr>
              <a:t>một</a:t>
            </a:r>
            <a:r>
              <a:rPr lang="en-GB" altLang="en-US" i="1" dirty="0">
                <a:latin typeface="Times New Roman" panose="02020603050405020304" pitchFamily="18" charset="0"/>
                <a:cs typeface="Times New Roman" panose="02020603050405020304" pitchFamily="18" charset="0"/>
              </a:rPr>
              <a:t> </a:t>
            </a:r>
            <a:r>
              <a:rPr lang="en-GB" altLang="en-US" i="1" dirty="0" err="1">
                <a:latin typeface="Times New Roman" panose="02020603050405020304" pitchFamily="18" charset="0"/>
                <a:cs typeface="Times New Roman" panose="02020603050405020304" pitchFamily="18" charset="0"/>
              </a:rPr>
              <a:t>lần</a:t>
            </a:r>
            <a:r>
              <a:rPr lang="en-GB" altLang="en-US" i="1" dirty="0">
                <a:latin typeface="Times New Roman" panose="02020603050405020304" pitchFamily="18" charset="0"/>
                <a:cs typeface="Times New Roman" panose="02020603050405020304" pitchFamily="18" charset="0"/>
              </a:rPr>
              <a:t>, </a:t>
            </a:r>
            <a:r>
              <a:rPr lang="en-GB" altLang="en-US" i="1" dirty="0" err="1">
                <a:latin typeface="Times New Roman" panose="02020603050405020304" pitchFamily="18" charset="0"/>
                <a:cs typeface="Times New Roman" panose="02020603050405020304" pitchFamily="18" charset="0"/>
              </a:rPr>
              <a:t>rồi</a:t>
            </a:r>
            <a:r>
              <a:rPr lang="en-GB" altLang="en-US" i="1" dirty="0">
                <a:latin typeface="Times New Roman" panose="02020603050405020304" pitchFamily="18" charset="0"/>
                <a:cs typeface="Times New Roman" panose="02020603050405020304" pitchFamily="18" charset="0"/>
              </a:rPr>
              <a:t> quay </a:t>
            </a:r>
            <a:r>
              <a:rPr lang="en-GB" altLang="en-US" i="1" dirty="0" err="1">
                <a:latin typeface="Times New Roman" panose="02020603050405020304" pitchFamily="18" charset="0"/>
                <a:cs typeface="Times New Roman" panose="02020603050405020304" pitchFamily="18" charset="0"/>
              </a:rPr>
              <a:t>trở</a:t>
            </a:r>
            <a:r>
              <a:rPr lang="en-GB" altLang="en-US" i="1" dirty="0">
                <a:latin typeface="Times New Roman" panose="02020603050405020304" pitchFamily="18" charset="0"/>
                <a:cs typeface="Times New Roman" panose="02020603050405020304" pitchFamily="18" charset="0"/>
              </a:rPr>
              <a:t> </a:t>
            </a:r>
            <a:r>
              <a:rPr lang="en-GB" altLang="en-US" i="1" dirty="0" err="1">
                <a:latin typeface="Times New Roman" panose="02020603050405020304" pitchFamily="18" charset="0"/>
                <a:cs typeface="Times New Roman" panose="02020603050405020304" pitchFamily="18" charset="0"/>
              </a:rPr>
              <a:t>lại</a:t>
            </a:r>
            <a:r>
              <a:rPr lang="en-GB" altLang="en-US" i="1" dirty="0">
                <a:latin typeface="Times New Roman" panose="02020603050405020304" pitchFamily="18" charset="0"/>
                <a:cs typeface="Times New Roman" panose="02020603050405020304" pitchFamily="18" charset="0"/>
              </a:rPr>
              <a:t> </a:t>
            </a:r>
            <a:r>
              <a:rPr lang="en-GB" altLang="en-US" i="1" dirty="0" err="1">
                <a:latin typeface="Times New Roman" panose="02020603050405020304" pitchFamily="18" charset="0"/>
                <a:cs typeface="Times New Roman" panose="02020603050405020304" pitchFamily="18" charset="0"/>
              </a:rPr>
              <a:t>thành</a:t>
            </a:r>
            <a:r>
              <a:rPr lang="en-GB" altLang="en-US" i="1" dirty="0">
                <a:latin typeface="Times New Roman" panose="02020603050405020304" pitchFamily="18" charset="0"/>
                <a:cs typeface="Times New Roman" panose="02020603050405020304" pitchFamily="18" charset="0"/>
              </a:rPr>
              <a:t> </a:t>
            </a:r>
            <a:r>
              <a:rPr lang="en-GB" altLang="en-US" i="1" dirty="0" err="1">
                <a:latin typeface="Times New Roman" panose="02020603050405020304" pitchFamily="18" charset="0"/>
                <a:cs typeface="Times New Roman" panose="02020603050405020304" pitchFamily="18" charset="0"/>
              </a:rPr>
              <a:t>phố</a:t>
            </a:r>
            <a:r>
              <a:rPr lang="en-GB" altLang="en-US" i="1" dirty="0">
                <a:latin typeface="Times New Roman" panose="02020603050405020304" pitchFamily="18" charset="0"/>
                <a:cs typeface="Times New Roman" panose="02020603050405020304" pitchFamily="18" charset="0"/>
              </a:rPr>
              <a:t> </a:t>
            </a:r>
            <a:r>
              <a:rPr lang="en-GB" altLang="en-US" i="1" dirty="0" err="1">
                <a:latin typeface="Times New Roman" panose="02020603050405020304" pitchFamily="18" charset="0"/>
                <a:cs typeface="Times New Roman" panose="02020603050405020304" pitchFamily="18" charset="0"/>
              </a:rPr>
              <a:t>xuất</a:t>
            </a:r>
            <a:r>
              <a:rPr lang="en-GB" altLang="en-US" i="1" dirty="0">
                <a:latin typeface="Times New Roman" panose="02020603050405020304" pitchFamily="18" charset="0"/>
                <a:cs typeface="Times New Roman" panose="02020603050405020304" pitchFamily="18" charset="0"/>
              </a:rPr>
              <a:t> </a:t>
            </a:r>
            <a:r>
              <a:rPr lang="en-GB" altLang="en-US" i="1" dirty="0" err="1">
                <a:latin typeface="Times New Roman" panose="02020603050405020304" pitchFamily="18" charset="0"/>
                <a:cs typeface="Times New Roman" panose="02020603050405020304" pitchFamily="18" charset="0"/>
              </a:rPr>
              <a:t>phát</a:t>
            </a:r>
            <a:r>
              <a:rPr lang="en-GB" altLang="en-US" i="1" dirty="0">
                <a:latin typeface="Times New Roman" panose="02020603050405020304" pitchFamily="18" charset="0"/>
                <a:cs typeface="Times New Roman" panose="02020603050405020304" pitchFamily="18" charset="0"/>
              </a:rPr>
              <a:t>. </a:t>
            </a:r>
          </a:p>
          <a:p>
            <a:pPr algn="just"/>
            <a:r>
              <a:rPr lang="en-GB" altLang="en-US" dirty="0" err="1">
                <a:latin typeface="Times New Roman" panose="02020603050405020304" pitchFamily="18" charset="0"/>
                <a:cs typeface="Times New Roman" panose="02020603050405020304" pitchFamily="18" charset="0"/>
              </a:rPr>
              <a:t>Biết</a:t>
            </a:r>
            <a:r>
              <a:rPr lang="en-GB" altLang="en-US" dirty="0">
                <a:latin typeface="Times New Roman" panose="02020603050405020304" pitchFamily="18" charset="0"/>
                <a:cs typeface="Times New Roman" panose="02020603050405020304" pitchFamily="18" charset="0"/>
              </a:rPr>
              <a:t> </a:t>
            </a:r>
            <a:r>
              <a:rPr lang="en-GB" altLang="en-US" i="1" dirty="0" err="1">
                <a:latin typeface="Times New Roman" panose="02020603050405020304" pitchFamily="18" charset="0"/>
                <a:cs typeface="Times New Roman" panose="02020603050405020304" pitchFamily="18" charset="0"/>
              </a:rPr>
              <a:t>c</a:t>
            </a:r>
            <a:r>
              <a:rPr lang="en-GB" altLang="en-US" i="1" baseline="-25000" dirty="0" err="1">
                <a:latin typeface="Times New Roman" panose="02020603050405020304" pitchFamily="18" charset="0"/>
                <a:cs typeface="Times New Roman" panose="02020603050405020304" pitchFamily="18" charset="0"/>
              </a:rPr>
              <a:t>ij</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là</a:t>
            </a:r>
            <a:r>
              <a:rPr lang="en-GB" altLang="en-US" dirty="0">
                <a:latin typeface="Times New Roman" panose="02020603050405020304" pitchFamily="18" charset="0"/>
                <a:cs typeface="Times New Roman" panose="02020603050405020304" pitchFamily="18" charset="0"/>
              </a:rPr>
              <a:t> chi </a:t>
            </a:r>
            <a:r>
              <a:rPr lang="en-GB" altLang="en-US" dirty="0" err="1">
                <a:latin typeface="Times New Roman" panose="02020603050405020304" pitchFamily="18" charset="0"/>
                <a:cs typeface="Times New Roman" panose="02020603050405020304" pitchFamily="18" charset="0"/>
              </a:rPr>
              <a:t>phí</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đi</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từ</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thành</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phố</a:t>
            </a:r>
            <a:r>
              <a:rPr lang="en-GB" altLang="en-US" dirty="0">
                <a:latin typeface="Times New Roman" panose="02020603050405020304" pitchFamily="18" charset="0"/>
                <a:cs typeface="Times New Roman" panose="02020603050405020304" pitchFamily="18" charset="0"/>
              </a:rPr>
              <a:t> </a:t>
            </a:r>
            <a:r>
              <a:rPr lang="en-GB" altLang="en-US" i="1" dirty="0" err="1">
                <a:latin typeface="Times New Roman" panose="02020603050405020304" pitchFamily="18" charset="0"/>
                <a:cs typeface="Times New Roman" panose="02020603050405020304" pitchFamily="18" charset="0"/>
              </a:rPr>
              <a:t>T</a:t>
            </a:r>
            <a:r>
              <a:rPr lang="en-GB" altLang="en-US" i="1" baseline="-25000" dirty="0" err="1">
                <a:latin typeface="Times New Roman" panose="02020603050405020304" pitchFamily="18" charset="0"/>
                <a:cs typeface="Times New Roman" panose="02020603050405020304" pitchFamily="18" charset="0"/>
              </a:rPr>
              <a:t>i</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đến</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thành</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phố</a:t>
            </a:r>
            <a:r>
              <a:rPr lang="en-GB" altLang="en-US" dirty="0">
                <a:latin typeface="Times New Roman" panose="02020603050405020304" pitchFamily="18" charset="0"/>
                <a:cs typeface="Times New Roman" panose="02020603050405020304" pitchFamily="18" charset="0"/>
              </a:rPr>
              <a:t> </a:t>
            </a:r>
            <a:r>
              <a:rPr lang="en-GB" altLang="en-US" i="1" dirty="0" err="1">
                <a:latin typeface="Times New Roman" panose="02020603050405020304" pitchFamily="18" charset="0"/>
                <a:cs typeface="Times New Roman" panose="02020603050405020304" pitchFamily="18" charset="0"/>
              </a:rPr>
              <a:t>T</a:t>
            </a:r>
            <a:r>
              <a:rPr lang="en-GB" altLang="en-US" i="1" baseline="-25000" dirty="0" err="1">
                <a:latin typeface="Times New Roman" panose="02020603050405020304" pitchFamily="18" charset="0"/>
                <a:cs typeface="Times New Roman" panose="02020603050405020304" pitchFamily="18" charset="0"/>
              </a:rPr>
              <a:t>j</a:t>
            </a:r>
            <a:r>
              <a:rPr lang="en-GB" altLang="en-US" i="1" dirty="0">
                <a:latin typeface="Times New Roman" panose="02020603050405020304" pitchFamily="18" charset="0"/>
                <a:cs typeface="Times New Roman" panose="02020603050405020304" pitchFamily="18" charset="0"/>
              </a:rPr>
              <a:t> </a:t>
            </a:r>
            <a:r>
              <a:rPr lang="en-GB" altLang="en-US" dirty="0">
                <a:latin typeface="Times New Roman" panose="02020603050405020304" pitchFamily="18" charset="0"/>
                <a:cs typeface="Times New Roman" panose="02020603050405020304" pitchFamily="18" charset="0"/>
              </a:rPr>
              <a:t>(</a:t>
            </a:r>
            <a:r>
              <a:rPr lang="en-GB" altLang="en-US" i="1" dirty="0" err="1">
                <a:latin typeface="Times New Roman" panose="02020603050405020304" pitchFamily="18" charset="0"/>
                <a:cs typeface="Times New Roman" panose="02020603050405020304" pitchFamily="18" charset="0"/>
              </a:rPr>
              <a:t>i</a:t>
            </a:r>
            <a:r>
              <a:rPr lang="en-GB" altLang="en-US" i="1" dirty="0">
                <a:latin typeface="Times New Roman" panose="02020603050405020304" pitchFamily="18" charset="0"/>
                <a:cs typeface="Times New Roman" panose="02020603050405020304" pitchFamily="18" charset="0"/>
              </a:rPr>
              <a:t>, j =</a:t>
            </a:r>
            <a:r>
              <a:rPr lang="en-GB" altLang="en-US" dirty="0">
                <a:latin typeface="Times New Roman" panose="02020603050405020304" pitchFamily="18" charset="0"/>
                <a:cs typeface="Times New Roman" panose="02020603050405020304" pitchFamily="18" charset="0"/>
              </a:rPr>
              <a:t> 1, 2,...,</a:t>
            </a:r>
            <a:r>
              <a:rPr lang="en-GB" altLang="en-US" i="1" dirty="0">
                <a:latin typeface="Times New Roman" panose="02020603050405020304" pitchFamily="18" charset="0"/>
                <a:cs typeface="Times New Roman" panose="02020603050405020304" pitchFamily="18" charset="0"/>
              </a:rPr>
              <a:t> n</a:t>
            </a:r>
            <a:r>
              <a:rPr lang="en-GB" altLang="en-US" dirty="0">
                <a:latin typeface="Times New Roman" panose="02020603050405020304" pitchFamily="18" charset="0"/>
                <a:cs typeface="Times New Roman" panose="02020603050405020304" pitchFamily="18" charset="0"/>
              </a:rPr>
              <a:t>), </a:t>
            </a:r>
          </a:p>
          <a:p>
            <a:pPr algn="just"/>
            <a:r>
              <a:rPr lang="en-GB" altLang="en-US" dirty="0" err="1">
                <a:latin typeface="Times New Roman" panose="02020603050405020304" pitchFamily="18" charset="0"/>
                <a:cs typeface="Times New Roman" panose="02020603050405020304" pitchFamily="18" charset="0"/>
              </a:rPr>
              <a:t>Tìm</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hành</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trình</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với</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tổng</a:t>
            </a:r>
            <a:r>
              <a:rPr lang="en-GB" altLang="en-US" dirty="0">
                <a:latin typeface="Times New Roman" panose="02020603050405020304" pitchFamily="18" charset="0"/>
                <a:cs typeface="Times New Roman" panose="02020603050405020304" pitchFamily="18" charset="0"/>
              </a:rPr>
              <a:t> chi </a:t>
            </a:r>
            <a:r>
              <a:rPr lang="en-GB" altLang="en-US" dirty="0" err="1">
                <a:latin typeface="Times New Roman" panose="02020603050405020304" pitchFamily="18" charset="0"/>
                <a:cs typeface="Times New Roman" panose="02020603050405020304" pitchFamily="18" charset="0"/>
              </a:rPr>
              <a:t>phí</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là</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nhỏ</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nhất</a:t>
            </a:r>
            <a:r>
              <a:rPr lang="en-GB" altLang="en-US" dirty="0">
                <a:latin typeface="Times New Roman" panose="02020603050405020304" pitchFamily="18" charset="0"/>
                <a:cs typeface="Times New Roman" panose="02020603050405020304" pitchFamily="18" charset="0"/>
              </a:rPr>
              <a:t>.</a:t>
            </a:r>
            <a:endParaRPr lang="en-US"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0979328"/>
      </p:ext>
    </p:extLst>
  </p:cSld>
  <p:clrMapOvr>
    <a:masterClrMapping/>
  </p:clrMapOvr>
  <p:timing>
    <p:tnLst>
      <p:par>
        <p:cTn id="1" dur="indefinite" restart="never" nodeType="tmRoot"/>
      </p:par>
    </p:tnLst>
  </p:timing>
</p:sld>
</file>

<file path=ppt/theme/theme1.xml><?xml version="1.0" encoding="utf-8"?>
<a:theme xmlns:a="http://schemas.openxmlformats.org/drawingml/2006/main" name="SoICT-PPT-template(official) - Eng&amp;Vie (4x3) (1)">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8E55C2232A79E44B0EA37ED77E03E5D" ma:contentTypeVersion="2" ma:contentTypeDescription="Create a new document." ma:contentTypeScope="" ma:versionID="82d272d213750281dfdd2cf67cf48d78">
  <xsd:schema xmlns:xsd="http://www.w3.org/2001/XMLSchema" xmlns:xs="http://www.w3.org/2001/XMLSchema" xmlns:p="http://schemas.microsoft.com/office/2006/metadata/properties" xmlns:ns2="66e51681-35fd-4948-a788-1cc4e881dacb" targetNamespace="http://schemas.microsoft.com/office/2006/metadata/properties" ma:root="true" ma:fieldsID="b5f8ccdf7a811f7225be405fb76657c1" ns2:_="">
    <xsd:import namespace="66e51681-35fd-4948-a788-1cc4e881dac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e51681-35fd-4948-a788-1cc4e881dac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6C638A4-6DDF-4A87-896C-250E86C05648}"/>
</file>

<file path=customXml/itemProps2.xml><?xml version="1.0" encoding="utf-8"?>
<ds:datastoreItem xmlns:ds="http://schemas.openxmlformats.org/officeDocument/2006/customXml" ds:itemID="{E1D170E2-28F8-43DA-903E-882035E3E84B}"/>
</file>

<file path=customXml/itemProps3.xml><?xml version="1.0" encoding="utf-8"?>
<ds:datastoreItem xmlns:ds="http://schemas.openxmlformats.org/officeDocument/2006/customXml" ds:itemID="{B5D4395F-BE10-4FAA-B7CC-0AD21C523308}"/>
</file>

<file path=docProps/app.xml><?xml version="1.0" encoding="utf-8"?>
<Properties xmlns="http://schemas.openxmlformats.org/officeDocument/2006/extended-properties" xmlns:vt="http://schemas.openxmlformats.org/officeDocument/2006/docPropsVTypes">
  <Template>SoICT-PPT-template(official) - Eng&amp;Vie (4x3) (1)</Template>
  <TotalTime>27831</TotalTime>
  <Words>3249</Words>
  <Application>Microsoft Office PowerPoint</Application>
  <PresentationFormat>On-screen Show (4:3)</PresentationFormat>
  <Paragraphs>414</Paragraphs>
  <Slides>48</Slides>
  <Notes>11</Notes>
  <HiddenSlides>0</HiddenSlides>
  <MMClips>0</MMClips>
  <ScaleCrop>false</ScaleCrop>
  <HeadingPairs>
    <vt:vector size="8" baseType="variant">
      <vt:variant>
        <vt:lpstr>Fonts Used</vt:lpstr>
      </vt:variant>
      <vt:variant>
        <vt:i4>19</vt:i4>
      </vt:variant>
      <vt:variant>
        <vt:lpstr>Theme</vt:lpstr>
      </vt:variant>
      <vt:variant>
        <vt:i4>2</vt:i4>
      </vt:variant>
      <vt:variant>
        <vt:lpstr>Embedded OLE Servers</vt:lpstr>
      </vt:variant>
      <vt:variant>
        <vt:i4>1</vt:i4>
      </vt:variant>
      <vt:variant>
        <vt:lpstr>Slide Titles</vt:lpstr>
      </vt:variant>
      <vt:variant>
        <vt:i4>48</vt:i4>
      </vt:variant>
    </vt:vector>
  </HeadingPairs>
  <TitlesOfParts>
    <vt:vector size="70" baseType="lpstr">
      <vt:lpstr>ＭＳ Ｐゴシック</vt:lpstr>
      <vt:lpstr>ＭＳ Ｐゴシック</vt:lpstr>
      <vt:lpstr>.VnTifani HeavyH</vt:lpstr>
      <vt:lpstr>.VnTime</vt:lpstr>
      <vt:lpstr>Arial</vt:lpstr>
      <vt:lpstr>Arial Unicode MS</vt:lpstr>
      <vt:lpstr>Calibri</vt:lpstr>
      <vt:lpstr>Calibri Light</vt:lpstr>
      <vt:lpstr>Cambria Math</vt:lpstr>
      <vt:lpstr>Courier New</vt:lpstr>
      <vt:lpstr>等线</vt:lpstr>
      <vt:lpstr>等线 Light</vt:lpstr>
      <vt:lpstr>PMingLiU</vt:lpstr>
      <vt:lpstr>PMingLiU</vt:lpstr>
      <vt:lpstr>Symbol</vt:lpstr>
      <vt:lpstr>Tahoma</vt:lpstr>
      <vt:lpstr>Times</vt:lpstr>
      <vt:lpstr>Times New Roman</vt:lpstr>
      <vt:lpstr>Wingdings</vt:lpstr>
      <vt:lpstr>SoICT-PPT-template(official) - Eng&amp;Vie (4x3) (1)</vt:lpstr>
      <vt:lpstr>1_Office Theme</vt:lpstr>
      <vt:lpstr>Equation</vt:lpstr>
      <vt:lpstr>Toán rời rạc</vt:lpstr>
      <vt:lpstr>Phần thứ nhất</vt:lpstr>
      <vt:lpstr>Nội dung phần 1: Lý thuyết tổ hợp</vt:lpstr>
      <vt:lpstr>Chương 4. BÀI TOÁN TỐI ƯU TỔ HỢP</vt:lpstr>
      <vt:lpstr>1. Giới thiệu bài toán</vt:lpstr>
      <vt:lpstr>1.1. Bài toán tổng quát</vt:lpstr>
      <vt:lpstr>Phát biểu bài toán tối ưu tổ hợp</vt:lpstr>
      <vt:lpstr>1. Giới thiệu bài toán</vt:lpstr>
      <vt:lpstr>Bài toán người du lịch (Traveling Salesman Problem – TSP)</vt:lpstr>
      <vt:lpstr>Bài toán người du lịch</vt:lpstr>
      <vt:lpstr>Bài toán người du lịch</vt:lpstr>
      <vt:lpstr>1. Giới thiệu bài toán</vt:lpstr>
      <vt:lpstr>1.3. Bài toán cái túi (Knapsack Problem)</vt:lpstr>
      <vt:lpstr>Phát biểu bài toán</vt:lpstr>
      <vt:lpstr>1.3. Bài toán cái túi</vt:lpstr>
      <vt:lpstr>Chương 4. BÀI TOÁN TỐI ƯU TỔ HỢP</vt:lpstr>
      <vt:lpstr>Mô tả phương pháp</vt:lpstr>
      <vt:lpstr>Ví dụ: Giải bài toán cái túi </vt:lpstr>
      <vt:lpstr>Thuật toán quay lui  liệt kê các phương án chất đồ</vt:lpstr>
      <vt:lpstr>Chương trình trên C++</vt:lpstr>
      <vt:lpstr>PowerPoint Presentation</vt:lpstr>
      <vt:lpstr>Bình luận</vt:lpstr>
      <vt:lpstr>Bình luận</vt:lpstr>
      <vt:lpstr>Chương 4. BÀI TOÁN TỐI ƯU TỔ HỢP</vt:lpstr>
      <vt:lpstr>3. Thuật toán nhánh cận</vt:lpstr>
      <vt:lpstr>3.1. Sơ đồ chung </vt:lpstr>
      <vt:lpstr>3.1. Sơ đồ chung </vt:lpstr>
      <vt:lpstr>Nhận xét</vt:lpstr>
      <vt:lpstr>Phân nhánh</vt:lpstr>
      <vt:lpstr>Phân nhánh</vt:lpstr>
      <vt:lpstr>Phân nhánh</vt:lpstr>
      <vt:lpstr>Tính cận</vt:lpstr>
      <vt:lpstr>Cắt nhánh nhờ sử dụng cận dưới</vt:lpstr>
      <vt:lpstr>Cắt nhánh nhờ sử dụng cận dưới</vt:lpstr>
      <vt:lpstr>Thuật toán nhánh cận</vt:lpstr>
      <vt:lpstr>Chú ý:</vt:lpstr>
      <vt:lpstr>3. Thuật toán nhánh cận</vt:lpstr>
      <vt:lpstr>Bài toán người du lịch (Traveling Salesman Problem – TSP)</vt:lpstr>
      <vt:lpstr>Bài toán người du lịch</vt:lpstr>
      <vt:lpstr>Cài đặt</vt:lpstr>
      <vt:lpstr>Hàm cận dưới</vt:lpstr>
      <vt:lpstr>Hàm cận dưới</vt:lpstr>
      <vt:lpstr>Cài đặt</vt:lpstr>
      <vt:lpstr>Cài đặt</vt:lpstr>
      <vt:lpstr>Ví dụ</vt:lpstr>
      <vt:lpstr>PowerPoint Presentation</vt:lpstr>
      <vt:lpstr>PowerPoint Presentation</vt:lpstr>
      <vt:lpstr>Kết quả</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Nguyen Khanh Phuong</dc:creator>
  <cp:lastModifiedBy>Nguyen Khanh Phuong</cp:lastModifiedBy>
  <cp:revision>670</cp:revision>
  <cp:lastPrinted>2017-11-04T08:54:11Z</cp:lastPrinted>
  <dcterms:created xsi:type="dcterms:W3CDTF">2010-05-30T15:59:25Z</dcterms:created>
  <dcterms:modified xsi:type="dcterms:W3CDTF">2020-12-30T11:02:04Z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0x010100F8E55C2232A79E44B0EA37ED77E03E5D</vt:lpwstr>
  </property>
</Properties>
</file>