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5" r:id="rId1"/>
  </p:sldMasterIdLst>
  <p:notesMasterIdLst>
    <p:notesMasterId r:id="rId28"/>
  </p:notesMasterIdLst>
  <p:handoutMasterIdLst>
    <p:handoutMasterId r:id="rId29"/>
  </p:handoutMasterIdLst>
  <p:sldIdLst>
    <p:sldId id="494" r:id="rId2"/>
    <p:sldId id="517" r:id="rId3"/>
    <p:sldId id="518" r:id="rId4"/>
    <p:sldId id="520" r:id="rId5"/>
    <p:sldId id="521" r:id="rId6"/>
    <p:sldId id="519" r:id="rId7"/>
    <p:sldId id="499" r:id="rId8"/>
    <p:sldId id="500" r:id="rId9"/>
    <p:sldId id="501" r:id="rId10"/>
    <p:sldId id="513" r:id="rId11"/>
    <p:sldId id="522" r:id="rId12"/>
    <p:sldId id="514" r:id="rId13"/>
    <p:sldId id="515" r:id="rId14"/>
    <p:sldId id="516" r:id="rId15"/>
    <p:sldId id="508" r:id="rId16"/>
    <p:sldId id="503" r:id="rId17"/>
    <p:sldId id="504" r:id="rId18"/>
    <p:sldId id="523" r:id="rId19"/>
    <p:sldId id="524" r:id="rId20"/>
    <p:sldId id="525" r:id="rId21"/>
    <p:sldId id="505" r:id="rId22"/>
    <p:sldId id="506" r:id="rId23"/>
    <p:sldId id="507" r:id="rId24"/>
    <p:sldId id="509" r:id="rId25"/>
    <p:sldId id="526" r:id="rId26"/>
    <p:sldId id="510"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625" autoAdjust="0"/>
  </p:normalViewPr>
  <p:slideViewPr>
    <p:cSldViewPr>
      <p:cViewPr varScale="1">
        <p:scale>
          <a:sx n="82" d="100"/>
          <a:sy n="82" d="100"/>
        </p:scale>
        <p:origin x="-9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Dũng Nguyễn" userId="41b13d81b3adac17" providerId="LiveId" clId="{4FBB5C71-F124-4658-ADFC-9521D2F0E0BE}"/>
    <pc:docChg chg="custSel addSld delSld modSld">
      <pc:chgData name="Tiến Dũng Nguyễn" userId="41b13d81b3adac17" providerId="LiveId" clId="{4FBB5C71-F124-4658-ADFC-9521D2F0E0BE}" dt="2019-07-30T15:36:53.720" v="299" actId="2696"/>
      <pc:docMkLst>
        <pc:docMk/>
      </pc:docMkLst>
      <pc:sldChg chg="modSp">
        <pc:chgData name="Tiến Dũng Nguyễn" userId="41b13d81b3adac17" providerId="LiveId" clId="{4FBB5C71-F124-4658-ADFC-9521D2F0E0BE}" dt="2019-07-30T15:32:28.960" v="35" actId="403"/>
        <pc:sldMkLst>
          <pc:docMk/>
          <pc:sldMk cId="3170030942" sldId="439"/>
        </pc:sldMkLst>
        <pc:spChg chg="mod">
          <ac:chgData name="Tiến Dũng Nguyễn" userId="41b13d81b3adac17" providerId="LiveId" clId="{4FBB5C71-F124-4658-ADFC-9521D2F0E0BE}" dt="2019-07-30T15:32:28.960" v="35" actId="403"/>
          <ac:spMkLst>
            <pc:docMk/>
            <pc:sldMk cId="3170030942" sldId="439"/>
            <ac:spMk id="2" creationId="{00000000-0000-0000-0000-000000000000}"/>
          </ac:spMkLst>
        </pc:spChg>
      </pc:sldChg>
      <pc:sldChg chg="modSp">
        <pc:chgData name="Tiến Dũng Nguyễn" userId="41b13d81b3adac17" providerId="LiveId" clId="{4FBB5C71-F124-4658-ADFC-9521D2F0E0BE}" dt="2019-07-30T15:35:37.263" v="262" actId="20577"/>
        <pc:sldMkLst>
          <pc:docMk/>
          <pc:sldMk cId="1667828127" sldId="443"/>
        </pc:sldMkLst>
        <pc:spChg chg="mod">
          <ac:chgData name="Tiến Dũng Nguyễn" userId="41b13d81b3adac17" providerId="LiveId" clId="{4FBB5C71-F124-4658-ADFC-9521D2F0E0BE}" dt="2019-07-30T15:35:37.263" v="262" actId="20577"/>
          <ac:spMkLst>
            <pc:docMk/>
            <pc:sldMk cId="1667828127" sldId="443"/>
            <ac:spMk id="3" creationId="{FDCE3AD5-63E8-49F7-80CD-566B104B1E52}"/>
          </ac:spMkLst>
        </pc:spChg>
      </pc:sldChg>
      <pc:sldChg chg="modSp del">
        <pc:chgData name="Tiến Dũng Nguyễn" userId="41b13d81b3adac17" providerId="LiveId" clId="{4FBB5C71-F124-4658-ADFC-9521D2F0E0BE}" dt="2019-07-30T15:34:58.338" v="129" actId="2696"/>
        <pc:sldMkLst>
          <pc:docMk/>
          <pc:sldMk cId="1459517827" sldId="444"/>
        </pc:sldMkLst>
        <pc:spChg chg="mod">
          <ac:chgData name="Tiến Dũng Nguyễn" userId="41b13d81b3adac17" providerId="LiveId" clId="{4FBB5C71-F124-4658-ADFC-9521D2F0E0BE}" dt="2019-07-30T15:14:42.754" v="10" actId="20577"/>
          <ac:spMkLst>
            <pc:docMk/>
            <pc:sldMk cId="1459517827" sldId="444"/>
            <ac:spMk id="2" creationId="{A103D18A-3ED0-41FB-A71C-912555DBB2FF}"/>
          </ac:spMkLst>
        </pc:spChg>
      </pc:sldChg>
      <pc:sldChg chg="del">
        <pc:chgData name="Tiến Dũng Nguyễn" userId="41b13d81b3adac17" providerId="LiveId" clId="{4FBB5C71-F124-4658-ADFC-9521D2F0E0BE}" dt="2019-07-30T15:34:56.870" v="128" actId="2696"/>
        <pc:sldMkLst>
          <pc:docMk/>
          <pc:sldMk cId="2319495137" sldId="446"/>
        </pc:sldMkLst>
      </pc:sldChg>
      <pc:sldChg chg="modSp">
        <pc:chgData name="Tiến Dũng Nguyễn" userId="41b13d81b3adac17" providerId="LiveId" clId="{4FBB5C71-F124-4658-ADFC-9521D2F0E0BE}" dt="2019-07-30T15:35:07.829" v="171" actId="20577"/>
        <pc:sldMkLst>
          <pc:docMk/>
          <pc:sldMk cId="1675501322" sldId="447"/>
        </pc:sldMkLst>
        <pc:spChg chg="mod">
          <ac:chgData name="Tiến Dũng Nguyễn" userId="41b13d81b3adac17" providerId="LiveId" clId="{4FBB5C71-F124-4658-ADFC-9521D2F0E0BE}" dt="2019-07-30T15:35:07.829" v="171" actId="20577"/>
          <ac:spMkLst>
            <pc:docMk/>
            <pc:sldMk cId="1675501322" sldId="447"/>
            <ac:spMk id="3" creationId="{AF2B8D05-A482-46D7-A832-C8E113582115}"/>
          </ac:spMkLst>
        </pc:spChg>
      </pc:sldChg>
      <pc:sldChg chg="modSp">
        <pc:chgData name="Tiến Dũng Nguyễn" userId="41b13d81b3adac17" providerId="LiveId" clId="{4FBB5C71-F124-4658-ADFC-9521D2F0E0BE}" dt="2019-07-30T15:32:42.247" v="82" actId="6549"/>
        <pc:sldMkLst>
          <pc:docMk/>
          <pc:sldMk cId="3428091815" sldId="448"/>
        </pc:sldMkLst>
        <pc:spChg chg="mod">
          <ac:chgData name="Tiến Dũng Nguyễn" userId="41b13d81b3adac17" providerId="LiveId" clId="{4FBB5C71-F124-4658-ADFC-9521D2F0E0BE}" dt="2019-07-30T15:32:42.247" v="82" actId="6549"/>
          <ac:spMkLst>
            <pc:docMk/>
            <pc:sldMk cId="3428091815" sldId="448"/>
            <ac:spMk id="3" creationId="{15A2C4B8-0190-4A42-98E9-178D1F552805}"/>
          </ac:spMkLst>
        </pc:spChg>
      </pc:sldChg>
      <pc:sldChg chg="del">
        <pc:chgData name="Tiến Dũng Nguyễn" userId="41b13d81b3adac17" providerId="LiveId" clId="{4FBB5C71-F124-4658-ADFC-9521D2F0E0BE}" dt="2019-07-30T15:36:53.720" v="299" actId="2696"/>
        <pc:sldMkLst>
          <pc:docMk/>
          <pc:sldMk cId="2402663002" sldId="449"/>
        </pc:sldMkLst>
      </pc:sldChg>
      <pc:sldChg chg="del">
        <pc:chgData name="Tiến Dũng Nguyễn" userId="41b13d81b3adac17" providerId="LiveId" clId="{4FBB5C71-F124-4658-ADFC-9521D2F0E0BE}" dt="2019-07-30T15:34:55.211" v="127" actId="2696"/>
        <pc:sldMkLst>
          <pc:docMk/>
          <pc:sldMk cId="490198771" sldId="452"/>
        </pc:sldMkLst>
      </pc:sldChg>
      <pc:sldChg chg="modSp add modAnim">
        <pc:chgData name="Tiến Dũng Nguyễn" userId="41b13d81b3adac17" providerId="LiveId" clId="{4FBB5C71-F124-4658-ADFC-9521D2F0E0BE}" dt="2019-07-30T15:36:49.728" v="298" actId="20577"/>
        <pc:sldMkLst>
          <pc:docMk/>
          <pc:sldMk cId="4127646527" sldId="453"/>
        </pc:sldMkLst>
        <pc:spChg chg="mod">
          <ac:chgData name="Tiến Dũng Nguyễn" userId="41b13d81b3adac17" providerId="LiveId" clId="{4FBB5C71-F124-4658-ADFC-9521D2F0E0BE}" dt="2019-07-30T15:36:49.728" v="298" actId="20577"/>
          <ac:spMkLst>
            <pc:docMk/>
            <pc:sldMk cId="4127646527" sldId="453"/>
            <ac:spMk id="3" creationId="{C598CF8D-96BB-46EA-8321-AE38A8DC9806}"/>
          </ac:spMkLst>
        </pc:spChg>
      </pc:sldChg>
      <pc:sldChg chg="delSp modSp add modAnim">
        <pc:chgData name="Tiến Dũng Nguyễn" userId="41b13d81b3adac17" providerId="LiveId" clId="{4FBB5C71-F124-4658-ADFC-9521D2F0E0BE}" dt="2019-07-30T15:36:06.243" v="269" actId="20577"/>
        <pc:sldMkLst>
          <pc:docMk/>
          <pc:sldMk cId="717043567" sldId="454"/>
        </pc:sldMkLst>
        <pc:spChg chg="mod">
          <ac:chgData name="Tiến Dũng Nguyễn" userId="41b13d81b3adac17" providerId="LiveId" clId="{4FBB5C71-F124-4658-ADFC-9521D2F0E0BE}" dt="2019-07-30T15:36:04.351" v="268" actId="20577"/>
          <ac:spMkLst>
            <pc:docMk/>
            <pc:sldMk cId="717043567" sldId="454"/>
            <ac:spMk id="3" creationId="{AC25CC79-29DF-4524-A861-95EBD52DAE68}"/>
          </ac:spMkLst>
        </pc:spChg>
        <pc:picChg chg="del">
          <ac:chgData name="Tiến Dũng Nguyễn" userId="41b13d81b3adac17" providerId="LiveId" clId="{4FBB5C71-F124-4658-ADFC-9521D2F0E0BE}" dt="2019-07-30T15:35:51.370" v="265" actId="478"/>
          <ac:picMkLst>
            <pc:docMk/>
            <pc:sldMk cId="717043567" sldId="454"/>
            <ac:picMk id="6146" creationId="{00000000-0000-0000-0000-000000000000}"/>
          </ac:picMkLst>
        </pc:picChg>
      </pc:sldChg>
      <pc:sldChg chg="add">
        <pc:chgData name="Tiến Dũng Nguyễn" userId="41b13d81b3adac17" providerId="LiveId" clId="{4FBB5C71-F124-4658-ADFC-9521D2F0E0BE}" dt="2019-07-30T15:34:51.691" v="126"/>
        <pc:sldMkLst>
          <pc:docMk/>
          <pc:sldMk cId="1592065950" sldId="49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1-01-15T09:15:00.924"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F8729-29C9-6843-8BB6-78C90DED12DE}" type="doc">
      <dgm:prSet loTypeId="urn:microsoft.com/office/officeart/2005/8/layout/target1" loCatId="" qsTypeId="urn:microsoft.com/office/officeart/2005/8/quickstyle/simple4" qsCatId="simple" csTypeId="urn:microsoft.com/office/officeart/2005/8/colors/accent1_2" csCatId="accent1" phldr="1"/>
      <dgm:spPr/>
    </dgm:pt>
    <dgm:pt modelId="{2A0F60DD-BB52-6248-909A-B796217E6BF8}">
      <dgm:prSet phldrT="[Text]"/>
      <dgm:spPr/>
      <dgm:t>
        <a:bodyPr/>
        <a:lstStyle/>
        <a:p>
          <a:r>
            <a:rPr lang="en-US" dirty="0" smtClean="0"/>
            <a:t>VH </a:t>
          </a:r>
          <a:r>
            <a:rPr lang="en-US" dirty="0" err="1" smtClean="0"/>
            <a:t>Doanh</a:t>
          </a:r>
          <a:r>
            <a:rPr lang="en-US" dirty="0" smtClean="0"/>
            <a:t> </a:t>
          </a:r>
          <a:r>
            <a:rPr lang="en-US" dirty="0" err="1" smtClean="0"/>
            <a:t>nhân</a:t>
          </a:r>
          <a:endParaRPr lang="en-US" dirty="0"/>
        </a:p>
      </dgm:t>
    </dgm:pt>
    <dgm:pt modelId="{B69E6156-20E7-8644-A589-8C3EEEC692D2}" type="parTrans" cxnId="{B739A245-AB59-D040-807E-BF99CA17057F}">
      <dgm:prSet/>
      <dgm:spPr/>
      <dgm:t>
        <a:bodyPr/>
        <a:lstStyle/>
        <a:p>
          <a:endParaRPr lang="en-US"/>
        </a:p>
      </dgm:t>
    </dgm:pt>
    <dgm:pt modelId="{44008A0B-9A02-B34D-ACE4-7B20887525E8}" type="sibTrans" cxnId="{B739A245-AB59-D040-807E-BF99CA17057F}">
      <dgm:prSet/>
      <dgm:spPr/>
      <dgm:t>
        <a:bodyPr/>
        <a:lstStyle/>
        <a:p>
          <a:endParaRPr lang="en-US"/>
        </a:p>
      </dgm:t>
    </dgm:pt>
    <dgm:pt modelId="{DF536436-6EA9-2141-9B9E-D42004C1D1B3}">
      <dgm:prSet phldrT="[Text]"/>
      <dgm:spPr/>
      <dgm:t>
        <a:bodyPr/>
        <a:lstStyle/>
        <a:p>
          <a:r>
            <a:rPr lang="en-US" dirty="0" smtClean="0"/>
            <a:t>VH </a:t>
          </a:r>
          <a:r>
            <a:rPr lang="en-US" dirty="0" err="1" smtClean="0"/>
            <a:t>Doanh</a:t>
          </a:r>
          <a:r>
            <a:rPr lang="en-US" dirty="0" smtClean="0"/>
            <a:t> </a:t>
          </a:r>
          <a:r>
            <a:rPr lang="en-US" dirty="0" err="1" smtClean="0"/>
            <a:t>nghiệp</a:t>
          </a:r>
          <a:endParaRPr lang="en-US" dirty="0"/>
        </a:p>
      </dgm:t>
    </dgm:pt>
    <dgm:pt modelId="{1D0851C3-0A37-634B-9648-B8F8117103AE}" type="parTrans" cxnId="{B32A3FAB-19A5-C141-BA44-474A8D794A40}">
      <dgm:prSet/>
      <dgm:spPr/>
      <dgm:t>
        <a:bodyPr/>
        <a:lstStyle/>
        <a:p>
          <a:endParaRPr lang="en-US"/>
        </a:p>
      </dgm:t>
    </dgm:pt>
    <dgm:pt modelId="{33FC0900-FB8A-E146-BF12-B0DDAF0AC6B5}" type="sibTrans" cxnId="{B32A3FAB-19A5-C141-BA44-474A8D794A40}">
      <dgm:prSet/>
      <dgm:spPr/>
      <dgm:t>
        <a:bodyPr/>
        <a:lstStyle/>
        <a:p>
          <a:endParaRPr lang="en-US"/>
        </a:p>
      </dgm:t>
    </dgm:pt>
    <dgm:pt modelId="{7EAC34AB-4247-6C49-90C9-3F23C056D5E3}">
      <dgm:prSet phldrT="[Text]"/>
      <dgm:spPr/>
      <dgm:t>
        <a:bodyPr/>
        <a:lstStyle/>
        <a:p>
          <a:r>
            <a:rPr lang="en-US" dirty="0" smtClean="0"/>
            <a:t>VH </a:t>
          </a:r>
          <a:r>
            <a:rPr lang="en-US" dirty="0" err="1" smtClean="0"/>
            <a:t>Kinh</a:t>
          </a:r>
          <a:r>
            <a:rPr lang="en-US" dirty="0" smtClean="0"/>
            <a:t> </a:t>
          </a:r>
          <a:r>
            <a:rPr lang="en-US" dirty="0" err="1" smtClean="0"/>
            <a:t>doanh</a:t>
          </a:r>
          <a:endParaRPr lang="en-US" dirty="0"/>
        </a:p>
      </dgm:t>
    </dgm:pt>
    <dgm:pt modelId="{D545D367-A9EB-EB42-A274-1BDCF131774B}" type="parTrans" cxnId="{495B9E27-EBF5-A645-B639-8C388EAB5482}">
      <dgm:prSet/>
      <dgm:spPr/>
      <dgm:t>
        <a:bodyPr/>
        <a:lstStyle/>
        <a:p>
          <a:endParaRPr lang="en-US"/>
        </a:p>
      </dgm:t>
    </dgm:pt>
    <dgm:pt modelId="{ED4D1EA6-C46F-BB4A-A263-98474DA9E74C}" type="sibTrans" cxnId="{495B9E27-EBF5-A645-B639-8C388EAB5482}">
      <dgm:prSet/>
      <dgm:spPr/>
      <dgm:t>
        <a:bodyPr/>
        <a:lstStyle/>
        <a:p>
          <a:endParaRPr lang="en-US"/>
        </a:p>
      </dgm:t>
    </dgm:pt>
    <dgm:pt modelId="{11602EC9-0DD7-644C-B43C-5BF31213A16F}" type="pres">
      <dgm:prSet presAssocID="{066F8729-29C9-6843-8BB6-78C90DED12DE}" presName="composite" presStyleCnt="0">
        <dgm:presLayoutVars>
          <dgm:chMax val="5"/>
          <dgm:dir/>
          <dgm:resizeHandles val="exact"/>
        </dgm:presLayoutVars>
      </dgm:prSet>
      <dgm:spPr/>
    </dgm:pt>
    <dgm:pt modelId="{D38CE104-4BD8-624C-844D-6BE947D9050C}" type="pres">
      <dgm:prSet presAssocID="{2A0F60DD-BB52-6248-909A-B796217E6BF8}" presName="circle1" presStyleLbl="lnNode1" presStyleIdx="0" presStyleCnt="3"/>
      <dgm:spPr/>
    </dgm:pt>
    <dgm:pt modelId="{FE108D74-4048-0D43-87C6-4ABA0B94A8D3}" type="pres">
      <dgm:prSet presAssocID="{2A0F60DD-BB52-6248-909A-B796217E6BF8}" presName="text1" presStyleLbl="revTx" presStyleIdx="0" presStyleCnt="3" custScaleX="201069" custLinFactNeighborX="46055" custLinFactNeighborY="6439">
        <dgm:presLayoutVars>
          <dgm:bulletEnabled val="1"/>
        </dgm:presLayoutVars>
      </dgm:prSet>
      <dgm:spPr/>
      <dgm:t>
        <a:bodyPr/>
        <a:lstStyle/>
        <a:p>
          <a:endParaRPr lang="en-US"/>
        </a:p>
      </dgm:t>
    </dgm:pt>
    <dgm:pt modelId="{37ACCDB6-40D0-0C40-8BD4-017344A8093E}" type="pres">
      <dgm:prSet presAssocID="{2A0F60DD-BB52-6248-909A-B796217E6BF8}" presName="line1" presStyleLbl="callout" presStyleIdx="0" presStyleCnt="6"/>
      <dgm:spPr/>
    </dgm:pt>
    <dgm:pt modelId="{2ED4B69A-8096-CE4E-A77C-20B102BFE8F2}" type="pres">
      <dgm:prSet presAssocID="{2A0F60DD-BB52-6248-909A-B796217E6BF8}" presName="d1" presStyleLbl="callout" presStyleIdx="1" presStyleCnt="6"/>
      <dgm:spPr/>
    </dgm:pt>
    <dgm:pt modelId="{A406B61C-0359-7D40-B644-51F53C13B809}" type="pres">
      <dgm:prSet presAssocID="{DF536436-6EA9-2141-9B9E-D42004C1D1B3}" presName="circle2" presStyleLbl="lnNode1" presStyleIdx="1" presStyleCnt="3"/>
      <dgm:spPr/>
    </dgm:pt>
    <dgm:pt modelId="{5C74593C-7FC4-9447-B944-C7BF8A48C016}" type="pres">
      <dgm:prSet presAssocID="{DF536436-6EA9-2141-9B9E-D42004C1D1B3}" presName="text2" presStyleLbl="revTx" presStyleIdx="1" presStyleCnt="3" custScaleX="200124" custLinFactNeighborX="49338" custLinFactNeighborY="3018">
        <dgm:presLayoutVars>
          <dgm:bulletEnabled val="1"/>
        </dgm:presLayoutVars>
      </dgm:prSet>
      <dgm:spPr/>
      <dgm:t>
        <a:bodyPr/>
        <a:lstStyle/>
        <a:p>
          <a:endParaRPr lang="en-US"/>
        </a:p>
      </dgm:t>
    </dgm:pt>
    <dgm:pt modelId="{C413EDE6-4EB5-4245-974E-EE5CCC28BEE0}" type="pres">
      <dgm:prSet presAssocID="{DF536436-6EA9-2141-9B9E-D42004C1D1B3}" presName="line2" presStyleLbl="callout" presStyleIdx="2" presStyleCnt="6"/>
      <dgm:spPr/>
    </dgm:pt>
    <dgm:pt modelId="{48AD77D7-8131-E34B-A32F-224FDAB8564A}" type="pres">
      <dgm:prSet presAssocID="{DF536436-6EA9-2141-9B9E-D42004C1D1B3}" presName="d2" presStyleLbl="callout" presStyleIdx="3" presStyleCnt="6"/>
      <dgm:spPr/>
    </dgm:pt>
    <dgm:pt modelId="{037A18F4-E2D6-AF49-B1B1-96F718A467D4}" type="pres">
      <dgm:prSet presAssocID="{7EAC34AB-4247-6C49-90C9-3F23C056D5E3}" presName="circle3" presStyleLbl="lnNode1" presStyleIdx="2" presStyleCnt="3"/>
      <dgm:spPr/>
    </dgm:pt>
    <dgm:pt modelId="{81C2592F-FDA1-2C40-A41D-23C22575F7A6}" type="pres">
      <dgm:prSet presAssocID="{7EAC34AB-4247-6C49-90C9-3F23C056D5E3}" presName="text3" presStyleLbl="revTx" presStyleIdx="2" presStyleCnt="3" custScaleX="185101" custLinFactNeighborX="49338" custLinFactNeighborY="-402">
        <dgm:presLayoutVars>
          <dgm:bulletEnabled val="1"/>
        </dgm:presLayoutVars>
      </dgm:prSet>
      <dgm:spPr/>
      <dgm:t>
        <a:bodyPr/>
        <a:lstStyle/>
        <a:p>
          <a:endParaRPr lang="en-US"/>
        </a:p>
      </dgm:t>
    </dgm:pt>
    <dgm:pt modelId="{9BAED7DE-74D6-A847-8823-67C3E856BCC1}" type="pres">
      <dgm:prSet presAssocID="{7EAC34AB-4247-6C49-90C9-3F23C056D5E3}" presName="line3" presStyleLbl="callout" presStyleIdx="4" presStyleCnt="6"/>
      <dgm:spPr/>
    </dgm:pt>
    <dgm:pt modelId="{E84C3053-51F6-BA4C-9975-A09022877454}" type="pres">
      <dgm:prSet presAssocID="{7EAC34AB-4247-6C49-90C9-3F23C056D5E3}" presName="d3" presStyleLbl="callout" presStyleIdx="5" presStyleCnt="6"/>
      <dgm:spPr/>
    </dgm:pt>
  </dgm:ptLst>
  <dgm:cxnLst>
    <dgm:cxn modelId="{116DDEE7-C58D-9846-88B5-56892C6B2346}" type="presOf" srcId="{DF536436-6EA9-2141-9B9E-D42004C1D1B3}" destId="{5C74593C-7FC4-9447-B944-C7BF8A48C016}" srcOrd="0" destOrd="0" presId="urn:microsoft.com/office/officeart/2005/8/layout/target1"/>
    <dgm:cxn modelId="{98AB86A5-A2A9-364D-9182-1759FD5043D7}" type="presOf" srcId="{066F8729-29C9-6843-8BB6-78C90DED12DE}" destId="{11602EC9-0DD7-644C-B43C-5BF31213A16F}" srcOrd="0" destOrd="0" presId="urn:microsoft.com/office/officeart/2005/8/layout/target1"/>
    <dgm:cxn modelId="{B739A245-AB59-D040-807E-BF99CA17057F}" srcId="{066F8729-29C9-6843-8BB6-78C90DED12DE}" destId="{2A0F60DD-BB52-6248-909A-B796217E6BF8}" srcOrd="0" destOrd="0" parTransId="{B69E6156-20E7-8644-A589-8C3EEEC692D2}" sibTransId="{44008A0B-9A02-B34D-ACE4-7B20887525E8}"/>
    <dgm:cxn modelId="{495B9E27-EBF5-A645-B639-8C388EAB5482}" srcId="{066F8729-29C9-6843-8BB6-78C90DED12DE}" destId="{7EAC34AB-4247-6C49-90C9-3F23C056D5E3}" srcOrd="2" destOrd="0" parTransId="{D545D367-A9EB-EB42-A274-1BDCF131774B}" sibTransId="{ED4D1EA6-C46F-BB4A-A263-98474DA9E74C}"/>
    <dgm:cxn modelId="{9CD99C1E-E2D7-244F-BEB0-0E7D6C2291B8}" type="presOf" srcId="{7EAC34AB-4247-6C49-90C9-3F23C056D5E3}" destId="{81C2592F-FDA1-2C40-A41D-23C22575F7A6}" srcOrd="0" destOrd="0" presId="urn:microsoft.com/office/officeart/2005/8/layout/target1"/>
    <dgm:cxn modelId="{B32A3FAB-19A5-C141-BA44-474A8D794A40}" srcId="{066F8729-29C9-6843-8BB6-78C90DED12DE}" destId="{DF536436-6EA9-2141-9B9E-D42004C1D1B3}" srcOrd="1" destOrd="0" parTransId="{1D0851C3-0A37-634B-9648-B8F8117103AE}" sibTransId="{33FC0900-FB8A-E146-BF12-B0DDAF0AC6B5}"/>
    <dgm:cxn modelId="{DE3AE818-EFA7-664D-9775-0BB02C9CC5CA}" type="presOf" srcId="{2A0F60DD-BB52-6248-909A-B796217E6BF8}" destId="{FE108D74-4048-0D43-87C6-4ABA0B94A8D3}" srcOrd="0" destOrd="0" presId="urn:microsoft.com/office/officeart/2005/8/layout/target1"/>
    <dgm:cxn modelId="{13B39AA5-DA07-A14A-8915-A004D4637EDF}" type="presParOf" srcId="{11602EC9-0DD7-644C-B43C-5BF31213A16F}" destId="{D38CE104-4BD8-624C-844D-6BE947D9050C}" srcOrd="0" destOrd="0" presId="urn:microsoft.com/office/officeart/2005/8/layout/target1"/>
    <dgm:cxn modelId="{CD2B080F-8F18-E64B-BF35-C09C09886330}" type="presParOf" srcId="{11602EC9-0DD7-644C-B43C-5BF31213A16F}" destId="{FE108D74-4048-0D43-87C6-4ABA0B94A8D3}" srcOrd="1" destOrd="0" presId="urn:microsoft.com/office/officeart/2005/8/layout/target1"/>
    <dgm:cxn modelId="{F12F8FBA-31D1-8E4A-8CC4-9B14BB6B0576}" type="presParOf" srcId="{11602EC9-0DD7-644C-B43C-5BF31213A16F}" destId="{37ACCDB6-40D0-0C40-8BD4-017344A8093E}" srcOrd="2" destOrd="0" presId="urn:microsoft.com/office/officeart/2005/8/layout/target1"/>
    <dgm:cxn modelId="{33608D71-B996-744B-A0D4-49067DABCA17}" type="presParOf" srcId="{11602EC9-0DD7-644C-B43C-5BF31213A16F}" destId="{2ED4B69A-8096-CE4E-A77C-20B102BFE8F2}" srcOrd="3" destOrd="0" presId="urn:microsoft.com/office/officeart/2005/8/layout/target1"/>
    <dgm:cxn modelId="{A5C09554-55A9-3B46-96A0-D1368A69F751}" type="presParOf" srcId="{11602EC9-0DD7-644C-B43C-5BF31213A16F}" destId="{A406B61C-0359-7D40-B644-51F53C13B809}" srcOrd="4" destOrd="0" presId="urn:microsoft.com/office/officeart/2005/8/layout/target1"/>
    <dgm:cxn modelId="{B8B350A6-8BBD-0C4B-A0F4-2AD916885B49}" type="presParOf" srcId="{11602EC9-0DD7-644C-B43C-5BF31213A16F}" destId="{5C74593C-7FC4-9447-B944-C7BF8A48C016}" srcOrd="5" destOrd="0" presId="urn:microsoft.com/office/officeart/2005/8/layout/target1"/>
    <dgm:cxn modelId="{335D7A9F-7CB6-8D4B-8F0B-1E962F0FB752}" type="presParOf" srcId="{11602EC9-0DD7-644C-B43C-5BF31213A16F}" destId="{C413EDE6-4EB5-4245-974E-EE5CCC28BEE0}" srcOrd="6" destOrd="0" presId="urn:microsoft.com/office/officeart/2005/8/layout/target1"/>
    <dgm:cxn modelId="{246AFE6C-20A4-2A46-A93B-AD5A7276AE42}" type="presParOf" srcId="{11602EC9-0DD7-644C-B43C-5BF31213A16F}" destId="{48AD77D7-8131-E34B-A32F-224FDAB8564A}" srcOrd="7" destOrd="0" presId="urn:microsoft.com/office/officeart/2005/8/layout/target1"/>
    <dgm:cxn modelId="{8EE230D4-F5F8-E947-A6C7-22B0ECD9377E}" type="presParOf" srcId="{11602EC9-0DD7-644C-B43C-5BF31213A16F}" destId="{037A18F4-E2D6-AF49-B1B1-96F718A467D4}" srcOrd="8" destOrd="0" presId="urn:microsoft.com/office/officeart/2005/8/layout/target1"/>
    <dgm:cxn modelId="{83E9507E-A72D-964F-826D-97B0E03B04BC}" type="presParOf" srcId="{11602EC9-0DD7-644C-B43C-5BF31213A16F}" destId="{81C2592F-FDA1-2C40-A41D-23C22575F7A6}" srcOrd="9" destOrd="0" presId="urn:microsoft.com/office/officeart/2005/8/layout/target1"/>
    <dgm:cxn modelId="{F63FDF96-7B9D-AB4D-850B-D072E9206104}" type="presParOf" srcId="{11602EC9-0DD7-644C-B43C-5BF31213A16F}" destId="{9BAED7DE-74D6-A847-8823-67C3E856BCC1}" srcOrd="10" destOrd="0" presId="urn:microsoft.com/office/officeart/2005/8/layout/target1"/>
    <dgm:cxn modelId="{5DD3C5FF-268F-1249-A990-A47625ED9E20}" type="presParOf" srcId="{11602EC9-0DD7-644C-B43C-5BF31213A16F}" destId="{E84C3053-51F6-BA4C-9975-A09022877454}"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0</a:t>
            </a:fld>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1</a:t>
            </a:fld>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2</a:t>
            </a:fld>
            <a:endParaRPr lang="en-GB"/>
          </a:p>
        </p:txBody>
      </p:sp>
    </p:spTree>
    <p:extLst>
      <p:ext uri="{BB962C8B-B14F-4D97-AF65-F5344CB8AC3E}">
        <p14:creationId xmlns:p14="http://schemas.microsoft.com/office/powerpoint/2010/main" val="2428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5</a:t>
            </a:fld>
            <a:endParaRPr lang="en-GB"/>
          </a:p>
        </p:txBody>
      </p:sp>
    </p:spTree>
    <p:extLst>
      <p:ext uri="{BB962C8B-B14F-4D97-AF65-F5344CB8AC3E}">
        <p14:creationId xmlns:p14="http://schemas.microsoft.com/office/powerpoint/2010/main" val="399905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8</a:t>
            </a:fld>
            <a:endParaRPr lang="en-GB"/>
          </a:p>
        </p:txBody>
      </p:sp>
    </p:spTree>
    <p:extLst>
      <p:ext uri="{BB962C8B-B14F-4D97-AF65-F5344CB8AC3E}">
        <p14:creationId xmlns:p14="http://schemas.microsoft.com/office/powerpoint/2010/main" val="354584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Times New Roman" charset="0"/>
                <a:cs typeface="Times New Roman" charset="0"/>
              </a:rPr>
              <a:t>N</a:t>
            </a:r>
            <a:r>
              <a:rPr lang="vi-VN">
                <a:latin typeface="Times New Roman" charset="0"/>
                <a:cs typeface="Times New Roman" charset="0"/>
              </a:rPr>
              <a:t>hững giá trị được chấp nhận,bao gồm những chiến lược, những mục</a:t>
            </a:r>
            <a:r>
              <a:rPr lang="en-US">
                <a:latin typeface="Times New Roman" charset="0"/>
                <a:cs typeface="Times New Roman" charset="0"/>
              </a:rPr>
              <a:t> </a:t>
            </a:r>
            <a:r>
              <a:rPr lang="vi-VN">
                <a:latin typeface="Times New Roman" charset="0"/>
                <a:cs typeface="Times New Roman" charset="0"/>
              </a:rPr>
              <a:t>tiêu và triết lý kinh doanh của </a:t>
            </a:r>
            <a:r>
              <a:rPr lang="en-US">
                <a:latin typeface="Times New Roman" charset="0"/>
                <a:cs typeface="Times New Roman" charset="0"/>
              </a:rPr>
              <a:t>DN</a:t>
            </a:r>
            <a:r>
              <a:rPr lang="vi-VN">
                <a:latin typeface="Times New Roman" charset="0"/>
                <a:cs typeface="Times New Roman" charset="0"/>
              </a:rPr>
              <a:t>… </a:t>
            </a:r>
            <a:endParaRPr lang="en-US">
              <a:latin typeface="Calibri" charset="0"/>
            </a:endParaRPr>
          </a:p>
        </p:txBody>
      </p:sp>
      <p:sp>
        <p:nvSpPr>
          <p:cNvPr id="40964" name="Slide Number Placeholder 3"/>
          <p:cNvSpPr>
            <a:spLocks noGrp="1"/>
          </p:cNvSpPr>
          <p:nvPr>
            <p:ph type="sldNum" sz="quarter" idx="5"/>
          </p:nvPr>
        </p:nvSpPr>
        <p:spPr bwMode="auto">
          <a:ln>
            <a:miter lim="800000"/>
            <a:headEnd/>
            <a:tailEnd/>
          </a:ln>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89AF4B8A-E4AE-C041-88CD-D50DDD192091}" type="slidenum">
              <a:rPr lang="en-US" smtClean="0"/>
              <a:pPr eaLnBrk="1" hangingPunct="1">
                <a:defRPr/>
              </a:pPr>
              <a:t>22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a16="http://schemas.microsoft.com/office/drawing/2014/main" xmlns=""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nguyentiendung.yolasite.com/resources/LogoBKchuan.jpg">
            <a:extLst>
              <a:ext uri="{FF2B5EF4-FFF2-40B4-BE49-F238E27FC236}">
                <a16:creationId xmlns:a16="http://schemas.microsoft.com/office/drawing/2014/main" xmlns=""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a16="http://schemas.microsoft.com/office/drawing/2014/main" xmlns=""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a16="http://schemas.microsoft.com/office/drawing/2014/main" xmlns=""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14" name="Footer Placeholder 4">
            <a:extLst>
              <a:ext uri="{FF2B5EF4-FFF2-40B4-BE49-F238E27FC236}">
                <a16:creationId xmlns:a16="http://schemas.microsoft.com/office/drawing/2014/main" xmlns=""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a16="http://schemas.microsoft.com/office/drawing/2014/main" xmlns=""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a16="http://schemas.microsoft.com/office/drawing/2014/main" xmlns=""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ftr="0" dt="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t>VĂN HÓA KINH DOANH</a:t>
            </a:r>
            <a:br>
              <a:rPr lang="en-US" dirty="0"/>
            </a:br>
            <a:r>
              <a:rPr lang="en-US" dirty="0"/>
              <a:t>TINH THẦN KHỞI NGHIỆP </a:t>
            </a:r>
          </a:p>
        </p:txBody>
      </p:sp>
      <p:sp>
        <p:nvSpPr>
          <p:cNvPr id="2052" name="Freeform 4"/>
          <p:cNvSpPr>
            <a:spLocks/>
          </p:cNvSpPr>
          <p:nvPr/>
        </p:nvSpPr>
        <p:spPr bwMode="gray">
          <a:xfrm>
            <a:off x="2641600" y="1743075"/>
            <a:ext cx="7071784"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en-US" dirty="0">
              <a:latin typeface="Verdana" pitchFamily="34" charset="0"/>
              <a:ea typeface="+mn-ea"/>
              <a:cs typeface="+mn-cs"/>
            </a:endParaRPr>
          </a:p>
        </p:txBody>
      </p:sp>
    </p:spTree>
    <p:extLst>
      <p:ext uri="{BB962C8B-B14F-4D97-AF65-F5344CB8AC3E}">
        <p14:creationId xmlns:p14="http://schemas.microsoft.com/office/powerpoint/2010/main" val="13796110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a:xfrm>
            <a:off x="551384" y="1196752"/>
            <a:ext cx="11161240" cy="5112568"/>
          </a:xfrm>
        </p:spPr>
        <p:txBody>
          <a:bodyPr>
            <a:normAutofit/>
          </a:bodyPr>
          <a:lstStyle/>
          <a:p>
            <a:pPr marL="0" indent="0">
              <a:lnSpc>
                <a:spcPct val="150000"/>
              </a:lnSpc>
              <a:buNone/>
            </a:pPr>
            <a:r>
              <a:rPr lang="en-US" sz="3200" dirty="0">
                <a:solidFill>
                  <a:srgbClr val="660066"/>
                </a:solidFill>
                <a:latin typeface="+mn-lt"/>
                <a:cs typeface="Times New Roman" pitchFamily="18" charset="0"/>
              </a:rPr>
              <a:t>Theo Edward </a:t>
            </a:r>
            <a:r>
              <a:rPr lang="en-US" sz="3200" dirty="0" err="1">
                <a:solidFill>
                  <a:srgbClr val="660066"/>
                </a:solidFill>
                <a:latin typeface="+mn-lt"/>
                <a:cs typeface="Times New Roman" pitchFamily="18" charset="0"/>
              </a:rPr>
              <a:t>Burrwett</a:t>
            </a:r>
            <a:r>
              <a:rPr lang="en-US" sz="3200" dirty="0">
                <a:solidFill>
                  <a:srgbClr val="660066"/>
                </a:solidFill>
                <a:latin typeface="+mn-lt"/>
                <a:cs typeface="Times New Roman" pitchFamily="18" charset="0"/>
              </a:rPr>
              <a:t> </a:t>
            </a:r>
            <a:r>
              <a:rPr lang="en-US" sz="3200" dirty="0" err="1" smtClean="0">
                <a:solidFill>
                  <a:srgbClr val="660066"/>
                </a:solidFill>
                <a:latin typeface="+mn-lt"/>
                <a:cs typeface="Times New Roman" pitchFamily="18" charset="0"/>
              </a:rPr>
              <a:t>Tylor</a:t>
            </a:r>
            <a:r>
              <a:rPr lang="en-US" sz="3200" dirty="0" smtClean="0">
                <a:solidFill>
                  <a:srgbClr val="660066"/>
                </a:solidFill>
                <a:latin typeface="+mn-lt"/>
                <a:cs typeface="Times New Roman" pitchFamily="18" charset="0"/>
              </a:rPr>
              <a:t>:</a:t>
            </a:r>
          </a:p>
          <a:p>
            <a:pPr marL="0" indent="0" algn="just">
              <a:lnSpc>
                <a:spcPct val="150000"/>
              </a:lnSpc>
              <a:buNone/>
              <a:defRPr/>
            </a:pPr>
            <a:r>
              <a:rPr lang="en-US" sz="3200" dirty="0" smtClean="0">
                <a:effectLst>
                  <a:outerShdw blurRad="38100" dist="38100" dir="2700000" algn="tl">
                    <a:srgbClr val="000000"/>
                  </a:outerShdw>
                </a:effectLst>
                <a:latin typeface="+mn-lt"/>
                <a:cs typeface="Times New Roman" charset="0"/>
              </a:rPr>
              <a:t>	Văn </a:t>
            </a:r>
            <a:r>
              <a:rPr lang="en-US" sz="3200" dirty="0" err="1">
                <a:effectLst>
                  <a:outerShdw blurRad="38100" dist="38100" dir="2700000" algn="tl">
                    <a:srgbClr val="000000"/>
                  </a:outerShdw>
                </a:effectLst>
                <a:latin typeface="+mn-lt"/>
                <a:cs typeface="Times New Roman" charset="0"/>
              </a:rPr>
              <a:t>hóa</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bao</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gồm</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mọi</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năng</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lực</a:t>
            </a:r>
            <a:r>
              <a:rPr lang="en-US" sz="3200" dirty="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và</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thói</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quen</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tập</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quán</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của</a:t>
            </a:r>
            <a:r>
              <a:rPr lang="en-US" sz="3200" dirty="0">
                <a:effectLst>
                  <a:outerShdw blurRad="38100" dist="38100" dir="2700000" algn="tl">
                    <a:srgbClr val="000000"/>
                  </a:outerShdw>
                </a:effectLst>
                <a:latin typeface="+mn-lt"/>
                <a:cs typeface="Times New Roman" charset="0"/>
              </a:rPr>
              <a:t> con </a:t>
            </a:r>
            <a:r>
              <a:rPr lang="en-US" sz="3200" dirty="0" err="1" smtClean="0">
                <a:effectLst>
                  <a:outerShdw blurRad="38100" dist="38100" dir="2700000" algn="tl">
                    <a:srgbClr val="000000"/>
                  </a:outerShdw>
                </a:effectLst>
                <a:latin typeface="+mn-lt"/>
                <a:cs typeface="Times New Roman" charset="0"/>
              </a:rPr>
              <a:t>người</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với</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tư</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cách</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là</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thành</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viên</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của</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xã</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hội</a:t>
            </a:r>
            <a:r>
              <a:rPr lang="en-US" sz="3200" dirty="0">
                <a:effectLst>
                  <a:outerShdw blurRad="38100" dist="38100" dir="2700000" algn="tl">
                    <a:srgbClr val="000000"/>
                  </a:outerShdw>
                </a:effectLst>
                <a:latin typeface="+mn-lt"/>
                <a:cs typeface="Times New Roman" charset="0"/>
              </a:rPr>
              <a:t>.</a:t>
            </a:r>
            <a:endParaRPr lang="en-US" sz="3200" dirty="0">
              <a:effectLst>
                <a:outerShdw blurRad="38100" dist="38100" dir="2700000" algn="tl">
                  <a:srgbClr val="000000"/>
                </a:outerShdw>
              </a:effectLst>
              <a:latin typeface="+mn-lt"/>
            </a:endParaRPr>
          </a:p>
          <a:p>
            <a:pPr marL="0" indent="0">
              <a:lnSpc>
                <a:spcPct val="150000"/>
              </a:lnSpc>
              <a:buNone/>
            </a:pPr>
            <a:endParaRPr lang="en-US" sz="3200" dirty="0">
              <a:latin typeface="+mn-lt"/>
            </a:endParaRPr>
          </a:p>
          <a:p>
            <a:pPr>
              <a:lnSpc>
                <a:spcPct val="150000"/>
              </a:lnSpc>
            </a:pP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9</a:t>
            </a:fld>
            <a:endParaRPr lang="en-GB"/>
          </a:p>
        </p:txBody>
      </p:sp>
    </p:spTree>
    <p:extLst>
      <p:ext uri="{BB962C8B-B14F-4D97-AF65-F5344CB8AC3E}">
        <p14:creationId xmlns:p14="http://schemas.microsoft.com/office/powerpoint/2010/main" val="2664094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KHÁI NIỆM VỀ VĂN HÓA</a:t>
            </a:r>
          </a:p>
        </p:txBody>
      </p:sp>
      <p:sp>
        <p:nvSpPr>
          <p:cNvPr id="3" name="Content Placeholder 2"/>
          <p:cNvSpPr>
            <a:spLocks noGrp="1"/>
          </p:cNvSpPr>
          <p:nvPr>
            <p:ph idx="1"/>
          </p:nvPr>
        </p:nvSpPr>
        <p:spPr/>
        <p:txBody>
          <a:bodyPr>
            <a:normAutofit/>
          </a:bodyPr>
          <a:lstStyle/>
          <a:p>
            <a:pPr marL="0" indent="0">
              <a:lnSpc>
                <a:spcPct val="140000"/>
              </a:lnSpc>
              <a:buNone/>
            </a:pPr>
            <a:r>
              <a:rPr lang="vi-VN" sz="3200" dirty="0">
                <a:solidFill>
                  <a:srgbClr val="660066"/>
                </a:solidFill>
                <a:effectLst/>
                <a:latin typeface="+mn-lt"/>
              </a:rPr>
              <a:t>Theo F. Mayor (nguyên Tổng Giám đốc Unesco): </a:t>
            </a:r>
            <a:endParaRPr lang="vi-VN" sz="3200" dirty="0" smtClean="0">
              <a:solidFill>
                <a:srgbClr val="660066"/>
              </a:solidFill>
              <a:effectLst/>
              <a:latin typeface="+mn-lt"/>
            </a:endParaRPr>
          </a:p>
          <a:p>
            <a:pPr marL="0" indent="0">
              <a:lnSpc>
                <a:spcPct val="140000"/>
              </a:lnSpc>
              <a:buNone/>
            </a:pPr>
            <a:r>
              <a:rPr lang="vi-VN" sz="3200" dirty="0" smtClean="0">
                <a:effectLst/>
                <a:latin typeface="+mn-lt"/>
              </a:rPr>
              <a:t>	“Văn </a:t>
            </a:r>
            <a:r>
              <a:rPr lang="vi-VN" sz="3200" dirty="0">
                <a:effectLst/>
                <a:latin typeface="+mn-lt"/>
              </a:rPr>
              <a:t>hóa là tổng thể sống động các hoạt động sáng tạo trong quá khứ và trong hiện tại. Qua các thế kỷ hoạt động sáng tạo ấy đã hình thành nên một hệ thống các giá trị, các truyền thống và các thị hiếu- những yếu tố xác định đặc tính riêng của mỗi dân </a:t>
            </a:r>
            <a:r>
              <a:rPr lang="vi-VN" sz="3200" dirty="0" smtClean="0">
                <a:effectLst/>
                <a:latin typeface="+mn-lt"/>
              </a:rPr>
              <a:t>tộc”.</a:t>
            </a: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10</a:t>
            </a:fld>
            <a:endParaRPr lang="en-GB"/>
          </a:p>
        </p:txBody>
      </p:sp>
    </p:spTree>
    <p:extLst>
      <p:ext uri="{BB962C8B-B14F-4D97-AF65-F5344CB8AC3E}">
        <p14:creationId xmlns:p14="http://schemas.microsoft.com/office/powerpoint/2010/main" val="3711386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smtClean="0">
                <a:solidFill>
                  <a:srgbClr val="660066"/>
                </a:solidFill>
                <a:latin typeface="+mn-lt"/>
              </a:rPr>
              <a:t>Theo </a:t>
            </a:r>
            <a:r>
              <a:rPr lang="en-US" sz="3200" dirty="0" err="1" smtClean="0">
                <a:solidFill>
                  <a:srgbClr val="660066"/>
                </a:solidFill>
                <a:latin typeface="+mn-lt"/>
              </a:rPr>
              <a:t>triết</a:t>
            </a:r>
            <a:r>
              <a:rPr lang="en-US" sz="3200" dirty="0" smtClean="0">
                <a:solidFill>
                  <a:srgbClr val="660066"/>
                </a:solidFill>
                <a:latin typeface="+mn-lt"/>
              </a:rPr>
              <a:t> </a:t>
            </a:r>
            <a:r>
              <a:rPr lang="en-US" sz="3200" dirty="0" err="1" smtClean="0">
                <a:solidFill>
                  <a:srgbClr val="660066"/>
                </a:solidFill>
                <a:latin typeface="+mn-lt"/>
              </a:rPr>
              <a:t>học</a:t>
            </a:r>
            <a:r>
              <a:rPr lang="en-US" sz="3200" dirty="0" smtClean="0">
                <a:solidFill>
                  <a:srgbClr val="660066"/>
                </a:solidFill>
                <a:latin typeface="+mn-lt"/>
              </a:rPr>
              <a:t> </a:t>
            </a:r>
            <a:r>
              <a:rPr lang="en-US" sz="3200" dirty="0" err="1" smtClean="0">
                <a:solidFill>
                  <a:srgbClr val="660066"/>
                </a:solidFill>
                <a:latin typeface="+mn-lt"/>
              </a:rPr>
              <a:t>Mác</a:t>
            </a:r>
            <a:r>
              <a:rPr lang="en-US" sz="3200" dirty="0" smtClean="0">
                <a:solidFill>
                  <a:srgbClr val="660066"/>
                </a:solidFill>
                <a:latin typeface="+mn-lt"/>
              </a:rPr>
              <a:t> – </a:t>
            </a:r>
            <a:r>
              <a:rPr lang="en-US" sz="3200" dirty="0" err="1" smtClean="0">
                <a:solidFill>
                  <a:srgbClr val="660066"/>
                </a:solidFill>
                <a:latin typeface="+mn-lt"/>
              </a:rPr>
              <a:t>Lênin</a:t>
            </a:r>
            <a:r>
              <a:rPr lang="en-US" sz="3200" dirty="0" smtClean="0">
                <a:solidFill>
                  <a:srgbClr val="660066"/>
                </a:solidFill>
                <a:latin typeface="+mn-lt"/>
              </a:rPr>
              <a:t>:</a:t>
            </a:r>
          </a:p>
          <a:p>
            <a:pPr marL="0" indent="0" algn="just">
              <a:lnSpc>
                <a:spcPct val="150000"/>
              </a:lnSpc>
              <a:buNone/>
              <a:defRPr/>
            </a:pPr>
            <a:r>
              <a:rPr lang="en-US" sz="3200" dirty="0" smtClean="0">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Văn</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hóa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là</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tổng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hòa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những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giá</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vật</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chất</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và</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tinh</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thần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cũng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như</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các</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phương</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thức</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tạo</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ra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chúng</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kỹ</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năng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sử</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dụng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các</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giá</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đó</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vì</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sự</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tiến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bộ</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của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loài</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người</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và</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sự</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truyền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thụ</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các</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giá</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đó</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từ</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thế</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hệ</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này</a:t>
            </a:r>
            <a:r>
              <a:rPr lang="en-US" sz="3200" dirty="0">
                <a:solidFill>
                  <a:schemeClr val="tx1"/>
                </a:solidFill>
                <a:effectLst>
                  <a:outerShdw blurRad="38100" dist="38100" dir="2700000" algn="tl">
                    <a:srgbClr val="000000"/>
                  </a:outerShdw>
                </a:effectLst>
                <a:latin typeface="+mn-lt"/>
                <a:cs typeface="Times New Roman" charset="0"/>
              </a:rPr>
              <a:t> sang </a:t>
            </a:r>
            <a:r>
              <a:rPr lang="en-US" sz="3200" dirty="0" err="1">
                <a:solidFill>
                  <a:schemeClr val="tx1"/>
                </a:solidFill>
                <a:effectLst>
                  <a:outerShdw blurRad="38100" dist="38100" dir="2700000" algn="tl">
                    <a:srgbClr val="000000"/>
                  </a:outerShdw>
                </a:effectLst>
                <a:latin typeface="+mn-lt"/>
                <a:cs typeface="Times New Roman" charset="0"/>
              </a:rPr>
              <a:t>thế</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hệ</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khác</a:t>
            </a:r>
            <a:r>
              <a:rPr lang="en-US" sz="3200" dirty="0" smtClean="0">
                <a:solidFill>
                  <a:schemeClr val="tx1"/>
                </a:solidFill>
                <a:effectLst>
                  <a:outerShdw blurRad="38100" dist="38100" dir="2700000" algn="tl">
                    <a:srgbClr val="000000"/>
                  </a:outerShdw>
                </a:effectLst>
                <a:latin typeface="+mn-lt"/>
                <a:cs typeface="Times New Roman" charset="0"/>
              </a:rPr>
              <a:t>.</a:t>
            </a:r>
            <a:endParaRPr lang="en-US" sz="3200" dirty="0" smtClean="0">
              <a:solidFill>
                <a:schemeClr val="tx1"/>
              </a:solidFill>
              <a:latin typeface="+mn-lt"/>
            </a:endParaRPr>
          </a:p>
          <a:p>
            <a:pPr algn="just">
              <a:lnSpc>
                <a:spcPct val="150000"/>
              </a:lnSpc>
            </a:pP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11</a:t>
            </a:fld>
            <a:endParaRPr lang="en-GB"/>
          </a:p>
        </p:txBody>
      </p:sp>
    </p:spTree>
    <p:extLst>
      <p:ext uri="{BB962C8B-B14F-4D97-AF65-F5344CB8AC3E}">
        <p14:creationId xmlns:p14="http://schemas.microsoft.com/office/powerpoint/2010/main" val="23987822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smtClean="0">
                <a:solidFill>
                  <a:srgbClr val="660066"/>
                </a:solidFill>
                <a:latin typeface="+mn-lt"/>
              </a:rPr>
              <a:t>Theo E. Herriot:</a:t>
            </a:r>
          </a:p>
          <a:p>
            <a:pPr marL="0" indent="0" algn="just">
              <a:lnSpc>
                <a:spcPct val="150000"/>
              </a:lnSpc>
              <a:buNone/>
            </a:pPr>
            <a:r>
              <a:rPr lang="en-US" sz="3200" dirty="0" smtClean="0">
                <a:latin typeface="+mn-lt"/>
              </a:rPr>
              <a:t>	</a:t>
            </a:r>
            <a:r>
              <a:rPr lang="en-US" sz="3200" dirty="0" err="1" smtClean="0">
                <a:latin typeface="+mn-lt"/>
              </a:rPr>
              <a:t>Văn</a:t>
            </a:r>
            <a:r>
              <a:rPr lang="en-US" sz="3200" dirty="0" smtClean="0">
                <a:latin typeface="+mn-lt"/>
              </a:rPr>
              <a:t> </a:t>
            </a:r>
            <a:r>
              <a:rPr lang="en-US" sz="3200" dirty="0" err="1" smtClean="0">
                <a:latin typeface="+mn-lt"/>
              </a:rPr>
              <a:t>hoá</a:t>
            </a:r>
            <a:r>
              <a:rPr lang="en-US" sz="3200" dirty="0" smtClean="0">
                <a:latin typeface="+mn-lt"/>
              </a:rPr>
              <a:t> </a:t>
            </a:r>
            <a:r>
              <a:rPr lang="en-US" sz="3200" dirty="0" err="1" smtClean="0">
                <a:latin typeface="+mn-lt"/>
              </a:rPr>
              <a:t>là</a:t>
            </a:r>
            <a:r>
              <a:rPr lang="en-US" sz="3200" dirty="0" smtClean="0">
                <a:latin typeface="+mn-lt"/>
              </a:rPr>
              <a:t> </a:t>
            </a:r>
            <a:r>
              <a:rPr lang="en-US" sz="3200" dirty="0" err="1" smtClean="0">
                <a:latin typeface="+mn-lt"/>
              </a:rPr>
              <a:t>cái</a:t>
            </a:r>
            <a:r>
              <a:rPr lang="en-US" sz="3200" dirty="0" smtClean="0">
                <a:latin typeface="+mn-lt"/>
              </a:rPr>
              <a:t> </a:t>
            </a:r>
            <a:r>
              <a:rPr lang="en-US" sz="3200" dirty="0" err="1" smtClean="0">
                <a:latin typeface="+mn-lt"/>
              </a:rPr>
              <a:t>còn</a:t>
            </a:r>
            <a:r>
              <a:rPr lang="en-US" sz="3200" dirty="0" smtClean="0">
                <a:latin typeface="+mn-lt"/>
              </a:rPr>
              <a:t> </a:t>
            </a:r>
            <a:r>
              <a:rPr lang="en-US" sz="3200" dirty="0" err="1" smtClean="0">
                <a:latin typeface="+mn-lt"/>
              </a:rPr>
              <a:t>lại</a:t>
            </a:r>
            <a:r>
              <a:rPr lang="en-US" sz="3200" dirty="0" smtClean="0">
                <a:latin typeface="+mn-lt"/>
              </a:rPr>
              <a:t> </a:t>
            </a:r>
            <a:r>
              <a:rPr lang="en-US" sz="3200" dirty="0" err="1" smtClean="0">
                <a:latin typeface="+mn-lt"/>
              </a:rPr>
              <a:t>sau</a:t>
            </a:r>
            <a:r>
              <a:rPr lang="en-US" sz="3200" dirty="0" smtClean="0">
                <a:latin typeface="+mn-lt"/>
              </a:rPr>
              <a:t> </a:t>
            </a:r>
            <a:r>
              <a:rPr lang="en-US" sz="3200" dirty="0" err="1" smtClean="0">
                <a:latin typeface="+mn-lt"/>
              </a:rPr>
              <a:t>khi</a:t>
            </a:r>
            <a:r>
              <a:rPr lang="en-US" sz="3200" dirty="0" smtClean="0">
                <a:latin typeface="+mn-lt"/>
              </a:rPr>
              <a:t> </a:t>
            </a:r>
            <a:r>
              <a:rPr lang="en-US" sz="3200" dirty="0" err="1" smtClean="0">
                <a:latin typeface="+mn-lt"/>
              </a:rPr>
              <a:t>mọi</a:t>
            </a:r>
            <a:r>
              <a:rPr lang="en-US" sz="3200" dirty="0" smtClean="0">
                <a:latin typeface="+mn-lt"/>
              </a:rPr>
              <a:t> </a:t>
            </a:r>
            <a:r>
              <a:rPr lang="en-US" sz="3200" dirty="0" err="1" smtClean="0">
                <a:latin typeface="+mn-lt"/>
              </a:rPr>
              <a:t>thứ</a:t>
            </a:r>
            <a:r>
              <a:rPr lang="en-US" sz="3200" dirty="0" smtClean="0">
                <a:latin typeface="+mn-lt"/>
              </a:rPr>
              <a:t> </a:t>
            </a:r>
            <a:r>
              <a:rPr lang="en-US" sz="3200" dirty="0" err="1" smtClean="0">
                <a:latin typeface="+mn-lt"/>
              </a:rPr>
              <a:t>đã</a:t>
            </a:r>
            <a:r>
              <a:rPr lang="en-US" sz="3200" dirty="0" smtClean="0">
                <a:latin typeface="+mn-lt"/>
              </a:rPr>
              <a:t> </a:t>
            </a:r>
            <a:r>
              <a:rPr lang="en-US" sz="3200" dirty="0" err="1" smtClean="0">
                <a:latin typeface="+mn-lt"/>
              </a:rPr>
              <a:t>mất</a:t>
            </a:r>
            <a:r>
              <a:rPr lang="en-US" sz="3200" dirty="0" smtClean="0">
                <a:latin typeface="+mn-lt"/>
              </a:rPr>
              <a:t> </a:t>
            </a:r>
            <a:r>
              <a:rPr lang="en-US" sz="3200" dirty="0" err="1" smtClean="0">
                <a:latin typeface="+mn-lt"/>
              </a:rPr>
              <a:t>đi</a:t>
            </a: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12</a:t>
            </a:fld>
            <a:endParaRPr lang="en-GB"/>
          </a:p>
        </p:txBody>
      </p:sp>
    </p:spTree>
    <p:extLst>
      <p:ext uri="{BB962C8B-B14F-4D97-AF65-F5344CB8AC3E}">
        <p14:creationId xmlns:p14="http://schemas.microsoft.com/office/powerpoint/2010/main" val="10781134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200" dirty="0" err="1" smtClean="0">
                <a:solidFill>
                  <a:srgbClr val="FF0000"/>
                </a:solidFill>
                <a:latin typeface="+mn-lt"/>
              </a:rPr>
              <a:t>Kết</a:t>
            </a:r>
            <a:r>
              <a:rPr lang="en-US" sz="3200" dirty="0" smtClean="0">
                <a:solidFill>
                  <a:srgbClr val="FF0000"/>
                </a:solidFill>
                <a:latin typeface="+mn-lt"/>
              </a:rPr>
              <a:t> </a:t>
            </a:r>
            <a:r>
              <a:rPr lang="en-US" sz="3200" dirty="0" err="1" smtClean="0">
                <a:solidFill>
                  <a:srgbClr val="FF0000"/>
                </a:solidFill>
                <a:latin typeface="+mn-lt"/>
              </a:rPr>
              <a:t>luận</a:t>
            </a:r>
            <a:r>
              <a:rPr lang="en-US" sz="3200" dirty="0" smtClean="0">
                <a:solidFill>
                  <a:srgbClr val="FF0000"/>
                </a:solidFill>
                <a:latin typeface="+mn-lt"/>
              </a:rPr>
              <a:t>:</a:t>
            </a:r>
          </a:p>
          <a:p>
            <a:pPr marL="0" indent="0">
              <a:lnSpc>
                <a:spcPct val="150000"/>
              </a:lnSpc>
              <a:buNone/>
              <a:defRPr/>
            </a:pPr>
            <a:r>
              <a:rPr lang="en-US" sz="3200" dirty="0" smtClean="0">
                <a:solidFill>
                  <a:srgbClr val="000000"/>
                </a:solidFill>
                <a:effectLst>
                  <a:outerShdw blurRad="38100" dist="38100" dir="2700000" algn="tl">
                    <a:srgbClr val="000000"/>
                  </a:outerShdw>
                </a:effectLst>
                <a:latin typeface="+mn-lt"/>
                <a:cs typeface="Times New Roman" charset="0"/>
              </a:rPr>
              <a:t>	Như </a:t>
            </a:r>
            <a:r>
              <a:rPr lang="en-US" sz="3200" dirty="0" err="1">
                <a:solidFill>
                  <a:srgbClr val="000000"/>
                </a:solidFill>
                <a:effectLst>
                  <a:outerShdw blurRad="38100" dist="38100" dir="2700000" algn="tl">
                    <a:srgbClr val="000000"/>
                  </a:outerShdw>
                </a:effectLst>
                <a:latin typeface="+mn-lt"/>
                <a:cs typeface="Times New Roman" charset="0"/>
              </a:rPr>
              <a:t>vậy</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dù</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theo</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cách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này</a:t>
            </a:r>
            <a:r>
              <a:rPr lang="en-US" sz="3200" dirty="0">
                <a:solidFill>
                  <a:srgbClr val="000000"/>
                </a:solidFill>
                <a:effectLst>
                  <a:outerShdw blurRad="38100" dist="38100" dir="2700000" algn="tl">
                    <a:srgbClr val="000000"/>
                  </a:outerShdw>
                </a:effectLst>
                <a:latin typeface="+mn-lt"/>
                <a:cs typeface="Times New Roman" charset="0"/>
              </a:rPr>
              <a:t> hay </a:t>
            </a:r>
            <a:r>
              <a:rPr lang="en-US" sz="3200" dirty="0" err="1">
                <a:solidFill>
                  <a:srgbClr val="000000"/>
                </a:solidFill>
                <a:effectLst>
                  <a:outerShdw blurRad="38100" dist="38100" dir="2700000" algn="tl">
                    <a:srgbClr val="000000"/>
                  </a:outerShdw>
                </a:effectLst>
                <a:latin typeface="+mn-lt"/>
                <a:cs typeface="Times New Roman" charset="0"/>
              </a:rPr>
              <a:t>cách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khác</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thì</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chúng</a:t>
            </a:r>
            <a:r>
              <a:rPr lang="en-US" sz="3200" dirty="0">
                <a:solidFill>
                  <a:srgbClr val="000000"/>
                </a:solidFill>
                <a:effectLst>
                  <a:outerShdw blurRad="38100" dist="38100" dir="2700000" algn="tl">
                    <a:srgbClr val="000000"/>
                  </a:outerShdw>
                </a:effectLst>
                <a:latin typeface="+mn-lt"/>
                <a:cs typeface="Times New Roman" charset="0"/>
              </a:rPr>
              <a:t> ta </a:t>
            </a:r>
            <a:r>
              <a:rPr lang="en-US" sz="3200" dirty="0" err="1">
                <a:solidFill>
                  <a:srgbClr val="000000"/>
                </a:solidFill>
                <a:effectLst>
                  <a:outerShdw blurRad="38100" dist="38100" dir="2700000" algn="tl">
                    <a:srgbClr val="000000"/>
                  </a:outerShdw>
                </a:effectLst>
                <a:latin typeface="+mn-lt"/>
                <a:cs typeface="Times New Roman" charset="0"/>
              </a:rPr>
              <a:t>đều</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thừa</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nhận</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và</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khẳng</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định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mối</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liên</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hệ</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mật</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thiết</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giữa</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văn</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hóa</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với</a:t>
            </a:r>
            <a:r>
              <a:rPr lang="en-US" sz="3200" dirty="0">
                <a:solidFill>
                  <a:srgbClr val="000000"/>
                </a:solidFill>
                <a:effectLst>
                  <a:outerShdw blurRad="38100" dist="38100" dir="2700000" algn="tl">
                    <a:srgbClr val="000000"/>
                  </a:outerShdw>
                </a:effectLst>
                <a:latin typeface="+mn-lt"/>
                <a:cs typeface="Times New Roman" charset="0"/>
              </a:rPr>
              <a:t> con </a:t>
            </a:r>
            <a:r>
              <a:rPr lang="en-US" sz="3200" dirty="0" err="1">
                <a:solidFill>
                  <a:srgbClr val="000000"/>
                </a:solidFill>
                <a:effectLst>
                  <a:outerShdw blurRad="38100" dist="38100" dir="2700000" algn="tl">
                    <a:srgbClr val="000000"/>
                  </a:outerShdw>
                </a:effectLst>
                <a:latin typeface="+mn-lt"/>
                <a:cs typeface="Times New Roman" charset="0"/>
              </a:rPr>
              <a:t>người</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smtClean="0">
                <a:solidFill>
                  <a:srgbClr val="FF6600"/>
                </a:solidFill>
                <a:effectLst>
                  <a:outerShdw blurRad="38100" dist="38100" dir="2700000" algn="tl">
                    <a:srgbClr val="000000"/>
                  </a:outerShdw>
                </a:effectLst>
                <a:latin typeface="+mn-lt"/>
                <a:cs typeface="Times New Roman" charset="0"/>
              </a:rPr>
              <a:t>Con </a:t>
            </a:r>
            <a:r>
              <a:rPr lang="en-US" sz="3200" dirty="0" err="1">
                <a:solidFill>
                  <a:srgbClr val="FF6600"/>
                </a:solidFill>
                <a:effectLst>
                  <a:outerShdw blurRad="38100" dist="38100" dir="2700000" algn="tl">
                    <a:srgbClr val="000000"/>
                  </a:outerShdw>
                </a:effectLst>
                <a:latin typeface="+mn-lt"/>
                <a:cs typeface="Times New Roman" charset="0"/>
              </a:rPr>
              <a:t>người</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sáng</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tạo</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ra</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văn</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hóa</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đồng</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thời</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smtClean="0">
                <a:solidFill>
                  <a:srgbClr val="FF6600"/>
                </a:solidFill>
                <a:effectLst>
                  <a:outerShdw blurRad="38100" dist="38100" dir="2700000" algn="tl">
                    <a:srgbClr val="000000"/>
                  </a:outerShdw>
                </a:effectLst>
                <a:latin typeface="+mn-lt"/>
                <a:cs typeface="Times New Roman" charset="0"/>
              </a:rPr>
              <a:t>con </a:t>
            </a:r>
            <a:r>
              <a:rPr lang="en-US" sz="3200" dirty="0" err="1" smtClean="0">
                <a:solidFill>
                  <a:srgbClr val="FF6600"/>
                </a:solidFill>
                <a:effectLst>
                  <a:outerShdw blurRad="38100" dist="38100" dir="2700000" algn="tl">
                    <a:srgbClr val="000000"/>
                  </a:outerShdw>
                </a:effectLst>
                <a:latin typeface="+mn-lt"/>
                <a:cs typeface="Times New Roman" charset="0"/>
              </a:rPr>
              <a:t>người</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cũng</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chính</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là</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sản</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phẩm</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của</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văn</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hoá</a:t>
            </a:r>
            <a:r>
              <a:rPr lang="en-US" sz="3200" dirty="0" smtClean="0">
                <a:solidFill>
                  <a:srgbClr val="000000"/>
                </a:solidFill>
                <a:effectLst>
                  <a:outerShdw blurRad="38100" dist="38100" dir="2700000" algn="tl">
                    <a:srgbClr val="000000"/>
                  </a:outerShdw>
                </a:effectLst>
                <a:latin typeface="+mn-lt"/>
                <a:cs typeface="Times New Roman" charset="0"/>
              </a:rPr>
              <a:t>.</a:t>
            </a:r>
            <a:endParaRPr lang="en-US" sz="3200" dirty="0">
              <a:solidFill>
                <a:srgbClr val="000000"/>
              </a:solidFill>
              <a:effectLst>
                <a:outerShdw blurRad="38100" dist="38100" dir="2700000" algn="tl">
                  <a:srgbClr val="000000"/>
                </a:outerShdw>
              </a:effectLst>
              <a:latin typeface="+mn-lt"/>
              <a:cs typeface="Times New Roman" charset="0"/>
            </a:endParaRPr>
          </a:p>
          <a:p>
            <a:pPr>
              <a:lnSpc>
                <a:spcPct val="150000"/>
              </a:lnSpc>
            </a:pPr>
            <a:endParaRPr lang="en-US" sz="3200" dirty="0">
              <a:solidFill>
                <a:srgbClr val="000000"/>
              </a:solidFill>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13</a:t>
            </a:fld>
            <a:endParaRPr lang="en-GB"/>
          </a:p>
        </p:txBody>
      </p:sp>
    </p:spTree>
    <p:extLst>
      <p:ext uri="{BB962C8B-B14F-4D97-AF65-F5344CB8AC3E}">
        <p14:creationId xmlns:p14="http://schemas.microsoft.com/office/powerpoint/2010/main" val="14397259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09600" y="152400"/>
            <a:ext cx="10363200" cy="1447800"/>
          </a:xfrm>
        </p:spPr>
        <p:txBody>
          <a:bodyPr>
            <a:normAutofit/>
          </a:bodyPr>
          <a:lstStyle/>
          <a:p>
            <a:pPr algn="ctr"/>
            <a:r>
              <a:rPr lang="en-US" dirty="0" smtClean="0">
                <a:cs typeface="Times New Roman" charset="0"/>
              </a:rPr>
              <a:t>VĂN HOÁ DOANH NHÂN</a:t>
            </a:r>
            <a:endParaRPr lang="en-US" dirty="0">
              <a:cs typeface="Times New Roman" charset="0"/>
            </a:endParaRPr>
          </a:p>
        </p:txBody>
      </p:sp>
      <p:sp>
        <p:nvSpPr>
          <p:cNvPr id="31746" name="Content Placeholder 2"/>
          <p:cNvSpPr>
            <a:spLocks noGrp="1"/>
          </p:cNvSpPr>
          <p:nvPr>
            <p:ph idx="1"/>
          </p:nvPr>
        </p:nvSpPr>
        <p:spPr>
          <a:xfrm>
            <a:off x="347615" y="1556792"/>
            <a:ext cx="11521280" cy="4752528"/>
          </a:xfrm>
        </p:spPr>
        <p:txBody>
          <a:bodyPr>
            <a:normAutofit/>
          </a:bodyPr>
          <a:lstStyle/>
          <a:p>
            <a:pPr algn="just">
              <a:lnSpc>
                <a:spcPct val="150000"/>
              </a:lnSpc>
              <a:buFont typeface="Arial" charset="0"/>
              <a:buNone/>
            </a:pPr>
            <a:r>
              <a:rPr lang="en-US" sz="3200" dirty="0">
                <a:latin typeface="+mn-lt"/>
              </a:rPr>
              <a:t>   </a:t>
            </a:r>
            <a:r>
              <a:rPr lang="en-US" sz="3200" dirty="0">
                <a:solidFill>
                  <a:srgbClr val="000000"/>
                </a:solidFill>
                <a:latin typeface="+mn-lt"/>
              </a:rPr>
              <a:t>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nhân</a:t>
            </a:r>
            <a:r>
              <a:rPr lang="en-US" sz="3200" dirty="0">
                <a:solidFill>
                  <a:srgbClr val="000000"/>
                </a:solidFill>
                <a:latin typeface="+mn-lt"/>
              </a:rPr>
              <a:t> </a:t>
            </a:r>
            <a:r>
              <a:rPr lang="en-US" sz="3200" dirty="0" err="1">
                <a:solidFill>
                  <a:srgbClr val="000000"/>
                </a:solidFill>
                <a:latin typeface="+mn-lt"/>
              </a:rPr>
              <a:t>là</a:t>
            </a:r>
            <a:r>
              <a:rPr lang="en-US" sz="3200" dirty="0">
                <a:solidFill>
                  <a:srgbClr val="000000"/>
                </a:solidFill>
                <a:latin typeface="+mn-lt"/>
              </a:rPr>
              <a:t> </a:t>
            </a:r>
            <a:r>
              <a:rPr lang="en-US" sz="3200" dirty="0" err="1">
                <a:solidFill>
                  <a:srgbClr val="000000"/>
                </a:solidFill>
                <a:latin typeface="+mn-lt"/>
              </a:rPr>
              <a:t>hệ</a:t>
            </a:r>
            <a:r>
              <a:rPr lang="en-US" sz="3200" dirty="0">
                <a:solidFill>
                  <a:srgbClr val="000000"/>
                </a:solidFill>
                <a:latin typeface="+mn-lt"/>
              </a:rPr>
              <a:t> </a:t>
            </a:r>
            <a:r>
              <a:rPr lang="en-US" sz="3200" dirty="0" err="1">
                <a:solidFill>
                  <a:srgbClr val="000000"/>
                </a:solidFill>
                <a:latin typeface="+mn-lt"/>
              </a:rPr>
              <a:t>thống</a:t>
            </a:r>
            <a:r>
              <a:rPr lang="en-US" sz="3200" dirty="0">
                <a:solidFill>
                  <a:srgbClr val="000000"/>
                </a:solidFill>
                <a:latin typeface="+mn-lt"/>
              </a:rPr>
              <a:t> </a:t>
            </a:r>
            <a:r>
              <a:rPr lang="en-US" sz="3200" dirty="0" err="1">
                <a:solidFill>
                  <a:srgbClr val="000000"/>
                </a:solidFill>
                <a:latin typeface="+mn-lt"/>
              </a:rPr>
              <a:t>các</a:t>
            </a:r>
            <a:r>
              <a:rPr lang="en-US" sz="3200" dirty="0">
                <a:solidFill>
                  <a:srgbClr val="000000"/>
                </a:solidFill>
                <a:latin typeface="+mn-lt"/>
              </a:rPr>
              <a:t> </a:t>
            </a:r>
            <a:r>
              <a:rPr lang="en-US" sz="3200" dirty="0" err="1">
                <a:solidFill>
                  <a:srgbClr val="FF6600"/>
                </a:solidFill>
                <a:latin typeface="+mn-lt"/>
              </a:rPr>
              <a:t>giá</a:t>
            </a:r>
            <a:r>
              <a:rPr lang="en-US" sz="3200" dirty="0">
                <a:solidFill>
                  <a:srgbClr val="FF6600"/>
                </a:solidFill>
                <a:latin typeface="+mn-lt"/>
              </a:rPr>
              <a:t> </a:t>
            </a:r>
            <a:r>
              <a:rPr lang="en-US" sz="3200" dirty="0" err="1">
                <a:solidFill>
                  <a:srgbClr val="FF6600"/>
                </a:solidFill>
                <a:latin typeface="+mn-lt"/>
              </a:rPr>
              <a:t>trị</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chuẩn</a:t>
            </a:r>
            <a:r>
              <a:rPr lang="en-US" sz="3200" dirty="0">
                <a:solidFill>
                  <a:srgbClr val="FF6600"/>
                </a:solidFill>
                <a:latin typeface="+mn-lt"/>
              </a:rPr>
              <a:t> </a:t>
            </a:r>
            <a:r>
              <a:rPr lang="en-US" sz="3200" dirty="0" err="1">
                <a:solidFill>
                  <a:srgbClr val="FF6600"/>
                </a:solidFill>
                <a:latin typeface="+mn-lt"/>
              </a:rPr>
              <a:t>mực</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quan</a:t>
            </a:r>
            <a:r>
              <a:rPr lang="en-US" sz="3200" dirty="0">
                <a:solidFill>
                  <a:srgbClr val="FF6600"/>
                </a:solidFill>
                <a:latin typeface="+mn-lt"/>
              </a:rPr>
              <a:t> </a:t>
            </a:r>
            <a:r>
              <a:rPr lang="en-US" sz="3200" dirty="0" err="1">
                <a:solidFill>
                  <a:srgbClr val="FF6600"/>
                </a:solidFill>
                <a:latin typeface="+mn-lt"/>
              </a:rPr>
              <a:t>niệm</a:t>
            </a:r>
            <a:r>
              <a:rPr lang="en-US" sz="3200" dirty="0">
                <a:solidFill>
                  <a:srgbClr val="FF6600"/>
                </a:solidFill>
                <a:latin typeface="+mn-lt"/>
              </a:rPr>
              <a:t> </a:t>
            </a:r>
            <a:r>
              <a:rPr lang="en-US" sz="3200" dirty="0" err="1">
                <a:solidFill>
                  <a:srgbClr val="FF6600"/>
                </a:solidFill>
                <a:latin typeface="+mn-lt"/>
              </a:rPr>
              <a:t>và</a:t>
            </a:r>
            <a:r>
              <a:rPr lang="en-US" sz="3200" dirty="0">
                <a:solidFill>
                  <a:srgbClr val="FF6600"/>
                </a:solidFill>
                <a:latin typeface="+mn-lt"/>
              </a:rPr>
              <a:t> </a:t>
            </a:r>
            <a:r>
              <a:rPr lang="en-US" sz="3200" dirty="0" err="1">
                <a:solidFill>
                  <a:srgbClr val="FF6600"/>
                </a:solidFill>
                <a:latin typeface="+mn-lt"/>
              </a:rPr>
              <a:t>hành</a:t>
            </a:r>
            <a:r>
              <a:rPr lang="en-US" sz="3200" dirty="0">
                <a:solidFill>
                  <a:srgbClr val="FF6600"/>
                </a:solidFill>
                <a:latin typeface="+mn-lt"/>
              </a:rPr>
              <a:t> vi </a:t>
            </a:r>
            <a:r>
              <a:rPr lang="en-US" sz="3200" dirty="0" err="1">
                <a:solidFill>
                  <a:srgbClr val="000090"/>
                </a:solidFill>
                <a:latin typeface="+mn-lt"/>
              </a:rPr>
              <a:t>của</a:t>
            </a:r>
            <a:r>
              <a:rPr lang="en-US" sz="3200" dirty="0">
                <a:solidFill>
                  <a:srgbClr val="000090"/>
                </a:solidFill>
                <a:latin typeface="+mn-lt"/>
              </a:rPr>
              <a:t> </a:t>
            </a:r>
            <a:r>
              <a:rPr lang="en-US" sz="3200" dirty="0" err="1">
                <a:solidFill>
                  <a:srgbClr val="000090"/>
                </a:solidFill>
                <a:latin typeface="+mn-lt"/>
              </a:rPr>
              <a:t>doanh</a:t>
            </a:r>
            <a:r>
              <a:rPr lang="en-US" sz="3200" dirty="0">
                <a:solidFill>
                  <a:srgbClr val="000090"/>
                </a:solidFill>
                <a:latin typeface="+mn-lt"/>
              </a:rPr>
              <a:t> </a:t>
            </a:r>
            <a:r>
              <a:rPr lang="en-US" sz="3200" dirty="0" err="1">
                <a:solidFill>
                  <a:srgbClr val="000090"/>
                </a:solidFill>
                <a:latin typeface="+mn-lt"/>
              </a:rPr>
              <a:t>nhân</a:t>
            </a:r>
            <a:r>
              <a:rPr lang="en-US" sz="3200" dirty="0">
                <a:solidFill>
                  <a:srgbClr val="00009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quá</a:t>
            </a:r>
            <a:r>
              <a:rPr lang="en-US" sz="3200" dirty="0">
                <a:solidFill>
                  <a:srgbClr val="000000"/>
                </a:solidFill>
                <a:latin typeface="+mn-lt"/>
              </a:rPr>
              <a:t> </a:t>
            </a:r>
            <a:r>
              <a:rPr lang="en-US" sz="3200" dirty="0" err="1">
                <a:solidFill>
                  <a:srgbClr val="000000"/>
                </a:solidFill>
                <a:latin typeface="+mn-lt"/>
              </a:rPr>
              <a:t>trình</a:t>
            </a:r>
            <a:r>
              <a:rPr lang="en-US" sz="3200" dirty="0">
                <a:solidFill>
                  <a:srgbClr val="000000"/>
                </a:solidFill>
                <a:latin typeface="+mn-lt"/>
              </a:rPr>
              <a:t> </a:t>
            </a:r>
            <a:r>
              <a:rPr lang="en-US" sz="3200" dirty="0" err="1">
                <a:solidFill>
                  <a:srgbClr val="000000"/>
                </a:solidFill>
                <a:latin typeface="+mn-lt"/>
              </a:rPr>
              <a:t>lãnh</a:t>
            </a:r>
            <a:r>
              <a:rPr lang="en-US" sz="3200" dirty="0">
                <a:solidFill>
                  <a:srgbClr val="000000"/>
                </a:solidFill>
                <a:latin typeface="+mn-lt"/>
              </a:rPr>
              <a:t> </a:t>
            </a:r>
            <a:r>
              <a:rPr lang="en-US" sz="3200" dirty="0" err="1">
                <a:solidFill>
                  <a:srgbClr val="000000"/>
                </a:solidFill>
                <a:latin typeface="+mn-lt"/>
              </a:rPr>
              <a:t>đạo</a:t>
            </a:r>
            <a:r>
              <a:rPr lang="en-US" sz="3200" dirty="0">
                <a:solidFill>
                  <a:srgbClr val="000000"/>
                </a:solidFill>
                <a:latin typeface="+mn-lt"/>
              </a:rPr>
              <a:t> </a:t>
            </a:r>
            <a:r>
              <a:rPr lang="en-US" sz="3200" dirty="0" err="1">
                <a:solidFill>
                  <a:srgbClr val="000000"/>
                </a:solidFill>
                <a:latin typeface="+mn-lt"/>
              </a:rPr>
              <a:t>và</a:t>
            </a:r>
            <a:r>
              <a:rPr lang="en-US" sz="3200" dirty="0">
                <a:solidFill>
                  <a:srgbClr val="000000"/>
                </a:solidFill>
                <a:latin typeface="+mn-lt"/>
              </a:rPr>
              <a:t> </a:t>
            </a:r>
            <a:r>
              <a:rPr lang="en-US" sz="3200" dirty="0" err="1">
                <a:solidFill>
                  <a:srgbClr val="000000"/>
                </a:solidFill>
                <a:latin typeface="+mn-lt"/>
              </a:rPr>
              <a:t>quản</a:t>
            </a:r>
            <a:r>
              <a:rPr lang="en-US" sz="3200" dirty="0">
                <a:solidFill>
                  <a:srgbClr val="000000"/>
                </a:solidFill>
                <a:latin typeface="+mn-lt"/>
              </a:rPr>
              <a:t> </a:t>
            </a:r>
            <a:r>
              <a:rPr lang="en-US" sz="3200" dirty="0" err="1">
                <a:solidFill>
                  <a:srgbClr val="000000"/>
                </a:solidFill>
                <a:latin typeface="+mn-lt"/>
              </a:rPr>
              <a:t>lý</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nghiệp</a:t>
            </a:r>
            <a:r>
              <a:rPr lang="en-US" sz="3200" dirty="0">
                <a:solidFill>
                  <a:srgbClr val="000000"/>
                </a:solidFill>
                <a:latin typeface="+mn-lt"/>
              </a:rPr>
              <a:t>.</a:t>
            </a:r>
          </a:p>
          <a:p>
            <a:pPr algn="just">
              <a:lnSpc>
                <a:spcPct val="150000"/>
              </a:lnSpc>
              <a:buFont typeface="Arial"/>
              <a:buChar char="•"/>
            </a:pPr>
            <a:r>
              <a:rPr lang="en-US" sz="3200" dirty="0">
                <a:solidFill>
                  <a:srgbClr val="000000"/>
                </a:solidFill>
                <a:latin typeface="+mn-lt"/>
              </a:rPr>
              <a:t>	</a:t>
            </a:r>
            <a:r>
              <a:rPr lang="en-US" sz="3200" dirty="0" err="1" smtClean="0">
                <a:solidFill>
                  <a:srgbClr val="000000"/>
                </a:solidFill>
                <a:latin typeface="+mn-lt"/>
              </a:rPr>
              <a:t>Lãnh</a:t>
            </a:r>
            <a:r>
              <a:rPr lang="en-US" sz="3200" dirty="0" smtClean="0">
                <a:solidFill>
                  <a:srgbClr val="000000"/>
                </a:solidFill>
                <a:latin typeface="+mn-lt"/>
              </a:rPr>
              <a:t> </a:t>
            </a:r>
            <a:r>
              <a:rPr lang="en-US" sz="3200" dirty="0" err="1">
                <a:solidFill>
                  <a:srgbClr val="000000"/>
                </a:solidFill>
                <a:latin typeface="+mn-lt"/>
              </a:rPr>
              <a:t>đạo</a:t>
            </a:r>
            <a:endParaRPr lang="en-US" sz="3200" dirty="0">
              <a:solidFill>
                <a:srgbClr val="000000"/>
              </a:solidFill>
              <a:latin typeface="+mn-lt"/>
            </a:endParaRPr>
          </a:p>
          <a:p>
            <a:pPr algn="just">
              <a:lnSpc>
                <a:spcPct val="150000"/>
              </a:lnSpc>
              <a:buFont typeface="Arial"/>
              <a:buChar char="•"/>
            </a:pPr>
            <a:r>
              <a:rPr lang="en-US" sz="3200" dirty="0">
                <a:solidFill>
                  <a:srgbClr val="000000"/>
                </a:solidFill>
                <a:latin typeface="+mn-lt"/>
              </a:rPr>
              <a:t>	</a:t>
            </a:r>
            <a:r>
              <a:rPr lang="en-US" sz="3200" dirty="0" err="1" smtClean="0">
                <a:solidFill>
                  <a:srgbClr val="000000"/>
                </a:solidFill>
                <a:latin typeface="+mn-lt"/>
              </a:rPr>
              <a:t>Quản</a:t>
            </a:r>
            <a:r>
              <a:rPr lang="en-US" sz="3200" dirty="0" smtClean="0">
                <a:solidFill>
                  <a:srgbClr val="000000"/>
                </a:solidFill>
                <a:latin typeface="+mn-lt"/>
              </a:rPr>
              <a:t> </a:t>
            </a:r>
            <a:r>
              <a:rPr lang="en-US" sz="3200" dirty="0" err="1">
                <a:solidFill>
                  <a:srgbClr val="000000"/>
                </a:solidFill>
                <a:latin typeface="+mn-lt"/>
              </a:rPr>
              <a:t>lý</a:t>
            </a:r>
            <a:endParaRPr lang="en-US" sz="3200" dirty="0">
              <a:solidFill>
                <a:srgbClr val="000000"/>
              </a:solidFill>
              <a:latin typeface="+mn-lt"/>
            </a:endParaRPr>
          </a:p>
          <a:p>
            <a:pPr algn="just">
              <a:lnSpc>
                <a:spcPct val="150000"/>
              </a:lnSpc>
              <a:buFont typeface="Arial" charset="0"/>
              <a:buNone/>
            </a:pPr>
            <a:endParaRPr lang="en-US" sz="3200" dirty="0">
              <a:latin typeface="+mn-lt"/>
            </a:endParaRPr>
          </a:p>
          <a:p>
            <a:pPr algn="just">
              <a:lnSpc>
                <a:spcPct val="150000"/>
              </a:lnSpc>
              <a:buFont typeface="Arial" charset="0"/>
              <a:buNone/>
            </a:pPr>
            <a:endParaRPr lang="en-US" sz="3200" dirty="0">
              <a:latin typeface="+mn-lt"/>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05EE811-BD8A-C946-B3FA-C00150A1CF58}" type="slidenum">
              <a:rPr lang="en-US" smtClean="0">
                <a:solidFill>
                  <a:srgbClr val="FFFFFF"/>
                </a:solidFill>
              </a:rPr>
              <a:pPr eaLnBrk="1" hangingPunct="1">
                <a:defRPr/>
              </a:pPr>
              <a:t>14</a:t>
            </a:fld>
            <a:endParaRPr lang="en-US" dirty="0" smtClean="0">
              <a:solidFill>
                <a:srgbClr val="FFFFFF"/>
              </a:solidFill>
            </a:endParaRPr>
          </a:p>
        </p:txBody>
      </p:sp>
    </p:spTree>
    <p:extLst>
      <p:ext uri="{BB962C8B-B14F-4D97-AF65-F5344CB8AC3E}">
        <p14:creationId xmlns:p14="http://schemas.microsoft.com/office/powerpoint/2010/main" val="9518201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algn="ctr" eaLnBrk="1" hangingPunct="1"/>
            <a:r>
              <a:rPr lang="en-US" dirty="0" smtClean="0"/>
              <a:t>VĂN HÓA DOANH NGHIỆP</a:t>
            </a:r>
            <a:endParaRPr lang="en-US" dirty="0"/>
          </a:p>
        </p:txBody>
      </p:sp>
      <p:sp>
        <p:nvSpPr>
          <p:cNvPr id="25602" name="Content Placeholder 2"/>
          <p:cNvSpPr>
            <a:spLocks noGrp="1"/>
          </p:cNvSpPr>
          <p:nvPr>
            <p:ph idx="1"/>
          </p:nvPr>
        </p:nvSpPr>
        <p:spPr>
          <a:xfrm>
            <a:off x="347615" y="1412776"/>
            <a:ext cx="11521280" cy="4896544"/>
          </a:xfrm>
        </p:spPr>
        <p:txBody>
          <a:bodyPr>
            <a:normAutofit fontScale="92500" lnSpcReduction="10000"/>
          </a:bodyPr>
          <a:lstStyle/>
          <a:p>
            <a:pPr marL="0" indent="0" eaLnBrk="1" hangingPunct="1">
              <a:lnSpc>
                <a:spcPct val="120000"/>
              </a:lnSpc>
              <a:buNone/>
            </a:pPr>
            <a:r>
              <a:rPr lang="vi-VN" sz="3500" dirty="0">
                <a:solidFill>
                  <a:srgbClr val="660066"/>
                </a:solidFill>
                <a:latin typeface="+mn-lt"/>
                <a:cs typeface="Times New Roman" charset="0"/>
              </a:rPr>
              <a:t>Nhà xã hội học người Mỹ E.N.Schein </a:t>
            </a:r>
            <a:r>
              <a:rPr lang="vi-VN" sz="2800" dirty="0">
                <a:solidFill>
                  <a:schemeClr val="tx1"/>
                </a:solidFill>
                <a:latin typeface="+mn-lt"/>
                <a:cs typeface="Times New Roman" charset="0"/>
              </a:rPr>
              <a:t>đưa ra định </a:t>
            </a:r>
            <a:r>
              <a:rPr lang="vi-VN" sz="2800" dirty="0" smtClean="0">
                <a:solidFill>
                  <a:schemeClr val="tx1"/>
                </a:solidFill>
                <a:latin typeface="+mn-lt"/>
                <a:cs typeface="Times New Roman" charset="0"/>
              </a:rPr>
              <a:t>nghĩa:</a:t>
            </a:r>
          </a:p>
          <a:p>
            <a:pPr algn="just">
              <a:lnSpc>
                <a:spcPct val="120000"/>
              </a:lnSpc>
            </a:pPr>
            <a:r>
              <a:rPr lang="vi-VN" sz="2800" dirty="0" smtClean="0">
                <a:solidFill>
                  <a:schemeClr val="tx1"/>
                </a:solidFill>
                <a:latin typeface="+mn-lt"/>
                <a:cs typeface="Times New Roman" charset="0"/>
              </a:rPr>
              <a:t>Văn </a:t>
            </a:r>
            <a:r>
              <a:rPr lang="vi-VN" sz="2800" dirty="0">
                <a:solidFill>
                  <a:schemeClr val="tx1"/>
                </a:solidFill>
                <a:latin typeface="+mn-lt"/>
                <a:cs typeface="Times New Roman" charset="0"/>
              </a:rPr>
              <a:t>hóa doanh nghiệp là tổng thể những thủ pháp và quy tắc giải quyết vấn đề thích ứng bên ngoài và thống nhất bên trong các nhân viên, những quy tắc đã tỏ ra hữu hiệu trong quá khứ và vẫn cấp thiết trong hiện </a:t>
            </a:r>
            <a:r>
              <a:rPr lang="vi-VN" sz="2800" dirty="0" smtClean="0">
                <a:solidFill>
                  <a:schemeClr val="tx1"/>
                </a:solidFill>
                <a:latin typeface="+mn-lt"/>
                <a:cs typeface="Times New Roman" charset="0"/>
              </a:rPr>
              <a:t>tại.</a:t>
            </a:r>
          </a:p>
          <a:p>
            <a:pPr algn="just">
              <a:lnSpc>
                <a:spcPct val="120000"/>
              </a:lnSpc>
            </a:pPr>
            <a:r>
              <a:rPr lang="vi-VN" sz="2800" dirty="0" smtClean="0">
                <a:solidFill>
                  <a:schemeClr val="tx1"/>
                </a:solidFill>
                <a:latin typeface="+mn-lt"/>
                <a:cs typeface="Times New Roman" charset="0"/>
              </a:rPr>
              <a:t>Những </a:t>
            </a:r>
            <a:r>
              <a:rPr lang="vi-VN" sz="2800" dirty="0">
                <a:solidFill>
                  <a:schemeClr val="tx1"/>
                </a:solidFill>
                <a:latin typeface="+mn-lt"/>
                <a:cs typeface="Times New Roman" charset="0"/>
              </a:rPr>
              <a:t>quy tắc và những thủ pháp này là yếu tố khởi nguồn trong việc các nhân viên lựa chọn phương thức hành động, phân tích và ra quyết định thích hợp. </a:t>
            </a:r>
          </a:p>
          <a:p>
            <a:pPr algn="just">
              <a:lnSpc>
                <a:spcPct val="120000"/>
              </a:lnSpc>
            </a:pPr>
            <a:r>
              <a:rPr lang="vi-VN" sz="2800" dirty="0" smtClean="0">
                <a:solidFill>
                  <a:schemeClr val="tx1"/>
                </a:solidFill>
                <a:latin typeface="+mn-lt"/>
                <a:cs typeface="Times New Roman" charset="0"/>
              </a:rPr>
              <a:t>Các </a:t>
            </a:r>
            <a:r>
              <a:rPr lang="vi-VN" sz="2800" dirty="0">
                <a:solidFill>
                  <a:schemeClr val="tx1"/>
                </a:solidFill>
                <a:latin typeface="+mn-lt"/>
                <a:cs typeface="Times New Roman" charset="0"/>
              </a:rPr>
              <a:t>thành viên của tổ chức doanh nghiệp không đắn đo suy nghĩ về ý nghĩa của những quy tắc và thủ pháp ấy, mà coi chúng là đúng đắn ngay từ </a:t>
            </a:r>
            <a:r>
              <a:rPr lang="vi-VN" sz="2800" dirty="0" smtClean="0">
                <a:solidFill>
                  <a:schemeClr val="tx1"/>
                </a:solidFill>
                <a:latin typeface="+mn-lt"/>
                <a:cs typeface="Times New Roman" charset="0"/>
              </a:rPr>
              <a:t>đầu.</a:t>
            </a:r>
            <a:endParaRPr lang="en-US" sz="2800" dirty="0">
              <a:solidFill>
                <a:schemeClr val="tx1"/>
              </a:solidFill>
              <a:latin typeface="+mn-lt"/>
              <a:cs typeface="Times New Roman" charset="0"/>
            </a:endParaRPr>
          </a:p>
          <a:p>
            <a:pPr eaLnBrk="1" hangingPunct="1">
              <a:lnSpc>
                <a:spcPct val="120000"/>
              </a:lnSpc>
            </a:pPr>
            <a:endParaRPr lang="en-US" sz="2800" dirty="0">
              <a:latin typeface="+mn-lt"/>
            </a:endParaRPr>
          </a:p>
        </p:txBody>
      </p:sp>
      <p:sp>
        <p:nvSpPr>
          <p:cNvPr id="5" name="Slide Number Placeholder 4"/>
          <p:cNvSpPr>
            <a:spLocks noGrp="1"/>
          </p:cNvSpPr>
          <p:nvPr>
            <p:ph type="sldNum" sz="quarter" idx="4294967295"/>
          </p:nvPr>
        </p:nvSpPr>
        <p:spPr>
          <a:xfrm>
            <a:off x="9347200" y="6567282"/>
            <a:ext cx="2844800" cy="275507"/>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FBE0A5EE-7A00-A449-AF75-D1A2CDC5D4E5}" type="slidenum">
              <a:rPr lang="en-US" smtClean="0">
                <a:solidFill>
                  <a:srgbClr val="FFFFFF"/>
                </a:solidFill>
              </a:rPr>
              <a:pPr eaLnBrk="1" hangingPunct="1">
                <a:defRPr/>
              </a:pPr>
              <a:t>15</a:t>
            </a:fld>
            <a:endParaRPr lang="en-US" dirty="0" smtClean="0">
              <a:solidFill>
                <a:srgbClr val="FFFFFF"/>
              </a:solidFill>
            </a:endParaRPr>
          </a:p>
        </p:txBody>
      </p:sp>
    </p:spTree>
    <p:extLst>
      <p:ext uri="{BB962C8B-B14F-4D97-AF65-F5344CB8AC3E}">
        <p14:creationId xmlns:p14="http://schemas.microsoft.com/office/powerpoint/2010/main" val="42812481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eaLnBrk="1" hangingPunct="1"/>
            <a:r>
              <a:rPr lang="en-US" dirty="0" smtClean="0"/>
              <a:t>VĂN HÓA DOANH NGHIỆP</a:t>
            </a:r>
            <a:endParaRPr lang="en-US" dirty="0"/>
          </a:p>
        </p:txBody>
      </p:sp>
      <p:sp>
        <p:nvSpPr>
          <p:cNvPr id="26626" name="Content Placeholder 2"/>
          <p:cNvSpPr>
            <a:spLocks noGrp="1"/>
          </p:cNvSpPr>
          <p:nvPr>
            <p:ph idx="1"/>
          </p:nvPr>
        </p:nvSpPr>
        <p:spPr>
          <a:xfrm>
            <a:off x="191344" y="1196752"/>
            <a:ext cx="11677551" cy="5112568"/>
          </a:xfrm>
        </p:spPr>
        <p:txBody>
          <a:bodyPr>
            <a:normAutofit lnSpcReduction="10000"/>
          </a:bodyPr>
          <a:lstStyle/>
          <a:p>
            <a:pPr marL="0" indent="0" algn="just" eaLnBrk="1" hangingPunct="1">
              <a:lnSpc>
                <a:spcPct val="120000"/>
              </a:lnSpc>
              <a:buNone/>
            </a:pPr>
            <a:r>
              <a:rPr lang="vi-VN" sz="3200" dirty="0">
                <a:solidFill>
                  <a:srgbClr val="660066"/>
                </a:solidFill>
                <a:latin typeface="+mn-lt"/>
                <a:cs typeface="Times New Roman" charset="0"/>
              </a:rPr>
              <a:t>N.Demetr - nhà xã hội học người Pháp </a:t>
            </a:r>
            <a:r>
              <a:rPr lang="vi-VN" sz="3200" dirty="0">
                <a:solidFill>
                  <a:schemeClr val="tx1"/>
                </a:solidFill>
                <a:latin typeface="+mn-lt"/>
                <a:cs typeface="Times New Roman" charset="0"/>
              </a:rPr>
              <a:t>cũng cho rằng, </a:t>
            </a:r>
            <a:endParaRPr lang="vi-VN" sz="3200" dirty="0" smtClean="0">
              <a:solidFill>
                <a:schemeClr val="tx1"/>
              </a:solidFill>
              <a:latin typeface="+mn-lt"/>
              <a:cs typeface="Times New Roman" charset="0"/>
            </a:endParaRPr>
          </a:p>
          <a:p>
            <a:pPr algn="just" eaLnBrk="1" hangingPunct="1">
              <a:lnSpc>
                <a:spcPct val="120000"/>
              </a:lnSpc>
            </a:pPr>
            <a:r>
              <a:rPr lang="vi-VN" sz="3200" dirty="0" smtClean="0">
                <a:solidFill>
                  <a:schemeClr val="tx1"/>
                </a:solidFill>
                <a:latin typeface="+mn-lt"/>
                <a:cs typeface="Times New Roman" charset="0"/>
              </a:rPr>
              <a:t>Văn </a:t>
            </a:r>
            <a:r>
              <a:rPr lang="vi-VN" sz="3200" dirty="0">
                <a:solidFill>
                  <a:schemeClr val="tx1"/>
                </a:solidFill>
                <a:latin typeface="+mn-lt"/>
                <a:cs typeface="Times New Roman" charset="0"/>
              </a:rPr>
              <a:t>hóa doanh nghiệp - đó là hệ thống những quan niệm, những biểu tượng, những giá trị, và những khuôn mẫu hành vi được tất cả các thành viên trong doanh nghiệp nhận thức và thực hiện theo</a:t>
            </a:r>
            <a:r>
              <a:rPr lang="en-US" sz="3200" dirty="0">
                <a:solidFill>
                  <a:schemeClr val="tx1"/>
                </a:solidFill>
                <a:latin typeface="+mn-lt"/>
                <a:cs typeface="Times New Roman" charset="0"/>
              </a:rPr>
              <a:t>.</a:t>
            </a:r>
          </a:p>
          <a:p>
            <a:pPr algn="just" eaLnBrk="1" hangingPunct="1">
              <a:lnSpc>
                <a:spcPct val="120000"/>
              </a:lnSpc>
            </a:pPr>
            <a:r>
              <a:rPr lang="en-US" sz="3200" dirty="0">
                <a:solidFill>
                  <a:schemeClr val="tx1"/>
                </a:solidFill>
                <a:latin typeface="+mn-lt"/>
                <a:cs typeface="Times New Roman" charset="0"/>
              </a:rPr>
              <a:t>V</a:t>
            </a:r>
            <a:r>
              <a:rPr lang="vi-VN" sz="3200" dirty="0">
                <a:solidFill>
                  <a:schemeClr val="tx1"/>
                </a:solidFill>
                <a:latin typeface="+mn-lt"/>
                <a:cs typeface="Times New Roman" charset="0"/>
              </a:rPr>
              <a:t>ăn hóa doanh nghiệp  còn đảm bảo sự hài hòa giữa lợi ích tập thể với lợi ích cá nhân và giúp cho mỗi cá nhân thực hiện vai trò của mình theo đúng định hướng chung của doanh nghiệp</a:t>
            </a:r>
            <a:r>
              <a:rPr lang="en-US" sz="3200" dirty="0">
                <a:solidFill>
                  <a:schemeClr val="tx1"/>
                </a:solidFill>
                <a:latin typeface="+mn-lt"/>
                <a:cs typeface="Times New Roman" charset="0"/>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C6820E21-5AD6-764A-93CD-0F6D7E97EBC3}" type="slidenum">
              <a:rPr lang="en-US" smtClean="0">
                <a:solidFill>
                  <a:srgbClr val="FFFFFF"/>
                </a:solidFill>
              </a:rPr>
              <a:pPr eaLnBrk="1" hangingPunct="1">
                <a:defRPr/>
              </a:pPr>
              <a:t>16</a:t>
            </a:fld>
            <a:endParaRPr lang="en-US" smtClean="0">
              <a:solidFill>
                <a:srgbClr val="FFFFFF"/>
              </a:solidFill>
            </a:endParaRPr>
          </a:p>
        </p:txBody>
      </p:sp>
    </p:spTree>
    <p:extLst>
      <p:ext uri="{BB962C8B-B14F-4D97-AF65-F5344CB8AC3E}">
        <p14:creationId xmlns:p14="http://schemas.microsoft.com/office/powerpoint/2010/main" val="21926721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fontScale="92500" lnSpcReduction="10000"/>
          </a:bodyPr>
          <a:lstStyle/>
          <a:p>
            <a:pPr marL="0" indent="0">
              <a:buNone/>
            </a:pPr>
            <a:r>
              <a:rPr lang="vi-VN" sz="3500" dirty="0">
                <a:solidFill>
                  <a:srgbClr val="660066"/>
                </a:solidFill>
                <a:effectLst/>
              </a:rPr>
              <a:t>G. de Saite (nhà nghiên cứu người Pháp) </a:t>
            </a:r>
            <a:r>
              <a:rPr lang="vi-VN" dirty="0">
                <a:solidFill>
                  <a:srgbClr val="660066"/>
                </a:solidFill>
                <a:effectLst/>
              </a:rPr>
              <a:t>cho rằng</a:t>
            </a:r>
            <a:r>
              <a:rPr lang="vi-VN" dirty="0" smtClean="0">
                <a:solidFill>
                  <a:srgbClr val="660066"/>
                </a:solidFill>
                <a:effectLst/>
              </a:rPr>
              <a:t>:</a:t>
            </a:r>
          </a:p>
          <a:p>
            <a:r>
              <a:rPr lang="vi-VN" dirty="0" smtClean="0">
                <a:effectLst/>
              </a:rPr>
              <a:t> Văn </a:t>
            </a:r>
            <a:r>
              <a:rPr lang="vi-VN" dirty="0">
                <a:effectLst/>
              </a:rPr>
              <a:t>hóa doanh nghiệp là hệ thống quan niệm, những biểu tượng, những giá trị và mẫu hành vi được tất cả các thành viên trong tổ chức đồng tình, phấn đấu thực hiện. Họ gắn bó với nhau bởi các quan niệm chung và những lợi ích đạt được từ việc thực hiện mục tiêu </a:t>
            </a:r>
            <a:r>
              <a:rPr lang="vi-VN" dirty="0" smtClean="0">
                <a:effectLst/>
              </a:rPr>
              <a:t>chung. </a:t>
            </a:r>
            <a:endParaRPr lang="vi-VN" dirty="0">
              <a:effectLst/>
            </a:endParaRPr>
          </a:p>
          <a:p>
            <a:r>
              <a:rPr lang="vi-VN" dirty="0" smtClean="0">
                <a:effectLst/>
              </a:rPr>
              <a:t>Những </a:t>
            </a:r>
            <a:r>
              <a:rPr lang="vi-VN" dirty="0">
                <a:effectLst/>
              </a:rPr>
              <a:t>hệ thống quan niệm, biểu tượng, giá trị và hành vi trong tổ chức, được tất cả các thành viên đồng tình nhằm đạt được mục tiêu chung mới tạo nên được văn hóa doanh nghiệp.</a:t>
            </a:r>
            <a:r>
              <a:rPr lang="en-US" dirty="0">
                <a:effectLst/>
              </a:rPr>
              <a:t> </a:t>
            </a: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17</a:t>
            </a:fld>
            <a:endParaRPr lang="en-GB"/>
          </a:p>
        </p:txBody>
      </p:sp>
    </p:spTree>
    <p:extLst>
      <p:ext uri="{BB962C8B-B14F-4D97-AF65-F5344CB8AC3E}">
        <p14:creationId xmlns:p14="http://schemas.microsoft.com/office/powerpoint/2010/main" val="10250296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fontScale="92500" lnSpcReduction="10000"/>
          </a:bodyPr>
          <a:lstStyle/>
          <a:p>
            <a:pPr marL="0" indent="0">
              <a:buNone/>
            </a:pPr>
            <a:r>
              <a:rPr lang="vi-VN" dirty="0">
                <a:solidFill>
                  <a:srgbClr val="660066"/>
                </a:solidFill>
                <a:effectLst/>
              </a:rPr>
              <a:t>Theo tác giả Trung Dung và Xuân </a:t>
            </a:r>
            <a:r>
              <a:rPr lang="vi-VN" dirty="0" smtClean="0">
                <a:solidFill>
                  <a:srgbClr val="660066"/>
                </a:solidFill>
                <a:effectLst/>
              </a:rPr>
              <a:t>Hà:</a:t>
            </a:r>
            <a:r>
              <a:rPr lang="vi-VN" dirty="0" smtClean="0">
                <a:effectLst/>
              </a:rPr>
              <a:t> </a:t>
            </a:r>
          </a:p>
          <a:p>
            <a:r>
              <a:rPr lang="vi-VN" dirty="0" smtClean="0">
                <a:effectLst/>
              </a:rPr>
              <a:t>Văn </a:t>
            </a:r>
            <a:r>
              <a:rPr lang="vi-VN" dirty="0">
                <a:effectLst/>
              </a:rPr>
              <a:t>hóa doanh nghiệp được hiểu là toàn bộ các giá trị văn hóa được dựng lên trong suốt quá trình tồn tại và phát triển của một doanh nghiệp, trở thành các giá trị, các quan niệm và tập quán truyền thống ăn sâu vào hoạt động của doanh nghiệp ấy. </a:t>
            </a:r>
            <a:endParaRPr lang="vi-VN" dirty="0" smtClean="0">
              <a:effectLst/>
            </a:endParaRPr>
          </a:p>
          <a:p>
            <a:r>
              <a:rPr lang="vi-VN" dirty="0" smtClean="0">
                <a:effectLst/>
              </a:rPr>
              <a:t>Các </a:t>
            </a:r>
            <a:r>
              <a:rPr lang="vi-VN" dirty="0">
                <a:effectLst/>
              </a:rPr>
              <a:t>giá trị này chi phối tình cảm, nếp suy nghĩ và hành vi của mọi thành viên doanh nghiệp trong việc theo đuổi và thực hiện các mục đích </a:t>
            </a:r>
            <a:r>
              <a:rPr lang="vi-VN" dirty="0" smtClean="0">
                <a:effectLst/>
              </a:rPr>
              <a:t>chung.</a:t>
            </a:r>
          </a:p>
          <a:p>
            <a:pPr marL="0" lvl="0" indent="0">
              <a:buNone/>
            </a:pPr>
            <a:r>
              <a:rPr lang="en-US" sz="2200" i="1" dirty="0" err="1" smtClean="0">
                <a:effectLst/>
              </a:rPr>
              <a:t>Nguồn</a:t>
            </a:r>
            <a:r>
              <a:rPr lang="en-US" sz="2200" i="1" dirty="0" smtClean="0">
                <a:effectLst/>
              </a:rPr>
              <a:t>: </a:t>
            </a:r>
            <a:r>
              <a:rPr lang="en-US" sz="2200" i="1" dirty="0" err="1" smtClean="0">
                <a:effectLst/>
              </a:rPr>
              <a:t>Trung</a:t>
            </a:r>
            <a:r>
              <a:rPr lang="en-US" sz="2200" i="1" dirty="0" smtClean="0">
                <a:effectLst/>
              </a:rPr>
              <a:t> </a:t>
            </a:r>
            <a:r>
              <a:rPr lang="en-US" sz="2200" i="1" dirty="0">
                <a:effectLst/>
              </a:rPr>
              <a:t>Dung, </a:t>
            </a:r>
            <a:r>
              <a:rPr lang="en-US" sz="2200" i="1" dirty="0" err="1">
                <a:effectLst/>
              </a:rPr>
              <a:t>Xuân</a:t>
            </a:r>
            <a:r>
              <a:rPr lang="en-US" sz="2200" i="1" dirty="0">
                <a:effectLst/>
              </a:rPr>
              <a:t> </a:t>
            </a:r>
            <a:r>
              <a:rPr lang="en-US" sz="2200" i="1" dirty="0" err="1">
                <a:effectLst/>
              </a:rPr>
              <a:t>Hà</a:t>
            </a:r>
            <a:r>
              <a:rPr lang="en-US" sz="2200" i="1" dirty="0">
                <a:effectLst/>
              </a:rPr>
              <a:t>, “</a:t>
            </a:r>
            <a:r>
              <a:rPr lang="en-US" sz="2200" i="1" dirty="0" err="1">
                <a:effectLst/>
              </a:rPr>
              <a:t>Xây</a:t>
            </a:r>
            <a:r>
              <a:rPr lang="en-US" sz="2200" i="1" dirty="0">
                <a:effectLst/>
              </a:rPr>
              <a:t> </a:t>
            </a:r>
            <a:r>
              <a:rPr lang="en-US" sz="2200" i="1" dirty="0" err="1">
                <a:effectLst/>
              </a:rPr>
              <a:t>dựng</a:t>
            </a:r>
            <a:r>
              <a:rPr lang="en-US" sz="2200" i="1" dirty="0">
                <a:effectLst/>
              </a:rPr>
              <a:t> </a:t>
            </a:r>
            <a:r>
              <a:rPr lang="en-US" sz="2200" i="1" dirty="0" err="1">
                <a:effectLst/>
              </a:rPr>
              <a:t>văn</a:t>
            </a:r>
            <a:r>
              <a:rPr lang="en-US" sz="2200" i="1" dirty="0">
                <a:effectLst/>
              </a:rPr>
              <a:t> </a:t>
            </a:r>
            <a:r>
              <a:rPr lang="en-US" sz="2200" i="1" dirty="0" err="1">
                <a:effectLst/>
              </a:rPr>
              <a:t>hóa</a:t>
            </a:r>
            <a:r>
              <a:rPr lang="en-US" sz="2200" i="1" dirty="0">
                <a:effectLst/>
              </a:rPr>
              <a:t> </a:t>
            </a:r>
            <a:r>
              <a:rPr lang="en-US" sz="2200" i="1" dirty="0" err="1">
                <a:effectLst/>
              </a:rPr>
              <a:t>doanh</a:t>
            </a:r>
            <a:r>
              <a:rPr lang="en-US" sz="2200" i="1" dirty="0">
                <a:effectLst/>
              </a:rPr>
              <a:t> </a:t>
            </a:r>
            <a:r>
              <a:rPr lang="en-US" sz="2200" i="1" dirty="0" err="1">
                <a:effectLst/>
              </a:rPr>
              <a:t>nghiệp</a:t>
            </a:r>
            <a:r>
              <a:rPr lang="en-US" sz="2200" i="1" dirty="0">
                <a:effectLst/>
              </a:rPr>
              <a:t> </a:t>
            </a:r>
            <a:r>
              <a:rPr lang="en-US" sz="2200" i="1" dirty="0" err="1">
                <a:effectLst/>
              </a:rPr>
              <a:t>mạnh</a:t>
            </a:r>
            <a:r>
              <a:rPr lang="en-US" sz="2200" i="1" dirty="0">
                <a:effectLst/>
              </a:rPr>
              <a:t>”, </a:t>
            </a:r>
            <a:r>
              <a:rPr lang="en-US" sz="2200" i="1" dirty="0" err="1">
                <a:effectLst/>
              </a:rPr>
              <a:t>Tạp</a:t>
            </a:r>
            <a:r>
              <a:rPr lang="en-US" sz="2200" i="1" dirty="0">
                <a:effectLst/>
              </a:rPr>
              <a:t> </a:t>
            </a:r>
            <a:r>
              <a:rPr lang="en-US" sz="2200" i="1" dirty="0" err="1">
                <a:effectLst/>
              </a:rPr>
              <a:t>chí</a:t>
            </a:r>
            <a:r>
              <a:rPr lang="en-US" sz="2200" i="1" dirty="0">
                <a:effectLst/>
              </a:rPr>
              <a:t> </a:t>
            </a:r>
            <a:r>
              <a:rPr lang="en-US" sz="2200" i="1" dirty="0" err="1">
                <a:effectLst/>
              </a:rPr>
              <a:t>Khoa</a:t>
            </a:r>
            <a:r>
              <a:rPr lang="en-US" sz="2200" i="1" dirty="0">
                <a:effectLst/>
              </a:rPr>
              <a:t> </a:t>
            </a:r>
            <a:r>
              <a:rPr lang="en-US" sz="2200" i="1" dirty="0" err="1">
                <a:effectLst/>
              </a:rPr>
              <a:t>học</a:t>
            </a:r>
            <a:r>
              <a:rPr lang="en-US" sz="2200" i="1" dirty="0">
                <a:effectLst/>
              </a:rPr>
              <a:t> </a:t>
            </a:r>
            <a:r>
              <a:rPr lang="en-US" sz="2200" i="1" dirty="0" err="1">
                <a:effectLst/>
              </a:rPr>
              <a:t>và</a:t>
            </a:r>
            <a:r>
              <a:rPr lang="en-US" sz="2200" i="1" dirty="0">
                <a:effectLst/>
              </a:rPr>
              <a:t> </a:t>
            </a:r>
            <a:r>
              <a:rPr lang="en-US" sz="2200" i="1" dirty="0" err="1">
                <a:effectLst/>
              </a:rPr>
              <a:t>Tổ</a:t>
            </a:r>
            <a:r>
              <a:rPr lang="en-US" sz="2200" i="1" dirty="0">
                <a:effectLst/>
              </a:rPr>
              <a:t> </a:t>
            </a:r>
            <a:r>
              <a:rPr lang="en-US" sz="2200" i="1" dirty="0" err="1">
                <a:effectLst/>
              </a:rPr>
              <a:t>chức</a:t>
            </a:r>
            <a:r>
              <a:rPr lang="en-US" sz="2200" i="1" dirty="0">
                <a:effectLst/>
              </a:rPr>
              <a:t>, </a:t>
            </a:r>
            <a:r>
              <a:rPr lang="en-US" sz="2200" i="1" dirty="0" err="1">
                <a:effectLst/>
              </a:rPr>
              <a:t>số</a:t>
            </a:r>
            <a:r>
              <a:rPr lang="en-US" sz="2200" i="1" dirty="0">
                <a:effectLst/>
              </a:rPr>
              <a:t> 12 </a:t>
            </a:r>
            <a:r>
              <a:rPr lang="en-US" sz="2200" i="1" dirty="0" err="1">
                <a:effectLst/>
              </a:rPr>
              <a:t>năm</a:t>
            </a:r>
            <a:r>
              <a:rPr lang="en-US" sz="2200" i="1" dirty="0">
                <a:effectLst/>
              </a:rPr>
              <a:t> 2008.</a:t>
            </a:r>
          </a:p>
          <a:p>
            <a:pPr marL="0" indent="0">
              <a:buNone/>
            </a:pP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18</a:t>
            </a:fld>
            <a:endParaRPr lang="en-GB"/>
          </a:p>
        </p:txBody>
      </p:sp>
    </p:spTree>
    <p:extLst>
      <p:ext uri="{BB962C8B-B14F-4D97-AF65-F5344CB8AC3E}">
        <p14:creationId xmlns:p14="http://schemas.microsoft.com/office/powerpoint/2010/main" val="3138251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t>CHƯƠNG 1</a:t>
            </a:r>
            <a:br>
              <a:rPr lang="en-US" dirty="0" smtClean="0"/>
            </a:br>
            <a:r>
              <a:rPr lang="en-US" dirty="0" smtClean="0"/>
              <a:t> GIỚI THIỆU VỀ HỌC PHẦN VÀ MỘT SỐ KHÁI NIỆM CƠ BẢN </a:t>
            </a:r>
            <a:endParaRPr lang="en-US" dirty="0"/>
          </a:p>
        </p:txBody>
      </p:sp>
      <p:sp>
        <p:nvSpPr>
          <p:cNvPr id="7" name="Slide Number Placeholder 4"/>
          <p:cNvSpPr txBox="1">
            <a:spLocks/>
          </p:cNvSpPr>
          <p:nvPr/>
        </p:nvSpPr>
        <p:spPr>
          <a:xfrm>
            <a:off x="9347200" y="6582493"/>
            <a:ext cx="2844800" cy="275507"/>
          </a:xfrm>
          <a:prstGeom prst="rect">
            <a:avLst/>
          </a:prstGeom>
        </p:spPr>
        <p:txBody>
          <a:bodyPr vert="horz" lIns="91440" tIns="0" rIns="91440" bIns="0" rtlCol="0" anchor="ctr" anchorCtr="0"/>
          <a:lstStyle>
            <a:defPPr>
              <a:defRPr lang="en-US"/>
            </a:defPPr>
            <a:lvl1pPr marL="0" algn="r" defTabSz="914400" rtl="0" eaLnBrk="0" latinLnBrk="0" hangingPunct="0">
              <a:defRPr sz="1200" b="1" kern="1200">
                <a:solidFill>
                  <a:schemeClr val="tx1"/>
                </a:solidFill>
                <a:latin typeface="Verdana" charset="0"/>
                <a:ea typeface="ＭＳ Ｐゴシック" charset="0"/>
                <a:cs typeface="+mn-cs"/>
              </a:defRPr>
            </a:lvl1pPr>
            <a:lvl2pPr marL="742950" indent="-285750" algn="l" defTabSz="914400" rtl="0" eaLnBrk="0" latinLnBrk="0" hangingPunct="0">
              <a:defRPr sz="1200" kern="1200">
                <a:solidFill>
                  <a:schemeClr val="tx1"/>
                </a:solidFill>
                <a:latin typeface="Verdana" charset="0"/>
                <a:ea typeface="ＭＳ Ｐゴシック" charset="0"/>
                <a:cs typeface="+mn-cs"/>
              </a:defRPr>
            </a:lvl2pPr>
            <a:lvl3pPr marL="1143000" indent="-228600" algn="l" defTabSz="914400" rtl="0" eaLnBrk="0" latinLnBrk="0" hangingPunct="0">
              <a:defRPr sz="1200" kern="1200">
                <a:solidFill>
                  <a:schemeClr val="tx1"/>
                </a:solidFill>
                <a:latin typeface="Verdana" charset="0"/>
                <a:ea typeface="ＭＳ Ｐゴシック" charset="0"/>
                <a:cs typeface="+mn-cs"/>
              </a:defRPr>
            </a:lvl3pPr>
            <a:lvl4pPr marL="1600200" indent="-228600" algn="l" defTabSz="914400" rtl="0" eaLnBrk="0" latinLnBrk="0" hangingPunct="0">
              <a:defRPr sz="1200" kern="1200">
                <a:solidFill>
                  <a:schemeClr val="tx1"/>
                </a:solidFill>
                <a:latin typeface="Verdana" charset="0"/>
                <a:ea typeface="ＭＳ Ｐゴシック" charset="0"/>
                <a:cs typeface="+mn-cs"/>
              </a:defRPr>
            </a:lvl4pPr>
            <a:lvl5pPr marL="2057400" indent="-228600" algn="l" defTabSz="914400" rtl="0" eaLnBrk="0" latinLnBrk="0" hangingPunct="0">
              <a:defRPr sz="1200" kern="1200">
                <a:solidFill>
                  <a:schemeClr val="tx1"/>
                </a:solidFill>
                <a:latin typeface="Verdana" charset="0"/>
                <a:ea typeface="ＭＳ Ｐゴシック" charset="0"/>
                <a:cs typeface="+mn-cs"/>
              </a:defRPr>
            </a:lvl5pPr>
            <a:lvl6pPr marL="25146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6pPr>
            <a:lvl7pPr marL="29718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7pPr>
            <a:lvl8pPr marL="34290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8pPr>
            <a:lvl9pPr marL="38862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9pPr>
          </a:lstStyle>
          <a:p>
            <a:pPr eaLnBrk="1" hangingPunct="1">
              <a:defRPr/>
            </a:pPr>
            <a:fld id="{EA9545EB-63FF-A349-9636-7C8EF5FEFB6A}" type="slidenum">
              <a:rPr lang="en-US" smtClean="0">
                <a:solidFill>
                  <a:srgbClr val="FFFFFF"/>
                </a:solidFill>
              </a:rPr>
              <a:pPr eaLnBrk="1" hangingPunct="1">
                <a:defRPr/>
              </a:pPr>
              <a:t>1</a:t>
            </a:fld>
            <a:endParaRPr lang="en-US" dirty="0" smtClean="0">
              <a:solidFill>
                <a:srgbClr val="FFFFFF"/>
              </a:solidFill>
            </a:endParaRPr>
          </a:p>
        </p:txBody>
      </p:sp>
    </p:spTree>
    <p:extLst>
      <p:ext uri="{BB962C8B-B14F-4D97-AF65-F5344CB8AC3E}">
        <p14:creationId xmlns:p14="http://schemas.microsoft.com/office/powerpoint/2010/main" val="40187746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a:bodyPr>
          <a:lstStyle/>
          <a:p>
            <a:pPr marL="0" indent="0">
              <a:buNone/>
            </a:pPr>
            <a:r>
              <a:rPr lang="vi-VN" dirty="0" smtClean="0">
                <a:effectLst/>
              </a:rPr>
              <a:t>Theo Đỗ </a:t>
            </a:r>
            <a:r>
              <a:rPr lang="vi-VN" dirty="0">
                <a:effectLst/>
              </a:rPr>
              <a:t>Phi </a:t>
            </a:r>
            <a:r>
              <a:rPr lang="vi-VN" dirty="0" smtClean="0">
                <a:effectLst/>
              </a:rPr>
              <a:t>Hoài: </a:t>
            </a:r>
          </a:p>
          <a:p>
            <a:pPr marL="0" indent="0">
              <a:buNone/>
            </a:pPr>
            <a:r>
              <a:rPr lang="vi-VN" dirty="0" smtClean="0">
                <a:effectLst/>
              </a:rPr>
              <a:t>	Văn </a:t>
            </a:r>
            <a:r>
              <a:rPr lang="vi-VN" dirty="0">
                <a:effectLst/>
              </a:rPr>
              <a:t>hóa doanh nghiệp là hệ thống các ý nghĩa, giá trị, niềm tin chủ đạo, cách nhận thức và phương pháp tư duy được mọi thành viên trong doanh nghiệp cùng đồng thuận và có ảnh hưởng ở phạm vi rộng đến cách thức, hành động của từng thành viên trong hoạt động kinh doanh, tạo nên bản sắc kinh doanh của doanh nghiệp đó</a:t>
            </a:r>
            <a:r>
              <a:rPr lang="en-US" dirty="0">
                <a:effectLst/>
              </a:rPr>
              <a:t> </a:t>
            </a:r>
            <a:endParaRPr lang="en-US" dirty="0" smtClean="0">
              <a:effectLst/>
            </a:endParaRPr>
          </a:p>
          <a:p>
            <a:pPr marL="0" lvl="0" indent="0">
              <a:buNone/>
            </a:pPr>
            <a:r>
              <a:rPr lang="en-US" sz="2000" i="1" dirty="0" err="1" smtClean="0">
                <a:effectLst/>
                <a:latin typeface="+mn-lt"/>
              </a:rPr>
              <a:t>Nguồn</a:t>
            </a:r>
            <a:r>
              <a:rPr lang="en-US" sz="2000" i="1" dirty="0" smtClean="0">
                <a:effectLst/>
                <a:latin typeface="+mn-lt"/>
              </a:rPr>
              <a:t>: </a:t>
            </a:r>
            <a:r>
              <a:rPr lang="en-US" sz="2000" i="1" dirty="0" err="1" smtClean="0">
                <a:effectLst/>
                <a:latin typeface="+mn-lt"/>
              </a:rPr>
              <a:t>Đỗ</a:t>
            </a:r>
            <a:r>
              <a:rPr lang="en-US" sz="2000" i="1" dirty="0" smtClean="0">
                <a:effectLst/>
                <a:latin typeface="+mn-lt"/>
              </a:rPr>
              <a:t> </a:t>
            </a:r>
            <a:r>
              <a:rPr lang="en-US" sz="2000" i="1" dirty="0">
                <a:effectLst/>
                <a:latin typeface="+mn-lt"/>
              </a:rPr>
              <a:t>Phi </a:t>
            </a:r>
            <a:r>
              <a:rPr lang="en-US" sz="2000" i="1" dirty="0" err="1">
                <a:effectLst/>
                <a:latin typeface="+mn-lt"/>
              </a:rPr>
              <a:t>Hoài</a:t>
            </a:r>
            <a:r>
              <a:rPr lang="en-US" sz="2000" i="1" dirty="0">
                <a:effectLst/>
                <a:latin typeface="+mn-lt"/>
              </a:rPr>
              <a:t> (</a:t>
            </a:r>
            <a:r>
              <a:rPr lang="en-US" sz="2000" i="1" dirty="0" err="1">
                <a:effectLst/>
                <a:latin typeface="+mn-lt"/>
              </a:rPr>
              <a:t>chủ</a:t>
            </a:r>
            <a:r>
              <a:rPr lang="en-US" sz="2000" i="1" dirty="0">
                <a:effectLst/>
                <a:latin typeface="+mn-lt"/>
              </a:rPr>
              <a:t> </a:t>
            </a:r>
            <a:r>
              <a:rPr lang="en-US" sz="2000" i="1" dirty="0" err="1">
                <a:effectLst/>
                <a:latin typeface="+mn-lt"/>
              </a:rPr>
              <a:t>biên</a:t>
            </a:r>
            <a:r>
              <a:rPr lang="en-US" sz="2000" i="1" dirty="0">
                <a:effectLst/>
                <a:latin typeface="+mn-lt"/>
              </a:rPr>
              <a:t>), </a:t>
            </a:r>
            <a:r>
              <a:rPr lang="en-US" sz="2000" i="1" dirty="0" err="1">
                <a:effectLst/>
                <a:latin typeface="+mn-lt"/>
              </a:rPr>
              <a:t>Giáo</a:t>
            </a:r>
            <a:r>
              <a:rPr lang="en-US" sz="2000" i="1" dirty="0">
                <a:effectLst/>
                <a:latin typeface="+mn-lt"/>
              </a:rPr>
              <a:t> </a:t>
            </a:r>
            <a:r>
              <a:rPr lang="en-US" sz="2000" i="1" dirty="0" err="1">
                <a:effectLst/>
                <a:latin typeface="+mn-lt"/>
              </a:rPr>
              <a:t>trình</a:t>
            </a:r>
            <a:r>
              <a:rPr lang="en-US" sz="2000" i="1" dirty="0">
                <a:effectLst/>
                <a:latin typeface="+mn-lt"/>
              </a:rPr>
              <a:t> </a:t>
            </a:r>
            <a:r>
              <a:rPr lang="en-US" sz="2000" i="1" dirty="0" err="1">
                <a:effectLst/>
                <a:latin typeface="+mn-lt"/>
              </a:rPr>
              <a:t>văn</a:t>
            </a:r>
            <a:r>
              <a:rPr lang="en-US" sz="2000" i="1" dirty="0">
                <a:effectLst/>
                <a:latin typeface="+mn-lt"/>
              </a:rPr>
              <a:t> </a:t>
            </a:r>
            <a:r>
              <a:rPr lang="en-US" sz="2000" i="1" dirty="0" err="1">
                <a:effectLst/>
                <a:latin typeface="+mn-lt"/>
              </a:rPr>
              <a:t>hóa</a:t>
            </a:r>
            <a:r>
              <a:rPr lang="en-US" sz="2000" i="1" dirty="0">
                <a:effectLst/>
                <a:latin typeface="+mn-lt"/>
              </a:rPr>
              <a:t> </a:t>
            </a:r>
            <a:r>
              <a:rPr lang="en-US" sz="2000" i="1" dirty="0" err="1">
                <a:effectLst/>
                <a:latin typeface="+mn-lt"/>
              </a:rPr>
              <a:t>doanh</a:t>
            </a:r>
            <a:r>
              <a:rPr lang="en-US" sz="2000" i="1" dirty="0">
                <a:effectLst/>
                <a:latin typeface="+mn-lt"/>
              </a:rPr>
              <a:t> </a:t>
            </a:r>
            <a:r>
              <a:rPr lang="en-US" sz="2000" i="1" dirty="0" err="1">
                <a:effectLst/>
                <a:latin typeface="+mn-lt"/>
              </a:rPr>
              <a:t>nghiệp</a:t>
            </a:r>
            <a:r>
              <a:rPr lang="en-US" sz="2000" i="1" dirty="0">
                <a:effectLst/>
                <a:latin typeface="+mn-lt"/>
              </a:rPr>
              <a:t>, </a:t>
            </a:r>
            <a:r>
              <a:rPr lang="en-US" sz="2000" i="1" dirty="0" err="1">
                <a:effectLst/>
                <a:latin typeface="+mn-lt"/>
              </a:rPr>
              <a:t>Học</a:t>
            </a:r>
            <a:r>
              <a:rPr lang="en-US" sz="2000" i="1" dirty="0">
                <a:effectLst/>
                <a:latin typeface="+mn-lt"/>
              </a:rPr>
              <a:t> </a:t>
            </a:r>
            <a:r>
              <a:rPr lang="en-US" sz="2000" i="1" dirty="0" err="1">
                <a:effectLst/>
                <a:latin typeface="+mn-lt"/>
              </a:rPr>
              <a:t>viện</a:t>
            </a:r>
            <a:r>
              <a:rPr lang="en-US" sz="2000" i="1" dirty="0">
                <a:effectLst/>
                <a:latin typeface="+mn-lt"/>
              </a:rPr>
              <a:t> </a:t>
            </a:r>
            <a:r>
              <a:rPr lang="en-US" sz="2000" i="1" dirty="0" err="1">
                <a:effectLst/>
                <a:latin typeface="+mn-lt"/>
              </a:rPr>
              <a:t>Tài</a:t>
            </a:r>
            <a:r>
              <a:rPr lang="en-US" sz="2000" i="1" dirty="0">
                <a:effectLst/>
                <a:latin typeface="+mn-lt"/>
              </a:rPr>
              <a:t> </a:t>
            </a:r>
            <a:r>
              <a:rPr lang="en-US" sz="2000" i="1" dirty="0" err="1">
                <a:effectLst/>
                <a:latin typeface="+mn-lt"/>
              </a:rPr>
              <a:t>chính</a:t>
            </a:r>
            <a:r>
              <a:rPr lang="en-US" sz="2000" i="1" dirty="0">
                <a:effectLst/>
                <a:latin typeface="+mn-lt"/>
              </a:rPr>
              <a:t>, 2011, tr.14.</a:t>
            </a:r>
          </a:p>
          <a:p>
            <a:pPr marL="0" indent="0">
              <a:buNone/>
            </a:pP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19</a:t>
            </a:fld>
            <a:endParaRPr lang="en-GB"/>
          </a:p>
        </p:txBody>
      </p:sp>
    </p:spTree>
    <p:extLst>
      <p:ext uri="{BB962C8B-B14F-4D97-AF65-F5344CB8AC3E}">
        <p14:creationId xmlns:p14="http://schemas.microsoft.com/office/powerpoint/2010/main" val="3984688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ctr"/>
            <a:r>
              <a:rPr lang="en-US" dirty="0" smtClean="0"/>
              <a:t>VĂN HÓA DOANH NGHIỆP</a:t>
            </a:r>
            <a:endParaRPr lang="en-US" dirty="0"/>
          </a:p>
        </p:txBody>
      </p:sp>
      <p:sp>
        <p:nvSpPr>
          <p:cNvPr id="5" name="Slide Number Placeholder 4"/>
          <p:cNvSpPr>
            <a:spLocks noGrp="1"/>
          </p:cNvSpPr>
          <p:nvPr>
            <p:ph type="sldNum" sz="quarter" idx="4294967295"/>
          </p:nvPr>
        </p:nvSpPr>
        <p:spPr>
          <a:xfrm>
            <a:off x="933245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99279E0-CF80-7D4A-BD3D-E7DDFE6FF8E1}" type="slidenum">
              <a:rPr lang="en-US" smtClean="0">
                <a:solidFill>
                  <a:srgbClr val="FFFFFF"/>
                </a:solidFill>
              </a:rPr>
              <a:pPr eaLnBrk="1" hangingPunct="1">
                <a:defRPr/>
              </a:pPr>
              <a:t>20</a:t>
            </a:fld>
            <a:endParaRPr lang="en-US" dirty="0" smtClean="0">
              <a:solidFill>
                <a:srgbClr val="FFFFFF"/>
              </a:solidFill>
            </a:endParaRPr>
          </a:p>
        </p:txBody>
      </p:sp>
      <p:sp>
        <p:nvSpPr>
          <p:cNvPr id="27652" name="Content Placeholder 2"/>
          <p:cNvSpPr>
            <a:spLocks noGrp="1"/>
          </p:cNvSpPr>
          <p:nvPr>
            <p:ph idx="1"/>
          </p:nvPr>
        </p:nvSpPr>
        <p:spPr>
          <a:xfrm>
            <a:off x="263352" y="1223964"/>
            <a:ext cx="11737304" cy="5100637"/>
          </a:xfrm>
        </p:spPr>
        <p:txBody>
          <a:bodyPr>
            <a:normAutofit lnSpcReduction="10000"/>
          </a:bodyPr>
          <a:lstStyle/>
          <a:p>
            <a:pPr algn="just" eaLnBrk="1" hangingPunct="1">
              <a:lnSpc>
                <a:spcPct val="120000"/>
              </a:lnSpc>
              <a:buFont typeface="Arial" charset="0"/>
              <a:buNone/>
            </a:pPr>
            <a:r>
              <a:rPr lang="en-US" sz="3200" dirty="0">
                <a:latin typeface="+mn-lt"/>
                <a:cs typeface="Times New Roman" charset="0"/>
              </a:rPr>
              <a:t>	</a:t>
            </a:r>
            <a:r>
              <a:rPr lang="vi-VN" sz="3200" dirty="0" smtClean="0">
                <a:solidFill>
                  <a:schemeClr val="tx1"/>
                </a:solidFill>
                <a:latin typeface="+mn-lt"/>
                <a:cs typeface="Times New Roman" charset="0"/>
              </a:rPr>
              <a:t>V</a:t>
            </a:r>
            <a:r>
              <a:rPr lang="en-US" sz="3200" dirty="0" smtClean="0">
                <a:solidFill>
                  <a:schemeClr val="tx1"/>
                </a:solidFill>
                <a:latin typeface="+mn-lt"/>
                <a:cs typeface="Times New Roman" charset="0"/>
              </a:rPr>
              <a:t>HDN</a:t>
            </a:r>
            <a:r>
              <a:rPr lang="vi-VN" sz="3200" dirty="0" smtClean="0">
                <a:solidFill>
                  <a:schemeClr val="tx1"/>
                </a:solidFill>
                <a:latin typeface="+mn-lt"/>
                <a:cs typeface="Times New Roman" charset="0"/>
              </a:rPr>
              <a:t> </a:t>
            </a:r>
            <a:r>
              <a:rPr lang="vi-VN" sz="3200" dirty="0">
                <a:solidFill>
                  <a:schemeClr val="tx1"/>
                </a:solidFill>
                <a:latin typeface="+mn-lt"/>
                <a:cs typeface="Times New Roman" charset="0"/>
              </a:rPr>
              <a:t>hay </a:t>
            </a:r>
            <a:r>
              <a:rPr lang="en-US" sz="3200" dirty="0">
                <a:solidFill>
                  <a:schemeClr val="tx1"/>
                </a:solidFill>
                <a:latin typeface="+mn-lt"/>
                <a:cs typeface="Times New Roman" charset="0"/>
              </a:rPr>
              <a:t>V</a:t>
            </a:r>
            <a:r>
              <a:rPr lang="vi-VN" sz="3200" dirty="0">
                <a:solidFill>
                  <a:schemeClr val="tx1"/>
                </a:solidFill>
                <a:latin typeface="+mn-lt"/>
                <a:cs typeface="Times New Roman" charset="0"/>
              </a:rPr>
              <a:t>ăn hoá tổ chức được hiểu là một hệ thống hữu cơ </a:t>
            </a:r>
            <a:r>
              <a:rPr lang="vi-VN" sz="3200" dirty="0">
                <a:solidFill>
                  <a:srgbClr val="FF6600"/>
                </a:solidFill>
                <a:latin typeface="+mn-lt"/>
                <a:cs typeface="Times New Roman" charset="0"/>
              </a:rPr>
              <a:t>các giá trị</a:t>
            </a:r>
            <a:r>
              <a:rPr lang="vi-VN" sz="3200" dirty="0" smtClean="0">
                <a:solidFill>
                  <a:srgbClr val="FF6600"/>
                </a:solidFill>
                <a:latin typeface="+mn-lt"/>
                <a:cs typeface="Times New Roman" charset="0"/>
              </a:rPr>
              <a:t>, các </a:t>
            </a:r>
            <a:r>
              <a:rPr lang="vi-VN" sz="3200" dirty="0">
                <a:solidFill>
                  <a:srgbClr val="FF6600"/>
                </a:solidFill>
                <a:latin typeface="+mn-lt"/>
                <a:cs typeface="Times New Roman" charset="0"/>
              </a:rPr>
              <a:t>chuẩn mực,các quan niệm và hành vi </a:t>
            </a:r>
            <a:r>
              <a:rPr lang="vi-VN" sz="3200" dirty="0">
                <a:solidFill>
                  <a:schemeClr val="tx1"/>
                </a:solidFill>
                <a:latin typeface="+mn-lt"/>
                <a:cs typeface="Times New Roman" charset="0"/>
              </a:rPr>
              <a:t>do </a:t>
            </a:r>
            <a:r>
              <a:rPr lang="vi-VN" sz="3200" dirty="0">
                <a:solidFill>
                  <a:srgbClr val="000090"/>
                </a:solidFill>
                <a:latin typeface="+mn-lt"/>
                <a:cs typeface="Times New Roman" charset="0"/>
              </a:rPr>
              <a:t>các thành viên trong doanh nghiệp </a:t>
            </a:r>
            <a:r>
              <a:rPr lang="vi-VN" sz="3200" dirty="0">
                <a:solidFill>
                  <a:schemeClr val="tx1"/>
                </a:solidFill>
                <a:latin typeface="+mn-lt"/>
                <a:cs typeface="Times New Roman" charset="0"/>
              </a:rPr>
              <a:t>đó sáng tạo và tích luỹ trong quá trình tương tác với môi trường bên ngoài và hội nhập bên trong tổ chức,</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nó đã có hiệu lực và được coi là đúng đắn</a:t>
            </a:r>
            <a:r>
              <a:rPr lang="vi-VN" sz="3200" dirty="0" smtClean="0">
                <a:solidFill>
                  <a:schemeClr val="tx1"/>
                </a:solidFill>
                <a:latin typeface="+mn-lt"/>
                <a:cs typeface="Times New Roman" charset="0"/>
              </a:rPr>
              <a:t>, do </a:t>
            </a:r>
            <a:r>
              <a:rPr lang="vi-VN" sz="3200" dirty="0">
                <a:solidFill>
                  <a:schemeClr val="tx1"/>
                </a:solidFill>
                <a:latin typeface="+mn-lt"/>
                <a:cs typeface="Times New Roman" charset="0"/>
              </a:rPr>
              <a:t>đó, được chia sẻ và phổ biến rộng rãi giữa các thế hệ thành viên như một phương pháp chuẩn mực để nhận thức</a:t>
            </a:r>
            <a:r>
              <a:rPr lang="vi-VN" sz="3200" dirty="0" smtClean="0">
                <a:solidFill>
                  <a:schemeClr val="tx1"/>
                </a:solidFill>
                <a:latin typeface="+mn-lt"/>
                <a:cs typeface="Times New Roman" charset="0"/>
              </a:rPr>
              <a:t>, tư </a:t>
            </a:r>
            <a:r>
              <a:rPr lang="vi-VN" sz="3200" dirty="0">
                <a:solidFill>
                  <a:schemeClr val="tx1"/>
                </a:solidFill>
                <a:latin typeface="+mn-lt"/>
                <a:cs typeface="Times New Roman" charset="0"/>
              </a:rPr>
              <a:t>duy</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và cảm nhận trong mối quan hệ với các vấn đề mà họ phải đối mặt</a:t>
            </a:r>
            <a:r>
              <a:rPr lang="vi-VN" sz="3200" dirty="0" smtClean="0">
                <a:solidFill>
                  <a:schemeClr val="tx1"/>
                </a:solidFill>
                <a:latin typeface="+mn-lt"/>
                <a:cs typeface="Times New Roman" charset="0"/>
              </a:rPr>
              <a:t>.</a:t>
            </a:r>
            <a:endParaRPr lang="en-US" sz="3200" dirty="0">
              <a:solidFill>
                <a:schemeClr val="tx1"/>
              </a:solidFill>
              <a:latin typeface="+mn-lt"/>
              <a:cs typeface="Times New Roman" charset="0"/>
            </a:endParaRPr>
          </a:p>
        </p:txBody>
      </p:sp>
    </p:spTree>
    <p:extLst>
      <p:ext uri="{BB962C8B-B14F-4D97-AF65-F5344CB8AC3E}">
        <p14:creationId xmlns:p14="http://schemas.microsoft.com/office/powerpoint/2010/main" val="32901206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algn="ctr" eaLnBrk="1" hangingPunct="1"/>
            <a:r>
              <a:rPr lang="en-US" sz="3600" dirty="0" smtClean="0">
                <a:latin typeface="Times New Roman" charset="0"/>
                <a:cs typeface="Times New Roman" charset="0"/>
              </a:rPr>
              <a:t>       HIỂU THẾ NÀO CHO ĐÚNG VỀ VHDN</a:t>
            </a:r>
            <a:endParaRPr lang="en-US" sz="3600" dirty="0">
              <a:latin typeface="Verdana" charset="0"/>
            </a:endParaRPr>
          </a:p>
        </p:txBody>
      </p:sp>
      <p:sp>
        <p:nvSpPr>
          <p:cNvPr id="7171" name="Freeform 3"/>
          <p:cNvSpPr>
            <a:spLocks/>
          </p:cNvSpPr>
          <p:nvPr/>
        </p:nvSpPr>
        <p:spPr bwMode="gray">
          <a:xfrm>
            <a:off x="1219200" y="3276601"/>
            <a:ext cx="9831917" cy="2676525"/>
          </a:xfrm>
          <a:custGeom>
            <a:avLst/>
            <a:gdLst>
              <a:gd name="T0" fmla="*/ 2147483647 w 4728"/>
              <a:gd name="T1" fmla="*/ 2147483647 h 1686"/>
              <a:gd name="T2" fmla="*/ 2147483647 w 4728"/>
              <a:gd name="T3" fmla="*/ 2147483647 h 1686"/>
              <a:gd name="T4" fmla="*/ 2147483647 w 4728"/>
              <a:gd name="T5" fmla="*/ 2147483647 h 1686"/>
              <a:gd name="T6" fmla="*/ 2147483647 w 4728"/>
              <a:gd name="T7" fmla="*/ 2147483647 h 1686"/>
              <a:gd name="T8" fmla="*/ 2147483647 w 4728"/>
              <a:gd name="T9" fmla="*/ 2147483647 h 1686"/>
              <a:gd name="T10" fmla="*/ 2147483647 w 4728"/>
              <a:gd name="T11" fmla="*/ 2147483647 h 1686"/>
              <a:gd name="T12" fmla="*/ 2147483647 w 4728"/>
              <a:gd name="T13" fmla="*/ 2147483647 h 1686"/>
              <a:gd name="T14" fmla="*/ 2147483647 w 4728"/>
              <a:gd name="T15" fmla="*/ 2147483647 h 1686"/>
              <a:gd name="T16" fmla="*/ 2147483647 w 4728"/>
              <a:gd name="T17" fmla="*/ 2147483647 h 1686"/>
              <a:gd name="T18" fmla="*/ 2147483647 w 4728"/>
              <a:gd name="T19" fmla="*/ 2147483647 h 1686"/>
              <a:gd name="T20" fmla="*/ 2147483647 w 4728"/>
              <a:gd name="T21" fmla="*/ 2147483647 h 1686"/>
              <a:gd name="T22" fmla="*/ 2147483647 w 4728"/>
              <a:gd name="T23" fmla="*/ 2147483647 h 1686"/>
              <a:gd name="T24" fmla="*/ 2147483647 w 4728"/>
              <a:gd name="T25" fmla="*/ 2147483647 h 1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28"/>
              <a:gd name="T40" fmla="*/ 0 h 1686"/>
              <a:gd name="T41" fmla="*/ 4728 w 4728"/>
              <a:gd name="T42" fmla="*/ 1686 h 1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D0D0D0"/>
              </a:gs>
            </a:gsLst>
            <a:lin ang="5400000" scaled="1"/>
          </a:gradFill>
          <a:ln w="9525">
            <a:miter lim="800000"/>
            <a:headEnd/>
            <a:tailEnd/>
          </a:ln>
          <a:scene3d>
            <a:camera prst="legacyObliqueBottom">
              <a:rot lat="21299988"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pPr>
              <a:defRPr/>
            </a:pPr>
            <a:endParaRPr lang="en-US">
              <a:latin typeface="Verdana" pitchFamily="34" charset="0"/>
              <a:ea typeface="+mn-ea"/>
              <a:cs typeface="+mn-cs"/>
            </a:endParaRPr>
          </a:p>
        </p:txBody>
      </p:sp>
      <p:sp>
        <p:nvSpPr>
          <p:cNvPr id="7172" name="Rectangle 5"/>
          <p:cNvSpPr>
            <a:spLocks noChangeArrowheads="1"/>
          </p:cNvSpPr>
          <p:nvPr/>
        </p:nvSpPr>
        <p:spPr bwMode="ltGray">
          <a:xfrm>
            <a:off x="1509184" y="2460625"/>
            <a:ext cx="2944283" cy="1582738"/>
          </a:xfrm>
          <a:prstGeom prst="rect">
            <a:avLst/>
          </a:prstGeom>
          <a:solidFill>
            <a:schemeClr val="hlink"/>
          </a:solidFill>
          <a:ln w="9525">
            <a:miter lim="800000"/>
            <a:headEnd/>
            <a:tailEnd/>
          </a:ln>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p>
            <a:pPr>
              <a:defRPr/>
            </a:pPr>
            <a:endParaRPr lang="en-US">
              <a:latin typeface="Verdana" pitchFamily="34" charset="0"/>
              <a:ea typeface="+mn-ea"/>
              <a:cs typeface="+mn-cs"/>
            </a:endParaRPr>
          </a:p>
        </p:txBody>
      </p:sp>
      <p:sp>
        <p:nvSpPr>
          <p:cNvPr id="7173" name="Rectangle 6"/>
          <p:cNvSpPr>
            <a:spLocks noChangeArrowheads="1"/>
          </p:cNvSpPr>
          <p:nvPr/>
        </p:nvSpPr>
        <p:spPr bwMode="gray">
          <a:xfrm>
            <a:off x="7721601" y="2667000"/>
            <a:ext cx="2942167" cy="1582738"/>
          </a:xfrm>
          <a:prstGeom prst="rect">
            <a:avLst/>
          </a:prstGeom>
          <a:solidFill>
            <a:srgbClr val="BBC557"/>
          </a:solidFill>
          <a:ln w="9525">
            <a:miter lim="800000"/>
            <a:headEnd/>
            <a:tailEnd/>
          </a:ln>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p>
            <a:pPr>
              <a:defRPr/>
            </a:pPr>
            <a:endParaRPr lang="en-US">
              <a:latin typeface="Verdana" pitchFamily="34" charset="0"/>
              <a:ea typeface="+mn-ea"/>
              <a:cs typeface="+mn-cs"/>
            </a:endParaRPr>
          </a:p>
        </p:txBody>
      </p:sp>
      <p:sp>
        <p:nvSpPr>
          <p:cNvPr id="7174" name="Rectangle 7"/>
          <p:cNvSpPr>
            <a:spLocks noChangeArrowheads="1"/>
          </p:cNvSpPr>
          <p:nvPr/>
        </p:nvSpPr>
        <p:spPr bwMode="gray">
          <a:xfrm>
            <a:off x="4601634" y="2460625"/>
            <a:ext cx="2944284" cy="1582738"/>
          </a:xfrm>
          <a:prstGeom prst="rect">
            <a:avLst/>
          </a:prstGeom>
          <a:solidFill>
            <a:schemeClr val="accent1"/>
          </a:solidFill>
          <a:ln w="9525">
            <a:miter lim="800000"/>
            <a:headEnd/>
            <a:tailEnd/>
          </a:ln>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p>
            <a:pPr>
              <a:defRPr/>
            </a:pPr>
            <a:endParaRPr lang="en-US">
              <a:latin typeface="Verdana" pitchFamily="34" charset="0"/>
              <a:ea typeface="+mn-ea"/>
              <a:cs typeface="+mn-cs"/>
            </a:endParaRPr>
          </a:p>
        </p:txBody>
      </p:sp>
      <p:sp>
        <p:nvSpPr>
          <p:cNvPr id="8199" name="AutoShape 8"/>
          <p:cNvSpPr>
            <a:spLocks noChangeArrowheads="1"/>
          </p:cNvSpPr>
          <p:nvPr/>
        </p:nvSpPr>
        <p:spPr bwMode="ltGray">
          <a:xfrm>
            <a:off x="0" y="1628800"/>
            <a:ext cx="4470400" cy="2743200"/>
          </a:xfrm>
          <a:prstGeom prst="bevel">
            <a:avLst>
              <a:gd name="adj" fmla="val 1648"/>
            </a:avLst>
          </a:prstGeom>
          <a:solidFill>
            <a:schemeClr val="hlink"/>
          </a:solidFill>
          <a:ln w="9525">
            <a:noFill/>
            <a:miter lim="800000"/>
            <a:headEnd/>
            <a:tailEnd/>
          </a:ln>
        </p:spPr>
        <p:txBody>
          <a:bodyPr wrap="none" anchor="ctr"/>
          <a:lstStyle/>
          <a:p>
            <a:pPr algn="just">
              <a:defRPr/>
            </a:pPr>
            <a:r>
              <a:rPr lang="en-US" sz="2200" dirty="0">
                <a:solidFill>
                  <a:schemeClr val="bg1"/>
                </a:solidFill>
                <a:effectLst>
                  <a:outerShdw blurRad="38100" dist="38100" dir="2700000" algn="tl">
                    <a:srgbClr val="000000"/>
                  </a:outerShdw>
                </a:effectLst>
                <a:cs typeface="Times New Roman" charset="0"/>
              </a:rPr>
              <a:t>C</a:t>
            </a:r>
            <a:r>
              <a:rPr lang="vi-VN" sz="2200" dirty="0">
                <a:solidFill>
                  <a:schemeClr val="bg1"/>
                </a:solidFill>
                <a:effectLst>
                  <a:outerShdw blurRad="38100" dist="38100" dir="2700000" algn="tl">
                    <a:srgbClr val="000000"/>
                  </a:outerShdw>
                </a:effectLst>
                <a:cs typeface="Times New Roman" charset="0"/>
              </a:rPr>
              <a:t>ác giá trị </a:t>
            </a:r>
            <a:r>
              <a:rPr lang="en-US" sz="2200" dirty="0">
                <a:solidFill>
                  <a:schemeClr val="bg1"/>
                </a:solidFill>
                <a:effectLst>
                  <a:outerShdw blurRad="38100" dist="38100" dir="2700000" algn="tl">
                    <a:srgbClr val="000000"/>
                  </a:outerShdw>
                </a:effectLst>
                <a:cs typeface="Times New Roman" charset="0"/>
              </a:rPr>
              <a:t>VHDN</a:t>
            </a:r>
            <a:r>
              <a:rPr lang="vi-VN" sz="2200" dirty="0">
                <a:solidFill>
                  <a:schemeClr val="bg1"/>
                </a:solidFill>
                <a:effectLst>
                  <a:outerShdw blurRad="38100" dist="38100" dir="2700000" algn="tl">
                    <a:srgbClr val="000000"/>
                  </a:outerShdw>
                </a:effectLst>
                <a:cs typeface="Times New Roman" charset="0"/>
              </a:rPr>
              <a:t> phải là </a:t>
            </a:r>
            <a:r>
              <a:rPr lang="en-US" sz="2200" dirty="0" smtClean="0">
                <a:solidFill>
                  <a:schemeClr val="bg1"/>
                </a:solidFill>
                <a:effectLst>
                  <a:outerShdw blurRad="38100" dist="38100" dir="2700000" algn="tl">
                    <a:srgbClr val="000000"/>
                  </a:outerShdw>
                </a:effectLst>
                <a:cs typeface="Times New Roman" charset="0"/>
              </a:rPr>
              <a:t>m</a:t>
            </a:r>
            <a:r>
              <a:rPr lang="vi-VN" sz="2200" dirty="0" smtClean="0">
                <a:solidFill>
                  <a:schemeClr val="bg1"/>
                </a:solidFill>
                <a:effectLst>
                  <a:outerShdw blurRad="38100" dist="38100" dir="2700000" algn="tl">
                    <a:srgbClr val="000000"/>
                  </a:outerShdw>
                </a:effectLst>
                <a:cs typeface="Times New Roman" charset="0"/>
              </a:rPr>
              <a:t>ột</a:t>
            </a:r>
            <a:r>
              <a:rPr lang="en-US" sz="2200" dirty="0" smtClean="0">
                <a:solidFill>
                  <a:schemeClr val="bg1"/>
                </a:solidFill>
                <a:effectLst>
                  <a:outerShdw blurRad="38100" dist="38100" dir="2700000" algn="tl">
                    <a:srgbClr val="000000"/>
                  </a:outerShdw>
                </a:effectLst>
                <a:cs typeface="Times New Roman" charset="0"/>
              </a:rPr>
              <a:t> </a:t>
            </a:r>
            <a:r>
              <a:rPr lang="vi-VN" sz="2200" dirty="0" smtClean="0">
                <a:solidFill>
                  <a:schemeClr val="bg1"/>
                </a:solidFill>
                <a:effectLst>
                  <a:outerShdw blurRad="38100" dist="38100" dir="2700000" algn="tl">
                    <a:srgbClr val="000000"/>
                  </a:outerShdw>
                </a:effectLst>
                <a:cs typeface="Times New Roman" charset="0"/>
              </a:rPr>
              <a:t>hệ </a:t>
            </a:r>
          </a:p>
          <a:p>
            <a:pPr algn="just">
              <a:defRPr/>
            </a:pPr>
            <a:r>
              <a:rPr lang="vi-VN" sz="2200" dirty="0" smtClean="0">
                <a:solidFill>
                  <a:schemeClr val="bg1"/>
                </a:solidFill>
                <a:effectLst>
                  <a:outerShdw blurRad="38100" dist="38100" dir="2700000" algn="tl">
                    <a:srgbClr val="000000"/>
                  </a:outerShdw>
                </a:effectLst>
                <a:cs typeface="Times New Roman" charset="0"/>
              </a:rPr>
              <a:t>thống có quan hệ chặt </a:t>
            </a:r>
            <a:r>
              <a:rPr lang="vi-VN" sz="2200" dirty="0">
                <a:solidFill>
                  <a:schemeClr val="bg1"/>
                </a:solidFill>
                <a:effectLst>
                  <a:outerShdw blurRad="38100" dist="38100" dir="2700000" algn="tl">
                    <a:srgbClr val="000000"/>
                  </a:outerShdw>
                </a:effectLst>
                <a:cs typeface="Times New Roman" charset="0"/>
              </a:rPr>
              <a:t>chẽ với nhau</a:t>
            </a:r>
            <a:r>
              <a:rPr lang="vi-VN" sz="2200" dirty="0" smtClean="0">
                <a:solidFill>
                  <a:schemeClr val="bg1"/>
                </a:solidFill>
                <a:effectLst>
                  <a:outerShdw blurRad="38100" dist="38100" dir="2700000" algn="tl">
                    <a:srgbClr val="000000"/>
                  </a:outerShdw>
                </a:effectLst>
                <a:cs typeface="Times New Roman" charset="0"/>
              </a:rPr>
              <a:t>,</a:t>
            </a:r>
          </a:p>
          <a:p>
            <a:pPr algn="just">
              <a:defRPr/>
            </a:pPr>
            <a:r>
              <a:rPr lang="vi-VN" sz="2200" dirty="0" smtClean="0">
                <a:solidFill>
                  <a:schemeClr val="bg1"/>
                </a:solidFill>
                <a:effectLst>
                  <a:outerShdw blurRad="38100" dist="38100" dir="2700000" algn="tl">
                    <a:srgbClr val="000000"/>
                  </a:outerShdw>
                </a:effectLst>
                <a:cs typeface="Times New Roman" charset="0"/>
              </a:rPr>
              <a:t>được chấp nhận và phổ biến rộng</a:t>
            </a:r>
            <a:endParaRPr lang="en-US" sz="2200" dirty="0" smtClean="0">
              <a:solidFill>
                <a:schemeClr val="bg1"/>
              </a:solidFill>
              <a:effectLst>
                <a:outerShdw blurRad="38100" dist="38100" dir="2700000" algn="tl">
                  <a:srgbClr val="000000"/>
                </a:outerShdw>
              </a:effectLst>
              <a:cs typeface="Times New Roman" charset="0"/>
            </a:endParaRPr>
          </a:p>
          <a:p>
            <a:pPr algn="just">
              <a:defRPr/>
            </a:pPr>
            <a:r>
              <a:rPr lang="vi-VN" sz="2200" dirty="0" smtClean="0">
                <a:solidFill>
                  <a:schemeClr val="bg1"/>
                </a:solidFill>
                <a:effectLst>
                  <a:outerShdw blurRad="38100" dist="38100" dir="2700000" algn="tl">
                    <a:srgbClr val="000000"/>
                  </a:outerShdw>
                </a:effectLst>
                <a:cs typeface="Times New Roman" charset="0"/>
              </a:rPr>
              <a:t>rãi </a:t>
            </a:r>
            <a:r>
              <a:rPr lang="vi-VN" sz="2200" dirty="0">
                <a:solidFill>
                  <a:schemeClr val="bg1"/>
                </a:solidFill>
                <a:effectLst>
                  <a:outerShdw blurRad="38100" dist="38100" dir="2700000" algn="tl">
                    <a:srgbClr val="000000"/>
                  </a:outerShdw>
                </a:effectLst>
                <a:cs typeface="Times New Roman" charset="0"/>
              </a:rPr>
              <a:t>giữa các thành viên </a:t>
            </a:r>
            <a:r>
              <a:rPr lang="vi-VN" sz="2200" dirty="0" smtClean="0">
                <a:solidFill>
                  <a:schemeClr val="bg1"/>
                </a:solidFill>
                <a:effectLst>
                  <a:outerShdw blurRad="38100" dist="38100" dir="2700000" algn="tl">
                    <a:srgbClr val="000000"/>
                  </a:outerShdw>
                </a:effectLst>
                <a:cs typeface="Times New Roman" charset="0"/>
              </a:rPr>
              <a:t>trong doanh</a:t>
            </a:r>
          </a:p>
          <a:p>
            <a:pPr algn="just">
              <a:defRPr/>
            </a:pPr>
            <a:r>
              <a:rPr lang="vi-VN" sz="2200" dirty="0" smtClean="0">
                <a:solidFill>
                  <a:schemeClr val="bg1"/>
                </a:solidFill>
                <a:effectLst>
                  <a:outerShdw blurRad="38100" dist="38100" dir="2700000" algn="tl">
                    <a:srgbClr val="000000"/>
                  </a:outerShdw>
                </a:effectLst>
                <a:cs typeface="Times New Roman" charset="0"/>
              </a:rPr>
              <a:t> nghiệp</a:t>
            </a:r>
            <a:r>
              <a:rPr lang="en-US" sz="2200" dirty="0" smtClean="0">
                <a:solidFill>
                  <a:schemeClr val="bg1"/>
                </a:solidFill>
                <a:effectLst>
                  <a:outerShdw blurRad="38100" dist="38100" dir="2700000" algn="tl">
                    <a:srgbClr val="000000"/>
                  </a:outerShdw>
                </a:effectLst>
                <a:cs typeface="Times New Roman" charset="0"/>
              </a:rPr>
              <a:t>.</a:t>
            </a:r>
            <a:endParaRPr lang="en-US" sz="2200" dirty="0">
              <a:solidFill>
                <a:schemeClr val="bg1"/>
              </a:solidFill>
              <a:effectLst>
                <a:outerShdw blurRad="38100" dist="38100" dir="2700000" algn="tl">
                  <a:srgbClr val="000000"/>
                </a:outerShdw>
              </a:effectLst>
            </a:endParaRPr>
          </a:p>
        </p:txBody>
      </p:sp>
      <p:sp>
        <p:nvSpPr>
          <p:cNvPr id="8200" name="AutoShape 9"/>
          <p:cNvSpPr>
            <a:spLocks noChangeArrowheads="1"/>
          </p:cNvSpPr>
          <p:nvPr/>
        </p:nvSpPr>
        <p:spPr bwMode="ltGray">
          <a:xfrm>
            <a:off x="4572000" y="1600200"/>
            <a:ext cx="2946400" cy="2743200"/>
          </a:xfrm>
          <a:prstGeom prst="bevel">
            <a:avLst>
              <a:gd name="adj" fmla="val 1648"/>
            </a:avLst>
          </a:prstGeom>
          <a:solidFill>
            <a:schemeClr val="accent1"/>
          </a:solidFill>
          <a:ln w="9525">
            <a:noFill/>
            <a:miter lim="800000"/>
            <a:headEnd/>
            <a:tailEnd/>
          </a:ln>
        </p:spPr>
        <p:txBody>
          <a:bodyPr wrap="none" anchor="ctr"/>
          <a:lstStyle/>
          <a:p>
            <a:pPr algn="just">
              <a:defRPr/>
            </a:pPr>
            <a:r>
              <a:rPr lang="en-US" sz="2200" dirty="0">
                <a:solidFill>
                  <a:schemeClr val="bg2">
                    <a:lumMod val="10000"/>
                  </a:schemeClr>
                </a:solidFill>
                <a:effectLst>
                  <a:outerShdw blurRad="38100" dist="38100" dir="2700000" algn="tl">
                    <a:srgbClr val="000000"/>
                  </a:outerShdw>
                </a:effectLst>
                <a:cs typeface="Times New Roman" charset="0"/>
              </a:rPr>
              <a:t>H</a:t>
            </a:r>
            <a:r>
              <a:rPr lang="vi-VN" sz="2200" dirty="0">
                <a:solidFill>
                  <a:schemeClr val="bg2">
                    <a:lumMod val="10000"/>
                  </a:schemeClr>
                </a:solidFill>
                <a:effectLst>
                  <a:outerShdw blurRad="38100" dist="38100" dir="2700000" algn="tl">
                    <a:srgbClr val="000000"/>
                  </a:outerShdw>
                </a:effectLst>
                <a:cs typeface="Times New Roman" charset="0"/>
              </a:rPr>
              <a:t>ệ thống các giá </a:t>
            </a:r>
            <a:r>
              <a:rPr lang="vi-VN" sz="2200" dirty="0" smtClean="0">
                <a:solidFill>
                  <a:schemeClr val="bg2">
                    <a:lumMod val="10000"/>
                  </a:schemeClr>
                </a:solidFill>
                <a:effectLst>
                  <a:outerShdw blurRad="38100" dist="38100" dir="2700000" algn="tl">
                    <a:srgbClr val="000000"/>
                  </a:outerShdw>
                </a:effectLst>
                <a:cs typeface="Times New Roman" charset="0"/>
              </a:rPr>
              <a:t>trị </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văn </a:t>
            </a:r>
            <a:r>
              <a:rPr lang="vi-VN" sz="2200" dirty="0">
                <a:solidFill>
                  <a:schemeClr val="bg2">
                    <a:lumMod val="10000"/>
                  </a:schemeClr>
                </a:solidFill>
                <a:effectLst>
                  <a:outerShdw blurRad="38100" dist="38100" dir="2700000" algn="tl">
                    <a:srgbClr val="000000"/>
                  </a:outerShdw>
                </a:effectLst>
                <a:cs typeface="Times New Roman" charset="0"/>
              </a:rPr>
              <a:t>hoá phải </a:t>
            </a:r>
            <a:r>
              <a:rPr lang="vi-VN" sz="2200" dirty="0" smtClean="0">
                <a:solidFill>
                  <a:schemeClr val="bg2">
                    <a:lumMod val="10000"/>
                  </a:schemeClr>
                </a:solidFill>
                <a:effectLst>
                  <a:outerShdw blurRad="38100" dist="38100" dir="2700000" algn="tl">
                    <a:srgbClr val="000000"/>
                  </a:outerShdw>
                </a:effectLst>
                <a:cs typeface="Times New Roman" charset="0"/>
              </a:rPr>
              <a:t>là</a:t>
            </a:r>
            <a:r>
              <a:rPr lang="en-US" sz="2200" dirty="0">
                <a:solidFill>
                  <a:schemeClr val="bg2">
                    <a:lumMod val="10000"/>
                  </a:schemeClr>
                </a:solidFill>
                <a:effectLst>
                  <a:outerShdw blurRad="38100" dist="38100" dir="2700000" algn="tl">
                    <a:srgbClr val="000000"/>
                  </a:outerShdw>
                </a:effectLst>
                <a:cs typeface="Times New Roman" charset="0"/>
              </a:rPr>
              <a:t> </a:t>
            </a:r>
            <a:r>
              <a:rPr lang="vi-VN" sz="2200" dirty="0" smtClean="0">
                <a:solidFill>
                  <a:schemeClr val="bg2">
                    <a:lumMod val="10000"/>
                  </a:schemeClr>
                </a:solidFill>
                <a:effectLst>
                  <a:outerShdw blurRad="38100" dist="38100" dir="2700000" algn="tl">
                    <a:srgbClr val="000000"/>
                  </a:outerShdw>
                </a:effectLst>
                <a:cs typeface="Times New Roman" charset="0"/>
              </a:rPr>
              <a:t>kết</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 quả của </a:t>
            </a:r>
            <a:r>
              <a:rPr lang="vi-VN" sz="2200" dirty="0">
                <a:solidFill>
                  <a:schemeClr val="bg2">
                    <a:lumMod val="10000"/>
                  </a:schemeClr>
                </a:solidFill>
                <a:effectLst>
                  <a:outerShdw blurRad="38100" dist="38100" dir="2700000" algn="tl">
                    <a:srgbClr val="000000"/>
                  </a:outerShdw>
                </a:effectLst>
                <a:cs typeface="Times New Roman" charset="0"/>
              </a:rPr>
              <a:t>quá </a:t>
            </a:r>
            <a:r>
              <a:rPr lang="vi-VN" sz="2200" dirty="0" smtClean="0">
                <a:solidFill>
                  <a:schemeClr val="bg2">
                    <a:lumMod val="10000"/>
                  </a:schemeClr>
                </a:solidFill>
                <a:effectLst>
                  <a:outerShdw blurRad="38100" dist="38100" dir="2700000" algn="tl">
                    <a:srgbClr val="000000"/>
                  </a:outerShdw>
                </a:effectLst>
                <a:cs typeface="Times New Roman" charset="0"/>
              </a:rPr>
              <a:t>trình </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lựa </a:t>
            </a:r>
            <a:r>
              <a:rPr lang="vi-VN" sz="2200" dirty="0">
                <a:solidFill>
                  <a:schemeClr val="bg2">
                    <a:lumMod val="10000"/>
                  </a:schemeClr>
                </a:solidFill>
                <a:effectLst>
                  <a:outerShdw blurRad="38100" dist="38100" dir="2700000" algn="tl">
                    <a:srgbClr val="000000"/>
                  </a:outerShdw>
                </a:effectLst>
                <a:cs typeface="Times New Roman" charset="0"/>
              </a:rPr>
              <a:t>chọn </a:t>
            </a:r>
            <a:r>
              <a:rPr lang="vi-VN" sz="2200" dirty="0" smtClean="0">
                <a:solidFill>
                  <a:schemeClr val="bg2">
                    <a:lumMod val="10000"/>
                  </a:schemeClr>
                </a:solidFill>
                <a:effectLst>
                  <a:outerShdw blurRad="38100" dist="38100" dir="2700000" algn="tl">
                    <a:srgbClr val="000000"/>
                  </a:outerShdw>
                </a:effectLst>
                <a:cs typeface="Times New Roman" charset="0"/>
              </a:rPr>
              <a:t>hoặc </a:t>
            </a:r>
            <a:r>
              <a:rPr lang="vi-VN" sz="2200" dirty="0">
                <a:solidFill>
                  <a:schemeClr val="bg2">
                    <a:lumMod val="10000"/>
                  </a:schemeClr>
                </a:solidFill>
                <a:effectLst>
                  <a:outerShdw blurRad="38100" dist="38100" dir="2700000" algn="tl">
                    <a:srgbClr val="000000"/>
                  </a:outerShdw>
                </a:effectLst>
                <a:cs typeface="Times New Roman" charset="0"/>
              </a:rPr>
              <a:t>sáng </a:t>
            </a:r>
            <a:endParaRPr lang="vi-VN" sz="2200" dirty="0" smtClean="0">
              <a:solidFill>
                <a:schemeClr val="bg2">
                  <a:lumMod val="10000"/>
                </a:schemeClr>
              </a:solidFill>
              <a:effectLst>
                <a:outerShdw blurRad="38100" dist="38100" dir="2700000" algn="tl">
                  <a:srgbClr val="000000"/>
                </a:outerShdw>
              </a:effectLst>
              <a:cs typeface="Times New Roman" charset="0"/>
            </a:endParaRP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tạo của</a:t>
            </a:r>
            <a:r>
              <a:rPr lang="en-US" sz="2200" dirty="0">
                <a:solidFill>
                  <a:schemeClr val="bg2">
                    <a:lumMod val="10000"/>
                  </a:schemeClr>
                </a:solidFill>
                <a:effectLst>
                  <a:outerShdw blurRad="38100" dist="38100" dir="2700000" algn="tl">
                    <a:srgbClr val="000000"/>
                  </a:outerShdw>
                </a:effectLst>
                <a:cs typeface="Times New Roman" charset="0"/>
              </a:rPr>
              <a:t> </a:t>
            </a:r>
            <a:r>
              <a:rPr lang="vi-VN" sz="2200" dirty="0" smtClean="0">
                <a:solidFill>
                  <a:schemeClr val="bg2">
                    <a:lumMod val="10000"/>
                  </a:schemeClr>
                </a:solidFill>
                <a:effectLst>
                  <a:outerShdw blurRad="38100" dist="38100" dir="2700000" algn="tl">
                    <a:srgbClr val="000000"/>
                  </a:outerShdw>
                </a:effectLst>
                <a:cs typeface="Times New Roman" charset="0"/>
              </a:rPr>
              <a:t>chính các</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 </a:t>
            </a:r>
            <a:r>
              <a:rPr lang="vi-VN" sz="2200" dirty="0">
                <a:solidFill>
                  <a:schemeClr val="bg2">
                    <a:lumMod val="10000"/>
                  </a:schemeClr>
                </a:solidFill>
                <a:effectLst>
                  <a:outerShdw blurRad="38100" dist="38100" dir="2700000" algn="tl">
                    <a:srgbClr val="000000"/>
                  </a:outerShdw>
                </a:effectLst>
                <a:cs typeface="Times New Roman" charset="0"/>
              </a:rPr>
              <a:t>thành </a:t>
            </a:r>
            <a:r>
              <a:rPr lang="vi-VN" sz="2200" dirty="0" smtClean="0">
                <a:solidFill>
                  <a:schemeClr val="bg2">
                    <a:lumMod val="10000"/>
                  </a:schemeClr>
                </a:solidFill>
                <a:effectLst>
                  <a:outerShdw blurRad="38100" dist="38100" dir="2700000" algn="tl">
                    <a:srgbClr val="000000"/>
                  </a:outerShdw>
                </a:effectLst>
                <a:cs typeface="Times New Roman" charset="0"/>
              </a:rPr>
              <a:t>viên </a:t>
            </a:r>
            <a:r>
              <a:rPr lang="vi-VN" sz="2200" dirty="0">
                <a:solidFill>
                  <a:schemeClr val="bg2">
                    <a:lumMod val="10000"/>
                  </a:schemeClr>
                </a:solidFill>
                <a:effectLst>
                  <a:outerShdw blurRad="38100" dist="38100" dir="2700000" algn="tl">
                    <a:srgbClr val="000000"/>
                  </a:outerShdw>
                </a:effectLst>
                <a:cs typeface="Times New Roman" charset="0"/>
              </a:rPr>
              <a:t>bên trong</a:t>
            </a:r>
            <a:endParaRPr lang="en-US" sz="2200" dirty="0">
              <a:solidFill>
                <a:schemeClr val="bg2">
                  <a:lumMod val="10000"/>
                </a:schemeClr>
              </a:solidFill>
              <a:effectLst>
                <a:outerShdw blurRad="38100" dist="38100" dir="2700000" algn="tl">
                  <a:srgbClr val="000000"/>
                </a:outerShdw>
              </a:effectLst>
              <a:cs typeface="Times New Roman" charset="0"/>
            </a:endParaRPr>
          </a:p>
          <a:p>
            <a:pPr algn="just">
              <a:defRPr/>
            </a:pPr>
            <a:r>
              <a:rPr lang="vi-VN" sz="2200" dirty="0">
                <a:solidFill>
                  <a:schemeClr val="bg2">
                    <a:lumMod val="10000"/>
                  </a:schemeClr>
                </a:solidFill>
                <a:effectLst>
                  <a:outerShdw blurRad="38100" dist="38100" dir="2700000" algn="tl">
                    <a:srgbClr val="000000"/>
                  </a:outerShdw>
                </a:effectLst>
                <a:cs typeface="Times New Roman" charset="0"/>
              </a:rPr>
              <a:t> doanh nghiệp</a:t>
            </a:r>
            <a:endParaRPr lang="en-US" sz="2200" dirty="0">
              <a:solidFill>
                <a:schemeClr val="bg2">
                  <a:lumMod val="10000"/>
                </a:schemeClr>
              </a:solidFill>
              <a:effectLst>
                <a:outerShdw blurRad="38100" dist="38100" dir="2700000" algn="tl">
                  <a:srgbClr val="000000"/>
                </a:outerShdw>
              </a:effectLst>
            </a:endParaRPr>
          </a:p>
        </p:txBody>
      </p:sp>
      <p:sp>
        <p:nvSpPr>
          <p:cNvPr id="8201" name="AutoShape 10"/>
          <p:cNvSpPr>
            <a:spLocks noChangeArrowheads="1"/>
          </p:cNvSpPr>
          <p:nvPr/>
        </p:nvSpPr>
        <p:spPr bwMode="ltGray">
          <a:xfrm>
            <a:off x="7721600" y="1600200"/>
            <a:ext cx="4470400" cy="2743200"/>
          </a:xfrm>
          <a:prstGeom prst="bevel">
            <a:avLst>
              <a:gd name="adj" fmla="val 1648"/>
            </a:avLst>
          </a:prstGeom>
          <a:solidFill>
            <a:srgbClr val="BBC557"/>
          </a:solidFill>
          <a:ln w="9525">
            <a:noFill/>
            <a:miter lim="800000"/>
            <a:headEnd/>
            <a:tailEnd/>
          </a:ln>
        </p:spPr>
        <p:txBody>
          <a:bodyPr wrap="none" anchor="ctr"/>
          <a:lstStyle/>
          <a:p>
            <a:pPr algn="just">
              <a:defRPr/>
            </a:pPr>
            <a:r>
              <a:rPr lang="en-US" sz="2200" dirty="0">
                <a:solidFill>
                  <a:schemeClr val="tx2"/>
                </a:solidFill>
                <a:effectLst>
                  <a:outerShdw blurRad="38100" dist="38100" dir="2700000" algn="tl">
                    <a:srgbClr val="000000"/>
                  </a:outerShdw>
                </a:effectLst>
                <a:cs typeface="Times New Roman" charset="0"/>
              </a:rPr>
              <a:t>C</a:t>
            </a:r>
            <a:r>
              <a:rPr lang="vi-VN" sz="2200" dirty="0">
                <a:solidFill>
                  <a:schemeClr val="tx2"/>
                </a:solidFill>
                <a:effectLst>
                  <a:outerShdw blurRad="38100" dist="38100" dir="2700000" algn="tl">
                    <a:srgbClr val="000000"/>
                  </a:outerShdw>
                </a:effectLst>
                <a:cs typeface="Times New Roman" charset="0"/>
              </a:rPr>
              <a:t>ác giá trị </a:t>
            </a:r>
            <a:r>
              <a:rPr lang="en-US" sz="2200" dirty="0">
                <a:solidFill>
                  <a:schemeClr val="tx2"/>
                </a:solidFill>
                <a:effectLst>
                  <a:outerShdw blurRad="38100" dist="38100" dir="2700000" algn="tl">
                    <a:srgbClr val="000000"/>
                  </a:outerShdw>
                </a:effectLst>
                <a:cs typeface="Times New Roman" charset="0"/>
              </a:rPr>
              <a:t>VHDN </a:t>
            </a:r>
            <a:r>
              <a:rPr lang="vi-VN" sz="2200" dirty="0">
                <a:solidFill>
                  <a:schemeClr val="tx2"/>
                </a:solidFill>
                <a:effectLst>
                  <a:outerShdw blurRad="38100" dist="38100" dir="2700000" algn="tl">
                    <a:srgbClr val="000000"/>
                  </a:outerShdw>
                </a:effectLst>
                <a:cs typeface="Times New Roman" charset="0"/>
              </a:rPr>
              <a:t>phải </a:t>
            </a:r>
            <a:r>
              <a:rPr lang="vi-VN" sz="2200" dirty="0" smtClean="0">
                <a:solidFill>
                  <a:schemeClr val="tx2"/>
                </a:solidFill>
                <a:effectLst>
                  <a:outerShdw blurRad="38100" dist="38100" dir="2700000" algn="tl">
                    <a:srgbClr val="000000"/>
                  </a:outerShdw>
                </a:effectLst>
                <a:cs typeface="Times New Roman" charset="0"/>
              </a:rPr>
              <a:t>có</a:t>
            </a:r>
            <a:r>
              <a:rPr lang="en-US" sz="2200" dirty="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một sức</a:t>
            </a:r>
          </a:p>
          <a:p>
            <a:pPr algn="just">
              <a:defRPr/>
            </a:pPr>
            <a:r>
              <a:rPr lang="vi-VN" sz="2200" dirty="0" smtClean="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mạnh đủ để tác </a:t>
            </a:r>
            <a:r>
              <a:rPr lang="vi-VN" sz="2200" dirty="0" smtClean="0">
                <a:solidFill>
                  <a:schemeClr val="tx2"/>
                </a:solidFill>
                <a:effectLst>
                  <a:outerShdw blurRad="38100" dist="38100" dir="2700000" algn="tl">
                    <a:srgbClr val="000000"/>
                  </a:outerShdw>
                </a:effectLst>
                <a:cs typeface="Times New Roman" charset="0"/>
              </a:rPr>
              <a:t>động </a:t>
            </a:r>
            <a:r>
              <a:rPr lang="vi-VN" sz="2200" dirty="0">
                <a:solidFill>
                  <a:schemeClr val="tx2"/>
                </a:solidFill>
                <a:effectLst>
                  <a:outerShdw blurRad="38100" dist="38100" dir="2700000" algn="tl">
                    <a:srgbClr val="000000"/>
                  </a:outerShdw>
                </a:effectLst>
                <a:cs typeface="Times New Roman" charset="0"/>
              </a:rPr>
              <a:t>đến </a:t>
            </a:r>
            <a:r>
              <a:rPr lang="vi-VN" sz="2200" dirty="0" smtClean="0">
                <a:solidFill>
                  <a:schemeClr val="tx2"/>
                </a:solidFill>
                <a:effectLst>
                  <a:outerShdw blurRad="38100" dist="38100" dir="2700000" algn="tl">
                    <a:srgbClr val="000000"/>
                  </a:outerShdw>
                </a:effectLst>
                <a:cs typeface="Times New Roman" charset="0"/>
              </a:rPr>
              <a:t>nhận</a:t>
            </a:r>
          </a:p>
          <a:p>
            <a:pPr algn="just">
              <a:defRPr/>
            </a:pPr>
            <a:r>
              <a:rPr lang="vi-VN" sz="2200" dirty="0" smtClean="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thức</a:t>
            </a:r>
            <a:r>
              <a:rPr lang="vi-VN" sz="2200" dirty="0" smtClean="0">
                <a:solidFill>
                  <a:schemeClr val="tx2"/>
                </a:solidFill>
                <a:effectLst>
                  <a:outerShdw blurRad="38100" dist="38100" dir="2700000" algn="tl">
                    <a:srgbClr val="000000"/>
                  </a:outerShdw>
                </a:effectLst>
                <a:cs typeface="Times New Roman" charset="0"/>
              </a:rPr>
              <a:t>,tư duy</a:t>
            </a:r>
            <a:r>
              <a:rPr lang="en-US" sz="2200" dirty="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và </a:t>
            </a:r>
            <a:r>
              <a:rPr lang="vi-VN" sz="2200" dirty="0">
                <a:solidFill>
                  <a:schemeClr val="tx2"/>
                </a:solidFill>
                <a:effectLst>
                  <a:outerShdw blurRad="38100" dist="38100" dir="2700000" algn="tl">
                    <a:srgbClr val="000000"/>
                  </a:outerShdw>
                </a:effectLst>
                <a:cs typeface="Times New Roman" charset="0"/>
              </a:rPr>
              <a:t>cảm nhận của </a:t>
            </a:r>
            <a:r>
              <a:rPr lang="vi-VN" sz="2200" dirty="0" smtClean="0">
                <a:solidFill>
                  <a:schemeClr val="tx2"/>
                </a:solidFill>
                <a:effectLst>
                  <a:outerShdw blurRad="38100" dist="38100" dir="2700000" algn="tl">
                    <a:srgbClr val="000000"/>
                  </a:outerShdw>
                </a:effectLst>
                <a:cs typeface="Times New Roman" charset="0"/>
              </a:rPr>
              <a:t>các</a:t>
            </a:r>
          </a:p>
          <a:p>
            <a:pPr algn="just">
              <a:defRPr/>
            </a:pPr>
            <a:r>
              <a:rPr lang="vi-VN" sz="2200" dirty="0" smtClean="0">
                <a:solidFill>
                  <a:schemeClr val="tx2"/>
                </a:solidFill>
                <a:effectLst>
                  <a:outerShdw blurRad="38100" dist="38100" dir="2700000" algn="tl">
                    <a:srgbClr val="000000"/>
                  </a:outerShdw>
                </a:effectLst>
                <a:cs typeface="Times New Roman" charset="0"/>
              </a:rPr>
              <a:t> thành viên </a:t>
            </a:r>
            <a:r>
              <a:rPr lang="vi-VN" sz="2200" dirty="0">
                <a:solidFill>
                  <a:schemeClr val="tx2"/>
                </a:solidFill>
                <a:effectLst>
                  <a:outerShdw blurRad="38100" dist="38100" dir="2700000" algn="tl">
                    <a:srgbClr val="000000"/>
                  </a:outerShdw>
                </a:effectLst>
                <a:cs typeface="Times New Roman" charset="0"/>
              </a:rPr>
              <a:t>trong doanh</a:t>
            </a:r>
            <a:r>
              <a:rPr lang="en-US" sz="2200" dirty="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nghiệp </a:t>
            </a:r>
            <a:r>
              <a:rPr lang="vi-VN" sz="2200" dirty="0" smtClean="0">
                <a:solidFill>
                  <a:schemeClr val="tx2"/>
                </a:solidFill>
                <a:effectLst>
                  <a:outerShdw blurRad="38100" dist="38100" dir="2700000" algn="tl">
                    <a:srgbClr val="000000"/>
                  </a:outerShdw>
                </a:effectLst>
                <a:cs typeface="Times New Roman" charset="0"/>
              </a:rPr>
              <a:t>đối</a:t>
            </a:r>
          </a:p>
          <a:p>
            <a:pPr algn="just">
              <a:defRPr/>
            </a:pPr>
            <a:r>
              <a:rPr lang="en-US" sz="2200" dirty="0" smtClean="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với </a:t>
            </a:r>
            <a:r>
              <a:rPr lang="vi-VN" sz="2200" dirty="0">
                <a:solidFill>
                  <a:schemeClr val="tx2"/>
                </a:solidFill>
                <a:effectLst>
                  <a:outerShdw blurRad="38100" dist="38100" dir="2700000" algn="tl">
                    <a:srgbClr val="000000"/>
                  </a:outerShdw>
                </a:effectLst>
                <a:cs typeface="Times New Roman" charset="0"/>
              </a:rPr>
              <a:t>các </a:t>
            </a:r>
            <a:r>
              <a:rPr lang="vi-VN" sz="2200" dirty="0" smtClean="0">
                <a:solidFill>
                  <a:schemeClr val="tx2"/>
                </a:solidFill>
                <a:effectLst>
                  <a:outerShdw blurRad="38100" dist="38100" dir="2700000" algn="tl">
                    <a:srgbClr val="000000"/>
                  </a:outerShdw>
                </a:effectLst>
                <a:cs typeface="Times New Roman" charset="0"/>
              </a:rPr>
              <a:t>vấn </a:t>
            </a:r>
            <a:r>
              <a:rPr lang="vi-VN" sz="2200" dirty="0">
                <a:solidFill>
                  <a:schemeClr val="tx2"/>
                </a:solidFill>
                <a:effectLst>
                  <a:outerShdw blurRad="38100" dist="38100" dir="2700000" algn="tl">
                    <a:srgbClr val="000000"/>
                  </a:outerShdw>
                </a:effectLst>
                <a:cs typeface="Times New Roman" charset="0"/>
              </a:rPr>
              <a:t>đề và quan hệ </a:t>
            </a:r>
            <a:r>
              <a:rPr lang="vi-VN" sz="2200" dirty="0" smtClean="0">
                <a:solidFill>
                  <a:schemeClr val="tx2"/>
                </a:solidFill>
                <a:effectLst>
                  <a:outerShdw blurRad="38100" dist="38100" dir="2700000" algn="tl">
                    <a:srgbClr val="000000"/>
                  </a:outerShdw>
                </a:effectLst>
                <a:cs typeface="Times New Roman" charset="0"/>
              </a:rPr>
              <a:t>của </a:t>
            </a:r>
          </a:p>
          <a:p>
            <a:pPr algn="just">
              <a:defRPr/>
            </a:pPr>
            <a:r>
              <a:rPr lang="vi-VN" sz="2200" dirty="0" smtClean="0">
                <a:solidFill>
                  <a:schemeClr val="tx2"/>
                </a:solidFill>
                <a:effectLst>
                  <a:outerShdw blurRad="38100" dist="38100" dir="2700000" algn="tl">
                    <a:srgbClr val="000000"/>
                  </a:outerShdw>
                </a:effectLst>
                <a:cs typeface="Times New Roman" charset="0"/>
              </a:rPr>
              <a:t>doanh </a:t>
            </a:r>
            <a:r>
              <a:rPr lang="en-US" sz="2200" dirty="0" err="1">
                <a:solidFill>
                  <a:schemeClr val="tx2"/>
                </a:solidFill>
                <a:effectLst>
                  <a:outerShdw blurRad="38100" dist="38100" dir="2700000" algn="tl">
                    <a:srgbClr val="000000"/>
                  </a:outerShdw>
                </a:effectLst>
                <a:cs typeface="Times New Roman" charset="0"/>
              </a:rPr>
              <a:t>nghiệp</a:t>
            </a:r>
            <a:r>
              <a:rPr lang="vi-VN" sz="2200" dirty="0">
                <a:solidFill>
                  <a:schemeClr val="tx2"/>
                </a:solidFill>
                <a:effectLst>
                  <a:outerShdw blurRad="38100" dist="38100" dir="2700000" algn="tl">
                    <a:srgbClr val="000000"/>
                  </a:outerShdw>
                </a:effectLst>
                <a:cs typeface="Times New Roman" charset="0"/>
              </a:rPr>
              <a:t>. </a:t>
            </a:r>
            <a:endParaRPr lang="en-US" sz="2200" dirty="0">
              <a:solidFill>
                <a:schemeClr val="tx2"/>
              </a:solidFill>
              <a:effectLst>
                <a:outerShdw blurRad="38100" dist="38100" dir="2700000" algn="tl">
                  <a:srgbClr val="000000"/>
                </a:outerShdw>
              </a:effectLst>
              <a:cs typeface="Times New Roman" charset="0"/>
            </a:endParaRPr>
          </a:p>
        </p:txBody>
      </p:sp>
      <p:grpSp>
        <p:nvGrpSpPr>
          <p:cNvPr id="28681" name="Group 11"/>
          <p:cNvGrpSpPr>
            <a:grpSpLocks/>
          </p:cNvGrpSpPr>
          <p:nvPr/>
        </p:nvGrpSpPr>
        <p:grpSpPr bwMode="auto">
          <a:xfrm>
            <a:off x="4673600" y="4899026"/>
            <a:ext cx="2796117" cy="1958975"/>
            <a:chOff x="2423" y="2000"/>
            <a:chExt cx="935" cy="888"/>
          </a:xfrm>
        </p:grpSpPr>
        <p:pic>
          <p:nvPicPr>
            <p:cNvPr id="28689" name="Picture 1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3" name="Oval 13"/>
            <p:cNvSpPr>
              <a:spLocks noChangeArrowheads="1"/>
            </p:cNvSpPr>
            <p:nvPr/>
          </p:nvSpPr>
          <p:spPr bwMode="ltGray">
            <a:xfrm>
              <a:off x="2423"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en-US">
                <a:latin typeface="Verdana" pitchFamily="34" charset="0"/>
                <a:ea typeface="+mn-ea"/>
                <a:cs typeface="+mn-cs"/>
              </a:endParaRPr>
            </a:p>
          </p:txBody>
        </p:sp>
        <p:sp>
          <p:nvSpPr>
            <p:cNvPr id="7187" name="Freeform 14"/>
            <p:cNvSpPr>
              <a:spLocks/>
            </p:cNvSpPr>
            <p:nvPr/>
          </p:nvSpPr>
          <p:spPr bwMode="ltGray">
            <a:xfrm>
              <a:off x="2550" y="2018"/>
              <a:ext cx="704" cy="308"/>
            </a:xfrm>
            <a:custGeom>
              <a:avLst/>
              <a:gdLst>
                <a:gd name="T0" fmla="*/ 29 w 1321"/>
                <a:gd name="T1" fmla="*/ 3 h 712"/>
                <a:gd name="T2" fmla="*/ 30 w 1321"/>
                <a:gd name="T3" fmla="*/ 3 h 712"/>
                <a:gd name="T4" fmla="*/ 30 w 1321"/>
                <a:gd name="T5" fmla="*/ 3 h 712"/>
                <a:gd name="T6" fmla="*/ 30 w 1321"/>
                <a:gd name="T7" fmla="*/ 3 h 712"/>
                <a:gd name="T8" fmla="*/ 29 w 1321"/>
                <a:gd name="T9" fmla="*/ 3 h 712"/>
                <a:gd name="T10" fmla="*/ 29 w 1321"/>
                <a:gd name="T11" fmla="*/ 4 h 712"/>
                <a:gd name="T12" fmla="*/ 28 w 1321"/>
                <a:gd name="T13" fmla="*/ 4 h 712"/>
                <a:gd name="T14" fmla="*/ 27 w 1321"/>
                <a:gd name="T15" fmla="*/ 4 h 712"/>
                <a:gd name="T16" fmla="*/ 26 w 1321"/>
                <a:gd name="T17" fmla="*/ 4 h 712"/>
                <a:gd name="T18" fmla="*/ 24 w 1321"/>
                <a:gd name="T19" fmla="*/ 4 h 712"/>
                <a:gd name="T20" fmla="*/ 23 w 1321"/>
                <a:gd name="T21" fmla="*/ 4 h 712"/>
                <a:gd name="T22" fmla="*/ 22 w 1321"/>
                <a:gd name="T23" fmla="*/ 4 h 712"/>
                <a:gd name="T24" fmla="*/ 20 w 1321"/>
                <a:gd name="T25" fmla="*/ 5 h 712"/>
                <a:gd name="T26" fmla="*/ 19 w 1321"/>
                <a:gd name="T27" fmla="*/ 5 h 712"/>
                <a:gd name="T28" fmla="*/ 18 w 1321"/>
                <a:gd name="T29" fmla="*/ 5 h 712"/>
                <a:gd name="T30" fmla="*/ 11 w 1321"/>
                <a:gd name="T31" fmla="*/ 5 h 712"/>
                <a:gd name="T32" fmla="*/ 11 w 1321"/>
                <a:gd name="T33" fmla="*/ 5 h 712"/>
                <a:gd name="T34" fmla="*/ 10 w 1321"/>
                <a:gd name="T35" fmla="*/ 5 h 712"/>
                <a:gd name="T36" fmla="*/ 8 w 1321"/>
                <a:gd name="T37" fmla="*/ 5 h 712"/>
                <a:gd name="T38" fmla="*/ 6 w 1321"/>
                <a:gd name="T39" fmla="*/ 4 h 712"/>
                <a:gd name="T40" fmla="*/ 5 w 1321"/>
                <a:gd name="T41" fmla="*/ 4 h 712"/>
                <a:gd name="T42" fmla="*/ 4 w 1321"/>
                <a:gd name="T43" fmla="*/ 4 h 712"/>
                <a:gd name="T44" fmla="*/ 3 w 1321"/>
                <a:gd name="T45" fmla="*/ 4 h 712"/>
                <a:gd name="T46" fmla="*/ 2 w 1321"/>
                <a:gd name="T47" fmla="*/ 4 h 712"/>
                <a:gd name="T48" fmla="*/ 2 w 1321"/>
                <a:gd name="T49" fmla="*/ 4 h 712"/>
                <a:gd name="T50" fmla="*/ 1 w 1321"/>
                <a:gd name="T51" fmla="*/ 4 h 712"/>
                <a:gd name="T52" fmla="*/ 1 w 1321"/>
                <a:gd name="T53" fmla="*/ 4 h 712"/>
                <a:gd name="T54" fmla="*/ 1 w 1321"/>
                <a:gd name="T55" fmla="*/ 3 h 712"/>
                <a:gd name="T56" fmla="*/ 0 w 1321"/>
                <a:gd name="T57" fmla="*/ 3 h 712"/>
                <a:gd name="T58" fmla="*/ 0 w 1321"/>
                <a:gd name="T59" fmla="*/ 3 h 712"/>
                <a:gd name="T60" fmla="*/ 1 w 1321"/>
                <a:gd name="T61" fmla="*/ 3 h 712"/>
                <a:gd name="T62" fmla="*/ 1 w 1321"/>
                <a:gd name="T63" fmla="*/ 3 h 712"/>
                <a:gd name="T64" fmla="*/ 1 w 1321"/>
                <a:gd name="T65" fmla="*/ 3 h 712"/>
                <a:gd name="T66" fmla="*/ 2 w 1321"/>
                <a:gd name="T67" fmla="*/ 2 h 712"/>
                <a:gd name="T68" fmla="*/ 3 w 1321"/>
                <a:gd name="T69" fmla="*/ 1 h 712"/>
                <a:gd name="T70" fmla="*/ 5 w 1321"/>
                <a:gd name="T71" fmla="*/ 1 h 712"/>
                <a:gd name="T72" fmla="*/ 6 w 1321"/>
                <a:gd name="T73" fmla="*/ 1 h 712"/>
                <a:gd name="T74" fmla="*/ 7 w 1321"/>
                <a:gd name="T75" fmla="*/ 0 h 712"/>
                <a:gd name="T76" fmla="*/ 10 w 1321"/>
                <a:gd name="T77" fmla="*/ 0 h 712"/>
                <a:gd name="T78" fmla="*/ 11 w 1321"/>
                <a:gd name="T79" fmla="*/ 0 h 712"/>
                <a:gd name="T80" fmla="*/ 13 w 1321"/>
                <a:gd name="T81" fmla="*/ 0 h 712"/>
                <a:gd name="T82" fmla="*/ 15 w 1321"/>
                <a:gd name="T83" fmla="*/ 0 h 712"/>
                <a:gd name="T84" fmla="*/ 15 w 1321"/>
                <a:gd name="T85" fmla="*/ 0 h 712"/>
                <a:gd name="T86" fmla="*/ 17 w 1321"/>
                <a:gd name="T87" fmla="*/ 0 h 712"/>
                <a:gd name="T88" fmla="*/ 19 w 1321"/>
                <a:gd name="T89" fmla="*/ 0 h 712"/>
                <a:gd name="T90" fmla="*/ 21 w 1321"/>
                <a:gd name="T91" fmla="*/ 0 h 712"/>
                <a:gd name="T92" fmla="*/ 23 w 1321"/>
                <a:gd name="T93" fmla="*/ 0 h 712"/>
                <a:gd name="T94" fmla="*/ 24 w 1321"/>
                <a:gd name="T95" fmla="*/ 1 h 712"/>
                <a:gd name="T96" fmla="*/ 26 w 1321"/>
                <a:gd name="T97" fmla="*/ 1 h 712"/>
                <a:gd name="T98" fmla="*/ 28 w 1321"/>
                <a:gd name="T99" fmla="*/ 2 h 712"/>
                <a:gd name="T100" fmla="*/ 29 w 1321"/>
                <a:gd name="T101" fmla="*/ 2 h 712"/>
                <a:gd name="T102" fmla="*/ 29 w 1321"/>
                <a:gd name="T103" fmla="*/ 3 h 712"/>
                <a:gd name="T104" fmla="*/ 29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a:defRPr/>
              </a:pPr>
              <a:endParaRPr lang="en-US">
                <a:latin typeface="Verdana" pitchFamily="34" charset="0"/>
                <a:ea typeface="+mn-ea"/>
                <a:cs typeface="+mn-cs"/>
              </a:endParaRPr>
            </a:p>
          </p:txBody>
        </p:sp>
        <p:grpSp>
          <p:nvGrpSpPr>
            <p:cNvPr id="28694" name="Group 15"/>
            <p:cNvGrpSpPr>
              <a:grpSpLocks/>
            </p:cNvGrpSpPr>
            <p:nvPr/>
          </p:nvGrpSpPr>
          <p:grpSpPr bwMode="auto">
            <a:xfrm rot="-1297425" flipH="1" flipV="1">
              <a:off x="2525" y="2693"/>
              <a:ext cx="781" cy="188"/>
              <a:chOff x="2532" y="1051"/>
              <a:chExt cx="893" cy="246"/>
            </a:xfrm>
          </p:grpSpPr>
          <p:grpSp>
            <p:nvGrpSpPr>
              <p:cNvPr id="28695" name="Group 16"/>
              <p:cNvGrpSpPr>
                <a:grpSpLocks/>
              </p:cNvGrpSpPr>
              <p:nvPr/>
            </p:nvGrpSpPr>
            <p:grpSpPr bwMode="auto">
              <a:xfrm>
                <a:off x="2532" y="1051"/>
                <a:ext cx="743" cy="185"/>
                <a:chOff x="1565" y="2568"/>
                <a:chExt cx="1118" cy="279"/>
              </a:xfrm>
            </p:grpSpPr>
            <p:sp>
              <p:nvSpPr>
                <p:cNvPr id="7195" name="AutoShape 17"/>
                <p:cNvSpPr>
                  <a:spLocks noChangeArrowheads="1"/>
                </p:cNvSpPr>
                <p:nvPr/>
              </p:nvSpPr>
              <p:spPr bwMode="ltGray">
                <a:xfrm rot="5263130">
                  <a:off x="1878" y="2324"/>
                  <a:ext cx="213" cy="844"/>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6" name="AutoShape 18"/>
                <p:cNvSpPr>
                  <a:spLocks noChangeArrowheads="1"/>
                </p:cNvSpPr>
                <p:nvPr/>
              </p:nvSpPr>
              <p:spPr bwMode="ltGray">
                <a:xfrm rot="6078281">
                  <a:off x="2015" y="2328"/>
                  <a:ext cx="222" cy="848"/>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7" name="AutoShape 19"/>
                <p:cNvSpPr>
                  <a:spLocks noChangeArrowheads="1"/>
                </p:cNvSpPr>
                <p:nvPr/>
              </p:nvSpPr>
              <p:spPr bwMode="ltGray">
                <a:xfrm rot="6373927">
                  <a:off x="2087" y="2353"/>
                  <a:ext cx="219" cy="843"/>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8" name="AutoShape 20"/>
                <p:cNvSpPr>
                  <a:spLocks noChangeArrowheads="1"/>
                </p:cNvSpPr>
                <p:nvPr/>
              </p:nvSpPr>
              <p:spPr bwMode="ltGray">
                <a:xfrm rot="6906312">
                  <a:off x="2183" y="2370"/>
                  <a:ext cx="222" cy="85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8696" name="Group 21"/>
              <p:cNvGrpSpPr>
                <a:grpSpLocks/>
              </p:cNvGrpSpPr>
              <p:nvPr/>
            </p:nvGrpSpPr>
            <p:grpSpPr bwMode="auto">
              <a:xfrm rot="1353540">
                <a:off x="2682" y="1111"/>
                <a:ext cx="743" cy="186"/>
                <a:chOff x="1565" y="2568"/>
                <a:chExt cx="1118" cy="279"/>
              </a:xfrm>
            </p:grpSpPr>
            <p:sp>
              <p:nvSpPr>
                <p:cNvPr id="7191" name="AutoShape 22"/>
                <p:cNvSpPr>
                  <a:spLocks noChangeArrowheads="1"/>
                </p:cNvSpPr>
                <p:nvPr/>
              </p:nvSpPr>
              <p:spPr bwMode="ltGray">
                <a:xfrm rot="5263130">
                  <a:off x="1901" y="2326"/>
                  <a:ext cx="218" cy="850"/>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2" name="AutoShape 23"/>
                <p:cNvSpPr>
                  <a:spLocks noChangeArrowheads="1"/>
                </p:cNvSpPr>
                <p:nvPr/>
              </p:nvSpPr>
              <p:spPr bwMode="ltGray">
                <a:xfrm rot="6078281">
                  <a:off x="2038" y="2332"/>
                  <a:ext cx="218" cy="838"/>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3" name="AutoShape 24"/>
                <p:cNvSpPr>
                  <a:spLocks noChangeArrowheads="1"/>
                </p:cNvSpPr>
                <p:nvPr/>
              </p:nvSpPr>
              <p:spPr bwMode="ltGray">
                <a:xfrm rot="6373927">
                  <a:off x="2115" y="2345"/>
                  <a:ext cx="218" cy="85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4" name="AutoShape 25"/>
                <p:cNvSpPr>
                  <a:spLocks noChangeArrowheads="1"/>
                </p:cNvSpPr>
                <p:nvPr/>
              </p:nvSpPr>
              <p:spPr bwMode="ltGray">
                <a:xfrm rot="6906312">
                  <a:off x="2225" y="2364"/>
                  <a:ext cx="218" cy="846"/>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sp>
        <p:nvSpPr>
          <p:cNvPr id="7179" name="Text Box 26"/>
          <p:cNvSpPr txBox="1">
            <a:spLocks noChangeArrowheads="1"/>
          </p:cNvSpPr>
          <p:nvPr/>
        </p:nvSpPr>
        <p:spPr bwMode="auto">
          <a:xfrm>
            <a:off x="1411818" y="1584325"/>
            <a:ext cx="2448983" cy="276999"/>
          </a:xfrm>
          <a:prstGeom prst="rect">
            <a:avLst/>
          </a:prstGeom>
          <a:noFill/>
          <a:ln w="9525">
            <a:noFill/>
            <a:miter lim="800000"/>
            <a:headEnd/>
            <a:tailEnd/>
          </a:ln>
        </p:spPr>
        <p:txBody>
          <a:bodyPr>
            <a:sp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algn="ctr" eaLnBrk="1" hangingPunct="1">
              <a:defRPr/>
            </a:pPr>
            <a:r>
              <a:rPr lang="en-US" smtClean="0">
                <a:solidFill>
                  <a:srgbClr val="FEFEFE"/>
                </a:solidFill>
                <a:effectLst>
                  <a:outerShdw blurRad="38100" dist="38100" dir="2700000" algn="tl">
                    <a:srgbClr val="DDDDDD"/>
                  </a:outerShdw>
                </a:effectLst>
                <a:cs typeface="+mn-cs"/>
              </a:rPr>
              <a:t> </a:t>
            </a:r>
          </a:p>
        </p:txBody>
      </p:sp>
      <p:sp>
        <p:nvSpPr>
          <p:cNvPr id="7180" name="Rectangle 27"/>
          <p:cNvSpPr>
            <a:spLocks noChangeArrowheads="1"/>
          </p:cNvSpPr>
          <p:nvPr/>
        </p:nvSpPr>
        <p:spPr bwMode="auto">
          <a:xfrm>
            <a:off x="1934634" y="533400"/>
            <a:ext cx="2044700" cy="369888"/>
          </a:xfrm>
          <a:prstGeom prst="rect">
            <a:avLst/>
          </a:prstGeom>
          <a:noFill/>
          <a:ln w="9525">
            <a:noFill/>
            <a:miter lim="800000"/>
            <a:headEnd/>
            <a:tailEnd/>
          </a:ln>
        </p:spPr>
        <p:txBody>
          <a:bodyPr>
            <a:spAutoFit/>
          </a:bodyPr>
          <a:lstStyle/>
          <a:p>
            <a:pPr algn="ctr">
              <a:defRPr/>
            </a:pPr>
            <a:endParaRPr lang="en-US">
              <a:solidFill>
                <a:srgbClr val="FEFEFE"/>
              </a:solidFill>
              <a:latin typeface="Verdana" pitchFamily="34" charset="0"/>
              <a:ea typeface="+mn-ea"/>
              <a:cs typeface="+mn-cs"/>
            </a:endParaRPr>
          </a:p>
        </p:txBody>
      </p:sp>
      <p:sp>
        <p:nvSpPr>
          <p:cNvPr id="7181" name="Rectangle 28"/>
          <p:cNvSpPr>
            <a:spLocks noChangeArrowheads="1"/>
          </p:cNvSpPr>
          <p:nvPr/>
        </p:nvSpPr>
        <p:spPr bwMode="auto">
          <a:xfrm>
            <a:off x="5014384" y="2679701"/>
            <a:ext cx="2046816" cy="461963"/>
          </a:xfrm>
          <a:prstGeom prst="rect">
            <a:avLst/>
          </a:prstGeom>
          <a:noFill/>
          <a:ln w="9525">
            <a:noFill/>
            <a:miter lim="800000"/>
            <a:headEnd/>
            <a:tailEnd/>
          </a:ln>
        </p:spPr>
        <p:txBody>
          <a:bodyPr>
            <a:spAutoFit/>
          </a:bodyPr>
          <a:lstStyle/>
          <a:p>
            <a:pPr algn="ctr">
              <a:defRPr/>
            </a:pPr>
            <a:endParaRPr lang="en-US" sz="2400">
              <a:solidFill>
                <a:srgbClr val="FEFEFE"/>
              </a:solidFill>
              <a:latin typeface="Verdana" pitchFamily="34" charset="0"/>
              <a:ea typeface="+mn-ea"/>
              <a:cs typeface="+mn-cs"/>
            </a:endParaRPr>
          </a:p>
        </p:txBody>
      </p:sp>
      <p:sp>
        <p:nvSpPr>
          <p:cNvPr id="7182" name="Rectangle 30"/>
          <p:cNvSpPr>
            <a:spLocks noChangeArrowheads="1"/>
          </p:cNvSpPr>
          <p:nvPr/>
        </p:nvSpPr>
        <p:spPr bwMode="auto">
          <a:xfrm>
            <a:off x="4978400" y="5029201"/>
            <a:ext cx="2226733" cy="1112099"/>
          </a:xfrm>
          <a:prstGeom prst="rect">
            <a:avLst/>
          </a:prstGeom>
          <a:noFill/>
          <a:ln w="9525">
            <a:noFill/>
            <a:miter lim="800000"/>
            <a:headEnd/>
            <a:tailEnd/>
          </a:ln>
        </p:spPr>
        <p:txBody>
          <a:bodyPr>
            <a:spAutoFit/>
          </a:bodyPr>
          <a:lstStyle/>
          <a:p>
            <a:pPr algn="ctr">
              <a:lnSpc>
                <a:spcPct val="120000"/>
              </a:lnSpc>
              <a:defRPr/>
            </a:pPr>
            <a:r>
              <a:rPr lang="en-US" sz="2800" dirty="0">
                <a:solidFill>
                  <a:srgbClr val="080808"/>
                </a:solidFill>
                <a:effectLst>
                  <a:outerShdw blurRad="38100" dist="38100" dir="2700000" algn="tl">
                    <a:srgbClr val="DDDDDD"/>
                  </a:outerShdw>
                </a:effectLst>
                <a:latin typeface="Times New Roman" charset="0"/>
                <a:cs typeface="Times New Roman" charset="0"/>
              </a:rPr>
              <a:t>Văn </a:t>
            </a:r>
            <a:r>
              <a:rPr lang="en-US" sz="2800" dirty="0" err="1">
                <a:solidFill>
                  <a:srgbClr val="080808"/>
                </a:solidFill>
                <a:effectLst>
                  <a:outerShdw blurRad="38100" dist="38100" dir="2700000" algn="tl">
                    <a:srgbClr val="DDDDDD"/>
                  </a:outerShdw>
                </a:effectLst>
                <a:latin typeface="Times New Roman" charset="0"/>
                <a:cs typeface="Times New Roman" charset="0"/>
              </a:rPr>
              <a:t>hóa</a:t>
            </a:r>
            <a:r>
              <a:rPr lang="en-US" sz="2800" dirty="0">
                <a:solidFill>
                  <a:srgbClr val="080808"/>
                </a:solidFill>
                <a:effectLst>
                  <a:outerShdw blurRad="38100" dist="38100" dir="2700000" algn="tl">
                    <a:srgbClr val="DDDDDD"/>
                  </a:outerShdw>
                </a:effectLst>
                <a:latin typeface="Times New Roman" charset="0"/>
                <a:cs typeface="Times New Roman" charset="0"/>
              </a:rPr>
              <a:t> </a:t>
            </a:r>
            <a:r>
              <a:rPr lang="en-US" sz="2800" dirty="0" err="1">
                <a:solidFill>
                  <a:srgbClr val="080808"/>
                </a:solidFill>
                <a:effectLst>
                  <a:outerShdw blurRad="38100" dist="38100" dir="2700000" algn="tl">
                    <a:srgbClr val="DDDDDD"/>
                  </a:outerShdw>
                </a:effectLst>
                <a:latin typeface="Times New Roman" charset="0"/>
                <a:cs typeface="Times New Roman" charset="0"/>
              </a:rPr>
              <a:t>doanh</a:t>
            </a:r>
            <a:r>
              <a:rPr lang="en-US" sz="2800" dirty="0">
                <a:solidFill>
                  <a:srgbClr val="080808"/>
                </a:solidFill>
                <a:effectLst>
                  <a:outerShdw blurRad="38100" dist="38100" dir="2700000" algn="tl">
                    <a:srgbClr val="DDDDDD"/>
                  </a:outerShdw>
                </a:effectLst>
                <a:latin typeface="Times New Roman" charset="0"/>
                <a:cs typeface="Times New Roman" charset="0"/>
              </a:rPr>
              <a:t> </a:t>
            </a:r>
            <a:r>
              <a:rPr lang="en-US" sz="2800" dirty="0" err="1">
                <a:solidFill>
                  <a:srgbClr val="080808"/>
                </a:solidFill>
                <a:effectLst>
                  <a:outerShdw blurRad="38100" dist="38100" dir="2700000" algn="tl">
                    <a:srgbClr val="DDDDDD"/>
                  </a:outerShdw>
                </a:effectLst>
                <a:latin typeface="Times New Roman" charset="0"/>
                <a:cs typeface="Times New Roman" charset="0"/>
              </a:rPr>
              <a:t>nghiệp</a:t>
            </a:r>
            <a:endParaRPr lang="en-US" sz="2800" dirty="0">
              <a:solidFill>
                <a:srgbClr val="080808"/>
              </a:solidFill>
              <a:effectLst>
                <a:outerShdw blurRad="38100" dist="38100" dir="2700000" algn="tl">
                  <a:srgbClr val="DDDDDD"/>
                </a:outerShdw>
              </a:effectLst>
              <a:latin typeface="Times New Roman" charset="0"/>
              <a:cs typeface="Times New Roman" charset="0"/>
            </a:endParaRPr>
          </a:p>
        </p:txBody>
      </p:sp>
      <p:sp>
        <p:nvSpPr>
          <p:cNvPr id="30" name="Slide Number Placeholder 29"/>
          <p:cNvSpPr>
            <a:spLocks noGrp="1"/>
          </p:cNvSpPr>
          <p:nvPr>
            <p:ph type="sldNum" sz="quarter" idx="4294967295"/>
          </p:nvPr>
        </p:nvSpPr>
        <p:spPr>
          <a:xfrm>
            <a:off x="9347200" y="6591231"/>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1D58C44C-D9E7-9E41-8294-F347A6FFF45D}" type="slidenum">
              <a:rPr lang="en-US" smtClean="0">
                <a:solidFill>
                  <a:srgbClr val="FFFFFF"/>
                </a:solidFill>
              </a:rPr>
              <a:pPr eaLnBrk="1" hangingPunct="1">
                <a:defRPr/>
              </a:pPr>
              <a:t>21</a:t>
            </a:fld>
            <a:endParaRPr lang="en-US" dirty="0" smtClean="0">
              <a:solidFill>
                <a:srgbClr val="FFFFFF"/>
              </a:solidFill>
            </a:endParaRPr>
          </a:p>
        </p:txBody>
      </p:sp>
    </p:spTree>
    <p:extLst>
      <p:ext uri="{BB962C8B-B14F-4D97-AF65-F5344CB8AC3E}">
        <p14:creationId xmlns:p14="http://schemas.microsoft.com/office/powerpoint/2010/main" val="1424493154"/>
      </p:ext>
    </p:extLst>
  </p:cSld>
  <p:clrMapOvr>
    <a:masterClrMapping/>
  </p:clrMapOvr>
  <p:transition xmlns:p14="http://schemas.microsoft.com/office/powerpoint/2010/main">
    <p:wipe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ctr" eaLnBrk="1" hangingPunct="1"/>
            <a:r>
              <a:rPr lang="en-US" sz="3600" dirty="0" smtClean="0">
                <a:latin typeface="Times New Roman" charset="0"/>
                <a:cs typeface="Times New Roman" charset="0"/>
              </a:rPr>
              <a:t>        CẤU TRÚC CỦA HỆ THỐNG VHDN</a:t>
            </a:r>
            <a:endParaRPr lang="en-US" sz="3600" dirty="0">
              <a:latin typeface="Verdana" charset="0"/>
            </a:endParaRPr>
          </a:p>
        </p:txBody>
      </p:sp>
      <p:grpSp>
        <p:nvGrpSpPr>
          <p:cNvPr id="29698" name="Group 4"/>
          <p:cNvGrpSpPr>
            <a:grpSpLocks/>
          </p:cNvGrpSpPr>
          <p:nvPr/>
        </p:nvGrpSpPr>
        <p:grpSpPr bwMode="auto">
          <a:xfrm>
            <a:off x="9853085" y="2819401"/>
            <a:ext cx="2338916" cy="1704975"/>
            <a:chOff x="2457" y="2000"/>
            <a:chExt cx="901" cy="888"/>
          </a:xfrm>
        </p:grpSpPr>
        <p:pic>
          <p:nvPicPr>
            <p:cNvPr id="29771" name="Picture 5"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Oval 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en-US">
                <a:latin typeface="Verdana" pitchFamily="34" charset="0"/>
                <a:ea typeface="+mn-ea"/>
                <a:cs typeface="+mn-cs"/>
              </a:endParaRPr>
            </a:p>
          </p:txBody>
        </p:sp>
        <p:sp>
          <p:nvSpPr>
            <p:cNvPr id="8269" name="Freeform 7"/>
            <p:cNvSpPr>
              <a:spLocks/>
            </p:cNvSpPr>
            <p:nvPr/>
          </p:nvSpPr>
          <p:spPr bwMode="ltGray">
            <a:xfrm>
              <a:off x="2550" y="2018"/>
              <a:ext cx="703" cy="308"/>
            </a:xfrm>
            <a:custGeom>
              <a:avLst/>
              <a:gdLst>
                <a:gd name="T0" fmla="*/ 29 w 1321"/>
                <a:gd name="T1" fmla="*/ 3 h 712"/>
                <a:gd name="T2" fmla="*/ 30 w 1321"/>
                <a:gd name="T3" fmla="*/ 3 h 712"/>
                <a:gd name="T4" fmla="*/ 30 w 1321"/>
                <a:gd name="T5" fmla="*/ 3 h 712"/>
                <a:gd name="T6" fmla="*/ 30 w 1321"/>
                <a:gd name="T7" fmla="*/ 3 h 712"/>
                <a:gd name="T8" fmla="*/ 29 w 1321"/>
                <a:gd name="T9" fmla="*/ 3 h 712"/>
                <a:gd name="T10" fmla="*/ 29 w 1321"/>
                <a:gd name="T11" fmla="*/ 4 h 712"/>
                <a:gd name="T12" fmla="*/ 28 w 1321"/>
                <a:gd name="T13" fmla="*/ 4 h 712"/>
                <a:gd name="T14" fmla="*/ 27 w 1321"/>
                <a:gd name="T15" fmla="*/ 4 h 712"/>
                <a:gd name="T16" fmla="*/ 26 w 1321"/>
                <a:gd name="T17" fmla="*/ 4 h 712"/>
                <a:gd name="T18" fmla="*/ 24 w 1321"/>
                <a:gd name="T19" fmla="*/ 4 h 712"/>
                <a:gd name="T20" fmla="*/ 23 w 1321"/>
                <a:gd name="T21" fmla="*/ 4 h 712"/>
                <a:gd name="T22" fmla="*/ 22 w 1321"/>
                <a:gd name="T23" fmla="*/ 4 h 712"/>
                <a:gd name="T24" fmla="*/ 20 w 1321"/>
                <a:gd name="T25" fmla="*/ 5 h 712"/>
                <a:gd name="T26" fmla="*/ 19 w 1321"/>
                <a:gd name="T27" fmla="*/ 5 h 712"/>
                <a:gd name="T28" fmla="*/ 18 w 1321"/>
                <a:gd name="T29" fmla="*/ 5 h 712"/>
                <a:gd name="T30" fmla="*/ 11 w 1321"/>
                <a:gd name="T31" fmla="*/ 5 h 712"/>
                <a:gd name="T32" fmla="*/ 11 w 1321"/>
                <a:gd name="T33" fmla="*/ 5 h 712"/>
                <a:gd name="T34" fmla="*/ 10 w 1321"/>
                <a:gd name="T35" fmla="*/ 5 h 712"/>
                <a:gd name="T36" fmla="*/ 8 w 1321"/>
                <a:gd name="T37" fmla="*/ 5 h 712"/>
                <a:gd name="T38" fmla="*/ 6 w 1321"/>
                <a:gd name="T39" fmla="*/ 4 h 712"/>
                <a:gd name="T40" fmla="*/ 5 w 1321"/>
                <a:gd name="T41" fmla="*/ 4 h 712"/>
                <a:gd name="T42" fmla="*/ 4 w 1321"/>
                <a:gd name="T43" fmla="*/ 4 h 712"/>
                <a:gd name="T44" fmla="*/ 3 w 1321"/>
                <a:gd name="T45" fmla="*/ 4 h 712"/>
                <a:gd name="T46" fmla="*/ 2 w 1321"/>
                <a:gd name="T47" fmla="*/ 4 h 712"/>
                <a:gd name="T48" fmla="*/ 2 w 1321"/>
                <a:gd name="T49" fmla="*/ 4 h 712"/>
                <a:gd name="T50" fmla="*/ 1 w 1321"/>
                <a:gd name="T51" fmla="*/ 4 h 712"/>
                <a:gd name="T52" fmla="*/ 1 w 1321"/>
                <a:gd name="T53" fmla="*/ 4 h 712"/>
                <a:gd name="T54" fmla="*/ 1 w 1321"/>
                <a:gd name="T55" fmla="*/ 3 h 712"/>
                <a:gd name="T56" fmla="*/ 0 w 1321"/>
                <a:gd name="T57" fmla="*/ 3 h 712"/>
                <a:gd name="T58" fmla="*/ 0 w 1321"/>
                <a:gd name="T59" fmla="*/ 3 h 712"/>
                <a:gd name="T60" fmla="*/ 1 w 1321"/>
                <a:gd name="T61" fmla="*/ 3 h 712"/>
                <a:gd name="T62" fmla="*/ 1 w 1321"/>
                <a:gd name="T63" fmla="*/ 3 h 712"/>
                <a:gd name="T64" fmla="*/ 1 w 1321"/>
                <a:gd name="T65" fmla="*/ 3 h 712"/>
                <a:gd name="T66" fmla="*/ 2 w 1321"/>
                <a:gd name="T67" fmla="*/ 2 h 712"/>
                <a:gd name="T68" fmla="*/ 3 w 1321"/>
                <a:gd name="T69" fmla="*/ 1 h 712"/>
                <a:gd name="T70" fmla="*/ 5 w 1321"/>
                <a:gd name="T71" fmla="*/ 1 h 712"/>
                <a:gd name="T72" fmla="*/ 6 w 1321"/>
                <a:gd name="T73" fmla="*/ 1 h 712"/>
                <a:gd name="T74" fmla="*/ 7 w 1321"/>
                <a:gd name="T75" fmla="*/ 0 h 712"/>
                <a:gd name="T76" fmla="*/ 10 w 1321"/>
                <a:gd name="T77" fmla="*/ 0 h 712"/>
                <a:gd name="T78" fmla="*/ 11 w 1321"/>
                <a:gd name="T79" fmla="*/ 0 h 712"/>
                <a:gd name="T80" fmla="*/ 13 w 1321"/>
                <a:gd name="T81" fmla="*/ 0 h 712"/>
                <a:gd name="T82" fmla="*/ 15 w 1321"/>
                <a:gd name="T83" fmla="*/ 0 h 712"/>
                <a:gd name="T84" fmla="*/ 15 w 1321"/>
                <a:gd name="T85" fmla="*/ 0 h 712"/>
                <a:gd name="T86" fmla="*/ 17 w 1321"/>
                <a:gd name="T87" fmla="*/ 0 h 712"/>
                <a:gd name="T88" fmla="*/ 19 w 1321"/>
                <a:gd name="T89" fmla="*/ 0 h 712"/>
                <a:gd name="T90" fmla="*/ 21 w 1321"/>
                <a:gd name="T91" fmla="*/ 0 h 712"/>
                <a:gd name="T92" fmla="*/ 23 w 1321"/>
                <a:gd name="T93" fmla="*/ 0 h 712"/>
                <a:gd name="T94" fmla="*/ 24 w 1321"/>
                <a:gd name="T95" fmla="*/ 1 h 712"/>
                <a:gd name="T96" fmla="*/ 26 w 1321"/>
                <a:gd name="T97" fmla="*/ 1 h 712"/>
                <a:gd name="T98" fmla="*/ 28 w 1321"/>
                <a:gd name="T99" fmla="*/ 2 h 712"/>
                <a:gd name="T100" fmla="*/ 29 w 1321"/>
                <a:gd name="T101" fmla="*/ 2 h 712"/>
                <a:gd name="T102" fmla="*/ 29 w 1321"/>
                <a:gd name="T103" fmla="*/ 3 h 712"/>
                <a:gd name="T104" fmla="*/ 29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a:defRPr/>
              </a:pPr>
              <a:endParaRPr lang="en-US">
                <a:latin typeface="Verdana" pitchFamily="34" charset="0"/>
                <a:ea typeface="+mn-ea"/>
                <a:cs typeface="+mn-cs"/>
              </a:endParaRPr>
            </a:p>
          </p:txBody>
        </p:sp>
        <p:grpSp>
          <p:nvGrpSpPr>
            <p:cNvPr id="29776" name="Group 8"/>
            <p:cNvGrpSpPr>
              <a:grpSpLocks/>
            </p:cNvGrpSpPr>
            <p:nvPr/>
          </p:nvGrpSpPr>
          <p:grpSpPr bwMode="auto">
            <a:xfrm rot="-1297425" flipH="1" flipV="1">
              <a:off x="2525" y="2693"/>
              <a:ext cx="781" cy="188"/>
              <a:chOff x="2532" y="1051"/>
              <a:chExt cx="893" cy="246"/>
            </a:xfrm>
          </p:grpSpPr>
          <p:grpSp>
            <p:nvGrpSpPr>
              <p:cNvPr id="29777" name="Group 9"/>
              <p:cNvGrpSpPr>
                <a:grpSpLocks/>
              </p:cNvGrpSpPr>
              <p:nvPr/>
            </p:nvGrpSpPr>
            <p:grpSpPr bwMode="auto">
              <a:xfrm>
                <a:off x="2532" y="1051"/>
                <a:ext cx="743" cy="185"/>
                <a:chOff x="1565" y="2568"/>
                <a:chExt cx="1118" cy="279"/>
              </a:xfrm>
            </p:grpSpPr>
            <p:sp>
              <p:nvSpPr>
                <p:cNvPr id="8277" name="AutoShape 10"/>
                <p:cNvSpPr>
                  <a:spLocks noChangeArrowheads="1"/>
                </p:cNvSpPr>
                <p:nvPr/>
              </p:nvSpPr>
              <p:spPr bwMode="ltGray">
                <a:xfrm rot="5263130">
                  <a:off x="1926" y="2324"/>
                  <a:ext cx="228"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8" name="AutoShape 11"/>
                <p:cNvSpPr>
                  <a:spLocks noChangeArrowheads="1"/>
                </p:cNvSpPr>
                <p:nvPr/>
              </p:nvSpPr>
              <p:spPr bwMode="ltGray">
                <a:xfrm rot="6078281">
                  <a:off x="2062" y="2325"/>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9" name="AutoShape 12"/>
                <p:cNvSpPr>
                  <a:spLocks noChangeArrowheads="1"/>
                </p:cNvSpPr>
                <p:nvPr/>
              </p:nvSpPr>
              <p:spPr bwMode="ltGray">
                <a:xfrm rot="6373927">
                  <a:off x="2133" y="2348"/>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80" name="AutoShape 13"/>
                <p:cNvSpPr>
                  <a:spLocks noChangeArrowheads="1"/>
                </p:cNvSpPr>
                <p:nvPr/>
              </p:nvSpPr>
              <p:spPr bwMode="ltGray">
                <a:xfrm rot="6906312">
                  <a:off x="2216" y="2390"/>
                  <a:ext cx="228"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78" name="Group 14"/>
              <p:cNvGrpSpPr>
                <a:grpSpLocks/>
              </p:cNvGrpSpPr>
              <p:nvPr/>
            </p:nvGrpSpPr>
            <p:grpSpPr bwMode="auto">
              <a:xfrm rot="1353540">
                <a:off x="2682" y="1111"/>
                <a:ext cx="743" cy="186"/>
                <a:chOff x="1565" y="2568"/>
                <a:chExt cx="1118" cy="279"/>
              </a:xfrm>
            </p:grpSpPr>
            <p:sp>
              <p:nvSpPr>
                <p:cNvPr id="8273" name="AutoShape 15"/>
                <p:cNvSpPr>
                  <a:spLocks noChangeArrowheads="1"/>
                </p:cNvSpPr>
                <p:nvPr/>
              </p:nvSpPr>
              <p:spPr bwMode="ltGray">
                <a:xfrm rot="5263130">
                  <a:off x="1927" y="2334"/>
                  <a:ext cx="226"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4" name="AutoShape 16"/>
                <p:cNvSpPr>
                  <a:spLocks noChangeArrowheads="1"/>
                </p:cNvSpPr>
                <p:nvPr/>
              </p:nvSpPr>
              <p:spPr bwMode="ltGray">
                <a:xfrm rot="6078281">
                  <a:off x="2061" y="2347"/>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5" name="AutoShape 17"/>
                <p:cNvSpPr>
                  <a:spLocks noChangeArrowheads="1"/>
                </p:cNvSpPr>
                <p:nvPr/>
              </p:nvSpPr>
              <p:spPr bwMode="ltGray">
                <a:xfrm rot="6373927">
                  <a:off x="2135" y="2375"/>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6" name="AutoShape 18"/>
                <p:cNvSpPr>
                  <a:spLocks noChangeArrowheads="1"/>
                </p:cNvSpPr>
                <p:nvPr/>
              </p:nvSpPr>
              <p:spPr bwMode="ltGray">
                <a:xfrm rot="6906312">
                  <a:off x="2224" y="2405"/>
                  <a:ext cx="226"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nvGrpSpPr>
          <p:cNvPr id="29699" name="Group 19"/>
          <p:cNvGrpSpPr>
            <a:grpSpLocks/>
          </p:cNvGrpSpPr>
          <p:nvPr/>
        </p:nvGrpSpPr>
        <p:grpSpPr bwMode="auto">
          <a:xfrm rot="-5400000">
            <a:off x="6951928" y="2750873"/>
            <a:ext cx="4043363" cy="1894417"/>
            <a:chOff x="564" y="1992"/>
            <a:chExt cx="2658" cy="984"/>
          </a:xfrm>
        </p:grpSpPr>
        <p:sp>
          <p:nvSpPr>
            <p:cNvPr id="76820" name="Freeform 20"/>
            <p:cNvSpPr>
              <a:spLocks/>
            </p:cNvSpPr>
            <p:nvPr/>
          </p:nvSpPr>
          <p:spPr bwMode="invGray">
            <a:xfrm>
              <a:off x="564" y="1999"/>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sp>
          <p:nvSpPr>
            <p:cNvPr id="76821" name="Freeform 21"/>
            <p:cNvSpPr>
              <a:spLocks/>
            </p:cNvSpPr>
            <p:nvPr/>
          </p:nvSpPr>
          <p:spPr bwMode="invGray">
            <a:xfrm>
              <a:off x="1756" y="1989"/>
              <a:ext cx="233"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sp>
          <p:nvSpPr>
            <p:cNvPr id="76822" name="Freeform 22"/>
            <p:cNvSpPr>
              <a:spLocks/>
            </p:cNvSpPr>
            <p:nvPr/>
          </p:nvSpPr>
          <p:spPr bwMode="invGray">
            <a:xfrm flipH="1">
              <a:off x="2028" y="2003"/>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grpSp>
      <p:grpSp>
        <p:nvGrpSpPr>
          <p:cNvPr id="29700" name="Group 23"/>
          <p:cNvGrpSpPr>
            <a:grpSpLocks/>
          </p:cNvGrpSpPr>
          <p:nvPr/>
        </p:nvGrpSpPr>
        <p:grpSpPr bwMode="auto">
          <a:xfrm>
            <a:off x="406400" y="3581401"/>
            <a:ext cx="696384" cy="398463"/>
            <a:chOff x="2180" y="1267"/>
            <a:chExt cx="1350" cy="1030"/>
          </a:xfrm>
        </p:grpSpPr>
        <p:sp>
          <p:nvSpPr>
            <p:cNvPr id="76824" name="Oval 24"/>
            <p:cNvSpPr>
              <a:spLocks noChangeArrowheads="1"/>
            </p:cNvSpPr>
            <p:nvPr/>
          </p:nvSpPr>
          <p:spPr bwMode="gray">
            <a:xfrm>
              <a:off x="2299" y="1267"/>
              <a:ext cx="1022" cy="1030"/>
            </a:xfrm>
            <a:prstGeom prst="ellipse">
              <a:avLst/>
            </a:prstGeom>
            <a:gradFill rotWithShape="0">
              <a:gsLst>
                <a:gs pos="0">
                  <a:schemeClr val="folHlink">
                    <a:gamma/>
                    <a:shade val="66275"/>
                    <a:invGamma/>
                  </a:schemeClr>
                </a:gs>
                <a:gs pos="50000">
                  <a:schemeClr val="folHlink"/>
                </a:gs>
                <a:gs pos="100000">
                  <a:schemeClr val="folHlink">
                    <a:gamma/>
                    <a:shade val="66275"/>
                    <a:invGamma/>
                  </a:schemeClr>
                </a:gs>
              </a:gsLst>
              <a:lin ang="2700000" scaled="1"/>
            </a:gradFill>
            <a:ln w="28575">
              <a:solidFill>
                <a:srgbClr val="EAEAEA"/>
              </a:solidFill>
              <a:round/>
              <a:headEnd/>
              <a:tailEnd/>
            </a:ln>
            <a:effectLst/>
          </p:spPr>
          <p:txBody>
            <a:bodyPr wrap="none" anchor="ctr"/>
            <a:lstStyle/>
            <a:p>
              <a:pPr>
                <a:defRPr/>
              </a:pPr>
              <a:endParaRPr lang="en-US">
                <a:latin typeface="Verdana" pitchFamily="34" charset="0"/>
                <a:ea typeface="+mn-ea"/>
                <a:cs typeface="+mn-cs"/>
              </a:endParaRPr>
            </a:p>
          </p:txBody>
        </p:sp>
        <p:grpSp>
          <p:nvGrpSpPr>
            <p:cNvPr id="29722" name="Group 25"/>
            <p:cNvGrpSpPr>
              <a:grpSpLocks/>
            </p:cNvGrpSpPr>
            <p:nvPr/>
          </p:nvGrpSpPr>
          <p:grpSpPr bwMode="auto">
            <a:xfrm rot="10082854">
              <a:off x="2180" y="2013"/>
              <a:ext cx="926" cy="237"/>
              <a:chOff x="2598" y="1026"/>
              <a:chExt cx="957" cy="242"/>
            </a:xfrm>
          </p:grpSpPr>
          <p:grpSp>
            <p:nvGrpSpPr>
              <p:cNvPr id="29746" name="Group 26"/>
              <p:cNvGrpSpPr>
                <a:grpSpLocks/>
              </p:cNvGrpSpPr>
              <p:nvPr/>
            </p:nvGrpSpPr>
            <p:grpSpPr bwMode="auto">
              <a:xfrm rot="-9970459" flipH="1" flipV="1">
                <a:off x="2598" y="1026"/>
                <a:ext cx="957" cy="242"/>
                <a:chOff x="2532" y="1051"/>
                <a:chExt cx="893" cy="246"/>
              </a:xfrm>
            </p:grpSpPr>
            <p:grpSp>
              <p:nvGrpSpPr>
                <p:cNvPr id="29758" name="Group 27"/>
                <p:cNvGrpSpPr>
                  <a:grpSpLocks/>
                </p:cNvGrpSpPr>
                <p:nvPr/>
              </p:nvGrpSpPr>
              <p:grpSpPr bwMode="auto">
                <a:xfrm>
                  <a:off x="2532" y="1051"/>
                  <a:ext cx="743" cy="185"/>
                  <a:chOff x="1565" y="2568"/>
                  <a:chExt cx="1118" cy="279"/>
                </a:xfrm>
              </p:grpSpPr>
              <p:sp>
                <p:nvSpPr>
                  <p:cNvPr id="8258" name="AutoShape 28"/>
                  <p:cNvSpPr>
                    <a:spLocks noChangeArrowheads="1"/>
                  </p:cNvSpPr>
                  <p:nvPr/>
                </p:nvSpPr>
                <p:spPr bwMode="gray">
                  <a:xfrm rot="5263130">
                    <a:off x="2044" y="2491"/>
                    <a:ext cx="340" cy="87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9" name="AutoShape 29"/>
                  <p:cNvSpPr>
                    <a:spLocks noChangeArrowheads="1"/>
                  </p:cNvSpPr>
                  <p:nvPr/>
                </p:nvSpPr>
                <p:spPr bwMode="gray">
                  <a:xfrm rot="6078281">
                    <a:off x="2187" y="2498"/>
                    <a:ext cx="353" cy="86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60" name="AutoShape 30"/>
                  <p:cNvSpPr>
                    <a:spLocks noChangeArrowheads="1"/>
                  </p:cNvSpPr>
                  <p:nvPr/>
                </p:nvSpPr>
                <p:spPr bwMode="gray">
                  <a:xfrm rot="6373927">
                    <a:off x="2254" y="2541"/>
                    <a:ext cx="34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61" name="AutoShape 31"/>
                  <p:cNvSpPr>
                    <a:spLocks noChangeArrowheads="1"/>
                  </p:cNvSpPr>
                  <p:nvPr/>
                </p:nvSpPr>
                <p:spPr bwMode="gray">
                  <a:xfrm rot="6906312">
                    <a:off x="2288" y="2615"/>
                    <a:ext cx="443"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59" name="Group 32"/>
                <p:cNvGrpSpPr>
                  <a:grpSpLocks/>
                </p:cNvGrpSpPr>
                <p:nvPr/>
              </p:nvGrpSpPr>
              <p:grpSpPr bwMode="auto">
                <a:xfrm rot="1353540">
                  <a:off x="2682" y="1111"/>
                  <a:ext cx="743" cy="186"/>
                  <a:chOff x="1565" y="2568"/>
                  <a:chExt cx="1118" cy="279"/>
                </a:xfrm>
              </p:grpSpPr>
              <p:sp>
                <p:nvSpPr>
                  <p:cNvPr id="8254" name="AutoShape 33"/>
                  <p:cNvSpPr>
                    <a:spLocks noChangeArrowheads="1"/>
                  </p:cNvSpPr>
                  <p:nvPr/>
                </p:nvSpPr>
                <p:spPr bwMode="gray">
                  <a:xfrm rot="5263130">
                    <a:off x="1859" y="2275"/>
                    <a:ext cx="230"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5" name="AutoShape 34"/>
                  <p:cNvSpPr>
                    <a:spLocks noChangeArrowheads="1"/>
                  </p:cNvSpPr>
                  <p:nvPr/>
                </p:nvSpPr>
                <p:spPr bwMode="gray">
                  <a:xfrm rot="6078281">
                    <a:off x="2025" y="2270"/>
                    <a:ext cx="243" cy="840"/>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6" name="AutoShape 35"/>
                  <p:cNvSpPr>
                    <a:spLocks noChangeArrowheads="1"/>
                  </p:cNvSpPr>
                  <p:nvPr/>
                </p:nvSpPr>
                <p:spPr bwMode="gray">
                  <a:xfrm rot="6373927">
                    <a:off x="2133" y="2287"/>
                    <a:ext cx="236" cy="822"/>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7" name="AutoShape 36"/>
                  <p:cNvSpPr>
                    <a:spLocks noChangeArrowheads="1"/>
                  </p:cNvSpPr>
                  <p:nvPr/>
                </p:nvSpPr>
                <p:spPr bwMode="gray">
                  <a:xfrm rot="6906312">
                    <a:off x="2300" y="2379"/>
                    <a:ext cx="30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nvGrpSpPr>
              <p:cNvPr id="29747" name="Group 37"/>
              <p:cNvGrpSpPr>
                <a:grpSpLocks/>
              </p:cNvGrpSpPr>
              <p:nvPr/>
            </p:nvGrpSpPr>
            <p:grpSpPr bwMode="auto">
              <a:xfrm rot="-9970459" flipH="1" flipV="1">
                <a:off x="2688" y="1056"/>
                <a:ext cx="784" cy="198"/>
                <a:chOff x="2532" y="1051"/>
                <a:chExt cx="893" cy="246"/>
              </a:xfrm>
            </p:grpSpPr>
            <p:grpSp>
              <p:nvGrpSpPr>
                <p:cNvPr id="29748" name="Group 38"/>
                <p:cNvGrpSpPr>
                  <a:grpSpLocks/>
                </p:cNvGrpSpPr>
                <p:nvPr/>
              </p:nvGrpSpPr>
              <p:grpSpPr bwMode="auto">
                <a:xfrm>
                  <a:off x="2532" y="1051"/>
                  <a:ext cx="743" cy="185"/>
                  <a:chOff x="1565" y="2568"/>
                  <a:chExt cx="1118" cy="279"/>
                </a:xfrm>
              </p:grpSpPr>
              <p:sp>
                <p:nvSpPr>
                  <p:cNvPr id="8248" name="AutoShape 39"/>
                  <p:cNvSpPr>
                    <a:spLocks noChangeArrowheads="1"/>
                  </p:cNvSpPr>
                  <p:nvPr/>
                </p:nvSpPr>
                <p:spPr bwMode="gray">
                  <a:xfrm rot="5263130">
                    <a:off x="2444" y="2498"/>
                    <a:ext cx="369"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9" name="AutoShape 40"/>
                  <p:cNvSpPr>
                    <a:spLocks noChangeArrowheads="1"/>
                  </p:cNvSpPr>
                  <p:nvPr/>
                </p:nvSpPr>
                <p:spPr bwMode="gray">
                  <a:xfrm rot="6078281">
                    <a:off x="2624" y="2512"/>
                    <a:ext cx="330"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0" name="AutoShape 41"/>
                  <p:cNvSpPr>
                    <a:spLocks noChangeArrowheads="1"/>
                  </p:cNvSpPr>
                  <p:nvPr/>
                </p:nvSpPr>
                <p:spPr bwMode="gray">
                  <a:xfrm rot="6373927">
                    <a:off x="2629" y="2571"/>
                    <a:ext cx="338"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1" name="AutoShape 42"/>
                  <p:cNvSpPr>
                    <a:spLocks noChangeArrowheads="1"/>
                  </p:cNvSpPr>
                  <p:nvPr/>
                </p:nvSpPr>
                <p:spPr bwMode="gray">
                  <a:xfrm rot="6906312">
                    <a:off x="2741" y="2594"/>
                    <a:ext cx="385"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49" name="Group 43"/>
                <p:cNvGrpSpPr>
                  <a:grpSpLocks/>
                </p:cNvGrpSpPr>
                <p:nvPr/>
              </p:nvGrpSpPr>
              <p:grpSpPr bwMode="auto">
                <a:xfrm rot="1353540">
                  <a:off x="2682" y="1111"/>
                  <a:ext cx="743" cy="186"/>
                  <a:chOff x="1565" y="2568"/>
                  <a:chExt cx="1118" cy="279"/>
                </a:xfrm>
              </p:grpSpPr>
              <p:sp>
                <p:nvSpPr>
                  <p:cNvPr id="8244" name="AutoShape 44"/>
                  <p:cNvSpPr>
                    <a:spLocks noChangeArrowheads="1"/>
                  </p:cNvSpPr>
                  <p:nvPr/>
                </p:nvSpPr>
                <p:spPr bwMode="gray">
                  <a:xfrm rot="5263130">
                    <a:off x="2408" y="2298"/>
                    <a:ext cx="289" cy="850"/>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5" name="AutoShape 45"/>
                  <p:cNvSpPr>
                    <a:spLocks noChangeArrowheads="1"/>
                  </p:cNvSpPr>
                  <p:nvPr/>
                </p:nvSpPr>
                <p:spPr bwMode="gray">
                  <a:xfrm rot="6078281">
                    <a:off x="2552" y="2306"/>
                    <a:ext cx="305" cy="858"/>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6" name="AutoShape 46"/>
                  <p:cNvSpPr>
                    <a:spLocks noChangeArrowheads="1"/>
                  </p:cNvSpPr>
                  <p:nvPr/>
                </p:nvSpPr>
                <p:spPr bwMode="gray">
                  <a:xfrm rot="6373927">
                    <a:off x="2621" y="2303"/>
                    <a:ext cx="305"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7" name="AutoShape 47"/>
                  <p:cNvSpPr>
                    <a:spLocks noChangeArrowheads="1"/>
                  </p:cNvSpPr>
                  <p:nvPr/>
                </p:nvSpPr>
                <p:spPr bwMode="gray">
                  <a:xfrm rot="6906312">
                    <a:off x="2663" y="2452"/>
                    <a:ext cx="305"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nvGrpSpPr>
            <p:cNvPr id="29723" name="Group 48"/>
            <p:cNvGrpSpPr>
              <a:grpSpLocks/>
            </p:cNvGrpSpPr>
            <p:nvPr/>
          </p:nvGrpSpPr>
          <p:grpSpPr bwMode="auto">
            <a:xfrm>
              <a:off x="2604" y="1361"/>
              <a:ext cx="926" cy="237"/>
              <a:chOff x="2598" y="1026"/>
              <a:chExt cx="957" cy="242"/>
            </a:xfrm>
          </p:grpSpPr>
          <p:grpSp>
            <p:nvGrpSpPr>
              <p:cNvPr id="29724" name="Group 49"/>
              <p:cNvGrpSpPr>
                <a:grpSpLocks/>
              </p:cNvGrpSpPr>
              <p:nvPr/>
            </p:nvGrpSpPr>
            <p:grpSpPr bwMode="auto">
              <a:xfrm rot="-9970459" flipH="1" flipV="1">
                <a:off x="2598" y="1026"/>
                <a:ext cx="957" cy="242"/>
                <a:chOff x="2532" y="1051"/>
                <a:chExt cx="893" cy="246"/>
              </a:xfrm>
            </p:grpSpPr>
            <p:grpSp>
              <p:nvGrpSpPr>
                <p:cNvPr id="29736" name="Group 50"/>
                <p:cNvGrpSpPr>
                  <a:grpSpLocks/>
                </p:cNvGrpSpPr>
                <p:nvPr/>
              </p:nvGrpSpPr>
              <p:grpSpPr bwMode="auto">
                <a:xfrm>
                  <a:off x="2532" y="1051"/>
                  <a:ext cx="743" cy="185"/>
                  <a:chOff x="1565" y="2568"/>
                  <a:chExt cx="1118" cy="279"/>
                </a:xfrm>
              </p:grpSpPr>
              <p:sp>
                <p:nvSpPr>
                  <p:cNvPr id="8236" name="AutoShape 51"/>
                  <p:cNvSpPr>
                    <a:spLocks noChangeArrowheads="1"/>
                  </p:cNvSpPr>
                  <p:nvPr/>
                </p:nvSpPr>
                <p:spPr bwMode="gray">
                  <a:xfrm rot="5263130">
                    <a:off x="1383" y="1956"/>
                    <a:ext cx="360"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7" name="AutoShape 52"/>
                  <p:cNvSpPr>
                    <a:spLocks noChangeArrowheads="1"/>
                  </p:cNvSpPr>
                  <p:nvPr/>
                </p:nvSpPr>
                <p:spPr bwMode="gray">
                  <a:xfrm rot="6078281">
                    <a:off x="1515" y="1973"/>
                    <a:ext cx="366"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8" name="AutoShape 53"/>
                  <p:cNvSpPr>
                    <a:spLocks noChangeArrowheads="1"/>
                  </p:cNvSpPr>
                  <p:nvPr/>
                </p:nvSpPr>
                <p:spPr bwMode="gray">
                  <a:xfrm rot="6373927">
                    <a:off x="1669" y="2002"/>
                    <a:ext cx="385"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9" name="AutoShape 54"/>
                  <p:cNvSpPr>
                    <a:spLocks noChangeArrowheads="1"/>
                  </p:cNvSpPr>
                  <p:nvPr/>
                </p:nvSpPr>
                <p:spPr bwMode="gray">
                  <a:xfrm rot="6906312">
                    <a:off x="1738" y="2012"/>
                    <a:ext cx="353" cy="869"/>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37" name="Group 55"/>
                <p:cNvGrpSpPr>
                  <a:grpSpLocks/>
                </p:cNvGrpSpPr>
                <p:nvPr/>
              </p:nvGrpSpPr>
              <p:grpSpPr bwMode="auto">
                <a:xfrm rot="1353540">
                  <a:off x="2682" y="1111"/>
                  <a:ext cx="743" cy="186"/>
                  <a:chOff x="1565" y="2568"/>
                  <a:chExt cx="1118" cy="279"/>
                </a:xfrm>
              </p:grpSpPr>
              <p:sp>
                <p:nvSpPr>
                  <p:cNvPr id="8232" name="AutoShape 56"/>
                  <p:cNvSpPr>
                    <a:spLocks noChangeArrowheads="1"/>
                  </p:cNvSpPr>
                  <p:nvPr/>
                </p:nvSpPr>
                <p:spPr bwMode="gray">
                  <a:xfrm rot="5263130">
                    <a:off x="1291" y="2191"/>
                    <a:ext cx="307"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3" name="AutoShape 57"/>
                  <p:cNvSpPr>
                    <a:spLocks noChangeArrowheads="1"/>
                  </p:cNvSpPr>
                  <p:nvPr/>
                </p:nvSpPr>
                <p:spPr bwMode="gray">
                  <a:xfrm rot="6078281">
                    <a:off x="1564" y="2292"/>
                    <a:ext cx="30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4" name="AutoShape 58"/>
                  <p:cNvSpPr>
                    <a:spLocks noChangeArrowheads="1"/>
                  </p:cNvSpPr>
                  <p:nvPr/>
                </p:nvSpPr>
                <p:spPr bwMode="gray">
                  <a:xfrm rot="6373927">
                    <a:off x="1592" y="2269"/>
                    <a:ext cx="262"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5" name="AutoShape 59"/>
                  <p:cNvSpPr>
                    <a:spLocks noChangeArrowheads="1"/>
                  </p:cNvSpPr>
                  <p:nvPr/>
                </p:nvSpPr>
                <p:spPr bwMode="gray">
                  <a:xfrm rot="6906312">
                    <a:off x="1723" y="2330"/>
                    <a:ext cx="268"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nvGrpSpPr>
              <p:cNvPr id="29725" name="Group 60"/>
              <p:cNvGrpSpPr>
                <a:grpSpLocks/>
              </p:cNvGrpSpPr>
              <p:nvPr/>
            </p:nvGrpSpPr>
            <p:grpSpPr bwMode="auto">
              <a:xfrm rot="-9970459" flipH="1" flipV="1">
                <a:off x="2688" y="1056"/>
                <a:ext cx="784" cy="198"/>
                <a:chOff x="2532" y="1051"/>
                <a:chExt cx="893" cy="246"/>
              </a:xfrm>
            </p:grpSpPr>
            <p:grpSp>
              <p:nvGrpSpPr>
                <p:cNvPr id="29726" name="Group 61"/>
                <p:cNvGrpSpPr>
                  <a:grpSpLocks/>
                </p:cNvGrpSpPr>
                <p:nvPr/>
              </p:nvGrpSpPr>
              <p:grpSpPr bwMode="auto">
                <a:xfrm>
                  <a:off x="2532" y="1051"/>
                  <a:ext cx="743" cy="185"/>
                  <a:chOff x="1565" y="2568"/>
                  <a:chExt cx="1118" cy="279"/>
                </a:xfrm>
              </p:grpSpPr>
              <p:sp>
                <p:nvSpPr>
                  <p:cNvPr id="8226" name="AutoShape 62"/>
                  <p:cNvSpPr>
                    <a:spLocks noChangeArrowheads="1"/>
                  </p:cNvSpPr>
                  <p:nvPr/>
                </p:nvSpPr>
                <p:spPr bwMode="gray">
                  <a:xfrm rot="5263130">
                    <a:off x="1297" y="1886"/>
                    <a:ext cx="330"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7" name="AutoShape 63"/>
                  <p:cNvSpPr>
                    <a:spLocks noChangeArrowheads="1"/>
                  </p:cNvSpPr>
                  <p:nvPr/>
                </p:nvSpPr>
                <p:spPr bwMode="gray">
                  <a:xfrm rot="6078281">
                    <a:off x="1491" y="1911"/>
                    <a:ext cx="369"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8" name="AutoShape 64"/>
                  <p:cNvSpPr>
                    <a:spLocks noChangeArrowheads="1"/>
                  </p:cNvSpPr>
                  <p:nvPr/>
                </p:nvSpPr>
                <p:spPr bwMode="gray">
                  <a:xfrm rot="6373927">
                    <a:off x="1549" y="1949"/>
                    <a:ext cx="361"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9" name="AutoShape 65"/>
                  <p:cNvSpPr>
                    <a:spLocks noChangeArrowheads="1"/>
                  </p:cNvSpPr>
                  <p:nvPr/>
                </p:nvSpPr>
                <p:spPr bwMode="gray">
                  <a:xfrm rot="6906312">
                    <a:off x="1741" y="1985"/>
                    <a:ext cx="369"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27" name="Group 66"/>
                <p:cNvGrpSpPr>
                  <a:grpSpLocks/>
                </p:cNvGrpSpPr>
                <p:nvPr/>
              </p:nvGrpSpPr>
              <p:grpSpPr bwMode="auto">
                <a:xfrm rot="1353540">
                  <a:off x="2682" y="1111"/>
                  <a:ext cx="743" cy="186"/>
                  <a:chOff x="1565" y="2568"/>
                  <a:chExt cx="1118" cy="279"/>
                </a:xfrm>
              </p:grpSpPr>
              <p:sp>
                <p:nvSpPr>
                  <p:cNvPr id="8222" name="AutoShape 67"/>
                  <p:cNvSpPr>
                    <a:spLocks noChangeArrowheads="1"/>
                  </p:cNvSpPr>
                  <p:nvPr/>
                </p:nvSpPr>
                <p:spPr bwMode="gray">
                  <a:xfrm rot="5263130">
                    <a:off x="1809" y="2205"/>
                    <a:ext cx="234" cy="814"/>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3" name="AutoShape 68"/>
                  <p:cNvSpPr>
                    <a:spLocks noChangeArrowheads="1"/>
                  </p:cNvSpPr>
                  <p:nvPr/>
                </p:nvSpPr>
                <p:spPr bwMode="gray">
                  <a:xfrm rot="6078281">
                    <a:off x="1636" y="2091"/>
                    <a:ext cx="258"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4" name="AutoShape 69"/>
                  <p:cNvSpPr>
                    <a:spLocks noChangeArrowheads="1"/>
                  </p:cNvSpPr>
                  <p:nvPr/>
                </p:nvSpPr>
                <p:spPr bwMode="gray">
                  <a:xfrm rot="6373927">
                    <a:off x="1579" y="2023"/>
                    <a:ext cx="250"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5" name="AutoShape 70"/>
                  <p:cNvSpPr>
                    <a:spLocks noChangeArrowheads="1"/>
                  </p:cNvSpPr>
                  <p:nvPr/>
                </p:nvSpPr>
                <p:spPr bwMode="gray">
                  <a:xfrm rot="6906312">
                    <a:off x="1760" y="2116"/>
                    <a:ext cx="242"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cxnSp>
        <p:nvCxnSpPr>
          <p:cNvPr id="29701" name="AutoShape 71"/>
          <p:cNvCxnSpPr>
            <a:cxnSpLocks noChangeShapeType="1"/>
            <a:stCxn id="76824" idx="0"/>
          </p:cNvCxnSpPr>
          <p:nvPr/>
        </p:nvCxnSpPr>
        <p:spPr bwMode="auto">
          <a:xfrm rot="-5400000">
            <a:off x="478103" y="2419616"/>
            <a:ext cx="1401763" cy="89323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72"/>
          <p:cNvCxnSpPr>
            <a:cxnSpLocks noChangeShapeType="1"/>
            <a:stCxn id="76824" idx="4"/>
          </p:cNvCxnSpPr>
          <p:nvPr/>
        </p:nvCxnSpPr>
        <p:spPr bwMode="auto">
          <a:xfrm rot="16200000" flipH="1">
            <a:off x="481278" y="4245241"/>
            <a:ext cx="1395413" cy="89323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0" name="Line 73"/>
          <p:cNvSpPr>
            <a:spLocks noChangeShapeType="1"/>
          </p:cNvSpPr>
          <p:nvPr/>
        </p:nvSpPr>
        <p:spPr bwMode="auto">
          <a:xfrm>
            <a:off x="1016000" y="3810000"/>
            <a:ext cx="601133" cy="0"/>
          </a:xfrm>
          <a:prstGeom prst="line">
            <a:avLst/>
          </a:prstGeom>
          <a:noFill/>
          <a:ln w="19050">
            <a:solidFill>
              <a:schemeClr val="tx1"/>
            </a:solidFill>
            <a:round/>
            <a:headEnd/>
            <a:tailEnd type="triangle" w="med" len="med"/>
          </a:ln>
        </p:spPr>
        <p:txBody>
          <a:bodyPr/>
          <a:lstStyle/>
          <a:p>
            <a:pPr>
              <a:defRPr/>
            </a:pPr>
            <a:endParaRPr lang="en-US">
              <a:latin typeface="Verdana" pitchFamily="34" charset="0"/>
              <a:ea typeface="+mn-ea"/>
              <a:cs typeface="+mn-cs"/>
            </a:endParaRPr>
          </a:p>
        </p:txBody>
      </p:sp>
      <p:grpSp>
        <p:nvGrpSpPr>
          <p:cNvPr id="29704" name="Group 74"/>
          <p:cNvGrpSpPr>
            <a:grpSpLocks/>
          </p:cNvGrpSpPr>
          <p:nvPr/>
        </p:nvGrpSpPr>
        <p:grpSpPr bwMode="auto">
          <a:xfrm>
            <a:off x="1625600" y="1371601"/>
            <a:ext cx="7112000" cy="1355725"/>
            <a:chOff x="2289" y="1260"/>
            <a:chExt cx="1455" cy="672"/>
          </a:xfrm>
        </p:grpSpPr>
        <p:sp>
          <p:nvSpPr>
            <p:cNvPr id="76875" name="AutoShape 75"/>
            <p:cNvSpPr>
              <a:spLocks noChangeArrowheads="1"/>
            </p:cNvSpPr>
            <p:nvPr/>
          </p:nvSpPr>
          <p:spPr bwMode="ltGray">
            <a:xfrm>
              <a:off x="2289" y="1260"/>
              <a:ext cx="1335" cy="672"/>
            </a:xfrm>
            <a:prstGeom prst="roundRect">
              <a:avLst>
                <a:gd name="adj" fmla="val 11921"/>
              </a:avLst>
            </a:prstGeom>
            <a:gradFill rotWithShape="1">
              <a:gsLst>
                <a:gs pos="0">
                  <a:schemeClr val="accent2"/>
                </a:gs>
                <a:gs pos="100000">
                  <a:srgbClr val="246BB2"/>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20" name="Picture 76"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289" y="1372"/>
              <a:ext cx="145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5" name="Group 77"/>
          <p:cNvGrpSpPr>
            <a:grpSpLocks/>
          </p:cNvGrpSpPr>
          <p:nvPr/>
        </p:nvGrpSpPr>
        <p:grpSpPr bwMode="auto">
          <a:xfrm>
            <a:off x="1625600" y="3048000"/>
            <a:ext cx="6604000" cy="1447800"/>
            <a:chOff x="1108" y="2228"/>
            <a:chExt cx="2518" cy="672"/>
          </a:xfrm>
        </p:grpSpPr>
        <p:sp>
          <p:nvSpPr>
            <p:cNvPr id="76878" name="AutoShape 78"/>
            <p:cNvSpPr>
              <a:spLocks noChangeArrowheads="1"/>
            </p:cNvSpPr>
            <p:nvPr/>
          </p:nvSpPr>
          <p:spPr bwMode="ltGray">
            <a:xfrm>
              <a:off x="1108" y="2228"/>
              <a:ext cx="2518" cy="672"/>
            </a:xfrm>
            <a:prstGeom prst="roundRect">
              <a:avLst>
                <a:gd name="adj" fmla="val 11921"/>
              </a:avLst>
            </a:prstGeom>
            <a:gradFill rotWithShape="1">
              <a:gsLst>
                <a:gs pos="0">
                  <a:schemeClr val="accent1"/>
                </a:gs>
                <a:gs pos="100000">
                  <a:srgbClr val="408F5A"/>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18" name="Picture 79"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6" name="Group 80"/>
          <p:cNvGrpSpPr>
            <a:grpSpLocks/>
          </p:cNvGrpSpPr>
          <p:nvPr/>
        </p:nvGrpSpPr>
        <p:grpSpPr bwMode="auto">
          <a:xfrm>
            <a:off x="1625600" y="4800600"/>
            <a:ext cx="6604000" cy="1524000"/>
            <a:chOff x="2289" y="3198"/>
            <a:chExt cx="1339" cy="672"/>
          </a:xfrm>
        </p:grpSpPr>
        <p:sp>
          <p:nvSpPr>
            <p:cNvPr id="76881" name="AutoShape 81"/>
            <p:cNvSpPr>
              <a:spLocks noChangeArrowheads="1"/>
            </p:cNvSpPr>
            <p:nvPr/>
          </p:nvSpPr>
          <p:spPr bwMode="ltGray">
            <a:xfrm>
              <a:off x="2293" y="3198"/>
              <a:ext cx="1335" cy="672"/>
            </a:xfrm>
            <a:prstGeom prst="roundRect">
              <a:avLst>
                <a:gd name="adj" fmla="val 11921"/>
              </a:avLst>
            </a:prstGeom>
            <a:gradFill rotWithShape="1">
              <a:gsLst>
                <a:gs pos="0">
                  <a:schemeClr val="hlink"/>
                </a:gs>
                <a:gs pos="100000">
                  <a:srgbClr val="4747B2"/>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16" name="Picture 82"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289" y="3234"/>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4" name="Rectangle 85"/>
          <p:cNvSpPr>
            <a:spLocks noChangeArrowheads="1"/>
          </p:cNvSpPr>
          <p:nvPr/>
        </p:nvSpPr>
        <p:spPr bwMode="auto">
          <a:xfrm>
            <a:off x="2235201" y="4876800"/>
            <a:ext cx="2595033" cy="369888"/>
          </a:xfrm>
          <a:prstGeom prst="rect">
            <a:avLst/>
          </a:prstGeom>
          <a:noFill/>
          <a:ln w="9525">
            <a:noFill/>
            <a:miter lim="800000"/>
            <a:headEnd/>
            <a:tailEnd/>
          </a:ln>
        </p:spPr>
        <p:txBody>
          <a:bodyPr>
            <a:spAutoFit/>
          </a:bodyPr>
          <a:lstStyle/>
          <a:p>
            <a:pPr algn="ctr">
              <a:defRPr/>
            </a:pPr>
            <a:r>
              <a:rPr lang="en-US">
                <a:solidFill>
                  <a:srgbClr val="FFFFFF"/>
                </a:solidFill>
                <a:effectLst>
                  <a:outerShdw blurRad="38100" dist="38100" dir="2700000" algn="tl">
                    <a:srgbClr val="DDDDDD"/>
                  </a:outerShdw>
                </a:effectLst>
                <a:cs typeface="+mn-cs"/>
              </a:rPr>
              <a:t> </a:t>
            </a:r>
          </a:p>
        </p:txBody>
      </p:sp>
      <p:sp>
        <p:nvSpPr>
          <p:cNvPr id="8205" name="Rectangle 87"/>
          <p:cNvSpPr>
            <a:spLocks noChangeArrowheads="1"/>
          </p:cNvSpPr>
          <p:nvPr/>
        </p:nvSpPr>
        <p:spPr bwMode="auto">
          <a:xfrm>
            <a:off x="9937752" y="3276601"/>
            <a:ext cx="2254249" cy="830263"/>
          </a:xfrm>
          <a:prstGeom prst="rect">
            <a:avLst/>
          </a:prstGeom>
          <a:noFill/>
          <a:ln w="9525">
            <a:noFill/>
            <a:miter lim="800000"/>
            <a:headEnd/>
            <a:tailEnd/>
          </a:ln>
        </p:spPr>
        <p:txBody>
          <a:bodyPr>
            <a:spAutoFit/>
          </a:bodyPr>
          <a:lstStyle/>
          <a:p>
            <a:pPr algn="ctr">
              <a:defRPr/>
            </a:pPr>
            <a:r>
              <a:rPr lang="en-US" sz="2400" b="1" dirty="0" err="1">
                <a:solidFill>
                  <a:srgbClr val="FF0000"/>
                </a:solidFill>
                <a:effectLst>
                  <a:outerShdw blurRad="38100" dist="38100" dir="2700000" algn="tl">
                    <a:srgbClr val="DDDDDD"/>
                  </a:outerShdw>
                </a:effectLst>
                <a:cs typeface="Times New Roman" charset="0"/>
              </a:rPr>
              <a:t>Hệ</a:t>
            </a:r>
            <a:r>
              <a:rPr lang="en-US" sz="2400" b="1" dirty="0">
                <a:solidFill>
                  <a:srgbClr val="FF0000"/>
                </a:solidFill>
                <a:effectLst>
                  <a:outerShdw blurRad="38100" dist="38100" dir="2700000" algn="tl">
                    <a:srgbClr val="DDDDDD"/>
                  </a:outerShdw>
                </a:effectLst>
                <a:cs typeface="Times New Roman" charset="0"/>
              </a:rPr>
              <a:t> </a:t>
            </a:r>
            <a:r>
              <a:rPr lang="en-US" sz="2400" b="1" dirty="0" err="1">
                <a:solidFill>
                  <a:srgbClr val="FF0000"/>
                </a:solidFill>
                <a:effectLst>
                  <a:outerShdw blurRad="38100" dist="38100" dir="2700000" algn="tl">
                    <a:srgbClr val="DDDDDD"/>
                  </a:outerShdw>
                </a:effectLst>
                <a:cs typeface="Times New Roman" charset="0"/>
              </a:rPr>
              <a:t>thống</a:t>
            </a:r>
            <a:r>
              <a:rPr lang="en-US" sz="2400" b="1" dirty="0">
                <a:solidFill>
                  <a:srgbClr val="FF0000"/>
                </a:solidFill>
                <a:effectLst>
                  <a:outerShdw blurRad="38100" dist="38100" dir="2700000" algn="tl">
                    <a:srgbClr val="DDDDDD"/>
                  </a:outerShdw>
                </a:effectLst>
                <a:cs typeface="Times New Roman" charset="0"/>
              </a:rPr>
              <a:t> VHDN</a:t>
            </a:r>
          </a:p>
        </p:txBody>
      </p:sp>
      <p:sp>
        <p:nvSpPr>
          <p:cNvPr id="8206" name="Rectangle 92"/>
          <p:cNvSpPr>
            <a:spLocks noChangeArrowheads="1"/>
          </p:cNvSpPr>
          <p:nvPr/>
        </p:nvSpPr>
        <p:spPr bwMode="auto">
          <a:xfrm>
            <a:off x="1625600" y="1371600"/>
            <a:ext cx="6502400" cy="1107996"/>
          </a:xfrm>
          <a:prstGeom prst="rect">
            <a:avLst/>
          </a:prstGeom>
          <a:noFill/>
          <a:ln w="9525">
            <a:noFill/>
            <a:miter lim="800000"/>
            <a:headEnd/>
            <a:tailEnd/>
          </a:ln>
        </p:spPr>
        <p:txBody>
          <a:bodyPr>
            <a:spAutoFit/>
          </a:bodyPr>
          <a:lstStyle/>
          <a:p>
            <a:pPr algn="just">
              <a:defRPr/>
            </a:pPr>
            <a:r>
              <a:rPr lang="en-US" sz="2200" b="1" dirty="0" err="1">
                <a:solidFill>
                  <a:schemeClr val="bg1"/>
                </a:solidFill>
                <a:effectLst>
                  <a:outerShdw blurRad="38100" dist="38100" dir="2700000" algn="tl">
                    <a:srgbClr val="DDDDDD"/>
                  </a:outerShdw>
                </a:effectLst>
                <a:cs typeface="Times New Roman" charset="0"/>
              </a:rPr>
              <a:t>Đ</a:t>
            </a:r>
            <a:r>
              <a:rPr lang="vi-VN" sz="2200" b="1" dirty="0">
                <a:solidFill>
                  <a:schemeClr val="bg1"/>
                </a:solidFill>
                <a:effectLst>
                  <a:outerShdw blurRad="38100" dist="38100" dir="2700000" algn="tl">
                    <a:srgbClr val="DDDDDD"/>
                  </a:outerShdw>
                </a:effectLst>
                <a:cs typeface="Times New Roman" charset="0"/>
              </a:rPr>
              <a:t>ó là những gì một người từ bên</a:t>
            </a:r>
            <a:r>
              <a:rPr lang="en-US" sz="2200" b="1" dirty="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ngoài </a:t>
            </a:r>
            <a:r>
              <a:rPr lang="en-US" sz="2200" b="1" dirty="0" smtClean="0">
                <a:solidFill>
                  <a:schemeClr val="bg1"/>
                </a:solidFill>
                <a:effectLst>
                  <a:outerShdw blurRad="38100" dist="38100" dir="2700000" algn="tl">
                    <a:srgbClr val="DDDDDD"/>
                  </a:outerShdw>
                </a:effectLst>
                <a:cs typeface="Times New Roman" charset="0"/>
              </a:rPr>
              <a:t>DN</a:t>
            </a:r>
            <a:r>
              <a:rPr lang="vi-VN" sz="2200" b="1" dirty="0" smtClean="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có thể nhìn thấy,nghe thấy hoặc</a:t>
            </a:r>
            <a:r>
              <a:rPr lang="en-US" sz="2200" b="1" dirty="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cảm nhận được khi tiếp xúc với </a:t>
            </a:r>
            <a:r>
              <a:rPr lang="en-US" sz="2200" b="1" dirty="0">
                <a:solidFill>
                  <a:schemeClr val="bg1"/>
                </a:solidFill>
                <a:effectLst>
                  <a:outerShdw blurRad="38100" dist="38100" dir="2700000" algn="tl">
                    <a:srgbClr val="DDDDDD"/>
                  </a:outerShdw>
                </a:effectLst>
                <a:cs typeface="Times New Roman" charset="0"/>
              </a:rPr>
              <a:t>DN - </a:t>
            </a:r>
            <a:r>
              <a:rPr lang="en-US" sz="2200" b="1" dirty="0" err="1">
                <a:solidFill>
                  <a:schemeClr val="bg1"/>
                </a:solidFill>
                <a:effectLst>
                  <a:outerShdw blurRad="38100" dist="38100" dir="2700000" algn="tl">
                    <a:srgbClr val="DDDDDD"/>
                  </a:outerShdw>
                </a:effectLst>
                <a:cs typeface="Times New Roman" charset="0"/>
              </a:rPr>
              <a:t>đó</a:t>
            </a:r>
            <a:r>
              <a:rPr lang="en-US" sz="2200" b="1" dirty="0">
                <a:solidFill>
                  <a:schemeClr val="bg1"/>
                </a:solidFill>
                <a:effectLst>
                  <a:outerShdw blurRad="38100" dist="38100" dir="2700000" algn="tl">
                    <a:srgbClr val="DDDDDD"/>
                  </a:outerShdw>
                </a:effectLst>
                <a:cs typeface="Times New Roman" charset="0"/>
              </a:rPr>
              <a:t> </a:t>
            </a:r>
            <a:r>
              <a:rPr lang="en-US" sz="2200" b="1" dirty="0" err="1">
                <a:solidFill>
                  <a:schemeClr val="bg1"/>
                </a:solidFill>
                <a:effectLst>
                  <a:outerShdw blurRad="38100" dist="38100" dir="2700000" algn="tl">
                    <a:srgbClr val="DDDDDD"/>
                  </a:outerShdw>
                </a:effectLst>
                <a:cs typeface="Times New Roman" charset="0"/>
              </a:rPr>
              <a:t>là</a:t>
            </a:r>
            <a:r>
              <a:rPr lang="en-US" sz="2200" b="1" dirty="0">
                <a:solidFill>
                  <a:schemeClr val="bg1"/>
                </a:solidFill>
                <a:effectLst>
                  <a:outerShdw blurRad="38100" dist="38100" dir="2700000" algn="tl">
                    <a:srgbClr val="DDDDDD"/>
                  </a:outerShdw>
                </a:effectLst>
                <a:cs typeface="Times New Roman" charset="0"/>
              </a:rPr>
              <a:t> c</a:t>
            </a:r>
            <a:r>
              <a:rPr lang="vi-VN" sz="2200" b="1" dirty="0">
                <a:solidFill>
                  <a:schemeClr val="bg1"/>
                </a:solidFill>
                <a:effectLst>
                  <a:outerShdw blurRad="38100" dist="38100" dir="2700000" algn="tl">
                    <a:srgbClr val="DDDDDD"/>
                  </a:outerShdw>
                </a:effectLst>
                <a:cs typeface="Times New Roman" charset="0"/>
              </a:rPr>
              <a:t>ác yếu tố hữu hình</a:t>
            </a:r>
            <a:r>
              <a:rPr lang="en-US" sz="2200" b="1" dirty="0">
                <a:solidFill>
                  <a:schemeClr val="bg1"/>
                </a:solidFill>
                <a:effectLst>
                  <a:outerShdw blurRad="38100" dist="38100" dir="2700000" algn="tl">
                    <a:srgbClr val="DDDDDD"/>
                  </a:outerShdw>
                </a:effectLst>
                <a:cs typeface="Times New Roman" charset="0"/>
              </a:rPr>
              <a:t>.</a:t>
            </a:r>
            <a:endParaRPr lang="en-US" sz="2200" b="1" dirty="0">
              <a:solidFill>
                <a:schemeClr val="bg1"/>
              </a:solidFill>
              <a:effectLst>
                <a:outerShdw blurRad="38100" dist="38100" dir="2700000" algn="tl">
                  <a:srgbClr val="DDDDDD"/>
                </a:outerShdw>
              </a:effectLst>
            </a:endParaRPr>
          </a:p>
        </p:txBody>
      </p:sp>
      <p:sp>
        <p:nvSpPr>
          <p:cNvPr id="8207" name="Rectangle 93"/>
          <p:cNvSpPr>
            <a:spLocks noChangeArrowheads="1"/>
          </p:cNvSpPr>
          <p:nvPr/>
        </p:nvSpPr>
        <p:spPr bwMode="auto">
          <a:xfrm>
            <a:off x="1727200" y="3200401"/>
            <a:ext cx="6241008" cy="1108075"/>
          </a:xfrm>
          <a:prstGeom prst="rect">
            <a:avLst/>
          </a:prstGeom>
          <a:noFill/>
          <a:ln w="9525">
            <a:noFill/>
            <a:miter lim="800000"/>
            <a:headEnd/>
            <a:tailEnd/>
          </a:ln>
        </p:spPr>
        <p:txBody>
          <a:bodyPr wrap="square">
            <a:spAutoFit/>
          </a:bodyPr>
          <a:lstStyle/>
          <a:p>
            <a:pPr algn="just">
              <a:defRPr/>
            </a:pPr>
            <a:r>
              <a:rPr lang="en-US" sz="2200" b="1" dirty="0">
                <a:solidFill>
                  <a:srgbClr val="FFFFFF"/>
                </a:solidFill>
                <a:effectLst>
                  <a:outerShdw blurRad="38100" dist="38100" dir="2700000" algn="tl">
                    <a:srgbClr val="DDDDDD"/>
                  </a:outerShdw>
                </a:effectLst>
                <a:cs typeface="Times New Roman" charset="0"/>
              </a:rPr>
              <a:t>N</a:t>
            </a:r>
            <a:r>
              <a:rPr lang="vi-VN" sz="2200" b="1" dirty="0">
                <a:solidFill>
                  <a:srgbClr val="FFFFFF"/>
                </a:solidFill>
                <a:effectLst>
                  <a:outerShdw blurRad="38100" dist="38100" dir="2700000" algn="tl">
                    <a:srgbClr val="DDDDDD"/>
                  </a:outerShdw>
                </a:effectLst>
                <a:cs typeface="Times New Roman" charset="0"/>
              </a:rPr>
              <a:t>hững giá trị được chấp nhận</a:t>
            </a:r>
            <a:r>
              <a:rPr lang="vi-VN" sz="2200" b="1" dirty="0" smtClean="0">
                <a:solidFill>
                  <a:srgbClr val="FFFFFF"/>
                </a:solidFill>
                <a:effectLst>
                  <a:outerShdw blurRad="38100" dist="38100" dir="2700000" algn="tl">
                    <a:srgbClr val="DDDDDD"/>
                  </a:outerShdw>
                </a:effectLst>
                <a:cs typeface="Times New Roman" charset="0"/>
              </a:rPr>
              <a:t>, bao gồm </a:t>
            </a:r>
            <a:r>
              <a:rPr lang="vi-VN" sz="2200" b="1" dirty="0">
                <a:solidFill>
                  <a:srgbClr val="FFFFFF"/>
                </a:solidFill>
                <a:effectLst>
                  <a:outerShdw blurRad="38100" dist="38100" dir="2700000" algn="tl">
                    <a:srgbClr val="DDDDDD"/>
                  </a:outerShdw>
                </a:effectLst>
                <a:cs typeface="Times New Roman" charset="0"/>
              </a:rPr>
              <a:t>những chiến lược,những mục</a:t>
            </a:r>
            <a:r>
              <a:rPr lang="en-US" sz="2200" b="1" dirty="0">
                <a:solidFill>
                  <a:srgbClr val="FFFFFF"/>
                </a:solidFill>
                <a:effectLst>
                  <a:outerShdw blurRad="38100" dist="38100" dir="2700000" algn="tl">
                    <a:srgbClr val="DDDDDD"/>
                  </a:outerShdw>
                </a:effectLst>
                <a:cs typeface="Times New Roman" charset="0"/>
              </a:rPr>
              <a:t> </a:t>
            </a:r>
            <a:r>
              <a:rPr lang="vi-VN" sz="2200" b="1" dirty="0">
                <a:solidFill>
                  <a:srgbClr val="FFFFFF"/>
                </a:solidFill>
                <a:effectLst>
                  <a:outerShdw blurRad="38100" dist="38100" dir="2700000" algn="tl">
                    <a:srgbClr val="DDDDDD"/>
                  </a:outerShdw>
                </a:effectLst>
                <a:cs typeface="Times New Roman" charset="0"/>
              </a:rPr>
              <a:t>tiêu và triết</a:t>
            </a:r>
            <a:r>
              <a:rPr lang="en-US" sz="2200" b="1" dirty="0">
                <a:solidFill>
                  <a:srgbClr val="FFFFFF"/>
                </a:solidFill>
                <a:effectLst>
                  <a:outerShdw blurRad="38100" dist="38100" dir="2700000" algn="tl">
                    <a:srgbClr val="DDDDDD"/>
                  </a:outerShdw>
                </a:effectLst>
                <a:cs typeface="Times New Roman" charset="0"/>
              </a:rPr>
              <a:t> </a:t>
            </a:r>
            <a:r>
              <a:rPr lang="vi-VN" sz="2200" b="1" dirty="0">
                <a:solidFill>
                  <a:srgbClr val="FFFFFF"/>
                </a:solidFill>
                <a:effectLst>
                  <a:outerShdw blurRad="38100" dist="38100" dir="2700000" algn="tl">
                    <a:srgbClr val="DDDDDD"/>
                  </a:outerShdw>
                </a:effectLst>
                <a:cs typeface="Times New Roman" charset="0"/>
              </a:rPr>
              <a:t>lý kinh doanh của </a:t>
            </a:r>
            <a:r>
              <a:rPr lang="en-US" sz="2200" b="1" dirty="0">
                <a:solidFill>
                  <a:srgbClr val="FFFFFF"/>
                </a:solidFill>
                <a:effectLst>
                  <a:outerShdw blurRad="38100" dist="38100" dir="2700000" algn="tl">
                    <a:srgbClr val="DDDDDD"/>
                  </a:outerShdw>
                </a:effectLst>
                <a:cs typeface="Times New Roman" charset="0"/>
              </a:rPr>
              <a:t>DN.</a:t>
            </a:r>
            <a:endParaRPr lang="en-US" sz="2200" b="1" dirty="0">
              <a:solidFill>
                <a:srgbClr val="FFFFFF"/>
              </a:solidFill>
              <a:effectLst>
                <a:outerShdw blurRad="38100" dist="38100" dir="2700000" algn="tl">
                  <a:srgbClr val="DDDDDD"/>
                </a:outerShdw>
              </a:effectLst>
            </a:endParaRPr>
          </a:p>
        </p:txBody>
      </p:sp>
      <p:sp>
        <p:nvSpPr>
          <p:cNvPr id="8208" name="Rectangle 94"/>
          <p:cNvSpPr>
            <a:spLocks noChangeArrowheads="1"/>
          </p:cNvSpPr>
          <p:nvPr/>
        </p:nvSpPr>
        <p:spPr bwMode="auto">
          <a:xfrm>
            <a:off x="1703512" y="5013176"/>
            <a:ext cx="6480720" cy="1107996"/>
          </a:xfrm>
          <a:prstGeom prst="rect">
            <a:avLst/>
          </a:prstGeom>
          <a:noFill/>
          <a:ln w="9525">
            <a:noFill/>
            <a:miter lim="800000"/>
            <a:headEnd/>
            <a:tailEnd/>
          </a:ln>
        </p:spPr>
        <p:txBody>
          <a:bodyPr wrap="square">
            <a:spAutoFit/>
          </a:bodyPr>
          <a:lstStyle/>
          <a:p>
            <a:pPr>
              <a:defRPr/>
            </a:pPr>
            <a:r>
              <a:rPr lang="vi-VN" sz="2200" b="1" dirty="0">
                <a:solidFill>
                  <a:srgbClr val="FFFFFF"/>
                </a:solidFill>
                <a:effectLst>
                  <a:outerShdw blurRad="38100" dist="38100" dir="2700000" algn="tl">
                    <a:srgbClr val="DDDDDD"/>
                  </a:outerShdw>
                </a:effectLst>
                <a:cs typeface="Times New Roman" charset="0"/>
              </a:rPr>
              <a:t>Khi các giá trị được thừa nhận và phổ </a:t>
            </a:r>
            <a:endParaRPr lang="en-US" sz="2200" b="1" dirty="0">
              <a:solidFill>
                <a:srgbClr val="FFFFFF"/>
              </a:solidFill>
              <a:effectLst>
                <a:outerShdw blurRad="38100" dist="38100" dir="2700000" algn="tl">
                  <a:srgbClr val="DDDDDD"/>
                </a:outerShdw>
              </a:effectLst>
              <a:cs typeface="Times New Roman" charset="0"/>
            </a:endParaRPr>
          </a:p>
          <a:p>
            <a:pPr>
              <a:defRPr/>
            </a:pPr>
            <a:r>
              <a:rPr lang="vi-VN" sz="2200" b="1" dirty="0">
                <a:solidFill>
                  <a:srgbClr val="FFFFFF"/>
                </a:solidFill>
                <a:effectLst>
                  <a:outerShdw blurRad="38100" dist="38100" dir="2700000" algn="tl">
                    <a:srgbClr val="DDDDDD"/>
                  </a:outerShdw>
                </a:effectLst>
                <a:cs typeface="Times New Roman" charset="0"/>
              </a:rPr>
              <a:t>biến đến mức gần như không có sự thay đổi</a:t>
            </a:r>
            <a:r>
              <a:rPr lang="vi-VN" sz="2200" b="1" dirty="0" smtClean="0">
                <a:solidFill>
                  <a:srgbClr val="FFFFFF"/>
                </a:solidFill>
                <a:effectLst>
                  <a:outerShdw blurRad="38100" dist="38100" dir="2700000" algn="tl">
                    <a:srgbClr val="DDDDDD"/>
                  </a:outerShdw>
                </a:effectLst>
                <a:cs typeface="Times New Roman" charset="0"/>
              </a:rPr>
              <a:t>, chúng </a:t>
            </a:r>
            <a:r>
              <a:rPr lang="vi-VN" sz="2200" b="1" dirty="0">
                <a:solidFill>
                  <a:srgbClr val="FFFFFF"/>
                </a:solidFill>
                <a:effectLst>
                  <a:outerShdw blurRad="38100" dist="38100" dir="2700000" algn="tl">
                    <a:srgbClr val="DDDDDD"/>
                  </a:outerShdw>
                </a:effectLst>
                <a:cs typeface="Times New Roman" charset="0"/>
              </a:rPr>
              <a:t>sẽ trở thành các giá trị nền tảng.</a:t>
            </a:r>
            <a:endParaRPr lang="en-US" sz="2200" b="1" dirty="0">
              <a:solidFill>
                <a:srgbClr val="FFFFFF"/>
              </a:solidFill>
              <a:effectLst>
                <a:outerShdw blurRad="38100" dist="38100" dir="2700000" algn="tl">
                  <a:srgbClr val="DDDDDD"/>
                </a:outerShdw>
              </a:effectLst>
            </a:endParaRPr>
          </a:p>
        </p:txBody>
      </p:sp>
      <p:sp>
        <p:nvSpPr>
          <p:cNvPr id="88" name="Slide Number Placeholder 87"/>
          <p:cNvSpPr>
            <a:spLocks noGrp="1"/>
          </p:cNvSpPr>
          <p:nvPr>
            <p:ph type="sldNum" sz="quarter" idx="4294967295"/>
          </p:nvPr>
        </p:nvSpPr>
        <p:spPr>
          <a:xfrm>
            <a:off x="9381635" y="6522114"/>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30F5CE0-9A3A-0246-9A32-BA1BDD7F8066}" type="slidenum">
              <a:rPr lang="en-US" smtClean="0">
                <a:solidFill>
                  <a:srgbClr val="FFFFFF"/>
                </a:solidFill>
              </a:rPr>
              <a:pPr eaLnBrk="1" hangingPunct="1">
                <a:defRPr/>
              </a:pPr>
              <a:t>22</a:t>
            </a:fld>
            <a:endParaRPr lang="en-US" dirty="0" smtClean="0">
              <a:solidFill>
                <a:srgbClr val="FFFFFF"/>
              </a:solidFill>
            </a:endParaRPr>
          </a:p>
        </p:txBody>
      </p:sp>
    </p:spTree>
    <p:extLst>
      <p:ext uri="{BB962C8B-B14F-4D97-AF65-F5344CB8AC3E}">
        <p14:creationId xmlns:p14="http://schemas.microsoft.com/office/powerpoint/2010/main" val="20810104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algn="ctr"/>
            <a:r>
              <a:rPr lang="en-US" dirty="0" smtClean="0">
                <a:latin typeface="Verdana" charset="0"/>
              </a:rPr>
              <a:t>VĂN HOÁ KINH DOANH</a:t>
            </a:r>
            <a:endParaRPr lang="en-US" dirty="0">
              <a:latin typeface="Verdana" charset="0"/>
            </a:endParaRPr>
          </a:p>
        </p:txBody>
      </p:sp>
      <p:sp>
        <p:nvSpPr>
          <p:cNvPr id="32770" name="Content Placeholder 2"/>
          <p:cNvSpPr>
            <a:spLocks noGrp="1"/>
          </p:cNvSpPr>
          <p:nvPr>
            <p:ph idx="1"/>
          </p:nvPr>
        </p:nvSpPr>
        <p:spPr/>
        <p:txBody>
          <a:bodyPr>
            <a:normAutofit/>
          </a:bodyPr>
          <a:lstStyle/>
          <a:p>
            <a:pPr algn="just">
              <a:lnSpc>
                <a:spcPct val="150000"/>
              </a:lnSpc>
            </a:pPr>
            <a:r>
              <a:rPr lang="en-US" sz="3200" dirty="0">
                <a:solidFill>
                  <a:srgbClr val="000000"/>
                </a:solidFill>
                <a:latin typeface="+mn-lt"/>
              </a:rPr>
              <a:t>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là</a:t>
            </a:r>
            <a:r>
              <a:rPr lang="en-US" sz="3200" dirty="0">
                <a:solidFill>
                  <a:srgbClr val="000000"/>
                </a:solidFill>
                <a:latin typeface="+mn-lt"/>
              </a:rPr>
              <a:t>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hệ</a:t>
            </a:r>
            <a:r>
              <a:rPr lang="en-US" sz="3200" dirty="0">
                <a:solidFill>
                  <a:srgbClr val="000000"/>
                </a:solidFill>
                <a:latin typeface="+mn-lt"/>
              </a:rPr>
              <a:t> </a:t>
            </a:r>
            <a:r>
              <a:rPr lang="en-US" sz="3200" dirty="0" err="1">
                <a:solidFill>
                  <a:srgbClr val="000000"/>
                </a:solidFill>
                <a:latin typeface="+mn-lt"/>
              </a:rPr>
              <a:t>thống</a:t>
            </a:r>
            <a:r>
              <a:rPr lang="en-US" sz="3200" dirty="0">
                <a:solidFill>
                  <a:srgbClr val="0000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giá</a:t>
            </a:r>
            <a:r>
              <a:rPr lang="en-US" sz="3200" dirty="0">
                <a:solidFill>
                  <a:srgbClr val="FF6600"/>
                </a:solidFill>
                <a:latin typeface="+mn-lt"/>
              </a:rPr>
              <a:t> </a:t>
            </a:r>
            <a:r>
              <a:rPr lang="en-US" sz="3200" dirty="0" err="1">
                <a:solidFill>
                  <a:srgbClr val="FF6600"/>
                </a:solidFill>
                <a:latin typeface="+mn-lt"/>
              </a:rPr>
              <a:t>trị</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chuẩn</a:t>
            </a:r>
            <a:r>
              <a:rPr lang="en-US" sz="3200" dirty="0">
                <a:solidFill>
                  <a:srgbClr val="FF6600"/>
                </a:solidFill>
                <a:latin typeface="+mn-lt"/>
              </a:rPr>
              <a:t> </a:t>
            </a:r>
            <a:r>
              <a:rPr lang="en-US" sz="3200" dirty="0" err="1">
                <a:solidFill>
                  <a:srgbClr val="FF6600"/>
                </a:solidFill>
                <a:latin typeface="+mn-lt"/>
              </a:rPr>
              <a:t>mực</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quan</a:t>
            </a:r>
            <a:r>
              <a:rPr lang="en-US" sz="3200" dirty="0">
                <a:solidFill>
                  <a:srgbClr val="FF6600"/>
                </a:solidFill>
                <a:latin typeface="+mn-lt"/>
              </a:rPr>
              <a:t> </a:t>
            </a:r>
            <a:r>
              <a:rPr lang="en-US" sz="3200" dirty="0" err="1">
                <a:solidFill>
                  <a:srgbClr val="FF6600"/>
                </a:solidFill>
                <a:latin typeface="+mn-lt"/>
              </a:rPr>
              <a:t>niệm</a:t>
            </a:r>
            <a:r>
              <a:rPr lang="en-US" sz="3200" dirty="0">
                <a:solidFill>
                  <a:srgbClr val="FF6600"/>
                </a:solidFill>
                <a:latin typeface="+mn-lt"/>
              </a:rPr>
              <a:t> </a:t>
            </a:r>
            <a:r>
              <a:rPr lang="en-US" sz="3200" dirty="0" err="1">
                <a:solidFill>
                  <a:srgbClr val="FF6600"/>
                </a:solidFill>
                <a:latin typeface="+mn-lt"/>
              </a:rPr>
              <a:t>và</a:t>
            </a:r>
            <a:r>
              <a:rPr lang="en-US" sz="3200" dirty="0">
                <a:solidFill>
                  <a:srgbClr val="FF6600"/>
                </a:solidFill>
                <a:latin typeface="+mn-lt"/>
              </a:rPr>
              <a:t> </a:t>
            </a:r>
            <a:r>
              <a:rPr lang="en-US" sz="3200" dirty="0" err="1">
                <a:solidFill>
                  <a:srgbClr val="FF6600"/>
                </a:solidFill>
                <a:latin typeface="+mn-lt"/>
              </a:rPr>
              <a:t>hành</a:t>
            </a:r>
            <a:r>
              <a:rPr lang="en-US" sz="3200" dirty="0">
                <a:solidFill>
                  <a:srgbClr val="FF6600"/>
                </a:solidFill>
                <a:latin typeface="+mn-lt"/>
              </a:rPr>
              <a:t> vi </a:t>
            </a:r>
            <a:r>
              <a:rPr lang="en-US" sz="3200" dirty="0">
                <a:solidFill>
                  <a:srgbClr val="000000"/>
                </a:solidFill>
                <a:latin typeface="+mn-lt"/>
              </a:rPr>
              <a:t>do </a:t>
            </a:r>
            <a:r>
              <a:rPr lang="en-US" sz="3200" dirty="0" err="1">
                <a:solidFill>
                  <a:srgbClr val="000090"/>
                </a:solidFill>
                <a:latin typeface="+mn-lt"/>
              </a:rPr>
              <a:t>chủ</a:t>
            </a:r>
            <a:r>
              <a:rPr lang="en-US" sz="3200" dirty="0">
                <a:solidFill>
                  <a:srgbClr val="000090"/>
                </a:solidFill>
                <a:latin typeface="+mn-lt"/>
              </a:rPr>
              <a:t> </a:t>
            </a:r>
            <a:r>
              <a:rPr lang="en-US" sz="3200" dirty="0" err="1">
                <a:solidFill>
                  <a:srgbClr val="000090"/>
                </a:solidFill>
                <a:latin typeface="+mn-lt"/>
              </a:rPr>
              <a:t>thể</a:t>
            </a:r>
            <a:r>
              <a:rPr lang="en-US" sz="3200" dirty="0">
                <a:solidFill>
                  <a:srgbClr val="000090"/>
                </a:solidFill>
                <a:latin typeface="+mn-lt"/>
              </a:rPr>
              <a:t> </a:t>
            </a:r>
            <a:r>
              <a:rPr lang="en-US" sz="3200" dirty="0" err="1">
                <a:solidFill>
                  <a:srgbClr val="000090"/>
                </a:solidFill>
                <a:latin typeface="+mn-lt"/>
              </a:rPr>
              <a:t>kinh</a:t>
            </a:r>
            <a:r>
              <a:rPr lang="en-US" sz="3200" dirty="0">
                <a:solidFill>
                  <a:srgbClr val="000090"/>
                </a:solidFill>
                <a:latin typeface="+mn-lt"/>
              </a:rPr>
              <a:t> </a:t>
            </a:r>
            <a:r>
              <a:rPr lang="en-US" sz="3200" dirty="0" err="1">
                <a:solidFill>
                  <a:srgbClr val="000090"/>
                </a:solidFill>
                <a:latin typeface="+mn-lt"/>
              </a:rPr>
              <a:t>doanh</a:t>
            </a:r>
            <a:r>
              <a:rPr lang="en-US" sz="3200" dirty="0">
                <a:solidFill>
                  <a:srgbClr val="000090"/>
                </a:solidFill>
                <a:latin typeface="+mn-lt"/>
              </a:rPr>
              <a:t> </a:t>
            </a:r>
            <a:r>
              <a:rPr lang="en-US" sz="3200" dirty="0" err="1">
                <a:solidFill>
                  <a:srgbClr val="000000"/>
                </a:solidFill>
                <a:latin typeface="+mn-lt"/>
              </a:rPr>
              <a:t>tạo</a:t>
            </a:r>
            <a:r>
              <a:rPr lang="en-US" sz="3200" dirty="0">
                <a:solidFill>
                  <a:srgbClr val="000000"/>
                </a:solidFill>
                <a:latin typeface="+mn-lt"/>
              </a:rPr>
              <a:t> </a:t>
            </a:r>
            <a:r>
              <a:rPr lang="en-US" sz="3200" dirty="0" err="1">
                <a:solidFill>
                  <a:srgbClr val="000000"/>
                </a:solidFill>
                <a:latin typeface="+mn-lt"/>
              </a:rPr>
              <a:t>ra</a:t>
            </a:r>
            <a:r>
              <a:rPr lang="en-US" sz="3200" dirty="0">
                <a:solidFill>
                  <a:srgbClr val="00000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quá</a:t>
            </a:r>
            <a:r>
              <a:rPr lang="en-US" sz="3200" dirty="0">
                <a:solidFill>
                  <a:srgbClr val="000000"/>
                </a:solidFill>
                <a:latin typeface="+mn-lt"/>
              </a:rPr>
              <a:t> </a:t>
            </a:r>
            <a:r>
              <a:rPr lang="en-US" sz="3200" dirty="0" err="1">
                <a:solidFill>
                  <a:srgbClr val="000000"/>
                </a:solidFill>
                <a:latin typeface="+mn-lt"/>
              </a:rPr>
              <a:t>trình</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được</a:t>
            </a:r>
            <a:r>
              <a:rPr lang="en-US" sz="3200" dirty="0">
                <a:solidFill>
                  <a:srgbClr val="000000"/>
                </a:solidFill>
                <a:latin typeface="+mn-lt"/>
              </a:rPr>
              <a:t> </a:t>
            </a:r>
            <a:r>
              <a:rPr lang="en-US" sz="3200" dirty="0" err="1">
                <a:solidFill>
                  <a:srgbClr val="000000"/>
                </a:solidFill>
                <a:latin typeface="+mn-lt"/>
              </a:rPr>
              <a:t>thể</a:t>
            </a:r>
            <a:r>
              <a:rPr lang="en-US" sz="3200" dirty="0">
                <a:solidFill>
                  <a:srgbClr val="000000"/>
                </a:solidFill>
                <a:latin typeface="+mn-lt"/>
              </a:rPr>
              <a:t> </a:t>
            </a:r>
            <a:r>
              <a:rPr lang="en-US" sz="3200" dirty="0" err="1">
                <a:solidFill>
                  <a:srgbClr val="000000"/>
                </a:solidFill>
                <a:latin typeface="+mn-lt"/>
              </a:rPr>
              <a:t>hiện</a:t>
            </a:r>
            <a:r>
              <a:rPr lang="en-US" sz="3200" dirty="0">
                <a:solidFill>
                  <a:srgbClr val="00000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cách</a:t>
            </a:r>
            <a:r>
              <a:rPr lang="en-US" sz="3200" dirty="0">
                <a:solidFill>
                  <a:srgbClr val="000000"/>
                </a:solidFill>
                <a:latin typeface="+mn-lt"/>
              </a:rPr>
              <a:t> </a:t>
            </a:r>
            <a:r>
              <a:rPr lang="en-US" sz="3200" dirty="0" err="1">
                <a:solidFill>
                  <a:srgbClr val="000000"/>
                </a:solidFill>
                <a:latin typeface="+mn-lt"/>
              </a:rPr>
              <a:t>ứng</a:t>
            </a:r>
            <a:r>
              <a:rPr lang="en-US" sz="3200" dirty="0">
                <a:solidFill>
                  <a:srgbClr val="000000"/>
                </a:solidFill>
                <a:latin typeface="+mn-lt"/>
              </a:rPr>
              <a:t> </a:t>
            </a:r>
            <a:r>
              <a:rPr lang="en-US" sz="3200" dirty="0" err="1">
                <a:solidFill>
                  <a:srgbClr val="000000"/>
                </a:solidFill>
                <a:latin typeface="+mn-lt"/>
              </a:rPr>
              <a:t>xử</a:t>
            </a:r>
            <a:r>
              <a:rPr lang="en-US" sz="3200" dirty="0">
                <a:solidFill>
                  <a:srgbClr val="000000"/>
                </a:solidFill>
                <a:latin typeface="+mn-lt"/>
              </a:rPr>
              <a:t> </a:t>
            </a:r>
            <a:r>
              <a:rPr lang="en-US" sz="3200" dirty="0" err="1">
                <a:solidFill>
                  <a:srgbClr val="000000"/>
                </a:solidFill>
                <a:latin typeface="+mn-lt"/>
              </a:rPr>
              <a:t>của</a:t>
            </a:r>
            <a:r>
              <a:rPr lang="en-US" sz="3200" dirty="0">
                <a:solidFill>
                  <a:srgbClr val="000000"/>
                </a:solidFill>
                <a:latin typeface="+mn-lt"/>
              </a:rPr>
              <a:t> </a:t>
            </a:r>
            <a:r>
              <a:rPr lang="en-US" sz="3200" dirty="0" err="1">
                <a:solidFill>
                  <a:srgbClr val="000000"/>
                </a:solidFill>
                <a:latin typeface="+mn-lt"/>
              </a:rPr>
              <a:t>họ</a:t>
            </a:r>
            <a:r>
              <a:rPr lang="en-US" sz="3200" dirty="0">
                <a:solidFill>
                  <a:srgbClr val="000000"/>
                </a:solidFill>
                <a:latin typeface="+mn-lt"/>
              </a:rPr>
              <a:t> </a:t>
            </a:r>
            <a:r>
              <a:rPr lang="en-US" sz="3200" dirty="0" err="1">
                <a:solidFill>
                  <a:srgbClr val="000000"/>
                </a:solidFill>
                <a:latin typeface="+mn-lt"/>
              </a:rPr>
              <a:t>với</a:t>
            </a:r>
            <a:r>
              <a:rPr lang="en-US" sz="3200" dirty="0">
                <a:solidFill>
                  <a:srgbClr val="000000"/>
                </a:solidFill>
                <a:latin typeface="+mn-lt"/>
              </a:rPr>
              <a:t> </a:t>
            </a:r>
            <a:r>
              <a:rPr lang="en-US" sz="3200" dirty="0" err="1">
                <a:solidFill>
                  <a:srgbClr val="000000"/>
                </a:solidFill>
                <a:latin typeface="+mn-lt"/>
              </a:rPr>
              <a:t>xã</a:t>
            </a:r>
            <a:r>
              <a:rPr lang="en-US" sz="3200" dirty="0">
                <a:solidFill>
                  <a:srgbClr val="000000"/>
                </a:solidFill>
                <a:latin typeface="+mn-lt"/>
              </a:rPr>
              <a:t> </a:t>
            </a:r>
            <a:r>
              <a:rPr lang="en-US" sz="3200" dirty="0" err="1">
                <a:solidFill>
                  <a:srgbClr val="000000"/>
                </a:solidFill>
                <a:latin typeface="+mn-lt"/>
              </a:rPr>
              <a:t>hội</a:t>
            </a:r>
            <a:r>
              <a:rPr lang="en-US" sz="3200" dirty="0">
                <a:solidFill>
                  <a:srgbClr val="000000"/>
                </a:solidFill>
                <a:latin typeface="+mn-lt"/>
              </a:rPr>
              <a:t>, </a:t>
            </a:r>
            <a:r>
              <a:rPr lang="en-US" sz="3200" dirty="0" err="1">
                <a:solidFill>
                  <a:srgbClr val="000000"/>
                </a:solidFill>
                <a:latin typeface="+mn-lt"/>
              </a:rPr>
              <a:t>tự</a:t>
            </a:r>
            <a:r>
              <a:rPr lang="en-US" sz="3200" dirty="0">
                <a:solidFill>
                  <a:srgbClr val="000000"/>
                </a:solidFill>
                <a:latin typeface="+mn-lt"/>
              </a:rPr>
              <a:t> </a:t>
            </a:r>
            <a:r>
              <a:rPr lang="en-US" sz="3200" dirty="0" err="1">
                <a:solidFill>
                  <a:srgbClr val="000000"/>
                </a:solidFill>
                <a:latin typeface="+mn-lt"/>
              </a:rPr>
              <a:t>nhiên</a:t>
            </a:r>
            <a:r>
              <a:rPr lang="en-US" sz="3200" dirty="0">
                <a:solidFill>
                  <a:srgbClr val="000000"/>
                </a:solidFill>
                <a:latin typeface="+mn-lt"/>
              </a:rPr>
              <a:t> </a:t>
            </a:r>
            <a:r>
              <a:rPr lang="en-US" sz="3200" dirty="0" err="1">
                <a:solidFill>
                  <a:srgbClr val="000000"/>
                </a:solidFill>
                <a:latin typeface="+mn-lt"/>
              </a:rPr>
              <a:t>ở</a:t>
            </a:r>
            <a:r>
              <a:rPr lang="en-US" sz="3200" dirty="0">
                <a:solidFill>
                  <a:srgbClr val="000000"/>
                </a:solidFill>
                <a:latin typeface="+mn-lt"/>
              </a:rPr>
              <a:t>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cộng</a:t>
            </a:r>
            <a:r>
              <a:rPr lang="en-US" sz="3200" dirty="0">
                <a:solidFill>
                  <a:srgbClr val="000000"/>
                </a:solidFill>
                <a:latin typeface="+mn-lt"/>
              </a:rPr>
              <a:t> </a:t>
            </a:r>
            <a:r>
              <a:rPr lang="en-US" sz="3200" dirty="0" err="1">
                <a:solidFill>
                  <a:srgbClr val="000000"/>
                </a:solidFill>
                <a:latin typeface="+mn-lt"/>
              </a:rPr>
              <a:t>đồng</a:t>
            </a:r>
            <a:r>
              <a:rPr lang="en-US" sz="3200" dirty="0">
                <a:solidFill>
                  <a:srgbClr val="000000"/>
                </a:solidFill>
                <a:latin typeface="+mn-lt"/>
              </a:rPr>
              <a:t> hay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khu</a:t>
            </a:r>
            <a:r>
              <a:rPr lang="en-US" sz="3200" dirty="0">
                <a:solidFill>
                  <a:srgbClr val="000000"/>
                </a:solidFill>
                <a:latin typeface="+mn-lt"/>
              </a:rPr>
              <a:t> </a:t>
            </a:r>
            <a:r>
              <a:rPr lang="en-US" sz="3200" dirty="0" err="1">
                <a:solidFill>
                  <a:srgbClr val="000000"/>
                </a:solidFill>
                <a:latin typeface="+mn-lt"/>
              </a:rPr>
              <a:t>vực</a:t>
            </a:r>
            <a:r>
              <a:rPr lang="en-US" sz="3200" dirty="0">
                <a:solidFill>
                  <a:srgbClr val="000000"/>
                </a:solidFill>
                <a:latin typeface="+mn-lt"/>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29CA234-3BFA-8144-94B6-51D8AF89BC2A}" type="slidenum">
              <a:rPr lang="en-US" smtClean="0">
                <a:solidFill>
                  <a:srgbClr val="FFFFFF"/>
                </a:solidFill>
              </a:rPr>
              <a:pPr eaLnBrk="1" hangingPunct="1">
                <a:defRPr/>
              </a:pPr>
              <a:t>23</a:t>
            </a:fld>
            <a:endParaRPr lang="en-US" smtClean="0">
              <a:solidFill>
                <a:srgbClr val="FFFFFF"/>
              </a:solidFill>
            </a:endParaRPr>
          </a:p>
        </p:txBody>
      </p:sp>
    </p:spTree>
    <p:extLst>
      <p:ext uri="{BB962C8B-B14F-4D97-AF65-F5344CB8AC3E}">
        <p14:creationId xmlns:p14="http://schemas.microsoft.com/office/powerpoint/2010/main" val="18553955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MỐI QUAN HỆ GIỮA VH DOANH NHÂN, VH DOANH NGHIỆP VÀ VH KINH DOANH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5724725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fld id="{A70E8B96-6C17-404C-B209-86071FBA2009}" type="slidenum">
              <a:rPr lang="en-GB" smtClean="0"/>
              <a:pPr/>
              <a:t>24</a:t>
            </a:fld>
            <a:endParaRPr lang="en-GB"/>
          </a:p>
        </p:txBody>
      </p:sp>
    </p:spTree>
    <p:extLst>
      <p:ext uri="{BB962C8B-B14F-4D97-AF65-F5344CB8AC3E}">
        <p14:creationId xmlns:p14="http://schemas.microsoft.com/office/powerpoint/2010/main" val="119577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06400" y="228600"/>
            <a:ext cx="11176000" cy="914400"/>
          </a:xfrm>
          <a:noFill/>
        </p:spPr>
        <p:txBody>
          <a:bodyPr/>
          <a:lstStyle/>
          <a:p>
            <a:pPr algn="ctr"/>
            <a:r>
              <a:rPr lang="en-US" dirty="0">
                <a:solidFill>
                  <a:srgbClr val="660066"/>
                </a:solidFill>
              </a:rPr>
              <a:t>KẾT LUẬN</a:t>
            </a:r>
          </a:p>
        </p:txBody>
      </p:sp>
      <p:sp>
        <p:nvSpPr>
          <p:cNvPr id="33794" name="Rectangle 3"/>
          <p:cNvSpPr>
            <a:spLocks noGrp="1" noChangeArrowheads="1"/>
          </p:cNvSpPr>
          <p:nvPr>
            <p:ph type="body" idx="1"/>
          </p:nvPr>
        </p:nvSpPr>
        <p:spPr>
          <a:xfrm>
            <a:off x="695400" y="1484784"/>
            <a:ext cx="11090200" cy="4824536"/>
          </a:xfrm>
        </p:spPr>
        <p:txBody>
          <a:bodyPr>
            <a:noAutofit/>
          </a:bodyPr>
          <a:lstStyle/>
          <a:p>
            <a:pPr>
              <a:lnSpc>
                <a:spcPct val="150000"/>
              </a:lnSpc>
              <a:buFont typeface="Wingdings" charset="2"/>
              <a:buChar char="Ø"/>
            </a:pPr>
            <a:r>
              <a:rPr lang="en-US" sz="3200" dirty="0" err="1" smtClean="0">
                <a:solidFill>
                  <a:schemeClr val="tx1"/>
                </a:solidFill>
                <a:latin typeface="+mn-lt"/>
                <a:sym typeface="Wingdings" charset="0"/>
              </a:rPr>
              <a:t>Văn</a:t>
            </a:r>
            <a:r>
              <a:rPr lang="en-US" sz="3200" dirty="0" smtClean="0">
                <a:solidFill>
                  <a:schemeClr val="tx1"/>
                </a:solidFill>
                <a:latin typeface="+mn-lt"/>
                <a:sym typeface="Wingdings" charset="0"/>
              </a:rPr>
              <a:t> </a:t>
            </a:r>
            <a:r>
              <a:rPr lang="en-US" sz="3200" dirty="0" err="1">
                <a:solidFill>
                  <a:schemeClr val="tx1"/>
                </a:solidFill>
                <a:latin typeface="+mn-lt"/>
                <a:sym typeface="Wingdings" charset="0"/>
              </a:rPr>
              <a:t>hoá</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cơ</a:t>
            </a:r>
            <a:r>
              <a:rPr lang="en-US" sz="3200" dirty="0">
                <a:solidFill>
                  <a:schemeClr val="tx1"/>
                </a:solidFill>
                <a:latin typeface="+mn-lt"/>
                <a:sym typeface="Wingdings" charset="0"/>
              </a:rPr>
              <a:t> </a:t>
            </a:r>
            <a:r>
              <a:rPr lang="en-US" sz="3200" dirty="0" err="1">
                <a:solidFill>
                  <a:schemeClr val="tx1"/>
                </a:solidFill>
                <a:latin typeface="+mn-lt"/>
                <a:sym typeface="Wingdings" charset="0"/>
              </a:rPr>
              <a:t>sở</a:t>
            </a:r>
            <a:r>
              <a:rPr lang="en-US" sz="3200" dirty="0">
                <a:solidFill>
                  <a:schemeClr val="tx1"/>
                </a:solidFill>
                <a:latin typeface="+mn-lt"/>
                <a:sym typeface="Wingdings" charset="0"/>
              </a:rPr>
              <a:t> </a:t>
            </a:r>
            <a:r>
              <a:rPr lang="en-US" sz="3200" dirty="0" err="1">
                <a:solidFill>
                  <a:schemeClr val="tx1"/>
                </a:solidFill>
                <a:latin typeface="+mn-lt"/>
                <a:sym typeface="Wingdings" charset="0"/>
              </a:rPr>
              <a:t>cho</a:t>
            </a:r>
            <a:r>
              <a:rPr lang="en-US" sz="3200" dirty="0">
                <a:solidFill>
                  <a:schemeClr val="tx1"/>
                </a:solidFill>
                <a:latin typeface="+mn-lt"/>
                <a:sym typeface="Wingdings" charset="0"/>
              </a:rPr>
              <a:t> </a:t>
            </a:r>
            <a:r>
              <a:rPr lang="en-US" sz="3200" dirty="0" err="1">
                <a:solidFill>
                  <a:schemeClr val="tx1"/>
                </a:solidFill>
                <a:latin typeface="+mn-lt"/>
                <a:sym typeface="Wingdings" charset="0"/>
              </a:rPr>
              <a:t>sự</a:t>
            </a:r>
            <a:r>
              <a:rPr lang="en-US" sz="3200" dirty="0">
                <a:solidFill>
                  <a:schemeClr val="tx1"/>
                </a:solidFill>
                <a:latin typeface="+mn-lt"/>
                <a:sym typeface="Wingdings" charset="0"/>
              </a:rPr>
              <a:t> </a:t>
            </a:r>
            <a:r>
              <a:rPr lang="en-US" sz="3200" dirty="0" err="1">
                <a:solidFill>
                  <a:schemeClr val="tx1"/>
                </a:solidFill>
                <a:latin typeface="+mn-lt"/>
                <a:sym typeface="Wingdings" charset="0"/>
              </a:rPr>
              <a:t>phát</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triển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của</a:t>
            </a:r>
            <a:r>
              <a:rPr lang="en-US" sz="3200" dirty="0">
                <a:solidFill>
                  <a:schemeClr val="tx1"/>
                </a:solidFill>
                <a:latin typeface="+mn-lt"/>
                <a:sym typeface="Wingdings" charset="0"/>
              </a:rPr>
              <a:t> </a:t>
            </a:r>
            <a:r>
              <a:rPr lang="en-US" sz="3200" dirty="0" smtClean="0">
                <a:solidFill>
                  <a:schemeClr val="tx1"/>
                </a:solidFill>
                <a:latin typeface="+mn-lt"/>
                <a:sym typeface="Wingdings" charset="0"/>
              </a:rPr>
              <a:t>DN</a:t>
            </a:r>
            <a:endParaRPr lang="en-US" sz="3200" dirty="0">
              <a:solidFill>
                <a:schemeClr val="tx1"/>
              </a:solidFill>
              <a:latin typeface="+mn-lt"/>
              <a:sym typeface="Wingdings" charset="0"/>
            </a:endParaRPr>
          </a:p>
          <a:p>
            <a:pPr>
              <a:lnSpc>
                <a:spcPct val="150000"/>
              </a:lnSpc>
              <a:buFont typeface="Wingdings" charset="2"/>
              <a:buChar char="Ø"/>
            </a:pPr>
            <a:r>
              <a:rPr lang="en-US" sz="3200" dirty="0" err="1" smtClean="0">
                <a:solidFill>
                  <a:schemeClr val="tx1"/>
                </a:solidFill>
                <a:latin typeface="+mn-lt"/>
                <a:sym typeface="Wingdings" charset="0"/>
              </a:rPr>
              <a:t>Tài</a:t>
            </a:r>
            <a:r>
              <a:rPr lang="en-US" sz="3200" dirty="0" smtClean="0">
                <a:solidFill>
                  <a:schemeClr val="tx1"/>
                </a:solidFill>
                <a:latin typeface="+mn-lt"/>
                <a:sym typeface="Wingdings" charset="0"/>
              </a:rPr>
              <a:t> </a:t>
            </a:r>
            <a:r>
              <a:rPr lang="en-US" sz="3200" dirty="0" err="1">
                <a:solidFill>
                  <a:schemeClr val="tx1"/>
                </a:solidFill>
                <a:latin typeface="+mn-lt"/>
                <a:sym typeface="Wingdings" charset="0"/>
              </a:rPr>
              <a:t>sản</a:t>
            </a:r>
            <a:r>
              <a:rPr lang="en-US" sz="3200" dirty="0">
                <a:solidFill>
                  <a:schemeClr val="tx1"/>
                </a:solidFill>
                <a:latin typeface="+mn-lt"/>
                <a:sym typeface="Wingdings" charset="0"/>
              </a:rPr>
              <a:t> </a:t>
            </a:r>
            <a:r>
              <a:rPr lang="en-US" sz="3200" dirty="0" err="1">
                <a:solidFill>
                  <a:schemeClr val="tx1"/>
                </a:solidFill>
                <a:latin typeface="+mn-lt"/>
                <a:sym typeface="Wingdings" charset="0"/>
              </a:rPr>
              <a:t>quan</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trọng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nhất</a:t>
            </a:r>
            <a:r>
              <a:rPr lang="en-US" sz="3200" dirty="0">
                <a:solidFill>
                  <a:schemeClr val="tx1"/>
                </a:solidFill>
                <a:latin typeface="+mn-lt"/>
                <a:sym typeface="Wingdings" charset="0"/>
              </a:rPr>
              <a:t> </a:t>
            </a:r>
            <a:r>
              <a:rPr lang="en-US" sz="3200" dirty="0" err="1">
                <a:solidFill>
                  <a:schemeClr val="tx1"/>
                </a:solidFill>
                <a:latin typeface="+mn-lt"/>
                <a:sym typeface="Wingdings" charset="0"/>
              </a:rPr>
              <a:t>với</a:t>
            </a:r>
            <a:r>
              <a:rPr lang="en-US" sz="3200" dirty="0">
                <a:solidFill>
                  <a:schemeClr val="tx1"/>
                </a:solidFill>
                <a:latin typeface="+mn-lt"/>
                <a:sym typeface="Wingdings" charset="0"/>
              </a:rPr>
              <a:t> </a:t>
            </a:r>
            <a:r>
              <a:rPr lang="en-US" sz="3200" dirty="0" err="1">
                <a:solidFill>
                  <a:schemeClr val="tx1"/>
                </a:solidFill>
                <a:latin typeface="+mn-lt"/>
                <a:sym typeface="Wingdings" charset="0"/>
              </a:rPr>
              <a:t>doanh</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nghiệp</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nguồn</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nhân</a:t>
            </a:r>
            <a:r>
              <a:rPr lang="en-US" sz="3200" dirty="0">
                <a:solidFill>
                  <a:schemeClr val="tx1"/>
                </a:solidFill>
                <a:latin typeface="+mn-lt"/>
                <a:sym typeface="Wingdings" charset="0"/>
              </a:rPr>
              <a:t> </a:t>
            </a:r>
            <a:r>
              <a:rPr lang="en-US" sz="3200" dirty="0" err="1">
                <a:solidFill>
                  <a:schemeClr val="tx1"/>
                </a:solidFill>
                <a:latin typeface="+mn-lt"/>
                <a:sym typeface="Wingdings" charset="0"/>
              </a:rPr>
              <a:t>lực</a:t>
            </a:r>
            <a:r>
              <a:rPr lang="en-US" sz="3200" dirty="0">
                <a:solidFill>
                  <a:schemeClr val="tx1"/>
                </a:solidFill>
                <a:latin typeface="+mn-lt"/>
                <a:sym typeface="Wingdings" charset="0"/>
              </a:rPr>
              <a:t>. </a:t>
            </a:r>
            <a:r>
              <a:rPr lang="en-US" sz="3200" dirty="0" err="1">
                <a:solidFill>
                  <a:schemeClr val="tx1"/>
                </a:solidFill>
                <a:latin typeface="+mn-lt"/>
                <a:sym typeface="Wingdings" charset="0"/>
              </a:rPr>
              <a:t>Yếu</a:t>
            </a:r>
            <a:r>
              <a:rPr lang="en-US" sz="3200" dirty="0">
                <a:solidFill>
                  <a:schemeClr val="tx1"/>
                </a:solidFill>
                <a:latin typeface="+mn-lt"/>
                <a:sym typeface="Wingdings" charset="0"/>
              </a:rPr>
              <a:t> </a:t>
            </a:r>
            <a:r>
              <a:rPr lang="en-US" sz="3200" dirty="0" err="1">
                <a:solidFill>
                  <a:schemeClr val="tx1"/>
                </a:solidFill>
                <a:latin typeface="+mn-lt"/>
                <a:sym typeface="Wingdings" charset="0"/>
              </a:rPr>
              <a:t>tố</a:t>
            </a:r>
            <a:r>
              <a:rPr lang="en-US" sz="3200" dirty="0">
                <a:solidFill>
                  <a:schemeClr val="tx1"/>
                </a:solidFill>
                <a:latin typeface="+mn-lt"/>
                <a:sym typeface="Wingdings" charset="0"/>
              </a:rPr>
              <a:t> </a:t>
            </a:r>
            <a:r>
              <a:rPr lang="en-US" sz="3200" dirty="0" err="1">
                <a:solidFill>
                  <a:schemeClr val="tx1"/>
                </a:solidFill>
                <a:latin typeface="+mn-lt"/>
                <a:sym typeface="Wingdings" charset="0"/>
              </a:rPr>
              <a:t>văn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hóa</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một</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trong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những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công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cụ</a:t>
            </a:r>
            <a:r>
              <a:rPr lang="en-US" sz="3200" dirty="0">
                <a:solidFill>
                  <a:schemeClr val="tx1"/>
                </a:solidFill>
                <a:latin typeface="+mn-lt"/>
                <a:sym typeface="Wingdings" charset="0"/>
              </a:rPr>
              <a:t> </a:t>
            </a:r>
            <a:r>
              <a:rPr lang="en-US" sz="3200" dirty="0" err="1">
                <a:solidFill>
                  <a:schemeClr val="tx1"/>
                </a:solidFill>
                <a:latin typeface="+mn-lt"/>
                <a:sym typeface="Wingdings" charset="0"/>
              </a:rPr>
              <a:t>quan</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trọng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để</a:t>
            </a:r>
            <a:r>
              <a:rPr lang="en-US" sz="3200" dirty="0">
                <a:solidFill>
                  <a:schemeClr val="tx1"/>
                </a:solidFill>
                <a:latin typeface="+mn-lt"/>
                <a:sym typeface="Wingdings" charset="0"/>
              </a:rPr>
              <a:t> </a:t>
            </a:r>
            <a:r>
              <a:rPr lang="en-US" sz="3200" dirty="0" err="1">
                <a:solidFill>
                  <a:schemeClr val="tx1"/>
                </a:solidFill>
                <a:latin typeface="+mn-lt"/>
                <a:sym typeface="Wingdings" charset="0"/>
              </a:rPr>
              <a:t>phát</a:t>
            </a:r>
            <a:r>
              <a:rPr lang="en-US" sz="3200" dirty="0">
                <a:solidFill>
                  <a:schemeClr val="tx1"/>
                </a:solidFill>
                <a:latin typeface="+mn-lt"/>
                <a:sym typeface="Wingdings" charset="0"/>
              </a:rPr>
              <a:t> </a:t>
            </a:r>
            <a:r>
              <a:rPr lang="en-US" sz="3200" dirty="0" err="1">
                <a:solidFill>
                  <a:schemeClr val="tx1"/>
                </a:solidFill>
                <a:latin typeface="+mn-lt"/>
                <a:sym typeface="Wingdings" charset="0"/>
              </a:rPr>
              <a:t>huy</a:t>
            </a:r>
            <a:r>
              <a:rPr lang="en-US" sz="3200" dirty="0">
                <a:solidFill>
                  <a:schemeClr val="tx1"/>
                </a:solidFill>
                <a:latin typeface="+mn-lt"/>
                <a:sym typeface="Wingdings" charset="0"/>
              </a:rPr>
              <a:t> </a:t>
            </a:r>
            <a:r>
              <a:rPr lang="en-US" sz="3200" dirty="0" err="1">
                <a:solidFill>
                  <a:schemeClr val="tx1"/>
                </a:solidFill>
                <a:latin typeface="+mn-lt"/>
                <a:sym typeface="Wingdings" charset="0"/>
              </a:rPr>
              <a:t>tiềm</a:t>
            </a:r>
            <a:r>
              <a:rPr lang="en-US" sz="3200" dirty="0">
                <a:solidFill>
                  <a:schemeClr val="tx1"/>
                </a:solidFill>
                <a:latin typeface="+mn-lt"/>
                <a:sym typeface="Wingdings" charset="0"/>
              </a:rPr>
              <a:t> </a:t>
            </a:r>
            <a:r>
              <a:rPr lang="en-US" sz="3200" dirty="0" err="1">
                <a:solidFill>
                  <a:schemeClr val="tx1"/>
                </a:solidFill>
                <a:latin typeface="+mn-lt"/>
                <a:sym typeface="Wingdings" charset="0"/>
              </a:rPr>
              <a:t>năng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của</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nguồn</a:t>
            </a:r>
            <a:r>
              <a:rPr lang="en-US" sz="3200" dirty="0">
                <a:solidFill>
                  <a:schemeClr val="tx1"/>
                </a:solidFill>
                <a:latin typeface="+mn-lt"/>
                <a:sym typeface="Wingdings" charset="0"/>
              </a:rPr>
              <a:t> </a:t>
            </a:r>
            <a:r>
              <a:rPr lang="en-US" sz="3200" dirty="0" err="1">
                <a:solidFill>
                  <a:schemeClr val="tx1"/>
                </a:solidFill>
                <a:latin typeface="+mn-lt"/>
                <a:sym typeface="Wingdings" charset="0"/>
              </a:rPr>
              <a:t>lực</a:t>
            </a:r>
            <a:r>
              <a:rPr lang="en-US" sz="3200" dirty="0">
                <a:solidFill>
                  <a:schemeClr val="tx1"/>
                </a:solidFill>
                <a:latin typeface="+mn-lt"/>
                <a:sym typeface="Wingdings" charset="0"/>
              </a:rPr>
              <a:t> </a:t>
            </a:r>
            <a:r>
              <a:rPr lang="en-US" sz="3200" dirty="0" err="1" smtClean="0">
                <a:solidFill>
                  <a:schemeClr val="tx1"/>
                </a:solidFill>
                <a:latin typeface="+mn-lt"/>
                <a:sym typeface="Wingdings" charset="0"/>
              </a:rPr>
              <a:t>này</a:t>
            </a:r>
            <a:endParaRPr lang="en-US" sz="3200" dirty="0">
              <a:solidFill>
                <a:schemeClr val="tx1"/>
              </a:solidFill>
              <a:latin typeface="+mn-lt"/>
              <a:sym typeface="Wingdings" charset="0"/>
            </a:endParaRPr>
          </a:p>
          <a:p>
            <a:pPr>
              <a:lnSpc>
                <a:spcPct val="150000"/>
              </a:lnSpc>
              <a:buFont typeface="Wingdings" charset="2"/>
              <a:buChar char="Ø"/>
            </a:pPr>
            <a:r>
              <a:rPr lang="en-US" sz="3200" dirty="0" err="1" smtClean="0">
                <a:solidFill>
                  <a:schemeClr val="tx1"/>
                </a:solidFill>
                <a:latin typeface="+mn-lt"/>
                <a:sym typeface="Wingdings" charset="0"/>
              </a:rPr>
              <a:t>Mỗi</a:t>
            </a:r>
            <a:r>
              <a:rPr lang="en-US" sz="3200" dirty="0" smtClean="0">
                <a:solidFill>
                  <a:schemeClr val="tx1"/>
                </a:solidFill>
                <a:latin typeface="+mn-lt"/>
                <a:sym typeface="Wingdings" charset="0"/>
              </a:rPr>
              <a:t> </a:t>
            </a:r>
            <a:r>
              <a:rPr lang="en-US" sz="3200" dirty="0">
                <a:solidFill>
                  <a:schemeClr val="tx1"/>
                </a:solidFill>
                <a:latin typeface="+mn-lt"/>
                <a:sym typeface="Wingdings" charset="0"/>
              </a:rPr>
              <a:t>DN </a:t>
            </a:r>
            <a:r>
              <a:rPr lang="en-US" sz="3200" dirty="0" err="1">
                <a:solidFill>
                  <a:schemeClr val="tx1"/>
                </a:solidFill>
                <a:latin typeface="+mn-lt"/>
                <a:sym typeface="Wingdings" charset="0"/>
              </a:rPr>
              <a:t>cần</a:t>
            </a:r>
            <a:r>
              <a:rPr lang="en-US" sz="3200" dirty="0">
                <a:solidFill>
                  <a:schemeClr val="tx1"/>
                </a:solidFill>
                <a:latin typeface="+mn-lt"/>
                <a:sym typeface="Wingdings" charset="0"/>
              </a:rPr>
              <a:t> </a:t>
            </a:r>
            <a:r>
              <a:rPr lang="en-US" sz="3200" dirty="0" err="1">
                <a:solidFill>
                  <a:schemeClr val="tx1"/>
                </a:solidFill>
                <a:latin typeface="+mn-lt"/>
                <a:sym typeface="Wingdings" charset="0"/>
              </a:rPr>
              <a:t>xây</a:t>
            </a:r>
            <a:r>
              <a:rPr lang="en-US" sz="3200" dirty="0">
                <a:solidFill>
                  <a:schemeClr val="tx1"/>
                </a:solidFill>
                <a:latin typeface="+mn-lt"/>
                <a:sym typeface="Wingdings" charset="0"/>
              </a:rPr>
              <a:t> </a:t>
            </a:r>
            <a:r>
              <a:rPr lang="en-US" sz="3200" dirty="0" err="1">
                <a:solidFill>
                  <a:schemeClr val="tx1"/>
                </a:solidFill>
                <a:latin typeface="+mn-lt"/>
                <a:sym typeface="Wingdings" charset="0"/>
              </a:rPr>
              <a:t>dựng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một</a:t>
            </a:r>
            <a:r>
              <a:rPr lang="en-US" sz="3200" dirty="0">
                <a:solidFill>
                  <a:schemeClr val="tx1"/>
                </a:solidFill>
                <a:latin typeface="+mn-lt"/>
                <a:sym typeface="Wingdings" charset="0"/>
              </a:rPr>
              <a:t> </a:t>
            </a:r>
            <a:r>
              <a:rPr lang="en-US" sz="3200" dirty="0" err="1">
                <a:solidFill>
                  <a:schemeClr val="tx1"/>
                </a:solidFill>
                <a:latin typeface="+mn-lt"/>
                <a:sym typeface="Wingdings" charset="0"/>
              </a:rPr>
              <a:t>văn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hoá</a:t>
            </a:r>
            <a:r>
              <a:rPr lang="en-US" sz="3200" dirty="0">
                <a:solidFill>
                  <a:schemeClr val="tx1"/>
                </a:solidFill>
                <a:latin typeface="+mn-lt"/>
                <a:sym typeface="Wingdings" charset="0"/>
              </a:rPr>
              <a:t> </a:t>
            </a:r>
            <a:r>
              <a:rPr lang="en-US" sz="3200" dirty="0" err="1">
                <a:solidFill>
                  <a:schemeClr val="tx1"/>
                </a:solidFill>
                <a:latin typeface="+mn-lt"/>
                <a:sym typeface="Wingdings" charset="0"/>
              </a:rPr>
              <a:t>riêng</a:t>
            </a:r>
            <a:endParaRPr lang="en-US" sz="3200" dirty="0">
              <a:solidFill>
                <a:schemeClr val="tx1"/>
              </a:solidFill>
              <a:latin typeface="+mn-lt"/>
              <a:sym typeface="Wingdings" charset="0"/>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5C950CE-D6E5-AD4C-919F-5C29C37E4ED7}" type="slidenum">
              <a:rPr lang="en-US" smtClean="0">
                <a:solidFill>
                  <a:srgbClr val="FFFFFF"/>
                </a:solidFill>
              </a:rPr>
              <a:pPr eaLnBrk="1" hangingPunct="1">
                <a:defRPr/>
              </a:pPr>
              <a:t>25</a:t>
            </a:fld>
            <a:endParaRPr lang="en-US" dirty="0" smtClean="0">
              <a:solidFill>
                <a:srgbClr val="FFFFFF"/>
              </a:solidFill>
            </a:endParaRPr>
          </a:p>
        </p:txBody>
      </p:sp>
    </p:spTree>
    <p:extLst>
      <p:ext uri="{BB962C8B-B14F-4D97-AF65-F5344CB8AC3E}">
        <p14:creationId xmlns:p14="http://schemas.microsoft.com/office/powerpoint/2010/main" val="15636187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MỤC TIÊU CỦA HỌC PHẦN</a:t>
            </a:r>
            <a:endParaRPr lang="en-US" dirty="0"/>
          </a:p>
        </p:txBody>
      </p:sp>
      <p:sp>
        <p:nvSpPr>
          <p:cNvPr id="3" name="Content Placeholder 2"/>
          <p:cNvSpPr>
            <a:spLocks noGrp="1"/>
          </p:cNvSpPr>
          <p:nvPr>
            <p:ph idx="1"/>
          </p:nvPr>
        </p:nvSpPr>
        <p:spPr>
          <a:xfrm>
            <a:off x="191344" y="1196752"/>
            <a:ext cx="11809312" cy="5112568"/>
          </a:xfrm>
        </p:spPr>
        <p:txBody>
          <a:bodyPr>
            <a:normAutofit fontScale="77500" lnSpcReduction="20000"/>
          </a:bodyPr>
          <a:lstStyle/>
          <a:p>
            <a:pPr algn="just">
              <a:lnSpc>
                <a:spcPct val="130000"/>
              </a:lnSpc>
            </a:pPr>
            <a:r>
              <a:rPr lang="ru-RU" dirty="0" err="1">
                <a:solidFill>
                  <a:srgbClr val="000000"/>
                </a:solidFill>
                <a:effectLst/>
                <a:latin typeface="+mn-lt"/>
              </a:rPr>
              <a:t>Học</a:t>
            </a:r>
            <a:r>
              <a:rPr lang="ru-RU" dirty="0">
                <a:solidFill>
                  <a:srgbClr val="000000"/>
                </a:solidFill>
                <a:effectLst/>
                <a:latin typeface="+mn-lt"/>
              </a:rPr>
              <a:t> </a:t>
            </a:r>
            <a:r>
              <a:rPr lang="ru-RU" dirty="0" err="1">
                <a:solidFill>
                  <a:srgbClr val="000000"/>
                </a:solidFill>
                <a:effectLst/>
                <a:latin typeface="+mn-lt"/>
              </a:rPr>
              <a:t>phần</a:t>
            </a:r>
            <a:r>
              <a:rPr lang="ru-RU" dirty="0">
                <a:solidFill>
                  <a:srgbClr val="000000"/>
                </a:solidFill>
                <a:effectLst/>
                <a:latin typeface="+mn-lt"/>
              </a:rPr>
              <a:t> </a:t>
            </a:r>
            <a:r>
              <a:rPr lang="ru-RU" dirty="0" err="1">
                <a:solidFill>
                  <a:srgbClr val="000000"/>
                </a:solidFill>
                <a:effectLst/>
                <a:latin typeface="+mn-lt"/>
              </a:rPr>
              <a:t>cung</a:t>
            </a:r>
            <a:r>
              <a:rPr lang="ru-RU" dirty="0">
                <a:solidFill>
                  <a:srgbClr val="000000"/>
                </a:solidFill>
                <a:effectLst/>
                <a:latin typeface="+mn-lt"/>
              </a:rPr>
              <a:t> </a:t>
            </a:r>
            <a:r>
              <a:rPr lang="ru-RU" dirty="0" err="1">
                <a:solidFill>
                  <a:srgbClr val="000000"/>
                </a:solidFill>
                <a:effectLst/>
                <a:latin typeface="+mn-lt"/>
              </a:rPr>
              <a:t>cấp</a:t>
            </a:r>
            <a:r>
              <a:rPr lang="ru-RU" dirty="0">
                <a:solidFill>
                  <a:srgbClr val="000000"/>
                </a:solidFill>
                <a:effectLst/>
                <a:latin typeface="+mn-lt"/>
              </a:rPr>
              <a:t> </a:t>
            </a:r>
            <a:r>
              <a:rPr lang="ru-RU" dirty="0" err="1" smtClean="0">
                <a:solidFill>
                  <a:srgbClr val="000000"/>
                </a:solidFill>
                <a:effectLst/>
                <a:latin typeface="+mn-lt"/>
              </a:rPr>
              <a:t>kiến</a:t>
            </a:r>
            <a:r>
              <a:rPr lang="en-US" dirty="0">
                <a:solidFill>
                  <a:srgbClr val="000000"/>
                </a:solidFill>
                <a:effectLst/>
                <a:latin typeface="+mn-lt"/>
              </a:rPr>
              <a:t> </a:t>
            </a:r>
            <a:r>
              <a:rPr lang="ru-RU" dirty="0" err="1" smtClean="0">
                <a:solidFill>
                  <a:srgbClr val="000000"/>
                </a:solidFill>
                <a:effectLst/>
                <a:latin typeface="+mn-lt"/>
              </a:rPr>
              <a:t>thức</a:t>
            </a:r>
            <a:r>
              <a:rPr lang="ru-RU" dirty="0" smtClean="0">
                <a:solidFill>
                  <a:srgbClr val="000000"/>
                </a:solidFill>
                <a:effectLst/>
                <a:latin typeface="+mn-lt"/>
              </a:rPr>
              <a:t> </a:t>
            </a:r>
            <a:r>
              <a:rPr lang="ru-RU" dirty="0" err="1">
                <a:solidFill>
                  <a:srgbClr val="000000"/>
                </a:solidFill>
                <a:effectLst/>
                <a:latin typeface="+mn-lt"/>
              </a:rPr>
              <a:t>cơ</a:t>
            </a:r>
            <a:r>
              <a:rPr lang="ru-RU" dirty="0">
                <a:solidFill>
                  <a:srgbClr val="000000"/>
                </a:solidFill>
                <a:effectLst/>
                <a:latin typeface="+mn-lt"/>
              </a:rPr>
              <a:t> </a:t>
            </a:r>
            <a:r>
              <a:rPr lang="ru-RU" dirty="0" err="1">
                <a:solidFill>
                  <a:srgbClr val="000000"/>
                </a:solidFill>
                <a:effectLst/>
                <a:latin typeface="+mn-lt"/>
              </a:rPr>
              <a:t>bản</a:t>
            </a:r>
            <a:r>
              <a:rPr lang="ru-RU" dirty="0">
                <a:solidFill>
                  <a:srgbClr val="000000"/>
                </a:solidFill>
                <a:effectLst/>
                <a:latin typeface="+mn-lt"/>
              </a:rPr>
              <a:t> </a:t>
            </a:r>
            <a:r>
              <a:rPr lang="ru-RU" dirty="0" err="1">
                <a:solidFill>
                  <a:srgbClr val="000000"/>
                </a:solidFill>
                <a:effectLst/>
                <a:latin typeface="+mn-lt"/>
              </a:rPr>
              <a:t>về</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smtClean="0">
                <a:solidFill>
                  <a:srgbClr val="000000"/>
                </a:solidFill>
                <a:effectLst/>
                <a:latin typeface="+mn-lt"/>
              </a:rPr>
              <a:t>doanh</a:t>
            </a:r>
            <a:endParaRPr lang="en-US" dirty="0">
              <a:solidFill>
                <a:srgbClr val="000000"/>
              </a:solidFill>
              <a:effectLst/>
              <a:latin typeface="+mn-lt"/>
            </a:endParaRPr>
          </a:p>
          <a:p>
            <a:pPr algn="just">
              <a:lnSpc>
                <a:spcPct val="130000"/>
              </a:lnSpc>
            </a:pPr>
            <a:r>
              <a:rPr lang="en-US" dirty="0" smtClean="0">
                <a:solidFill>
                  <a:srgbClr val="000000"/>
                </a:solidFill>
                <a:effectLst/>
                <a:latin typeface="+mn-lt"/>
              </a:rPr>
              <a:t>V</a:t>
            </a:r>
            <a:r>
              <a:rPr lang="ru-RU" dirty="0" err="1" smtClean="0">
                <a:solidFill>
                  <a:srgbClr val="000000"/>
                </a:solidFill>
                <a:effectLst/>
                <a:latin typeface="+mn-lt"/>
              </a:rPr>
              <a:t>ai</a:t>
            </a:r>
            <a:r>
              <a:rPr lang="ru-RU" dirty="0" smtClean="0">
                <a:solidFill>
                  <a:srgbClr val="000000"/>
                </a:solidFill>
                <a:effectLst/>
                <a:latin typeface="+mn-lt"/>
              </a:rPr>
              <a:t> </a:t>
            </a:r>
            <a:r>
              <a:rPr lang="ru-RU" dirty="0" err="1">
                <a:solidFill>
                  <a:srgbClr val="000000"/>
                </a:solidFill>
                <a:effectLst/>
                <a:latin typeface="+mn-lt"/>
              </a:rPr>
              <a:t>trò</a:t>
            </a:r>
            <a:r>
              <a:rPr lang="ru-RU" dirty="0">
                <a:solidFill>
                  <a:srgbClr val="000000"/>
                </a:solidFill>
                <a:effectLst/>
                <a:latin typeface="+mn-lt"/>
              </a:rPr>
              <a:t> </a:t>
            </a:r>
            <a:r>
              <a:rPr lang="ru-RU" dirty="0" err="1">
                <a:solidFill>
                  <a:srgbClr val="000000"/>
                </a:solidFill>
                <a:effectLst/>
                <a:latin typeface="+mn-lt"/>
              </a:rPr>
              <a:t>ảnh</a:t>
            </a:r>
            <a:r>
              <a:rPr lang="ru-RU" dirty="0">
                <a:solidFill>
                  <a:srgbClr val="000000"/>
                </a:solidFill>
                <a:effectLst/>
                <a:latin typeface="+mn-lt"/>
              </a:rPr>
              <a:t> </a:t>
            </a:r>
            <a:r>
              <a:rPr lang="ru-RU" dirty="0" err="1">
                <a:solidFill>
                  <a:srgbClr val="000000"/>
                </a:solidFill>
                <a:effectLst/>
                <a:latin typeface="+mn-lt"/>
              </a:rPr>
              <a:t>hưởng</a:t>
            </a:r>
            <a:r>
              <a:rPr lang="ru-RU" dirty="0">
                <a:solidFill>
                  <a:srgbClr val="000000"/>
                </a:solidFill>
                <a:effectLst/>
                <a:latin typeface="+mn-lt"/>
              </a:rPr>
              <a:t> </a:t>
            </a:r>
            <a:r>
              <a:rPr lang="ru-RU" dirty="0" err="1">
                <a:solidFill>
                  <a:srgbClr val="000000"/>
                </a:solidFill>
                <a:effectLst/>
                <a:latin typeface="+mn-lt"/>
              </a:rPr>
              <a:t>của</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như</a:t>
            </a:r>
            <a:r>
              <a:rPr lang="ru-RU" dirty="0">
                <a:solidFill>
                  <a:srgbClr val="000000"/>
                </a:solidFill>
                <a:effectLst/>
                <a:latin typeface="+mn-lt"/>
              </a:rPr>
              <a:t> </a:t>
            </a:r>
            <a:r>
              <a:rPr lang="ru-RU" dirty="0" err="1">
                <a:solidFill>
                  <a:srgbClr val="000000"/>
                </a:solidFill>
                <a:effectLst/>
                <a:latin typeface="+mn-lt"/>
              </a:rPr>
              <a:t>một</a:t>
            </a:r>
            <a:r>
              <a:rPr lang="ru-RU" dirty="0">
                <a:solidFill>
                  <a:srgbClr val="000000"/>
                </a:solidFill>
                <a:effectLst/>
                <a:latin typeface="+mn-lt"/>
              </a:rPr>
              <a:t> </a:t>
            </a:r>
            <a:r>
              <a:rPr lang="ru-RU" dirty="0" err="1">
                <a:solidFill>
                  <a:srgbClr val="000000"/>
                </a:solidFill>
                <a:effectLst/>
                <a:latin typeface="+mn-lt"/>
              </a:rPr>
              <a:t>nhân</a:t>
            </a:r>
            <a:r>
              <a:rPr lang="ru-RU" dirty="0">
                <a:solidFill>
                  <a:srgbClr val="000000"/>
                </a:solidFill>
                <a:effectLst/>
                <a:latin typeface="+mn-lt"/>
              </a:rPr>
              <a:t> </a:t>
            </a:r>
            <a:r>
              <a:rPr lang="ru-RU" dirty="0" err="1">
                <a:solidFill>
                  <a:srgbClr val="000000"/>
                </a:solidFill>
                <a:effectLst/>
                <a:latin typeface="+mn-lt"/>
              </a:rPr>
              <a:t>tố</a:t>
            </a:r>
            <a:r>
              <a:rPr lang="ru-RU" dirty="0">
                <a:solidFill>
                  <a:srgbClr val="000000"/>
                </a:solidFill>
                <a:effectLst/>
                <a:latin typeface="+mn-lt"/>
              </a:rPr>
              <a:t> </a:t>
            </a:r>
            <a:r>
              <a:rPr lang="ru-RU" dirty="0" err="1">
                <a:solidFill>
                  <a:srgbClr val="000000"/>
                </a:solidFill>
                <a:effectLst/>
                <a:latin typeface="+mn-lt"/>
              </a:rPr>
              <a:t>quan</a:t>
            </a:r>
            <a:r>
              <a:rPr lang="ru-RU" dirty="0">
                <a:solidFill>
                  <a:srgbClr val="000000"/>
                </a:solidFill>
                <a:effectLst/>
                <a:latin typeface="+mn-lt"/>
              </a:rPr>
              <a:t> </a:t>
            </a:r>
            <a:r>
              <a:rPr lang="ru-RU" dirty="0" err="1">
                <a:solidFill>
                  <a:srgbClr val="000000"/>
                </a:solidFill>
                <a:effectLst/>
                <a:latin typeface="+mn-lt"/>
              </a:rPr>
              <a:t>trọng</a:t>
            </a:r>
            <a:r>
              <a:rPr lang="ru-RU" dirty="0">
                <a:solidFill>
                  <a:srgbClr val="000000"/>
                </a:solidFill>
                <a:effectLst/>
                <a:latin typeface="+mn-lt"/>
              </a:rPr>
              <a:t> </a:t>
            </a:r>
            <a:r>
              <a:rPr lang="ru-RU" dirty="0" err="1">
                <a:solidFill>
                  <a:srgbClr val="000000"/>
                </a:solidFill>
                <a:effectLst/>
                <a:latin typeface="+mn-lt"/>
              </a:rPr>
              <a:t>đối</a:t>
            </a:r>
            <a:r>
              <a:rPr lang="ru-RU" dirty="0">
                <a:solidFill>
                  <a:srgbClr val="000000"/>
                </a:solidFill>
                <a:effectLst/>
                <a:latin typeface="+mn-lt"/>
              </a:rPr>
              <a:t> </a:t>
            </a:r>
            <a:r>
              <a:rPr lang="ru-RU" dirty="0" err="1">
                <a:solidFill>
                  <a:srgbClr val="000000"/>
                </a:solidFill>
                <a:effectLst/>
                <a:latin typeface="+mn-lt"/>
              </a:rPr>
              <a:t>với</a:t>
            </a:r>
            <a:r>
              <a:rPr lang="ru-RU" dirty="0">
                <a:solidFill>
                  <a:srgbClr val="000000"/>
                </a:solidFill>
                <a:effectLst/>
                <a:latin typeface="+mn-lt"/>
              </a:rPr>
              <a:t> </a:t>
            </a:r>
            <a:r>
              <a:rPr lang="ru-RU" dirty="0" err="1">
                <a:solidFill>
                  <a:srgbClr val="000000"/>
                </a:solidFill>
                <a:effectLst/>
                <a:latin typeface="+mn-lt"/>
              </a:rPr>
              <a:t>sự</a:t>
            </a:r>
            <a:r>
              <a:rPr lang="ru-RU" dirty="0">
                <a:solidFill>
                  <a:srgbClr val="000000"/>
                </a:solidFill>
                <a:effectLst/>
                <a:latin typeface="+mn-lt"/>
              </a:rPr>
              <a:t> </a:t>
            </a:r>
            <a:r>
              <a:rPr lang="ru-RU" dirty="0" err="1">
                <a:solidFill>
                  <a:srgbClr val="000000"/>
                </a:solidFill>
                <a:effectLst/>
                <a:latin typeface="+mn-lt"/>
              </a:rPr>
              <a:t>phát</a:t>
            </a:r>
            <a:r>
              <a:rPr lang="ru-RU" dirty="0">
                <a:solidFill>
                  <a:srgbClr val="000000"/>
                </a:solidFill>
                <a:effectLst/>
                <a:latin typeface="+mn-lt"/>
              </a:rPr>
              <a:t> </a:t>
            </a:r>
            <a:r>
              <a:rPr lang="ru-RU" dirty="0" err="1">
                <a:solidFill>
                  <a:srgbClr val="000000"/>
                </a:solidFill>
                <a:effectLst/>
                <a:latin typeface="+mn-lt"/>
              </a:rPr>
              <a:t>triển</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trong</a:t>
            </a:r>
            <a:r>
              <a:rPr lang="ru-RU" dirty="0">
                <a:solidFill>
                  <a:srgbClr val="000000"/>
                </a:solidFill>
                <a:effectLst/>
                <a:latin typeface="+mn-lt"/>
              </a:rPr>
              <a:t> </a:t>
            </a:r>
            <a:r>
              <a:rPr lang="en-US" dirty="0" smtClean="0">
                <a:solidFill>
                  <a:srgbClr val="000000"/>
                </a:solidFill>
                <a:effectLst/>
                <a:latin typeface="+mn-lt"/>
              </a:rPr>
              <a:t>DN</a:t>
            </a:r>
          </a:p>
          <a:p>
            <a:pPr algn="just">
              <a:lnSpc>
                <a:spcPct val="130000"/>
              </a:lnSpc>
            </a:pPr>
            <a:r>
              <a:rPr lang="en-US" dirty="0" smtClean="0">
                <a:solidFill>
                  <a:srgbClr val="000000"/>
                </a:solidFill>
                <a:effectLst/>
                <a:latin typeface="+mn-lt"/>
              </a:rPr>
              <a:t>H</a:t>
            </a:r>
            <a:r>
              <a:rPr lang="ru-RU" dirty="0" err="1" smtClean="0">
                <a:solidFill>
                  <a:srgbClr val="000000"/>
                </a:solidFill>
                <a:effectLst/>
                <a:latin typeface="+mn-lt"/>
              </a:rPr>
              <a:t>iểu</a:t>
            </a:r>
            <a:r>
              <a:rPr lang="ru-RU" dirty="0" smtClean="0">
                <a:solidFill>
                  <a:srgbClr val="000000"/>
                </a:solidFill>
                <a:effectLst/>
                <a:latin typeface="+mn-lt"/>
              </a:rPr>
              <a:t> </a:t>
            </a:r>
            <a:r>
              <a:rPr lang="ru-RU" dirty="0" err="1">
                <a:solidFill>
                  <a:srgbClr val="000000"/>
                </a:solidFill>
                <a:effectLst/>
                <a:latin typeface="+mn-lt"/>
              </a:rPr>
              <a:t>triết</a:t>
            </a:r>
            <a:r>
              <a:rPr lang="ru-RU" dirty="0">
                <a:solidFill>
                  <a:srgbClr val="000000"/>
                </a:solidFill>
                <a:effectLst/>
                <a:latin typeface="+mn-lt"/>
              </a:rPr>
              <a:t> </a:t>
            </a:r>
            <a:r>
              <a:rPr lang="ru-RU" dirty="0" err="1">
                <a:solidFill>
                  <a:srgbClr val="000000"/>
                </a:solidFill>
                <a:effectLst/>
                <a:latin typeface="+mn-lt"/>
              </a:rPr>
              <a:t>lý</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đạo</a:t>
            </a:r>
            <a:r>
              <a:rPr lang="ru-RU" dirty="0">
                <a:solidFill>
                  <a:srgbClr val="000000"/>
                </a:solidFill>
                <a:effectLst/>
                <a:latin typeface="+mn-lt"/>
              </a:rPr>
              <a:t> </a:t>
            </a:r>
            <a:r>
              <a:rPr lang="ru-RU" dirty="0" err="1">
                <a:solidFill>
                  <a:srgbClr val="000000"/>
                </a:solidFill>
                <a:effectLst/>
                <a:latin typeface="+mn-lt"/>
              </a:rPr>
              <a:t>đức</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trách</a:t>
            </a:r>
            <a:r>
              <a:rPr lang="ru-RU" dirty="0">
                <a:solidFill>
                  <a:srgbClr val="000000"/>
                </a:solidFill>
                <a:effectLst/>
                <a:latin typeface="+mn-lt"/>
              </a:rPr>
              <a:t> </a:t>
            </a:r>
            <a:r>
              <a:rPr lang="ru-RU" dirty="0" err="1">
                <a:solidFill>
                  <a:srgbClr val="000000"/>
                </a:solidFill>
                <a:effectLst/>
                <a:latin typeface="+mn-lt"/>
              </a:rPr>
              <a:t>nhiệm</a:t>
            </a:r>
            <a:r>
              <a:rPr lang="ru-RU" dirty="0">
                <a:solidFill>
                  <a:srgbClr val="000000"/>
                </a:solidFill>
                <a:effectLst/>
                <a:latin typeface="+mn-lt"/>
              </a:rPr>
              <a:t> </a:t>
            </a:r>
            <a:r>
              <a:rPr lang="ru-RU" dirty="0" err="1">
                <a:solidFill>
                  <a:srgbClr val="000000"/>
                </a:solidFill>
                <a:effectLst/>
                <a:latin typeface="+mn-lt"/>
              </a:rPr>
              <a:t>xã</a:t>
            </a:r>
            <a:r>
              <a:rPr lang="ru-RU" dirty="0">
                <a:solidFill>
                  <a:srgbClr val="000000"/>
                </a:solidFill>
                <a:effectLst/>
                <a:latin typeface="+mn-lt"/>
              </a:rPr>
              <a:t> </a:t>
            </a:r>
            <a:r>
              <a:rPr lang="ru-RU" dirty="0" err="1">
                <a:solidFill>
                  <a:srgbClr val="000000"/>
                </a:solidFill>
                <a:effectLst/>
                <a:latin typeface="+mn-lt"/>
              </a:rPr>
              <a:t>hội</a:t>
            </a:r>
            <a:r>
              <a:rPr lang="ru-RU" dirty="0">
                <a:solidFill>
                  <a:srgbClr val="000000"/>
                </a:solidFill>
                <a:effectLst/>
                <a:latin typeface="+mn-lt"/>
              </a:rPr>
              <a:t> </a:t>
            </a:r>
            <a:r>
              <a:rPr lang="ru-RU" dirty="0" err="1">
                <a:solidFill>
                  <a:srgbClr val="000000"/>
                </a:solidFill>
                <a:effectLst/>
                <a:latin typeface="+mn-lt"/>
              </a:rPr>
              <a:t>của</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smtClean="0">
                <a:solidFill>
                  <a:srgbClr val="000000"/>
                </a:solidFill>
                <a:effectLst/>
                <a:latin typeface="+mn-lt"/>
              </a:rPr>
              <a:t>nghiệp</a:t>
            </a:r>
            <a:endParaRPr lang="en-US" dirty="0">
              <a:solidFill>
                <a:srgbClr val="000000"/>
              </a:solidFill>
              <a:effectLst/>
              <a:latin typeface="+mn-lt"/>
            </a:endParaRPr>
          </a:p>
          <a:p>
            <a:pPr algn="just">
              <a:lnSpc>
                <a:spcPct val="130000"/>
              </a:lnSpc>
            </a:pPr>
            <a:r>
              <a:rPr lang="en-US" dirty="0" smtClean="0">
                <a:solidFill>
                  <a:srgbClr val="000000"/>
                </a:solidFill>
                <a:effectLst/>
                <a:latin typeface="+mn-lt"/>
              </a:rPr>
              <a:t>H</a:t>
            </a:r>
            <a:r>
              <a:rPr lang="ru-RU" dirty="0" err="1" smtClean="0">
                <a:solidFill>
                  <a:srgbClr val="000000"/>
                </a:solidFill>
                <a:effectLst/>
                <a:latin typeface="+mn-lt"/>
              </a:rPr>
              <a:t>iểu</a:t>
            </a:r>
            <a:r>
              <a:rPr lang="ru-RU" dirty="0" smtClean="0">
                <a:solidFill>
                  <a:srgbClr val="000000"/>
                </a:solidFill>
                <a:effectLst/>
                <a:latin typeface="+mn-lt"/>
              </a:rPr>
              <a:t> </a:t>
            </a:r>
            <a:r>
              <a:rPr lang="ru-RU" dirty="0" err="1">
                <a:solidFill>
                  <a:srgbClr val="000000"/>
                </a:solidFill>
                <a:effectLst/>
                <a:latin typeface="+mn-lt"/>
              </a:rPr>
              <a:t>biết</a:t>
            </a:r>
            <a:r>
              <a:rPr lang="ru-RU" dirty="0">
                <a:solidFill>
                  <a:srgbClr val="000000"/>
                </a:solidFill>
                <a:effectLst/>
                <a:latin typeface="+mn-lt"/>
              </a:rPr>
              <a:t> </a:t>
            </a:r>
            <a:r>
              <a:rPr lang="ru-RU" dirty="0" err="1" smtClean="0">
                <a:solidFill>
                  <a:srgbClr val="000000"/>
                </a:solidFill>
                <a:effectLst/>
                <a:latin typeface="+mn-lt"/>
              </a:rPr>
              <a:t>về</a:t>
            </a:r>
            <a:r>
              <a:rPr lang="ru-RU" dirty="0" smtClean="0">
                <a:solidFill>
                  <a:srgbClr val="000000"/>
                </a:solidFill>
                <a:effectLst/>
                <a:latin typeface="+mn-lt"/>
              </a:rPr>
              <a:t> </a:t>
            </a:r>
            <a:r>
              <a:rPr lang="ru-RU" dirty="0" err="1">
                <a:solidFill>
                  <a:srgbClr val="000000"/>
                </a:solidFill>
                <a:effectLst/>
                <a:latin typeface="+mn-lt"/>
              </a:rPr>
              <a:t>phong</a:t>
            </a:r>
            <a:r>
              <a:rPr lang="ru-RU" dirty="0">
                <a:solidFill>
                  <a:srgbClr val="000000"/>
                </a:solidFill>
                <a:effectLst/>
                <a:latin typeface="+mn-lt"/>
              </a:rPr>
              <a:t> </a:t>
            </a:r>
            <a:r>
              <a:rPr lang="ru-RU" dirty="0" err="1">
                <a:solidFill>
                  <a:srgbClr val="000000"/>
                </a:solidFill>
                <a:effectLst/>
                <a:latin typeface="+mn-lt"/>
              </a:rPr>
              <a:t>cách</a:t>
            </a:r>
            <a:r>
              <a:rPr lang="ru-RU" dirty="0">
                <a:solidFill>
                  <a:srgbClr val="000000"/>
                </a:solidFill>
                <a:effectLst/>
                <a:latin typeface="+mn-lt"/>
              </a:rPr>
              <a:t> </a:t>
            </a:r>
            <a:r>
              <a:rPr lang="ru-RU" dirty="0" err="1">
                <a:solidFill>
                  <a:srgbClr val="000000"/>
                </a:solidFill>
                <a:effectLst/>
                <a:latin typeface="+mn-lt"/>
              </a:rPr>
              <a:t>lãnh</a:t>
            </a:r>
            <a:r>
              <a:rPr lang="ru-RU" dirty="0">
                <a:solidFill>
                  <a:srgbClr val="000000"/>
                </a:solidFill>
                <a:effectLst/>
                <a:latin typeface="+mn-lt"/>
              </a:rPr>
              <a:t> </a:t>
            </a:r>
            <a:r>
              <a:rPr lang="ru-RU" dirty="0" err="1">
                <a:solidFill>
                  <a:srgbClr val="000000"/>
                </a:solidFill>
                <a:effectLst/>
                <a:latin typeface="+mn-lt"/>
              </a:rPr>
              <a:t>đạo</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quản</a:t>
            </a:r>
            <a:r>
              <a:rPr lang="ru-RU" dirty="0">
                <a:solidFill>
                  <a:srgbClr val="000000"/>
                </a:solidFill>
                <a:effectLst/>
                <a:latin typeface="+mn-lt"/>
              </a:rPr>
              <a:t> </a:t>
            </a:r>
            <a:r>
              <a:rPr lang="ru-RU" dirty="0" err="1">
                <a:solidFill>
                  <a:srgbClr val="000000"/>
                </a:solidFill>
                <a:effectLst/>
                <a:latin typeface="+mn-lt"/>
              </a:rPr>
              <a:t>lý</a:t>
            </a:r>
            <a:r>
              <a:rPr lang="ru-RU" dirty="0">
                <a:solidFill>
                  <a:srgbClr val="000000"/>
                </a:solidFill>
                <a:effectLst/>
                <a:latin typeface="+mn-lt"/>
              </a:rPr>
              <a:t>; </a:t>
            </a:r>
            <a:r>
              <a:rPr lang="ru-RU" dirty="0" err="1">
                <a:solidFill>
                  <a:srgbClr val="000000"/>
                </a:solidFill>
                <a:effectLst/>
                <a:latin typeface="+mn-lt"/>
              </a:rPr>
              <a:t>hiểu</a:t>
            </a:r>
            <a:r>
              <a:rPr lang="ru-RU" dirty="0">
                <a:solidFill>
                  <a:srgbClr val="000000"/>
                </a:solidFill>
                <a:effectLst/>
                <a:latin typeface="+mn-lt"/>
              </a:rPr>
              <a:t> </a:t>
            </a:r>
            <a:r>
              <a:rPr lang="ru-RU" dirty="0" err="1">
                <a:solidFill>
                  <a:srgbClr val="000000"/>
                </a:solidFill>
                <a:effectLst/>
                <a:latin typeface="+mn-lt"/>
              </a:rPr>
              <a:t>biết</a:t>
            </a:r>
            <a:r>
              <a:rPr lang="ru-RU" dirty="0">
                <a:solidFill>
                  <a:srgbClr val="000000"/>
                </a:solidFill>
                <a:effectLst/>
                <a:latin typeface="+mn-lt"/>
              </a:rPr>
              <a:t> </a:t>
            </a:r>
            <a:r>
              <a:rPr lang="ru-RU" dirty="0" err="1">
                <a:solidFill>
                  <a:srgbClr val="000000"/>
                </a:solidFill>
                <a:effectLst/>
                <a:latin typeface="+mn-lt"/>
              </a:rPr>
              <a:t>về</a:t>
            </a:r>
            <a:r>
              <a:rPr lang="ru-RU" dirty="0">
                <a:solidFill>
                  <a:srgbClr val="000000"/>
                </a:solidFill>
                <a:effectLst/>
                <a:latin typeface="+mn-lt"/>
              </a:rPr>
              <a:t> </a:t>
            </a:r>
            <a:r>
              <a:rPr lang="ru-RU" dirty="0" err="1">
                <a:solidFill>
                  <a:srgbClr val="000000"/>
                </a:solidFill>
                <a:effectLst/>
                <a:latin typeface="+mn-lt"/>
              </a:rPr>
              <a:t>các</a:t>
            </a:r>
            <a:r>
              <a:rPr lang="ru-RU" dirty="0">
                <a:solidFill>
                  <a:srgbClr val="000000"/>
                </a:solidFill>
                <a:effectLst/>
                <a:latin typeface="+mn-lt"/>
              </a:rPr>
              <a:t> </a:t>
            </a:r>
            <a:r>
              <a:rPr lang="ru-RU" dirty="0" err="1">
                <a:solidFill>
                  <a:srgbClr val="000000"/>
                </a:solidFill>
                <a:effectLst/>
                <a:latin typeface="+mn-lt"/>
              </a:rPr>
              <a:t>mô</a:t>
            </a:r>
            <a:r>
              <a:rPr lang="ru-RU" dirty="0">
                <a:solidFill>
                  <a:srgbClr val="000000"/>
                </a:solidFill>
                <a:effectLst/>
                <a:latin typeface="+mn-lt"/>
              </a:rPr>
              <a:t> </a:t>
            </a:r>
            <a:r>
              <a:rPr lang="ru-RU" dirty="0" err="1">
                <a:solidFill>
                  <a:srgbClr val="000000"/>
                </a:solidFill>
                <a:effectLst/>
                <a:latin typeface="+mn-lt"/>
              </a:rPr>
              <a:t>hình</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nghiệp</a:t>
            </a:r>
            <a:r>
              <a:rPr lang="ru-RU" dirty="0">
                <a:solidFill>
                  <a:srgbClr val="000000"/>
                </a:solidFill>
                <a:effectLst/>
                <a:latin typeface="+mn-lt"/>
              </a:rPr>
              <a:t> </a:t>
            </a:r>
            <a:r>
              <a:rPr lang="ru-RU" dirty="0" err="1">
                <a:solidFill>
                  <a:srgbClr val="000000"/>
                </a:solidFill>
                <a:effectLst/>
                <a:latin typeface="+mn-lt"/>
              </a:rPr>
              <a:t>trên</a:t>
            </a:r>
            <a:r>
              <a:rPr lang="ru-RU" dirty="0">
                <a:solidFill>
                  <a:srgbClr val="000000"/>
                </a:solidFill>
                <a:effectLst/>
                <a:latin typeface="+mn-lt"/>
              </a:rPr>
              <a:t> </a:t>
            </a:r>
            <a:r>
              <a:rPr lang="ru-RU" dirty="0" err="1">
                <a:solidFill>
                  <a:srgbClr val="000000"/>
                </a:solidFill>
                <a:effectLst/>
                <a:latin typeface="+mn-lt"/>
              </a:rPr>
              <a:t>thế</a:t>
            </a:r>
            <a:r>
              <a:rPr lang="ru-RU" dirty="0">
                <a:solidFill>
                  <a:srgbClr val="000000"/>
                </a:solidFill>
                <a:effectLst/>
                <a:latin typeface="+mn-lt"/>
              </a:rPr>
              <a:t> </a:t>
            </a:r>
            <a:r>
              <a:rPr lang="ru-RU" dirty="0" err="1">
                <a:solidFill>
                  <a:srgbClr val="000000"/>
                </a:solidFill>
                <a:effectLst/>
                <a:latin typeface="+mn-lt"/>
              </a:rPr>
              <a:t>giới</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thực</a:t>
            </a:r>
            <a:r>
              <a:rPr lang="ru-RU" dirty="0">
                <a:solidFill>
                  <a:srgbClr val="000000"/>
                </a:solidFill>
                <a:effectLst/>
                <a:latin typeface="+mn-lt"/>
              </a:rPr>
              <a:t> </a:t>
            </a:r>
            <a:r>
              <a:rPr lang="ru-RU" dirty="0" err="1">
                <a:solidFill>
                  <a:srgbClr val="000000"/>
                </a:solidFill>
                <a:effectLst/>
                <a:latin typeface="+mn-lt"/>
              </a:rPr>
              <a:t>trạng</a:t>
            </a:r>
            <a:r>
              <a:rPr lang="ru-RU" dirty="0">
                <a:solidFill>
                  <a:srgbClr val="000000"/>
                </a:solidFill>
                <a:effectLst/>
                <a:latin typeface="+mn-lt"/>
              </a:rPr>
              <a:t> </a:t>
            </a:r>
            <a:r>
              <a:rPr lang="ru-RU" dirty="0" err="1">
                <a:solidFill>
                  <a:srgbClr val="000000"/>
                </a:solidFill>
                <a:effectLst/>
                <a:latin typeface="+mn-lt"/>
              </a:rPr>
              <a:t>ở</a:t>
            </a:r>
            <a:r>
              <a:rPr lang="ru-RU" dirty="0">
                <a:solidFill>
                  <a:srgbClr val="000000"/>
                </a:solidFill>
                <a:effectLst/>
                <a:latin typeface="+mn-lt"/>
              </a:rPr>
              <a:t> </a:t>
            </a:r>
            <a:r>
              <a:rPr lang="ru-RU" dirty="0" err="1">
                <a:solidFill>
                  <a:srgbClr val="000000"/>
                </a:solidFill>
                <a:effectLst/>
                <a:latin typeface="+mn-lt"/>
              </a:rPr>
              <a:t>Việt</a:t>
            </a:r>
            <a:r>
              <a:rPr lang="ru-RU" dirty="0">
                <a:solidFill>
                  <a:srgbClr val="000000"/>
                </a:solidFill>
                <a:effectLst/>
                <a:latin typeface="+mn-lt"/>
              </a:rPr>
              <a:t> </a:t>
            </a:r>
            <a:r>
              <a:rPr lang="ru-RU" dirty="0" err="1" smtClean="0">
                <a:solidFill>
                  <a:srgbClr val="000000"/>
                </a:solidFill>
                <a:effectLst/>
                <a:latin typeface="+mn-lt"/>
              </a:rPr>
              <a:t>Nam</a:t>
            </a:r>
            <a:endParaRPr lang="en-US" dirty="0">
              <a:solidFill>
                <a:srgbClr val="000000"/>
              </a:solidFill>
              <a:effectLst/>
              <a:latin typeface="+mn-lt"/>
            </a:endParaRPr>
          </a:p>
          <a:p>
            <a:pPr algn="just">
              <a:lnSpc>
                <a:spcPct val="130000"/>
              </a:lnSpc>
            </a:pPr>
            <a:r>
              <a:rPr lang="en-US" dirty="0" err="1" smtClean="0">
                <a:solidFill>
                  <a:srgbClr val="000000"/>
                </a:solidFill>
                <a:effectLst/>
                <a:latin typeface="+mn-lt"/>
              </a:rPr>
              <a:t>Hiểu</a:t>
            </a:r>
            <a:r>
              <a:rPr lang="en-US" dirty="0" smtClean="0">
                <a:solidFill>
                  <a:srgbClr val="000000"/>
                </a:solidFill>
                <a:effectLst/>
                <a:latin typeface="+mn-lt"/>
              </a:rPr>
              <a:t> </a:t>
            </a:r>
            <a:r>
              <a:rPr lang="en-US" dirty="0" err="1" smtClean="0">
                <a:solidFill>
                  <a:srgbClr val="000000"/>
                </a:solidFill>
                <a:effectLst/>
                <a:latin typeface="+mn-lt"/>
              </a:rPr>
              <a:t>về</a:t>
            </a:r>
            <a:r>
              <a:rPr lang="en-US" dirty="0" smtClean="0">
                <a:solidFill>
                  <a:srgbClr val="000000"/>
                </a:solidFill>
                <a:effectLst/>
                <a:latin typeface="+mn-lt"/>
              </a:rPr>
              <a:t> </a:t>
            </a:r>
            <a:r>
              <a:rPr lang="ru-RU" dirty="0" err="1" smtClean="0">
                <a:solidFill>
                  <a:srgbClr val="000000"/>
                </a:solidFill>
                <a:effectLst/>
                <a:latin typeface="+mn-lt"/>
              </a:rPr>
              <a:t>kiến</a:t>
            </a:r>
            <a:r>
              <a:rPr lang="ru-RU" dirty="0" smtClean="0">
                <a:solidFill>
                  <a:srgbClr val="000000"/>
                </a:solidFill>
                <a:effectLst/>
                <a:latin typeface="+mn-lt"/>
              </a:rPr>
              <a:t> </a:t>
            </a:r>
            <a:r>
              <a:rPr lang="ru-RU" dirty="0" err="1">
                <a:solidFill>
                  <a:srgbClr val="000000"/>
                </a:solidFill>
                <a:effectLst/>
                <a:latin typeface="+mn-lt"/>
              </a:rPr>
              <a:t>thức</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tinh</a:t>
            </a:r>
            <a:r>
              <a:rPr lang="ru-RU" dirty="0">
                <a:solidFill>
                  <a:srgbClr val="000000"/>
                </a:solidFill>
                <a:effectLst/>
                <a:latin typeface="+mn-lt"/>
              </a:rPr>
              <a:t> </a:t>
            </a:r>
            <a:r>
              <a:rPr lang="ru-RU" dirty="0" err="1">
                <a:solidFill>
                  <a:srgbClr val="000000"/>
                </a:solidFill>
                <a:effectLst/>
                <a:latin typeface="+mn-lt"/>
              </a:rPr>
              <a:t>thần</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nói</a:t>
            </a:r>
            <a:r>
              <a:rPr lang="ru-RU" dirty="0">
                <a:solidFill>
                  <a:srgbClr val="000000"/>
                </a:solidFill>
                <a:effectLst/>
                <a:latin typeface="+mn-lt"/>
              </a:rPr>
              <a:t> </a:t>
            </a:r>
            <a:r>
              <a:rPr lang="ru-RU" dirty="0" err="1">
                <a:solidFill>
                  <a:srgbClr val="000000"/>
                </a:solidFill>
                <a:effectLst/>
                <a:latin typeface="+mn-lt"/>
              </a:rPr>
              <a:t>chung</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khởi</a:t>
            </a:r>
            <a:r>
              <a:rPr lang="ru-RU" dirty="0">
                <a:solidFill>
                  <a:srgbClr val="000000"/>
                </a:solidFill>
                <a:effectLst/>
                <a:latin typeface="+mn-lt"/>
              </a:rPr>
              <a:t> </a:t>
            </a:r>
            <a:r>
              <a:rPr lang="ru-RU" dirty="0" err="1">
                <a:solidFill>
                  <a:srgbClr val="000000"/>
                </a:solidFill>
                <a:effectLst/>
                <a:latin typeface="+mn-lt"/>
              </a:rPr>
              <a:t>nghiệp</a:t>
            </a:r>
            <a:r>
              <a:rPr lang="ru-RU" dirty="0">
                <a:solidFill>
                  <a:srgbClr val="000000"/>
                </a:solidFill>
                <a:effectLst/>
                <a:latin typeface="+mn-lt"/>
              </a:rPr>
              <a:t> </a:t>
            </a:r>
            <a:r>
              <a:rPr lang="ru-RU" dirty="0" err="1">
                <a:solidFill>
                  <a:srgbClr val="000000"/>
                </a:solidFill>
                <a:effectLst/>
                <a:latin typeface="+mn-lt"/>
              </a:rPr>
              <a:t>công</a:t>
            </a:r>
            <a:r>
              <a:rPr lang="ru-RU" dirty="0">
                <a:solidFill>
                  <a:srgbClr val="000000"/>
                </a:solidFill>
                <a:effectLst/>
                <a:latin typeface="+mn-lt"/>
              </a:rPr>
              <a:t> </a:t>
            </a:r>
            <a:r>
              <a:rPr lang="ru-RU" dirty="0" err="1">
                <a:solidFill>
                  <a:srgbClr val="000000"/>
                </a:solidFill>
                <a:effectLst/>
                <a:latin typeface="+mn-lt"/>
              </a:rPr>
              <a:t>nghệ</a:t>
            </a:r>
            <a:r>
              <a:rPr lang="ru-RU" dirty="0">
                <a:solidFill>
                  <a:srgbClr val="000000"/>
                </a:solidFill>
                <a:effectLst/>
                <a:latin typeface="+mn-lt"/>
              </a:rPr>
              <a:t> </a:t>
            </a:r>
            <a:r>
              <a:rPr lang="ru-RU" dirty="0" err="1">
                <a:solidFill>
                  <a:srgbClr val="000000"/>
                </a:solidFill>
                <a:effectLst/>
                <a:latin typeface="+mn-lt"/>
              </a:rPr>
              <a:t>nói</a:t>
            </a:r>
            <a:r>
              <a:rPr lang="ru-RU" dirty="0">
                <a:solidFill>
                  <a:srgbClr val="000000"/>
                </a:solidFill>
                <a:effectLst/>
                <a:latin typeface="+mn-lt"/>
              </a:rPr>
              <a:t> </a:t>
            </a:r>
            <a:r>
              <a:rPr lang="ru-RU" dirty="0" err="1">
                <a:solidFill>
                  <a:srgbClr val="000000"/>
                </a:solidFill>
                <a:effectLst/>
                <a:latin typeface="+mn-lt"/>
              </a:rPr>
              <a:t>riêng</a:t>
            </a:r>
            <a:r>
              <a:rPr lang="ru-RU" dirty="0">
                <a:solidFill>
                  <a:srgbClr val="000000"/>
                </a:solidFill>
                <a:effectLst/>
                <a:latin typeface="+mn-lt"/>
              </a:rPr>
              <a:t>. </a:t>
            </a:r>
            <a:endParaRPr lang="en-US" dirty="0">
              <a:solidFill>
                <a:srgbClr val="000000"/>
              </a:solidFill>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Tree>
    <p:extLst>
      <p:ext uri="{BB962C8B-B14F-4D97-AF65-F5344CB8AC3E}">
        <p14:creationId xmlns:p14="http://schemas.microsoft.com/office/powerpoint/2010/main" val="21897911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algn="ctr"/>
            <a:r>
              <a:rPr lang="en-US" dirty="0" smtClean="0"/>
              <a:t>MỞ ĐẦU</a:t>
            </a:r>
            <a:endParaRPr lang="en-US" dirty="0"/>
          </a:p>
        </p:txBody>
      </p:sp>
      <p:sp>
        <p:nvSpPr>
          <p:cNvPr id="17410" name="Content Placeholder 2"/>
          <p:cNvSpPr>
            <a:spLocks noGrp="1"/>
          </p:cNvSpPr>
          <p:nvPr>
            <p:ph idx="1"/>
          </p:nvPr>
        </p:nvSpPr>
        <p:spPr/>
        <p:txBody>
          <a:bodyPr/>
          <a:lstStyle/>
          <a:p>
            <a:pPr marL="0" indent="0">
              <a:lnSpc>
                <a:spcPct val="150000"/>
              </a:lnSpc>
              <a:buNone/>
            </a:pPr>
            <a:r>
              <a:rPr lang="en-US" dirty="0" err="1">
                <a:solidFill>
                  <a:srgbClr val="000000"/>
                </a:solidFill>
                <a:latin typeface="+mn-lt"/>
              </a:rPr>
              <a:t>Xin</a:t>
            </a:r>
            <a:r>
              <a:rPr lang="en-US" dirty="0">
                <a:solidFill>
                  <a:srgbClr val="000000"/>
                </a:solidFill>
                <a:latin typeface="+mn-lt"/>
              </a:rPr>
              <a:t> </a:t>
            </a:r>
            <a:r>
              <a:rPr lang="en-US" dirty="0" err="1">
                <a:solidFill>
                  <a:srgbClr val="000000"/>
                </a:solidFill>
                <a:latin typeface="+mn-lt"/>
              </a:rPr>
              <a:t>bạn</a:t>
            </a:r>
            <a:r>
              <a:rPr lang="en-US" dirty="0">
                <a:solidFill>
                  <a:srgbClr val="000000"/>
                </a:solidFill>
                <a:latin typeface="+mn-lt"/>
              </a:rPr>
              <a:t> </a:t>
            </a:r>
            <a:r>
              <a:rPr lang="en-US" dirty="0" err="1">
                <a:solidFill>
                  <a:srgbClr val="000000"/>
                </a:solidFill>
                <a:latin typeface="+mn-lt"/>
              </a:rPr>
              <a:t>vui</a:t>
            </a:r>
            <a:r>
              <a:rPr lang="en-US" dirty="0">
                <a:solidFill>
                  <a:srgbClr val="000000"/>
                </a:solidFill>
                <a:latin typeface="+mn-lt"/>
              </a:rPr>
              <a:t> </a:t>
            </a:r>
            <a:r>
              <a:rPr lang="en-US" dirty="0" err="1">
                <a:solidFill>
                  <a:srgbClr val="000000"/>
                </a:solidFill>
                <a:latin typeface="+mn-lt"/>
              </a:rPr>
              <a:t>lòng</a:t>
            </a:r>
            <a:r>
              <a:rPr lang="en-US" dirty="0">
                <a:solidFill>
                  <a:srgbClr val="000000"/>
                </a:solidFill>
                <a:latin typeface="+mn-lt"/>
              </a:rPr>
              <a:t> </a:t>
            </a:r>
            <a:r>
              <a:rPr lang="en-US" dirty="0" err="1">
                <a:solidFill>
                  <a:srgbClr val="000000"/>
                </a:solidFill>
                <a:latin typeface="+mn-lt"/>
              </a:rPr>
              <a:t>trả</a:t>
            </a:r>
            <a:r>
              <a:rPr lang="en-US" dirty="0">
                <a:solidFill>
                  <a:srgbClr val="000000"/>
                </a:solidFill>
                <a:latin typeface="+mn-lt"/>
              </a:rPr>
              <a:t> </a:t>
            </a:r>
            <a:r>
              <a:rPr lang="en-US" dirty="0" err="1">
                <a:solidFill>
                  <a:srgbClr val="000000"/>
                </a:solidFill>
                <a:latin typeface="+mn-lt"/>
              </a:rPr>
              <a:t>lời</a:t>
            </a:r>
            <a:r>
              <a:rPr lang="en-US" dirty="0">
                <a:solidFill>
                  <a:srgbClr val="000000"/>
                </a:solidFill>
                <a:latin typeface="+mn-lt"/>
              </a:rPr>
              <a:t> </a:t>
            </a:r>
            <a:r>
              <a:rPr lang="en-US" dirty="0" err="1">
                <a:solidFill>
                  <a:srgbClr val="000000"/>
                </a:solidFill>
                <a:latin typeface="+mn-lt"/>
              </a:rPr>
              <a:t>một</a:t>
            </a:r>
            <a:r>
              <a:rPr lang="en-US" dirty="0">
                <a:solidFill>
                  <a:srgbClr val="000000"/>
                </a:solidFill>
                <a:latin typeface="+mn-lt"/>
              </a:rPr>
              <a:t> </a:t>
            </a:r>
            <a:r>
              <a:rPr lang="en-US" dirty="0" err="1">
                <a:solidFill>
                  <a:srgbClr val="000000"/>
                </a:solidFill>
                <a:latin typeface="+mn-lt"/>
              </a:rPr>
              <a:t>số</a:t>
            </a:r>
            <a:r>
              <a:rPr lang="en-US" dirty="0">
                <a:solidFill>
                  <a:srgbClr val="000000"/>
                </a:solidFill>
                <a:latin typeface="+mn-lt"/>
              </a:rPr>
              <a:t> </a:t>
            </a:r>
            <a:r>
              <a:rPr lang="en-US" dirty="0" err="1">
                <a:solidFill>
                  <a:srgbClr val="000000"/>
                </a:solidFill>
                <a:latin typeface="+mn-lt"/>
              </a:rPr>
              <a:t>câu</a:t>
            </a:r>
            <a:r>
              <a:rPr lang="en-US" dirty="0">
                <a:solidFill>
                  <a:srgbClr val="000000"/>
                </a:solidFill>
                <a:latin typeface="+mn-lt"/>
              </a:rPr>
              <a:t> </a:t>
            </a:r>
            <a:r>
              <a:rPr lang="en-US" dirty="0" err="1">
                <a:solidFill>
                  <a:srgbClr val="000000"/>
                </a:solidFill>
                <a:latin typeface="+mn-lt"/>
              </a:rPr>
              <a:t>hỏi</a:t>
            </a:r>
            <a:r>
              <a:rPr lang="en-US" dirty="0">
                <a:solidFill>
                  <a:srgbClr val="000000"/>
                </a:solidFill>
                <a:latin typeface="+mn-lt"/>
              </a:rPr>
              <a:t> </a:t>
            </a:r>
            <a:r>
              <a:rPr lang="en-US" dirty="0" err="1">
                <a:solidFill>
                  <a:srgbClr val="000000"/>
                </a:solidFill>
                <a:latin typeface="+mn-lt"/>
              </a:rPr>
              <a:t>sau</a:t>
            </a:r>
            <a:r>
              <a:rPr lang="en-US" dirty="0" smtClean="0">
                <a:solidFill>
                  <a:srgbClr val="000000"/>
                </a:solidFill>
                <a:latin typeface="+mn-lt"/>
              </a:rPr>
              <a:t>:</a:t>
            </a:r>
            <a:endParaRPr lang="en-US" dirty="0">
              <a:solidFill>
                <a:srgbClr val="000000"/>
              </a:solidFill>
              <a:latin typeface="+mn-lt"/>
            </a:endParaRPr>
          </a:p>
          <a:p>
            <a:pPr marL="742950" indent="-742950">
              <a:lnSpc>
                <a:spcPct val="150000"/>
              </a:lnSpc>
              <a:buFont typeface="+mj-lt"/>
              <a:buAutoNum type="arabicPeriod"/>
            </a:pPr>
            <a:r>
              <a:rPr lang="en-US" dirty="0" err="1" smtClean="0">
                <a:solidFill>
                  <a:srgbClr val="000000"/>
                </a:solidFill>
                <a:latin typeface="+mn-lt"/>
              </a:rPr>
              <a:t>Bạn</a:t>
            </a:r>
            <a:r>
              <a:rPr lang="en-US" dirty="0" smtClean="0">
                <a:solidFill>
                  <a:srgbClr val="000000"/>
                </a:solidFill>
                <a:latin typeface="+mn-lt"/>
              </a:rPr>
              <a:t> </a:t>
            </a:r>
            <a:r>
              <a:rPr lang="en-US" dirty="0" err="1">
                <a:solidFill>
                  <a:srgbClr val="000000"/>
                </a:solidFill>
                <a:latin typeface="+mn-lt"/>
              </a:rPr>
              <a:t>kỳ</a:t>
            </a:r>
            <a:r>
              <a:rPr lang="en-US" dirty="0">
                <a:solidFill>
                  <a:srgbClr val="000000"/>
                </a:solidFill>
                <a:latin typeface="+mn-lt"/>
              </a:rPr>
              <a:t> </a:t>
            </a:r>
            <a:r>
              <a:rPr lang="en-US" dirty="0" err="1">
                <a:solidFill>
                  <a:srgbClr val="000000"/>
                </a:solidFill>
                <a:latin typeface="+mn-lt"/>
              </a:rPr>
              <a:t>vọng</a:t>
            </a:r>
            <a:r>
              <a:rPr lang="en-US" dirty="0">
                <a:solidFill>
                  <a:srgbClr val="000000"/>
                </a:solidFill>
                <a:latin typeface="+mn-lt"/>
              </a:rPr>
              <a:t> </a:t>
            </a:r>
            <a:r>
              <a:rPr lang="en-US" dirty="0" err="1">
                <a:solidFill>
                  <a:srgbClr val="000000"/>
                </a:solidFill>
                <a:latin typeface="+mn-lt"/>
              </a:rPr>
              <a:t>sẽ</a:t>
            </a:r>
            <a:r>
              <a:rPr lang="en-US" dirty="0">
                <a:solidFill>
                  <a:srgbClr val="000000"/>
                </a:solidFill>
                <a:latin typeface="+mn-lt"/>
              </a:rPr>
              <a:t> </a:t>
            </a:r>
            <a:r>
              <a:rPr lang="en-US" dirty="0" err="1">
                <a:solidFill>
                  <a:srgbClr val="000000"/>
                </a:solidFill>
                <a:latin typeface="+mn-lt"/>
              </a:rPr>
              <a:t>thu</a:t>
            </a:r>
            <a:r>
              <a:rPr lang="en-US" dirty="0">
                <a:solidFill>
                  <a:srgbClr val="000000"/>
                </a:solidFill>
                <a:latin typeface="+mn-lt"/>
              </a:rPr>
              <a:t> </a:t>
            </a:r>
            <a:r>
              <a:rPr lang="en-US" dirty="0" err="1">
                <a:solidFill>
                  <a:srgbClr val="000000"/>
                </a:solidFill>
                <a:latin typeface="+mn-lt"/>
              </a:rPr>
              <a:t>nhận</a:t>
            </a:r>
            <a:r>
              <a:rPr lang="en-US" dirty="0">
                <a:solidFill>
                  <a:srgbClr val="000000"/>
                </a:solidFill>
                <a:latin typeface="+mn-lt"/>
              </a:rPr>
              <a:t> </a:t>
            </a:r>
            <a:r>
              <a:rPr lang="en-US" dirty="0" err="1">
                <a:solidFill>
                  <a:srgbClr val="000000"/>
                </a:solidFill>
                <a:latin typeface="+mn-lt"/>
              </a:rPr>
              <a:t>được</a:t>
            </a:r>
            <a:r>
              <a:rPr lang="en-US" dirty="0">
                <a:solidFill>
                  <a:srgbClr val="000000"/>
                </a:solidFill>
                <a:latin typeface="+mn-lt"/>
              </a:rPr>
              <a:t> </a:t>
            </a:r>
            <a:r>
              <a:rPr lang="en-US" dirty="0" err="1">
                <a:solidFill>
                  <a:srgbClr val="000000"/>
                </a:solidFill>
                <a:latin typeface="+mn-lt"/>
              </a:rPr>
              <a:t>những</a:t>
            </a:r>
            <a:r>
              <a:rPr lang="en-US" dirty="0">
                <a:solidFill>
                  <a:srgbClr val="000000"/>
                </a:solidFill>
                <a:latin typeface="+mn-lt"/>
              </a:rPr>
              <a:t> </a:t>
            </a:r>
            <a:r>
              <a:rPr lang="en-US" dirty="0" err="1">
                <a:solidFill>
                  <a:srgbClr val="000000"/>
                </a:solidFill>
                <a:latin typeface="+mn-lt"/>
              </a:rPr>
              <a:t>kiến</a:t>
            </a:r>
            <a:r>
              <a:rPr lang="en-US" dirty="0">
                <a:solidFill>
                  <a:srgbClr val="000000"/>
                </a:solidFill>
                <a:latin typeface="+mn-lt"/>
              </a:rPr>
              <a:t> </a:t>
            </a:r>
            <a:r>
              <a:rPr lang="en-US" dirty="0" err="1">
                <a:solidFill>
                  <a:srgbClr val="000000"/>
                </a:solidFill>
                <a:latin typeface="+mn-lt"/>
              </a:rPr>
              <a:t>thức</a:t>
            </a:r>
            <a:r>
              <a:rPr lang="en-US" dirty="0">
                <a:solidFill>
                  <a:srgbClr val="000000"/>
                </a:solidFill>
                <a:latin typeface="+mn-lt"/>
              </a:rPr>
              <a:t> </a:t>
            </a:r>
            <a:r>
              <a:rPr lang="en-US" dirty="0" err="1">
                <a:solidFill>
                  <a:srgbClr val="000000"/>
                </a:solidFill>
                <a:latin typeface="+mn-lt"/>
              </a:rPr>
              <a:t>gì</a:t>
            </a:r>
            <a:r>
              <a:rPr lang="en-US" dirty="0">
                <a:solidFill>
                  <a:srgbClr val="000000"/>
                </a:solidFill>
                <a:latin typeface="+mn-lt"/>
              </a:rPr>
              <a:t> </a:t>
            </a:r>
            <a:r>
              <a:rPr lang="en-US" dirty="0" err="1">
                <a:solidFill>
                  <a:srgbClr val="000000"/>
                </a:solidFill>
                <a:latin typeface="+mn-lt"/>
              </a:rPr>
              <a:t>từ</a:t>
            </a:r>
            <a:r>
              <a:rPr lang="en-US" dirty="0">
                <a:solidFill>
                  <a:srgbClr val="000000"/>
                </a:solidFill>
                <a:latin typeface="+mn-lt"/>
              </a:rPr>
              <a:t> </a:t>
            </a:r>
            <a:r>
              <a:rPr lang="en-US" dirty="0" err="1">
                <a:solidFill>
                  <a:srgbClr val="000000"/>
                </a:solidFill>
                <a:latin typeface="+mn-lt"/>
              </a:rPr>
              <a:t>học</a:t>
            </a:r>
            <a:r>
              <a:rPr lang="en-US" dirty="0">
                <a:solidFill>
                  <a:srgbClr val="000000"/>
                </a:solidFill>
                <a:latin typeface="+mn-lt"/>
              </a:rPr>
              <a:t> </a:t>
            </a:r>
            <a:r>
              <a:rPr lang="en-US" dirty="0" err="1">
                <a:solidFill>
                  <a:srgbClr val="000000"/>
                </a:solidFill>
                <a:latin typeface="+mn-lt"/>
              </a:rPr>
              <a:t>phần</a:t>
            </a:r>
            <a:r>
              <a:rPr lang="en-US" dirty="0">
                <a:solidFill>
                  <a:srgbClr val="000000"/>
                </a:solidFill>
                <a:latin typeface="+mn-lt"/>
              </a:rPr>
              <a:t> </a:t>
            </a:r>
            <a:r>
              <a:rPr lang="en-US" dirty="0" err="1">
                <a:solidFill>
                  <a:srgbClr val="000000"/>
                </a:solidFill>
                <a:latin typeface="+mn-lt"/>
              </a:rPr>
              <a:t>này</a:t>
            </a:r>
            <a:r>
              <a:rPr lang="en-US" dirty="0" smtClean="0">
                <a:solidFill>
                  <a:srgbClr val="000000"/>
                </a:solidFill>
                <a:latin typeface="+mn-lt"/>
              </a:rPr>
              <a:t>?</a:t>
            </a:r>
            <a:endParaRPr lang="en-US" dirty="0">
              <a:solidFill>
                <a:srgbClr val="000000"/>
              </a:solidFill>
              <a:latin typeface="+mn-lt"/>
            </a:endParaRPr>
          </a:p>
          <a:p>
            <a:pPr marL="742950" indent="-742950">
              <a:lnSpc>
                <a:spcPct val="150000"/>
              </a:lnSpc>
              <a:buFont typeface="+mj-lt"/>
              <a:buAutoNum type="arabicPeriod"/>
            </a:pPr>
            <a:r>
              <a:rPr lang="en-US" dirty="0" err="1" smtClean="0">
                <a:solidFill>
                  <a:srgbClr val="000000"/>
                </a:solidFill>
                <a:latin typeface="+mn-lt"/>
              </a:rPr>
              <a:t>Bạn</a:t>
            </a:r>
            <a:r>
              <a:rPr lang="en-US" dirty="0" smtClean="0">
                <a:solidFill>
                  <a:srgbClr val="000000"/>
                </a:solidFill>
                <a:latin typeface="+mn-lt"/>
              </a:rPr>
              <a:t> </a:t>
            </a:r>
            <a:r>
              <a:rPr lang="en-US" dirty="0" err="1">
                <a:solidFill>
                  <a:srgbClr val="000000"/>
                </a:solidFill>
                <a:latin typeface="+mn-lt"/>
              </a:rPr>
              <a:t>đã</a:t>
            </a:r>
            <a:r>
              <a:rPr lang="en-US" dirty="0">
                <a:solidFill>
                  <a:srgbClr val="000000"/>
                </a:solidFill>
                <a:latin typeface="+mn-lt"/>
              </a:rPr>
              <a:t> </a:t>
            </a:r>
            <a:r>
              <a:rPr lang="en-US" dirty="0" err="1">
                <a:solidFill>
                  <a:srgbClr val="000000"/>
                </a:solidFill>
                <a:latin typeface="+mn-lt"/>
              </a:rPr>
              <a:t>tự</a:t>
            </a:r>
            <a:r>
              <a:rPr lang="en-US" dirty="0">
                <a:solidFill>
                  <a:srgbClr val="000000"/>
                </a:solidFill>
                <a:latin typeface="+mn-lt"/>
              </a:rPr>
              <a:t> </a:t>
            </a:r>
            <a:r>
              <a:rPr lang="en-US" dirty="0" err="1">
                <a:solidFill>
                  <a:srgbClr val="000000"/>
                </a:solidFill>
                <a:latin typeface="+mn-lt"/>
              </a:rPr>
              <a:t>tìm</a:t>
            </a:r>
            <a:r>
              <a:rPr lang="en-US" dirty="0">
                <a:solidFill>
                  <a:srgbClr val="000000"/>
                </a:solidFill>
                <a:latin typeface="+mn-lt"/>
              </a:rPr>
              <a:t> </a:t>
            </a:r>
            <a:r>
              <a:rPr lang="en-US" dirty="0" err="1">
                <a:solidFill>
                  <a:srgbClr val="000000"/>
                </a:solidFill>
                <a:latin typeface="+mn-lt"/>
              </a:rPr>
              <a:t>hiểu</a:t>
            </a:r>
            <a:r>
              <a:rPr lang="en-US" dirty="0">
                <a:solidFill>
                  <a:srgbClr val="000000"/>
                </a:solidFill>
                <a:latin typeface="+mn-lt"/>
              </a:rPr>
              <a:t> </a:t>
            </a:r>
            <a:r>
              <a:rPr lang="en-US" dirty="0" err="1">
                <a:solidFill>
                  <a:srgbClr val="000000"/>
                </a:solidFill>
                <a:latin typeface="+mn-lt"/>
              </a:rPr>
              <a:t>những</a:t>
            </a:r>
            <a:r>
              <a:rPr lang="en-US" dirty="0">
                <a:solidFill>
                  <a:srgbClr val="000000"/>
                </a:solidFill>
                <a:latin typeface="+mn-lt"/>
              </a:rPr>
              <a:t> </a:t>
            </a:r>
            <a:r>
              <a:rPr lang="en-US" dirty="0" err="1">
                <a:solidFill>
                  <a:srgbClr val="000000"/>
                </a:solidFill>
                <a:latin typeface="+mn-lt"/>
              </a:rPr>
              <a:t>nội</a:t>
            </a:r>
            <a:r>
              <a:rPr lang="en-US" dirty="0">
                <a:solidFill>
                  <a:srgbClr val="000000"/>
                </a:solidFill>
                <a:latin typeface="+mn-lt"/>
              </a:rPr>
              <a:t> dung </a:t>
            </a:r>
            <a:r>
              <a:rPr lang="en-US" dirty="0" err="1">
                <a:solidFill>
                  <a:srgbClr val="000000"/>
                </a:solidFill>
                <a:latin typeface="+mn-lt"/>
              </a:rPr>
              <a:t>gì</a:t>
            </a:r>
            <a:r>
              <a:rPr lang="en-US" dirty="0">
                <a:solidFill>
                  <a:srgbClr val="000000"/>
                </a:solidFill>
                <a:latin typeface="+mn-lt"/>
              </a:rPr>
              <a:t> </a:t>
            </a:r>
            <a:r>
              <a:rPr lang="en-US" dirty="0" err="1">
                <a:solidFill>
                  <a:srgbClr val="000000"/>
                </a:solidFill>
                <a:latin typeface="+mn-lt"/>
              </a:rPr>
              <a:t>của</a:t>
            </a:r>
            <a:r>
              <a:rPr lang="en-US" dirty="0">
                <a:solidFill>
                  <a:srgbClr val="000000"/>
                </a:solidFill>
                <a:latin typeface="+mn-lt"/>
              </a:rPr>
              <a:t> </a:t>
            </a:r>
            <a:r>
              <a:rPr lang="en-US" dirty="0" err="1">
                <a:solidFill>
                  <a:srgbClr val="000000"/>
                </a:solidFill>
                <a:latin typeface="+mn-lt"/>
              </a:rPr>
              <a:t>học</a:t>
            </a:r>
            <a:r>
              <a:rPr lang="en-US" dirty="0">
                <a:solidFill>
                  <a:srgbClr val="000000"/>
                </a:solidFill>
                <a:latin typeface="+mn-lt"/>
              </a:rPr>
              <a:t> </a:t>
            </a:r>
            <a:r>
              <a:rPr lang="en-US" dirty="0" err="1">
                <a:solidFill>
                  <a:srgbClr val="000000"/>
                </a:solidFill>
                <a:latin typeface="+mn-lt"/>
              </a:rPr>
              <a:t>phần</a:t>
            </a:r>
            <a:r>
              <a:rPr lang="en-US" dirty="0">
                <a:solidFill>
                  <a:srgbClr val="000000"/>
                </a:solidFill>
                <a:latin typeface="+mn-lt"/>
              </a:rPr>
              <a:t> </a:t>
            </a:r>
            <a:r>
              <a:rPr lang="en-US" dirty="0" err="1">
                <a:solidFill>
                  <a:srgbClr val="000000"/>
                </a:solidFill>
                <a:latin typeface="+mn-lt"/>
              </a:rPr>
              <a:t>này</a:t>
            </a:r>
            <a:r>
              <a:rPr lang="en-US" dirty="0">
                <a:solidFill>
                  <a:srgbClr val="000000"/>
                </a:solidFill>
                <a:latin typeface="+mn-lt"/>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8AEACFC3-7E36-D944-8C55-0EAB1BB1258B}" type="slidenum">
              <a:rPr lang="en-US" smtClean="0">
                <a:solidFill>
                  <a:srgbClr val="FFFFFF"/>
                </a:solidFill>
              </a:rPr>
              <a:pPr eaLnBrk="1" hangingPunct="1">
                <a:defRPr/>
              </a:pPr>
              <a:t>3</a:t>
            </a:fld>
            <a:endParaRPr lang="en-US" dirty="0" smtClean="0">
              <a:solidFill>
                <a:srgbClr val="FFFFFF"/>
              </a:solidFill>
            </a:endParaRPr>
          </a:p>
        </p:txBody>
      </p:sp>
    </p:spTree>
    <p:extLst>
      <p:ext uri="{BB962C8B-B14F-4D97-AF65-F5344CB8AC3E}">
        <p14:creationId xmlns:p14="http://schemas.microsoft.com/office/powerpoint/2010/main" val="12876151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algn="ctr"/>
            <a:r>
              <a:rPr lang="en-US" dirty="0" smtClean="0"/>
              <a:t>MỘT SỐ GỢI </a:t>
            </a:r>
            <a:r>
              <a:rPr lang="en-US" dirty="0" err="1" smtClean="0"/>
              <a:t>Ý</a:t>
            </a:r>
            <a:r>
              <a:rPr lang="en-US" dirty="0" smtClean="0"/>
              <a:t> TỪ THỰC TIỄN</a:t>
            </a:r>
            <a:endParaRPr lang="en-US" dirty="0"/>
          </a:p>
        </p:txBody>
      </p:sp>
      <p:sp>
        <p:nvSpPr>
          <p:cNvPr id="18434" name="Content Placeholder 2"/>
          <p:cNvSpPr>
            <a:spLocks noGrp="1"/>
          </p:cNvSpPr>
          <p:nvPr>
            <p:ph idx="1"/>
          </p:nvPr>
        </p:nvSpPr>
        <p:spPr>
          <a:xfrm>
            <a:off x="347614" y="1196752"/>
            <a:ext cx="11844385" cy="5112568"/>
          </a:xfrm>
        </p:spPr>
        <p:txBody>
          <a:bodyPr>
            <a:normAutofit lnSpcReduction="10000"/>
          </a:bodyPr>
          <a:lstStyle/>
          <a:p>
            <a:pPr marL="457200" indent="-457200" algn="just">
              <a:lnSpc>
                <a:spcPct val="110000"/>
              </a:lnSpc>
              <a:buAutoNum type="arabicPeriod"/>
            </a:pPr>
            <a:r>
              <a:rPr lang="en-US" sz="2400" dirty="0" err="1" smtClean="0">
                <a:solidFill>
                  <a:srgbClr val="000000"/>
                </a:solidFill>
                <a:latin typeface="+mn-lt"/>
              </a:rPr>
              <a:t>Ảnh</a:t>
            </a:r>
            <a:r>
              <a:rPr lang="en-US" sz="2400" dirty="0" smtClean="0">
                <a:solidFill>
                  <a:srgbClr val="000000"/>
                </a:solidFill>
                <a:latin typeface="+mn-lt"/>
              </a:rPr>
              <a:t> </a:t>
            </a:r>
            <a:r>
              <a:rPr lang="en-US" sz="2400" dirty="0" err="1" smtClean="0">
                <a:solidFill>
                  <a:srgbClr val="000000"/>
                </a:solidFill>
                <a:latin typeface="+mn-lt"/>
              </a:rPr>
              <a:t>hưởng</a:t>
            </a:r>
            <a:r>
              <a:rPr lang="en-US" sz="2400" dirty="0" smtClean="0">
                <a:solidFill>
                  <a:srgbClr val="000000"/>
                </a:solidFill>
                <a:latin typeface="+mn-lt"/>
              </a:rPr>
              <a:t> </a:t>
            </a:r>
            <a:r>
              <a:rPr lang="en-US" sz="2400" dirty="0" err="1" smtClean="0">
                <a:solidFill>
                  <a:srgbClr val="000000"/>
                </a:solidFill>
                <a:latin typeface="+mn-lt"/>
              </a:rPr>
              <a:t>của</a:t>
            </a:r>
            <a:r>
              <a:rPr lang="en-US" sz="2400" dirty="0" smtClean="0">
                <a:solidFill>
                  <a:srgbClr val="000000"/>
                </a:solidFill>
                <a:latin typeface="+mn-lt"/>
              </a:rPr>
              <a:t> </a:t>
            </a:r>
            <a:r>
              <a:rPr lang="en-US" sz="2400" dirty="0" err="1" smtClean="0">
                <a:solidFill>
                  <a:srgbClr val="000000"/>
                </a:solidFill>
                <a:latin typeface="+mn-lt"/>
              </a:rPr>
              <a:t>dịch</a:t>
            </a:r>
            <a:r>
              <a:rPr lang="en-US" sz="2400" dirty="0">
                <a:solidFill>
                  <a:srgbClr val="000000"/>
                </a:solidFill>
                <a:latin typeface="+mn-lt"/>
              </a:rPr>
              <a:t> </a:t>
            </a:r>
            <a:r>
              <a:rPr lang="en-US" sz="2400" dirty="0" err="1" smtClean="0">
                <a:solidFill>
                  <a:srgbClr val="000000"/>
                </a:solidFill>
                <a:latin typeface="+mn-lt"/>
              </a:rPr>
              <a:t>viêm</a:t>
            </a:r>
            <a:r>
              <a:rPr lang="en-US" sz="2400" dirty="0" smtClean="0">
                <a:solidFill>
                  <a:srgbClr val="000000"/>
                </a:solidFill>
                <a:latin typeface="+mn-lt"/>
              </a:rPr>
              <a:t> </a:t>
            </a:r>
            <a:r>
              <a:rPr lang="en-US" sz="2400" dirty="0" err="1" smtClean="0">
                <a:solidFill>
                  <a:srgbClr val="000000"/>
                </a:solidFill>
                <a:latin typeface="+mn-lt"/>
              </a:rPr>
              <a:t>phổi</a:t>
            </a:r>
            <a:r>
              <a:rPr lang="en-US" sz="2400" dirty="0" smtClean="0">
                <a:solidFill>
                  <a:srgbClr val="000000"/>
                </a:solidFill>
                <a:latin typeface="+mn-lt"/>
              </a:rPr>
              <a:t> Corona</a:t>
            </a:r>
            <a:endParaRPr lang="en-US" sz="2400" dirty="0">
              <a:solidFill>
                <a:srgbClr val="000000"/>
              </a:solidFill>
              <a:latin typeface="+mn-lt"/>
            </a:endParaRPr>
          </a:p>
          <a:p>
            <a:pPr marL="457200" indent="-457200" algn="just">
              <a:lnSpc>
                <a:spcPct val="110000"/>
              </a:lnSpc>
              <a:buAutoNum type="arabicPeriod"/>
            </a:pPr>
            <a:r>
              <a:rPr lang="en-US" sz="2400" dirty="0" err="1" smtClean="0">
                <a:solidFill>
                  <a:srgbClr val="000000"/>
                </a:solidFill>
                <a:latin typeface="+mn-lt"/>
              </a:rPr>
              <a:t>Môi</a:t>
            </a:r>
            <a:r>
              <a:rPr lang="en-US" sz="2400" dirty="0" smtClean="0">
                <a:solidFill>
                  <a:srgbClr val="000000"/>
                </a:solidFill>
                <a:latin typeface="+mn-lt"/>
              </a:rPr>
              <a:t> </a:t>
            </a:r>
            <a:r>
              <a:rPr lang="en-US" sz="2400" dirty="0" err="1">
                <a:solidFill>
                  <a:srgbClr val="000000"/>
                </a:solidFill>
                <a:latin typeface="+mn-lt"/>
              </a:rPr>
              <a:t>trường</a:t>
            </a:r>
            <a:r>
              <a:rPr lang="en-US" sz="2400" dirty="0">
                <a:solidFill>
                  <a:srgbClr val="000000"/>
                </a:solidFill>
                <a:latin typeface="+mn-lt"/>
              </a:rPr>
              <a:t> </a:t>
            </a:r>
            <a:r>
              <a:rPr lang="en-US" sz="2400" dirty="0" err="1">
                <a:solidFill>
                  <a:srgbClr val="000000"/>
                </a:solidFill>
                <a:latin typeface="+mn-lt"/>
              </a:rPr>
              <a:t>làm</a:t>
            </a:r>
            <a:r>
              <a:rPr lang="en-US" sz="2400" dirty="0">
                <a:solidFill>
                  <a:srgbClr val="000000"/>
                </a:solidFill>
                <a:latin typeface="+mn-lt"/>
              </a:rPr>
              <a:t> </a:t>
            </a:r>
            <a:r>
              <a:rPr lang="en-US" sz="2400" dirty="0" err="1">
                <a:solidFill>
                  <a:srgbClr val="000000"/>
                </a:solidFill>
                <a:latin typeface="+mn-lt"/>
              </a:rPr>
              <a:t>việc</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Công</a:t>
            </a:r>
            <a:r>
              <a:rPr lang="en-US" sz="2400" dirty="0">
                <a:solidFill>
                  <a:srgbClr val="000000"/>
                </a:solidFill>
                <a:latin typeface="+mn-lt"/>
              </a:rPr>
              <a:t> </a:t>
            </a:r>
            <a:r>
              <a:rPr lang="en-US" sz="2400" dirty="0" err="1">
                <a:solidFill>
                  <a:srgbClr val="000000"/>
                </a:solidFill>
                <a:latin typeface="+mn-lt"/>
              </a:rPr>
              <a:t>ty</a:t>
            </a:r>
            <a:r>
              <a:rPr lang="en-US" sz="2400" dirty="0">
                <a:solidFill>
                  <a:srgbClr val="000000"/>
                </a:solidFill>
                <a:latin typeface="+mn-lt"/>
              </a:rPr>
              <a:t> </a:t>
            </a:r>
            <a:r>
              <a:rPr lang="en-US" sz="2400" dirty="0" err="1">
                <a:solidFill>
                  <a:srgbClr val="000000"/>
                </a:solidFill>
                <a:latin typeface="+mn-lt"/>
              </a:rPr>
              <a:t>đa</a:t>
            </a:r>
            <a:r>
              <a:rPr lang="en-US" sz="2400" dirty="0">
                <a:solidFill>
                  <a:srgbClr val="000000"/>
                </a:solidFill>
                <a:latin typeface="+mn-lt"/>
              </a:rPr>
              <a:t> </a:t>
            </a:r>
            <a:r>
              <a:rPr lang="en-US" sz="2400" dirty="0" err="1">
                <a:solidFill>
                  <a:srgbClr val="000000"/>
                </a:solidFill>
                <a:latin typeface="+mn-lt"/>
              </a:rPr>
              <a:t>quốc</a:t>
            </a:r>
            <a:r>
              <a:rPr lang="en-US" sz="2400" dirty="0">
                <a:solidFill>
                  <a:srgbClr val="000000"/>
                </a:solidFill>
                <a:latin typeface="+mn-lt"/>
              </a:rPr>
              <a:t> </a:t>
            </a:r>
            <a:r>
              <a:rPr lang="en-US" sz="2400" dirty="0" err="1">
                <a:solidFill>
                  <a:srgbClr val="000000"/>
                </a:solidFill>
                <a:latin typeface="+mn-lt"/>
              </a:rPr>
              <a:t>gia</a:t>
            </a:r>
            <a:r>
              <a:rPr lang="en-US" sz="2400" dirty="0">
                <a:solidFill>
                  <a:srgbClr val="000000"/>
                </a:solidFill>
                <a:latin typeface="+mn-lt"/>
              </a:rPr>
              <a:t>.</a:t>
            </a:r>
          </a:p>
          <a:p>
            <a:pPr algn="just">
              <a:lnSpc>
                <a:spcPct val="110000"/>
              </a:lnSpc>
              <a:buFont typeface="Wingdings" charset="0"/>
              <a:buAutoNum type="arabicPeriod"/>
            </a:pPr>
            <a:r>
              <a:rPr lang="en-US" sz="2400" dirty="0" err="1">
                <a:solidFill>
                  <a:srgbClr val="000000"/>
                </a:solidFill>
                <a:latin typeface="+mn-lt"/>
              </a:rPr>
              <a:t>Tình</a:t>
            </a:r>
            <a:r>
              <a:rPr lang="en-US" sz="2400" dirty="0">
                <a:solidFill>
                  <a:srgbClr val="000000"/>
                </a:solidFill>
                <a:latin typeface="+mn-lt"/>
              </a:rPr>
              <a:t> </a:t>
            </a:r>
            <a:r>
              <a:rPr lang="en-US" sz="2400" dirty="0" err="1">
                <a:solidFill>
                  <a:srgbClr val="000000"/>
                </a:solidFill>
                <a:latin typeface="+mn-lt"/>
              </a:rPr>
              <a:t>trạng</a:t>
            </a:r>
            <a:r>
              <a:rPr lang="en-US" sz="2400" dirty="0">
                <a:solidFill>
                  <a:srgbClr val="000000"/>
                </a:solidFill>
                <a:latin typeface="+mn-lt"/>
              </a:rPr>
              <a:t> </a:t>
            </a:r>
            <a:r>
              <a:rPr lang="en-US" sz="2400" dirty="0" err="1">
                <a:solidFill>
                  <a:srgbClr val="000000"/>
                </a:solidFill>
                <a:latin typeface="+mn-lt"/>
              </a:rPr>
              <a:t>sử</a:t>
            </a:r>
            <a:r>
              <a:rPr lang="en-US" sz="2400" dirty="0">
                <a:solidFill>
                  <a:srgbClr val="000000"/>
                </a:solidFill>
                <a:latin typeface="+mn-lt"/>
              </a:rPr>
              <a:t> </a:t>
            </a:r>
            <a:r>
              <a:rPr lang="en-US" sz="2400" dirty="0" err="1">
                <a:solidFill>
                  <a:srgbClr val="000000"/>
                </a:solidFill>
                <a:latin typeface="+mn-lt"/>
              </a:rPr>
              <a:t>dụng</a:t>
            </a:r>
            <a:r>
              <a:rPr lang="en-US" sz="2400" dirty="0">
                <a:solidFill>
                  <a:srgbClr val="000000"/>
                </a:solidFill>
                <a:latin typeface="+mn-lt"/>
              </a:rPr>
              <a:t> </a:t>
            </a:r>
            <a:r>
              <a:rPr lang="en-US" sz="2400" dirty="0" err="1">
                <a:solidFill>
                  <a:srgbClr val="000000"/>
                </a:solidFill>
                <a:latin typeface="+mn-lt"/>
              </a:rPr>
              <a:t>tràn</a:t>
            </a:r>
            <a:r>
              <a:rPr lang="en-US" sz="2400" dirty="0">
                <a:solidFill>
                  <a:srgbClr val="000000"/>
                </a:solidFill>
                <a:latin typeface="+mn-lt"/>
              </a:rPr>
              <a:t> </a:t>
            </a:r>
            <a:r>
              <a:rPr lang="en-US" sz="2400" dirty="0" err="1">
                <a:solidFill>
                  <a:srgbClr val="000000"/>
                </a:solidFill>
                <a:latin typeface="+mn-lt"/>
              </a:rPr>
              <a:t>lan</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chất</a:t>
            </a:r>
            <a:r>
              <a:rPr lang="en-US" sz="2400" dirty="0">
                <a:solidFill>
                  <a:srgbClr val="000000"/>
                </a:solidFill>
                <a:latin typeface="+mn-lt"/>
              </a:rPr>
              <a:t> </a:t>
            </a:r>
            <a:r>
              <a:rPr lang="en-US" sz="2400" dirty="0" err="1">
                <a:solidFill>
                  <a:srgbClr val="000000"/>
                </a:solidFill>
                <a:latin typeface="+mn-lt"/>
              </a:rPr>
              <a:t>cấm</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sản</a:t>
            </a:r>
            <a:r>
              <a:rPr lang="en-US" sz="2400" dirty="0">
                <a:solidFill>
                  <a:srgbClr val="000000"/>
                </a:solidFill>
                <a:latin typeface="+mn-lt"/>
              </a:rPr>
              <a:t> </a:t>
            </a:r>
            <a:r>
              <a:rPr lang="en-US" sz="2400" dirty="0" err="1">
                <a:solidFill>
                  <a:srgbClr val="000000"/>
                </a:solidFill>
                <a:latin typeface="+mn-lt"/>
              </a:rPr>
              <a:t>xuất</a:t>
            </a:r>
            <a:r>
              <a:rPr lang="en-US" sz="2400" dirty="0">
                <a:solidFill>
                  <a:srgbClr val="000000"/>
                </a:solidFill>
                <a:latin typeface="+mn-lt"/>
              </a:rPr>
              <a:t> </a:t>
            </a:r>
            <a:r>
              <a:rPr lang="en-US" sz="2400" dirty="0" err="1">
                <a:solidFill>
                  <a:srgbClr val="000000"/>
                </a:solidFill>
                <a:latin typeface="+mn-lt"/>
              </a:rPr>
              <a:t>nông</a:t>
            </a:r>
            <a:r>
              <a:rPr lang="en-US" sz="2400" dirty="0">
                <a:solidFill>
                  <a:srgbClr val="000000"/>
                </a:solidFill>
                <a:latin typeface="+mn-lt"/>
              </a:rPr>
              <a:t> </a:t>
            </a:r>
            <a:r>
              <a:rPr lang="en-US" sz="2400" dirty="0" err="1">
                <a:solidFill>
                  <a:srgbClr val="000000"/>
                </a:solidFill>
                <a:latin typeface="+mn-lt"/>
              </a:rPr>
              <a:t>nghiệp</a:t>
            </a:r>
            <a:r>
              <a:rPr lang="en-US" sz="2400" dirty="0">
                <a:solidFill>
                  <a:srgbClr val="000000"/>
                </a:solidFill>
                <a:latin typeface="+mn-lt"/>
              </a:rPr>
              <a:t> </a:t>
            </a:r>
            <a:r>
              <a:rPr lang="en-US" sz="2400" dirty="0" err="1">
                <a:solidFill>
                  <a:srgbClr val="000000"/>
                </a:solidFill>
                <a:latin typeface="+mn-lt"/>
              </a:rPr>
              <a:t>tại</a:t>
            </a:r>
            <a:r>
              <a:rPr lang="en-US" sz="2400" dirty="0">
                <a:solidFill>
                  <a:srgbClr val="000000"/>
                </a:solidFill>
                <a:latin typeface="+mn-lt"/>
              </a:rPr>
              <a:t> </a:t>
            </a:r>
            <a:r>
              <a:rPr lang="en-US" sz="2400" dirty="0" err="1">
                <a:solidFill>
                  <a:srgbClr val="000000"/>
                </a:solidFill>
                <a:latin typeface="+mn-lt"/>
              </a:rPr>
              <a:t>Việt</a:t>
            </a:r>
            <a:r>
              <a:rPr lang="en-US" sz="2400" dirty="0">
                <a:solidFill>
                  <a:srgbClr val="000000"/>
                </a:solidFill>
                <a:latin typeface="+mn-lt"/>
              </a:rPr>
              <a:t> Nam </a:t>
            </a:r>
            <a:r>
              <a:rPr lang="en-US" sz="2400" dirty="0" err="1">
                <a:solidFill>
                  <a:srgbClr val="000000"/>
                </a:solidFill>
                <a:latin typeface="+mn-lt"/>
              </a:rPr>
              <a:t>hiện</a:t>
            </a:r>
            <a:r>
              <a:rPr lang="en-US" sz="2400" dirty="0">
                <a:solidFill>
                  <a:srgbClr val="000000"/>
                </a:solidFill>
                <a:latin typeface="+mn-lt"/>
              </a:rPr>
              <a:t> </a:t>
            </a:r>
            <a:r>
              <a:rPr lang="en-US" sz="2400" dirty="0" smtClean="0">
                <a:solidFill>
                  <a:srgbClr val="000000"/>
                </a:solidFill>
                <a:latin typeface="+mn-lt"/>
              </a:rPr>
              <a:t>nay</a:t>
            </a:r>
          </a:p>
          <a:p>
            <a:pPr algn="just">
              <a:lnSpc>
                <a:spcPct val="110000"/>
              </a:lnSpc>
              <a:buFont typeface="Wingdings" charset="0"/>
              <a:buAutoNum type="arabicPeriod"/>
            </a:pPr>
            <a:r>
              <a:rPr lang="en-US" sz="2400" dirty="0" err="1" smtClean="0">
                <a:solidFill>
                  <a:srgbClr val="000000"/>
                </a:solidFill>
                <a:latin typeface="+mn-lt"/>
              </a:rPr>
              <a:t>Bài</a:t>
            </a:r>
            <a:r>
              <a:rPr lang="en-US" sz="2400" dirty="0" smtClean="0">
                <a:solidFill>
                  <a:srgbClr val="000000"/>
                </a:solidFill>
                <a:latin typeface="+mn-lt"/>
              </a:rPr>
              <a:t> </a:t>
            </a:r>
            <a:r>
              <a:rPr lang="en-US" sz="2400" dirty="0" err="1">
                <a:solidFill>
                  <a:srgbClr val="000000"/>
                </a:solidFill>
                <a:latin typeface="+mn-lt"/>
              </a:rPr>
              <a:t>học</a:t>
            </a:r>
            <a:r>
              <a:rPr lang="en-US" sz="2400" dirty="0">
                <a:solidFill>
                  <a:srgbClr val="000000"/>
                </a:solidFill>
                <a:latin typeface="+mn-lt"/>
              </a:rPr>
              <a:t> Formosa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vấn</a:t>
            </a:r>
            <a:r>
              <a:rPr lang="en-US" sz="2400" dirty="0">
                <a:solidFill>
                  <a:srgbClr val="000000"/>
                </a:solidFill>
                <a:latin typeface="+mn-lt"/>
              </a:rPr>
              <a:t> </a:t>
            </a:r>
            <a:r>
              <a:rPr lang="en-US" sz="2400" dirty="0" err="1">
                <a:solidFill>
                  <a:srgbClr val="000000"/>
                </a:solidFill>
                <a:latin typeface="+mn-lt"/>
              </a:rPr>
              <a:t>đề</a:t>
            </a:r>
            <a:r>
              <a:rPr lang="en-US" sz="2400" dirty="0">
                <a:solidFill>
                  <a:srgbClr val="000000"/>
                </a:solidFill>
                <a:latin typeface="+mn-lt"/>
              </a:rPr>
              <a:t> </a:t>
            </a:r>
            <a:r>
              <a:rPr lang="en-US" sz="2400" dirty="0" err="1">
                <a:solidFill>
                  <a:srgbClr val="000000"/>
                </a:solidFill>
                <a:latin typeface="+mn-lt"/>
              </a:rPr>
              <a:t>phát</a:t>
            </a:r>
            <a:r>
              <a:rPr lang="en-US" sz="2400" dirty="0">
                <a:solidFill>
                  <a:srgbClr val="000000"/>
                </a:solidFill>
                <a:latin typeface="+mn-lt"/>
              </a:rPr>
              <a:t> </a:t>
            </a:r>
            <a:r>
              <a:rPr lang="en-US" sz="2400" dirty="0" err="1">
                <a:solidFill>
                  <a:srgbClr val="000000"/>
                </a:solidFill>
                <a:latin typeface="+mn-lt"/>
              </a:rPr>
              <a:t>triển</a:t>
            </a:r>
            <a:r>
              <a:rPr lang="en-US" sz="2400" dirty="0">
                <a:solidFill>
                  <a:srgbClr val="000000"/>
                </a:solidFill>
                <a:latin typeface="+mn-lt"/>
              </a:rPr>
              <a:t> </a:t>
            </a:r>
            <a:r>
              <a:rPr lang="en-US" sz="2400" dirty="0" err="1">
                <a:solidFill>
                  <a:srgbClr val="000000"/>
                </a:solidFill>
                <a:latin typeface="+mn-lt"/>
              </a:rPr>
              <a:t>kinh</a:t>
            </a:r>
            <a:r>
              <a:rPr lang="en-US" sz="2400" dirty="0">
                <a:solidFill>
                  <a:srgbClr val="000000"/>
                </a:solidFill>
                <a:latin typeface="+mn-lt"/>
              </a:rPr>
              <a:t> </a:t>
            </a:r>
            <a:r>
              <a:rPr lang="en-US" sz="2400" dirty="0" err="1">
                <a:solidFill>
                  <a:srgbClr val="000000"/>
                </a:solidFill>
                <a:latin typeface="+mn-lt"/>
              </a:rPr>
              <a:t>tế</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mối</a:t>
            </a:r>
            <a:r>
              <a:rPr lang="en-US" sz="2400" dirty="0">
                <a:solidFill>
                  <a:srgbClr val="000000"/>
                </a:solidFill>
                <a:latin typeface="+mn-lt"/>
              </a:rPr>
              <a:t> </a:t>
            </a:r>
            <a:r>
              <a:rPr lang="en-US" sz="2400" dirty="0" err="1">
                <a:solidFill>
                  <a:srgbClr val="000000"/>
                </a:solidFill>
                <a:latin typeface="+mn-lt"/>
              </a:rPr>
              <a:t>quan</a:t>
            </a:r>
            <a:r>
              <a:rPr lang="en-US" sz="2400" dirty="0">
                <a:solidFill>
                  <a:srgbClr val="000000"/>
                </a:solidFill>
                <a:latin typeface="+mn-lt"/>
              </a:rPr>
              <a:t> </a:t>
            </a:r>
            <a:r>
              <a:rPr lang="en-US" sz="2400" dirty="0" err="1">
                <a:solidFill>
                  <a:srgbClr val="000000"/>
                </a:solidFill>
                <a:latin typeface="+mn-lt"/>
              </a:rPr>
              <a:t>hệ</a:t>
            </a:r>
            <a:r>
              <a:rPr lang="en-US" sz="2400" dirty="0">
                <a:solidFill>
                  <a:srgbClr val="000000"/>
                </a:solidFill>
                <a:latin typeface="+mn-lt"/>
              </a:rPr>
              <a:t>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vấn</a:t>
            </a:r>
            <a:r>
              <a:rPr lang="en-US" sz="2400" dirty="0">
                <a:solidFill>
                  <a:srgbClr val="000000"/>
                </a:solidFill>
                <a:latin typeface="+mn-lt"/>
              </a:rPr>
              <a:t> </a:t>
            </a:r>
            <a:r>
              <a:rPr lang="en-US" sz="2400" dirty="0" err="1">
                <a:solidFill>
                  <a:srgbClr val="000000"/>
                </a:solidFill>
                <a:latin typeface="+mn-lt"/>
              </a:rPr>
              <a:t>đề</a:t>
            </a:r>
            <a:r>
              <a:rPr lang="en-US" sz="2400" dirty="0">
                <a:solidFill>
                  <a:srgbClr val="000000"/>
                </a:solidFill>
                <a:latin typeface="+mn-lt"/>
              </a:rPr>
              <a:t> </a:t>
            </a:r>
            <a:r>
              <a:rPr lang="en-US" sz="2400" dirty="0" err="1">
                <a:solidFill>
                  <a:srgbClr val="000000"/>
                </a:solidFill>
                <a:latin typeface="+mn-lt"/>
              </a:rPr>
              <a:t>về</a:t>
            </a:r>
            <a:r>
              <a:rPr lang="en-US" sz="2400" dirty="0">
                <a:solidFill>
                  <a:srgbClr val="000000"/>
                </a:solidFill>
                <a:latin typeface="+mn-lt"/>
              </a:rPr>
              <a:t> </a:t>
            </a:r>
            <a:r>
              <a:rPr lang="en-US" sz="2400" dirty="0" err="1">
                <a:solidFill>
                  <a:srgbClr val="000000"/>
                </a:solidFill>
                <a:latin typeface="+mn-lt"/>
              </a:rPr>
              <a:t>xã</a:t>
            </a:r>
            <a:r>
              <a:rPr lang="en-US" sz="2400" dirty="0">
                <a:solidFill>
                  <a:srgbClr val="000000"/>
                </a:solidFill>
                <a:latin typeface="+mn-lt"/>
              </a:rPr>
              <a:t> </a:t>
            </a:r>
            <a:r>
              <a:rPr lang="en-US" sz="2400" dirty="0" err="1">
                <a:solidFill>
                  <a:srgbClr val="000000"/>
                </a:solidFill>
                <a:latin typeface="+mn-lt"/>
              </a:rPr>
              <a:t>hội</a:t>
            </a:r>
            <a:r>
              <a:rPr lang="en-US" sz="2400" dirty="0">
                <a:solidFill>
                  <a:srgbClr val="000000"/>
                </a:solidFill>
                <a:latin typeface="+mn-lt"/>
              </a:rPr>
              <a:t>, </a:t>
            </a:r>
            <a:r>
              <a:rPr lang="en-US" sz="2400" dirty="0" err="1">
                <a:solidFill>
                  <a:srgbClr val="000000"/>
                </a:solidFill>
                <a:latin typeface="+mn-lt"/>
              </a:rPr>
              <a:t>môi</a:t>
            </a:r>
            <a:r>
              <a:rPr lang="en-US" sz="2400" dirty="0">
                <a:solidFill>
                  <a:srgbClr val="000000"/>
                </a:solidFill>
                <a:latin typeface="+mn-lt"/>
              </a:rPr>
              <a:t> </a:t>
            </a:r>
            <a:r>
              <a:rPr lang="en-US" sz="2400" dirty="0" err="1">
                <a:solidFill>
                  <a:srgbClr val="000000"/>
                </a:solidFill>
                <a:latin typeface="+mn-lt"/>
              </a:rPr>
              <a:t>trường</a:t>
            </a:r>
            <a:endParaRPr lang="en-US" sz="2400" dirty="0">
              <a:solidFill>
                <a:srgbClr val="000000"/>
              </a:solidFill>
              <a:latin typeface="+mn-lt"/>
            </a:endParaRPr>
          </a:p>
          <a:p>
            <a:pPr algn="just">
              <a:lnSpc>
                <a:spcPct val="110000"/>
              </a:lnSpc>
              <a:buFont typeface="Wingdings" charset="0"/>
              <a:buAutoNum type="arabicPeriod"/>
            </a:pPr>
            <a:r>
              <a:rPr lang="en-US" sz="2400" dirty="0" err="1">
                <a:solidFill>
                  <a:srgbClr val="000000"/>
                </a:solidFill>
                <a:latin typeface="+mn-lt"/>
              </a:rPr>
              <a:t>Giá</a:t>
            </a:r>
            <a:r>
              <a:rPr lang="en-US" sz="2400" dirty="0">
                <a:solidFill>
                  <a:srgbClr val="000000"/>
                </a:solidFill>
                <a:latin typeface="+mn-lt"/>
              </a:rPr>
              <a:t> </a:t>
            </a:r>
            <a:r>
              <a:rPr lang="en-US" sz="2400" dirty="0" err="1">
                <a:solidFill>
                  <a:srgbClr val="000000"/>
                </a:solidFill>
                <a:latin typeface="+mn-lt"/>
              </a:rPr>
              <a:t>trị</a:t>
            </a:r>
            <a:r>
              <a:rPr lang="en-US" sz="2400" dirty="0">
                <a:solidFill>
                  <a:srgbClr val="000000"/>
                </a:solidFill>
                <a:latin typeface="+mn-lt"/>
              </a:rPr>
              <a:t> </a:t>
            </a:r>
            <a:r>
              <a:rPr lang="en-US" sz="2400" dirty="0" err="1">
                <a:solidFill>
                  <a:srgbClr val="000000"/>
                </a:solidFill>
                <a:latin typeface="+mn-lt"/>
              </a:rPr>
              <a:t>thương</a:t>
            </a:r>
            <a:r>
              <a:rPr lang="en-US" sz="2400" dirty="0">
                <a:solidFill>
                  <a:srgbClr val="000000"/>
                </a:solidFill>
                <a:latin typeface="+mn-lt"/>
              </a:rPr>
              <a:t> </a:t>
            </a:r>
            <a:r>
              <a:rPr lang="en-US" sz="2400" dirty="0" err="1">
                <a:solidFill>
                  <a:srgbClr val="000000"/>
                </a:solidFill>
                <a:latin typeface="+mn-lt"/>
              </a:rPr>
              <a:t>hiệu</a:t>
            </a:r>
            <a:r>
              <a:rPr lang="en-US" sz="2400" dirty="0">
                <a:solidFill>
                  <a:srgbClr val="000000"/>
                </a:solidFill>
                <a:latin typeface="+mn-lt"/>
              </a:rPr>
              <a:t> </a:t>
            </a:r>
            <a:r>
              <a:rPr lang="en-US" sz="2400" dirty="0" err="1">
                <a:solidFill>
                  <a:srgbClr val="000000"/>
                </a:solidFill>
                <a:latin typeface="+mn-lt"/>
              </a:rPr>
              <a:t>của</a:t>
            </a:r>
            <a:r>
              <a:rPr lang="en-US" sz="2400" dirty="0">
                <a:solidFill>
                  <a:srgbClr val="000000"/>
                </a:solidFill>
                <a:latin typeface="+mn-lt"/>
              </a:rPr>
              <a:t> Apple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hình</a:t>
            </a:r>
            <a:r>
              <a:rPr lang="en-US" sz="2400" dirty="0">
                <a:solidFill>
                  <a:srgbClr val="000000"/>
                </a:solidFill>
                <a:latin typeface="+mn-lt"/>
              </a:rPr>
              <a:t> </a:t>
            </a:r>
            <a:r>
              <a:rPr lang="en-US" sz="2400" dirty="0" err="1">
                <a:solidFill>
                  <a:srgbClr val="000000"/>
                </a:solidFill>
                <a:latin typeface="+mn-lt"/>
              </a:rPr>
              <a:t>ảnh</a:t>
            </a:r>
            <a:r>
              <a:rPr lang="en-US" sz="2400" dirty="0">
                <a:solidFill>
                  <a:srgbClr val="000000"/>
                </a:solidFill>
                <a:latin typeface="+mn-lt"/>
              </a:rPr>
              <a:t> </a:t>
            </a:r>
            <a:r>
              <a:rPr lang="en-US" sz="2400" dirty="0" err="1">
                <a:solidFill>
                  <a:srgbClr val="000000"/>
                </a:solidFill>
                <a:latin typeface="+mn-lt"/>
              </a:rPr>
              <a:t>của</a:t>
            </a:r>
            <a:r>
              <a:rPr lang="en-US" sz="2400" dirty="0">
                <a:solidFill>
                  <a:srgbClr val="000000"/>
                </a:solidFill>
                <a:latin typeface="+mn-lt"/>
              </a:rPr>
              <a:t> Steve Jobs</a:t>
            </a:r>
          </a:p>
          <a:p>
            <a:pPr algn="just">
              <a:lnSpc>
                <a:spcPct val="110000"/>
              </a:lnSpc>
              <a:buFont typeface="Wingdings" charset="0"/>
              <a:buAutoNum type="arabicPeriod"/>
            </a:pPr>
            <a:r>
              <a:rPr lang="en-US" sz="2400" dirty="0" err="1" smtClean="0">
                <a:solidFill>
                  <a:srgbClr val="000000"/>
                </a:solidFill>
                <a:latin typeface="+mn-lt"/>
              </a:rPr>
              <a:t>Chiến</a:t>
            </a:r>
            <a:r>
              <a:rPr lang="en-US" sz="2400" dirty="0" smtClean="0">
                <a:solidFill>
                  <a:srgbClr val="000000"/>
                </a:solidFill>
                <a:latin typeface="+mn-lt"/>
              </a:rPr>
              <a:t> </a:t>
            </a:r>
            <a:r>
              <a:rPr lang="en-US" sz="2400" dirty="0" err="1" smtClean="0">
                <a:solidFill>
                  <a:srgbClr val="000000"/>
                </a:solidFill>
                <a:latin typeface="+mn-lt"/>
              </a:rPr>
              <a:t>lược</a:t>
            </a:r>
            <a:r>
              <a:rPr lang="en-US" sz="2400" dirty="0" smtClean="0">
                <a:solidFill>
                  <a:srgbClr val="000000"/>
                </a:solidFill>
                <a:latin typeface="+mn-lt"/>
              </a:rPr>
              <a:t> </a:t>
            </a:r>
            <a:r>
              <a:rPr lang="en-US" sz="2400" dirty="0" err="1" smtClean="0">
                <a:solidFill>
                  <a:srgbClr val="000000"/>
                </a:solidFill>
                <a:latin typeface="+mn-lt"/>
              </a:rPr>
              <a:t>sản</a:t>
            </a:r>
            <a:r>
              <a:rPr lang="en-US" sz="2400" dirty="0" smtClean="0">
                <a:solidFill>
                  <a:srgbClr val="000000"/>
                </a:solidFill>
                <a:latin typeface="+mn-lt"/>
              </a:rPr>
              <a:t> </a:t>
            </a:r>
            <a:r>
              <a:rPr lang="en-US" sz="2400" dirty="0" err="1" smtClean="0">
                <a:solidFill>
                  <a:srgbClr val="000000"/>
                </a:solidFill>
                <a:latin typeface="+mn-lt"/>
              </a:rPr>
              <a:t>xuất</a:t>
            </a:r>
            <a:r>
              <a:rPr lang="en-US" sz="2400" dirty="0" smtClean="0">
                <a:solidFill>
                  <a:srgbClr val="000000"/>
                </a:solidFill>
                <a:latin typeface="+mn-lt"/>
              </a:rPr>
              <a:t> </a:t>
            </a:r>
            <a:r>
              <a:rPr lang="en-US" sz="2400" dirty="0" err="1" smtClean="0">
                <a:solidFill>
                  <a:srgbClr val="000000"/>
                </a:solidFill>
                <a:latin typeface="+mn-lt"/>
              </a:rPr>
              <a:t>xe</a:t>
            </a:r>
            <a:r>
              <a:rPr lang="en-US" sz="2400" dirty="0" smtClean="0">
                <a:solidFill>
                  <a:srgbClr val="000000"/>
                </a:solidFill>
                <a:latin typeface="+mn-lt"/>
              </a:rPr>
              <a:t> </a:t>
            </a:r>
            <a:r>
              <a:rPr lang="en-US" sz="2400" dirty="0" err="1" smtClean="0">
                <a:solidFill>
                  <a:srgbClr val="000000"/>
                </a:solidFill>
                <a:latin typeface="+mn-lt"/>
              </a:rPr>
              <a:t>của</a:t>
            </a:r>
            <a:r>
              <a:rPr lang="en-US" sz="2400" dirty="0" smtClean="0">
                <a:solidFill>
                  <a:srgbClr val="000000"/>
                </a:solidFill>
                <a:latin typeface="+mn-lt"/>
              </a:rPr>
              <a:t> </a:t>
            </a:r>
            <a:r>
              <a:rPr lang="en-US" sz="2400" dirty="0" err="1" smtClean="0">
                <a:solidFill>
                  <a:srgbClr val="000000"/>
                </a:solidFill>
                <a:latin typeface="+mn-lt"/>
              </a:rPr>
              <a:t>Vinfast</a:t>
            </a:r>
            <a:endParaRPr lang="en-US" sz="2400" dirty="0" smtClean="0">
              <a:solidFill>
                <a:srgbClr val="000000"/>
              </a:solidFill>
              <a:latin typeface="+mn-lt"/>
            </a:endParaRPr>
          </a:p>
          <a:p>
            <a:pPr algn="just">
              <a:lnSpc>
                <a:spcPct val="110000"/>
              </a:lnSpc>
              <a:buFont typeface="Wingdings" charset="0"/>
              <a:buAutoNum type="arabicPeriod"/>
            </a:pPr>
            <a:r>
              <a:rPr lang="en-US" sz="2400" dirty="0" err="1" smtClean="0">
                <a:solidFill>
                  <a:srgbClr val="000000"/>
                </a:solidFill>
                <a:latin typeface="+mn-lt"/>
              </a:rPr>
              <a:t>Cơ</a:t>
            </a:r>
            <a:r>
              <a:rPr lang="en-US" sz="2400" dirty="0" smtClean="0">
                <a:solidFill>
                  <a:srgbClr val="000000"/>
                </a:solidFill>
                <a:latin typeface="+mn-lt"/>
              </a:rPr>
              <a:t> </a:t>
            </a:r>
            <a:r>
              <a:rPr lang="en-US" sz="2400" dirty="0" err="1" smtClean="0">
                <a:solidFill>
                  <a:srgbClr val="000000"/>
                </a:solidFill>
                <a:latin typeface="+mn-lt"/>
              </a:rPr>
              <a:t>hội</a:t>
            </a:r>
            <a:r>
              <a:rPr lang="en-US" sz="2400" dirty="0" smtClean="0">
                <a:solidFill>
                  <a:srgbClr val="000000"/>
                </a:solidFill>
                <a:latin typeface="+mn-lt"/>
              </a:rPr>
              <a:t> </a:t>
            </a:r>
            <a:r>
              <a:rPr lang="en-US" sz="2400" dirty="0" err="1" smtClean="0">
                <a:solidFill>
                  <a:srgbClr val="000000"/>
                </a:solidFill>
                <a:latin typeface="+mn-lt"/>
              </a:rPr>
              <a:t>khởi</a:t>
            </a:r>
            <a:r>
              <a:rPr lang="en-US" sz="2400" dirty="0" smtClean="0">
                <a:solidFill>
                  <a:srgbClr val="000000"/>
                </a:solidFill>
                <a:latin typeface="+mn-lt"/>
              </a:rPr>
              <a:t> </a:t>
            </a:r>
            <a:r>
              <a:rPr lang="en-US" sz="2400" dirty="0" err="1" smtClean="0">
                <a:solidFill>
                  <a:srgbClr val="000000"/>
                </a:solidFill>
                <a:latin typeface="+mn-lt"/>
              </a:rPr>
              <a:t>nghiệp</a:t>
            </a:r>
            <a:r>
              <a:rPr lang="en-US" sz="2400" dirty="0" smtClean="0">
                <a:solidFill>
                  <a:srgbClr val="000000"/>
                </a:solidFill>
                <a:latin typeface="+mn-lt"/>
              </a:rPr>
              <a:t> </a:t>
            </a:r>
            <a:r>
              <a:rPr lang="en-US" sz="2400" dirty="0" err="1" smtClean="0">
                <a:solidFill>
                  <a:srgbClr val="000000"/>
                </a:solidFill>
                <a:latin typeface="+mn-lt"/>
              </a:rPr>
              <a:t>trong</a:t>
            </a:r>
            <a:r>
              <a:rPr lang="en-US" sz="2400" dirty="0" smtClean="0">
                <a:solidFill>
                  <a:srgbClr val="000000"/>
                </a:solidFill>
                <a:latin typeface="+mn-lt"/>
              </a:rPr>
              <a:t> </a:t>
            </a:r>
            <a:r>
              <a:rPr lang="en-US" sz="2400" dirty="0" err="1" smtClean="0">
                <a:solidFill>
                  <a:srgbClr val="000000"/>
                </a:solidFill>
                <a:latin typeface="+mn-lt"/>
              </a:rPr>
              <a:t>điều</a:t>
            </a:r>
            <a:r>
              <a:rPr lang="en-US" sz="2400" dirty="0" smtClean="0">
                <a:solidFill>
                  <a:srgbClr val="000000"/>
                </a:solidFill>
                <a:latin typeface="+mn-lt"/>
              </a:rPr>
              <a:t> </a:t>
            </a:r>
            <a:r>
              <a:rPr lang="en-US" sz="2400" dirty="0" err="1" smtClean="0">
                <a:solidFill>
                  <a:srgbClr val="000000"/>
                </a:solidFill>
                <a:latin typeface="+mn-lt"/>
              </a:rPr>
              <a:t>kiện</a:t>
            </a:r>
            <a:r>
              <a:rPr lang="en-US" sz="2400" dirty="0" smtClean="0">
                <a:solidFill>
                  <a:srgbClr val="000000"/>
                </a:solidFill>
                <a:latin typeface="+mn-lt"/>
              </a:rPr>
              <a:t> </a:t>
            </a:r>
            <a:r>
              <a:rPr lang="en-US" sz="2400" dirty="0" err="1" smtClean="0">
                <a:solidFill>
                  <a:srgbClr val="000000"/>
                </a:solidFill>
                <a:latin typeface="+mn-lt"/>
              </a:rPr>
              <a:t>nền</a:t>
            </a:r>
            <a:r>
              <a:rPr lang="en-US" sz="2400" dirty="0" smtClean="0">
                <a:solidFill>
                  <a:srgbClr val="000000"/>
                </a:solidFill>
                <a:latin typeface="+mn-lt"/>
              </a:rPr>
              <a:t> </a:t>
            </a:r>
            <a:r>
              <a:rPr lang="en-US" sz="2400" dirty="0" err="1" smtClean="0">
                <a:solidFill>
                  <a:srgbClr val="000000"/>
                </a:solidFill>
                <a:latin typeface="+mn-lt"/>
              </a:rPr>
              <a:t>kinh</a:t>
            </a:r>
            <a:r>
              <a:rPr lang="en-US" sz="2400" dirty="0" smtClean="0">
                <a:solidFill>
                  <a:srgbClr val="000000"/>
                </a:solidFill>
                <a:latin typeface="+mn-lt"/>
              </a:rPr>
              <a:t> </a:t>
            </a:r>
            <a:r>
              <a:rPr lang="en-US" sz="2400" dirty="0" err="1" smtClean="0">
                <a:solidFill>
                  <a:srgbClr val="000000"/>
                </a:solidFill>
                <a:latin typeface="+mn-lt"/>
              </a:rPr>
              <a:t>tế</a:t>
            </a:r>
            <a:r>
              <a:rPr lang="en-US" sz="2400" dirty="0" smtClean="0">
                <a:solidFill>
                  <a:srgbClr val="000000"/>
                </a:solidFill>
                <a:latin typeface="+mn-lt"/>
              </a:rPr>
              <a:t> “chia </a:t>
            </a:r>
            <a:r>
              <a:rPr lang="en-US" sz="2400" dirty="0" err="1" smtClean="0">
                <a:solidFill>
                  <a:srgbClr val="000000"/>
                </a:solidFill>
                <a:latin typeface="+mn-lt"/>
              </a:rPr>
              <a:t>sẻ</a:t>
            </a:r>
            <a:r>
              <a:rPr lang="en-US" sz="2400" dirty="0" smtClean="0">
                <a:solidFill>
                  <a:srgbClr val="000000"/>
                </a:solidFill>
                <a:latin typeface="+mn-lt"/>
              </a:rPr>
              <a:t>”  </a:t>
            </a:r>
            <a:r>
              <a:rPr lang="en-US" sz="2400" dirty="0" err="1" smtClean="0">
                <a:solidFill>
                  <a:srgbClr val="000000"/>
                </a:solidFill>
                <a:latin typeface="+mn-lt"/>
              </a:rPr>
              <a:t>và</a:t>
            </a:r>
            <a:r>
              <a:rPr lang="en-US" sz="2400" dirty="0" smtClean="0">
                <a:solidFill>
                  <a:srgbClr val="000000"/>
                </a:solidFill>
                <a:latin typeface="+mn-lt"/>
              </a:rPr>
              <a:t> “</a:t>
            </a:r>
            <a:r>
              <a:rPr lang="en-US" sz="2400" dirty="0" err="1" smtClean="0">
                <a:solidFill>
                  <a:srgbClr val="000000"/>
                </a:solidFill>
                <a:latin typeface="+mn-lt"/>
              </a:rPr>
              <a:t>số</a:t>
            </a:r>
            <a:r>
              <a:rPr lang="en-US" sz="2400" dirty="0" smtClean="0">
                <a:solidFill>
                  <a:srgbClr val="000000"/>
                </a:solidFill>
                <a:latin typeface="+mn-lt"/>
              </a:rPr>
              <a:t> </a:t>
            </a:r>
            <a:r>
              <a:rPr lang="en-US" sz="2400" dirty="0" err="1" smtClean="0">
                <a:solidFill>
                  <a:srgbClr val="000000"/>
                </a:solidFill>
                <a:latin typeface="+mn-lt"/>
              </a:rPr>
              <a:t>hoá</a:t>
            </a:r>
            <a:r>
              <a:rPr lang="en-US" sz="2400" dirty="0" smtClean="0">
                <a:solidFill>
                  <a:srgbClr val="000000"/>
                </a:solidFill>
                <a:latin typeface="+mn-lt"/>
              </a:rPr>
              <a:t>”</a:t>
            </a:r>
            <a:endParaRPr lang="en-US" sz="2400" dirty="0">
              <a:solidFill>
                <a:srgbClr val="000000"/>
              </a:solidFill>
              <a:latin typeface="+mn-lt"/>
            </a:endParaRPr>
          </a:p>
          <a:p>
            <a:pPr algn="just">
              <a:lnSpc>
                <a:spcPct val="110000"/>
              </a:lnSpc>
              <a:buFont typeface="Wingdings" charset="0"/>
              <a:buAutoNum type="arabicPeriod"/>
            </a:pPr>
            <a:r>
              <a:rPr lang="en-US" sz="2400" dirty="0" err="1" smtClean="0">
                <a:solidFill>
                  <a:srgbClr val="000000"/>
                </a:solidFill>
                <a:latin typeface="+mn-lt"/>
              </a:rPr>
              <a:t>Hiện</a:t>
            </a:r>
            <a:r>
              <a:rPr lang="en-US" sz="2400" dirty="0" smtClean="0">
                <a:solidFill>
                  <a:srgbClr val="000000"/>
                </a:solidFill>
                <a:latin typeface="+mn-lt"/>
              </a:rPr>
              <a:t> </a:t>
            </a:r>
            <a:r>
              <a:rPr lang="en-US" sz="2400" dirty="0" err="1" smtClean="0">
                <a:solidFill>
                  <a:srgbClr val="000000"/>
                </a:solidFill>
                <a:latin typeface="+mn-lt"/>
              </a:rPr>
              <a:t>tượng</a:t>
            </a:r>
            <a:r>
              <a:rPr lang="en-US" sz="2400" dirty="0" smtClean="0">
                <a:solidFill>
                  <a:srgbClr val="000000"/>
                </a:solidFill>
                <a:latin typeface="+mn-lt"/>
              </a:rPr>
              <a:t> </a:t>
            </a:r>
            <a:r>
              <a:rPr lang="en-US" sz="2400" dirty="0" err="1" smtClean="0">
                <a:solidFill>
                  <a:srgbClr val="000000"/>
                </a:solidFill>
                <a:latin typeface="+mn-lt"/>
              </a:rPr>
              <a:t>triệu</a:t>
            </a:r>
            <a:r>
              <a:rPr lang="en-US" sz="2400" dirty="0" smtClean="0">
                <a:solidFill>
                  <a:srgbClr val="000000"/>
                </a:solidFill>
                <a:latin typeface="+mn-lt"/>
              </a:rPr>
              <a:t> view </a:t>
            </a:r>
            <a:r>
              <a:rPr lang="en-US" sz="2400" dirty="0" err="1" smtClean="0">
                <a:solidFill>
                  <a:srgbClr val="000000"/>
                </a:solidFill>
                <a:latin typeface="+mn-lt"/>
              </a:rPr>
              <a:t>của</a:t>
            </a:r>
            <a:r>
              <a:rPr lang="en-US" sz="2400" dirty="0" smtClean="0">
                <a:solidFill>
                  <a:srgbClr val="000000"/>
                </a:solidFill>
                <a:latin typeface="+mn-lt"/>
              </a:rPr>
              <a:t> 1977 </a:t>
            </a:r>
            <a:r>
              <a:rPr lang="en-US" sz="2400" dirty="0" err="1" smtClean="0">
                <a:solidFill>
                  <a:srgbClr val="000000"/>
                </a:solidFill>
                <a:latin typeface="+mn-lt"/>
              </a:rPr>
              <a:t>Vlog</a:t>
            </a:r>
            <a:endParaRPr lang="en-US" sz="2400" dirty="0" smtClean="0">
              <a:solidFill>
                <a:srgbClr val="000000"/>
              </a:solidFill>
              <a:latin typeface="+mn-lt"/>
            </a:endParaRPr>
          </a:p>
          <a:p>
            <a:pPr marL="0" indent="0" algn="just">
              <a:lnSpc>
                <a:spcPct val="110000"/>
              </a:lnSpc>
              <a:buNone/>
            </a:pPr>
            <a:r>
              <a:rPr lang="en-US" sz="2400" dirty="0" smtClean="0">
                <a:solidFill>
                  <a:srgbClr val="000000"/>
                </a:solidFill>
                <a:latin typeface="+mn-lt"/>
              </a:rPr>
              <a:t>....</a:t>
            </a:r>
            <a:endParaRPr lang="en-US" sz="2400" dirty="0">
              <a:solidFill>
                <a:srgbClr val="000000"/>
              </a:solidFill>
              <a:latin typeface="+mn-lt"/>
            </a:endParaRPr>
          </a:p>
          <a:p>
            <a:pPr algn="just">
              <a:lnSpc>
                <a:spcPct val="110000"/>
              </a:lnSpc>
              <a:buFont typeface="Wingdings" charset="0"/>
              <a:buAutoNum type="arabicPeriod"/>
            </a:pPr>
            <a:endParaRPr lang="en-US" sz="1800" dirty="0">
              <a:solidFill>
                <a:srgbClr val="000000"/>
              </a:solidFill>
              <a:latin typeface="+mn-lt"/>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01E42EB0-A8CC-944A-8412-2CF23124B6D9}" type="slidenum">
              <a:rPr lang="en-US" smtClean="0">
                <a:solidFill>
                  <a:srgbClr val="FFFFFF"/>
                </a:solidFill>
              </a:rPr>
              <a:pPr eaLnBrk="1" hangingPunct="1">
                <a:defRPr/>
              </a:pPr>
              <a:t>4</a:t>
            </a:fld>
            <a:endParaRPr lang="en-US" dirty="0" smtClean="0">
              <a:solidFill>
                <a:srgbClr val="FFFFFF"/>
              </a:solidFill>
            </a:endParaRPr>
          </a:p>
        </p:txBody>
      </p:sp>
    </p:spTree>
    <p:extLst>
      <p:ext uri="{BB962C8B-B14F-4D97-AF65-F5344CB8AC3E}">
        <p14:creationId xmlns:p14="http://schemas.microsoft.com/office/powerpoint/2010/main" val="20537480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algn="ctr"/>
            <a:r>
              <a:rPr lang="en-US" dirty="0" smtClean="0"/>
              <a:t>NỘI DUNG CƠ BẢN CỦA HỌC PHẦN</a:t>
            </a:r>
            <a:endParaRPr lang="en-US" dirty="0"/>
          </a:p>
        </p:txBody>
      </p:sp>
      <p:sp>
        <p:nvSpPr>
          <p:cNvPr id="19458" name="Content Placeholder 2"/>
          <p:cNvSpPr>
            <a:spLocks noGrp="1"/>
          </p:cNvSpPr>
          <p:nvPr>
            <p:ph idx="1"/>
          </p:nvPr>
        </p:nvSpPr>
        <p:spPr>
          <a:xfrm>
            <a:off x="191344" y="1196752"/>
            <a:ext cx="12000655" cy="5112568"/>
          </a:xfrm>
        </p:spPr>
        <p:txBody>
          <a:bodyPr>
            <a:normAutofit/>
          </a:bodyPr>
          <a:lstStyle/>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1: </a:t>
            </a:r>
            <a:r>
              <a:rPr lang="en-US" sz="3200" dirty="0" err="1" smtClean="0">
                <a:solidFill>
                  <a:srgbClr val="000000"/>
                </a:solidFill>
                <a:latin typeface="+mn-lt"/>
              </a:rPr>
              <a:t>Một</a:t>
            </a:r>
            <a:r>
              <a:rPr lang="en-US" sz="3200" dirty="0" smtClean="0">
                <a:solidFill>
                  <a:srgbClr val="000000"/>
                </a:solidFill>
                <a:latin typeface="+mn-lt"/>
              </a:rPr>
              <a:t> </a:t>
            </a:r>
            <a:r>
              <a:rPr lang="en-US" sz="3200" dirty="0" err="1" smtClean="0">
                <a:solidFill>
                  <a:srgbClr val="000000"/>
                </a:solidFill>
                <a:latin typeface="+mn-lt"/>
              </a:rPr>
              <a:t>số</a:t>
            </a:r>
            <a:r>
              <a:rPr lang="en-US" sz="3200" dirty="0" smtClean="0">
                <a:solidFill>
                  <a:srgbClr val="000000"/>
                </a:solidFill>
                <a:latin typeface="+mn-lt"/>
              </a:rPr>
              <a:t> </a:t>
            </a:r>
            <a:r>
              <a:rPr lang="en-US" sz="3200" dirty="0" err="1" smtClean="0">
                <a:solidFill>
                  <a:srgbClr val="000000"/>
                </a:solidFill>
                <a:latin typeface="+mn-lt"/>
              </a:rPr>
              <a:t>vấn</a:t>
            </a:r>
            <a:r>
              <a:rPr lang="en-US" sz="3200" dirty="0" smtClean="0">
                <a:solidFill>
                  <a:srgbClr val="000000"/>
                </a:solidFill>
                <a:latin typeface="+mn-lt"/>
              </a:rPr>
              <a:t> </a:t>
            </a:r>
            <a:r>
              <a:rPr lang="en-US" sz="3200" dirty="0" err="1" smtClean="0">
                <a:solidFill>
                  <a:srgbClr val="000000"/>
                </a:solidFill>
                <a:latin typeface="+mn-lt"/>
              </a:rPr>
              <a:t>đề</a:t>
            </a:r>
            <a:r>
              <a:rPr lang="en-US" sz="3200" dirty="0" smtClean="0">
                <a:solidFill>
                  <a:srgbClr val="000000"/>
                </a:solidFill>
                <a:latin typeface="+mn-lt"/>
              </a:rPr>
              <a:t> </a:t>
            </a:r>
            <a:r>
              <a:rPr lang="en-US" sz="3200" dirty="0" err="1" smtClean="0">
                <a:solidFill>
                  <a:srgbClr val="000000"/>
                </a:solidFill>
                <a:latin typeface="+mn-lt"/>
              </a:rPr>
              <a:t>tổng</a:t>
            </a:r>
            <a:r>
              <a:rPr lang="en-US" sz="3200" dirty="0" smtClean="0">
                <a:solidFill>
                  <a:srgbClr val="000000"/>
                </a:solidFill>
                <a:latin typeface="+mn-lt"/>
              </a:rPr>
              <a:t> </a:t>
            </a:r>
            <a:r>
              <a:rPr lang="en-US" sz="3200" dirty="0" err="1" smtClean="0">
                <a:solidFill>
                  <a:srgbClr val="000000"/>
                </a:solidFill>
                <a:latin typeface="+mn-lt"/>
              </a:rPr>
              <a:t>quan</a:t>
            </a:r>
            <a:r>
              <a:rPr lang="en-US" sz="3200" dirty="0" smtClean="0">
                <a:solidFill>
                  <a:srgbClr val="000000"/>
                </a:solidFill>
                <a:latin typeface="+mn-lt"/>
              </a:rPr>
              <a:t> </a:t>
            </a:r>
            <a:r>
              <a:rPr lang="en-US" sz="3200" dirty="0" err="1" smtClean="0">
                <a:solidFill>
                  <a:srgbClr val="000000"/>
                </a:solidFill>
                <a:latin typeface="+mn-lt"/>
              </a:rPr>
              <a:t>về</a:t>
            </a:r>
            <a:r>
              <a:rPr lang="en-US" sz="3200" dirty="0" smtClean="0">
                <a:solidFill>
                  <a:srgbClr val="000000"/>
                </a:solidFill>
                <a:latin typeface="+mn-lt"/>
              </a:rPr>
              <a:t> Văn </a:t>
            </a:r>
            <a:r>
              <a:rPr lang="en-US" sz="3200" dirty="0" err="1" smtClean="0">
                <a:solidFill>
                  <a:srgbClr val="000000"/>
                </a:solidFill>
                <a:latin typeface="+mn-lt"/>
              </a:rPr>
              <a:t>hoá</a:t>
            </a:r>
            <a:r>
              <a:rPr lang="en-US" sz="3200" dirty="0" smtClean="0">
                <a:solidFill>
                  <a:srgbClr val="000000"/>
                </a:solidFill>
                <a:latin typeface="+mn-lt"/>
              </a:rPr>
              <a:t> </a:t>
            </a:r>
            <a:r>
              <a:rPr lang="en-US" sz="3200" dirty="0" err="1" smtClean="0">
                <a:solidFill>
                  <a:srgbClr val="000000"/>
                </a:solidFill>
                <a:latin typeface="+mn-lt"/>
              </a:rPr>
              <a:t>kinh</a:t>
            </a:r>
            <a:r>
              <a:rPr lang="en-US" sz="3200" dirty="0" smtClean="0">
                <a:solidFill>
                  <a:srgbClr val="000000"/>
                </a:solidFill>
                <a:latin typeface="+mn-lt"/>
              </a:rPr>
              <a:t> </a:t>
            </a:r>
            <a:r>
              <a:rPr lang="en-US" sz="3200" dirty="0" err="1" smtClean="0">
                <a:solidFill>
                  <a:srgbClr val="000000"/>
                </a:solidFill>
                <a:latin typeface="+mn-lt"/>
              </a:rPr>
              <a:t>doanh</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2: </a:t>
            </a:r>
            <a:r>
              <a:rPr lang="en-US" sz="3200" dirty="0" err="1" smtClean="0">
                <a:solidFill>
                  <a:srgbClr val="000000"/>
                </a:solidFill>
                <a:latin typeface="+mn-lt"/>
              </a:rPr>
              <a:t>Triết</a:t>
            </a:r>
            <a:r>
              <a:rPr lang="en-US" sz="3200" dirty="0" smtClean="0">
                <a:solidFill>
                  <a:srgbClr val="000000"/>
                </a:solidFill>
                <a:latin typeface="+mn-lt"/>
              </a:rPr>
              <a:t> </a:t>
            </a:r>
            <a:r>
              <a:rPr lang="en-US" sz="3200" dirty="0" err="1">
                <a:solidFill>
                  <a:srgbClr val="000000"/>
                </a:solidFill>
                <a:latin typeface="+mn-lt"/>
              </a:rPr>
              <a:t>lý</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smtClean="0">
                <a:solidFill>
                  <a:srgbClr val="000000"/>
                </a:solidFill>
                <a:latin typeface="+mn-lt"/>
              </a:rPr>
              <a:t>doanh</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3: </a:t>
            </a:r>
            <a:r>
              <a:rPr lang="en-US" sz="3200" dirty="0" err="1" smtClean="0">
                <a:solidFill>
                  <a:srgbClr val="000000"/>
                </a:solidFill>
                <a:latin typeface="+mn-lt"/>
              </a:rPr>
              <a:t>Đạo</a:t>
            </a:r>
            <a:r>
              <a:rPr lang="en-US" sz="3200" dirty="0" smtClean="0">
                <a:solidFill>
                  <a:srgbClr val="000000"/>
                </a:solidFill>
                <a:latin typeface="+mn-lt"/>
              </a:rPr>
              <a:t> </a:t>
            </a:r>
            <a:r>
              <a:rPr lang="en-US" sz="3200" dirty="0" err="1">
                <a:solidFill>
                  <a:srgbClr val="000000"/>
                </a:solidFill>
                <a:latin typeface="+mn-lt"/>
              </a:rPr>
              <a:t>đức</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và</a:t>
            </a:r>
            <a:r>
              <a:rPr lang="en-US" sz="3200" dirty="0">
                <a:solidFill>
                  <a:srgbClr val="000000"/>
                </a:solidFill>
                <a:latin typeface="+mn-lt"/>
              </a:rPr>
              <a:t> </a:t>
            </a:r>
            <a:r>
              <a:rPr lang="en-US" sz="3200" dirty="0" err="1">
                <a:solidFill>
                  <a:srgbClr val="000000"/>
                </a:solidFill>
                <a:latin typeface="+mn-lt"/>
              </a:rPr>
              <a:t>trách</a:t>
            </a:r>
            <a:r>
              <a:rPr lang="en-US" sz="3200" dirty="0">
                <a:solidFill>
                  <a:srgbClr val="000000"/>
                </a:solidFill>
                <a:latin typeface="+mn-lt"/>
              </a:rPr>
              <a:t> </a:t>
            </a:r>
            <a:r>
              <a:rPr lang="en-US" sz="3200" dirty="0" err="1">
                <a:solidFill>
                  <a:srgbClr val="000000"/>
                </a:solidFill>
                <a:latin typeface="+mn-lt"/>
              </a:rPr>
              <a:t>nhiệm</a:t>
            </a:r>
            <a:r>
              <a:rPr lang="en-US" sz="3200" dirty="0">
                <a:solidFill>
                  <a:srgbClr val="000000"/>
                </a:solidFill>
                <a:latin typeface="+mn-lt"/>
              </a:rPr>
              <a:t> </a:t>
            </a:r>
            <a:r>
              <a:rPr lang="en-US" sz="3200" dirty="0" err="1">
                <a:solidFill>
                  <a:srgbClr val="000000"/>
                </a:solidFill>
                <a:latin typeface="+mn-lt"/>
              </a:rPr>
              <a:t>xã</a:t>
            </a:r>
            <a:r>
              <a:rPr lang="en-US" sz="3200" dirty="0">
                <a:solidFill>
                  <a:srgbClr val="000000"/>
                </a:solidFill>
                <a:latin typeface="+mn-lt"/>
              </a:rPr>
              <a:t> </a:t>
            </a:r>
            <a:r>
              <a:rPr lang="en-US" sz="3200" dirty="0" err="1">
                <a:solidFill>
                  <a:srgbClr val="000000"/>
                </a:solidFill>
                <a:latin typeface="+mn-lt"/>
              </a:rPr>
              <a:t>hội</a:t>
            </a:r>
            <a:r>
              <a:rPr lang="en-US" sz="3200" dirty="0">
                <a:solidFill>
                  <a:srgbClr val="000000"/>
                </a:solidFill>
                <a:latin typeface="+mn-lt"/>
              </a:rPr>
              <a:t> </a:t>
            </a:r>
            <a:r>
              <a:rPr lang="en-US" sz="3200" dirty="0" err="1">
                <a:solidFill>
                  <a:srgbClr val="000000"/>
                </a:solidFill>
                <a:latin typeface="+mn-lt"/>
              </a:rPr>
              <a:t>của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nghiệp</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4: 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nhân</a:t>
            </a:r>
            <a:r>
              <a:rPr lang="en-US" sz="3200" dirty="0" smtClean="0">
                <a:solidFill>
                  <a:srgbClr val="000000"/>
                </a:solidFill>
                <a:latin typeface="+mn-lt"/>
              </a:rPr>
              <a:t> </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5: 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nghiệp</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6: </a:t>
            </a:r>
            <a:r>
              <a:rPr lang="en-US" sz="3200" dirty="0" err="1" smtClean="0">
                <a:solidFill>
                  <a:srgbClr val="000000"/>
                </a:solidFill>
                <a:latin typeface="+mn-lt"/>
              </a:rPr>
              <a:t>Tinh</a:t>
            </a:r>
            <a:r>
              <a:rPr lang="en-US" sz="3200" dirty="0" smtClean="0">
                <a:solidFill>
                  <a:srgbClr val="000000"/>
                </a:solidFill>
                <a:latin typeface="+mn-lt"/>
              </a:rPr>
              <a:t> </a:t>
            </a:r>
            <a:r>
              <a:rPr lang="en-US" sz="3200" dirty="0" err="1">
                <a:solidFill>
                  <a:srgbClr val="000000"/>
                </a:solidFill>
                <a:latin typeface="+mn-lt"/>
              </a:rPr>
              <a:t>thần</a:t>
            </a:r>
            <a:r>
              <a:rPr lang="en-US" sz="3200" dirty="0">
                <a:solidFill>
                  <a:srgbClr val="000000"/>
                </a:solidFill>
                <a:latin typeface="+mn-lt"/>
              </a:rPr>
              <a:t> </a:t>
            </a:r>
            <a:r>
              <a:rPr lang="en-US" sz="3200" dirty="0" err="1">
                <a:solidFill>
                  <a:srgbClr val="000000"/>
                </a:solidFill>
                <a:latin typeface="+mn-lt"/>
              </a:rPr>
              <a:t>khởi</a:t>
            </a:r>
            <a:r>
              <a:rPr lang="en-US" sz="3200" dirty="0">
                <a:solidFill>
                  <a:srgbClr val="000000"/>
                </a:solidFill>
                <a:latin typeface="+mn-lt"/>
              </a:rPr>
              <a:t> </a:t>
            </a:r>
            <a:r>
              <a:rPr lang="en-US" sz="3200" dirty="0" err="1">
                <a:solidFill>
                  <a:srgbClr val="000000"/>
                </a:solidFill>
                <a:latin typeface="+mn-lt"/>
              </a:rPr>
              <a:t>nghiệp</a:t>
            </a:r>
            <a:endParaRPr lang="en-US" sz="3200" dirty="0">
              <a:solidFill>
                <a:srgbClr val="000000"/>
              </a:solidFill>
              <a:latin typeface="+mn-lt"/>
            </a:endParaRPr>
          </a:p>
        </p:txBody>
      </p:sp>
      <p:sp>
        <p:nvSpPr>
          <p:cNvPr id="5" name="Slide Number Placeholder 4"/>
          <p:cNvSpPr>
            <a:spLocks noGrp="1"/>
          </p:cNvSpPr>
          <p:nvPr>
            <p:ph type="sldNum" sz="quarter" idx="4294967295"/>
          </p:nvPr>
        </p:nvSpPr>
        <p:spPr>
          <a:xfrm>
            <a:off x="9347200" y="6545938"/>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6AE900E3-E817-D14A-BA87-6DE3EC1AEA3C}" type="slidenum">
              <a:rPr lang="en-US" smtClean="0">
                <a:solidFill>
                  <a:srgbClr val="FFFFFF"/>
                </a:solidFill>
              </a:rPr>
              <a:pPr eaLnBrk="1" hangingPunct="1">
                <a:defRPr/>
              </a:pPr>
              <a:t>5</a:t>
            </a:fld>
            <a:endParaRPr lang="en-US" dirty="0" smtClean="0">
              <a:solidFill>
                <a:srgbClr val="FFFFFF"/>
              </a:solidFill>
            </a:endParaRPr>
          </a:p>
        </p:txBody>
      </p:sp>
    </p:spTree>
    <p:extLst>
      <p:ext uri="{BB962C8B-B14F-4D97-AF65-F5344CB8AC3E}">
        <p14:creationId xmlns:p14="http://schemas.microsoft.com/office/powerpoint/2010/main" val="1294389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pPr algn="ctr"/>
            <a:r>
              <a:rPr lang="en-US" sz="3200" dirty="0" smtClean="0">
                <a:latin typeface="Verdana" charset="0"/>
              </a:rPr>
              <a:t>QUY ĐỊNH VỀ HỌC TẬP VÀ TÀI LIỆU THAM KHẢO</a:t>
            </a:r>
            <a:endParaRPr lang="en-US" sz="3200" dirty="0">
              <a:latin typeface="Verdana" charset="0"/>
            </a:endParaRPr>
          </a:p>
        </p:txBody>
      </p:sp>
      <p:sp>
        <p:nvSpPr>
          <p:cNvPr id="20482" name="Content Placeholder 2"/>
          <p:cNvSpPr>
            <a:spLocks noGrp="1"/>
          </p:cNvSpPr>
          <p:nvPr>
            <p:ph idx="1"/>
          </p:nvPr>
        </p:nvSpPr>
        <p:spPr/>
        <p:txBody>
          <a:bodyPr>
            <a:normAutofit/>
          </a:bodyPr>
          <a:lstStyle/>
          <a:p>
            <a:pPr algn="just">
              <a:lnSpc>
                <a:spcPct val="120000"/>
              </a:lnSpc>
              <a:buFont typeface="Wingdings" charset="0"/>
              <a:buAutoNum type="arabicPeriod"/>
            </a:pPr>
            <a:r>
              <a:rPr lang="en-US" sz="2800" dirty="0" err="1" smtClean="0">
                <a:solidFill>
                  <a:srgbClr val="000000"/>
                </a:solidFill>
                <a:latin typeface="+mn-lt"/>
              </a:rPr>
              <a:t>Lên</a:t>
            </a:r>
            <a:r>
              <a:rPr lang="en-US" sz="2800" dirty="0" smtClean="0">
                <a:solidFill>
                  <a:srgbClr val="000000"/>
                </a:solidFill>
                <a:latin typeface="+mn-lt"/>
              </a:rPr>
              <a:t> </a:t>
            </a:r>
            <a:r>
              <a:rPr lang="en-US" sz="2800" dirty="0" err="1">
                <a:solidFill>
                  <a:srgbClr val="000000"/>
                </a:solidFill>
                <a:latin typeface="+mn-lt"/>
              </a:rPr>
              <a:t>lớp</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a:solidFill>
                  <a:srgbClr val="000000"/>
                </a:solidFill>
                <a:latin typeface="+mn-lt"/>
              </a:rPr>
              <a:t>và</a:t>
            </a:r>
            <a:r>
              <a:rPr lang="en-US" sz="2800" dirty="0">
                <a:solidFill>
                  <a:srgbClr val="000000"/>
                </a:solidFill>
                <a:latin typeface="+mn-lt"/>
              </a:rPr>
              <a:t> </a:t>
            </a:r>
            <a:r>
              <a:rPr lang="en-US" sz="2800" dirty="0" err="1">
                <a:solidFill>
                  <a:srgbClr val="000000"/>
                </a:solidFill>
                <a:latin typeface="+mn-lt"/>
              </a:rPr>
              <a:t>chuẩn</a:t>
            </a:r>
            <a:r>
              <a:rPr lang="en-US" sz="2800" dirty="0">
                <a:solidFill>
                  <a:srgbClr val="000000"/>
                </a:solidFill>
                <a:latin typeface="+mn-lt"/>
              </a:rPr>
              <a:t> </a:t>
            </a:r>
            <a:r>
              <a:rPr lang="en-US" sz="2800" dirty="0" err="1">
                <a:solidFill>
                  <a:srgbClr val="000000"/>
                </a:solidFill>
                <a:latin typeface="+mn-lt"/>
              </a:rPr>
              <a:t>bị</a:t>
            </a:r>
            <a:r>
              <a:rPr lang="en-US" sz="2800" dirty="0">
                <a:solidFill>
                  <a:srgbClr val="000000"/>
                </a:solidFill>
                <a:latin typeface="+mn-lt"/>
              </a:rPr>
              <a:t> </a:t>
            </a:r>
            <a:r>
              <a:rPr lang="en-US" sz="2800" dirty="0" err="1">
                <a:solidFill>
                  <a:srgbClr val="000000"/>
                </a:solidFill>
                <a:latin typeface="+mn-lt"/>
              </a:rPr>
              <a:t>bài</a:t>
            </a:r>
            <a:r>
              <a:rPr lang="en-US" sz="2800" dirty="0">
                <a:solidFill>
                  <a:srgbClr val="000000"/>
                </a:solidFill>
                <a:latin typeface="+mn-lt"/>
              </a:rPr>
              <a:t> </a:t>
            </a:r>
            <a:r>
              <a:rPr lang="en-US" sz="2800" dirty="0" err="1">
                <a:solidFill>
                  <a:srgbClr val="000000"/>
                </a:solidFill>
                <a:latin typeface="+mn-lt"/>
              </a:rPr>
              <a:t>trước</a:t>
            </a:r>
            <a:r>
              <a:rPr lang="en-US" sz="2800" dirty="0">
                <a:solidFill>
                  <a:srgbClr val="000000"/>
                </a:solidFill>
                <a:latin typeface="+mn-lt"/>
              </a:rPr>
              <a:t> </a:t>
            </a:r>
            <a:r>
              <a:rPr lang="en-US" sz="2800" dirty="0" err="1">
                <a:solidFill>
                  <a:srgbClr val="000000"/>
                </a:solidFill>
                <a:latin typeface="+mn-lt"/>
              </a:rPr>
              <a:t>khi</a:t>
            </a:r>
            <a:r>
              <a:rPr lang="en-US" sz="2800" dirty="0">
                <a:solidFill>
                  <a:srgbClr val="000000"/>
                </a:solidFill>
                <a:latin typeface="+mn-lt"/>
              </a:rPr>
              <a:t> </a:t>
            </a:r>
            <a:r>
              <a:rPr lang="en-US" sz="2800" dirty="0" err="1">
                <a:solidFill>
                  <a:srgbClr val="000000"/>
                </a:solidFill>
                <a:latin typeface="+mn-lt"/>
              </a:rPr>
              <a:t>lên</a:t>
            </a:r>
            <a:r>
              <a:rPr lang="en-US" sz="2800" dirty="0">
                <a:solidFill>
                  <a:srgbClr val="000000"/>
                </a:solidFill>
                <a:latin typeface="+mn-lt"/>
              </a:rPr>
              <a:t> </a:t>
            </a:r>
            <a:r>
              <a:rPr lang="en-US" sz="2800" dirty="0" err="1">
                <a:solidFill>
                  <a:srgbClr val="000000"/>
                </a:solidFill>
                <a:latin typeface="+mn-lt"/>
              </a:rPr>
              <a:t>lớp</a:t>
            </a:r>
            <a:r>
              <a:rPr lang="en-US" sz="2800" dirty="0">
                <a:solidFill>
                  <a:srgbClr val="000000"/>
                </a:solidFill>
                <a:latin typeface="+mn-lt"/>
              </a:rPr>
              <a:t>.</a:t>
            </a:r>
          </a:p>
          <a:p>
            <a:pPr algn="just">
              <a:lnSpc>
                <a:spcPct val="120000"/>
              </a:lnSpc>
              <a:buFont typeface="Wingdings" charset="0"/>
              <a:buAutoNum type="arabicPeriod"/>
            </a:pPr>
            <a:r>
              <a:rPr lang="en-US" sz="2800" dirty="0" err="1">
                <a:solidFill>
                  <a:srgbClr val="000000"/>
                </a:solidFill>
                <a:latin typeface="+mn-lt"/>
              </a:rPr>
              <a:t>Tài</a:t>
            </a:r>
            <a:r>
              <a:rPr lang="en-US" sz="2800" dirty="0">
                <a:solidFill>
                  <a:srgbClr val="000000"/>
                </a:solidFill>
                <a:latin typeface="+mn-lt"/>
              </a:rPr>
              <a:t> </a:t>
            </a:r>
            <a:r>
              <a:rPr lang="en-US" sz="2800" dirty="0" err="1">
                <a:solidFill>
                  <a:srgbClr val="000000"/>
                </a:solidFill>
                <a:latin typeface="+mn-lt"/>
              </a:rPr>
              <a:t>liệu</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smtClean="0">
                <a:solidFill>
                  <a:srgbClr val="000000"/>
                </a:solidFill>
                <a:latin typeface="+mn-lt"/>
              </a:rPr>
              <a:t>tập</a:t>
            </a:r>
            <a:endParaRPr lang="en-US" sz="2800" dirty="0">
              <a:solidFill>
                <a:srgbClr val="000000"/>
              </a:solidFill>
              <a:latin typeface="+mn-lt"/>
            </a:endParaRPr>
          </a:p>
          <a:p>
            <a:pPr algn="just">
              <a:lnSpc>
                <a:spcPct val="120000"/>
              </a:lnSpc>
              <a:buFont typeface="Wingdings" charset="0"/>
              <a:buNone/>
            </a:pPr>
            <a:r>
              <a:rPr lang="en-US" sz="2800" dirty="0">
                <a:solidFill>
                  <a:srgbClr val="000000"/>
                </a:solidFill>
                <a:latin typeface="+mn-lt"/>
              </a:rPr>
              <a:t>	Văn </a:t>
            </a:r>
            <a:r>
              <a:rPr lang="en-US" sz="2800" dirty="0" err="1">
                <a:solidFill>
                  <a:srgbClr val="000000"/>
                </a:solidFill>
                <a:latin typeface="+mn-lt"/>
              </a:rPr>
              <a:t>hóa</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doanh</a:t>
            </a:r>
            <a:r>
              <a:rPr lang="en-US" sz="2800" dirty="0">
                <a:solidFill>
                  <a:srgbClr val="000000"/>
                </a:solidFill>
                <a:latin typeface="+mn-lt"/>
              </a:rPr>
              <a:t>, PGS. </a:t>
            </a:r>
            <a:r>
              <a:rPr lang="en-US" sz="2800" dirty="0" err="1">
                <a:solidFill>
                  <a:srgbClr val="000000"/>
                </a:solidFill>
                <a:latin typeface="+mn-lt"/>
              </a:rPr>
              <a:t>Dương</a:t>
            </a:r>
            <a:r>
              <a:rPr lang="en-US" sz="2800" dirty="0">
                <a:solidFill>
                  <a:srgbClr val="000000"/>
                </a:solidFill>
                <a:latin typeface="+mn-lt"/>
              </a:rPr>
              <a:t> </a:t>
            </a:r>
            <a:r>
              <a:rPr lang="en-US" sz="2800" dirty="0" err="1">
                <a:solidFill>
                  <a:srgbClr val="000000"/>
                </a:solidFill>
                <a:latin typeface="+mn-lt"/>
              </a:rPr>
              <a:t>Thị</a:t>
            </a:r>
            <a:r>
              <a:rPr lang="en-US" sz="2800" dirty="0">
                <a:solidFill>
                  <a:srgbClr val="000000"/>
                </a:solidFill>
                <a:latin typeface="+mn-lt"/>
              </a:rPr>
              <a:t> </a:t>
            </a:r>
            <a:r>
              <a:rPr lang="en-US" sz="2800" dirty="0" err="1">
                <a:solidFill>
                  <a:srgbClr val="000000"/>
                </a:solidFill>
                <a:latin typeface="+mn-lt"/>
              </a:rPr>
              <a:t>Liễu</a:t>
            </a:r>
            <a:r>
              <a:rPr lang="en-US" sz="2800" dirty="0">
                <a:solidFill>
                  <a:srgbClr val="000000"/>
                </a:solidFill>
                <a:latin typeface="+mn-lt"/>
              </a:rPr>
              <a:t>, NXB </a:t>
            </a:r>
            <a:r>
              <a:rPr lang="en-US" sz="2800" dirty="0" err="1">
                <a:solidFill>
                  <a:srgbClr val="000000"/>
                </a:solidFill>
                <a:latin typeface="+mn-lt"/>
              </a:rPr>
              <a:t>Đại</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tế</a:t>
            </a:r>
            <a:r>
              <a:rPr lang="en-US" sz="2800" dirty="0">
                <a:solidFill>
                  <a:srgbClr val="000000"/>
                </a:solidFill>
                <a:latin typeface="+mn-lt"/>
              </a:rPr>
              <a:t> </a:t>
            </a:r>
            <a:r>
              <a:rPr lang="en-US" sz="2800" dirty="0" err="1">
                <a:solidFill>
                  <a:srgbClr val="000000"/>
                </a:solidFill>
                <a:latin typeface="+mn-lt"/>
              </a:rPr>
              <a:t>Quốc</a:t>
            </a:r>
            <a:r>
              <a:rPr lang="en-US" sz="2800" dirty="0">
                <a:solidFill>
                  <a:srgbClr val="000000"/>
                </a:solidFill>
                <a:latin typeface="+mn-lt"/>
              </a:rPr>
              <a:t> </a:t>
            </a:r>
            <a:r>
              <a:rPr lang="en-US" sz="2800" dirty="0" err="1">
                <a:solidFill>
                  <a:srgbClr val="000000"/>
                </a:solidFill>
                <a:latin typeface="+mn-lt"/>
              </a:rPr>
              <a:t>dân</a:t>
            </a:r>
            <a:endParaRPr lang="en-US" sz="2800" dirty="0">
              <a:solidFill>
                <a:srgbClr val="000000"/>
              </a:solidFill>
              <a:latin typeface="+mn-lt"/>
            </a:endParaRPr>
          </a:p>
          <a:p>
            <a:pPr algn="just">
              <a:lnSpc>
                <a:spcPct val="120000"/>
              </a:lnSpc>
              <a:buFont typeface="Wingdings" charset="0"/>
              <a:buNone/>
            </a:pPr>
            <a:r>
              <a:rPr lang="en-US" sz="2800" dirty="0">
                <a:solidFill>
                  <a:srgbClr val="000000"/>
                </a:solidFill>
                <a:latin typeface="+mn-lt"/>
              </a:rPr>
              <a:t>3. </a:t>
            </a:r>
            <a:r>
              <a:rPr lang="en-US" sz="2800" dirty="0" err="1">
                <a:solidFill>
                  <a:srgbClr val="000000"/>
                </a:solidFill>
                <a:latin typeface="+mn-lt"/>
              </a:rPr>
              <a:t>Tài</a:t>
            </a:r>
            <a:r>
              <a:rPr lang="en-US" sz="2800" dirty="0">
                <a:solidFill>
                  <a:srgbClr val="000000"/>
                </a:solidFill>
                <a:latin typeface="+mn-lt"/>
              </a:rPr>
              <a:t> </a:t>
            </a:r>
            <a:r>
              <a:rPr lang="en-US" sz="2800" dirty="0" err="1">
                <a:solidFill>
                  <a:srgbClr val="000000"/>
                </a:solidFill>
                <a:latin typeface="+mn-lt"/>
              </a:rPr>
              <a:t>liệu</a:t>
            </a:r>
            <a:r>
              <a:rPr lang="en-US" sz="2800" dirty="0">
                <a:solidFill>
                  <a:srgbClr val="000000"/>
                </a:solidFill>
                <a:latin typeface="+mn-lt"/>
              </a:rPr>
              <a:t> </a:t>
            </a:r>
            <a:r>
              <a:rPr lang="en-US" sz="2800" dirty="0" err="1">
                <a:solidFill>
                  <a:srgbClr val="000000"/>
                </a:solidFill>
                <a:latin typeface="+mn-lt"/>
              </a:rPr>
              <a:t>tham</a:t>
            </a:r>
            <a:r>
              <a:rPr lang="en-US" sz="2800" dirty="0">
                <a:solidFill>
                  <a:srgbClr val="000000"/>
                </a:solidFill>
                <a:latin typeface="+mn-lt"/>
              </a:rPr>
              <a:t> </a:t>
            </a:r>
            <a:r>
              <a:rPr lang="en-US" sz="2800" dirty="0" err="1">
                <a:solidFill>
                  <a:srgbClr val="000000"/>
                </a:solidFill>
                <a:latin typeface="+mn-lt"/>
              </a:rPr>
              <a:t>khảo</a:t>
            </a:r>
            <a:r>
              <a:rPr lang="en-US" sz="2800" dirty="0">
                <a:solidFill>
                  <a:srgbClr val="000000"/>
                </a:solidFill>
                <a:latin typeface="+mn-lt"/>
              </a:rPr>
              <a:t>:</a:t>
            </a:r>
          </a:p>
          <a:p>
            <a:pPr algn="just">
              <a:lnSpc>
                <a:spcPct val="120000"/>
              </a:lnSpc>
              <a:buFont typeface="Wingdings" charset="0"/>
              <a:buNone/>
            </a:pPr>
            <a:r>
              <a:rPr lang="en-US" sz="2800" dirty="0">
                <a:solidFill>
                  <a:srgbClr val="000000"/>
                </a:solidFill>
                <a:latin typeface="+mn-lt"/>
              </a:rPr>
              <a:t>	- </a:t>
            </a:r>
            <a:r>
              <a:rPr lang="vi-VN" sz="2800" dirty="0">
                <a:solidFill>
                  <a:srgbClr val="000000"/>
                </a:solidFill>
                <a:latin typeface="+mn-lt"/>
              </a:rPr>
              <a:t>Văn</a:t>
            </a:r>
            <a:r>
              <a:rPr lang="en-US" sz="2800" dirty="0">
                <a:solidFill>
                  <a:srgbClr val="000000"/>
                </a:solidFill>
                <a:latin typeface="+mn-lt"/>
              </a:rPr>
              <a:t> </a:t>
            </a:r>
            <a:r>
              <a:rPr lang="en-US" sz="2800" dirty="0" err="1">
                <a:solidFill>
                  <a:srgbClr val="000000"/>
                </a:solidFill>
                <a:latin typeface="+mn-lt"/>
              </a:rPr>
              <a:t>hóa</a:t>
            </a:r>
            <a:r>
              <a:rPr lang="en-US" sz="2800" dirty="0">
                <a:solidFill>
                  <a:srgbClr val="000000"/>
                </a:solidFill>
                <a:latin typeface="+mn-lt"/>
              </a:rPr>
              <a:t> </a:t>
            </a:r>
            <a:r>
              <a:rPr lang="en-US" sz="2800" dirty="0" err="1">
                <a:solidFill>
                  <a:srgbClr val="000000"/>
                </a:solidFill>
                <a:latin typeface="+mn-lt"/>
              </a:rPr>
              <a:t>và</a:t>
            </a:r>
            <a:r>
              <a:rPr lang="en-US" sz="2800" dirty="0">
                <a:solidFill>
                  <a:srgbClr val="000000"/>
                </a:solidFill>
                <a:latin typeface="+mn-lt"/>
              </a:rPr>
              <a:t> </a:t>
            </a:r>
            <a:r>
              <a:rPr lang="en-US" sz="2800" dirty="0" err="1">
                <a:solidFill>
                  <a:srgbClr val="000000"/>
                </a:solidFill>
                <a:latin typeface="+mn-lt"/>
              </a:rPr>
              <a:t>triết</a:t>
            </a:r>
            <a:r>
              <a:rPr lang="en-US" sz="2800" dirty="0">
                <a:solidFill>
                  <a:srgbClr val="000000"/>
                </a:solidFill>
                <a:latin typeface="+mn-lt"/>
              </a:rPr>
              <a:t> </a:t>
            </a:r>
            <a:r>
              <a:rPr lang="en-US" sz="2800" dirty="0" err="1">
                <a:solidFill>
                  <a:srgbClr val="000000"/>
                </a:solidFill>
                <a:latin typeface="+mn-lt"/>
              </a:rPr>
              <a:t>lý</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doanh</a:t>
            </a:r>
            <a:r>
              <a:rPr lang="en-US" sz="2800" dirty="0">
                <a:solidFill>
                  <a:srgbClr val="000000"/>
                </a:solidFill>
                <a:latin typeface="+mn-lt"/>
              </a:rPr>
              <a:t>, </a:t>
            </a:r>
            <a:r>
              <a:rPr lang="en-US" sz="2800" dirty="0" err="1">
                <a:solidFill>
                  <a:srgbClr val="000000"/>
                </a:solidFill>
                <a:latin typeface="+mn-lt"/>
              </a:rPr>
              <a:t>Đỗ</a:t>
            </a:r>
            <a:r>
              <a:rPr lang="en-US" sz="2800" dirty="0">
                <a:solidFill>
                  <a:srgbClr val="000000"/>
                </a:solidFill>
                <a:latin typeface="+mn-lt"/>
              </a:rPr>
              <a:t> Minh </a:t>
            </a:r>
            <a:r>
              <a:rPr lang="en-US" sz="2800" dirty="0" err="1">
                <a:solidFill>
                  <a:srgbClr val="000000"/>
                </a:solidFill>
                <a:latin typeface="+mn-lt"/>
              </a:rPr>
              <a:t>Cương</a:t>
            </a:r>
            <a:r>
              <a:rPr lang="en-US" sz="2800" dirty="0">
                <a:solidFill>
                  <a:srgbClr val="000000"/>
                </a:solidFill>
                <a:latin typeface="+mn-lt"/>
              </a:rPr>
              <a:t>, NXB </a:t>
            </a:r>
            <a:r>
              <a:rPr lang="en-US" sz="2800" dirty="0" err="1">
                <a:solidFill>
                  <a:srgbClr val="000000"/>
                </a:solidFill>
                <a:latin typeface="+mn-lt"/>
              </a:rPr>
              <a:t>Chính</a:t>
            </a:r>
            <a:r>
              <a:rPr lang="en-US" sz="2800" dirty="0">
                <a:solidFill>
                  <a:srgbClr val="000000"/>
                </a:solidFill>
                <a:latin typeface="+mn-lt"/>
              </a:rPr>
              <a:t> </a:t>
            </a:r>
            <a:r>
              <a:rPr lang="en-US" sz="2800" dirty="0" err="1">
                <a:solidFill>
                  <a:srgbClr val="000000"/>
                </a:solidFill>
                <a:latin typeface="+mn-lt"/>
              </a:rPr>
              <a:t>trị</a:t>
            </a:r>
            <a:r>
              <a:rPr lang="en-US" sz="2800" dirty="0">
                <a:solidFill>
                  <a:srgbClr val="000000"/>
                </a:solidFill>
                <a:latin typeface="+mn-lt"/>
              </a:rPr>
              <a:t> </a:t>
            </a:r>
            <a:r>
              <a:rPr lang="en-US" sz="2800" dirty="0" err="1">
                <a:solidFill>
                  <a:srgbClr val="000000"/>
                </a:solidFill>
                <a:latin typeface="+mn-lt"/>
              </a:rPr>
              <a:t>Quốc</a:t>
            </a:r>
            <a:r>
              <a:rPr lang="en-US" sz="2800" dirty="0">
                <a:solidFill>
                  <a:srgbClr val="000000"/>
                </a:solidFill>
                <a:latin typeface="+mn-lt"/>
              </a:rPr>
              <a:t> </a:t>
            </a:r>
            <a:r>
              <a:rPr lang="en-US" sz="2800" dirty="0" err="1">
                <a:solidFill>
                  <a:srgbClr val="000000"/>
                </a:solidFill>
                <a:latin typeface="+mn-lt"/>
              </a:rPr>
              <a:t>gia</a:t>
            </a:r>
            <a:r>
              <a:rPr lang="en-US" sz="2800" dirty="0">
                <a:solidFill>
                  <a:srgbClr val="000000"/>
                </a:solidFill>
                <a:latin typeface="+mn-lt"/>
              </a:rPr>
              <a:t>.</a:t>
            </a:r>
          </a:p>
          <a:p>
            <a:pPr algn="just">
              <a:lnSpc>
                <a:spcPct val="120000"/>
              </a:lnSpc>
              <a:buFont typeface="Wingdings" charset="0"/>
              <a:buNone/>
            </a:pPr>
            <a:r>
              <a:rPr lang="en-US" sz="2800" dirty="0">
                <a:solidFill>
                  <a:srgbClr val="000000"/>
                </a:solidFill>
                <a:latin typeface="+mn-lt"/>
              </a:rPr>
              <a:t>	- Organizational Culture </a:t>
            </a:r>
            <a:r>
              <a:rPr lang="en-US" sz="2800" dirty="0" smtClean="0">
                <a:solidFill>
                  <a:srgbClr val="000000"/>
                </a:solidFill>
                <a:latin typeface="+mn-lt"/>
              </a:rPr>
              <a:t>and </a:t>
            </a:r>
            <a:r>
              <a:rPr lang="en-US" sz="2800" dirty="0">
                <a:solidFill>
                  <a:srgbClr val="000000"/>
                </a:solidFill>
                <a:latin typeface="+mn-lt"/>
              </a:rPr>
              <a:t>Leadership, Schein E, </a:t>
            </a:r>
            <a:r>
              <a:rPr lang="en-US" sz="2800" dirty="0" err="1">
                <a:solidFill>
                  <a:srgbClr val="000000"/>
                </a:solidFill>
                <a:latin typeface="+mn-lt"/>
              </a:rPr>
              <a:t>Jossey</a:t>
            </a:r>
            <a:r>
              <a:rPr lang="en-US" sz="2800" dirty="0">
                <a:solidFill>
                  <a:srgbClr val="000000"/>
                </a:solidFill>
                <a:latin typeface="+mn-lt"/>
              </a:rPr>
              <a:t>- Bass</a:t>
            </a:r>
          </a:p>
          <a:p>
            <a:pPr algn="just">
              <a:lnSpc>
                <a:spcPct val="120000"/>
              </a:lnSpc>
              <a:buFont typeface="Wingdings" charset="0"/>
              <a:buNone/>
            </a:pPr>
            <a:endParaRPr lang="en-US" sz="2800" dirty="0">
              <a:solidFill>
                <a:srgbClr val="000000"/>
              </a:solidFill>
              <a:latin typeface="+mn-lt"/>
            </a:endParaRPr>
          </a:p>
          <a:p>
            <a:pPr algn="just">
              <a:lnSpc>
                <a:spcPct val="120000"/>
              </a:lnSpc>
              <a:buFont typeface="Wingdings" charset="0"/>
              <a:buNone/>
            </a:pPr>
            <a:endParaRPr lang="en-US" sz="2800" dirty="0">
              <a:solidFill>
                <a:srgbClr val="000000"/>
              </a:solidFill>
              <a:latin typeface="+mn-lt"/>
            </a:endParaRPr>
          </a:p>
          <a:p>
            <a:pPr algn="just">
              <a:lnSpc>
                <a:spcPct val="120000"/>
              </a:lnSpc>
              <a:buFont typeface="Wingdings" charset="0"/>
              <a:buAutoNum type="arabicPeriod"/>
            </a:pPr>
            <a:endParaRPr lang="en-US" sz="2800" dirty="0">
              <a:solidFill>
                <a:srgbClr val="000000"/>
              </a:solidFill>
              <a:latin typeface="+mn-lt"/>
            </a:endParaRPr>
          </a:p>
        </p:txBody>
      </p:sp>
      <p:sp>
        <p:nvSpPr>
          <p:cNvPr id="5" name="Slide Number Placeholder 4"/>
          <p:cNvSpPr>
            <a:spLocks noGrp="1"/>
          </p:cNvSpPr>
          <p:nvPr>
            <p:ph type="sldNum" sz="quarter" idx="4294967295"/>
          </p:nvPr>
        </p:nvSpPr>
        <p:spPr>
          <a:xfrm>
            <a:off x="9347200" y="6582493"/>
            <a:ext cx="2844800" cy="275507"/>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A9545EB-63FF-A349-9636-7C8EF5FEFB6A}" type="slidenum">
              <a:rPr lang="en-US" smtClean="0">
                <a:solidFill>
                  <a:srgbClr val="FFFFFF"/>
                </a:solidFill>
              </a:rPr>
              <a:pPr eaLnBrk="1" hangingPunct="1">
                <a:defRPr/>
              </a:pPr>
              <a:t>6</a:t>
            </a:fld>
            <a:endParaRPr lang="en-US" dirty="0" smtClean="0">
              <a:solidFill>
                <a:srgbClr val="FFFFFF"/>
              </a:solidFill>
            </a:endParaRPr>
          </a:p>
        </p:txBody>
      </p:sp>
    </p:spTree>
    <p:extLst>
      <p:ext uri="{BB962C8B-B14F-4D97-AF65-F5344CB8AC3E}">
        <p14:creationId xmlns:p14="http://schemas.microsoft.com/office/powerpoint/2010/main" val="22101118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335360" y="404664"/>
            <a:ext cx="10972800" cy="563562"/>
          </a:xfrm>
        </p:spPr>
        <p:txBody>
          <a:bodyPr>
            <a:noAutofit/>
          </a:bodyPr>
          <a:lstStyle/>
          <a:p>
            <a:pPr algn="ctr"/>
            <a:r>
              <a:rPr lang="en-US" dirty="0" smtClean="0"/>
              <a:t>MỘT SỐ KHÁI NIỆM CƠ BẢN</a:t>
            </a:r>
            <a:endParaRPr lang="en-US" dirty="0"/>
          </a:p>
        </p:txBody>
      </p:sp>
      <p:sp>
        <p:nvSpPr>
          <p:cNvPr id="21506" name="Content Placeholder 2"/>
          <p:cNvSpPr>
            <a:spLocks noGrp="1"/>
          </p:cNvSpPr>
          <p:nvPr>
            <p:ph idx="4294967295"/>
          </p:nvPr>
        </p:nvSpPr>
        <p:spPr>
          <a:xfrm>
            <a:off x="1847528" y="1268760"/>
            <a:ext cx="7344816" cy="4876800"/>
          </a:xfrm>
        </p:spPr>
        <p:txBody>
          <a:bodyPr>
            <a:normAutofit/>
          </a:bodyPr>
          <a:lstStyle/>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endParaRPr lang="en-US" sz="3200" dirty="0">
              <a:solidFill>
                <a:schemeClr val="tx1"/>
              </a:solidFill>
              <a:latin typeface="+mn-lt"/>
            </a:endParaRPr>
          </a:p>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doanh</a:t>
            </a:r>
            <a:r>
              <a:rPr lang="en-US" sz="3200" dirty="0">
                <a:solidFill>
                  <a:schemeClr val="tx1"/>
                </a:solidFill>
                <a:latin typeface="+mn-lt"/>
              </a:rPr>
              <a:t> </a:t>
            </a:r>
            <a:r>
              <a:rPr lang="en-US" sz="3200" dirty="0" err="1" smtClean="0">
                <a:solidFill>
                  <a:schemeClr val="tx1"/>
                </a:solidFill>
                <a:latin typeface="+mn-lt"/>
              </a:rPr>
              <a:t>nhân</a:t>
            </a:r>
            <a:endParaRPr lang="en-US" sz="3200" dirty="0">
              <a:solidFill>
                <a:schemeClr val="tx1"/>
              </a:solidFill>
              <a:latin typeface="+mn-lt"/>
            </a:endParaRPr>
          </a:p>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doanh</a:t>
            </a:r>
            <a:r>
              <a:rPr lang="en-US" sz="3200" dirty="0">
                <a:solidFill>
                  <a:schemeClr val="tx1"/>
                </a:solidFill>
                <a:latin typeface="+mn-lt"/>
              </a:rPr>
              <a:t> </a:t>
            </a:r>
            <a:r>
              <a:rPr lang="en-US" sz="3200" dirty="0" err="1" smtClean="0">
                <a:solidFill>
                  <a:schemeClr val="tx1"/>
                </a:solidFill>
                <a:latin typeface="+mn-lt"/>
              </a:rPr>
              <a:t>nghiệp</a:t>
            </a:r>
            <a:endParaRPr lang="en-US" sz="3200" dirty="0">
              <a:solidFill>
                <a:schemeClr val="tx1"/>
              </a:solidFill>
              <a:latin typeface="+mn-lt"/>
            </a:endParaRPr>
          </a:p>
          <a:p>
            <a:pPr algn="just">
              <a:lnSpc>
                <a:spcPct val="150000"/>
              </a:lnSpc>
              <a:buFont typeface="Wingdings" charset="2"/>
              <a:buChar char="²"/>
            </a:pPr>
            <a:r>
              <a:rPr lang="vi-VN" sz="3200" dirty="0"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kinh</a:t>
            </a:r>
            <a:r>
              <a:rPr lang="en-US" sz="3200" dirty="0">
                <a:solidFill>
                  <a:schemeClr val="tx1"/>
                </a:solidFill>
                <a:latin typeface="+mn-lt"/>
              </a:rPr>
              <a:t> </a:t>
            </a:r>
            <a:r>
              <a:rPr lang="en-US" sz="3200" dirty="0" err="1">
                <a:solidFill>
                  <a:schemeClr val="tx1"/>
                </a:solidFill>
                <a:latin typeface="+mn-lt"/>
              </a:rPr>
              <a:t>doanh</a:t>
            </a:r>
            <a:endParaRPr lang="en-US" sz="3200" dirty="0">
              <a:solidFill>
                <a:schemeClr val="tx1"/>
              </a:solidFill>
              <a:latin typeface="+mn-lt"/>
            </a:endParaRPr>
          </a:p>
        </p:txBody>
      </p:sp>
      <p:sp>
        <p:nvSpPr>
          <p:cNvPr id="5" name="Slide Number Placeholder 4"/>
          <p:cNvSpPr>
            <a:spLocks noGrp="1"/>
          </p:cNvSpPr>
          <p:nvPr>
            <p:ph type="sldNum" sz="quarter" idx="11"/>
          </p:nvPr>
        </p:nvSpPr>
        <p:spPr>
          <a:xfrm>
            <a:off x="10840026" y="6554789"/>
            <a:ext cx="1368152" cy="288000"/>
          </a:xfr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algn="r" eaLnBrk="1" hangingPunct="1">
              <a:defRPr/>
            </a:pPr>
            <a:fld id="{FCF6757E-73A4-184C-AFF7-91FE085D02C5}" type="slidenum">
              <a:rPr lang="en-US" smtClean="0">
                <a:solidFill>
                  <a:srgbClr val="FFFFFF"/>
                </a:solidFill>
              </a:rPr>
              <a:pPr algn="r" eaLnBrk="1" hangingPunct="1">
                <a:defRPr/>
              </a:pPr>
              <a:t>7</a:t>
            </a:fld>
            <a:endParaRPr lang="en-US" dirty="0" smtClean="0">
              <a:solidFill>
                <a:srgbClr val="FFFFFF"/>
              </a:solidFill>
            </a:endParaRPr>
          </a:p>
        </p:txBody>
      </p:sp>
    </p:spTree>
    <p:extLst>
      <p:ext uri="{BB962C8B-B14F-4D97-AF65-F5344CB8AC3E}">
        <p14:creationId xmlns:p14="http://schemas.microsoft.com/office/powerpoint/2010/main" val="1597359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eaLnBrk="1" hangingPunct="1"/>
            <a:r>
              <a:rPr lang="en-US" dirty="0" smtClean="0"/>
              <a:t>KHÁI NIỆM VỀ VĂN HÓA</a:t>
            </a:r>
            <a:endParaRPr lang="en-US" dirty="0"/>
          </a:p>
        </p:txBody>
      </p:sp>
      <p:sp>
        <p:nvSpPr>
          <p:cNvPr id="22530" name="Content Placeholder 2"/>
          <p:cNvSpPr>
            <a:spLocks noGrp="1"/>
          </p:cNvSpPr>
          <p:nvPr>
            <p:ph idx="1"/>
          </p:nvPr>
        </p:nvSpPr>
        <p:spPr/>
        <p:txBody>
          <a:bodyPr>
            <a:normAutofit/>
          </a:bodyPr>
          <a:lstStyle/>
          <a:p>
            <a:pPr marL="0" indent="0" eaLnBrk="1" hangingPunct="1">
              <a:lnSpc>
                <a:spcPct val="130000"/>
              </a:lnSpc>
              <a:buNone/>
            </a:pPr>
            <a:r>
              <a:rPr lang="vi-VN" sz="3200" dirty="0">
                <a:solidFill>
                  <a:srgbClr val="660066"/>
                </a:solidFill>
                <a:latin typeface="+mn-lt"/>
                <a:cs typeface="Times New Roman" charset="0"/>
              </a:rPr>
              <a:t>Nhà nhân học người Anh, Edward Tylor (1871) </a:t>
            </a:r>
            <a:r>
              <a:rPr lang="vi-VN" sz="3200" dirty="0">
                <a:solidFill>
                  <a:schemeClr val="tx1"/>
                </a:solidFill>
                <a:latin typeface="+mn-lt"/>
                <a:cs typeface="Times New Roman" charset="0"/>
              </a:rPr>
              <a:t>cho rằng: </a:t>
            </a:r>
            <a:endParaRPr lang="vi-VN" sz="3200" dirty="0" smtClean="0">
              <a:solidFill>
                <a:schemeClr val="tx1"/>
              </a:solidFill>
              <a:latin typeface="+mn-lt"/>
              <a:cs typeface="Times New Roman" charset="0"/>
            </a:endParaRPr>
          </a:p>
          <a:p>
            <a:pPr>
              <a:lnSpc>
                <a:spcPct val="130000"/>
              </a:lnSpc>
            </a:pPr>
            <a:r>
              <a:rPr lang="vi-VN" sz="3200" dirty="0" smtClean="0">
                <a:solidFill>
                  <a:schemeClr val="tx1"/>
                </a:solidFill>
                <a:latin typeface="+mn-lt"/>
                <a:cs typeface="Times New Roman" charset="0"/>
              </a:rPr>
              <a:t>“</a:t>
            </a:r>
            <a:r>
              <a:rPr lang="vi-VN" sz="3200" dirty="0">
                <a:solidFill>
                  <a:schemeClr val="tx1"/>
                </a:solidFill>
                <a:latin typeface="+mn-lt"/>
                <a:cs typeface="Times New Roman" charset="0"/>
              </a:rPr>
              <a:t>Văn hóa là một tổng thể phức tạp bao gồm tri thức, tín ngưỡng, nghệ thuật, đạo đức, luật pháp, tập quán, và các khả năng và các thói quen khác mà con người </a:t>
            </a:r>
            <a:r>
              <a:rPr lang="en-US" sz="3200" dirty="0" err="1">
                <a:solidFill>
                  <a:schemeClr val="tx1"/>
                </a:solidFill>
                <a:latin typeface="+mn-lt"/>
                <a:cs typeface="Times New Roman" charset="0"/>
              </a:rPr>
              <a:t>tuân</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thủ</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với</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tư</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cách</a:t>
            </a:r>
            <a:r>
              <a:rPr lang="vi-VN" sz="3200" dirty="0">
                <a:solidFill>
                  <a:schemeClr val="tx1"/>
                </a:solidFill>
                <a:latin typeface="+mn-lt"/>
                <a:cs typeface="Times New Roman" charset="0"/>
              </a:rPr>
              <a:t>  là một thành viên của xã hội”</a:t>
            </a:r>
            <a:r>
              <a:rPr lang="vi-VN" sz="3200" dirty="0" smtClean="0">
                <a:solidFill>
                  <a:schemeClr val="tx1"/>
                </a:solidFill>
                <a:latin typeface="+mn-lt"/>
                <a:cs typeface="Times New Roman" charset="0"/>
              </a:rPr>
              <a:t>.</a:t>
            </a:r>
            <a:endParaRPr lang="en-US" sz="3200" dirty="0">
              <a:solidFill>
                <a:schemeClr val="tx1"/>
              </a:solidFill>
              <a:latin typeface="+mn-lt"/>
              <a:cs typeface="Times New Roman" charset="0"/>
            </a:endParaRPr>
          </a:p>
          <a:p>
            <a:pPr>
              <a:lnSpc>
                <a:spcPct val="130000"/>
              </a:lnSpc>
            </a:pPr>
            <a:r>
              <a:rPr lang="vi-VN" sz="3200" dirty="0" smtClean="0">
                <a:solidFill>
                  <a:schemeClr val="tx1"/>
                </a:solidFill>
                <a:latin typeface="+mn-lt"/>
                <a:cs typeface="Times New Roman" charset="0"/>
              </a:rPr>
              <a:t>Văn </a:t>
            </a:r>
            <a:r>
              <a:rPr lang="vi-VN" sz="3200" dirty="0">
                <a:solidFill>
                  <a:schemeClr val="tx1"/>
                </a:solidFill>
                <a:latin typeface="+mn-lt"/>
                <a:cs typeface="Times New Roman" charset="0"/>
              </a:rPr>
              <a:t>hóa làm cho mỗi con người trong xã hội có sự giống nhau và làm cho các xã hội khác biệt nhau</a:t>
            </a:r>
            <a:r>
              <a:rPr lang="vi-VN" sz="3200" dirty="0">
                <a:solidFill>
                  <a:schemeClr val="tx1"/>
                </a:solidFill>
                <a:latin typeface="+mn-lt"/>
              </a:rPr>
              <a:t>.</a:t>
            </a:r>
            <a:endParaRPr lang="en-US" sz="3200" dirty="0">
              <a:solidFill>
                <a:schemeClr val="tx1"/>
              </a:solidFill>
              <a:latin typeface="+mn-lt"/>
            </a:endParaRPr>
          </a:p>
          <a:p>
            <a:pPr eaLnBrk="1" hangingPunct="1">
              <a:lnSpc>
                <a:spcPct val="130000"/>
              </a:lnSpc>
              <a:buFont typeface="Wingdings" charset="0"/>
              <a:buNone/>
            </a:pPr>
            <a:endParaRPr lang="en-US" sz="3200" dirty="0">
              <a:latin typeface="+mn-lt"/>
              <a:cs typeface="Times New Roman" charset="0"/>
            </a:endParaRPr>
          </a:p>
          <a:p>
            <a:pPr eaLnBrk="1" hangingPunct="1">
              <a:lnSpc>
                <a:spcPct val="130000"/>
              </a:lnSpc>
            </a:pPr>
            <a:endParaRPr lang="en-US" sz="3200" dirty="0">
              <a:latin typeface="+mn-lt"/>
              <a:cs typeface="Times New Roman" charset="0"/>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6D77CC2-3833-2E40-8CE7-0523349B5CFF}" type="slidenum">
              <a:rPr lang="en-US" smtClean="0">
                <a:solidFill>
                  <a:srgbClr val="FFFFFF"/>
                </a:solidFill>
              </a:rPr>
              <a:pPr eaLnBrk="1" hangingPunct="1">
                <a:defRPr/>
              </a:pPr>
              <a:t>8</a:t>
            </a:fld>
            <a:endParaRPr lang="en-US" dirty="0" smtClean="0">
              <a:solidFill>
                <a:srgbClr val="FFFFFF"/>
              </a:solidFill>
            </a:endParaRPr>
          </a:p>
        </p:txBody>
      </p:sp>
    </p:spTree>
    <p:extLst>
      <p:ext uri="{BB962C8B-B14F-4D97-AF65-F5344CB8AC3E}">
        <p14:creationId xmlns:p14="http://schemas.microsoft.com/office/powerpoint/2010/main" val="920530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5192</TotalTime>
  <Words>1415</Words>
  <Application>Microsoft Macintosh PowerPoint</Application>
  <PresentationFormat>Custom</PresentationFormat>
  <Paragraphs>159</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 2016</vt:lpstr>
      <vt:lpstr>VĂN HÓA KINH DOANH TINH THẦN KHỞI NGHIỆP </vt:lpstr>
      <vt:lpstr>CHƯƠNG 1  GIỚI THIỆU VỀ HỌC PHẦN VÀ MỘT SỐ KHÁI NIỆM CƠ BẢN </vt:lpstr>
      <vt:lpstr>MỤC TIÊU CỦA HỌC PHẦN</vt:lpstr>
      <vt:lpstr>MỞ ĐẦU</vt:lpstr>
      <vt:lpstr>MỘT SỐ GỢI Ý TỪ THỰC TIỄN</vt:lpstr>
      <vt:lpstr>NỘI DUNG CƠ BẢN CỦA HỌC PHẦN</vt:lpstr>
      <vt:lpstr>QUY ĐỊNH VỀ HỌC TẬP VÀ TÀI LIỆU THAM KHẢO</vt:lpstr>
      <vt:lpstr>MỘT SỐ KHÁI NIỆM CƠ BẢN</vt:lpstr>
      <vt:lpstr>KHÁI NIỆM VỀ VĂN HÓA</vt:lpstr>
      <vt:lpstr>KHÁI NIỆM VỀ VĂN HÓA</vt:lpstr>
      <vt:lpstr>KHÁI NIỆM VỀ VĂN HÓA</vt:lpstr>
      <vt:lpstr>KHÁI NIỆM VỀ VĂN HÓA</vt:lpstr>
      <vt:lpstr>KHÁI NIỆM VỀ VĂN HÓA</vt:lpstr>
      <vt:lpstr>KHÁI NIỆM VỀ VĂN HÓA</vt:lpstr>
      <vt:lpstr>VĂN HOÁ DOANH NHÂN</vt:lpstr>
      <vt:lpstr>VĂN HÓA DOANH NGHIỆP</vt:lpstr>
      <vt:lpstr>VĂN HÓA DOANH NGHIỆP</vt:lpstr>
      <vt:lpstr>VĂN HÓA DOANH NGHIỆP</vt:lpstr>
      <vt:lpstr>VĂN HÓA DOANH NGHIỆP</vt:lpstr>
      <vt:lpstr>VĂN HÓA DOANH NGHIỆP</vt:lpstr>
      <vt:lpstr>VĂN HÓA DOANH NGHIỆP</vt:lpstr>
      <vt:lpstr>       HIỂU THẾ NÀO CHO ĐÚNG VỀ VHDN</vt:lpstr>
      <vt:lpstr>        CẤU TRÚC CỦA HỆ THỐNG VHDN</vt:lpstr>
      <vt:lpstr>VĂN HOÁ KINH DOANH</vt:lpstr>
      <vt:lpstr>MỐI QUAN HỆ GIỮA VH DOANH NHÂN, VH DOANH NGHIỆP VÀ VH KINH DOANH</vt:lpstr>
      <vt:lpstr>KẾT LUẬN</vt:lpstr>
    </vt:vector>
  </TitlesOfParts>
  <Company>DHBKHN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 CHUNG VỀ THỐNG KÊ</dc:title>
  <dc:creator>Nguyen Tien Dung</dc:creator>
  <cp:lastModifiedBy>Admin</cp:lastModifiedBy>
  <cp:revision>140</cp:revision>
  <cp:lastPrinted>2018-04-16T08:06:41Z</cp:lastPrinted>
  <dcterms:created xsi:type="dcterms:W3CDTF">2016-08-20T07:20:07Z</dcterms:created>
  <dcterms:modified xsi:type="dcterms:W3CDTF">2021-02-21T11:17:47Z</dcterms:modified>
</cp:coreProperties>
</file>