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svg" ContentType="image/svg+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70"/>
  </p:notesMasterIdLst>
  <p:handoutMasterIdLst>
    <p:handoutMasterId r:id="rId71"/>
  </p:handoutMasterIdLst>
  <p:sldIdLst>
    <p:sldId id="511" r:id="rId2"/>
    <p:sldId id="588" r:id="rId3"/>
    <p:sldId id="587" r:id="rId4"/>
    <p:sldId id="549" r:id="rId5"/>
    <p:sldId id="512" r:id="rId6"/>
    <p:sldId id="550" r:id="rId7"/>
    <p:sldId id="551" r:id="rId8"/>
    <p:sldId id="552" r:id="rId9"/>
    <p:sldId id="514" r:id="rId10"/>
    <p:sldId id="553" r:id="rId11"/>
    <p:sldId id="513" r:id="rId12"/>
    <p:sldId id="554" r:id="rId13"/>
    <p:sldId id="556" r:id="rId14"/>
    <p:sldId id="515" r:id="rId15"/>
    <p:sldId id="516" r:id="rId16"/>
    <p:sldId id="522" r:id="rId17"/>
    <p:sldId id="523" r:id="rId18"/>
    <p:sldId id="517" r:id="rId19"/>
    <p:sldId id="557" r:id="rId20"/>
    <p:sldId id="519" r:id="rId21"/>
    <p:sldId id="520" r:id="rId22"/>
    <p:sldId id="521" r:id="rId23"/>
    <p:sldId id="559" r:id="rId24"/>
    <p:sldId id="560" r:id="rId25"/>
    <p:sldId id="524" r:id="rId26"/>
    <p:sldId id="561" r:id="rId27"/>
    <p:sldId id="562" r:id="rId28"/>
    <p:sldId id="563" r:id="rId29"/>
    <p:sldId id="564" r:id="rId30"/>
    <p:sldId id="566" r:id="rId31"/>
    <p:sldId id="567" r:id="rId32"/>
    <p:sldId id="568" r:id="rId33"/>
    <p:sldId id="569" r:id="rId34"/>
    <p:sldId id="518" r:id="rId35"/>
    <p:sldId id="570" r:id="rId36"/>
    <p:sldId id="571" r:id="rId37"/>
    <p:sldId id="572" r:id="rId38"/>
    <p:sldId id="573" r:id="rId39"/>
    <p:sldId id="574" r:id="rId40"/>
    <p:sldId id="575" r:id="rId41"/>
    <p:sldId id="576" r:id="rId42"/>
    <p:sldId id="577" r:id="rId43"/>
    <p:sldId id="579" r:id="rId44"/>
    <p:sldId id="526" r:id="rId45"/>
    <p:sldId id="580" r:id="rId46"/>
    <p:sldId id="527" r:id="rId47"/>
    <p:sldId id="581" r:id="rId48"/>
    <p:sldId id="582" r:id="rId49"/>
    <p:sldId id="583" r:id="rId50"/>
    <p:sldId id="529" r:id="rId51"/>
    <p:sldId id="584" r:id="rId52"/>
    <p:sldId id="586" r:id="rId53"/>
    <p:sldId id="528" r:id="rId54"/>
    <p:sldId id="530" r:id="rId55"/>
    <p:sldId id="531" r:id="rId56"/>
    <p:sldId id="532" r:id="rId57"/>
    <p:sldId id="533" r:id="rId58"/>
    <p:sldId id="534" r:id="rId59"/>
    <p:sldId id="535" r:id="rId60"/>
    <p:sldId id="536" r:id="rId61"/>
    <p:sldId id="538" r:id="rId62"/>
    <p:sldId id="539" r:id="rId63"/>
    <p:sldId id="540" r:id="rId64"/>
    <p:sldId id="541" r:id="rId65"/>
    <p:sldId id="542" r:id="rId66"/>
    <p:sldId id="544" r:id="rId67"/>
    <p:sldId id="546" r:id="rId68"/>
    <p:sldId id="548" r:id="rId69"/>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522" autoAdjust="0"/>
  </p:normalViewPr>
  <p:slideViewPr>
    <p:cSldViewPr>
      <p:cViewPr varScale="1">
        <p:scale>
          <a:sx n="88" d="100"/>
          <a:sy n="88" d="100"/>
        </p:scale>
        <p:origin x="-792" y="-104"/>
      </p:cViewPr>
      <p:guideLst>
        <p:guide orient="horz" pos="2160"/>
        <p:guide pos="3840"/>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notesMaster" Target="notesMasters/notesMaster1.xml"/><Relationship Id="rId71" Type="http://schemas.openxmlformats.org/officeDocument/2006/relationships/handoutMaster" Target="handoutMasters/handoutMaster1.xml"/><Relationship Id="rId72" Type="http://schemas.openxmlformats.org/officeDocument/2006/relationships/printerSettings" Target="printerSettings/printerSettings1.bin"/><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presProps" Target="presProps.xml"/><Relationship Id="rId74" Type="http://schemas.openxmlformats.org/officeDocument/2006/relationships/viewProps" Target="viewProps.xml"/><Relationship Id="rId75" Type="http://schemas.openxmlformats.org/officeDocument/2006/relationships/theme" Target="theme/theme1.xml"/><Relationship Id="rId76"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_rels/data2.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3.svg"/><Relationship Id="rId5" Type="http://schemas.openxmlformats.org/officeDocument/2006/relationships/image" Target="../media/image22.png"/><Relationship Id="rId6" Type="http://schemas.openxmlformats.org/officeDocument/2006/relationships/image" Target="../media/image25.svg"/><Relationship Id="rId1" Type="http://schemas.openxmlformats.org/officeDocument/2006/relationships/image" Target="../media/image20.png"/><Relationship Id="rId2"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CEAA62-97E9-48E1-AA9B-92986AD26482}" type="doc">
      <dgm:prSet loTypeId="urn:microsoft.com/office/officeart/2005/8/layout/vList3" loCatId="list" qsTypeId="urn:microsoft.com/office/officeart/2005/8/quickstyle/simple1" qsCatId="simple" csTypeId="urn:microsoft.com/office/officeart/2005/8/colors/accent1_2" csCatId="accent1"/>
      <dgm:spPr/>
      <dgm:t>
        <a:bodyPr/>
        <a:lstStyle/>
        <a:p>
          <a:endParaRPr lang="en-US"/>
        </a:p>
      </dgm:t>
    </dgm:pt>
    <dgm:pt modelId="{E9A3D5F7-ADE4-4FE6-BD5E-4F19F8582FAE}">
      <dgm:prSet/>
      <dgm:spPr/>
      <dgm:t>
        <a:bodyPr/>
        <a:lstStyle/>
        <a:p>
          <a:r>
            <a:rPr lang="en-US" dirty="0" err="1"/>
            <a:t>Khái</a:t>
          </a:r>
          <a:r>
            <a:rPr lang="en-US" dirty="0"/>
            <a:t> </a:t>
          </a:r>
          <a:r>
            <a:rPr lang="en-US" dirty="0" err="1"/>
            <a:t>niệm</a:t>
          </a:r>
          <a:r>
            <a:rPr lang="en-US" dirty="0"/>
            <a:t>, </a:t>
          </a:r>
          <a:r>
            <a:rPr lang="en-US" dirty="0" err="1"/>
            <a:t>nội</a:t>
          </a:r>
          <a:r>
            <a:rPr lang="en-US" dirty="0"/>
            <a:t> dung, </a:t>
          </a:r>
          <a:r>
            <a:rPr lang="en-US" dirty="0" err="1"/>
            <a:t>vai</a:t>
          </a:r>
          <a:r>
            <a:rPr lang="en-US" dirty="0"/>
            <a:t> </a:t>
          </a:r>
          <a:r>
            <a:rPr lang="en-US" dirty="0" err="1"/>
            <a:t>trò</a:t>
          </a:r>
          <a:r>
            <a:rPr lang="en-US" dirty="0"/>
            <a:t> </a:t>
          </a:r>
          <a:r>
            <a:rPr lang="en-US" dirty="0" err="1"/>
            <a:t>của</a:t>
          </a:r>
          <a:r>
            <a:rPr lang="en-US" dirty="0"/>
            <a:t> Triết </a:t>
          </a:r>
          <a:r>
            <a:rPr lang="en-US" dirty="0" err="1"/>
            <a:t>lý</a:t>
          </a:r>
          <a:r>
            <a:rPr lang="en-US" dirty="0"/>
            <a:t> </a:t>
          </a:r>
          <a:r>
            <a:rPr lang="en-US" dirty="0" err="1"/>
            <a:t>kinh</a:t>
          </a:r>
          <a:r>
            <a:rPr lang="en-US" dirty="0"/>
            <a:t> </a:t>
          </a:r>
          <a:r>
            <a:rPr lang="en-US" dirty="0" err="1"/>
            <a:t>doanh</a:t>
          </a:r>
          <a:endParaRPr lang="en-US" dirty="0"/>
        </a:p>
      </dgm:t>
    </dgm:pt>
    <dgm:pt modelId="{43889F58-2129-4FB7-AB55-9BF865FF05F4}" type="parTrans" cxnId="{48CAD48C-79F8-4FAC-A95F-5ADFE006971E}">
      <dgm:prSet/>
      <dgm:spPr/>
      <dgm:t>
        <a:bodyPr/>
        <a:lstStyle/>
        <a:p>
          <a:endParaRPr lang="en-US"/>
        </a:p>
      </dgm:t>
    </dgm:pt>
    <dgm:pt modelId="{B8C8E043-8982-4AD3-99CB-898F45DA5844}" type="sibTrans" cxnId="{48CAD48C-79F8-4FAC-A95F-5ADFE006971E}">
      <dgm:prSet/>
      <dgm:spPr/>
      <dgm:t>
        <a:bodyPr/>
        <a:lstStyle/>
        <a:p>
          <a:endParaRPr lang="en-US"/>
        </a:p>
      </dgm:t>
    </dgm:pt>
    <dgm:pt modelId="{6373FDDF-4E15-4FBA-A100-7696E951AAA6}">
      <dgm:prSet/>
      <dgm:spPr/>
      <dgm:t>
        <a:bodyPr/>
        <a:lstStyle/>
        <a:p>
          <a:r>
            <a:rPr lang="en-US" dirty="0" err="1"/>
            <a:t>Nội</a:t>
          </a:r>
          <a:r>
            <a:rPr lang="en-US" dirty="0"/>
            <a:t> dung </a:t>
          </a:r>
          <a:r>
            <a:rPr lang="en-US" dirty="0" err="1"/>
            <a:t>của</a:t>
          </a:r>
          <a:r>
            <a:rPr lang="en-US" dirty="0"/>
            <a:t> Triết </a:t>
          </a:r>
          <a:r>
            <a:rPr lang="en-US" dirty="0" err="1"/>
            <a:t>lý</a:t>
          </a:r>
          <a:r>
            <a:rPr lang="en-US" dirty="0"/>
            <a:t> </a:t>
          </a:r>
          <a:r>
            <a:rPr lang="en-US" dirty="0" err="1"/>
            <a:t>kinh</a:t>
          </a:r>
          <a:r>
            <a:rPr lang="en-US" dirty="0"/>
            <a:t> </a:t>
          </a:r>
          <a:r>
            <a:rPr lang="en-US" dirty="0" err="1"/>
            <a:t>doanh</a:t>
          </a:r>
          <a:endParaRPr lang="en-US" dirty="0"/>
        </a:p>
      </dgm:t>
    </dgm:pt>
    <dgm:pt modelId="{0CC5039D-CB08-404A-8CA4-527E86277CBE}" type="parTrans" cxnId="{B650A92D-EEDB-45BE-9FDA-A7233BF7012E}">
      <dgm:prSet/>
      <dgm:spPr/>
      <dgm:t>
        <a:bodyPr/>
        <a:lstStyle/>
        <a:p>
          <a:endParaRPr lang="en-US"/>
        </a:p>
      </dgm:t>
    </dgm:pt>
    <dgm:pt modelId="{3DE5C4A7-30F7-43A7-BF96-80CB977FD017}" type="sibTrans" cxnId="{B650A92D-EEDB-45BE-9FDA-A7233BF7012E}">
      <dgm:prSet/>
      <dgm:spPr/>
      <dgm:t>
        <a:bodyPr/>
        <a:lstStyle/>
        <a:p>
          <a:endParaRPr lang="en-US"/>
        </a:p>
      </dgm:t>
    </dgm:pt>
    <dgm:pt modelId="{238057BB-19C2-43AC-AB95-F363E348C9EA}">
      <dgm:prSet/>
      <dgm:spPr/>
      <dgm:t>
        <a:bodyPr/>
        <a:lstStyle/>
        <a:p>
          <a:r>
            <a:rPr lang="en-US" dirty="0" err="1"/>
            <a:t>Cách</a:t>
          </a:r>
          <a:r>
            <a:rPr lang="en-US" dirty="0"/>
            <a:t> </a:t>
          </a:r>
          <a:r>
            <a:rPr lang="en-US" dirty="0" err="1"/>
            <a:t>thức</a:t>
          </a:r>
          <a:r>
            <a:rPr lang="en-US" dirty="0"/>
            <a:t> </a:t>
          </a:r>
          <a:r>
            <a:rPr lang="en-US" dirty="0" err="1"/>
            <a:t>xây</a:t>
          </a:r>
          <a:r>
            <a:rPr lang="en-US" dirty="0"/>
            <a:t> </a:t>
          </a:r>
          <a:r>
            <a:rPr lang="en-US" dirty="0" err="1"/>
            <a:t>dựng</a:t>
          </a:r>
          <a:r>
            <a:rPr lang="en-US" dirty="0"/>
            <a:t> Triết </a:t>
          </a:r>
          <a:r>
            <a:rPr lang="en-US" dirty="0" err="1"/>
            <a:t>lý</a:t>
          </a:r>
          <a:r>
            <a:rPr lang="en-US" dirty="0"/>
            <a:t> </a:t>
          </a:r>
          <a:r>
            <a:rPr lang="en-US" dirty="0" err="1"/>
            <a:t>kinh</a:t>
          </a:r>
          <a:r>
            <a:rPr lang="en-US" dirty="0"/>
            <a:t> </a:t>
          </a:r>
          <a:r>
            <a:rPr lang="en-US" dirty="0" err="1"/>
            <a:t>doanh</a:t>
          </a:r>
          <a:endParaRPr lang="en-US" dirty="0"/>
        </a:p>
      </dgm:t>
    </dgm:pt>
    <dgm:pt modelId="{425DC48B-D60E-46C4-836D-E9F9CB13E6BE}" type="parTrans" cxnId="{C7EC1EE2-8BFE-481F-A8E0-3E378B093A08}">
      <dgm:prSet/>
      <dgm:spPr/>
      <dgm:t>
        <a:bodyPr/>
        <a:lstStyle/>
        <a:p>
          <a:endParaRPr lang="en-US"/>
        </a:p>
      </dgm:t>
    </dgm:pt>
    <dgm:pt modelId="{677EB188-6BFF-4EC3-AD86-7160654F38C4}" type="sibTrans" cxnId="{C7EC1EE2-8BFE-481F-A8E0-3E378B093A08}">
      <dgm:prSet/>
      <dgm:spPr/>
      <dgm:t>
        <a:bodyPr/>
        <a:lstStyle/>
        <a:p>
          <a:endParaRPr lang="en-US"/>
        </a:p>
      </dgm:t>
    </dgm:pt>
    <dgm:pt modelId="{B459DE6B-F559-4DD9-AAE5-9B4C076AD18D}">
      <dgm:prSet/>
      <dgm:spPr/>
      <dgm:t>
        <a:bodyPr/>
        <a:lstStyle/>
        <a:p>
          <a:r>
            <a:rPr lang="en-US" dirty="0"/>
            <a:t>Triết </a:t>
          </a:r>
          <a:r>
            <a:rPr lang="en-US" dirty="0" err="1"/>
            <a:t>lý</a:t>
          </a:r>
          <a:r>
            <a:rPr lang="en-US" dirty="0"/>
            <a:t> </a:t>
          </a:r>
          <a:r>
            <a:rPr lang="en-US" dirty="0" err="1"/>
            <a:t>kinh</a:t>
          </a:r>
          <a:r>
            <a:rPr lang="en-US" dirty="0"/>
            <a:t> </a:t>
          </a:r>
          <a:r>
            <a:rPr lang="en-US" dirty="0" err="1"/>
            <a:t>doanh</a:t>
          </a:r>
          <a:r>
            <a:rPr lang="en-US" dirty="0"/>
            <a:t> </a:t>
          </a:r>
          <a:r>
            <a:rPr lang="en-US" dirty="0" err="1"/>
            <a:t>của</a:t>
          </a:r>
          <a:r>
            <a:rPr lang="en-US" dirty="0"/>
            <a:t> </a:t>
          </a:r>
          <a:r>
            <a:rPr lang="en-US" dirty="0" err="1"/>
            <a:t>doanh</a:t>
          </a:r>
          <a:r>
            <a:rPr lang="en-US" dirty="0"/>
            <a:t> </a:t>
          </a:r>
          <a:r>
            <a:rPr lang="en-US" dirty="0" err="1"/>
            <a:t>nghiệp</a:t>
          </a:r>
          <a:r>
            <a:rPr lang="en-US" dirty="0"/>
            <a:t> </a:t>
          </a:r>
          <a:r>
            <a:rPr lang="en-US" dirty="0" err="1"/>
            <a:t>Việt</a:t>
          </a:r>
          <a:r>
            <a:rPr lang="en-US" dirty="0"/>
            <a:t> Nam</a:t>
          </a:r>
        </a:p>
      </dgm:t>
    </dgm:pt>
    <dgm:pt modelId="{2BFE09B8-EF9A-43BD-8D47-63E694ABB0DB}" type="parTrans" cxnId="{07649195-6EE8-4197-98BF-1A811E37AB36}">
      <dgm:prSet/>
      <dgm:spPr/>
      <dgm:t>
        <a:bodyPr/>
        <a:lstStyle/>
        <a:p>
          <a:endParaRPr lang="en-US"/>
        </a:p>
      </dgm:t>
    </dgm:pt>
    <dgm:pt modelId="{5407B93C-0573-4471-B0F2-42448F626EEF}" type="sibTrans" cxnId="{07649195-6EE8-4197-98BF-1A811E37AB36}">
      <dgm:prSet/>
      <dgm:spPr/>
      <dgm:t>
        <a:bodyPr/>
        <a:lstStyle/>
        <a:p>
          <a:endParaRPr lang="en-US"/>
        </a:p>
      </dgm:t>
    </dgm:pt>
    <dgm:pt modelId="{0F61CDC4-4FF9-48C6-8897-7398F96AC907}" type="pres">
      <dgm:prSet presAssocID="{5DCEAA62-97E9-48E1-AA9B-92986AD26482}" presName="linearFlow" presStyleCnt="0">
        <dgm:presLayoutVars>
          <dgm:dir/>
          <dgm:resizeHandles val="exact"/>
        </dgm:presLayoutVars>
      </dgm:prSet>
      <dgm:spPr/>
      <dgm:t>
        <a:bodyPr/>
        <a:lstStyle/>
        <a:p>
          <a:endParaRPr lang="en-US"/>
        </a:p>
      </dgm:t>
    </dgm:pt>
    <dgm:pt modelId="{D894B64F-8BF8-4CAA-9A96-307DBCB5614E}" type="pres">
      <dgm:prSet presAssocID="{E9A3D5F7-ADE4-4FE6-BD5E-4F19F8582FAE}" presName="composite" presStyleCnt="0"/>
      <dgm:spPr/>
    </dgm:pt>
    <dgm:pt modelId="{C8950A3D-9176-4E27-9911-4FC185C53D44}" type="pres">
      <dgm:prSet presAssocID="{E9A3D5F7-ADE4-4FE6-BD5E-4F19F8582FAE}" presName="imgShp" presStyleLbl="fgImgPlace1" presStyleIdx="0" presStyleCnt="4"/>
      <dgm:spPr/>
    </dgm:pt>
    <dgm:pt modelId="{98FD6034-D8ED-4905-BA46-FDF255D83F1B}" type="pres">
      <dgm:prSet presAssocID="{E9A3D5F7-ADE4-4FE6-BD5E-4F19F8582FAE}" presName="txShp" presStyleLbl="node1" presStyleIdx="0" presStyleCnt="4">
        <dgm:presLayoutVars>
          <dgm:bulletEnabled val="1"/>
        </dgm:presLayoutVars>
      </dgm:prSet>
      <dgm:spPr/>
      <dgm:t>
        <a:bodyPr/>
        <a:lstStyle/>
        <a:p>
          <a:endParaRPr lang="en-US"/>
        </a:p>
      </dgm:t>
    </dgm:pt>
    <dgm:pt modelId="{3C604B1E-BF38-4912-A45D-CD50B5FA000C}" type="pres">
      <dgm:prSet presAssocID="{B8C8E043-8982-4AD3-99CB-898F45DA5844}" presName="spacing" presStyleCnt="0"/>
      <dgm:spPr/>
    </dgm:pt>
    <dgm:pt modelId="{0C9441C9-95DB-44C5-A630-7B2C26E0CD5F}" type="pres">
      <dgm:prSet presAssocID="{6373FDDF-4E15-4FBA-A100-7696E951AAA6}" presName="composite" presStyleCnt="0"/>
      <dgm:spPr/>
    </dgm:pt>
    <dgm:pt modelId="{7A9DBA25-31B9-42CE-9E04-F37428804F1D}" type="pres">
      <dgm:prSet presAssocID="{6373FDDF-4E15-4FBA-A100-7696E951AAA6}" presName="imgShp" presStyleLbl="fgImgPlace1" presStyleIdx="1" presStyleCnt="4"/>
      <dgm:spPr/>
    </dgm:pt>
    <dgm:pt modelId="{375464E1-90AB-43C0-A8E8-2E25797AE553}" type="pres">
      <dgm:prSet presAssocID="{6373FDDF-4E15-4FBA-A100-7696E951AAA6}" presName="txShp" presStyleLbl="node1" presStyleIdx="1" presStyleCnt="4">
        <dgm:presLayoutVars>
          <dgm:bulletEnabled val="1"/>
        </dgm:presLayoutVars>
      </dgm:prSet>
      <dgm:spPr/>
      <dgm:t>
        <a:bodyPr/>
        <a:lstStyle/>
        <a:p>
          <a:endParaRPr lang="en-US"/>
        </a:p>
      </dgm:t>
    </dgm:pt>
    <dgm:pt modelId="{5E6701B1-5F42-4E64-B14B-4B841B4911D6}" type="pres">
      <dgm:prSet presAssocID="{3DE5C4A7-30F7-43A7-BF96-80CB977FD017}" presName="spacing" presStyleCnt="0"/>
      <dgm:spPr/>
    </dgm:pt>
    <dgm:pt modelId="{DB72D64C-530A-43AF-8954-ABD34D4B105E}" type="pres">
      <dgm:prSet presAssocID="{238057BB-19C2-43AC-AB95-F363E348C9EA}" presName="composite" presStyleCnt="0"/>
      <dgm:spPr/>
    </dgm:pt>
    <dgm:pt modelId="{DC0D11A1-1EB6-4030-9F3F-872017B1E948}" type="pres">
      <dgm:prSet presAssocID="{238057BB-19C2-43AC-AB95-F363E348C9EA}" presName="imgShp" presStyleLbl="fgImgPlace1" presStyleIdx="2" presStyleCnt="4"/>
      <dgm:spPr/>
    </dgm:pt>
    <dgm:pt modelId="{04852E1E-C5EB-4953-8F96-DB1D64CE5753}" type="pres">
      <dgm:prSet presAssocID="{238057BB-19C2-43AC-AB95-F363E348C9EA}" presName="txShp" presStyleLbl="node1" presStyleIdx="2" presStyleCnt="4">
        <dgm:presLayoutVars>
          <dgm:bulletEnabled val="1"/>
        </dgm:presLayoutVars>
      </dgm:prSet>
      <dgm:spPr/>
      <dgm:t>
        <a:bodyPr/>
        <a:lstStyle/>
        <a:p>
          <a:endParaRPr lang="en-US"/>
        </a:p>
      </dgm:t>
    </dgm:pt>
    <dgm:pt modelId="{F7D7C063-4CAB-4591-BCFF-52C15F62948D}" type="pres">
      <dgm:prSet presAssocID="{677EB188-6BFF-4EC3-AD86-7160654F38C4}" presName="spacing" presStyleCnt="0"/>
      <dgm:spPr/>
    </dgm:pt>
    <dgm:pt modelId="{EE5BAEEF-3FFA-4EB6-8538-0B6A9C89BD99}" type="pres">
      <dgm:prSet presAssocID="{B459DE6B-F559-4DD9-AAE5-9B4C076AD18D}" presName="composite" presStyleCnt="0"/>
      <dgm:spPr/>
    </dgm:pt>
    <dgm:pt modelId="{298C1E1F-1365-4F07-9F87-F814E0F656FC}" type="pres">
      <dgm:prSet presAssocID="{B459DE6B-F559-4DD9-AAE5-9B4C076AD18D}" presName="imgShp" presStyleLbl="fgImgPlace1" presStyleIdx="3" presStyleCnt="4"/>
      <dgm:spPr/>
    </dgm:pt>
    <dgm:pt modelId="{3D16309B-4703-4202-AC72-4CDFD4F0BE74}" type="pres">
      <dgm:prSet presAssocID="{B459DE6B-F559-4DD9-AAE5-9B4C076AD18D}" presName="txShp" presStyleLbl="node1" presStyleIdx="3" presStyleCnt="4">
        <dgm:presLayoutVars>
          <dgm:bulletEnabled val="1"/>
        </dgm:presLayoutVars>
      </dgm:prSet>
      <dgm:spPr/>
      <dgm:t>
        <a:bodyPr/>
        <a:lstStyle/>
        <a:p>
          <a:endParaRPr lang="en-US"/>
        </a:p>
      </dgm:t>
    </dgm:pt>
  </dgm:ptLst>
  <dgm:cxnLst>
    <dgm:cxn modelId="{418AA9E7-EC38-4B2C-8471-79340CA83DEB}" type="presOf" srcId="{238057BB-19C2-43AC-AB95-F363E348C9EA}" destId="{04852E1E-C5EB-4953-8F96-DB1D64CE5753}" srcOrd="0" destOrd="0" presId="urn:microsoft.com/office/officeart/2005/8/layout/vList3"/>
    <dgm:cxn modelId="{74DC94E5-9CEA-4504-8FAC-91E722F94EAB}" type="presOf" srcId="{E9A3D5F7-ADE4-4FE6-BD5E-4F19F8582FAE}" destId="{98FD6034-D8ED-4905-BA46-FDF255D83F1B}" srcOrd="0" destOrd="0" presId="urn:microsoft.com/office/officeart/2005/8/layout/vList3"/>
    <dgm:cxn modelId="{9C1BE349-676D-454C-9C50-C263B0D88298}" type="presOf" srcId="{6373FDDF-4E15-4FBA-A100-7696E951AAA6}" destId="{375464E1-90AB-43C0-A8E8-2E25797AE553}" srcOrd="0" destOrd="0" presId="urn:microsoft.com/office/officeart/2005/8/layout/vList3"/>
    <dgm:cxn modelId="{07649195-6EE8-4197-98BF-1A811E37AB36}" srcId="{5DCEAA62-97E9-48E1-AA9B-92986AD26482}" destId="{B459DE6B-F559-4DD9-AAE5-9B4C076AD18D}" srcOrd="3" destOrd="0" parTransId="{2BFE09B8-EF9A-43BD-8D47-63E694ABB0DB}" sibTransId="{5407B93C-0573-4471-B0F2-42448F626EEF}"/>
    <dgm:cxn modelId="{142B940E-3BAA-40BC-9FD8-40F2D4792876}" type="presOf" srcId="{5DCEAA62-97E9-48E1-AA9B-92986AD26482}" destId="{0F61CDC4-4FF9-48C6-8897-7398F96AC907}" srcOrd="0" destOrd="0" presId="urn:microsoft.com/office/officeart/2005/8/layout/vList3"/>
    <dgm:cxn modelId="{EDCA300C-2044-435A-AC77-A0AD83280696}" type="presOf" srcId="{B459DE6B-F559-4DD9-AAE5-9B4C076AD18D}" destId="{3D16309B-4703-4202-AC72-4CDFD4F0BE74}" srcOrd="0" destOrd="0" presId="urn:microsoft.com/office/officeart/2005/8/layout/vList3"/>
    <dgm:cxn modelId="{B650A92D-EEDB-45BE-9FDA-A7233BF7012E}" srcId="{5DCEAA62-97E9-48E1-AA9B-92986AD26482}" destId="{6373FDDF-4E15-4FBA-A100-7696E951AAA6}" srcOrd="1" destOrd="0" parTransId="{0CC5039D-CB08-404A-8CA4-527E86277CBE}" sibTransId="{3DE5C4A7-30F7-43A7-BF96-80CB977FD017}"/>
    <dgm:cxn modelId="{48CAD48C-79F8-4FAC-A95F-5ADFE006971E}" srcId="{5DCEAA62-97E9-48E1-AA9B-92986AD26482}" destId="{E9A3D5F7-ADE4-4FE6-BD5E-4F19F8582FAE}" srcOrd="0" destOrd="0" parTransId="{43889F58-2129-4FB7-AB55-9BF865FF05F4}" sibTransId="{B8C8E043-8982-4AD3-99CB-898F45DA5844}"/>
    <dgm:cxn modelId="{C7EC1EE2-8BFE-481F-A8E0-3E378B093A08}" srcId="{5DCEAA62-97E9-48E1-AA9B-92986AD26482}" destId="{238057BB-19C2-43AC-AB95-F363E348C9EA}" srcOrd="2" destOrd="0" parTransId="{425DC48B-D60E-46C4-836D-E9F9CB13E6BE}" sibTransId="{677EB188-6BFF-4EC3-AD86-7160654F38C4}"/>
    <dgm:cxn modelId="{5D3C0119-4148-4914-B62D-C38C02F00800}" type="presParOf" srcId="{0F61CDC4-4FF9-48C6-8897-7398F96AC907}" destId="{D894B64F-8BF8-4CAA-9A96-307DBCB5614E}" srcOrd="0" destOrd="0" presId="urn:microsoft.com/office/officeart/2005/8/layout/vList3"/>
    <dgm:cxn modelId="{14306417-17EF-4DA6-92C1-223D58C77805}" type="presParOf" srcId="{D894B64F-8BF8-4CAA-9A96-307DBCB5614E}" destId="{C8950A3D-9176-4E27-9911-4FC185C53D44}" srcOrd="0" destOrd="0" presId="urn:microsoft.com/office/officeart/2005/8/layout/vList3"/>
    <dgm:cxn modelId="{4D853CCB-2A6F-4F45-868E-FC61743A9C4D}" type="presParOf" srcId="{D894B64F-8BF8-4CAA-9A96-307DBCB5614E}" destId="{98FD6034-D8ED-4905-BA46-FDF255D83F1B}" srcOrd="1" destOrd="0" presId="urn:microsoft.com/office/officeart/2005/8/layout/vList3"/>
    <dgm:cxn modelId="{541F9A9E-11E7-40D9-A5D2-71CDCC944842}" type="presParOf" srcId="{0F61CDC4-4FF9-48C6-8897-7398F96AC907}" destId="{3C604B1E-BF38-4912-A45D-CD50B5FA000C}" srcOrd="1" destOrd="0" presId="urn:microsoft.com/office/officeart/2005/8/layout/vList3"/>
    <dgm:cxn modelId="{B822192F-31CB-41E2-8B35-8404D0F4FCE3}" type="presParOf" srcId="{0F61CDC4-4FF9-48C6-8897-7398F96AC907}" destId="{0C9441C9-95DB-44C5-A630-7B2C26E0CD5F}" srcOrd="2" destOrd="0" presId="urn:microsoft.com/office/officeart/2005/8/layout/vList3"/>
    <dgm:cxn modelId="{E85512C7-0289-4C58-9A2D-8630CF7021BC}" type="presParOf" srcId="{0C9441C9-95DB-44C5-A630-7B2C26E0CD5F}" destId="{7A9DBA25-31B9-42CE-9E04-F37428804F1D}" srcOrd="0" destOrd="0" presId="urn:microsoft.com/office/officeart/2005/8/layout/vList3"/>
    <dgm:cxn modelId="{8C827CAD-F4B2-4F30-99AC-44204BFEC27B}" type="presParOf" srcId="{0C9441C9-95DB-44C5-A630-7B2C26E0CD5F}" destId="{375464E1-90AB-43C0-A8E8-2E25797AE553}" srcOrd="1" destOrd="0" presId="urn:microsoft.com/office/officeart/2005/8/layout/vList3"/>
    <dgm:cxn modelId="{E96BE50F-8F42-474F-95A5-5C2183EB5985}" type="presParOf" srcId="{0F61CDC4-4FF9-48C6-8897-7398F96AC907}" destId="{5E6701B1-5F42-4E64-B14B-4B841B4911D6}" srcOrd="3" destOrd="0" presId="urn:microsoft.com/office/officeart/2005/8/layout/vList3"/>
    <dgm:cxn modelId="{99F851F7-967C-4CC5-A5EA-36E96A3263E1}" type="presParOf" srcId="{0F61CDC4-4FF9-48C6-8897-7398F96AC907}" destId="{DB72D64C-530A-43AF-8954-ABD34D4B105E}" srcOrd="4" destOrd="0" presId="urn:microsoft.com/office/officeart/2005/8/layout/vList3"/>
    <dgm:cxn modelId="{A11D6EBB-7C32-4F54-902F-B2A6A765873B}" type="presParOf" srcId="{DB72D64C-530A-43AF-8954-ABD34D4B105E}" destId="{DC0D11A1-1EB6-4030-9F3F-872017B1E948}" srcOrd="0" destOrd="0" presId="urn:microsoft.com/office/officeart/2005/8/layout/vList3"/>
    <dgm:cxn modelId="{F5919970-96B6-4A83-A548-88E9EC259929}" type="presParOf" srcId="{DB72D64C-530A-43AF-8954-ABD34D4B105E}" destId="{04852E1E-C5EB-4953-8F96-DB1D64CE5753}" srcOrd="1" destOrd="0" presId="urn:microsoft.com/office/officeart/2005/8/layout/vList3"/>
    <dgm:cxn modelId="{6CE4DBB8-1FEB-41B5-9F15-68E89BBA313D}" type="presParOf" srcId="{0F61CDC4-4FF9-48C6-8897-7398F96AC907}" destId="{F7D7C063-4CAB-4591-BCFF-52C15F62948D}" srcOrd="5" destOrd="0" presId="urn:microsoft.com/office/officeart/2005/8/layout/vList3"/>
    <dgm:cxn modelId="{E1CE1FB4-F4F6-472C-A086-E8386897AEC9}" type="presParOf" srcId="{0F61CDC4-4FF9-48C6-8897-7398F96AC907}" destId="{EE5BAEEF-3FFA-4EB6-8538-0B6A9C89BD99}" srcOrd="6" destOrd="0" presId="urn:microsoft.com/office/officeart/2005/8/layout/vList3"/>
    <dgm:cxn modelId="{958BCBA0-91AF-4916-8DE8-421C548568EF}" type="presParOf" srcId="{EE5BAEEF-3FFA-4EB6-8538-0B6A9C89BD99}" destId="{298C1E1F-1365-4F07-9F87-F814E0F656FC}" srcOrd="0" destOrd="0" presId="urn:microsoft.com/office/officeart/2005/8/layout/vList3"/>
    <dgm:cxn modelId="{4D615C74-65F3-4DED-B550-F957601E309F}" type="presParOf" srcId="{EE5BAEEF-3FFA-4EB6-8538-0B6A9C89BD99}" destId="{3D16309B-4703-4202-AC72-4CDFD4F0BE74}"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06ED8C-AB81-42F5-8705-DAD5642A1B00}"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3A5E3C28-2032-4522-878D-9EBD9AEAD48A}">
      <dgm:prSet/>
      <dgm:spPr/>
      <dgm:t>
        <a:bodyPr/>
        <a:lstStyle/>
        <a:p>
          <a:r>
            <a:rPr lang="en-US"/>
            <a:t>Chiến lược chi phí thấp</a:t>
          </a:r>
        </a:p>
      </dgm:t>
    </dgm:pt>
    <dgm:pt modelId="{70817B0E-CC8C-4804-B5CD-431DE6420DD5}" type="parTrans" cxnId="{5854EABE-5ECB-4CA6-9B20-738FE52294E6}">
      <dgm:prSet/>
      <dgm:spPr/>
      <dgm:t>
        <a:bodyPr/>
        <a:lstStyle/>
        <a:p>
          <a:endParaRPr lang="en-US"/>
        </a:p>
      </dgm:t>
    </dgm:pt>
    <dgm:pt modelId="{35E5C6D1-CE55-4EA0-AE11-6E6BBB1734C0}" type="sibTrans" cxnId="{5854EABE-5ECB-4CA6-9B20-738FE52294E6}">
      <dgm:prSet/>
      <dgm:spPr/>
      <dgm:t>
        <a:bodyPr/>
        <a:lstStyle/>
        <a:p>
          <a:endParaRPr lang="en-US"/>
        </a:p>
      </dgm:t>
    </dgm:pt>
    <dgm:pt modelId="{7ACC88C9-F097-4A13-AD0E-25DD1EBC1A3C}">
      <dgm:prSet/>
      <dgm:spPr/>
      <dgm:t>
        <a:bodyPr/>
        <a:lstStyle/>
        <a:p>
          <a:r>
            <a:rPr lang="en-US"/>
            <a:t>Chiến lược khác biệt hóa</a:t>
          </a:r>
        </a:p>
      </dgm:t>
    </dgm:pt>
    <dgm:pt modelId="{DF5886CF-C2D9-4F16-AAA7-2BC35C6DB320}" type="parTrans" cxnId="{6E49328E-3D2A-4A67-9AF2-615A4C5CD40F}">
      <dgm:prSet/>
      <dgm:spPr/>
      <dgm:t>
        <a:bodyPr/>
        <a:lstStyle/>
        <a:p>
          <a:endParaRPr lang="en-US"/>
        </a:p>
      </dgm:t>
    </dgm:pt>
    <dgm:pt modelId="{AD0DA889-C404-4361-B77F-9FC7528E6EA6}" type="sibTrans" cxnId="{6E49328E-3D2A-4A67-9AF2-615A4C5CD40F}">
      <dgm:prSet/>
      <dgm:spPr/>
      <dgm:t>
        <a:bodyPr/>
        <a:lstStyle/>
        <a:p>
          <a:endParaRPr lang="en-US"/>
        </a:p>
      </dgm:t>
    </dgm:pt>
    <dgm:pt modelId="{318117A5-5217-47D3-AA6D-05D29DA13A35}">
      <dgm:prSet/>
      <dgm:spPr/>
      <dgm:t>
        <a:bodyPr/>
        <a:lstStyle/>
        <a:p>
          <a:r>
            <a:rPr lang="en-US" dirty="0" err="1"/>
            <a:t>Chiến</a:t>
          </a:r>
          <a:r>
            <a:rPr lang="en-US" dirty="0"/>
            <a:t> </a:t>
          </a:r>
          <a:r>
            <a:rPr lang="en-US" dirty="0" err="1"/>
            <a:t>lược</a:t>
          </a:r>
          <a:r>
            <a:rPr lang="en-US" dirty="0"/>
            <a:t> </a:t>
          </a:r>
          <a:r>
            <a:rPr lang="en-US" dirty="0" err="1"/>
            <a:t>tập</a:t>
          </a:r>
          <a:r>
            <a:rPr lang="en-US" dirty="0"/>
            <a:t> </a:t>
          </a:r>
          <a:r>
            <a:rPr lang="en-US" dirty="0" err="1"/>
            <a:t>trung</a:t>
          </a:r>
          <a:r>
            <a:rPr lang="en-US" dirty="0"/>
            <a:t> </a:t>
          </a:r>
        </a:p>
      </dgm:t>
    </dgm:pt>
    <dgm:pt modelId="{27A23D33-ACCA-4C1F-A587-AA95F514D4B6}" type="parTrans" cxnId="{EA312F37-863D-4F4F-A3E8-001AAF9C7F27}">
      <dgm:prSet/>
      <dgm:spPr/>
      <dgm:t>
        <a:bodyPr/>
        <a:lstStyle/>
        <a:p>
          <a:endParaRPr lang="en-US"/>
        </a:p>
      </dgm:t>
    </dgm:pt>
    <dgm:pt modelId="{E878135A-9176-4AC5-92F7-0EED115F6C47}" type="sibTrans" cxnId="{EA312F37-863D-4F4F-A3E8-001AAF9C7F27}">
      <dgm:prSet/>
      <dgm:spPr/>
      <dgm:t>
        <a:bodyPr/>
        <a:lstStyle/>
        <a:p>
          <a:endParaRPr lang="en-US"/>
        </a:p>
      </dgm:t>
    </dgm:pt>
    <dgm:pt modelId="{5EE4E929-04A5-414A-B4B6-3135F6D4C9F5}" type="pres">
      <dgm:prSet presAssocID="{4206ED8C-AB81-42F5-8705-DAD5642A1B00}" presName="root" presStyleCnt="0">
        <dgm:presLayoutVars>
          <dgm:dir/>
          <dgm:resizeHandles val="exact"/>
        </dgm:presLayoutVars>
      </dgm:prSet>
      <dgm:spPr/>
      <dgm:t>
        <a:bodyPr/>
        <a:lstStyle/>
        <a:p>
          <a:endParaRPr lang="en-US"/>
        </a:p>
      </dgm:t>
    </dgm:pt>
    <dgm:pt modelId="{886B3AC5-EAE9-4A2C-B6D7-33D131642290}" type="pres">
      <dgm:prSet presAssocID="{3A5E3C28-2032-4522-878D-9EBD9AEAD48A}" presName="compNode" presStyleCnt="0"/>
      <dgm:spPr/>
    </dgm:pt>
    <dgm:pt modelId="{82077936-0F4F-44B0-A585-5BEF977F024C}" type="pres">
      <dgm:prSet presAssocID="{3A5E3C28-2032-4522-878D-9EBD9AEAD48A}" presName="bgRect" presStyleLbl="bgShp" presStyleIdx="0" presStyleCnt="3"/>
      <dgm:spPr/>
    </dgm:pt>
    <dgm:pt modelId="{3ACD3F05-C7CF-4C12-A4FC-3B4E29E101C1}" type="pres">
      <dgm:prSet presAssocID="{3A5E3C28-2032-4522-878D-9EBD9AEAD48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7084304D-E01E-406C-B55A-393A2DF9A8F2}" type="pres">
      <dgm:prSet presAssocID="{3A5E3C28-2032-4522-878D-9EBD9AEAD48A}" presName="spaceRect" presStyleCnt="0"/>
      <dgm:spPr/>
    </dgm:pt>
    <dgm:pt modelId="{CE58E175-288D-4CFB-AE73-4A9068C0069D}" type="pres">
      <dgm:prSet presAssocID="{3A5E3C28-2032-4522-878D-9EBD9AEAD48A}" presName="parTx" presStyleLbl="revTx" presStyleIdx="0" presStyleCnt="3">
        <dgm:presLayoutVars>
          <dgm:chMax val="0"/>
          <dgm:chPref val="0"/>
        </dgm:presLayoutVars>
      </dgm:prSet>
      <dgm:spPr/>
      <dgm:t>
        <a:bodyPr/>
        <a:lstStyle/>
        <a:p>
          <a:endParaRPr lang="en-US"/>
        </a:p>
      </dgm:t>
    </dgm:pt>
    <dgm:pt modelId="{D594F54F-CEED-4E16-B6AE-297E903C1BBA}" type="pres">
      <dgm:prSet presAssocID="{35E5C6D1-CE55-4EA0-AE11-6E6BBB1734C0}" presName="sibTrans" presStyleCnt="0"/>
      <dgm:spPr/>
    </dgm:pt>
    <dgm:pt modelId="{9883F2A5-63AC-4F7E-9917-9424C6EC45E2}" type="pres">
      <dgm:prSet presAssocID="{7ACC88C9-F097-4A13-AD0E-25DD1EBC1A3C}" presName="compNode" presStyleCnt="0"/>
      <dgm:spPr/>
    </dgm:pt>
    <dgm:pt modelId="{48B7C2BB-5B3A-46B9-83A2-7E7596321F05}" type="pres">
      <dgm:prSet presAssocID="{7ACC88C9-F097-4A13-AD0E-25DD1EBC1A3C}" presName="bgRect" presStyleLbl="bgShp" presStyleIdx="1" presStyleCnt="3"/>
      <dgm:spPr/>
    </dgm:pt>
    <dgm:pt modelId="{AA5FEA2A-650F-44C7-9515-E2A1B9A04B86}" type="pres">
      <dgm:prSet presAssocID="{7ACC88C9-F097-4A13-AD0E-25DD1EBC1A3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8FFA5DA5-C0CB-4E64-9EAB-A1D08C493FCA}" type="pres">
      <dgm:prSet presAssocID="{7ACC88C9-F097-4A13-AD0E-25DD1EBC1A3C}" presName="spaceRect" presStyleCnt="0"/>
      <dgm:spPr/>
    </dgm:pt>
    <dgm:pt modelId="{17DB3E5A-9025-4A17-9A8D-529E9C218A00}" type="pres">
      <dgm:prSet presAssocID="{7ACC88C9-F097-4A13-AD0E-25DD1EBC1A3C}" presName="parTx" presStyleLbl="revTx" presStyleIdx="1" presStyleCnt="3">
        <dgm:presLayoutVars>
          <dgm:chMax val="0"/>
          <dgm:chPref val="0"/>
        </dgm:presLayoutVars>
      </dgm:prSet>
      <dgm:spPr/>
      <dgm:t>
        <a:bodyPr/>
        <a:lstStyle/>
        <a:p>
          <a:endParaRPr lang="en-US"/>
        </a:p>
      </dgm:t>
    </dgm:pt>
    <dgm:pt modelId="{80C3563F-A0E2-4568-AE36-D4B200D28EFC}" type="pres">
      <dgm:prSet presAssocID="{AD0DA889-C404-4361-B77F-9FC7528E6EA6}" presName="sibTrans" presStyleCnt="0"/>
      <dgm:spPr/>
    </dgm:pt>
    <dgm:pt modelId="{64FCE988-BBEF-4F6B-8BE1-77FF2C406642}" type="pres">
      <dgm:prSet presAssocID="{318117A5-5217-47D3-AA6D-05D29DA13A35}" presName="compNode" presStyleCnt="0"/>
      <dgm:spPr/>
    </dgm:pt>
    <dgm:pt modelId="{12964452-425D-4A07-94C7-8C554EA22B0B}" type="pres">
      <dgm:prSet presAssocID="{318117A5-5217-47D3-AA6D-05D29DA13A35}" presName="bgRect" presStyleLbl="bgShp" presStyleIdx="2" presStyleCnt="3"/>
      <dgm:spPr/>
    </dgm:pt>
    <dgm:pt modelId="{48FCDBD6-8643-483D-A5A6-961B3FC6B846}" type="pres">
      <dgm:prSet presAssocID="{318117A5-5217-47D3-AA6D-05D29DA13A3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btitles"/>
        </a:ext>
      </dgm:extLst>
    </dgm:pt>
    <dgm:pt modelId="{64FE54AD-308D-4693-8FB1-90DB53430F21}" type="pres">
      <dgm:prSet presAssocID="{318117A5-5217-47D3-AA6D-05D29DA13A35}" presName="spaceRect" presStyleCnt="0"/>
      <dgm:spPr/>
    </dgm:pt>
    <dgm:pt modelId="{B9DBCEB2-84DD-4271-9E4A-C9BC47DF3DCA}" type="pres">
      <dgm:prSet presAssocID="{318117A5-5217-47D3-AA6D-05D29DA13A35}" presName="parTx" presStyleLbl="revTx" presStyleIdx="2" presStyleCnt="3">
        <dgm:presLayoutVars>
          <dgm:chMax val="0"/>
          <dgm:chPref val="0"/>
        </dgm:presLayoutVars>
      </dgm:prSet>
      <dgm:spPr/>
      <dgm:t>
        <a:bodyPr/>
        <a:lstStyle/>
        <a:p>
          <a:endParaRPr lang="en-US"/>
        </a:p>
      </dgm:t>
    </dgm:pt>
  </dgm:ptLst>
  <dgm:cxnLst>
    <dgm:cxn modelId="{F6FCD662-9590-4646-A574-CC632ACAB58E}" type="presOf" srcId="{7ACC88C9-F097-4A13-AD0E-25DD1EBC1A3C}" destId="{17DB3E5A-9025-4A17-9A8D-529E9C218A00}" srcOrd="0" destOrd="0" presId="urn:microsoft.com/office/officeart/2018/2/layout/IconVerticalSolidList"/>
    <dgm:cxn modelId="{EA312F37-863D-4F4F-A3E8-001AAF9C7F27}" srcId="{4206ED8C-AB81-42F5-8705-DAD5642A1B00}" destId="{318117A5-5217-47D3-AA6D-05D29DA13A35}" srcOrd="2" destOrd="0" parTransId="{27A23D33-ACCA-4C1F-A587-AA95F514D4B6}" sibTransId="{E878135A-9176-4AC5-92F7-0EED115F6C47}"/>
    <dgm:cxn modelId="{6E49328E-3D2A-4A67-9AF2-615A4C5CD40F}" srcId="{4206ED8C-AB81-42F5-8705-DAD5642A1B00}" destId="{7ACC88C9-F097-4A13-AD0E-25DD1EBC1A3C}" srcOrd="1" destOrd="0" parTransId="{DF5886CF-C2D9-4F16-AAA7-2BC35C6DB320}" sibTransId="{AD0DA889-C404-4361-B77F-9FC7528E6EA6}"/>
    <dgm:cxn modelId="{71FA6E91-7D60-4DCB-9AAB-DF9FFB822D62}" type="presOf" srcId="{3A5E3C28-2032-4522-878D-9EBD9AEAD48A}" destId="{CE58E175-288D-4CFB-AE73-4A9068C0069D}" srcOrd="0" destOrd="0" presId="urn:microsoft.com/office/officeart/2018/2/layout/IconVerticalSolidList"/>
    <dgm:cxn modelId="{D4289407-6214-4014-A9B8-CA2303605F00}" type="presOf" srcId="{4206ED8C-AB81-42F5-8705-DAD5642A1B00}" destId="{5EE4E929-04A5-414A-B4B6-3135F6D4C9F5}" srcOrd="0" destOrd="0" presId="urn:microsoft.com/office/officeart/2018/2/layout/IconVerticalSolidList"/>
    <dgm:cxn modelId="{8EEE5C3B-29CE-4B39-916F-AA2AF256FFCE}" type="presOf" srcId="{318117A5-5217-47D3-AA6D-05D29DA13A35}" destId="{B9DBCEB2-84DD-4271-9E4A-C9BC47DF3DCA}" srcOrd="0" destOrd="0" presId="urn:microsoft.com/office/officeart/2018/2/layout/IconVerticalSolidList"/>
    <dgm:cxn modelId="{5854EABE-5ECB-4CA6-9B20-738FE52294E6}" srcId="{4206ED8C-AB81-42F5-8705-DAD5642A1B00}" destId="{3A5E3C28-2032-4522-878D-9EBD9AEAD48A}" srcOrd="0" destOrd="0" parTransId="{70817B0E-CC8C-4804-B5CD-431DE6420DD5}" sibTransId="{35E5C6D1-CE55-4EA0-AE11-6E6BBB1734C0}"/>
    <dgm:cxn modelId="{782CAFD3-B731-46DB-8386-23B0ECC044A5}" type="presParOf" srcId="{5EE4E929-04A5-414A-B4B6-3135F6D4C9F5}" destId="{886B3AC5-EAE9-4A2C-B6D7-33D131642290}" srcOrd="0" destOrd="0" presId="urn:microsoft.com/office/officeart/2018/2/layout/IconVerticalSolidList"/>
    <dgm:cxn modelId="{7778233F-52C8-48D7-9B03-B64FA16F8131}" type="presParOf" srcId="{886B3AC5-EAE9-4A2C-B6D7-33D131642290}" destId="{82077936-0F4F-44B0-A585-5BEF977F024C}" srcOrd="0" destOrd="0" presId="urn:microsoft.com/office/officeart/2018/2/layout/IconVerticalSolidList"/>
    <dgm:cxn modelId="{CF1352E7-A345-46B2-80EF-27A9357E5570}" type="presParOf" srcId="{886B3AC5-EAE9-4A2C-B6D7-33D131642290}" destId="{3ACD3F05-C7CF-4C12-A4FC-3B4E29E101C1}" srcOrd="1" destOrd="0" presId="urn:microsoft.com/office/officeart/2018/2/layout/IconVerticalSolidList"/>
    <dgm:cxn modelId="{D772A444-6C42-427A-BFA2-18C94B560F9D}" type="presParOf" srcId="{886B3AC5-EAE9-4A2C-B6D7-33D131642290}" destId="{7084304D-E01E-406C-B55A-393A2DF9A8F2}" srcOrd="2" destOrd="0" presId="urn:microsoft.com/office/officeart/2018/2/layout/IconVerticalSolidList"/>
    <dgm:cxn modelId="{DED8634B-A05E-4FA3-80AD-01E6556666B6}" type="presParOf" srcId="{886B3AC5-EAE9-4A2C-B6D7-33D131642290}" destId="{CE58E175-288D-4CFB-AE73-4A9068C0069D}" srcOrd="3" destOrd="0" presId="urn:microsoft.com/office/officeart/2018/2/layout/IconVerticalSolidList"/>
    <dgm:cxn modelId="{58187C8F-A29D-4504-BE34-D35166BA47AF}" type="presParOf" srcId="{5EE4E929-04A5-414A-B4B6-3135F6D4C9F5}" destId="{D594F54F-CEED-4E16-B6AE-297E903C1BBA}" srcOrd="1" destOrd="0" presId="urn:microsoft.com/office/officeart/2018/2/layout/IconVerticalSolidList"/>
    <dgm:cxn modelId="{6AC93671-0401-4056-AF87-54265BD2C952}" type="presParOf" srcId="{5EE4E929-04A5-414A-B4B6-3135F6D4C9F5}" destId="{9883F2A5-63AC-4F7E-9917-9424C6EC45E2}" srcOrd="2" destOrd="0" presId="urn:microsoft.com/office/officeart/2018/2/layout/IconVerticalSolidList"/>
    <dgm:cxn modelId="{1B6123BF-0DDD-46EA-90B5-FA4503169765}" type="presParOf" srcId="{9883F2A5-63AC-4F7E-9917-9424C6EC45E2}" destId="{48B7C2BB-5B3A-46B9-83A2-7E7596321F05}" srcOrd="0" destOrd="0" presId="urn:microsoft.com/office/officeart/2018/2/layout/IconVerticalSolidList"/>
    <dgm:cxn modelId="{ACFF9B2D-B912-4D6B-9CBF-C25B9FFE8D04}" type="presParOf" srcId="{9883F2A5-63AC-4F7E-9917-9424C6EC45E2}" destId="{AA5FEA2A-650F-44C7-9515-E2A1B9A04B86}" srcOrd="1" destOrd="0" presId="urn:microsoft.com/office/officeart/2018/2/layout/IconVerticalSolidList"/>
    <dgm:cxn modelId="{1A41B053-CED1-493F-AB8D-D720854B13D4}" type="presParOf" srcId="{9883F2A5-63AC-4F7E-9917-9424C6EC45E2}" destId="{8FFA5DA5-C0CB-4E64-9EAB-A1D08C493FCA}" srcOrd="2" destOrd="0" presId="urn:microsoft.com/office/officeart/2018/2/layout/IconVerticalSolidList"/>
    <dgm:cxn modelId="{90E6A8F4-28EC-4472-B2C3-901A387E9C93}" type="presParOf" srcId="{9883F2A5-63AC-4F7E-9917-9424C6EC45E2}" destId="{17DB3E5A-9025-4A17-9A8D-529E9C218A00}" srcOrd="3" destOrd="0" presId="urn:microsoft.com/office/officeart/2018/2/layout/IconVerticalSolidList"/>
    <dgm:cxn modelId="{4161E93A-F4B8-49C6-AF34-40BAA994452D}" type="presParOf" srcId="{5EE4E929-04A5-414A-B4B6-3135F6D4C9F5}" destId="{80C3563F-A0E2-4568-AE36-D4B200D28EFC}" srcOrd="3" destOrd="0" presId="urn:microsoft.com/office/officeart/2018/2/layout/IconVerticalSolidList"/>
    <dgm:cxn modelId="{05A2158E-2B16-4000-9F0D-E847CCAC6500}" type="presParOf" srcId="{5EE4E929-04A5-414A-B4B6-3135F6D4C9F5}" destId="{64FCE988-BBEF-4F6B-8BE1-77FF2C406642}" srcOrd="4" destOrd="0" presId="urn:microsoft.com/office/officeart/2018/2/layout/IconVerticalSolidList"/>
    <dgm:cxn modelId="{418C3168-BE2A-45F1-817B-9C91784EFE3F}" type="presParOf" srcId="{64FCE988-BBEF-4F6B-8BE1-77FF2C406642}" destId="{12964452-425D-4A07-94C7-8C554EA22B0B}" srcOrd="0" destOrd="0" presId="urn:microsoft.com/office/officeart/2018/2/layout/IconVerticalSolidList"/>
    <dgm:cxn modelId="{3278E3FF-2BA5-44D7-B5F9-42850E269ACC}" type="presParOf" srcId="{64FCE988-BBEF-4F6B-8BE1-77FF2C406642}" destId="{48FCDBD6-8643-483D-A5A6-961B3FC6B846}" srcOrd="1" destOrd="0" presId="urn:microsoft.com/office/officeart/2018/2/layout/IconVerticalSolidList"/>
    <dgm:cxn modelId="{547A46DC-0372-4681-B837-32AD194BCA49}" type="presParOf" srcId="{64FCE988-BBEF-4F6B-8BE1-77FF2C406642}" destId="{64FE54AD-308D-4693-8FB1-90DB53430F21}" srcOrd="2" destOrd="0" presId="urn:microsoft.com/office/officeart/2018/2/layout/IconVerticalSolidList"/>
    <dgm:cxn modelId="{8F74AF07-5FAD-40F2-A7D4-AE7BDF86831E}" type="presParOf" srcId="{64FCE988-BBEF-4F6B-8BE1-77FF2C406642}" destId="{B9DBCEB2-84DD-4271-9E4A-C9BC47DF3DC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36A264-E7B1-4AE9-B256-187D149696B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C6957C23-7C80-46BF-9C17-FED72C91632C}">
      <dgm:prSet phldrT="[Text]"/>
      <dgm:spPr/>
      <dgm:t>
        <a:bodyPr/>
        <a:lstStyle/>
        <a:p>
          <a:r>
            <a:rPr lang="en-US" dirty="0" err="1"/>
            <a:t>Từ</a:t>
          </a:r>
          <a:r>
            <a:rPr lang="en-US" dirty="0"/>
            <a:t> </a:t>
          </a:r>
          <a:r>
            <a:rPr lang="en-US" dirty="0" err="1"/>
            <a:t>kinh</a:t>
          </a:r>
          <a:r>
            <a:rPr lang="en-US" dirty="0"/>
            <a:t> </a:t>
          </a:r>
          <a:r>
            <a:rPr lang="en-US" dirty="0" err="1"/>
            <a:t>nghiệm</a:t>
          </a:r>
          <a:endParaRPr lang="en-US" dirty="0"/>
        </a:p>
      </dgm:t>
    </dgm:pt>
    <dgm:pt modelId="{01D79A95-66D3-4A83-A0A2-C67A23A8987E}" type="parTrans" cxnId="{292534E5-C601-463F-9E67-55545BA9B391}">
      <dgm:prSet/>
      <dgm:spPr/>
      <dgm:t>
        <a:bodyPr/>
        <a:lstStyle/>
        <a:p>
          <a:endParaRPr lang="en-US"/>
        </a:p>
      </dgm:t>
    </dgm:pt>
    <dgm:pt modelId="{A59F7E48-7E50-4811-82EB-D6830D6F2964}" type="sibTrans" cxnId="{292534E5-C601-463F-9E67-55545BA9B391}">
      <dgm:prSet/>
      <dgm:spPr/>
      <dgm:t>
        <a:bodyPr/>
        <a:lstStyle/>
        <a:p>
          <a:endParaRPr lang="en-US"/>
        </a:p>
      </dgm:t>
    </dgm:pt>
    <dgm:pt modelId="{45531337-CB77-40E9-A99C-74545C6679F5}">
      <dgm:prSet phldrT="[Text]"/>
      <dgm:spPr/>
      <dgm:t>
        <a:bodyPr/>
        <a:lstStyle/>
        <a:p>
          <a:r>
            <a:rPr lang="en-US" dirty="0" err="1"/>
            <a:t>Từ</a:t>
          </a:r>
          <a:r>
            <a:rPr lang="en-US" dirty="0"/>
            <a:t> </a:t>
          </a:r>
          <a:r>
            <a:rPr lang="en-US" dirty="0" err="1"/>
            <a:t>mong</a:t>
          </a:r>
          <a:r>
            <a:rPr lang="en-US" dirty="0"/>
            <a:t> </a:t>
          </a:r>
          <a:r>
            <a:rPr lang="en-US" dirty="0" err="1"/>
            <a:t>muốn</a:t>
          </a:r>
          <a:r>
            <a:rPr lang="en-US" dirty="0"/>
            <a:t> </a:t>
          </a:r>
          <a:r>
            <a:rPr lang="en-US" dirty="0" err="1"/>
            <a:t>của</a:t>
          </a:r>
          <a:r>
            <a:rPr lang="en-US" dirty="0"/>
            <a:t> </a:t>
          </a:r>
          <a:r>
            <a:rPr lang="en-US" dirty="0" err="1"/>
            <a:t>nhà</a:t>
          </a:r>
          <a:r>
            <a:rPr lang="en-US" dirty="0"/>
            <a:t> </a:t>
          </a:r>
          <a:r>
            <a:rPr lang="en-US" dirty="0" err="1"/>
            <a:t>quản</a:t>
          </a:r>
          <a:r>
            <a:rPr lang="en-US" dirty="0"/>
            <a:t> </a:t>
          </a:r>
          <a:r>
            <a:rPr lang="en-US" dirty="0" err="1"/>
            <a:t>lý</a:t>
          </a:r>
          <a:endParaRPr lang="en-US" dirty="0"/>
        </a:p>
      </dgm:t>
    </dgm:pt>
    <dgm:pt modelId="{F743B471-319C-4529-97BB-CFA4CC78FEF8}" type="parTrans" cxnId="{C5799900-BCEF-482F-A583-0A12D63098D6}">
      <dgm:prSet/>
      <dgm:spPr/>
      <dgm:t>
        <a:bodyPr/>
        <a:lstStyle/>
        <a:p>
          <a:endParaRPr lang="en-US"/>
        </a:p>
      </dgm:t>
    </dgm:pt>
    <dgm:pt modelId="{0E0CF791-30D9-4E20-8513-7AA57E415264}" type="sibTrans" cxnId="{C5799900-BCEF-482F-A583-0A12D63098D6}">
      <dgm:prSet/>
      <dgm:spPr/>
      <dgm:t>
        <a:bodyPr/>
        <a:lstStyle/>
        <a:p>
          <a:endParaRPr lang="en-US"/>
        </a:p>
      </dgm:t>
    </dgm:pt>
    <dgm:pt modelId="{0397C94E-0D39-4B11-861E-4ADA999DD634}">
      <dgm:prSet phldrT="[Text]"/>
      <dgm:spPr/>
      <dgm:t>
        <a:bodyPr/>
        <a:lstStyle/>
        <a:p>
          <a:r>
            <a:rPr lang="en-US" dirty="0" err="1"/>
            <a:t>Tham</a:t>
          </a:r>
          <a:r>
            <a:rPr lang="en-US" dirty="0"/>
            <a:t> </a:t>
          </a:r>
          <a:r>
            <a:rPr lang="en-US" dirty="0" err="1"/>
            <a:t>vấn</a:t>
          </a:r>
          <a:r>
            <a:rPr lang="en-US" dirty="0"/>
            <a:t> </a:t>
          </a:r>
          <a:r>
            <a:rPr lang="en-US" dirty="0" err="1"/>
            <a:t>chuyên</a:t>
          </a:r>
          <a:r>
            <a:rPr lang="en-US" dirty="0"/>
            <a:t> </a:t>
          </a:r>
          <a:r>
            <a:rPr lang="en-US" dirty="0" err="1"/>
            <a:t>gia</a:t>
          </a:r>
          <a:endParaRPr lang="en-US" dirty="0"/>
        </a:p>
      </dgm:t>
    </dgm:pt>
    <dgm:pt modelId="{35F061C0-3C32-4377-8047-412D3CEA2A5C}" type="parTrans" cxnId="{F28D4F87-0D1B-4D34-B3F8-7CB3DFEC3B03}">
      <dgm:prSet/>
      <dgm:spPr/>
      <dgm:t>
        <a:bodyPr/>
        <a:lstStyle/>
        <a:p>
          <a:endParaRPr lang="en-US"/>
        </a:p>
      </dgm:t>
    </dgm:pt>
    <dgm:pt modelId="{1C4DD05A-E6D3-4D7E-A193-88654EF90FB0}" type="sibTrans" cxnId="{F28D4F87-0D1B-4D34-B3F8-7CB3DFEC3B03}">
      <dgm:prSet/>
      <dgm:spPr/>
      <dgm:t>
        <a:bodyPr/>
        <a:lstStyle/>
        <a:p>
          <a:endParaRPr lang="en-US"/>
        </a:p>
      </dgm:t>
    </dgm:pt>
    <dgm:pt modelId="{EE41B8B6-9724-4D1B-88B7-F87CC8CA85AE}" type="pres">
      <dgm:prSet presAssocID="{2636A264-E7B1-4AE9-B256-187D149696B0}" presName="Name0" presStyleCnt="0">
        <dgm:presLayoutVars>
          <dgm:chMax val="7"/>
          <dgm:chPref val="7"/>
          <dgm:dir/>
        </dgm:presLayoutVars>
      </dgm:prSet>
      <dgm:spPr/>
      <dgm:t>
        <a:bodyPr/>
        <a:lstStyle/>
        <a:p>
          <a:endParaRPr lang="en-US"/>
        </a:p>
      </dgm:t>
    </dgm:pt>
    <dgm:pt modelId="{0143D82E-0650-498C-BB5B-B911199C9F6E}" type="pres">
      <dgm:prSet presAssocID="{2636A264-E7B1-4AE9-B256-187D149696B0}" presName="Name1" presStyleCnt="0"/>
      <dgm:spPr/>
    </dgm:pt>
    <dgm:pt modelId="{902DEC3D-2B8B-4006-B020-D7C126FEA09A}" type="pres">
      <dgm:prSet presAssocID="{2636A264-E7B1-4AE9-B256-187D149696B0}" presName="cycle" presStyleCnt="0"/>
      <dgm:spPr/>
    </dgm:pt>
    <dgm:pt modelId="{2D741D95-C92B-4667-812C-5A801B06B326}" type="pres">
      <dgm:prSet presAssocID="{2636A264-E7B1-4AE9-B256-187D149696B0}" presName="srcNode" presStyleLbl="node1" presStyleIdx="0" presStyleCnt="3"/>
      <dgm:spPr/>
    </dgm:pt>
    <dgm:pt modelId="{1F3AB544-1994-40EB-8B33-1424A354242C}" type="pres">
      <dgm:prSet presAssocID="{2636A264-E7B1-4AE9-B256-187D149696B0}" presName="conn" presStyleLbl="parChTrans1D2" presStyleIdx="0" presStyleCnt="1"/>
      <dgm:spPr/>
      <dgm:t>
        <a:bodyPr/>
        <a:lstStyle/>
        <a:p>
          <a:endParaRPr lang="en-US"/>
        </a:p>
      </dgm:t>
    </dgm:pt>
    <dgm:pt modelId="{C44094E7-F43C-4E50-86D7-113A6233DB21}" type="pres">
      <dgm:prSet presAssocID="{2636A264-E7B1-4AE9-B256-187D149696B0}" presName="extraNode" presStyleLbl="node1" presStyleIdx="0" presStyleCnt="3"/>
      <dgm:spPr/>
    </dgm:pt>
    <dgm:pt modelId="{FB16F0BA-D767-42BD-9290-EDD0F1486F79}" type="pres">
      <dgm:prSet presAssocID="{2636A264-E7B1-4AE9-B256-187D149696B0}" presName="dstNode" presStyleLbl="node1" presStyleIdx="0" presStyleCnt="3"/>
      <dgm:spPr/>
    </dgm:pt>
    <dgm:pt modelId="{B86491C1-A02D-448E-A138-ABE96E4316B7}" type="pres">
      <dgm:prSet presAssocID="{C6957C23-7C80-46BF-9C17-FED72C91632C}" presName="text_1" presStyleLbl="node1" presStyleIdx="0" presStyleCnt="3">
        <dgm:presLayoutVars>
          <dgm:bulletEnabled val="1"/>
        </dgm:presLayoutVars>
      </dgm:prSet>
      <dgm:spPr/>
      <dgm:t>
        <a:bodyPr/>
        <a:lstStyle/>
        <a:p>
          <a:endParaRPr lang="en-US"/>
        </a:p>
      </dgm:t>
    </dgm:pt>
    <dgm:pt modelId="{151E5B7A-4084-41AD-9AF4-28FF66C793EA}" type="pres">
      <dgm:prSet presAssocID="{C6957C23-7C80-46BF-9C17-FED72C91632C}" presName="accent_1" presStyleCnt="0"/>
      <dgm:spPr/>
    </dgm:pt>
    <dgm:pt modelId="{837662FE-73AF-41EB-ADE6-3A474A9EC36F}" type="pres">
      <dgm:prSet presAssocID="{C6957C23-7C80-46BF-9C17-FED72C91632C}" presName="accentRepeatNode" presStyleLbl="solidFgAcc1" presStyleIdx="0" presStyleCnt="3"/>
      <dgm:spPr/>
    </dgm:pt>
    <dgm:pt modelId="{FF840CCD-7F95-414B-827F-4496B531363C}" type="pres">
      <dgm:prSet presAssocID="{45531337-CB77-40E9-A99C-74545C6679F5}" presName="text_2" presStyleLbl="node1" presStyleIdx="1" presStyleCnt="3">
        <dgm:presLayoutVars>
          <dgm:bulletEnabled val="1"/>
        </dgm:presLayoutVars>
      </dgm:prSet>
      <dgm:spPr/>
      <dgm:t>
        <a:bodyPr/>
        <a:lstStyle/>
        <a:p>
          <a:endParaRPr lang="en-US"/>
        </a:p>
      </dgm:t>
    </dgm:pt>
    <dgm:pt modelId="{B19F8175-5D53-4D88-91B4-BE6F55A9B385}" type="pres">
      <dgm:prSet presAssocID="{45531337-CB77-40E9-A99C-74545C6679F5}" presName="accent_2" presStyleCnt="0"/>
      <dgm:spPr/>
    </dgm:pt>
    <dgm:pt modelId="{26433136-9C85-4C3F-929C-25ABB647873E}" type="pres">
      <dgm:prSet presAssocID="{45531337-CB77-40E9-A99C-74545C6679F5}" presName="accentRepeatNode" presStyleLbl="solidFgAcc1" presStyleIdx="1" presStyleCnt="3"/>
      <dgm:spPr/>
    </dgm:pt>
    <dgm:pt modelId="{A66E03A1-6B5A-46F2-92D1-771118955D45}" type="pres">
      <dgm:prSet presAssocID="{0397C94E-0D39-4B11-861E-4ADA999DD634}" presName="text_3" presStyleLbl="node1" presStyleIdx="2" presStyleCnt="3">
        <dgm:presLayoutVars>
          <dgm:bulletEnabled val="1"/>
        </dgm:presLayoutVars>
      </dgm:prSet>
      <dgm:spPr/>
      <dgm:t>
        <a:bodyPr/>
        <a:lstStyle/>
        <a:p>
          <a:endParaRPr lang="en-US"/>
        </a:p>
      </dgm:t>
    </dgm:pt>
    <dgm:pt modelId="{9E82EF99-BC16-4081-81FE-9F42F40FEEEB}" type="pres">
      <dgm:prSet presAssocID="{0397C94E-0D39-4B11-861E-4ADA999DD634}" presName="accent_3" presStyleCnt="0"/>
      <dgm:spPr/>
    </dgm:pt>
    <dgm:pt modelId="{867AEB52-A61E-44F6-861F-9C3768E824B6}" type="pres">
      <dgm:prSet presAssocID="{0397C94E-0D39-4B11-861E-4ADA999DD634}" presName="accentRepeatNode" presStyleLbl="solidFgAcc1" presStyleIdx="2" presStyleCnt="3"/>
      <dgm:spPr/>
    </dgm:pt>
  </dgm:ptLst>
  <dgm:cxnLst>
    <dgm:cxn modelId="{74B40896-310A-4F0E-9590-3B0490AC1547}" type="presOf" srcId="{45531337-CB77-40E9-A99C-74545C6679F5}" destId="{FF840CCD-7F95-414B-827F-4496B531363C}" srcOrd="0" destOrd="0" presId="urn:microsoft.com/office/officeart/2008/layout/VerticalCurvedList"/>
    <dgm:cxn modelId="{98F1F314-19E5-4AE7-92D9-B057215B9455}" type="presOf" srcId="{0397C94E-0D39-4B11-861E-4ADA999DD634}" destId="{A66E03A1-6B5A-46F2-92D1-771118955D45}" srcOrd="0" destOrd="0" presId="urn:microsoft.com/office/officeart/2008/layout/VerticalCurvedList"/>
    <dgm:cxn modelId="{61765817-BAA8-4639-BA7A-B71BD568B91C}" type="presOf" srcId="{2636A264-E7B1-4AE9-B256-187D149696B0}" destId="{EE41B8B6-9724-4D1B-88B7-F87CC8CA85AE}" srcOrd="0" destOrd="0" presId="urn:microsoft.com/office/officeart/2008/layout/VerticalCurvedList"/>
    <dgm:cxn modelId="{8FB9AFA8-3A12-4DB5-9048-D414F7577179}" type="presOf" srcId="{C6957C23-7C80-46BF-9C17-FED72C91632C}" destId="{B86491C1-A02D-448E-A138-ABE96E4316B7}" srcOrd="0" destOrd="0" presId="urn:microsoft.com/office/officeart/2008/layout/VerticalCurvedList"/>
    <dgm:cxn modelId="{C5799900-BCEF-482F-A583-0A12D63098D6}" srcId="{2636A264-E7B1-4AE9-B256-187D149696B0}" destId="{45531337-CB77-40E9-A99C-74545C6679F5}" srcOrd="1" destOrd="0" parTransId="{F743B471-319C-4529-97BB-CFA4CC78FEF8}" sibTransId="{0E0CF791-30D9-4E20-8513-7AA57E415264}"/>
    <dgm:cxn modelId="{F28D4F87-0D1B-4D34-B3F8-7CB3DFEC3B03}" srcId="{2636A264-E7B1-4AE9-B256-187D149696B0}" destId="{0397C94E-0D39-4B11-861E-4ADA999DD634}" srcOrd="2" destOrd="0" parTransId="{35F061C0-3C32-4377-8047-412D3CEA2A5C}" sibTransId="{1C4DD05A-E6D3-4D7E-A193-88654EF90FB0}"/>
    <dgm:cxn modelId="{292534E5-C601-463F-9E67-55545BA9B391}" srcId="{2636A264-E7B1-4AE9-B256-187D149696B0}" destId="{C6957C23-7C80-46BF-9C17-FED72C91632C}" srcOrd="0" destOrd="0" parTransId="{01D79A95-66D3-4A83-A0A2-C67A23A8987E}" sibTransId="{A59F7E48-7E50-4811-82EB-D6830D6F2964}"/>
    <dgm:cxn modelId="{51949229-4A61-434C-8E4B-8DE9388C42B9}" type="presOf" srcId="{A59F7E48-7E50-4811-82EB-D6830D6F2964}" destId="{1F3AB544-1994-40EB-8B33-1424A354242C}" srcOrd="0" destOrd="0" presId="urn:microsoft.com/office/officeart/2008/layout/VerticalCurvedList"/>
    <dgm:cxn modelId="{9DFF24D4-E254-4E73-A574-C3459E41877F}" type="presParOf" srcId="{EE41B8B6-9724-4D1B-88B7-F87CC8CA85AE}" destId="{0143D82E-0650-498C-BB5B-B911199C9F6E}" srcOrd="0" destOrd="0" presId="urn:microsoft.com/office/officeart/2008/layout/VerticalCurvedList"/>
    <dgm:cxn modelId="{464E5B85-640B-4089-B872-42B2C7D54A2C}" type="presParOf" srcId="{0143D82E-0650-498C-BB5B-B911199C9F6E}" destId="{902DEC3D-2B8B-4006-B020-D7C126FEA09A}" srcOrd="0" destOrd="0" presId="urn:microsoft.com/office/officeart/2008/layout/VerticalCurvedList"/>
    <dgm:cxn modelId="{AE306E1F-7F2C-4644-9EBF-3D652495646D}" type="presParOf" srcId="{902DEC3D-2B8B-4006-B020-D7C126FEA09A}" destId="{2D741D95-C92B-4667-812C-5A801B06B326}" srcOrd="0" destOrd="0" presId="urn:microsoft.com/office/officeart/2008/layout/VerticalCurvedList"/>
    <dgm:cxn modelId="{81243AC3-77CE-4978-814C-B5F52B8A373C}" type="presParOf" srcId="{902DEC3D-2B8B-4006-B020-D7C126FEA09A}" destId="{1F3AB544-1994-40EB-8B33-1424A354242C}" srcOrd="1" destOrd="0" presId="urn:microsoft.com/office/officeart/2008/layout/VerticalCurvedList"/>
    <dgm:cxn modelId="{1B5742B5-F15F-4709-B750-DBEB9E8E1E3C}" type="presParOf" srcId="{902DEC3D-2B8B-4006-B020-D7C126FEA09A}" destId="{C44094E7-F43C-4E50-86D7-113A6233DB21}" srcOrd="2" destOrd="0" presId="urn:microsoft.com/office/officeart/2008/layout/VerticalCurvedList"/>
    <dgm:cxn modelId="{94F9191D-D311-4C48-97A1-ABDFAE7804F3}" type="presParOf" srcId="{902DEC3D-2B8B-4006-B020-D7C126FEA09A}" destId="{FB16F0BA-D767-42BD-9290-EDD0F1486F79}" srcOrd="3" destOrd="0" presId="urn:microsoft.com/office/officeart/2008/layout/VerticalCurvedList"/>
    <dgm:cxn modelId="{2BBB881A-C7E2-4D80-86CE-B4F654ADBEE5}" type="presParOf" srcId="{0143D82E-0650-498C-BB5B-B911199C9F6E}" destId="{B86491C1-A02D-448E-A138-ABE96E4316B7}" srcOrd="1" destOrd="0" presId="urn:microsoft.com/office/officeart/2008/layout/VerticalCurvedList"/>
    <dgm:cxn modelId="{D1DDF756-11CB-4BFD-BA5B-4DA436FBA32F}" type="presParOf" srcId="{0143D82E-0650-498C-BB5B-B911199C9F6E}" destId="{151E5B7A-4084-41AD-9AF4-28FF66C793EA}" srcOrd="2" destOrd="0" presId="urn:microsoft.com/office/officeart/2008/layout/VerticalCurvedList"/>
    <dgm:cxn modelId="{CC246AB3-CF4A-4299-BE29-54389D2B3AE8}" type="presParOf" srcId="{151E5B7A-4084-41AD-9AF4-28FF66C793EA}" destId="{837662FE-73AF-41EB-ADE6-3A474A9EC36F}" srcOrd="0" destOrd="0" presId="urn:microsoft.com/office/officeart/2008/layout/VerticalCurvedList"/>
    <dgm:cxn modelId="{4BB9B1ED-6717-4E3B-9FCB-CCB88EF5D4BF}" type="presParOf" srcId="{0143D82E-0650-498C-BB5B-B911199C9F6E}" destId="{FF840CCD-7F95-414B-827F-4496B531363C}" srcOrd="3" destOrd="0" presId="urn:microsoft.com/office/officeart/2008/layout/VerticalCurvedList"/>
    <dgm:cxn modelId="{03C1FDF8-C5DC-4E56-8338-10A1D0F491F5}" type="presParOf" srcId="{0143D82E-0650-498C-BB5B-B911199C9F6E}" destId="{B19F8175-5D53-4D88-91B4-BE6F55A9B385}" srcOrd="4" destOrd="0" presId="urn:microsoft.com/office/officeart/2008/layout/VerticalCurvedList"/>
    <dgm:cxn modelId="{37E60B2A-F544-44A7-AC5B-4D23353DD78A}" type="presParOf" srcId="{B19F8175-5D53-4D88-91B4-BE6F55A9B385}" destId="{26433136-9C85-4C3F-929C-25ABB647873E}" srcOrd="0" destOrd="0" presId="urn:microsoft.com/office/officeart/2008/layout/VerticalCurvedList"/>
    <dgm:cxn modelId="{EFB22829-36BA-4039-A37E-4FF300ADC4D9}" type="presParOf" srcId="{0143D82E-0650-498C-BB5B-B911199C9F6E}" destId="{A66E03A1-6B5A-46F2-92D1-771118955D45}" srcOrd="5" destOrd="0" presId="urn:microsoft.com/office/officeart/2008/layout/VerticalCurvedList"/>
    <dgm:cxn modelId="{127C1051-0109-415B-9459-D108A7D7793F}" type="presParOf" srcId="{0143D82E-0650-498C-BB5B-B911199C9F6E}" destId="{9E82EF99-BC16-4081-81FE-9F42F40FEEEB}" srcOrd="6" destOrd="0" presId="urn:microsoft.com/office/officeart/2008/layout/VerticalCurvedList"/>
    <dgm:cxn modelId="{82DF412A-1D51-4C5F-9822-DEF5665D4129}" type="presParOf" srcId="{9E82EF99-BC16-4081-81FE-9F42F40FEEEB}" destId="{867AEB52-A61E-44F6-861F-9C3768E824B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703B49-A645-4EC5-8FA0-95D65B2554BA}"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en-US"/>
        </a:p>
      </dgm:t>
    </dgm:pt>
    <dgm:pt modelId="{9BC5E023-8844-43D7-B85A-BAF69FD7CCF0}">
      <dgm:prSet phldrT="[Text]"/>
      <dgm:spPr/>
      <dgm:t>
        <a:bodyPr/>
        <a:lstStyle/>
        <a:p>
          <a:r>
            <a:rPr lang="en-US" dirty="0"/>
            <a:t>People</a:t>
          </a:r>
        </a:p>
      </dgm:t>
    </dgm:pt>
    <dgm:pt modelId="{D3376CBB-6408-479A-8C44-381D7109865C}" type="parTrans" cxnId="{245E1470-57B4-4F5D-AB0D-4D1C408802AC}">
      <dgm:prSet/>
      <dgm:spPr/>
      <dgm:t>
        <a:bodyPr/>
        <a:lstStyle/>
        <a:p>
          <a:endParaRPr lang="en-US"/>
        </a:p>
      </dgm:t>
    </dgm:pt>
    <dgm:pt modelId="{9AA62C40-3C1A-4B8E-A672-D34CD6DEBA71}" type="sibTrans" cxnId="{245E1470-57B4-4F5D-AB0D-4D1C408802AC}">
      <dgm:prSet/>
      <dgm:spPr/>
      <dgm:t>
        <a:bodyPr/>
        <a:lstStyle/>
        <a:p>
          <a:endParaRPr lang="en-US"/>
        </a:p>
      </dgm:t>
    </dgm:pt>
    <dgm:pt modelId="{AD835329-B753-4C1F-B895-3141BE7DA1B9}">
      <dgm:prSet phldrT="[Text]"/>
      <dgm:spPr/>
      <dgm:t>
        <a:bodyPr/>
        <a:lstStyle/>
        <a:p>
          <a:r>
            <a:rPr lang="en-US" dirty="0"/>
            <a:t>Product</a:t>
          </a:r>
        </a:p>
      </dgm:t>
    </dgm:pt>
    <dgm:pt modelId="{FE475AE8-820B-41D5-9628-E618A3E2E282}" type="parTrans" cxnId="{92F5D041-2FA6-43E1-983A-7E4E5DCB28F2}">
      <dgm:prSet/>
      <dgm:spPr/>
      <dgm:t>
        <a:bodyPr/>
        <a:lstStyle/>
        <a:p>
          <a:endParaRPr lang="en-US"/>
        </a:p>
      </dgm:t>
    </dgm:pt>
    <dgm:pt modelId="{FA6555E1-BE29-43EB-B06C-BB21DA9FC364}" type="sibTrans" cxnId="{92F5D041-2FA6-43E1-983A-7E4E5DCB28F2}">
      <dgm:prSet/>
      <dgm:spPr/>
      <dgm:t>
        <a:bodyPr/>
        <a:lstStyle/>
        <a:p>
          <a:endParaRPr lang="en-US"/>
        </a:p>
      </dgm:t>
    </dgm:pt>
    <dgm:pt modelId="{4F4CAA44-F923-47F8-BFB2-795D2A1E2C83}">
      <dgm:prSet phldrT="[Text]"/>
      <dgm:spPr/>
      <dgm:t>
        <a:bodyPr/>
        <a:lstStyle/>
        <a:p>
          <a:r>
            <a:rPr lang="en-US" dirty="0"/>
            <a:t>Profit</a:t>
          </a:r>
        </a:p>
      </dgm:t>
    </dgm:pt>
    <dgm:pt modelId="{8B9C56FE-0C3E-4AE6-A366-44E201565B46}" type="parTrans" cxnId="{8D665300-A125-41BB-AF22-886285EDEFAA}">
      <dgm:prSet/>
      <dgm:spPr/>
      <dgm:t>
        <a:bodyPr/>
        <a:lstStyle/>
        <a:p>
          <a:endParaRPr lang="en-US"/>
        </a:p>
      </dgm:t>
    </dgm:pt>
    <dgm:pt modelId="{5AC4DEE4-8F78-4FA9-AD2A-0A19D99B4A31}" type="sibTrans" cxnId="{8D665300-A125-41BB-AF22-886285EDEFAA}">
      <dgm:prSet/>
      <dgm:spPr/>
      <dgm:t>
        <a:bodyPr/>
        <a:lstStyle/>
        <a:p>
          <a:endParaRPr lang="en-US"/>
        </a:p>
      </dgm:t>
    </dgm:pt>
    <dgm:pt modelId="{CAEC9964-FA65-4190-8244-40B773ADA421}" type="pres">
      <dgm:prSet presAssocID="{8C703B49-A645-4EC5-8FA0-95D65B2554BA}" presName="Name0" presStyleCnt="0">
        <dgm:presLayoutVars>
          <dgm:dir/>
          <dgm:resizeHandles val="exact"/>
        </dgm:presLayoutVars>
      </dgm:prSet>
      <dgm:spPr/>
      <dgm:t>
        <a:bodyPr/>
        <a:lstStyle/>
        <a:p>
          <a:endParaRPr lang="en-US"/>
        </a:p>
      </dgm:t>
    </dgm:pt>
    <dgm:pt modelId="{1809CEC6-270D-4324-B682-2E9D61EB3F65}" type="pres">
      <dgm:prSet presAssocID="{9BC5E023-8844-43D7-B85A-BAF69FD7CCF0}" presName="node" presStyleLbl="node1" presStyleIdx="0" presStyleCnt="3">
        <dgm:presLayoutVars>
          <dgm:bulletEnabled val="1"/>
        </dgm:presLayoutVars>
      </dgm:prSet>
      <dgm:spPr/>
      <dgm:t>
        <a:bodyPr/>
        <a:lstStyle/>
        <a:p>
          <a:endParaRPr lang="en-US"/>
        </a:p>
      </dgm:t>
    </dgm:pt>
    <dgm:pt modelId="{F10D4583-818E-4AB7-833C-6E0C9F056E50}" type="pres">
      <dgm:prSet presAssocID="{9AA62C40-3C1A-4B8E-A672-D34CD6DEBA71}" presName="sibTrans" presStyleLbl="sibTrans2D1" presStyleIdx="0" presStyleCnt="3"/>
      <dgm:spPr/>
      <dgm:t>
        <a:bodyPr/>
        <a:lstStyle/>
        <a:p>
          <a:endParaRPr lang="en-US"/>
        </a:p>
      </dgm:t>
    </dgm:pt>
    <dgm:pt modelId="{5C762CF0-4438-4E05-ADAF-9A6F92051F87}" type="pres">
      <dgm:prSet presAssocID="{9AA62C40-3C1A-4B8E-A672-D34CD6DEBA71}" presName="connectorText" presStyleLbl="sibTrans2D1" presStyleIdx="0" presStyleCnt="3"/>
      <dgm:spPr/>
      <dgm:t>
        <a:bodyPr/>
        <a:lstStyle/>
        <a:p>
          <a:endParaRPr lang="en-US"/>
        </a:p>
      </dgm:t>
    </dgm:pt>
    <dgm:pt modelId="{3578D053-8E5E-4111-99F0-C03AC1E340FC}" type="pres">
      <dgm:prSet presAssocID="{AD835329-B753-4C1F-B895-3141BE7DA1B9}" presName="node" presStyleLbl="node1" presStyleIdx="1" presStyleCnt="3">
        <dgm:presLayoutVars>
          <dgm:bulletEnabled val="1"/>
        </dgm:presLayoutVars>
      </dgm:prSet>
      <dgm:spPr/>
      <dgm:t>
        <a:bodyPr/>
        <a:lstStyle/>
        <a:p>
          <a:endParaRPr lang="en-US"/>
        </a:p>
      </dgm:t>
    </dgm:pt>
    <dgm:pt modelId="{963379E3-43FC-4F99-A312-57AA8B343A32}" type="pres">
      <dgm:prSet presAssocID="{FA6555E1-BE29-43EB-B06C-BB21DA9FC364}" presName="sibTrans" presStyleLbl="sibTrans2D1" presStyleIdx="1" presStyleCnt="3"/>
      <dgm:spPr/>
      <dgm:t>
        <a:bodyPr/>
        <a:lstStyle/>
        <a:p>
          <a:endParaRPr lang="en-US"/>
        </a:p>
      </dgm:t>
    </dgm:pt>
    <dgm:pt modelId="{0EB266F8-0AD1-4D42-B3BF-103444B8700F}" type="pres">
      <dgm:prSet presAssocID="{FA6555E1-BE29-43EB-B06C-BB21DA9FC364}" presName="connectorText" presStyleLbl="sibTrans2D1" presStyleIdx="1" presStyleCnt="3"/>
      <dgm:spPr/>
      <dgm:t>
        <a:bodyPr/>
        <a:lstStyle/>
        <a:p>
          <a:endParaRPr lang="en-US"/>
        </a:p>
      </dgm:t>
    </dgm:pt>
    <dgm:pt modelId="{D3D6AB3D-3B0F-4BA6-9F26-8EF0CF30CA2B}" type="pres">
      <dgm:prSet presAssocID="{4F4CAA44-F923-47F8-BFB2-795D2A1E2C83}" presName="node" presStyleLbl="node1" presStyleIdx="2" presStyleCnt="3">
        <dgm:presLayoutVars>
          <dgm:bulletEnabled val="1"/>
        </dgm:presLayoutVars>
      </dgm:prSet>
      <dgm:spPr/>
      <dgm:t>
        <a:bodyPr/>
        <a:lstStyle/>
        <a:p>
          <a:endParaRPr lang="en-US"/>
        </a:p>
      </dgm:t>
    </dgm:pt>
    <dgm:pt modelId="{F6104D6E-43DE-44F5-9F18-85768A6E5DDE}" type="pres">
      <dgm:prSet presAssocID="{5AC4DEE4-8F78-4FA9-AD2A-0A19D99B4A31}" presName="sibTrans" presStyleLbl="sibTrans2D1" presStyleIdx="2" presStyleCnt="3"/>
      <dgm:spPr/>
      <dgm:t>
        <a:bodyPr/>
        <a:lstStyle/>
        <a:p>
          <a:endParaRPr lang="en-US"/>
        </a:p>
      </dgm:t>
    </dgm:pt>
    <dgm:pt modelId="{C86DCEE4-4795-427F-8263-1EFF2A371AEA}" type="pres">
      <dgm:prSet presAssocID="{5AC4DEE4-8F78-4FA9-AD2A-0A19D99B4A31}" presName="connectorText" presStyleLbl="sibTrans2D1" presStyleIdx="2" presStyleCnt="3"/>
      <dgm:spPr/>
      <dgm:t>
        <a:bodyPr/>
        <a:lstStyle/>
        <a:p>
          <a:endParaRPr lang="en-US"/>
        </a:p>
      </dgm:t>
    </dgm:pt>
  </dgm:ptLst>
  <dgm:cxnLst>
    <dgm:cxn modelId="{31855D5F-5E57-4639-B75B-503F78916A9E}" type="presOf" srcId="{4F4CAA44-F923-47F8-BFB2-795D2A1E2C83}" destId="{D3D6AB3D-3B0F-4BA6-9F26-8EF0CF30CA2B}" srcOrd="0" destOrd="0" presId="urn:microsoft.com/office/officeart/2005/8/layout/cycle7"/>
    <dgm:cxn modelId="{E14B6FE0-C84C-4CAA-B0E7-9C0842D5088F}" type="presOf" srcId="{9AA62C40-3C1A-4B8E-A672-D34CD6DEBA71}" destId="{F10D4583-818E-4AB7-833C-6E0C9F056E50}" srcOrd="0" destOrd="0" presId="urn:microsoft.com/office/officeart/2005/8/layout/cycle7"/>
    <dgm:cxn modelId="{1359D53C-1D50-44EC-93C2-B917A5EF345F}" type="presOf" srcId="{FA6555E1-BE29-43EB-B06C-BB21DA9FC364}" destId="{0EB266F8-0AD1-4D42-B3BF-103444B8700F}" srcOrd="1" destOrd="0" presId="urn:microsoft.com/office/officeart/2005/8/layout/cycle7"/>
    <dgm:cxn modelId="{A0D1645F-26A7-491E-A695-39294D0FFB98}" type="presOf" srcId="{5AC4DEE4-8F78-4FA9-AD2A-0A19D99B4A31}" destId="{C86DCEE4-4795-427F-8263-1EFF2A371AEA}" srcOrd="1" destOrd="0" presId="urn:microsoft.com/office/officeart/2005/8/layout/cycle7"/>
    <dgm:cxn modelId="{8D665300-A125-41BB-AF22-886285EDEFAA}" srcId="{8C703B49-A645-4EC5-8FA0-95D65B2554BA}" destId="{4F4CAA44-F923-47F8-BFB2-795D2A1E2C83}" srcOrd="2" destOrd="0" parTransId="{8B9C56FE-0C3E-4AE6-A366-44E201565B46}" sibTransId="{5AC4DEE4-8F78-4FA9-AD2A-0A19D99B4A31}"/>
    <dgm:cxn modelId="{92F5D041-2FA6-43E1-983A-7E4E5DCB28F2}" srcId="{8C703B49-A645-4EC5-8FA0-95D65B2554BA}" destId="{AD835329-B753-4C1F-B895-3141BE7DA1B9}" srcOrd="1" destOrd="0" parTransId="{FE475AE8-820B-41D5-9628-E618A3E2E282}" sibTransId="{FA6555E1-BE29-43EB-B06C-BB21DA9FC364}"/>
    <dgm:cxn modelId="{20CDD60E-1C91-4EC6-BDB5-A1FDFA5951F7}" type="presOf" srcId="{FA6555E1-BE29-43EB-B06C-BB21DA9FC364}" destId="{963379E3-43FC-4F99-A312-57AA8B343A32}" srcOrd="0" destOrd="0" presId="urn:microsoft.com/office/officeart/2005/8/layout/cycle7"/>
    <dgm:cxn modelId="{59387AC5-C08D-44FF-820B-88AB55A407F0}" type="presOf" srcId="{AD835329-B753-4C1F-B895-3141BE7DA1B9}" destId="{3578D053-8E5E-4111-99F0-C03AC1E340FC}" srcOrd="0" destOrd="0" presId="urn:microsoft.com/office/officeart/2005/8/layout/cycle7"/>
    <dgm:cxn modelId="{A1AD95E9-A1CF-4754-86F2-B0EAB94EA9CA}" type="presOf" srcId="{9BC5E023-8844-43D7-B85A-BAF69FD7CCF0}" destId="{1809CEC6-270D-4324-B682-2E9D61EB3F65}" srcOrd="0" destOrd="0" presId="urn:microsoft.com/office/officeart/2005/8/layout/cycle7"/>
    <dgm:cxn modelId="{245E1470-57B4-4F5D-AB0D-4D1C408802AC}" srcId="{8C703B49-A645-4EC5-8FA0-95D65B2554BA}" destId="{9BC5E023-8844-43D7-B85A-BAF69FD7CCF0}" srcOrd="0" destOrd="0" parTransId="{D3376CBB-6408-479A-8C44-381D7109865C}" sibTransId="{9AA62C40-3C1A-4B8E-A672-D34CD6DEBA71}"/>
    <dgm:cxn modelId="{BEFB29F4-E5BF-4DE1-89E7-36F22EE9CEF5}" type="presOf" srcId="{8C703B49-A645-4EC5-8FA0-95D65B2554BA}" destId="{CAEC9964-FA65-4190-8244-40B773ADA421}" srcOrd="0" destOrd="0" presId="urn:microsoft.com/office/officeart/2005/8/layout/cycle7"/>
    <dgm:cxn modelId="{D0B4A4BC-9BB5-4534-BC77-B21D094BC888}" type="presOf" srcId="{9AA62C40-3C1A-4B8E-A672-D34CD6DEBA71}" destId="{5C762CF0-4438-4E05-ADAF-9A6F92051F87}" srcOrd="1" destOrd="0" presId="urn:microsoft.com/office/officeart/2005/8/layout/cycle7"/>
    <dgm:cxn modelId="{5B697616-023F-4D3D-A1B7-92624F220AA6}" type="presOf" srcId="{5AC4DEE4-8F78-4FA9-AD2A-0A19D99B4A31}" destId="{F6104D6E-43DE-44F5-9F18-85768A6E5DDE}" srcOrd="0" destOrd="0" presId="urn:microsoft.com/office/officeart/2005/8/layout/cycle7"/>
    <dgm:cxn modelId="{A1774382-652B-4BC0-A7FA-D74BC84B6EFA}" type="presParOf" srcId="{CAEC9964-FA65-4190-8244-40B773ADA421}" destId="{1809CEC6-270D-4324-B682-2E9D61EB3F65}" srcOrd="0" destOrd="0" presId="urn:microsoft.com/office/officeart/2005/8/layout/cycle7"/>
    <dgm:cxn modelId="{9D471F65-8387-47CC-B103-C4FA7EEE2E43}" type="presParOf" srcId="{CAEC9964-FA65-4190-8244-40B773ADA421}" destId="{F10D4583-818E-4AB7-833C-6E0C9F056E50}" srcOrd="1" destOrd="0" presId="urn:microsoft.com/office/officeart/2005/8/layout/cycle7"/>
    <dgm:cxn modelId="{377CF7FD-97C5-47D6-97FB-98DACB2A46CD}" type="presParOf" srcId="{F10D4583-818E-4AB7-833C-6E0C9F056E50}" destId="{5C762CF0-4438-4E05-ADAF-9A6F92051F87}" srcOrd="0" destOrd="0" presId="urn:microsoft.com/office/officeart/2005/8/layout/cycle7"/>
    <dgm:cxn modelId="{FA409814-3B6C-4A71-932A-49FED700535E}" type="presParOf" srcId="{CAEC9964-FA65-4190-8244-40B773ADA421}" destId="{3578D053-8E5E-4111-99F0-C03AC1E340FC}" srcOrd="2" destOrd="0" presId="urn:microsoft.com/office/officeart/2005/8/layout/cycle7"/>
    <dgm:cxn modelId="{1715E953-8853-4B2C-A6CF-93418B0DA20C}" type="presParOf" srcId="{CAEC9964-FA65-4190-8244-40B773ADA421}" destId="{963379E3-43FC-4F99-A312-57AA8B343A32}" srcOrd="3" destOrd="0" presId="urn:microsoft.com/office/officeart/2005/8/layout/cycle7"/>
    <dgm:cxn modelId="{D14BA345-0AAA-4E44-99A3-AC264AF680B5}" type="presParOf" srcId="{963379E3-43FC-4F99-A312-57AA8B343A32}" destId="{0EB266F8-0AD1-4D42-B3BF-103444B8700F}" srcOrd="0" destOrd="0" presId="urn:microsoft.com/office/officeart/2005/8/layout/cycle7"/>
    <dgm:cxn modelId="{9B86949F-7295-4317-B52B-609E41608696}" type="presParOf" srcId="{CAEC9964-FA65-4190-8244-40B773ADA421}" destId="{D3D6AB3D-3B0F-4BA6-9F26-8EF0CF30CA2B}" srcOrd="4" destOrd="0" presId="urn:microsoft.com/office/officeart/2005/8/layout/cycle7"/>
    <dgm:cxn modelId="{A79514AC-9A52-4DD3-8862-8BCF890940EB}" type="presParOf" srcId="{CAEC9964-FA65-4190-8244-40B773ADA421}" destId="{F6104D6E-43DE-44F5-9F18-85768A6E5DDE}" srcOrd="5" destOrd="0" presId="urn:microsoft.com/office/officeart/2005/8/layout/cycle7"/>
    <dgm:cxn modelId="{319A1087-092C-48AE-90A5-431B83CA8A58}" type="presParOf" srcId="{F6104D6E-43DE-44F5-9F18-85768A6E5DDE}" destId="{C86DCEE4-4795-427F-8263-1EFF2A371AEA}"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FD6034-D8ED-4905-BA46-FDF255D83F1B}">
      <dsp:nvSpPr>
        <dsp:cNvPr id="0" name=""/>
        <dsp:cNvSpPr/>
      </dsp:nvSpPr>
      <dsp:spPr>
        <a:xfrm rot="10800000">
          <a:off x="2190829" y="675"/>
          <a:ext cx="7661651" cy="104405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0401" tIns="110490" rIns="206248" bIns="110490" numCol="1" spcCol="1270" anchor="ctr" anchorCtr="0">
          <a:noAutofit/>
        </a:bodyPr>
        <a:lstStyle/>
        <a:p>
          <a:pPr lvl="0" algn="ctr" defTabSz="1289050">
            <a:lnSpc>
              <a:spcPct val="90000"/>
            </a:lnSpc>
            <a:spcBef>
              <a:spcPct val="0"/>
            </a:spcBef>
            <a:spcAft>
              <a:spcPct val="35000"/>
            </a:spcAft>
          </a:pPr>
          <a:r>
            <a:rPr lang="en-US" sz="2900" kern="1200" dirty="0" err="1"/>
            <a:t>Khái</a:t>
          </a:r>
          <a:r>
            <a:rPr lang="en-US" sz="2900" kern="1200" dirty="0"/>
            <a:t> </a:t>
          </a:r>
          <a:r>
            <a:rPr lang="en-US" sz="2900" kern="1200" dirty="0" err="1"/>
            <a:t>niệm</a:t>
          </a:r>
          <a:r>
            <a:rPr lang="en-US" sz="2900" kern="1200" dirty="0"/>
            <a:t>, </a:t>
          </a:r>
          <a:r>
            <a:rPr lang="en-US" sz="2900" kern="1200" dirty="0" err="1"/>
            <a:t>nội</a:t>
          </a:r>
          <a:r>
            <a:rPr lang="en-US" sz="2900" kern="1200" dirty="0"/>
            <a:t> dung, </a:t>
          </a:r>
          <a:r>
            <a:rPr lang="en-US" sz="2900" kern="1200" dirty="0" err="1"/>
            <a:t>vai</a:t>
          </a:r>
          <a:r>
            <a:rPr lang="en-US" sz="2900" kern="1200" dirty="0"/>
            <a:t> </a:t>
          </a:r>
          <a:r>
            <a:rPr lang="en-US" sz="2900" kern="1200" dirty="0" err="1"/>
            <a:t>trò</a:t>
          </a:r>
          <a:r>
            <a:rPr lang="en-US" sz="2900" kern="1200" dirty="0"/>
            <a:t> </a:t>
          </a:r>
          <a:r>
            <a:rPr lang="en-US" sz="2900" kern="1200" dirty="0" err="1"/>
            <a:t>của</a:t>
          </a:r>
          <a:r>
            <a:rPr lang="en-US" sz="2900" kern="1200" dirty="0"/>
            <a:t> Triết </a:t>
          </a:r>
          <a:r>
            <a:rPr lang="en-US" sz="2900" kern="1200" dirty="0" err="1"/>
            <a:t>lý</a:t>
          </a:r>
          <a:r>
            <a:rPr lang="en-US" sz="2900" kern="1200" dirty="0"/>
            <a:t> </a:t>
          </a:r>
          <a:r>
            <a:rPr lang="en-US" sz="2900" kern="1200" dirty="0" err="1"/>
            <a:t>kinh</a:t>
          </a:r>
          <a:r>
            <a:rPr lang="en-US" sz="2900" kern="1200" dirty="0"/>
            <a:t> </a:t>
          </a:r>
          <a:r>
            <a:rPr lang="en-US" sz="2900" kern="1200" dirty="0" err="1"/>
            <a:t>doanh</a:t>
          </a:r>
          <a:endParaRPr lang="en-US" sz="2900" kern="1200" dirty="0"/>
        </a:p>
      </dsp:txBody>
      <dsp:txXfrm rot="10800000">
        <a:off x="2451844" y="675"/>
        <a:ext cx="7400636" cy="1044059"/>
      </dsp:txXfrm>
    </dsp:sp>
    <dsp:sp modelId="{C8950A3D-9176-4E27-9911-4FC185C53D44}">
      <dsp:nvSpPr>
        <dsp:cNvPr id="0" name=""/>
        <dsp:cNvSpPr/>
      </dsp:nvSpPr>
      <dsp:spPr>
        <a:xfrm>
          <a:off x="1668799" y="675"/>
          <a:ext cx="1044059" cy="1044059"/>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5464E1-90AB-43C0-A8E8-2E25797AE553}">
      <dsp:nvSpPr>
        <dsp:cNvPr id="0" name=""/>
        <dsp:cNvSpPr/>
      </dsp:nvSpPr>
      <dsp:spPr>
        <a:xfrm rot="10800000">
          <a:off x="2190829" y="1356394"/>
          <a:ext cx="7661651" cy="104405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0401" tIns="110490" rIns="206248" bIns="110490" numCol="1" spcCol="1270" anchor="ctr" anchorCtr="0">
          <a:noAutofit/>
        </a:bodyPr>
        <a:lstStyle/>
        <a:p>
          <a:pPr lvl="0" algn="ctr" defTabSz="1289050">
            <a:lnSpc>
              <a:spcPct val="90000"/>
            </a:lnSpc>
            <a:spcBef>
              <a:spcPct val="0"/>
            </a:spcBef>
            <a:spcAft>
              <a:spcPct val="35000"/>
            </a:spcAft>
          </a:pPr>
          <a:r>
            <a:rPr lang="en-US" sz="2900" kern="1200" dirty="0" err="1"/>
            <a:t>Nội</a:t>
          </a:r>
          <a:r>
            <a:rPr lang="en-US" sz="2900" kern="1200" dirty="0"/>
            <a:t> dung </a:t>
          </a:r>
          <a:r>
            <a:rPr lang="en-US" sz="2900" kern="1200" dirty="0" err="1"/>
            <a:t>của</a:t>
          </a:r>
          <a:r>
            <a:rPr lang="en-US" sz="2900" kern="1200" dirty="0"/>
            <a:t> Triết </a:t>
          </a:r>
          <a:r>
            <a:rPr lang="en-US" sz="2900" kern="1200" dirty="0" err="1"/>
            <a:t>lý</a:t>
          </a:r>
          <a:r>
            <a:rPr lang="en-US" sz="2900" kern="1200" dirty="0"/>
            <a:t> </a:t>
          </a:r>
          <a:r>
            <a:rPr lang="en-US" sz="2900" kern="1200" dirty="0" err="1"/>
            <a:t>kinh</a:t>
          </a:r>
          <a:r>
            <a:rPr lang="en-US" sz="2900" kern="1200" dirty="0"/>
            <a:t> </a:t>
          </a:r>
          <a:r>
            <a:rPr lang="en-US" sz="2900" kern="1200" dirty="0" err="1"/>
            <a:t>doanh</a:t>
          </a:r>
          <a:endParaRPr lang="en-US" sz="2900" kern="1200" dirty="0"/>
        </a:p>
      </dsp:txBody>
      <dsp:txXfrm rot="10800000">
        <a:off x="2451844" y="1356394"/>
        <a:ext cx="7400636" cy="1044059"/>
      </dsp:txXfrm>
    </dsp:sp>
    <dsp:sp modelId="{7A9DBA25-31B9-42CE-9E04-F37428804F1D}">
      <dsp:nvSpPr>
        <dsp:cNvPr id="0" name=""/>
        <dsp:cNvSpPr/>
      </dsp:nvSpPr>
      <dsp:spPr>
        <a:xfrm>
          <a:off x="1668799" y="1356394"/>
          <a:ext cx="1044059" cy="1044059"/>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852E1E-C5EB-4953-8F96-DB1D64CE5753}">
      <dsp:nvSpPr>
        <dsp:cNvPr id="0" name=""/>
        <dsp:cNvSpPr/>
      </dsp:nvSpPr>
      <dsp:spPr>
        <a:xfrm rot="10800000">
          <a:off x="2190829" y="2712113"/>
          <a:ext cx="7661651" cy="104405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0401" tIns="110490" rIns="206248" bIns="110490" numCol="1" spcCol="1270" anchor="ctr" anchorCtr="0">
          <a:noAutofit/>
        </a:bodyPr>
        <a:lstStyle/>
        <a:p>
          <a:pPr lvl="0" algn="ctr" defTabSz="1289050">
            <a:lnSpc>
              <a:spcPct val="90000"/>
            </a:lnSpc>
            <a:spcBef>
              <a:spcPct val="0"/>
            </a:spcBef>
            <a:spcAft>
              <a:spcPct val="35000"/>
            </a:spcAft>
          </a:pPr>
          <a:r>
            <a:rPr lang="en-US" sz="2900" kern="1200" dirty="0" err="1"/>
            <a:t>Cách</a:t>
          </a:r>
          <a:r>
            <a:rPr lang="en-US" sz="2900" kern="1200" dirty="0"/>
            <a:t> </a:t>
          </a:r>
          <a:r>
            <a:rPr lang="en-US" sz="2900" kern="1200" dirty="0" err="1"/>
            <a:t>thức</a:t>
          </a:r>
          <a:r>
            <a:rPr lang="en-US" sz="2900" kern="1200" dirty="0"/>
            <a:t> </a:t>
          </a:r>
          <a:r>
            <a:rPr lang="en-US" sz="2900" kern="1200" dirty="0" err="1"/>
            <a:t>xây</a:t>
          </a:r>
          <a:r>
            <a:rPr lang="en-US" sz="2900" kern="1200" dirty="0"/>
            <a:t> </a:t>
          </a:r>
          <a:r>
            <a:rPr lang="en-US" sz="2900" kern="1200" dirty="0" err="1"/>
            <a:t>dựng</a:t>
          </a:r>
          <a:r>
            <a:rPr lang="en-US" sz="2900" kern="1200" dirty="0"/>
            <a:t> Triết </a:t>
          </a:r>
          <a:r>
            <a:rPr lang="en-US" sz="2900" kern="1200" dirty="0" err="1"/>
            <a:t>lý</a:t>
          </a:r>
          <a:r>
            <a:rPr lang="en-US" sz="2900" kern="1200" dirty="0"/>
            <a:t> </a:t>
          </a:r>
          <a:r>
            <a:rPr lang="en-US" sz="2900" kern="1200" dirty="0" err="1"/>
            <a:t>kinh</a:t>
          </a:r>
          <a:r>
            <a:rPr lang="en-US" sz="2900" kern="1200" dirty="0"/>
            <a:t> </a:t>
          </a:r>
          <a:r>
            <a:rPr lang="en-US" sz="2900" kern="1200" dirty="0" err="1"/>
            <a:t>doanh</a:t>
          </a:r>
          <a:endParaRPr lang="en-US" sz="2900" kern="1200" dirty="0"/>
        </a:p>
      </dsp:txBody>
      <dsp:txXfrm rot="10800000">
        <a:off x="2451844" y="2712113"/>
        <a:ext cx="7400636" cy="1044059"/>
      </dsp:txXfrm>
    </dsp:sp>
    <dsp:sp modelId="{DC0D11A1-1EB6-4030-9F3F-872017B1E948}">
      <dsp:nvSpPr>
        <dsp:cNvPr id="0" name=""/>
        <dsp:cNvSpPr/>
      </dsp:nvSpPr>
      <dsp:spPr>
        <a:xfrm>
          <a:off x="1668799" y="2712113"/>
          <a:ext cx="1044059" cy="1044059"/>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16309B-4703-4202-AC72-4CDFD4F0BE74}">
      <dsp:nvSpPr>
        <dsp:cNvPr id="0" name=""/>
        <dsp:cNvSpPr/>
      </dsp:nvSpPr>
      <dsp:spPr>
        <a:xfrm rot="10800000">
          <a:off x="2190829" y="4067833"/>
          <a:ext cx="7661651" cy="104405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0401" tIns="110490" rIns="206248" bIns="110490" numCol="1" spcCol="1270" anchor="ctr" anchorCtr="0">
          <a:noAutofit/>
        </a:bodyPr>
        <a:lstStyle/>
        <a:p>
          <a:pPr lvl="0" algn="ctr" defTabSz="1289050">
            <a:lnSpc>
              <a:spcPct val="90000"/>
            </a:lnSpc>
            <a:spcBef>
              <a:spcPct val="0"/>
            </a:spcBef>
            <a:spcAft>
              <a:spcPct val="35000"/>
            </a:spcAft>
          </a:pPr>
          <a:r>
            <a:rPr lang="en-US" sz="2900" kern="1200" dirty="0"/>
            <a:t>Triết </a:t>
          </a:r>
          <a:r>
            <a:rPr lang="en-US" sz="2900" kern="1200" dirty="0" err="1"/>
            <a:t>lý</a:t>
          </a:r>
          <a:r>
            <a:rPr lang="en-US" sz="2900" kern="1200" dirty="0"/>
            <a:t> </a:t>
          </a:r>
          <a:r>
            <a:rPr lang="en-US" sz="2900" kern="1200" dirty="0" err="1"/>
            <a:t>kinh</a:t>
          </a:r>
          <a:r>
            <a:rPr lang="en-US" sz="2900" kern="1200" dirty="0"/>
            <a:t> </a:t>
          </a:r>
          <a:r>
            <a:rPr lang="en-US" sz="2900" kern="1200" dirty="0" err="1"/>
            <a:t>doanh</a:t>
          </a:r>
          <a:r>
            <a:rPr lang="en-US" sz="2900" kern="1200" dirty="0"/>
            <a:t> </a:t>
          </a:r>
          <a:r>
            <a:rPr lang="en-US" sz="2900" kern="1200" dirty="0" err="1"/>
            <a:t>của</a:t>
          </a:r>
          <a:r>
            <a:rPr lang="en-US" sz="2900" kern="1200" dirty="0"/>
            <a:t> </a:t>
          </a:r>
          <a:r>
            <a:rPr lang="en-US" sz="2900" kern="1200" dirty="0" err="1"/>
            <a:t>doanh</a:t>
          </a:r>
          <a:r>
            <a:rPr lang="en-US" sz="2900" kern="1200" dirty="0"/>
            <a:t> </a:t>
          </a:r>
          <a:r>
            <a:rPr lang="en-US" sz="2900" kern="1200" dirty="0" err="1"/>
            <a:t>nghiệp</a:t>
          </a:r>
          <a:r>
            <a:rPr lang="en-US" sz="2900" kern="1200" dirty="0"/>
            <a:t> </a:t>
          </a:r>
          <a:r>
            <a:rPr lang="en-US" sz="2900" kern="1200" dirty="0" err="1"/>
            <a:t>Việt</a:t>
          </a:r>
          <a:r>
            <a:rPr lang="en-US" sz="2900" kern="1200" dirty="0"/>
            <a:t> Nam</a:t>
          </a:r>
        </a:p>
      </dsp:txBody>
      <dsp:txXfrm rot="10800000">
        <a:off x="2451844" y="4067833"/>
        <a:ext cx="7400636" cy="1044059"/>
      </dsp:txXfrm>
    </dsp:sp>
    <dsp:sp modelId="{298C1E1F-1365-4F07-9F87-F814E0F656FC}">
      <dsp:nvSpPr>
        <dsp:cNvPr id="0" name=""/>
        <dsp:cNvSpPr/>
      </dsp:nvSpPr>
      <dsp:spPr>
        <a:xfrm>
          <a:off x="1668799" y="4067833"/>
          <a:ext cx="1044059" cy="1044059"/>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3AB544-1994-40EB-8B33-1424A354242C}">
      <dsp:nvSpPr>
        <dsp:cNvPr id="0" name=""/>
        <dsp:cNvSpPr/>
      </dsp:nvSpPr>
      <dsp:spPr>
        <a:xfrm>
          <a:off x="-4853998" y="-743883"/>
          <a:ext cx="5781276" cy="5781276"/>
        </a:xfrm>
        <a:prstGeom prst="blockArc">
          <a:avLst>
            <a:gd name="adj1" fmla="val 18900000"/>
            <a:gd name="adj2" fmla="val 2700000"/>
            <a:gd name="adj3" fmla="val 374"/>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6491C1-A02D-448E-A138-ABE96E4316B7}">
      <dsp:nvSpPr>
        <dsp:cNvPr id="0" name=""/>
        <dsp:cNvSpPr/>
      </dsp:nvSpPr>
      <dsp:spPr>
        <a:xfrm>
          <a:off x="596378" y="429350"/>
          <a:ext cx="7472810" cy="858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1595" tIns="88900" rIns="88900" bIns="88900" numCol="1" spcCol="1270" anchor="ctr" anchorCtr="0">
          <a:noAutofit/>
        </a:bodyPr>
        <a:lstStyle/>
        <a:p>
          <a:pPr lvl="0" algn="l" defTabSz="1555750">
            <a:lnSpc>
              <a:spcPct val="90000"/>
            </a:lnSpc>
            <a:spcBef>
              <a:spcPct val="0"/>
            </a:spcBef>
            <a:spcAft>
              <a:spcPct val="35000"/>
            </a:spcAft>
          </a:pPr>
          <a:r>
            <a:rPr lang="en-US" sz="3500" kern="1200" dirty="0" err="1"/>
            <a:t>Từ</a:t>
          </a:r>
          <a:r>
            <a:rPr lang="en-US" sz="3500" kern="1200" dirty="0"/>
            <a:t> </a:t>
          </a:r>
          <a:r>
            <a:rPr lang="en-US" sz="3500" kern="1200" dirty="0" err="1"/>
            <a:t>kinh</a:t>
          </a:r>
          <a:r>
            <a:rPr lang="en-US" sz="3500" kern="1200" dirty="0"/>
            <a:t> </a:t>
          </a:r>
          <a:r>
            <a:rPr lang="en-US" sz="3500" kern="1200" dirty="0" err="1"/>
            <a:t>nghiệm</a:t>
          </a:r>
          <a:endParaRPr lang="en-US" sz="3500" kern="1200" dirty="0"/>
        </a:p>
      </dsp:txBody>
      <dsp:txXfrm>
        <a:off x="596378" y="429350"/>
        <a:ext cx="7472810" cy="858701"/>
      </dsp:txXfrm>
    </dsp:sp>
    <dsp:sp modelId="{837662FE-73AF-41EB-ADE6-3A474A9EC36F}">
      <dsp:nvSpPr>
        <dsp:cNvPr id="0" name=""/>
        <dsp:cNvSpPr/>
      </dsp:nvSpPr>
      <dsp:spPr>
        <a:xfrm>
          <a:off x="59689" y="322013"/>
          <a:ext cx="1073377" cy="107337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840CCD-7F95-414B-827F-4496B531363C}">
      <dsp:nvSpPr>
        <dsp:cNvPr id="0" name=""/>
        <dsp:cNvSpPr/>
      </dsp:nvSpPr>
      <dsp:spPr>
        <a:xfrm>
          <a:off x="908516" y="1717403"/>
          <a:ext cx="7160672" cy="858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1595" tIns="88900" rIns="88900" bIns="88900" numCol="1" spcCol="1270" anchor="ctr" anchorCtr="0">
          <a:noAutofit/>
        </a:bodyPr>
        <a:lstStyle/>
        <a:p>
          <a:pPr lvl="0" algn="l" defTabSz="1555750">
            <a:lnSpc>
              <a:spcPct val="90000"/>
            </a:lnSpc>
            <a:spcBef>
              <a:spcPct val="0"/>
            </a:spcBef>
            <a:spcAft>
              <a:spcPct val="35000"/>
            </a:spcAft>
          </a:pPr>
          <a:r>
            <a:rPr lang="en-US" sz="3500" kern="1200" dirty="0" err="1"/>
            <a:t>Từ</a:t>
          </a:r>
          <a:r>
            <a:rPr lang="en-US" sz="3500" kern="1200" dirty="0"/>
            <a:t> </a:t>
          </a:r>
          <a:r>
            <a:rPr lang="en-US" sz="3500" kern="1200" dirty="0" err="1"/>
            <a:t>mong</a:t>
          </a:r>
          <a:r>
            <a:rPr lang="en-US" sz="3500" kern="1200" dirty="0"/>
            <a:t> </a:t>
          </a:r>
          <a:r>
            <a:rPr lang="en-US" sz="3500" kern="1200" dirty="0" err="1"/>
            <a:t>muốn</a:t>
          </a:r>
          <a:r>
            <a:rPr lang="en-US" sz="3500" kern="1200" dirty="0"/>
            <a:t> </a:t>
          </a:r>
          <a:r>
            <a:rPr lang="en-US" sz="3500" kern="1200" dirty="0" err="1"/>
            <a:t>của</a:t>
          </a:r>
          <a:r>
            <a:rPr lang="en-US" sz="3500" kern="1200" dirty="0"/>
            <a:t> </a:t>
          </a:r>
          <a:r>
            <a:rPr lang="en-US" sz="3500" kern="1200" dirty="0" err="1"/>
            <a:t>nhà</a:t>
          </a:r>
          <a:r>
            <a:rPr lang="en-US" sz="3500" kern="1200" dirty="0"/>
            <a:t> </a:t>
          </a:r>
          <a:r>
            <a:rPr lang="en-US" sz="3500" kern="1200" dirty="0" err="1"/>
            <a:t>quản</a:t>
          </a:r>
          <a:r>
            <a:rPr lang="en-US" sz="3500" kern="1200" dirty="0"/>
            <a:t> </a:t>
          </a:r>
          <a:r>
            <a:rPr lang="en-US" sz="3500" kern="1200" dirty="0" err="1"/>
            <a:t>lý</a:t>
          </a:r>
          <a:endParaRPr lang="en-US" sz="3500" kern="1200" dirty="0"/>
        </a:p>
      </dsp:txBody>
      <dsp:txXfrm>
        <a:off x="908516" y="1717403"/>
        <a:ext cx="7160672" cy="858701"/>
      </dsp:txXfrm>
    </dsp:sp>
    <dsp:sp modelId="{26433136-9C85-4C3F-929C-25ABB647873E}">
      <dsp:nvSpPr>
        <dsp:cNvPr id="0" name=""/>
        <dsp:cNvSpPr/>
      </dsp:nvSpPr>
      <dsp:spPr>
        <a:xfrm>
          <a:off x="371827" y="1610065"/>
          <a:ext cx="1073377" cy="107337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66E03A1-6B5A-46F2-92D1-771118955D45}">
      <dsp:nvSpPr>
        <dsp:cNvPr id="0" name=""/>
        <dsp:cNvSpPr/>
      </dsp:nvSpPr>
      <dsp:spPr>
        <a:xfrm>
          <a:off x="596378" y="3005456"/>
          <a:ext cx="7472810" cy="858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1595" tIns="88900" rIns="88900" bIns="88900" numCol="1" spcCol="1270" anchor="ctr" anchorCtr="0">
          <a:noAutofit/>
        </a:bodyPr>
        <a:lstStyle/>
        <a:p>
          <a:pPr lvl="0" algn="l" defTabSz="1555750">
            <a:lnSpc>
              <a:spcPct val="90000"/>
            </a:lnSpc>
            <a:spcBef>
              <a:spcPct val="0"/>
            </a:spcBef>
            <a:spcAft>
              <a:spcPct val="35000"/>
            </a:spcAft>
          </a:pPr>
          <a:r>
            <a:rPr lang="en-US" sz="3500" kern="1200" dirty="0" err="1"/>
            <a:t>Tham</a:t>
          </a:r>
          <a:r>
            <a:rPr lang="en-US" sz="3500" kern="1200" dirty="0"/>
            <a:t> </a:t>
          </a:r>
          <a:r>
            <a:rPr lang="en-US" sz="3500" kern="1200" dirty="0" err="1"/>
            <a:t>vấn</a:t>
          </a:r>
          <a:r>
            <a:rPr lang="en-US" sz="3500" kern="1200" dirty="0"/>
            <a:t> </a:t>
          </a:r>
          <a:r>
            <a:rPr lang="en-US" sz="3500" kern="1200" dirty="0" err="1"/>
            <a:t>chuyên</a:t>
          </a:r>
          <a:r>
            <a:rPr lang="en-US" sz="3500" kern="1200" dirty="0"/>
            <a:t> </a:t>
          </a:r>
          <a:r>
            <a:rPr lang="en-US" sz="3500" kern="1200" dirty="0" err="1"/>
            <a:t>gia</a:t>
          </a:r>
          <a:endParaRPr lang="en-US" sz="3500" kern="1200" dirty="0"/>
        </a:p>
      </dsp:txBody>
      <dsp:txXfrm>
        <a:off x="596378" y="3005456"/>
        <a:ext cx="7472810" cy="858701"/>
      </dsp:txXfrm>
    </dsp:sp>
    <dsp:sp modelId="{867AEB52-A61E-44F6-861F-9C3768E824B6}">
      <dsp:nvSpPr>
        <dsp:cNvPr id="0" name=""/>
        <dsp:cNvSpPr/>
      </dsp:nvSpPr>
      <dsp:spPr>
        <a:xfrm>
          <a:off x="59689" y="2898118"/>
          <a:ext cx="1073377" cy="107337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9CEC6-270D-4324-B682-2E9D61EB3F65}">
      <dsp:nvSpPr>
        <dsp:cNvPr id="0" name=""/>
        <dsp:cNvSpPr/>
      </dsp:nvSpPr>
      <dsp:spPr>
        <a:xfrm>
          <a:off x="3654845" y="1641"/>
          <a:ext cx="2123356" cy="10616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kern="1200" dirty="0"/>
            <a:t>People</a:t>
          </a:r>
        </a:p>
      </dsp:txBody>
      <dsp:txXfrm>
        <a:off x="3685940" y="32736"/>
        <a:ext cx="2061166" cy="999488"/>
      </dsp:txXfrm>
    </dsp:sp>
    <dsp:sp modelId="{F10D4583-818E-4AB7-833C-6E0C9F056E50}">
      <dsp:nvSpPr>
        <dsp:cNvPr id="0" name=""/>
        <dsp:cNvSpPr/>
      </dsp:nvSpPr>
      <dsp:spPr>
        <a:xfrm rot="3600000">
          <a:off x="5039449" y="1866322"/>
          <a:ext cx="1108873" cy="371587"/>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5150925" y="1940639"/>
        <a:ext cx="885921" cy="222953"/>
      </dsp:txXfrm>
    </dsp:sp>
    <dsp:sp modelId="{3578D053-8E5E-4111-99F0-C03AC1E340FC}">
      <dsp:nvSpPr>
        <dsp:cNvPr id="0" name=""/>
        <dsp:cNvSpPr/>
      </dsp:nvSpPr>
      <dsp:spPr>
        <a:xfrm>
          <a:off x="5409570" y="3040913"/>
          <a:ext cx="2123356" cy="10616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kern="1200" dirty="0"/>
            <a:t>Product</a:t>
          </a:r>
        </a:p>
      </dsp:txBody>
      <dsp:txXfrm>
        <a:off x="5440665" y="3072008"/>
        <a:ext cx="2061166" cy="999488"/>
      </dsp:txXfrm>
    </dsp:sp>
    <dsp:sp modelId="{963379E3-43FC-4F99-A312-57AA8B343A32}">
      <dsp:nvSpPr>
        <dsp:cNvPr id="0" name=""/>
        <dsp:cNvSpPr/>
      </dsp:nvSpPr>
      <dsp:spPr>
        <a:xfrm rot="10800000">
          <a:off x="4162087" y="3385958"/>
          <a:ext cx="1108873" cy="371587"/>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0800000">
        <a:off x="4273563" y="3460275"/>
        <a:ext cx="885921" cy="222953"/>
      </dsp:txXfrm>
    </dsp:sp>
    <dsp:sp modelId="{D3D6AB3D-3B0F-4BA6-9F26-8EF0CF30CA2B}">
      <dsp:nvSpPr>
        <dsp:cNvPr id="0" name=""/>
        <dsp:cNvSpPr/>
      </dsp:nvSpPr>
      <dsp:spPr>
        <a:xfrm>
          <a:off x="1900120" y="3040913"/>
          <a:ext cx="2123356" cy="10616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kern="1200" dirty="0"/>
            <a:t>Profit</a:t>
          </a:r>
        </a:p>
      </dsp:txBody>
      <dsp:txXfrm>
        <a:off x="1931215" y="3072008"/>
        <a:ext cx="2061166" cy="999488"/>
      </dsp:txXfrm>
    </dsp:sp>
    <dsp:sp modelId="{F6104D6E-43DE-44F5-9F18-85768A6E5DDE}">
      <dsp:nvSpPr>
        <dsp:cNvPr id="0" name=""/>
        <dsp:cNvSpPr/>
      </dsp:nvSpPr>
      <dsp:spPr>
        <a:xfrm rot="18000000">
          <a:off x="3284724" y="1866322"/>
          <a:ext cx="1108873" cy="371587"/>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3396200" y="1940639"/>
        <a:ext cx="885921" cy="222953"/>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endParaRPr lang="en-US"/>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588B6816-51E8-41C3-89ED-579E876714E4}" type="slidenum">
              <a:rPr lang="en-US" smtClean="0"/>
              <a:t>‹#›</a:t>
            </a:fld>
            <a:endParaRPr lang="en-US"/>
          </a:p>
        </p:txBody>
      </p:sp>
    </p:spTree>
    <p:extLst>
      <p:ext uri="{BB962C8B-B14F-4D97-AF65-F5344CB8AC3E}">
        <p14:creationId xmlns:p14="http://schemas.microsoft.com/office/powerpoint/2010/main" val="539705892"/>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endParaRPr lang="en-GB"/>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3D829925-E414-427C-A484-3D8FD32F1B43}" type="slidenum">
              <a:rPr lang="en-GB" smtClean="0"/>
              <a:pPr/>
              <a:t>‹#›</a:t>
            </a:fld>
            <a:endParaRPr lang="en-GB"/>
          </a:p>
        </p:txBody>
      </p:sp>
    </p:spTree>
    <p:extLst>
      <p:ext uri="{BB962C8B-B14F-4D97-AF65-F5344CB8AC3E}">
        <p14:creationId xmlns:p14="http://schemas.microsoft.com/office/powerpoint/2010/main" val="2691220969"/>
      </p:ext>
    </p:extLst>
  </p:cSld>
  <p:clrMap bg1="lt1" tx1="dk1" bg2="lt2" tx2="dk2" accent1="accent1" accent2="accent2" accent3="accent3" accent4="accent4" accent5="accent5" accent6="accent6" hlink="hlink" folHlink="folHlink"/>
  <p:hf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sz="1300">
                <a:solidFill>
                  <a:schemeClr val="tx1"/>
                </a:solidFill>
                <a:latin typeface="Verdana" charset="0"/>
                <a:ea typeface="ＭＳ Ｐゴシック" charset="0"/>
              </a:defRPr>
            </a:lvl1pPr>
            <a:lvl2pPr marL="804763" indent="-309524" eaLnBrk="0" hangingPunct="0">
              <a:defRPr sz="1300">
                <a:solidFill>
                  <a:schemeClr val="tx1"/>
                </a:solidFill>
                <a:latin typeface="Verdana" charset="0"/>
                <a:ea typeface="ＭＳ Ｐゴシック" charset="0"/>
              </a:defRPr>
            </a:lvl2pPr>
            <a:lvl3pPr marL="1238098" indent="-247620" eaLnBrk="0" hangingPunct="0">
              <a:defRPr sz="1300">
                <a:solidFill>
                  <a:schemeClr val="tx1"/>
                </a:solidFill>
                <a:latin typeface="Verdana" charset="0"/>
                <a:ea typeface="ＭＳ Ｐゴシック" charset="0"/>
              </a:defRPr>
            </a:lvl3pPr>
            <a:lvl4pPr marL="1733337" indent="-247620" eaLnBrk="0" hangingPunct="0">
              <a:defRPr sz="1300">
                <a:solidFill>
                  <a:schemeClr val="tx1"/>
                </a:solidFill>
                <a:latin typeface="Verdana" charset="0"/>
                <a:ea typeface="ＭＳ Ｐゴシック" charset="0"/>
              </a:defRPr>
            </a:lvl4pPr>
            <a:lvl5pPr marL="2228576" indent="-247620" eaLnBrk="0" hangingPunct="0">
              <a:defRPr sz="1300">
                <a:solidFill>
                  <a:schemeClr val="tx1"/>
                </a:solidFill>
                <a:latin typeface="Verdana" charset="0"/>
                <a:ea typeface="ＭＳ Ｐゴシック" charset="0"/>
              </a:defRPr>
            </a:lvl5pPr>
            <a:lvl6pPr marL="2723815" indent="-247620" eaLnBrk="0" fontAlgn="base" hangingPunct="0">
              <a:spcBef>
                <a:spcPct val="0"/>
              </a:spcBef>
              <a:spcAft>
                <a:spcPct val="0"/>
              </a:spcAft>
              <a:defRPr sz="1300">
                <a:solidFill>
                  <a:schemeClr val="tx1"/>
                </a:solidFill>
                <a:latin typeface="Verdana" charset="0"/>
                <a:ea typeface="ＭＳ Ｐゴシック" charset="0"/>
              </a:defRPr>
            </a:lvl6pPr>
            <a:lvl7pPr marL="3219054" indent="-247620" eaLnBrk="0" fontAlgn="base" hangingPunct="0">
              <a:spcBef>
                <a:spcPct val="0"/>
              </a:spcBef>
              <a:spcAft>
                <a:spcPct val="0"/>
              </a:spcAft>
              <a:defRPr sz="1300">
                <a:solidFill>
                  <a:schemeClr val="tx1"/>
                </a:solidFill>
                <a:latin typeface="Verdana" charset="0"/>
                <a:ea typeface="ＭＳ Ｐゴシック" charset="0"/>
              </a:defRPr>
            </a:lvl7pPr>
            <a:lvl8pPr marL="3714293" indent="-247620" eaLnBrk="0" fontAlgn="base" hangingPunct="0">
              <a:spcBef>
                <a:spcPct val="0"/>
              </a:spcBef>
              <a:spcAft>
                <a:spcPct val="0"/>
              </a:spcAft>
              <a:defRPr sz="1300">
                <a:solidFill>
                  <a:schemeClr val="tx1"/>
                </a:solidFill>
                <a:latin typeface="Verdana" charset="0"/>
                <a:ea typeface="ＭＳ Ｐゴシック" charset="0"/>
              </a:defRPr>
            </a:lvl8pPr>
            <a:lvl9pPr marL="4209532" indent="-247620" eaLnBrk="0" fontAlgn="base" hangingPunct="0">
              <a:spcBef>
                <a:spcPct val="0"/>
              </a:spcBef>
              <a:spcAft>
                <a:spcPct val="0"/>
              </a:spcAft>
              <a:defRPr sz="1300">
                <a:solidFill>
                  <a:schemeClr val="tx1"/>
                </a:solidFill>
                <a:latin typeface="Verdana" charset="0"/>
                <a:ea typeface="ＭＳ Ｐゴシック" charset="0"/>
              </a:defRPr>
            </a:lvl9pPr>
          </a:lstStyle>
          <a:p>
            <a:pPr eaLnBrk="1" hangingPunct="1">
              <a:defRPr/>
            </a:pPr>
            <a:fld id="{989C402A-D709-A64B-8DAE-DC6629CED4E9}" type="slidenum">
              <a:rPr lang="en-US" smtClean="0"/>
              <a:pPr eaLnBrk="1" hangingPunct="1">
                <a:defRPr/>
              </a:pPr>
              <a:t>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p:txBody>
          <a:bodyPr/>
          <a:lstStyle>
            <a:lvl1pPr eaLnBrk="0" hangingPunct="0">
              <a:defRPr sz="1300">
                <a:solidFill>
                  <a:schemeClr val="tx1"/>
                </a:solidFill>
                <a:latin typeface="Verdana" charset="0"/>
                <a:ea typeface="ＭＳ Ｐゴシック" charset="0"/>
              </a:defRPr>
            </a:lvl1pPr>
            <a:lvl2pPr marL="804763" indent="-309524" eaLnBrk="0" hangingPunct="0">
              <a:defRPr sz="1300">
                <a:solidFill>
                  <a:schemeClr val="tx1"/>
                </a:solidFill>
                <a:latin typeface="Verdana" charset="0"/>
                <a:ea typeface="ＭＳ Ｐゴシック" charset="0"/>
              </a:defRPr>
            </a:lvl2pPr>
            <a:lvl3pPr marL="1238098" indent="-247620" eaLnBrk="0" hangingPunct="0">
              <a:defRPr sz="1300">
                <a:solidFill>
                  <a:schemeClr val="tx1"/>
                </a:solidFill>
                <a:latin typeface="Verdana" charset="0"/>
                <a:ea typeface="ＭＳ Ｐゴシック" charset="0"/>
              </a:defRPr>
            </a:lvl3pPr>
            <a:lvl4pPr marL="1733337" indent="-247620" eaLnBrk="0" hangingPunct="0">
              <a:defRPr sz="1300">
                <a:solidFill>
                  <a:schemeClr val="tx1"/>
                </a:solidFill>
                <a:latin typeface="Verdana" charset="0"/>
                <a:ea typeface="ＭＳ Ｐゴシック" charset="0"/>
              </a:defRPr>
            </a:lvl4pPr>
            <a:lvl5pPr marL="2228576" indent="-247620" eaLnBrk="0" hangingPunct="0">
              <a:defRPr sz="1300">
                <a:solidFill>
                  <a:schemeClr val="tx1"/>
                </a:solidFill>
                <a:latin typeface="Verdana" charset="0"/>
                <a:ea typeface="ＭＳ Ｐゴシック" charset="0"/>
              </a:defRPr>
            </a:lvl5pPr>
            <a:lvl6pPr marL="2723815" indent="-247620" eaLnBrk="0" fontAlgn="base" hangingPunct="0">
              <a:spcBef>
                <a:spcPct val="0"/>
              </a:spcBef>
              <a:spcAft>
                <a:spcPct val="0"/>
              </a:spcAft>
              <a:defRPr sz="1300">
                <a:solidFill>
                  <a:schemeClr val="tx1"/>
                </a:solidFill>
                <a:latin typeface="Verdana" charset="0"/>
                <a:ea typeface="ＭＳ Ｐゴシック" charset="0"/>
              </a:defRPr>
            </a:lvl6pPr>
            <a:lvl7pPr marL="3219054" indent="-247620" eaLnBrk="0" fontAlgn="base" hangingPunct="0">
              <a:spcBef>
                <a:spcPct val="0"/>
              </a:spcBef>
              <a:spcAft>
                <a:spcPct val="0"/>
              </a:spcAft>
              <a:defRPr sz="1300">
                <a:solidFill>
                  <a:schemeClr val="tx1"/>
                </a:solidFill>
                <a:latin typeface="Verdana" charset="0"/>
                <a:ea typeface="ＭＳ Ｐゴシック" charset="0"/>
              </a:defRPr>
            </a:lvl7pPr>
            <a:lvl8pPr marL="3714293" indent="-247620" eaLnBrk="0" fontAlgn="base" hangingPunct="0">
              <a:spcBef>
                <a:spcPct val="0"/>
              </a:spcBef>
              <a:spcAft>
                <a:spcPct val="0"/>
              </a:spcAft>
              <a:defRPr sz="1300">
                <a:solidFill>
                  <a:schemeClr val="tx1"/>
                </a:solidFill>
                <a:latin typeface="Verdana" charset="0"/>
                <a:ea typeface="ＭＳ Ｐゴシック" charset="0"/>
              </a:defRPr>
            </a:lvl8pPr>
            <a:lvl9pPr marL="4209532" indent="-247620" eaLnBrk="0" fontAlgn="base" hangingPunct="0">
              <a:spcBef>
                <a:spcPct val="0"/>
              </a:spcBef>
              <a:spcAft>
                <a:spcPct val="0"/>
              </a:spcAft>
              <a:defRPr sz="1300">
                <a:solidFill>
                  <a:schemeClr val="tx1"/>
                </a:solidFill>
                <a:latin typeface="Verdana" charset="0"/>
                <a:ea typeface="ＭＳ Ｐゴシック" charset="0"/>
              </a:defRPr>
            </a:lvl9pPr>
          </a:lstStyle>
          <a:p>
            <a:pPr eaLnBrk="1" hangingPunct="1">
              <a:defRPr/>
            </a:pPr>
            <a:fld id="{87A3A4E6-3F94-A247-8B2A-628ED4614D84}" type="slidenum">
              <a:rPr lang="en-US" smtClean="0"/>
              <a:pPr eaLnBrk="1" hangingPunct="1">
                <a:defRPr/>
              </a:pPr>
              <a:t>55</a:t>
            </a:fld>
            <a:endParaRPr lang="en-US"/>
          </a:p>
        </p:txBody>
      </p:sp>
      <p:sp>
        <p:nvSpPr>
          <p:cNvPr id="389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891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p:txBody>
          <a:bodyPr/>
          <a:lstStyle>
            <a:lvl1pPr eaLnBrk="0" hangingPunct="0">
              <a:defRPr sz="1300">
                <a:solidFill>
                  <a:schemeClr val="tx1"/>
                </a:solidFill>
                <a:latin typeface="Verdana" charset="0"/>
                <a:ea typeface="ＭＳ Ｐゴシック" charset="0"/>
              </a:defRPr>
            </a:lvl1pPr>
            <a:lvl2pPr marL="804763" indent="-309524" eaLnBrk="0" hangingPunct="0">
              <a:defRPr sz="1300">
                <a:solidFill>
                  <a:schemeClr val="tx1"/>
                </a:solidFill>
                <a:latin typeface="Verdana" charset="0"/>
                <a:ea typeface="ＭＳ Ｐゴシック" charset="0"/>
              </a:defRPr>
            </a:lvl2pPr>
            <a:lvl3pPr marL="1238098" indent="-247620" eaLnBrk="0" hangingPunct="0">
              <a:defRPr sz="1300">
                <a:solidFill>
                  <a:schemeClr val="tx1"/>
                </a:solidFill>
                <a:latin typeface="Verdana" charset="0"/>
                <a:ea typeface="ＭＳ Ｐゴシック" charset="0"/>
              </a:defRPr>
            </a:lvl3pPr>
            <a:lvl4pPr marL="1733337" indent="-247620" eaLnBrk="0" hangingPunct="0">
              <a:defRPr sz="1300">
                <a:solidFill>
                  <a:schemeClr val="tx1"/>
                </a:solidFill>
                <a:latin typeface="Verdana" charset="0"/>
                <a:ea typeface="ＭＳ Ｐゴシック" charset="0"/>
              </a:defRPr>
            </a:lvl4pPr>
            <a:lvl5pPr marL="2228576" indent="-247620" eaLnBrk="0" hangingPunct="0">
              <a:defRPr sz="1300">
                <a:solidFill>
                  <a:schemeClr val="tx1"/>
                </a:solidFill>
                <a:latin typeface="Verdana" charset="0"/>
                <a:ea typeface="ＭＳ Ｐゴシック" charset="0"/>
              </a:defRPr>
            </a:lvl5pPr>
            <a:lvl6pPr marL="2723815" indent="-247620" eaLnBrk="0" fontAlgn="base" hangingPunct="0">
              <a:spcBef>
                <a:spcPct val="0"/>
              </a:spcBef>
              <a:spcAft>
                <a:spcPct val="0"/>
              </a:spcAft>
              <a:defRPr sz="1300">
                <a:solidFill>
                  <a:schemeClr val="tx1"/>
                </a:solidFill>
                <a:latin typeface="Verdana" charset="0"/>
                <a:ea typeface="ＭＳ Ｐゴシック" charset="0"/>
              </a:defRPr>
            </a:lvl6pPr>
            <a:lvl7pPr marL="3219054" indent="-247620" eaLnBrk="0" fontAlgn="base" hangingPunct="0">
              <a:spcBef>
                <a:spcPct val="0"/>
              </a:spcBef>
              <a:spcAft>
                <a:spcPct val="0"/>
              </a:spcAft>
              <a:defRPr sz="1300">
                <a:solidFill>
                  <a:schemeClr val="tx1"/>
                </a:solidFill>
                <a:latin typeface="Verdana" charset="0"/>
                <a:ea typeface="ＭＳ Ｐゴシック" charset="0"/>
              </a:defRPr>
            </a:lvl7pPr>
            <a:lvl8pPr marL="3714293" indent="-247620" eaLnBrk="0" fontAlgn="base" hangingPunct="0">
              <a:spcBef>
                <a:spcPct val="0"/>
              </a:spcBef>
              <a:spcAft>
                <a:spcPct val="0"/>
              </a:spcAft>
              <a:defRPr sz="1300">
                <a:solidFill>
                  <a:schemeClr val="tx1"/>
                </a:solidFill>
                <a:latin typeface="Verdana" charset="0"/>
                <a:ea typeface="ＭＳ Ｐゴシック" charset="0"/>
              </a:defRPr>
            </a:lvl8pPr>
            <a:lvl9pPr marL="4209532" indent="-247620" eaLnBrk="0" fontAlgn="base" hangingPunct="0">
              <a:spcBef>
                <a:spcPct val="0"/>
              </a:spcBef>
              <a:spcAft>
                <a:spcPct val="0"/>
              </a:spcAft>
              <a:defRPr sz="1300">
                <a:solidFill>
                  <a:schemeClr val="tx1"/>
                </a:solidFill>
                <a:latin typeface="Verdana" charset="0"/>
                <a:ea typeface="ＭＳ Ｐゴシック" charset="0"/>
              </a:defRPr>
            </a:lvl9pPr>
          </a:lstStyle>
          <a:p>
            <a:pPr eaLnBrk="1" hangingPunct="1">
              <a:defRPr/>
            </a:pPr>
            <a:fld id="{32593E7C-EB73-1A40-AE20-6D9785CAFC0E}" type="slidenum">
              <a:rPr lang="en-US" smtClean="0"/>
              <a:pPr eaLnBrk="1" hangingPunct="1">
                <a:defRPr/>
              </a:pPr>
              <a:t>56</a:t>
            </a:fld>
            <a:endParaRPr lang="en-US"/>
          </a:p>
        </p:txBody>
      </p:sp>
      <p:sp>
        <p:nvSpPr>
          <p:cNvPr id="409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096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lvl1pPr eaLnBrk="0" hangingPunct="0">
              <a:defRPr sz="1300">
                <a:solidFill>
                  <a:schemeClr val="tx1"/>
                </a:solidFill>
                <a:latin typeface="Verdana" charset="0"/>
                <a:ea typeface="ＭＳ Ｐゴシック" charset="0"/>
              </a:defRPr>
            </a:lvl1pPr>
            <a:lvl2pPr marL="804763" indent="-309524" eaLnBrk="0" hangingPunct="0">
              <a:defRPr sz="1300">
                <a:solidFill>
                  <a:schemeClr val="tx1"/>
                </a:solidFill>
                <a:latin typeface="Verdana" charset="0"/>
                <a:ea typeface="ＭＳ Ｐゴシック" charset="0"/>
              </a:defRPr>
            </a:lvl2pPr>
            <a:lvl3pPr marL="1238098" indent="-247620" eaLnBrk="0" hangingPunct="0">
              <a:defRPr sz="1300">
                <a:solidFill>
                  <a:schemeClr val="tx1"/>
                </a:solidFill>
                <a:latin typeface="Verdana" charset="0"/>
                <a:ea typeface="ＭＳ Ｐゴシック" charset="0"/>
              </a:defRPr>
            </a:lvl3pPr>
            <a:lvl4pPr marL="1733337" indent="-247620" eaLnBrk="0" hangingPunct="0">
              <a:defRPr sz="1300">
                <a:solidFill>
                  <a:schemeClr val="tx1"/>
                </a:solidFill>
                <a:latin typeface="Verdana" charset="0"/>
                <a:ea typeface="ＭＳ Ｐゴシック" charset="0"/>
              </a:defRPr>
            </a:lvl4pPr>
            <a:lvl5pPr marL="2228576" indent="-247620" eaLnBrk="0" hangingPunct="0">
              <a:defRPr sz="1300">
                <a:solidFill>
                  <a:schemeClr val="tx1"/>
                </a:solidFill>
                <a:latin typeface="Verdana" charset="0"/>
                <a:ea typeface="ＭＳ Ｐゴシック" charset="0"/>
              </a:defRPr>
            </a:lvl5pPr>
            <a:lvl6pPr marL="2723815" indent="-247620" eaLnBrk="0" fontAlgn="base" hangingPunct="0">
              <a:spcBef>
                <a:spcPct val="0"/>
              </a:spcBef>
              <a:spcAft>
                <a:spcPct val="0"/>
              </a:spcAft>
              <a:defRPr sz="1300">
                <a:solidFill>
                  <a:schemeClr val="tx1"/>
                </a:solidFill>
                <a:latin typeface="Verdana" charset="0"/>
                <a:ea typeface="ＭＳ Ｐゴシック" charset="0"/>
              </a:defRPr>
            </a:lvl6pPr>
            <a:lvl7pPr marL="3219054" indent="-247620" eaLnBrk="0" fontAlgn="base" hangingPunct="0">
              <a:spcBef>
                <a:spcPct val="0"/>
              </a:spcBef>
              <a:spcAft>
                <a:spcPct val="0"/>
              </a:spcAft>
              <a:defRPr sz="1300">
                <a:solidFill>
                  <a:schemeClr val="tx1"/>
                </a:solidFill>
                <a:latin typeface="Verdana" charset="0"/>
                <a:ea typeface="ＭＳ Ｐゴシック" charset="0"/>
              </a:defRPr>
            </a:lvl7pPr>
            <a:lvl8pPr marL="3714293" indent="-247620" eaLnBrk="0" fontAlgn="base" hangingPunct="0">
              <a:spcBef>
                <a:spcPct val="0"/>
              </a:spcBef>
              <a:spcAft>
                <a:spcPct val="0"/>
              </a:spcAft>
              <a:defRPr sz="1300">
                <a:solidFill>
                  <a:schemeClr val="tx1"/>
                </a:solidFill>
                <a:latin typeface="Verdana" charset="0"/>
                <a:ea typeface="ＭＳ Ｐゴシック" charset="0"/>
              </a:defRPr>
            </a:lvl8pPr>
            <a:lvl9pPr marL="4209532" indent="-247620" eaLnBrk="0" fontAlgn="base" hangingPunct="0">
              <a:spcBef>
                <a:spcPct val="0"/>
              </a:spcBef>
              <a:spcAft>
                <a:spcPct val="0"/>
              </a:spcAft>
              <a:defRPr sz="1300">
                <a:solidFill>
                  <a:schemeClr val="tx1"/>
                </a:solidFill>
                <a:latin typeface="Verdana" charset="0"/>
                <a:ea typeface="ＭＳ Ｐゴシック" charset="0"/>
              </a:defRPr>
            </a:lvl9pPr>
          </a:lstStyle>
          <a:p>
            <a:pPr eaLnBrk="1" hangingPunct="1">
              <a:defRPr/>
            </a:pPr>
            <a:fld id="{C60F4FEE-5353-6940-A8E3-17FAB2F5BFF2}" type="slidenum">
              <a:rPr lang="en-US" smtClean="0"/>
              <a:pPr eaLnBrk="1" hangingPunct="1">
                <a:defRPr/>
              </a:pPr>
              <a:t>57</a:t>
            </a:fld>
            <a:endParaRPr lang="en-US"/>
          </a:p>
        </p:txBody>
      </p:sp>
      <p:sp>
        <p:nvSpPr>
          <p:cNvPr id="430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301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p:txBody>
          <a:bodyPr/>
          <a:lstStyle>
            <a:lvl1pPr eaLnBrk="0" hangingPunct="0">
              <a:defRPr sz="1300">
                <a:solidFill>
                  <a:schemeClr val="tx1"/>
                </a:solidFill>
                <a:latin typeface="Verdana" charset="0"/>
                <a:ea typeface="ＭＳ Ｐゴシック" charset="0"/>
              </a:defRPr>
            </a:lvl1pPr>
            <a:lvl2pPr marL="804763" indent="-309524" eaLnBrk="0" hangingPunct="0">
              <a:defRPr sz="1300">
                <a:solidFill>
                  <a:schemeClr val="tx1"/>
                </a:solidFill>
                <a:latin typeface="Verdana" charset="0"/>
                <a:ea typeface="ＭＳ Ｐゴシック" charset="0"/>
              </a:defRPr>
            </a:lvl2pPr>
            <a:lvl3pPr marL="1238098" indent="-247620" eaLnBrk="0" hangingPunct="0">
              <a:defRPr sz="1300">
                <a:solidFill>
                  <a:schemeClr val="tx1"/>
                </a:solidFill>
                <a:latin typeface="Verdana" charset="0"/>
                <a:ea typeface="ＭＳ Ｐゴシック" charset="0"/>
              </a:defRPr>
            </a:lvl3pPr>
            <a:lvl4pPr marL="1733337" indent="-247620" eaLnBrk="0" hangingPunct="0">
              <a:defRPr sz="1300">
                <a:solidFill>
                  <a:schemeClr val="tx1"/>
                </a:solidFill>
                <a:latin typeface="Verdana" charset="0"/>
                <a:ea typeface="ＭＳ Ｐゴシック" charset="0"/>
              </a:defRPr>
            </a:lvl4pPr>
            <a:lvl5pPr marL="2228576" indent="-247620" eaLnBrk="0" hangingPunct="0">
              <a:defRPr sz="1300">
                <a:solidFill>
                  <a:schemeClr val="tx1"/>
                </a:solidFill>
                <a:latin typeface="Verdana" charset="0"/>
                <a:ea typeface="ＭＳ Ｐゴシック" charset="0"/>
              </a:defRPr>
            </a:lvl5pPr>
            <a:lvl6pPr marL="2723815" indent="-247620" eaLnBrk="0" fontAlgn="base" hangingPunct="0">
              <a:spcBef>
                <a:spcPct val="0"/>
              </a:spcBef>
              <a:spcAft>
                <a:spcPct val="0"/>
              </a:spcAft>
              <a:defRPr sz="1300">
                <a:solidFill>
                  <a:schemeClr val="tx1"/>
                </a:solidFill>
                <a:latin typeface="Verdana" charset="0"/>
                <a:ea typeface="ＭＳ Ｐゴシック" charset="0"/>
              </a:defRPr>
            </a:lvl6pPr>
            <a:lvl7pPr marL="3219054" indent="-247620" eaLnBrk="0" fontAlgn="base" hangingPunct="0">
              <a:spcBef>
                <a:spcPct val="0"/>
              </a:spcBef>
              <a:spcAft>
                <a:spcPct val="0"/>
              </a:spcAft>
              <a:defRPr sz="1300">
                <a:solidFill>
                  <a:schemeClr val="tx1"/>
                </a:solidFill>
                <a:latin typeface="Verdana" charset="0"/>
                <a:ea typeface="ＭＳ Ｐゴシック" charset="0"/>
              </a:defRPr>
            </a:lvl7pPr>
            <a:lvl8pPr marL="3714293" indent="-247620" eaLnBrk="0" fontAlgn="base" hangingPunct="0">
              <a:spcBef>
                <a:spcPct val="0"/>
              </a:spcBef>
              <a:spcAft>
                <a:spcPct val="0"/>
              </a:spcAft>
              <a:defRPr sz="1300">
                <a:solidFill>
                  <a:schemeClr val="tx1"/>
                </a:solidFill>
                <a:latin typeface="Verdana" charset="0"/>
                <a:ea typeface="ＭＳ Ｐゴシック" charset="0"/>
              </a:defRPr>
            </a:lvl8pPr>
            <a:lvl9pPr marL="4209532" indent="-247620" eaLnBrk="0" fontAlgn="base" hangingPunct="0">
              <a:spcBef>
                <a:spcPct val="0"/>
              </a:spcBef>
              <a:spcAft>
                <a:spcPct val="0"/>
              </a:spcAft>
              <a:defRPr sz="1300">
                <a:solidFill>
                  <a:schemeClr val="tx1"/>
                </a:solidFill>
                <a:latin typeface="Verdana" charset="0"/>
                <a:ea typeface="ＭＳ Ｐゴシック" charset="0"/>
              </a:defRPr>
            </a:lvl9pPr>
          </a:lstStyle>
          <a:p>
            <a:pPr eaLnBrk="1" hangingPunct="1">
              <a:defRPr/>
            </a:pPr>
            <a:fld id="{1B6880AF-0E6F-DA4D-A902-71A76DD2B761}" type="slidenum">
              <a:rPr lang="en-US" smtClean="0"/>
              <a:pPr eaLnBrk="1" hangingPunct="1">
                <a:defRPr/>
              </a:pPr>
              <a:t>58</a:t>
            </a:fld>
            <a:endParaRPr lang="en-US"/>
          </a:p>
        </p:txBody>
      </p:sp>
      <p:sp>
        <p:nvSpPr>
          <p:cNvPr id="4505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505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p:txBody>
          <a:bodyPr/>
          <a:lstStyle>
            <a:lvl1pPr eaLnBrk="0" hangingPunct="0">
              <a:defRPr sz="1300">
                <a:solidFill>
                  <a:schemeClr val="tx1"/>
                </a:solidFill>
                <a:latin typeface="Verdana" charset="0"/>
                <a:ea typeface="ＭＳ Ｐゴシック" charset="0"/>
              </a:defRPr>
            </a:lvl1pPr>
            <a:lvl2pPr marL="804763" indent="-309524" eaLnBrk="0" hangingPunct="0">
              <a:defRPr sz="1300">
                <a:solidFill>
                  <a:schemeClr val="tx1"/>
                </a:solidFill>
                <a:latin typeface="Verdana" charset="0"/>
                <a:ea typeface="ＭＳ Ｐゴシック" charset="0"/>
              </a:defRPr>
            </a:lvl2pPr>
            <a:lvl3pPr marL="1238098" indent="-247620" eaLnBrk="0" hangingPunct="0">
              <a:defRPr sz="1300">
                <a:solidFill>
                  <a:schemeClr val="tx1"/>
                </a:solidFill>
                <a:latin typeface="Verdana" charset="0"/>
                <a:ea typeface="ＭＳ Ｐゴシック" charset="0"/>
              </a:defRPr>
            </a:lvl3pPr>
            <a:lvl4pPr marL="1733337" indent="-247620" eaLnBrk="0" hangingPunct="0">
              <a:defRPr sz="1300">
                <a:solidFill>
                  <a:schemeClr val="tx1"/>
                </a:solidFill>
                <a:latin typeface="Verdana" charset="0"/>
                <a:ea typeface="ＭＳ Ｐゴシック" charset="0"/>
              </a:defRPr>
            </a:lvl4pPr>
            <a:lvl5pPr marL="2228576" indent="-247620" eaLnBrk="0" hangingPunct="0">
              <a:defRPr sz="1300">
                <a:solidFill>
                  <a:schemeClr val="tx1"/>
                </a:solidFill>
                <a:latin typeface="Verdana" charset="0"/>
                <a:ea typeface="ＭＳ Ｐゴシック" charset="0"/>
              </a:defRPr>
            </a:lvl5pPr>
            <a:lvl6pPr marL="2723815" indent="-247620" eaLnBrk="0" fontAlgn="base" hangingPunct="0">
              <a:spcBef>
                <a:spcPct val="0"/>
              </a:spcBef>
              <a:spcAft>
                <a:spcPct val="0"/>
              </a:spcAft>
              <a:defRPr sz="1300">
                <a:solidFill>
                  <a:schemeClr val="tx1"/>
                </a:solidFill>
                <a:latin typeface="Verdana" charset="0"/>
                <a:ea typeface="ＭＳ Ｐゴシック" charset="0"/>
              </a:defRPr>
            </a:lvl6pPr>
            <a:lvl7pPr marL="3219054" indent="-247620" eaLnBrk="0" fontAlgn="base" hangingPunct="0">
              <a:spcBef>
                <a:spcPct val="0"/>
              </a:spcBef>
              <a:spcAft>
                <a:spcPct val="0"/>
              </a:spcAft>
              <a:defRPr sz="1300">
                <a:solidFill>
                  <a:schemeClr val="tx1"/>
                </a:solidFill>
                <a:latin typeface="Verdana" charset="0"/>
                <a:ea typeface="ＭＳ Ｐゴシック" charset="0"/>
              </a:defRPr>
            </a:lvl7pPr>
            <a:lvl8pPr marL="3714293" indent="-247620" eaLnBrk="0" fontAlgn="base" hangingPunct="0">
              <a:spcBef>
                <a:spcPct val="0"/>
              </a:spcBef>
              <a:spcAft>
                <a:spcPct val="0"/>
              </a:spcAft>
              <a:defRPr sz="1300">
                <a:solidFill>
                  <a:schemeClr val="tx1"/>
                </a:solidFill>
                <a:latin typeface="Verdana" charset="0"/>
                <a:ea typeface="ＭＳ Ｐゴシック" charset="0"/>
              </a:defRPr>
            </a:lvl8pPr>
            <a:lvl9pPr marL="4209532" indent="-247620" eaLnBrk="0" fontAlgn="base" hangingPunct="0">
              <a:spcBef>
                <a:spcPct val="0"/>
              </a:spcBef>
              <a:spcAft>
                <a:spcPct val="0"/>
              </a:spcAft>
              <a:defRPr sz="1300">
                <a:solidFill>
                  <a:schemeClr val="tx1"/>
                </a:solidFill>
                <a:latin typeface="Verdana" charset="0"/>
                <a:ea typeface="ＭＳ Ｐゴシック" charset="0"/>
              </a:defRPr>
            </a:lvl9pPr>
          </a:lstStyle>
          <a:p>
            <a:pPr eaLnBrk="1" hangingPunct="1">
              <a:defRPr/>
            </a:pPr>
            <a:fld id="{3D942FFD-AA80-3941-8496-37DF602D5960}" type="slidenum">
              <a:rPr lang="en-US" smtClean="0"/>
              <a:pPr eaLnBrk="1" hangingPunct="1">
                <a:defRPr/>
              </a:pPr>
              <a:t>59</a:t>
            </a:fld>
            <a:endParaRPr lang="en-US"/>
          </a:p>
        </p:txBody>
      </p:sp>
      <p:sp>
        <p:nvSpPr>
          <p:cNvPr id="471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71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p:txBody>
          <a:bodyPr/>
          <a:lstStyle>
            <a:lvl1pPr eaLnBrk="0" hangingPunct="0">
              <a:defRPr sz="1300">
                <a:solidFill>
                  <a:schemeClr val="tx1"/>
                </a:solidFill>
                <a:latin typeface="Verdana" charset="0"/>
                <a:ea typeface="ＭＳ Ｐゴシック" charset="0"/>
              </a:defRPr>
            </a:lvl1pPr>
            <a:lvl2pPr marL="804763" indent="-309524" eaLnBrk="0" hangingPunct="0">
              <a:defRPr sz="1300">
                <a:solidFill>
                  <a:schemeClr val="tx1"/>
                </a:solidFill>
                <a:latin typeface="Verdana" charset="0"/>
                <a:ea typeface="ＭＳ Ｐゴシック" charset="0"/>
              </a:defRPr>
            </a:lvl2pPr>
            <a:lvl3pPr marL="1238098" indent="-247620" eaLnBrk="0" hangingPunct="0">
              <a:defRPr sz="1300">
                <a:solidFill>
                  <a:schemeClr val="tx1"/>
                </a:solidFill>
                <a:latin typeface="Verdana" charset="0"/>
                <a:ea typeface="ＭＳ Ｐゴシック" charset="0"/>
              </a:defRPr>
            </a:lvl3pPr>
            <a:lvl4pPr marL="1733337" indent="-247620" eaLnBrk="0" hangingPunct="0">
              <a:defRPr sz="1300">
                <a:solidFill>
                  <a:schemeClr val="tx1"/>
                </a:solidFill>
                <a:latin typeface="Verdana" charset="0"/>
                <a:ea typeface="ＭＳ Ｐゴシック" charset="0"/>
              </a:defRPr>
            </a:lvl4pPr>
            <a:lvl5pPr marL="2228576" indent="-247620" eaLnBrk="0" hangingPunct="0">
              <a:defRPr sz="1300">
                <a:solidFill>
                  <a:schemeClr val="tx1"/>
                </a:solidFill>
                <a:latin typeface="Verdana" charset="0"/>
                <a:ea typeface="ＭＳ Ｐゴシック" charset="0"/>
              </a:defRPr>
            </a:lvl5pPr>
            <a:lvl6pPr marL="2723815" indent="-247620" eaLnBrk="0" fontAlgn="base" hangingPunct="0">
              <a:spcBef>
                <a:spcPct val="0"/>
              </a:spcBef>
              <a:spcAft>
                <a:spcPct val="0"/>
              </a:spcAft>
              <a:defRPr sz="1300">
                <a:solidFill>
                  <a:schemeClr val="tx1"/>
                </a:solidFill>
                <a:latin typeface="Verdana" charset="0"/>
                <a:ea typeface="ＭＳ Ｐゴシック" charset="0"/>
              </a:defRPr>
            </a:lvl6pPr>
            <a:lvl7pPr marL="3219054" indent="-247620" eaLnBrk="0" fontAlgn="base" hangingPunct="0">
              <a:spcBef>
                <a:spcPct val="0"/>
              </a:spcBef>
              <a:spcAft>
                <a:spcPct val="0"/>
              </a:spcAft>
              <a:defRPr sz="1300">
                <a:solidFill>
                  <a:schemeClr val="tx1"/>
                </a:solidFill>
                <a:latin typeface="Verdana" charset="0"/>
                <a:ea typeface="ＭＳ Ｐゴシック" charset="0"/>
              </a:defRPr>
            </a:lvl7pPr>
            <a:lvl8pPr marL="3714293" indent="-247620" eaLnBrk="0" fontAlgn="base" hangingPunct="0">
              <a:spcBef>
                <a:spcPct val="0"/>
              </a:spcBef>
              <a:spcAft>
                <a:spcPct val="0"/>
              </a:spcAft>
              <a:defRPr sz="1300">
                <a:solidFill>
                  <a:schemeClr val="tx1"/>
                </a:solidFill>
                <a:latin typeface="Verdana" charset="0"/>
                <a:ea typeface="ＭＳ Ｐゴシック" charset="0"/>
              </a:defRPr>
            </a:lvl8pPr>
            <a:lvl9pPr marL="4209532" indent="-247620" eaLnBrk="0" fontAlgn="base" hangingPunct="0">
              <a:spcBef>
                <a:spcPct val="0"/>
              </a:spcBef>
              <a:spcAft>
                <a:spcPct val="0"/>
              </a:spcAft>
              <a:defRPr sz="1300">
                <a:solidFill>
                  <a:schemeClr val="tx1"/>
                </a:solidFill>
                <a:latin typeface="Verdana" charset="0"/>
                <a:ea typeface="ＭＳ Ｐゴシック" charset="0"/>
              </a:defRPr>
            </a:lvl9pPr>
          </a:lstStyle>
          <a:p>
            <a:pPr eaLnBrk="1" hangingPunct="1">
              <a:defRPr/>
            </a:pPr>
            <a:fld id="{2DD5F58D-7FE8-A640-9EE7-91CFFD43F328}" type="slidenum">
              <a:rPr lang="en-US" smtClean="0"/>
              <a:pPr eaLnBrk="1" hangingPunct="1">
                <a:defRPr/>
              </a:pPr>
              <a:t>60</a:t>
            </a:fld>
            <a:endParaRPr lang="en-US"/>
          </a:p>
        </p:txBody>
      </p:sp>
      <p:sp>
        <p:nvSpPr>
          <p:cNvPr id="491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915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p:txBody>
          <a:bodyPr/>
          <a:lstStyle>
            <a:lvl1pPr eaLnBrk="0" hangingPunct="0">
              <a:defRPr sz="1300">
                <a:solidFill>
                  <a:schemeClr val="tx1"/>
                </a:solidFill>
                <a:latin typeface="Verdana" charset="0"/>
                <a:ea typeface="ＭＳ Ｐゴシック" charset="0"/>
              </a:defRPr>
            </a:lvl1pPr>
            <a:lvl2pPr marL="804763" indent="-309524" eaLnBrk="0" hangingPunct="0">
              <a:defRPr sz="1300">
                <a:solidFill>
                  <a:schemeClr val="tx1"/>
                </a:solidFill>
                <a:latin typeface="Verdana" charset="0"/>
                <a:ea typeface="ＭＳ Ｐゴシック" charset="0"/>
              </a:defRPr>
            </a:lvl2pPr>
            <a:lvl3pPr marL="1238098" indent="-247620" eaLnBrk="0" hangingPunct="0">
              <a:defRPr sz="1300">
                <a:solidFill>
                  <a:schemeClr val="tx1"/>
                </a:solidFill>
                <a:latin typeface="Verdana" charset="0"/>
                <a:ea typeface="ＭＳ Ｐゴシック" charset="0"/>
              </a:defRPr>
            </a:lvl3pPr>
            <a:lvl4pPr marL="1733337" indent="-247620" eaLnBrk="0" hangingPunct="0">
              <a:defRPr sz="1300">
                <a:solidFill>
                  <a:schemeClr val="tx1"/>
                </a:solidFill>
                <a:latin typeface="Verdana" charset="0"/>
                <a:ea typeface="ＭＳ Ｐゴシック" charset="0"/>
              </a:defRPr>
            </a:lvl4pPr>
            <a:lvl5pPr marL="2228576" indent="-247620" eaLnBrk="0" hangingPunct="0">
              <a:defRPr sz="1300">
                <a:solidFill>
                  <a:schemeClr val="tx1"/>
                </a:solidFill>
                <a:latin typeface="Verdana" charset="0"/>
                <a:ea typeface="ＭＳ Ｐゴシック" charset="0"/>
              </a:defRPr>
            </a:lvl5pPr>
            <a:lvl6pPr marL="2723815" indent="-247620" eaLnBrk="0" fontAlgn="base" hangingPunct="0">
              <a:spcBef>
                <a:spcPct val="0"/>
              </a:spcBef>
              <a:spcAft>
                <a:spcPct val="0"/>
              </a:spcAft>
              <a:defRPr sz="1300">
                <a:solidFill>
                  <a:schemeClr val="tx1"/>
                </a:solidFill>
                <a:latin typeface="Verdana" charset="0"/>
                <a:ea typeface="ＭＳ Ｐゴシック" charset="0"/>
              </a:defRPr>
            </a:lvl6pPr>
            <a:lvl7pPr marL="3219054" indent="-247620" eaLnBrk="0" fontAlgn="base" hangingPunct="0">
              <a:spcBef>
                <a:spcPct val="0"/>
              </a:spcBef>
              <a:spcAft>
                <a:spcPct val="0"/>
              </a:spcAft>
              <a:defRPr sz="1300">
                <a:solidFill>
                  <a:schemeClr val="tx1"/>
                </a:solidFill>
                <a:latin typeface="Verdana" charset="0"/>
                <a:ea typeface="ＭＳ Ｐゴシック" charset="0"/>
              </a:defRPr>
            </a:lvl7pPr>
            <a:lvl8pPr marL="3714293" indent="-247620" eaLnBrk="0" fontAlgn="base" hangingPunct="0">
              <a:spcBef>
                <a:spcPct val="0"/>
              </a:spcBef>
              <a:spcAft>
                <a:spcPct val="0"/>
              </a:spcAft>
              <a:defRPr sz="1300">
                <a:solidFill>
                  <a:schemeClr val="tx1"/>
                </a:solidFill>
                <a:latin typeface="Verdana" charset="0"/>
                <a:ea typeface="ＭＳ Ｐゴシック" charset="0"/>
              </a:defRPr>
            </a:lvl8pPr>
            <a:lvl9pPr marL="4209532" indent="-247620" eaLnBrk="0" fontAlgn="base" hangingPunct="0">
              <a:spcBef>
                <a:spcPct val="0"/>
              </a:spcBef>
              <a:spcAft>
                <a:spcPct val="0"/>
              </a:spcAft>
              <a:defRPr sz="1300">
                <a:solidFill>
                  <a:schemeClr val="tx1"/>
                </a:solidFill>
                <a:latin typeface="Verdana" charset="0"/>
                <a:ea typeface="ＭＳ Ｐゴシック" charset="0"/>
              </a:defRPr>
            </a:lvl9pPr>
          </a:lstStyle>
          <a:p>
            <a:pPr eaLnBrk="1" hangingPunct="1">
              <a:defRPr/>
            </a:pPr>
            <a:fld id="{73756A36-5496-0C4E-8271-2ADC004584BC}" type="slidenum">
              <a:rPr lang="en-US" smtClean="0"/>
              <a:pPr eaLnBrk="1" hangingPunct="1">
                <a:defRPr/>
              </a:pPr>
              <a:t>61</a:t>
            </a:fld>
            <a:endParaRPr lang="en-US"/>
          </a:p>
        </p:txBody>
      </p:sp>
      <p:sp>
        <p:nvSpPr>
          <p:cNvPr id="5325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325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p:txBody>
          <a:bodyPr/>
          <a:lstStyle>
            <a:lvl1pPr eaLnBrk="0" hangingPunct="0">
              <a:defRPr sz="1300">
                <a:solidFill>
                  <a:schemeClr val="tx1"/>
                </a:solidFill>
                <a:latin typeface="Verdana" charset="0"/>
                <a:ea typeface="ＭＳ Ｐゴシック" charset="0"/>
              </a:defRPr>
            </a:lvl1pPr>
            <a:lvl2pPr marL="804763" indent="-309524" eaLnBrk="0" hangingPunct="0">
              <a:defRPr sz="1300">
                <a:solidFill>
                  <a:schemeClr val="tx1"/>
                </a:solidFill>
                <a:latin typeface="Verdana" charset="0"/>
                <a:ea typeface="ＭＳ Ｐゴシック" charset="0"/>
              </a:defRPr>
            </a:lvl2pPr>
            <a:lvl3pPr marL="1238098" indent="-247620" eaLnBrk="0" hangingPunct="0">
              <a:defRPr sz="1300">
                <a:solidFill>
                  <a:schemeClr val="tx1"/>
                </a:solidFill>
                <a:latin typeface="Verdana" charset="0"/>
                <a:ea typeface="ＭＳ Ｐゴシック" charset="0"/>
              </a:defRPr>
            </a:lvl3pPr>
            <a:lvl4pPr marL="1733337" indent="-247620" eaLnBrk="0" hangingPunct="0">
              <a:defRPr sz="1300">
                <a:solidFill>
                  <a:schemeClr val="tx1"/>
                </a:solidFill>
                <a:latin typeface="Verdana" charset="0"/>
                <a:ea typeface="ＭＳ Ｐゴシック" charset="0"/>
              </a:defRPr>
            </a:lvl4pPr>
            <a:lvl5pPr marL="2228576" indent="-247620" eaLnBrk="0" hangingPunct="0">
              <a:defRPr sz="1300">
                <a:solidFill>
                  <a:schemeClr val="tx1"/>
                </a:solidFill>
                <a:latin typeface="Verdana" charset="0"/>
                <a:ea typeface="ＭＳ Ｐゴシック" charset="0"/>
              </a:defRPr>
            </a:lvl5pPr>
            <a:lvl6pPr marL="2723815" indent="-247620" eaLnBrk="0" fontAlgn="base" hangingPunct="0">
              <a:spcBef>
                <a:spcPct val="0"/>
              </a:spcBef>
              <a:spcAft>
                <a:spcPct val="0"/>
              </a:spcAft>
              <a:defRPr sz="1300">
                <a:solidFill>
                  <a:schemeClr val="tx1"/>
                </a:solidFill>
                <a:latin typeface="Verdana" charset="0"/>
                <a:ea typeface="ＭＳ Ｐゴシック" charset="0"/>
              </a:defRPr>
            </a:lvl6pPr>
            <a:lvl7pPr marL="3219054" indent="-247620" eaLnBrk="0" fontAlgn="base" hangingPunct="0">
              <a:spcBef>
                <a:spcPct val="0"/>
              </a:spcBef>
              <a:spcAft>
                <a:spcPct val="0"/>
              </a:spcAft>
              <a:defRPr sz="1300">
                <a:solidFill>
                  <a:schemeClr val="tx1"/>
                </a:solidFill>
                <a:latin typeface="Verdana" charset="0"/>
                <a:ea typeface="ＭＳ Ｐゴシック" charset="0"/>
              </a:defRPr>
            </a:lvl7pPr>
            <a:lvl8pPr marL="3714293" indent="-247620" eaLnBrk="0" fontAlgn="base" hangingPunct="0">
              <a:spcBef>
                <a:spcPct val="0"/>
              </a:spcBef>
              <a:spcAft>
                <a:spcPct val="0"/>
              </a:spcAft>
              <a:defRPr sz="1300">
                <a:solidFill>
                  <a:schemeClr val="tx1"/>
                </a:solidFill>
                <a:latin typeface="Verdana" charset="0"/>
                <a:ea typeface="ＭＳ Ｐゴシック" charset="0"/>
              </a:defRPr>
            </a:lvl8pPr>
            <a:lvl9pPr marL="4209532" indent="-247620" eaLnBrk="0" fontAlgn="base" hangingPunct="0">
              <a:spcBef>
                <a:spcPct val="0"/>
              </a:spcBef>
              <a:spcAft>
                <a:spcPct val="0"/>
              </a:spcAft>
              <a:defRPr sz="1300">
                <a:solidFill>
                  <a:schemeClr val="tx1"/>
                </a:solidFill>
                <a:latin typeface="Verdana" charset="0"/>
                <a:ea typeface="ＭＳ Ｐゴシック" charset="0"/>
              </a:defRPr>
            </a:lvl9pPr>
          </a:lstStyle>
          <a:p>
            <a:pPr eaLnBrk="1" hangingPunct="1">
              <a:defRPr/>
            </a:pPr>
            <a:fld id="{B1EEA51F-AE71-7340-91BA-639FB0A0D904}" type="slidenum">
              <a:rPr lang="en-US" smtClean="0"/>
              <a:pPr eaLnBrk="1" hangingPunct="1">
                <a:defRPr/>
              </a:pPr>
              <a:t>62</a:t>
            </a:fld>
            <a:endParaRPr lang="en-US"/>
          </a:p>
        </p:txBody>
      </p:sp>
      <p:sp>
        <p:nvSpPr>
          <p:cNvPr id="552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52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p:txBody>
          <a:bodyPr/>
          <a:lstStyle>
            <a:lvl1pPr eaLnBrk="0" hangingPunct="0">
              <a:defRPr sz="1300">
                <a:solidFill>
                  <a:schemeClr val="tx1"/>
                </a:solidFill>
                <a:latin typeface="Verdana" charset="0"/>
                <a:ea typeface="ＭＳ Ｐゴシック" charset="0"/>
              </a:defRPr>
            </a:lvl1pPr>
            <a:lvl2pPr marL="804763" indent="-309524" eaLnBrk="0" hangingPunct="0">
              <a:defRPr sz="1300">
                <a:solidFill>
                  <a:schemeClr val="tx1"/>
                </a:solidFill>
                <a:latin typeface="Verdana" charset="0"/>
                <a:ea typeface="ＭＳ Ｐゴシック" charset="0"/>
              </a:defRPr>
            </a:lvl2pPr>
            <a:lvl3pPr marL="1238098" indent="-247620" eaLnBrk="0" hangingPunct="0">
              <a:defRPr sz="1300">
                <a:solidFill>
                  <a:schemeClr val="tx1"/>
                </a:solidFill>
                <a:latin typeface="Verdana" charset="0"/>
                <a:ea typeface="ＭＳ Ｐゴシック" charset="0"/>
              </a:defRPr>
            </a:lvl3pPr>
            <a:lvl4pPr marL="1733337" indent="-247620" eaLnBrk="0" hangingPunct="0">
              <a:defRPr sz="1300">
                <a:solidFill>
                  <a:schemeClr val="tx1"/>
                </a:solidFill>
                <a:latin typeface="Verdana" charset="0"/>
                <a:ea typeface="ＭＳ Ｐゴシック" charset="0"/>
              </a:defRPr>
            </a:lvl4pPr>
            <a:lvl5pPr marL="2228576" indent="-247620" eaLnBrk="0" hangingPunct="0">
              <a:defRPr sz="1300">
                <a:solidFill>
                  <a:schemeClr val="tx1"/>
                </a:solidFill>
                <a:latin typeface="Verdana" charset="0"/>
                <a:ea typeface="ＭＳ Ｐゴシック" charset="0"/>
              </a:defRPr>
            </a:lvl5pPr>
            <a:lvl6pPr marL="2723815" indent="-247620" eaLnBrk="0" fontAlgn="base" hangingPunct="0">
              <a:spcBef>
                <a:spcPct val="0"/>
              </a:spcBef>
              <a:spcAft>
                <a:spcPct val="0"/>
              </a:spcAft>
              <a:defRPr sz="1300">
                <a:solidFill>
                  <a:schemeClr val="tx1"/>
                </a:solidFill>
                <a:latin typeface="Verdana" charset="0"/>
                <a:ea typeface="ＭＳ Ｐゴシック" charset="0"/>
              </a:defRPr>
            </a:lvl6pPr>
            <a:lvl7pPr marL="3219054" indent="-247620" eaLnBrk="0" fontAlgn="base" hangingPunct="0">
              <a:spcBef>
                <a:spcPct val="0"/>
              </a:spcBef>
              <a:spcAft>
                <a:spcPct val="0"/>
              </a:spcAft>
              <a:defRPr sz="1300">
                <a:solidFill>
                  <a:schemeClr val="tx1"/>
                </a:solidFill>
                <a:latin typeface="Verdana" charset="0"/>
                <a:ea typeface="ＭＳ Ｐゴシック" charset="0"/>
              </a:defRPr>
            </a:lvl7pPr>
            <a:lvl8pPr marL="3714293" indent="-247620" eaLnBrk="0" fontAlgn="base" hangingPunct="0">
              <a:spcBef>
                <a:spcPct val="0"/>
              </a:spcBef>
              <a:spcAft>
                <a:spcPct val="0"/>
              </a:spcAft>
              <a:defRPr sz="1300">
                <a:solidFill>
                  <a:schemeClr val="tx1"/>
                </a:solidFill>
                <a:latin typeface="Verdana" charset="0"/>
                <a:ea typeface="ＭＳ Ｐゴシック" charset="0"/>
              </a:defRPr>
            </a:lvl8pPr>
            <a:lvl9pPr marL="4209532" indent="-247620" eaLnBrk="0" fontAlgn="base" hangingPunct="0">
              <a:spcBef>
                <a:spcPct val="0"/>
              </a:spcBef>
              <a:spcAft>
                <a:spcPct val="0"/>
              </a:spcAft>
              <a:defRPr sz="1300">
                <a:solidFill>
                  <a:schemeClr val="tx1"/>
                </a:solidFill>
                <a:latin typeface="Verdana" charset="0"/>
                <a:ea typeface="ＭＳ Ｐゴシック" charset="0"/>
              </a:defRPr>
            </a:lvl9pPr>
          </a:lstStyle>
          <a:p>
            <a:pPr eaLnBrk="1" hangingPunct="1">
              <a:defRPr/>
            </a:pPr>
            <a:fld id="{48AA5019-A492-E245-8D0E-D693F95DE8FA}" type="slidenum">
              <a:rPr lang="en-US" smtClean="0"/>
              <a:pPr eaLnBrk="1" hangingPunct="1">
                <a:defRPr/>
              </a:pPr>
              <a:t>63</a:t>
            </a:fld>
            <a:endParaRPr lang="en-US"/>
          </a:p>
        </p:txBody>
      </p:sp>
      <p:sp>
        <p:nvSpPr>
          <p:cNvPr id="573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73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p:txBody>
          <a:bodyPr/>
          <a:lstStyle>
            <a:lvl1pPr eaLnBrk="0" hangingPunct="0">
              <a:defRPr sz="1300">
                <a:solidFill>
                  <a:schemeClr val="tx1"/>
                </a:solidFill>
                <a:latin typeface="Verdana" charset="0"/>
                <a:ea typeface="ＭＳ Ｐゴシック" charset="0"/>
              </a:defRPr>
            </a:lvl1pPr>
            <a:lvl2pPr marL="804763" indent="-309524" eaLnBrk="0" hangingPunct="0">
              <a:defRPr sz="1300">
                <a:solidFill>
                  <a:schemeClr val="tx1"/>
                </a:solidFill>
                <a:latin typeface="Verdana" charset="0"/>
                <a:ea typeface="ＭＳ Ｐゴシック" charset="0"/>
              </a:defRPr>
            </a:lvl2pPr>
            <a:lvl3pPr marL="1238098" indent="-247620" eaLnBrk="0" hangingPunct="0">
              <a:defRPr sz="1300">
                <a:solidFill>
                  <a:schemeClr val="tx1"/>
                </a:solidFill>
                <a:latin typeface="Verdana" charset="0"/>
                <a:ea typeface="ＭＳ Ｐゴシック" charset="0"/>
              </a:defRPr>
            </a:lvl3pPr>
            <a:lvl4pPr marL="1733337" indent="-247620" eaLnBrk="0" hangingPunct="0">
              <a:defRPr sz="1300">
                <a:solidFill>
                  <a:schemeClr val="tx1"/>
                </a:solidFill>
                <a:latin typeface="Verdana" charset="0"/>
                <a:ea typeface="ＭＳ Ｐゴシック" charset="0"/>
              </a:defRPr>
            </a:lvl4pPr>
            <a:lvl5pPr marL="2228576" indent="-247620" eaLnBrk="0" hangingPunct="0">
              <a:defRPr sz="1300">
                <a:solidFill>
                  <a:schemeClr val="tx1"/>
                </a:solidFill>
                <a:latin typeface="Verdana" charset="0"/>
                <a:ea typeface="ＭＳ Ｐゴシック" charset="0"/>
              </a:defRPr>
            </a:lvl5pPr>
            <a:lvl6pPr marL="2723815" indent="-247620" eaLnBrk="0" fontAlgn="base" hangingPunct="0">
              <a:spcBef>
                <a:spcPct val="0"/>
              </a:spcBef>
              <a:spcAft>
                <a:spcPct val="0"/>
              </a:spcAft>
              <a:defRPr sz="1300">
                <a:solidFill>
                  <a:schemeClr val="tx1"/>
                </a:solidFill>
                <a:latin typeface="Verdana" charset="0"/>
                <a:ea typeface="ＭＳ Ｐゴシック" charset="0"/>
              </a:defRPr>
            </a:lvl6pPr>
            <a:lvl7pPr marL="3219054" indent="-247620" eaLnBrk="0" fontAlgn="base" hangingPunct="0">
              <a:spcBef>
                <a:spcPct val="0"/>
              </a:spcBef>
              <a:spcAft>
                <a:spcPct val="0"/>
              </a:spcAft>
              <a:defRPr sz="1300">
                <a:solidFill>
                  <a:schemeClr val="tx1"/>
                </a:solidFill>
                <a:latin typeface="Verdana" charset="0"/>
                <a:ea typeface="ＭＳ Ｐゴシック" charset="0"/>
              </a:defRPr>
            </a:lvl7pPr>
            <a:lvl8pPr marL="3714293" indent="-247620" eaLnBrk="0" fontAlgn="base" hangingPunct="0">
              <a:spcBef>
                <a:spcPct val="0"/>
              </a:spcBef>
              <a:spcAft>
                <a:spcPct val="0"/>
              </a:spcAft>
              <a:defRPr sz="1300">
                <a:solidFill>
                  <a:schemeClr val="tx1"/>
                </a:solidFill>
                <a:latin typeface="Verdana" charset="0"/>
                <a:ea typeface="ＭＳ Ｐゴシック" charset="0"/>
              </a:defRPr>
            </a:lvl8pPr>
            <a:lvl9pPr marL="4209532" indent="-247620" eaLnBrk="0" fontAlgn="base" hangingPunct="0">
              <a:spcBef>
                <a:spcPct val="0"/>
              </a:spcBef>
              <a:spcAft>
                <a:spcPct val="0"/>
              </a:spcAft>
              <a:defRPr sz="1300">
                <a:solidFill>
                  <a:schemeClr val="tx1"/>
                </a:solidFill>
                <a:latin typeface="Verdana" charset="0"/>
                <a:ea typeface="ＭＳ Ｐゴシック" charset="0"/>
              </a:defRPr>
            </a:lvl9pPr>
          </a:lstStyle>
          <a:p>
            <a:pPr eaLnBrk="1" hangingPunct="1">
              <a:defRPr/>
            </a:pPr>
            <a:fld id="{1480AB0D-C515-A546-A598-ADEE90708A90}" type="slidenum">
              <a:rPr lang="en-US" smtClean="0"/>
              <a:pPr eaLnBrk="1" hangingPunct="1">
                <a:defRPr/>
              </a:pPr>
              <a:t>64</a:t>
            </a:fld>
            <a:endParaRPr lang="en-US"/>
          </a:p>
        </p:txBody>
      </p:sp>
      <p:sp>
        <p:nvSpPr>
          <p:cNvPr id="593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93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endParaRPr lang="en-GB"/>
          </a:p>
        </p:txBody>
      </p:sp>
    </p:spTree>
    <p:extLst>
      <p:ext uri="{BB962C8B-B14F-4D97-AF65-F5344CB8AC3E}">
        <p14:creationId xmlns:p14="http://schemas.microsoft.com/office/powerpoint/2010/main" val="419184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p:txBody>
          <a:bodyPr/>
          <a:lstStyle>
            <a:lvl1pPr eaLnBrk="0" hangingPunct="0">
              <a:defRPr sz="1300">
                <a:solidFill>
                  <a:schemeClr val="tx1"/>
                </a:solidFill>
                <a:latin typeface="Verdana" charset="0"/>
                <a:ea typeface="ＭＳ Ｐゴシック" charset="0"/>
              </a:defRPr>
            </a:lvl1pPr>
            <a:lvl2pPr marL="804763" indent="-309524" eaLnBrk="0" hangingPunct="0">
              <a:defRPr sz="1300">
                <a:solidFill>
                  <a:schemeClr val="tx1"/>
                </a:solidFill>
                <a:latin typeface="Verdana" charset="0"/>
                <a:ea typeface="ＭＳ Ｐゴシック" charset="0"/>
              </a:defRPr>
            </a:lvl2pPr>
            <a:lvl3pPr marL="1238098" indent="-247620" eaLnBrk="0" hangingPunct="0">
              <a:defRPr sz="1300">
                <a:solidFill>
                  <a:schemeClr val="tx1"/>
                </a:solidFill>
                <a:latin typeface="Verdana" charset="0"/>
                <a:ea typeface="ＭＳ Ｐゴシック" charset="0"/>
              </a:defRPr>
            </a:lvl3pPr>
            <a:lvl4pPr marL="1733337" indent="-247620" eaLnBrk="0" hangingPunct="0">
              <a:defRPr sz="1300">
                <a:solidFill>
                  <a:schemeClr val="tx1"/>
                </a:solidFill>
                <a:latin typeface="Verdana" charset="0"/>
                <a:ea typeface="ＭＳ Ｐゴシック" charset="0"/>
              </a:defRPr>
            </a:lvl4pPr>
            <a:lvl5pPr marL="2228576" indent="-247620" eaLnBrk="0" hangingPunct="0">
              <a:defRPr sz="1300">
                <a:solidFill>
                  <a:schemeClr val="tx1"/>
                </a:solidFill>
                <a:latin typeface="Verdana" charset="0"/>
                <a:ea typeface="ＭＳ Ｐゴシック" charset="0"/>
              </a:defRPr>
            </a:lvl5pPr>
            <a:lvl6pPr marL="2723815" indent="-247620" eaLnBrk="0" fontAlgn="base" hangingPunct="0">
              <a:spcBef>
                <a:spcPct val="0"/>
              </a:spcBef>
              <a:spcAft>
                <a:spcPct val="0"/>
              </a:spcAft>
              <a:defRPr sz="1300">
                <a:solidFill>
                  <a:schemeClr val="tx1"/>
                </a:solidFill>
                <a:latin typeface="Verdana" charset="0"/>
                <a:ea typeface="ＭＳ Ｐゴシック" charset="0"/>
              </a:defRPr>
            </a:lvl6pPr>
            <a:lvl7pPr marL="3219054" indent="-247620" eaLnBrk="0" fontAlgn="base" hangingPunct="0">
              <a:spcBef>
                <a:spcPct val="0"/>
              </a:spcBef>
              <a:spcAft>
                <a:spcPct val="0"/>
              </a:spcAft>
              <a:defRPr sz="1300">
                <a:solidFill>
                  <a:schemeClr val="tx1"/>
                </a:solidFill>
                <a:latin typeface="Verdana" charset="0"/>
                <a:ea typeface="ＭＳ Ｐゴシック" charset="0"/>
              </a:defRPr>
            </a:lvl7pPr>
            <a:lvl8pPr marL="3714293" indent="-247620" eaLnBrk="0" fontAlgn="base" hangingPunct="0">
              <a:spcBef>
                <a:spcPct val="0"/>
              </a:spcBef>
              <a:spcAft>
                <a:spcPct val="0"/>
              </a:spcAft>
              <a:defRPr sz="1300">
                <a:solidFill>
                  <a:schemeClr val="tx1"/>
                </a:solidFill>
                <a:latin typeface="Verdana" charset="0"/>
                <a:ea typeface="ＭＳ Ｐゴシック" charset="0"/>
              </a:defRPr>
            </a:lvl8pPr>
            <a:lvl9pPr marL="4209532" indent="-247620" eaLnBrk="0" fontAlgn="base" hangingPunct="0">
              <a:spcBef>
                <a:spcPct val="0"/>
              </a:spcBef>
              <a:spcAft>
                <a:spcPct val="0"/>
              </a:spcAft>
              <a:defRPr sz="1300">
                <a:solidFill>
                  <a:schemeClr val="tx1"/>
                </a:solidFill>
                <a:latin typeface="Verdana" charset="0"/>
                <a:ea typeface="ＭＳ Ｐゴシック" charset="0"/>
              </a:defRPr>
            </a:lvl9pPr>
          </a:lstStyle>
          <a:p>
            <a:pPr eaLnBrk="1" hangingPunct="1">
              <a:defRPr/>
            </a:pPr>
            <a:fld id="{E15D4547-EA4C-6844-9268-DBD7D91388A8}" type="slidenum">
              <a:rPr lang="en-US" smtClean="0"/>
              <a:pPr eaLnBrk="1" hangingPunct="1">
                <a:defRPr/>
              </a:pPr>
              <a:t>65</a:t>
            </a:fld>
            <a:endParaRPr lang="en-US"/>
          </a:p>
        </p:txBody>
      </p:sp>
      <p:sp>
        <p:nvSpPr>
          <p:cNvPr id="6144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144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p:txBody>
          <a:bodyPr/>
          <a:lstStyle>
            <a:lvl1pPr eaLnBrk="0" hangingPunct="0">
              <a:defRPr sz="1300">
                <a:solidFill>
                  <a:schemeClr val="tx1"/>
                </a:solidFill>
                <a:latin typeface="Verdana" charset="0"/>
                <a:ea typeface="ＭＳ Ｐゴシック" charset="0"/>
              </a:defRPr>
            </a:lvl1pPr>
            <a:lvl2pPr marL="804763" indent="-309524" eaLnBrk="0" hangingPunct="0">
              <a:defRPr sz="1300">
                <a:solidFill>
                  <a:schemeClr val="tx1"/>
                </a:solidFill>
                <a:latin typeface="Verdana" charset="0"/>
                <a:ea typeface="ＭＳ Ｐゴシック" charset="0"/>
              </a:defRPr>
            </a:lvl2pPr>
            <a:lvl3pPr marL="1238098" indent="-247620" eaLnBrk="0" hangingPunct="0">
              <a:defRPr sz="1300">
                <a:solidFill>
                  <a:schemeClr val="tx1"/>
                </a:solidFill>
                <a:latin typeface="Verdana" charset="0"/>
                <a:ea typeface="ＭＳ Ｐゴシック" charset="0"/>
              </a:defRPr>
            </a:lvl3pPr>
            <a:lvl4pPr marL="1733337" indent="-247620" eaLnBrk="0" hangingPunct="0">
              <a:defRPr sz="1300">
                <a:solidFill>
                  <a:schemeClr val="tx1"/>
                </a:solidFill>
                <a:latin typeface="Verdana" charset="0"/>
                <a:ea typeface="ＭＳ Ｐゴシック" charset="0"/>
              </a:defRPr>
            </a:lvl4pPr>
            <a:lvl5pPr marL="2228576" indent="-247620" eaLnBrk="0" hangingPunct="0">
              <a:defRPr sz="1300">
                <a:solidFill>
                  <a:schemeClr val="tx1"/>
                </a:solidFill>
                <a:latin typeface="Verdana" charset="0"/>
                <a:ea typeface="ＭＳ Ｐゴシック" charset="0"/>
              </a:defRPr>
            </a:lvl5pPr>
            <a:lvl6pPr marL="2723815" indent="-247620" eaLnBrk="0" fontAlgn="base" hangingPunct="0">
              <a:spcBef>
                <a:spcPct val="0"/>
              </a:spcBef>
              <a:spcAft>
                <a:spcPct val="0"/>
              </a:spcAft>
              <a:defRPr sz="1300">
                <a:solidFill>
                  <a:schemeClr val="tx1"/>
                </a:solidFill>
                <a:latin typeface="Verdana" charset="0"/>
                <a:ea typeface="ＭＳ Ｐゴシック" charset="0"/>
              </a:defRPr>
            </a:lvl6pPr>
            <a:lvl7pPr marL="3219054" indent="-247620" eaLnBrk="0" fontAlgn="base" hangingPunct="0">
              <a:spcBef>
                <a:spcPct val="0"/>
              </a:spcBef>
              <a:spcAft>
                <a:spcPct val="0"/>
              </a:spcAft>
              <a:defRPr sz="1300">
                <a:solidFill>
                  <a:schemeClr val="tx1"/>
                </a:solidFill>
                <a:latin typeface="Verdana" charset="0"/>
                <a:ea typeface="ＭＳ Ｐゴシック" charset="0"/>
              </a:defRPr>
            </a:lvl7pPr>
            <a:lvl8pPr marL="3714293" indent="-247620" eaLnBrk="0" fontAlgn="base" hangingPunct="0">
              <a:spcBef>
                <a:spcPct val="0"/>
              </a:spcBef>
              <a:spcAft>
                <a:spcPct val="0"/>
              </a:spcAft>
              <a:defRPr sz="1300">
                <a:solidFill>
                  <a:schemeClr val="tx1"/>
                </a:solidFill>
                <a:latin typeface="Verdana" charset="0"/>
                <a:ea typeface="ＭＳ Ｐゴシック" charset="0"/>
              </a:defRPr>
            </a:lvl8pPr>
            <a:lvl9pPr marL="4209532" indent="-247620" eaLnBrk="0" fontAlgn="base" hangingPunct="0">
              <a:spcBef>
                <a:spcPct val="0"/>
              </a:spcBef>
              <a:spcAft>
                <a:spcPct val="0"/>
              </a:spcAft>
              <a:defRPr sz="1300">
                <a:solidFill>
                  <a:schemeClr val="tx1"/>
                </a:solidFill>
                <a:latin typeface="Verdana" charset="0"/>
                <a:ea typeface="ＭＳ Ｐゴシック" charset="0"/>
              </a:defRPr>
            </a:lvl9pPr>
          </a:lstStyle>
          <a:p>
            <a:pPr eaLnBrk="1" hangingPunct="1">
              <a:defRPr/>
            </a:pPr>
            <a:fld id="{53873D7B-84E2-C74A-9B89-41870597C8B2}" type="slidenum">
              <a:rPr lang="en-US" smtClean="0"/>
              <a:pPr eaLnBrk="1" hangingPunct="1">
                <a:defRPr/>
              </a:pPr>
              <a:t>66</a:t>
            </a:fld>
            <a:endParaRPr lang="en-US"/>
          </a:p>
        </p:txBody>
      </p:sp>
      <p:sp>
        <p:nvSpPr>
          <p:cNvPr id="655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553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p:txBody>
          <a:bodyPr/>
          <a:lstStyle>
            <a:lvl1pPr eaLnBrk="0" hangingPunct="0">
              <a:defRPr sz="1300">
                <a:solidFill>
                  <a:schemeClr val="tx1"/>
                </a:solidFill>
                <a:latin typeface="Verdana" charset="0"/>
                <a:ea typeface="ＭＳ Ｐゴシック" charset="0"/>
              </a:defRPr>
            </a:lvl1pPr>
            <a:lvl2pPr marL="804763" indent="-309524" eaLnBrk="0" hangingPunct="0">
              <a:defRPr sz="1300">
                <a:solidFill>
                  <a:schemeClr val="tx1"/>
                </a:solidFill>
                <a:latin typeface="Verdana" charset="0"/>
                <a:ea typeface="ＭＳ Ｐゴシック" charset="0"/>
              </a:defRPr>
            </a:lvl2pPr>
            <a:lvl3pPr marL="1238098" indent="-247620" eaLnBrk="0" hangingPunct="0">
              <a:defRPr sz="1300">
                <a:solidFill>
                  <a:schemeClr val="tx1"/>
                </a:solidFill>
                <a:latin typeface="Verdana" charset="0"/>
                <a:ea typeface="ＭＳ Ｐゴシック" charset="0"/>
              </a:defRPr>
            </a:lvl3pPr>
            <a:lvl4pPr marL="1733337" indent="-247620" eaLnBrk="0" hangingPunct="0">
              <a:defRPr sz="1300">
                <a:solidFill>
                  <a:schemeClr val="tx1"/>
                </a:solidFill>
                <a:latin typeface="Verdana" charset="0"/>
                <a:ea typeface="ＭＳ Ｐゴシック" charset="0"/>
              </a:defRPr>
            </a:lvl4pPr>
            <a:lvl5pPr marL="2228576" indent="-247620" eaLnBrk="0" hangingPunct="0">
              <a:defRPr sz="1300">
                <a:solidFill>
                  <a:schemeClr val="tx1"/>
                </a:solidFill>
                <a:latin typeface="Verdana" charset="0"/>
                <a:ea typeface="ＭＳ Ｐゴシック" charset="0"/>
              </a:defRPr>
            </a:lvl5pPr>
            <a:lvl6pPr marL="2723815" indent="-247620" eaLnBrk="0" fontAlgn="base" hangingPunct="0">
              <a:spcBef>
                <a:spcPct val="0"/>
              </a:spcBef>
              <a:spcAft>
                <a:spcPct val="0"/>
              </a:spcAft>
              <a:defRPr sz="1300">
                <a:solidFill>
                  <a:schemeClr val="tx1"/>
                </a:solidFill>
                <a:latin typeface="Verdana" charset="0"/>
                <a:ea typeface="ＭＳ Ｐゴシック" charset="0"/>
              </a:defRPr>
            </a:lvl6pPr>
            <a:lvl7pPr marL="3219054" indent="-247620" eaLnBrk="0" fontAlgn="base" hangingPunct="0">
              <a:spcBef>
                <a:spcPct val="0"/>
              </a:spcBef>
              <a:spcAft>
                <a:spcPct val="0"/>
              </a:spcAft>
              <a:defRPr sz="1300">
                <a:solidFill>
                  <a:schemeClr val="tx1"/>
                </a:solidFill>
                <a:latin typeface="Verdana" charset="0"/>
                <a:ea typeface="ＭＳ Ｐゴシック" charset="0"/>
              </a:defRPr>
            </a:lvl7pPr>
            <a:lvl8pPr marL="3714293" indent="-247620" eaLnBrk="0" fontAlgn="base" hangingPunct="0">
              <a:spcBef>
                <a:spcPct val="0"/>
              </a:spcBef>
              <a:spcAft>
                <a:spcPct val="0"/>
              </a:spcAft>
              <a:defRPr sz="1300">
                <a:solidFill>
                  <a:schemeClr val="tx1"/>
                </a:solidFill>
                <a:latin typeface="Verdana" charset="0"/>
                <a:ea typeface="ＭＳ Ｐゴシック" charset="0"/>
              </a:defRPr>
            </a:lvl8pPr>
            <a:lvl9pPr marL="4209532" indent="-247620" eaLnBrk="0" fontAlgn="base" hangingPunct="0">
              <a:spcBef>
                <a:spcPct val="0"/>
              </a:spcBef>
              <a:spcAft>
                <a:spcPct val="0"/>
              </a:spcAft>
              <a:defRPr sz="1300">
                <a:solidFill>
                  <a:schemeClr val="tx1"/>
                </a:solidFill>
                <a:latin typeface="Verdana" charset="0"/>
                <a:ea typeface="ＭＳ Ｐゴシック" charset="0"/>
              </a:defRPr>
            </a:lvl9pPr>
          </a:lstStyle>
          <a:p>
            <a:pPr eaLnBrk="1" hangingPunct="1">
              <a:defRPr/>
            </a:pPr>
            <a:fld id="{1C67F264-D31B-8443-9C02-99071C39E256}" type="slidenum">
              <a:rPr lang="en-US" smtClean="0"/>
              <a:pPr eaLnBrk="1" hangingPunct="1">
                <a:defRPr/>
              </a:pPr>
              <a:t>67</a:t>
            </a:fld>
            <a:endParaRPr lang="en-US"/>
          </a:p>
        </p:txBody>
      </p:sp>
      <p:sp>
        <p:nvSpPr>
          <p:cNvPr id="6963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963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p:txBody>
          <a:bodyPr/>
          <a:lstStyle>
            <a:lvl1pPr eaLnBrk="0" hangingPunct="0">
              <a:defRPr sz="1300">
                <a:solidFill>
                  <a:schemeClr val="tx1"/>
                </a:solidFill>
                <a:latin typeface="Verdana" charset="0"/>
                <a:ea typeface="ＭＳ Ｐゴシック" charset="0"/>
              </a:defRPr>
            </a:lvl1pPr>
            <a:lvl2pPr marL="804763" indent="-309524" eaLnBrk="0" hangingPunct="0">
              <a:defRPr sz="1300">
                <a:solidFill>
                  <a:schemeClr val="tx1"/>
                </a:solidFill>
                <a:latin typeface="Verdana" charset="0"/>
                <a:ea typeface="ＭＳ Ｐゴシック" charset="0"/>
              </a:defRPr>
            </a:lvl2pPr>
            <a:lvl3pPr marL="1238098" indent="-247620" eaLnBrk="0" hangingPunct="0">
              <a:defRPr sz="1300">
                <a:solidFill>
                  <a:schemeClr val="tx1"/>
                </a:solidFill>
                <a:latin typeface="Verdana" charset="0"/>
                <a:ea typeface="ＭＳ Ｐゴシック" charset="0"/>
              </a:defRPr>
            </a:lvl3pPr>
            <a:lvl4pPr marL="1733337" indent="-247620" eaLnBrk="0" hangingPunct="0">
              <a:defRPr sz="1300">
                <a:solidFill>
                  <a:schemeClr val="tx1"/>
                </a:solidFill>
                <a:latin typeface="Verdana" charset="0"/>
                <a:ea typeface="ＭＳ Ｐゴシック" charset="0"/>
              </a:defRPr>
            </a:lvl4pPr>
            <a:lvl5pPr marL="2228576" indent="-247620" eaLnBrk="0" hangingPunct="0">
              <a:defRPr sz="1300">
                <a:solidFill>
                  <a:schemeClr val="tx1"/>
                </a:solidFill>
                <a:latin typeface="Verdana" charset="0"/>
                <a:ea typeface="ＭＳ Ｐゴシック" charset="0"/>
              </a:defRPr>
            </a:lvl5pPr>
            <a:lvl6pPr marL="2723815" indent="-247620" eaLnBrk="0" fontAlgn="base" hangingPunct="0">
              <a:spcBef>
                <a:spcPct val="0"/>
              </a:spcBef>
              <a:spcAft>
                <a:spcPct val="0"/>
              </a:spcAft>
              <a:defRPr sz="1300">
                <a:solidFill>
                  <a:schemeClr val="tx1"/>
                </a:solidFill>
                <a:latin typeface="Verdana" charset="0"/>
                <a:ea typeface="ＭＳ Ｐゴシック" charset="0"/>
              </a:defRPr>
            </a:lvl6pPr>
            <a:lvl7pPr marL="3219054" indent="-247620" eaLnBrk="0" fontAlgn="base" hangingPunct="0">
              <a:spcBef>
                <a:spcPct val="0"/>
              </a:spcBef>
              <a:spcAft>
                <a:spcPct val="0"/>
              </a:spcAft>
              <a:defRPr sz="1300">
                <a:solidFill>
                  <a:schemeClr val="tx1"/>
                </a:solidFill>
                <a:latin typeface="Verdana" charset="0"/>
                <a:ea typeface="ＭＳ Ｐゴシック" charset="0"/>
              </a:defRPr>
            </a:lvl7pPr>
            <a:lvl8pPr marL="3714293" indent="-247620" eaLnBrk="0" fontAlgn="base" hangingPunct="0">
              <a:spcBef>
                <a:spcPct val="0"/>
              </a:spcBef>
              <a:spcAft>
                <a:spcPct val="0"/>
              </a:spcAft>
              <a:defRPr sz="1300">
                <a:solidFill>
                  <a:schemeClr val="tx1"/>
                </a:solidFill>
                <a:latin typeface="Verdana" charset="0"/>
                <a:ea typeface="ＭＳ Ｐゴシック" charset="0"/>
              </a:defRPr>
            </a:lvl8pPr>
            <a:lvl9pPr marL="4209532" indent="-247620" eaLnBrk="0" fontAlgn="base" hangingPunct="0">
              <a:spcBef>
                <a:spcPct val="0"/>
              </a:spcBef>
              <a:spcAft>
                <a:spcPct val="0"/>
              </a:spcAft>
              <a:defRPr sz="1300">
                <a:solidFill>
                  <a:schemeClr val="tx1"/>
                </a:solidFill>
                <a:latin typeface="Verdana" charset="0"/>
                <a:ea typeface="ＭＳ Ｐゴシック" charset="0"/>
              </a:defRPr>
            </a:lvl9pPr>
          </a:lstStyle>
          <a:p>
            <a:pPr eaLnBrk="1" hangingPunct="1">
              <a:defRPr/>
            </a:pPr>
            <a:fld id="{2238403C-75C1-334B-90F4-2302E5C5CE74}" type="slidenum">
              <a:rPr lang="en-US" smtClean="0"/>
              <a:pPr eaLnBrk="1" hangingPunct="1">
                <a:defRPr/>
              </a:pPr>
              <a:t>68</a:t>
            </a:fld>
            <a:endParaRPr lang="en-US"/>
          </a:p>
        </p:txBody>
      </p:sp>
      <p:sp>
        <p:nvSpPr>
          <p:cNvPr id="727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27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GB"/>
          </a:p>
        </p:txBody>
      </p:sp>
    </p:spTree>
    <p:extLst>
      <p:ext uri="{BB962C8B-B14F-4D97-AF65-F5344CB8AC3E}">
        <p14:creationId xmlns:p14="http://schemas.microsoft.com/office/powerpoint/2010/main" val="2850284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GB"/>
          </a:p>
        </p:txBody>
      </p:sp>
    </p:spTree>
    <p:extLst>
      <p:ext uri="{BB962C8B-B14F-4D97-AF65-F5344CB8AC3E}">
        <p14:creationId xmlns:p14="http://schemas.microsoft.com/office/powerpoint/2010/main" val="3897937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endParaRPr lang="en-GB"/>
          </a:p>
        </p:txBody>
      </p:sp>
    </p:spTree>
    <p:extLst>
      <p:ext uri="{BB962C8B-B14F-4D97-AF65-F5344CB8AC3E}">
        <p14:creationId xmlns:p14="http://schemas.microsoft.com/office/powerpoint/2010/main" val="344589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endParaRPr lang="en-GB"/>
          </a:p>
        </p:txBody>
      </p:sp>
    </p:spTree>
    <p:extLst>
      <p:ext uri="{BB962C8B-B14F-4D97-AF65-F5344CB8AC3E}">
        <p14:creationId xmlns:p14="http://schemas.microsoft.com/office/powerpoint/2010/main" val="3682006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endParaRPr lang="en-GB"/>
          </a:p>
        </p:txBody>
      </p:sp>
    </p:spTree>
    <p:extLst>
      <p:ext uri="{BB962C8B-B14F-4D97-AF65-F5344CB8AC3E}">
        <p14:creationId xmlns:p14="http://schemas.microsoft.com/office/powerpoint/2010/main" val="1757373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GB"/>
          </a:p>
        </p:txBody>
      </p:sp>
    </p:spTree>
    <p:extLst>
      <p:ext uri="{BB962C8B-B14F-4D97-AF65-F5344CB8AC3E}">
        <p14:creationId xmlns:p14="http://schemas.microsoft.com/office/powerpoint/2010/main" val="2359142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p:txBody>
          <a:bodyPr/>
          <a:lstStyle>
            <a:lvl1pPr eaLnBrk="0" hangingPunct="0">
              <a:defRPr sz="1300">
                <a:solidFill>
                  <a:schemeClr val="tx1"/>
                </a:solidFill>
                <a:latin typeface="Verdana" charset="0"/>
                <a:ea typeface="ＭＳ Ｐゴシック" charset="0"/>
              </a:defRPr>
            </a:lvl1pPr>
            <a:lvl2pPr marL="804763" indent="-309524" eaLnBrk="0" hangingPunct="0">
              <a:defRPr sz="1300">
                <a:solidFill>
                  <a:schemeClr val="tx1"/>
                </a:solidFill>
                <a:latin typeface="Verdana" charset="0"/>
                <a:ea typeface="ＭＳ Ｐゴシック" charset="0"/>
              </a:defRPr>
            </a:lvl2pPr>
            <a:lvl3pPr marL="1238098" indent="-247620" eaLnBrk="0" hangingPunct="0">
              <a:defRPr sz="1300">
                <a:solidFill>
                  <a:schemeClr val="tx1"/>
                </a:solidFill>
                <a:latin typeface="Verdana" charset="0"/>
                <a:ea typeface="ＭＳ Ｐゴシック" charset="0"/>
              </a:defRPr>
            </a:lvl3pPr>
            <a:lvl4pPr marL="1733337" indent="-247620" eaLnBrk="0" hangingPunct="0">
              <a:defRPr sz="1300">
                <a:solidFill>
                  <a:schemeClr val="tx1"/>
                </a:solidFill>
                <a:latin typeface="Verdana" charset="0"/>
                <a:ea typeface="ＭＳ Ｐゴシック" charset="0"/>
              </a:defRPr>
            </a:lvl4pPr>
            <a:lvl5pPr marL="2228576" indent="-247620" eaLnBrk="0" hangingPunct="0">
              <a:defRPr sz="1300">
                <a:solidFill>
                  <a:schemeClr val="tx1"/>
                </a:solidFill>
                <a:latin typeface="Verdana" charset="0"/>
                <a:ea typeface="ＭＳ Ｐゴシック" charset="0"/>
              </a:defRPr>
            </a:lvl5pPr>
            <a:lvl6pPr marL="2723815" indent="-247620" eaLnBrk="0" fontAlgn="base" hangingPunct="0">
              <a:spcBef>
                <a:spcPct val="0"/>
              </a:spcBef>
              <a:spcAft>
                <a:spcPct val="0"/>
              </a:spcAft>
              <a:defRPr sz="1300">
                <a:solidFill>
                  <a:schemeClr val="tx1"/>
                </a:solidFill>
                <a:latin typeface="Verdana" charset="0"/>
                <a:ea typeface="ＭＳ Ｐゴシック" charset="0"/>
              </a:defRPr>
            </a:lvl6pPr>
            <a:lvl7pPr marL="3219054" indent="-247620" eaLnBrk="0" fontAlgn="base" hangingPunct="0">
              <a:spcBef>
                <a:spcPct val="0"/>
              </a:spcBef>
              <a:spcAft>
                <a:spcPct val="0"/>
              </a:spcAft>
              <a:defRPr sz="1300">
                <a:solidFill>
                  <a:schemeClr val="tx1"/>
                </a:solidFill>
                <a:latin typeface="Verdana" charset="0"/>
                <a:ea typeface="ＭＳ Ｐゴシック" charset="0"/>
              </a:defRPr>
            </a:lvl7pPr>
            <a:lvl8pPr marL="3714293" indent="-247620" eaLnBrk="0" fontAlgn="base" hangingPunct="0">
              <a:spcBef>
                <a:spcPct val="0"/>
              </a:spcBef>
              <a:spcAft>
                <a:spcPct val="0"/>
              </a:spcAft>
              <a:defRPr sz="1300">
                <a:solidFill>
                  <a:schemeClr val="tx1"/>
                </a:solidFill>
                <a:latin typeface="Verdana" charset="0"/>
                <a:ea typeface="ＭＳ Ｐゴシック" charset="0"/>
              </a:defRPr>
            </a:lvl8pPr>
            <a:lvl9pPr marL="4209532" indent="-247620" eaLnBrk="0" fontAlgn="base" hangingPunct="0">
              <a:spcBef>
                <a:spcPct val="0"/>
              </a:spcBef>
              <a:spcAft>
                <a:spcPct val="0"/>
              </a:spcAft>
              <a:defRPr sz="1300">
                <a:solidFill>
                  <a:schemeClr val="tx1"/>
                </a:solidFill>
                <a:latin typeface="Verdana" charset="0"/>
                <a:ea typeface="ＭＳ Ｐゴシック" charset="0"/>
              </a:defRPr>
            </a:lvl9pPr>
          </a:lstStyle>
          <a:p>
            <a:pPr eaLnBrk="1" hangingPunct="1">
              <a:defRPr/>
            </a:pPr>
            <a:fld id="{F3189D45-D300-1347-BAA6-C9F84E99000F}" type="slidenum">
              <a:rPr lang="en-US" smtClean="0"/>
              <a:pPr eaLnBrk="1" hangingPunct="1">
                <a:defRPr/>
              </a:pPr>
              <a:t>54</a:t>
            </a:fld>
            <a:endParaRPr lang="en-US"/>
          </a:p>
        </p:txBody>
      </p:sp>
      <p:sp>
        <p:nvSpPr>
          <p:cNvPr id="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686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1294666"/>
            <a:ext cx="12192000" cy="3574493"/>
          </a:xfrm>
        </p:spPr>
        <p:txBody>
          <a:bodyPr>
            <a:normAutofit/>
          </a:bodyPr>
          <a:lstStyle>
            <a:lvl1pPr algn="ctr">
              <a:defRPr sz="4000" b="1">
                <a:solidFill>
                  <a:srgbClr val="C00000"/>
                </a:solidFill>
                <a:effectLst>
                  <a:outerShdw blurRad="38100" dist="38100" dir="2700000" algn="tl">
                    <a:srgbClr val="000000">
                      <a:alpha val="43137"/>
                    </a:srgbClr>
                  </a:outerShdw>
                </a:effectLst>
                <a:latin typeface="+mj-lt"/>
              </a:defRPr>
            </a:lvl1pPr>
          </a:lstStyle>
          <a:p>
            <a:r>
              <a:rPr lang="en-US" dirty="0"/>
              <a:t>CLICK TO EDIT MASTER TITLE STYLE</a:t>
            </a:r>
            <a:endParaRPr lang="en-GB" dirty="0"/>
          </a:p>
        </p:txBody>
      </p:sp>
      <p:sp>
        <p:nvSpPr>
          <p:cNvPr id="3" name="Subtitle 2"/>
          <p:cNvSpPr>
            <a:spLocks noGrp="1"/>
          </p:cNvSpPr>
          <p:nvPr>
            <p:ph type="subTitle" idx="1"/>
          </p:nvPr>
        </p:nvSpPr>
        <p:spPr>
          <a:xfrm>
            <a:off x="335363" y="4869160"/>
            <a:ext cx="11521277" cy="1152128"/>
          </a:xfrm>
        </p:spPr>
        <p:txBody>
          <a:bodyPr>
            <a:normAutofit/>
          </a:bodyPr>
          <a:lstStyle>
            <a:lvl1pPr marL="0" indent="0" algn="ctr">
              <a:buNone/>
              <a:defRPr lang="en-GB" sz="2400"/>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pic>
        <p:nvPicPr>
          <p:cNvPr id="5" name="Picture 4" descr="https://760a0bba-a-62cb3a1a-s-sites.googlegroups.com/site/nguyentiendungbkhn/Home/SEM_logo_2015%20%28Large%29.png?attachauth=ANoY7cqGMGN8XyPO6GpoGzRLFBNE2Q0awGtRjmmkjA660yuGKAsUiEqM6guDLVzoEKZXJ8TplMMIxQdr5bbcWq8DUDDjMdwx5lvPU1WYyycyp3JZ8lbs66jaJY3uDN-TyCj1kRVJ6_--JW4iFJGgFM2nEsun9yBafhSrlvZw4uKs0IZe9r_bew41B2pXpEmKS0Wggx-WWsKMCAlT4A23YjB7j2tJ65dLi3ejHocP35hsvJ7vW7su5I0MOcwtk5X8tOP99R0LHFb4&amp;attredirects=0">
            <a:extLst>
              <a:ext uri="{FF2B5EF4-FFF2-40B4-BE49-F238E27FC236}">
                <a16:creationId xmlns="" xmlns:a16="http://schemas.microsoft.com/office/drawing/2014/main" id="{C1CD0E83-E10A-4BFB-A2AD-F964A19E71B4}"/>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2464" y="158425"/>
            <a:ext cx="1480402" cy="109267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nguyentiendung.yolasite.com/resources/LogoBKchuan.jpg">
            <a:extLst>
              <a:ext uri="{FF2B5EF4-FFF2-40B4-BE49-F238E27FC236}">
                <a16:creationId xmlns="" xmlns:a16="http://schemas.microsoft.com/office/drawing/2014/main" id="{7DB7E11E-C024-4972-8CC8-DCC23AD95148}"/>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11467" y="217084"/>
            <a:ext cx="676021" cy="97536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 xmlns:a16="http://schemas.microsoft.com/office/drawing/2014/main" id="{F91A6871-C27F-48E5-8AA5-194553EE0015}"/>
              </a:ext>
            </a:extLst>
          </p:cNvPr>
          <p:cNvSpPr txBox="1"/>
          <p:nvPr userDrawn="1"/>
        </p:nvSpPr>
        <p:spPr>
          <a:xfrm>
            <a:off x="1487488" y="260648"/>
            <a:ext cx="8928992" cy="830997"/>
          </a:xfrm>
          <a:prstGeom prst="rect">
            <a:avLst/>
          </a:prstGeom>
          <a:noFill/>
        </p:spPr>
        <p:txBody>
          <a:bodyPr wrap="square" rtlCol="0">
            <a:spAutoFit/>
          </a:bodyPr>
          <a:lstStyle/>
          <a:p>
            <a:pPr algn="ctr"/>
            <a:r>
              <a:rPr lang="en-US" sz="2400" b="1">
                <a:solidFill>
                  <a:srgbClr val="C00000"/>
                </a:solidFill>
                <a:latin typeface="+mj-lt"/>
              </a:rPr>
              <a:t>TRƯỜNG ĐẠI HỌC BÁCH KHOA HÀ NỘI</a:t>
            </a:r>
          </a:p>
          <a:p>
            <a:pPr algn="ctr"/>
            <a:r>
              <a:rPr lang="en-US" sz="2400" b="1">
                <a:solidFill>
                  <a:schemeClr val="tx2">
                    <a:lumMod val="75000"/>
                  </a:schemeClr>
                </a:solidFill>
                <a:latin typeface="+mj-lt"/>
              </a:rPr>
              <a:t>VIỆN KINH TẾ VÀ QUẢN LÝ</a:t>
            </a:r>
            <a:endParaRPr lang="vi-VN" sz="2400" b="1" dirty="0">
              <a:solidFill>
                <a:schemeClr val="tx2">
                  <a:lumMod val="75000"/>
                </a:schemeClr>
              </a:solidFill>
              <a:latin typeface="+mj-lt"/>
            </a:endParaRPr>
          </a:p>
        </p:txBody>
      </p:sp>
    </p:spTree>
    <p:extLst>
      <p:ext uri="{BB962C8B-B14F-4D97-AF65-F5344CB8AC3E}">
        <p14:creationId xmlns:p14="http://schemas.microsoft.com/office/powerpoint/2010/main" val="950437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SEM- HUST</a:t>
            </a:r>
          </a:p>
        </p:txBody>
      </p:sp>
      <p:sp>
        <p:nvSpPr>
          <p:cNvPr id="6" name="Slide Number Placeholder 5"/>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791925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p:txBody>
          <a:bodyPr>
            <a:normAutofit/>
          </a:bodyPr>
          <a:lstStyle>
            <a:lvl1pPr marL="442913" indent="-442913">
              <a:buFont typeface="Arial" pitchFamily="34" charset="0"/>
              <a:buChar char="●"/>
              <a:tabLst>
                <a:tab pos="442913" algn="l"/>
              </a:tabLst>
              <a:defRPr lang="en-US" sz="3600" smtClean="0">
                <a:solidFill>
                  <a:schemeClr val="tx2">
                    <a:lumMod val="50000"/>
                  </a:schemeClr>
                </a:solidFill>
              </a:defRPr>
            </a:lvl1pPr>
            <a:lvl2pPr marL="895350" indent="-452438">
              <a:buFont typeface="Arial" pitchFamily="34" charset="0"/>
              <a:buChar char="●"/>
              <a:defRPr lang="en-US" sz="3200" smtClean="0">
                <a:solidFill>
                  <a:schemeClr val="accent2">
                    <a:lumMod val="50000"/>
                  </a:schemeClr>
                </a:solidFill>
              </a:defRPr>
            </a:lvl2pPr>
            <a:lvl3pPr marL="1255713" indent="-360363">
              <a:buFont typeface="Arial" pitchFamily="34" charset="0"/>
              <a:buChar char="●"/>
              <a:defRPr lang="en-US" sz="2800" smtClean="0">
                <a:solidFill>
                  <a:schemeClr val="tx2">
                    <a:lumMod val="50000"/>
                  </a:schemeClr>
                </a:solidFill>
              </a:defRPr>
            </a:lvl3pPr>
            <a:lvl4pPr marL="1700213" indent="-352425">
              <a:buFont typeface="Arial" pitchFamily="34" charset="0"/>
              <a:buChar char="●"/>
              <a:defRPr lang="en-US" sz="2400" smtClean="0">
                <a:solidFill>
                  <a:schemeClr val="tx2">
                    <a:lumMod val="50000"/>
                  </a:schemeClr>
                </a:solidFill>
              </a:defRPr>
            </a:lvl4pPr>
            <a:lvl5pPr marL="2152650" indent="-360363">
              <a:buFont typeface="Arial" pitchFamily="34" charset="0"/>
              <a:buChar char="●"/>
              <a:tabLst>
                <a:tab pos="2152650" algn="l"/>
              </a:tabLst>
              <a:defRPr lang="en-GB" sz="2000">
                <a:solidFill>
                  <a:schemeClr val="accent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Slide Number Placeholder 5">
            <a:extLst>
              <a:ext uri="{FF2B5EF4-FFF2-40B4-BE49-F238E27FC236}">
                <a16:creationId xmlns="" xmlns:a16="http://schemas.microsoft.com/office/drawing/2014/main" id="{486EE1A6-3A19-4544-AD6C-E0E6112484F1}"/>
              </a:ext>
            </a:extLst>
          </p:cNvPr>
          <p:cNvSpPr>
            <a:spLocks noGrp="1"/>
          </p:cNvSpPr>
          <p:nvPr>
            <p:ph type="sldNum" sz="quarter" idx="4"/>
          </p:nvPr>
        </p:nvSpPr>
        <p:spPr>
          <a:xfrm>
            <a:off x="11064552" y="6597384"/>
            <a:ext cx="792088" cy="288000"/>
          </a:xfrm>
          <a:prstGeom prst="rect">
            <a:avLst/>
          </a:prstGeom>
        </p:spPr>
        <p:txBody>
          <a:bodyPr vert="horz" lIns="91440" tIns="0" rIns="91440" bIns="0" rtlCol="0" anchor="ctr" anchorCtr="0"/>
          <a:lstStyle>
            <a:lvl1pPr algn="r">
              <a:defRPr sz="1200" b="1">
                <a:solidFill>
                  <a:schemeClr val="bg1"/>
                </a:solidFill>
                <a:latin typeface="+mn-lt"/>
              </a:defRPr>
            </a:lvl1pPr>
          </a:lstStyle>
          <a:p>
            <a:fld id="{A70E8B96-6C17-404C-B209-86071FBA2009}" type="slidenum">
              <a:rPr lang="en-GB" smtClean="0"/>
              <a:pPr/>
              <a:t>‹#›</a:t>
            </a:fld>
            <a:endParaRPr lang="en-GB"/>
          </a:p>
        </p:txBody>
      </p:sp>
      <p:sp>
        <p:nvSpPr>
          <p:cNvPr id="13" name="Date Placeholder 3">
            <a:extLst>
              <a:ext uri="{FF2B5EF4-FFF2-40B4-BE49-F238E27FC236}">
                <a16:creationId xmlns="" xmlns:a16="http://schemas.microsoft.com/office/drawing/2014/main" id="{7B35AAD1-D69B-4682-ABC0-9D7324530CB4}"/>
              </a:ext>
            </a:extLst>
          </p:cNvPr>
          <p:cNvSpPr>
            <a:spLocks noGrp="1"/>
          </p:cNvSpPr>
          <p:nvPr>
            <p:ph type="dt" sz="half" idx="2"/>
          </p:nvPr>
        </p:nvSpPr>
        <p:spPr>
          <a:xfrm>
            <a:off x="335359" y="6597384"/>
            <a:ext cx="9361041" cy="288000"/>
          </a:xfrm>
          <a:prstGeom prst="rect">
            <a:avLst/>
          </a:prstGeom>
        </p:spPr>
        <p:txBody>
          <a:bodyPr vert="horz" lIns="91440" tIns="0" rIns="91440" bIns="0" rtlCol="0" anchor="ctr" anchorCtr="0"/>
          <a:lstStyle>
            <a:lvl1pPr algn="l">
              <a:defRPr sz="1200" b="0">
                <a:solidFill>
                  <a:schemeClr val="bg1"/>
                </a:solidFill>
                <a:latin typeface="+mn-lt"/>
              </a:defRPr>
            </a:lvl1pPr>
          </a:lstStyle>
          <a:p>
            <a:endParaRPr lang="en-GB"/>
          </a:p>
        </p:txBody>
      </p:sp>
      <p:sp>
        <p:nvSpPr>
          <p:cNvPr id="14" name="Footer Placeholder 4">
            <a:extLst>
              <a:ext uri="{FF2B5EF4-FFF2-40B4-BE49-F238E27FC236}">
                <a16:creationId xmlns="" xmlns:a16="http://schemas.microsoft.com/office/drawing/2014/main" id="{F07FC018-23B7-4646-97FC-363313B8FE4A}"/>
              </a:ext>
            </a:extLst>
          </p:cNvPr>
          <p:cNvSpPr>
            <a:spLocks noGrp="1"/>
          </p:cNvSpPr>
          <p:nvPr>
            <p:ph type="ftr" sz="quarter" idx="3"/>
          </p:nvPr>
        </p:nvSpPr>
        <p:spPr>
          <a:xfrm>
            <a:off x="9696400" y="6597384"/>
            <a:ext cx="1368152" cy="288000"/>
          </a:xfrm>
          <a:prstGeom prst="rect">
            <a:avLst/>
          </a:prstGeom>
        </p:spPr>
        <p:txBody>
          <a:bodyPr vert="horz" lIns="91440" tIns="0" rIns="91440" bIns="0" rtlCol="0" anchor="ctr" anchorCtr="0"/>
          <a:lstStyle>
            <a:lvl1pPr algn="ctr">
              <a:defRPr sz="1200" b="0">
                <a:solidFill>
                  <a:schemeClr val="bg1"/>
                </a:solidFill>
                <a:latin typeface="+mn-lt"/>
              </a:defRPr>
            </a:lvl1pPr>
          </a:lstStyle>
          <a:p>
            <a:r>
              <a:rPr lang="en-GB"/>
              <a:t>SEM- HUST</a:t>
            </a:r>
          </a:p>
        </p:txBody>
      </p:sp>
    </p:spTree>
    <p:extLst>
      <p:ext uri="{BB962C8B-B14F-4D97-AF65-F5344CB8AC3E}">
        <p14:creationId xmlns:p14="http://schemas.microsoft.com/office/powerpoint/2010/main" val="882108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GB"/>
              <a:t>SEM- HUST</a:t>
            </a:r>
          </a:p>
        </p:txBody>
      </p:sp>
      <p:sp>
        <p:nvSpPr>
          <p:cNvPr id="7" name="Slide Number Placeholder 6"/>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585132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endParaRPr lang="en-GB"/>
          </a:p>
        </p:txBody>
      </p:sp>
      <p:sp>
        <p:nvSpPr>
          <p:cNvPr id="8" name="Footer Placeholder 7"/>
          <p:cNvSpPr>
            <a:spLocks noGrp="1"/>
          </p:cNvSpPr>
          <p:nvPr>
            <p:ph type="ftr" sz="quarter" idx="11"/>
          </p:nvPr>
        </p:nvSpPr>
        <p:spPr/>
        <p:txBody>
          <a:bodyPr/>
          <a:lstStyle/>
          <a:p>
            <a:r>
              <a:rPr lang="en-GB"/>
              <a:t>SEM- HUST</a:t>
            </a:r>
          </a:p>
        </p:txBody>
      </p:sp>
      <p:sp>
        <p:nvSpPr>
          <p:cNvPr id="9" name="Slide Number Placeholder 8"/>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2223374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r>
              <a:rPr lang="en-GB"/>
              <a:t>SEM- HUST</a:t>
            </a:r>
          </a:p>
        </p:txBody>
      </p:sp>
      <p:sp>
        <p:nvSpPr>
          <p:cNvPr id="5" name="Slide Number Placeholder 4"/>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3918945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p>
        </p:txBody>
      </p:sp>
      <p:sp>
        <p:nvSpPr>
          <p:cNvPr id="3" name="Footer Placeholder 2"/>
          <p:cNvSpPr>
            <a:spLocks noGrp="1"/>
          </p:cNvSpPr>
          <p:nvPr>
            <p:ph type="ftr" sz="quarter" idx="11"/>
          </p:nvPr>
        </p:nvSpPr>
        <p:spPr/>
        <p:txBody>
          <a:bodyPr/>
          <a:lstStyle/>
          <a:p>
            <a:r>
              <a:rPr lang="en-GB"/>
              <a:t>SEM- HUST</a:t>
            </a:r>
          </a:p>
        </p:txBody>
      </p:sp>
      <p:sp>
        <p:nvSpPr>
          <p:cNvPr id="4" name="Slide Number Placeholder 3"/>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2125010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GB"/>
              <a:t>SEM- HUST</a:t>
            </a:r>
          </a:p>
        </p:txBody>
      </p:sp>
      <p:sp>
        <p:nvSpPr>
          <p:cNvPr id="7" name="Slide Number Placeholder 6"/>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1861831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GB"/>
              <a:t>SEM- HUST</a:t>
            </a:r>
          </a:p>
        </p:txBody>
      </p:sp>
      <p:sp>
        <p:nvSpPr>
          <p:cNvPr id="7" name="Slide Number Placeholder 6"/>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1611458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SEM- HUST</a:t>
            </a:r>
          </a:p>
        </p:txBody>
      </p:sp>
      <p:sp>
        <p:nvSpPr>
          <p:cNvPr id="6" name="Slide Number Placeholder 5"/>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17296093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5360" y="44624"/>
            <a:ext cx="11521280" cy="108012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11" name="Rectangle 10">
            <a:extLst>
              <a:ext uri="{FF2B5EF4-FFF2-40B4-BE49-F238E27FC236}">
                <a16:creationId xmlns="" xmlns:a16="http://schemas.microsoft.com/office/drawing/2014/main" id="{5C7FD602-296B-411E-9ED8-8935DFBCD82B}"/>
              </a:ext>
            </a:extLst>
          </p:cNvPr>
          <p:cNvSpPr/>
          <p:nvPr/>
        </p:nvSpPr>
        <p:spPr>
          <a:xfrm>
            <a:off x="0" y="6597384"/>
            <a:ext cx="12192000" cy="288000"/>
          </a:xfrm>
          <a:prstGeom prst="rect">
            <a:avLst/>
          </a:prstGeom>
          <a:solidFill>
            <a:srgbClr val="B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347615" y="1196752"/>
            <a:ext cx="11521280" cy="511256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335359" y="6597384"/>
            <a:ext cx="9361041" cy="288000"/>
          </a:xfrm>
          <a:prstGeom prst="rect">
            <a:avLst/>
          </a:prstGeom>
        </p:spPr>
        <p:txBody>
          <a:bodyPr vert="horz" lIns="91440" tIns="0" rIns="91440" bIns="0" rtlCol="0" anchor="ctr" anchorCtr="0"/>
          <a:lstStyle>
            <a:lvl1pPr algn="l">
              <a:defRPr sz="1200" b="0">
                <a:solidFill>
                  <a:schemeClr val="bg1"/>
                </a:solidFill>
                <a:latin typeface="+mn-lt"/>
              </a:defRPr>
            </a:lvl1pPr>
          </a:lstStyle>
          <a:p>
            <a:endParaRPr lang="en-GB"/>
          </a:p>
        </p:txBody>
      </p:sp>
      <p:sp>
        <p:nvSpPr>
          <p:cNvPr id="5" name="Footer Placeholder 4"/>
          <p:cNvSpPr>
            <a:spLocks noGrp="1"/>
          </p:cNvSpPr>
          <p:nvPr>
            <p:ph type="ftr" sz="quarter" idx="3"/>
          </p:nvPr>
        </p:nvSpPr>
        <p:spPr>
          <a:xfrm>
            <a:off x="9696400" y="6597384"/>
            <a:ext cx="1368152" cy="288000"/>
          </a:xfrm>
          <a:prstGeom prst="rect">
            <a:avLst/>
          </a:prstGeom>
        </p:spPr>
        <p:txBody>
          <a:bodyPr vert="horz" lIns="91440" tIns="0" rIns="91440" bIns="0" rtlCol="0" anchor="ctr" anchorCtr="0"/>
          <a:lstStyle>
            <a:lvl1pPr algn="ctr">
              <a:defRPr sz="1200" b="0">
                <a:solidFill>
                  <a:schemeClr val="bg1"/>
                </a:solidFill>
                <a:latin typeface="+mn-lt"/>
              </a:defRPr>
            </a:lvl1pPr>
          </a:lstStyle>
          <a:p>
            <a:r>
              <a:rPr lang="en-GB"/>
              <a:t>SEM- HUST</a:t>
            </a:r>
          </a:p>
        </p:txBody>
      </p:sp>
      <p:sp>
        <p:nvSpPr>
          <p:cNvPr id="6" name="Slide Number Placeholder 5"/>
          <p:cNvSpPr>
            <a:spLocks noGrp="1"/>
          </p:cNvSpPr>
          <p:nvPr>
            <p:ph type="sldNum" sz="quarter" idx="4"/>
          </p:nvPr>
        </p:nvSpPr>
        <p:spPr>
          <a:xfrm>
            <a:off x="11064552" y="6597384"/>
            <a:ext cx="792088" cy="288000"/>
          </a:xfrm>
          <a:prstGeom prst="rect">
            <a:avLst/>
          </a:prstGeom>
        </p:spPr>
        <p:txBody>
          <a:bodyPr vert="horz" lIns="91440" tIns="0" rIns="91440" bIns="0" rtlCol="0" anchor="ctr" anchorCtr="0"/>
          <a:lstStyle>
            <a:lvl1pPr algn="r">
              <a:defRPr sz="1200" b="1">
                <a:solidFill>
                  <a:schemeClr val="bg1"/>
                </a:solidFill>
                <a:latin typeface="+mn-lt"/>
              </a:defRPr>
            </a:lvl1pPr>
          </a:lstStyle>
          <a:p>
            <a:fld id="{A70E8B96-6C17-404C-B209-86071FBA2009}" type="slidenum">
              <a:rPr lang="en-GB" smtClean="0"/>
              <a:pPr/>
              <a:t>‹#›</a:t>
            </a:fld>
            <a:endParaRPr lang="en-GB"/>
          </a:p>
        </p:txBody>
      </p:sp>
      <p:sp>
        <p:nvSpPr>
          <p:cNvPr id="12" name="Rectangle 11">
            <a:extLst>
              <a:ext uri="{FF2B5EF4-FFF2-40B4-BE49-F238E27FC236}">
                <a16:creationId xmlns="" xmlns:a16="http://schemas.microsoft.com/office/drawing/2014/main" id="{44E88F83-9762-4A75-BB32-90A68AB5688E}"/>
              </a:ext>
            </a:extLst>
          </p:cNvPr>
          <p:cNvSpPr/>
          <p:nvPr/>
        </p:nvSpPr>
        <p:spPr>
          <a:xfrm>
            <a:off x="-12254" y="6525344"/>
            <a:ext cx="12216507" cy="43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spTree>
    <p:extLst>
      <p:ext uri="{BB962C8B-B14F-4D97-AF65-F5344CB8AC3E}">
        <p14:creationId xmlns:p14="http://schemas.microsoft.com/office/powerpoint/2010/main" val="68497622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Lst>
  <p:hf hdr="0" dt="0"/>
  <p:txStyles>
    <p:titleStyle>
      <a:lvl1pPr algn="l" defTabSz="914400" rtl="0" eaLnBrk="1" latinLnBrk="0" hangingPunct="1">
        <a:spcBef>
          <a:spcPct val="0"/>
        </a:spcBef>
        <a:buNone/>
        <a:defRPr sz="4000" b="1" kern="1200">
          <a:solidFill>
            <a:srgbClr val="C00000"/>
          </a:solidFill>
          <a:effectLst>
            <a:outerShdw blurRad="38100" dist="38100" dir="2700000" algn="tl">
              <a:srgbClr val="000000">
                <a:alpha val="43137"/>
              </a:srgbClr>
            </a:outerShdw>
          </a:effectLst>
          <a:latin typeface="+mj-lt"/>
          <a:ea typeface="+mj-ea"/>
          <a:cs typeface="Segoe UI" panose="020B0502040204020203" pitchFamily="34" charset="0"/>
        </a:defRPr>
      </a:lvl1pPr>
    </p:titleStyle>
    <p:bodyStyle>
      <a:lvl1pPr marL="442913" indent="-442913" algn="l" defTabSz="914400" rtl="0" eaLnBrk="1" latinLnBrk="0" hangingPunct="1">
        <a:spcBef>
          <a:spcPts val="600"/>
        </a:spcBef>
        <a:buFont typeface="Arial" pitchFamily="34" charset="0"/>
        <a:buChar char="●"/>
        <a:tabLst>
          <a:tab pos="442913" algn="l"/>
        </a:tabLst>
        <a:defRPr lang="en-US" sz="3600" kern="1200" smtClean="0">
          <a:solidFill>
            <a:schemeClr val="bg2">
              <a:lumMod val="10000"/>
            </a:schemeClr>
          </a:solidFill>
          <a:effectLst>
            <a:outerShdw blurRad="38100" dist="38100" dir="2700000" algn="tl">
              <a:srgbClr val="000000">
                <a:alpha val="43137"/>
              </a:srgbClr>
            </a:outerShdw>
          </a:effectLst>
          <a:latin typeface="+mj-lt"/>
          <a:ea typeface="Arimo" panose="020B0604020202020204" pitchFamily="34" charset="0"/>
          <a:cs typeface="Arial" pitchFamily="34" charset="0"/>
        </a:defRPr>
      </a:lvl1pPr>
      <a:lvl2pPr marL="895350" indent="-438150" algn="l" defTabSz="1163638" rtl="0" eaLnBrk="1" latinLnBrk="0" hangingPunct="1">
        <a:spcBef>
          <a:spcPts val="600"/>
        </a:spcBef>
        <a:buFont typeface="Arial" pitchFamily="34" charset="0"/>
        <a:buChar char="●"/>
        <a:tabLst>
          <a:tab pos="895350" algn="l"/>
        </a:tabLst>
        <a:defRPr lang="en-US" sz="3200" kern="1200" smtClean="0">
          <a:solidFill>
            <a:schemeClr val="accent2">
              <a:lumMod val="50000"/>
            </a:schemeClr>
          </a:solidFill>
          <a:effectLst>
            <a:outerShdw blurRad="38100" dist="38100" dir="2700000" algn="tl">
              <a:srgbClr val="000000">
                <a:alpha val="43137"/>
              </a:srgbClr>
            </a:outerShdw>
          </a:effectLst>
          <a:latin typeface="+mj-lt"/>
          <a:ea typeface="Arimo" panose="020B0604020202020204" pitchFamily="34" charset="0"/>
          <a:cs typeface="Arial" pitchFamily="34" charset="0"/>
        </a:defRPr>
      </a:lvl2pPr>
      <a:lvl3pPr marL="1255713" indent="-360363" algn="l" defTabSz="914400" rtl="0" eaLnBrk="1" latinLnBrk="0" hangingPunct="1">
        <a:spcBef>
          <a:spcPts val="600"/>
        </a:spcBef>
        <a:buFont typeface="Arial" pitchFamily="34" charset="0"/>
        <a:buChar char="●"/>
        <a:tabLst>
          <a:tab pos="1255713" algn="l"/>
        </a:tabLst>
        <a:defRPr lang="en-US" sz="2800" kern="1200" smtClean="0">
          <a:solidFill>
            <a:schemeClr val="tx2">
              <a:lumMod val="50000"/>
            </a:schemeClr>
          </a:solidFill>
          <a:effectLst>
            <a:outerShdw blurRad="38100" dist="38100" dir="2700000" algn="tl">
              <a:srgbClr val="000000">
                <a:alpha val="43137"/>
              </a:srgbClr>
            </a:outerShdw>
          </a:effectLst>
          <a:latin typeface="+mj-lt"/>
          <a:ea typeface="Arimo" panose="020B0604020202020204" pitchFamily="34" charset="0"/>
          <a:cs typeface="Arial" pitchFamily="34" charset="0"/>
        </a:defRPr>
      </a:lvl3pPr>
      <a:lvl4pPr marL="1700213" indent="-352425" algn="l" defTabSz="914400" rtl="0" eaLnBrk="1" latinLnBrk="0" hangingPunct="1">
        <a:spcBef>
          <a:spcPts val="600"/>
        </a:spcBef>
        <a:buFont typeface="Arial" pitchFamily="34" charset="0"/>
        <a:buChar char="●"/>
        <a:tabLst>
          <a:tab pos="1700213" algn="l"/>
        </a:tabLst>
        <a:defRPr lang="en-US" sz="2400" kern="1200" smtClean="0">
          <a:solidFill>
            <a:schemeClr val="accent4">
              <a:lumMod val="50000"/>
            </a:schemeClr>
          </a:solidFill>
          <a:effectLst>
            <a:outerShdw blurRad="38100" dist="38100" dir="2700000" algn="tl">
              <a:srgbClr val="000000">
                <a:alpha val="43137"/>
              </a:srgbClr>
            </a:outerShdw>
          </a:effectLst>
          <a:latin typeface="+mj-lt"/>
          <a:ea typeface="Arimo" panose="020B0604020202020204" pitchFamily="34" charset="0"/>
          <a:cs typeface="Arial" pitchFamily="34" charset="0"/>
        </a:defRPr>
      </a:lvl4pPr>
      <a:lvl5pPr marL="2152650" indent="-323850" algn="l" defTabSz="914400" rtl="0" eaLnBrk="1" latinLnBrk="0" hangingPunct="1">
        <a:spcBef>
          <a:spcPts val="600"/>
        </a:spcBef>
        <a:buFont typeface="Arial" pitchFamily="34" charset="0"/>
        <a:buChar char="●"/>
        <a:tabLst>
          <a:tab pos="2152650" algn="l"/>
        </a:tabLst>
        <a:defRPr lang="en-GB" sz="2000" kern="1200" dirty="0">
          <a:solidFill>
            <a:schemeClr val="accent2">
              <a:lumMod val="50000"/>
            </a:schemeClr>
          </a:solidFill>
          <a:effectLst>
            <a:outerShdw blurRad="38100" dist="38100" dir="2700000" algn="tl">
              <a:srgbClr val="000000">
                <a:alpha val="43137"/>
              </a:srgbClr>
            </a:outerShdw>
          </a:effectLst>
          <a:latin typeface="+mj-lt"/>
          <a:ea typeface="Arimo" panose="020B0604020202020204"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 Id="rId3" Type="http://schemas.openxmlformats.org/officeDocument/2006/relationships/image" Target="../media/image13.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4.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8.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3.jpe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p:txBody>
          <a:bodyPr/>
          <a:lstStyle/>
          <a:p>
            <a:r>
              <a:rPr lang="en-US" dirty="0"/>
              <a:t>CHƯƠNG 2</a:t>
            </a:r>
            <a:br>
              <a:rPr lang="en-US" dirty="0"/>
            </a:br>
            <a:r>
              <a:rPr lang="en-US" dirty="0"/>
              <a:t>TRIẾT LÝ KINH DOANH</a:t>
            </a:r>
          </a:p>
        </p:txBody>
      </p:sp>
      <p:sp>
        <p:nvSpPr>
          <p:cNvPr id="5" name="Subtitle 4">
            <a:extLst>
              <a:ext uri="{FF2B5EF4-FFF2-40B4-BE49-F238E27FC236}">
                <a16:creationId xmlns="" xmlns:a16="http://schemas.microsoft.com/office/drawing/2014/main" id="{52E0A4FB-675D-41E8-9B8C-4E9F07DB5E6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18382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42FAF8-4934-4F48-9548-E7425B2E09E7}"/>
              </a:ext>
            </a:extLst>
          </p:cNvPr>
          <p:cNvSpPr>
            <a:spLocks noGrp="1"/>
          </p:cNvSpPr>
          <p:nvPr>
            <p:ph type="title"/>
          </p:nvPr>
        </p:nvSpPr>
        <p:spPr>
          <a:xfrm>
            <a:off x="335360" y="44624"/>
            <a:ext cx="11521280" cy="1080120"/>
          </a:xfrm>
        </p:spPr>
        <p:txBody>
          <a:bodyPr anchor="ctr">
            <a:normAutofit/>
          </a:bodyPr>
          <a:lstStyle/>
          <a:p>
            <a:r>
              <a:rPr lang="en-US" dirty="0"/>
              <a:t>VAI TRÒ CỦA TRIẾT LÝ KINH DOANH</a:t>
            </a:r>
          </a:p>
        </p:txBody>
      </p:sp>
      <p:sp>
        <p:nvSpPr>
          <p:cNvPr id="3" name="Content Placeholder 2">
            <a:extLst>
              <a:ext uri="{FF2B5EF4-FFF2-40B4-BE49-F238E27FC236}">
                <a16:creationId xmlns="" xmlns:a16="http://schemas.microsoft.com/office/drawing/2014/main" id="{FCC0E365-6FFD-4586-AE4B-BC58ED804F50}"/>
              </a:ext>
            </a:extLst>
          </p:cNvPr>
          <p:cNvSpPr>
            <a:spLocks noGrp="1"/>
          </p:cNvSpPr>
          <p:nvPr>
            <p:ph sz="half" idx="1"/>
          </p:nvPr>
        </p:nvSpPr>
        <p:spPr>
          <a:xfrm>
            <a:off x="609600" y="1600201"/>
            <a:ext cx="5384800" cy="4525963"/>
          </a:xfrm>
        </p:spPr>
        <p:txBody>
          <a:bodyPr>
            <a:noAutofit/>
          </a:bodyPr>
          <a:lstStyle/>
          <a:p>
            <a:pPr algn="just">
              <a:lnSpc>
                <a:spcPct val="150000"/>
              </a:lnSpc>
            </a:pPr>
            <a:r>
              <a:rPr lang="vi-VN" sz="2400" dirty="0">
                <a:effectLst/>
              </a:rPr>
              <a:t>Triết lý kinh doanh là cốt lõi của văn hoá doanh nghiệp, tạo ra phương</a:t>
            </a:r>
            <a:r>
              <a:rPr lang="en-US" sz="2400" dirty="0">
                <a:effectLst/>
              </a:rPr>
              <a:t> </a:t>
            </a:r>
            <a:r>
              <a:rPr lang="vi-VN" sz="2400" dirty="0">
                <a:effectLst/>
              </a:rPr>
              <a:t>thức phát triển bền vững của doanh nghiệp </a:t>
            </a:r>
            <a:endParaRPr lang="en-US" sz="2400" dirty="0">
              <a:effectLst/>
            </a:endParaRPr>
          </a:p>
          <a:p>
            <a:pPr algn="just">
              <a:lnSpc>
                <a:spcPct val="150000"/>
              </a:lnSpc>
            </a:pPr>
            <a:r>
              <a:rPr lang="vi-VN" sz="2400" dirty="0">
                <a:effectLst/>
              </a:rPr>
              <a:t>Triết lý kinh doanh là công cụ định hướng và cơ sở để </a:t>
            </a:r>
            <a:r>
              <a:rPr lang="en-US" sz="2400" dirty="0" err="1">
                <a:effectLst/>
              </a:rPr>
              <a:t>xây</a:t>
            </a:r>
            <a:r>
              <a:rPr lang="en-US" sz="2400" dirty="0">
                <a:effectLst/>
              </a:rPr>
              <a:t> </a:t>
            </a:r>
            <a:r>
              <a:rPr lang="en-US" sz="2400" dirty="0" err="1">
                <a:effectLst/>
              </a:rPr>
              <a:t>dựng</a:t>
            </a:r>
            <a:r>
              <a:rPr lang="en-US" sz="2400" dirty="0">
                <a:effectLst/>
              </a:rPr>
              <a:t> </a:t>
            </a:r>
            <a:r>
              <a:rPr lang="en-US" sz="2400" dirty="0" err="1">
                <a:effectLst/>
              </a:rPr>
              <a:t>và</a:t>
            </a:r>
            <a:r>
              <a:rPr lang="en-US" sz="2400" dirty="0">
                <a:effectLst/>
              </a:rPr>
              <a:t> </a:t>
            </a:r>
            <a:r>
              <a:rPr lang="vi-VN" sz="2400" dirty="0">
                <a:effectLst/>
              </a:rPr>
              <a:t>quản lý chiến lược</a:t>
            </a:r>
            <a:r>
              <a:rPr lang="en-US" sz="2400" dirty="0">
                <a:effectLst/>
              </a:rPr>
              <a:t> </a:t>
            </a:r>
            <a:r>
              <a:rPr lang="vi-VN" sz="2400" dirty="0">
                <a:effectLst/>
              </a:rPr>
              <a:t>của doanh nghiệp </a:t>
            </a:r>
            <a:endParaRPr lang="en-US" sz="2400" dirty="0">
              <a:effectLst/>
            </a:endParaRPr>
          </a:p>
          <a:p>
            <a:pPr marL="0" indent="0" algn="just">
              <a:lnSpc>
                <a:spcPct val="150000"/>
              </a:lnSpc>
              <a:buNone/>
            </a:pPr>
            <a:r>
              <a:rPr lang="vi-VN" sz="2400" dirty="0">
                <a:effectLst/>
              </a:rPr>
              <a:t/>
            </a:r>
            <a:br>
              <a:rPr lang="vi-VN" sz="2400" dirty="0">
                <a:effectLst/>
              </a:rPr>
            </a:br>
            <a:r>
              <a:rPr lang="vi-VN" sz="2400" dirty="0">
                <a:effectLst/>
              </a:rPr>
              <a:t/>
            </a:r>
            <a:br>
              <a:rPr lang="vi-VN" sz="2400" dirty="0">
                <a:effectLst/>
              </a:rPr>
            </a:br>
            <a:endParaRPr lang="en-US" sz="2400" dirty="0">
              <a:effectLst/>
            </a:endParaRPr>
          </a:p>
        </p:txBody>
      </p:sp>
      <p:pic>
        <p:nvPicPr>
          <p:cNvPr id="6" name="Picture 5">
            <a:extLst>
              <a:ext uri="{FF2B5EF4-FFF2-40B4-BE49-F238E27FC236}">
                <a16:creationId xmlns="" xmlns:a16="http://schemas.microsoft.com/office/drawing/2014/main" id="{888A9890-71F8-411A-9E7D-E19A9D2A8E56}"/>
              </a:ext>
            </a:extLst>
          </p:cNvPr>
          <p:cNvPicPr>
            <a:picLocks noChangeAspect="1"/>
          </p:cNvPicPr>
          <p:nvPr/>
        </p:nvPicPr>
        <p:blipFill>
          <a:blip r:embed="rId3"/>
          <a:stretch>
            <a:fillRect/>
          </a:stretch>
        </p:blipFill>
        <p:spPr>
          <a:xfrm>
            <a:off x="6627018" y="1600201"/>
            <a:ext cx="4525963" cy="4525963"/>
          </a:xfrm>
          <a:prstGeom prst="rect">
            <a:avLst/>
          </a:prstGeom>
          <a:noFill/>
        </p:spPr>
      </p:pic>
      <p:sp>
        <p:nvSpPr>
          <p:cNvPr id="5" name="Footer Placeholder 4">
            <a:extLst>
              <a:ext uri="{FF2B5EF4-FFF2-40B4-BE49-F238E27FC236}">
                <a16:creationId xmlns="" xmlns:a16="http://schemas.microsoft.com/office/drawing/2014/main" id="{931298C2-176B-4D57-985B-A7CE5BB6AF62}"/>
              </a:ext>
            </a:extLst>
          </p:cNvPr>
          <p:cNvSpPr>
            <a:spLocks noGrp="1"/>
          </p:cNvSpPr>
          <p:nvPr>
            <p:ph type="ftr" sz="quarter" idx="11"/>
          </p:nvPr>
        </p:nvSpPr>
        <p:spPr>
          <a:xfrm>
            <a:off x="9696400" y="6597384"/>
            <a:ext cx="1368152" cy="288000"/>
          </a:xfrm>
        </p:spPr>
        <p:txBody>
          <a:bodyPr anchor="ctr">
            <a:normAutofit/>
          </a:bodyPr>
          <a:lstStyle/>
          <a:p>
            <a:pPr>
              <a:spcAft>
                <a:spcPts val="600"/>
              </a:spcAft>
            </a:pPr>
            <a:r>
              <a:rPr lang="en-GB"/>
              <a:t>SEM- HUST</a:t>
            </a:r>
          </a:p>
        </p:txBody>
      </p:sp>
      <p:sp>
        <p:nvSpPr>
          <p:cNvPr id="4" name="Slide Number Placeholder 3">
            <a:extLst>
              <a:ext uri="{FF2B5EF4-FFF2-40B4-BE49-F238E27FC236}">
                <a16:creationId xmlns="" xmlns:a16="http://schemas.microsoft.com/office/drawing/2014/main" id="{DA9AACF4-B916-4479-8D4A-41E6AF1077C5}"/>
              </a:ext>
            </a:extLst>
          </p:cNvPr>
          <p:cNvSpPr>
            <a:spLocks noGrp="1"/>
          </p:cNvSpPr>
          <p:nvPr>
            <p:ph type="sldNum" sz="quarter" idx="12"/>
          </p:nvPr>
        </p:nvSpPr>
        <p:spPr>
          <a:xfrm>
            <a:off x="11064552" y="6597384"/>
            <a:ext cx="792088" cy="288000"/>
          </a:xfrm>
        </p:spPr>
        <p:txBody>
          <a:bodyPr anchor="ctr">
            <a:normAutofit/>
          </a:bodyPr>
          <a:lstStyle/>
          <a:p>
            <a:pPr>
              <a:spcAft>
                <a:spcPts val="600"/>
              </a:spcAft>
            </a:pPr>
            <a:fld id="{A70E8B96-6C17-404C-B209-86071FBA2009}" type="slidenum">
              <a:rPr lang="en-GB" smtClean="0"/>
              <a:pPr>
                <a:spcAft>
                  <a:spcPts val="600"/>
                </a:spcAft>
              </a:pPr>
              <a:t>10</a:t>
            </a:fld>
            <a:endParaRPr lang="en-GB"/>
          </a:p>
        </p:txBody>
      </p:sp>
    </p:spTree>
    <p:extLst>
      <p:ext uri="{BB962C8B-B14F-4D97-AF65-F5344CB8AC3E}">
        <p14:creationId xmlns:p14="http://schemas.microsoft.com/office/powerpoint/2010/main" val="3903456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Content Placeholder 2"/>
          <p:cNvSpPr>
            <a:spLocks noGrp="1"/>
          </p:cNvSpPr>
          <p:nvPr>
            <p:ph idx="1"/>
          </p:nvPr>
        </p:nvSpPr>
        <p:spPr>
          <a:xfrm>
            <a:off x="623391" y="1700808"/>
            <a:ext cx="10945217" cy="4608512"/>
          </a:xfrm>
        </p:spPr>
        <p:txBody>
          <a:bodyPr>
            <a:normAutofit/>
          </a:bodyPr>
          <a:lstStyle/>
          <a:p>
            <a:pPr>
              <a:lnSpc>
                <a:spcPct val="150000"/>
              </a:lnSpc>
              <a:buFont typeface="Arial" panose="020B0604020202020204" pitchFamily="34" charset="0"/>
              <a:buChar char="•"/>
            </a:pPr>
            <a:r>
              <a:rPr lang="en-US" sz="2800" dirty="0" err="1">
                <a:solidFill>
                  <a:srgbClr val="0070C0"/>
                </a:solidFill>
                <a:effectLst/>
                <a:latin typeface="+mn-lt"/>
              </a:rPr>
              <a:t>Góp</a:t>
            </a:r>
            <a:r>
              <a:rPr lang="en-US" sz="2800" dirty="0">
                <a:solidFill>
                  <a:srgbClr val="0070C0"/>
                </a:solidFill>
                <a:effectLst/>
                <a:latin typeface="+mn-lt"/>
              </a:rPr>
              <a:t> </a:t>
            </a:r>
            <a:r>
              <a:rPr lang="en-US" sz="2800" dirty="0" err="1">
                <a:solidFill>
                  <a:srgbClr val="0070C0"/>
                </a:solidFill>
                <a:effectLst/>
                <a:latin typeface="+mn-lt"/>
              </a:rPr>
              <a:t>phần</a:t>
            </a:r>
            <a:r>
              <a:rPr lang="en-US" sz="2800" dirty="0">
                <a:solidFill>
                  <a:srgbClr val="0070C0"/>
                </a:solidFill>
                <a:effectLst/>
                <a:latin typeface="+mn-lt"/>
              </a:rPr>
              <a:t> </a:t>
            </a:r>
            <a:r>
              <a:rPr lang="en-US" sz="2800" dirty="0" err="1">
                <a:solidFill>
                  <a:srgbClr val="0070C0"/>
                </a:solidFill>
                <a:effectLst/>
                <a:latin typeface="+mn-lt"/>
              </a:rPr>
              <a:t>giải</a:t>
            </a:r>
            <a:r>
              <a:rPr lang="en-US" sz="2800" dirty="0">
                <a:solidFill>
                  <a:srgbClr val="0070C0"/>
                </a:solidFill>
                <a:effectLst/>
                <a:latin typeface="+mn-lt"/>
              </a:rPr>
              <a:t> </a:t>
            </a:r>
            <a:r>
              <a:rPr lang="en-US" sz="2800" dirty="0" err="1">
                <a:solidFill>
                  <a:srgbClr val="0070C0"/>
                </a:solidFill>
                <a:effectLst/>
                <a:latin typeface="+mn-lt"/>
              </a:rPr>
              <a:t>quyết</a:t>
            </a:r>
            <a:r>
              <a:rPr lang="en-US" sz="2800" dirty="0">
                <a:solidFill>
                  <a:srgbClr val="0070C0"/>
                </a:solidFill>
                <a:effectLst/>
                <a:latin typeface="+mn-lt"/>
              </a:rPr>
              <a:t> </a:t>
            </a:r>
            <a:r>
              <a:rPr lang="en-US" sz="2800" dirty="0" err="1">
                <a:solidFill>
                  <a:schemeClr val="tx1"/>
                </a:solidFill>
                <a:effectLst/>
                <a:latin typeface="+mn-lt"/>
              </a:rPr>
              <a:t>mỗi</a:t>
            </a:r>
            <a:r>
              <a:rPr lang="en-US" sz="2800" dirty="0">
                <a:solidFill>
                  <a:schemeClr val="tx1"/>
                </a:solidFill>
                <a:effectLst/>
                <a:latin typeface="+mn-lt"/>
              </a:rPr>
              <a:t> </a:t>
            </a:r>
            <a:r>
              <a:rPr lang="en-US" sz="2800" dirty="0" err="1">
                <a:solidFill>
                  <a:schemeClr val="tx1"/>
                </a:solidFill>
                <a:effectLst/>
                <a:latin typeface="+mn-lt"/>
              </a:rPr>
              <a:t>quan</a:t>
            </a:r>
            <a:r>
              <a:rPr lang="en-US" sz="2800" dirty="0">
                <a:solidFill>
                  <a:schemeClr val="tx1"/>
                </a:solidFill>
                <a:effectLst/>
                <a:latin typeface="+mn-lt"/>
              </a:rPr>
              <a:t> </a:t>
            </a:r>
            <a:r>
              <a:rPr lang="en-US" sz="2800" dirty="0" err="1">
                <a:solidFill>
                  <a:schemeClr val="tx1"/>
                </a:solidFill>
                <a:effectLst/>
                <a:latin typeface="+mn-lt"/>
              </a:rPr>
              <a:t>hệ</a:t>
            </a:r>
            <a:r>
              <a:rPr lang="en-US" sz="2800" dirty="0">
                <a:solidFill>
                  <a:schemeClr val="tx1"/>
                </a:solidFill>
                <a:effectLst/>
                <a:latin typeface="+mn-lt"/>
              </a:rPr>
              <a:t> </a:t>
            </a:r>
            <a:r>
              <a:rPr lang="en-US" sz="2800" dirty="0" err="1">
                <a:solidFill>
                  <a:schemeClr val="tx1"/>
                </a:solidFill>
                <a:effectLst/>
                <a:latin typeface="+mn-lt"/>
              </a:rPr>
              <a:t>giữa</a:t>
            </a:r>
            <a:r>
              <a:rPr lang="en-US" sz="2800" dirty="0">
                <a:solidFill>
                  <a:schemeClr val="tx1"/>
                </a:solidFill>
                <a:effectLst/>
                <a:latin typeface="+mn-lt"/>
              </a:rPr>
              <a:t> </a:t>
            </a:r>
            <a:r>
              <a:rPr lang="en-US" sz="2800" dirty="0" err="1">
                <a:solidFill>
                  <a:schemeClr val="tx1"/>
                </a:solidFill>
                <a:effectLst/>
                <a:latin typeface="+mn-lt"/>
              </a:rPr>
              <a:t>mục</a:t>
            </a:r>
            <a:r>
              <a:rPr lang="en-US" sz="2800" dirty="0">
                <a:solidFill>
                  <a:schemeClr val="tx1"/>
                </a:solidFill>
                <a:effectLst/>
                <a:latin typeface="+mn-lt"/>
              </a:rPr>
              <a:t> </a:t>
            </a:r>
            <a:r>
              <a:rPr lang="en-US" sz="2800" dirty="0" err="1">
                <a:solidFill>
                  <a:schemeClr val="tx1"/>
                </a:solidFill>
                <a:effectLst/>
                <a:latin typeface="+mn-lt"/>
              </a:rPr>
              <a:t>tiêu</a:t>
            </a:r>
            <a:r>
              <a:rPr lang="en-US" sz="2800" dirty="0">
                <a:solidFill>
                  <a:schemeClr val="tx1"/>
                </a:solidFill>
                <a:effectLst/>
                <a:latin typeface="+mn-lt"/>
              </a:rPr>
              <a:t> </a:t>
            </a:r>
            <a:r>
              <a:rPr lang="en-US" sz="2800" dirty="0" err="1">
                <a:solidFill>
                  <a:schemeClr val="tx1"/>
                </a:solidFill>
                <a:effectLst/>
                <a:latin typeface="+mn-lt"/>
              </a:rPr>
              <a:t>kinh</a:t>
            </a:r>
            <a:r>
              <a:rPr lang="en-US" sz="2800" dirty="0">
                <a:solidFill>
                  <a:schemeClr val="tx1"/>
                </a:solidFill>
                <a:effectLst/>
                <a:latin typeface="+mn-lt"/>
              </a:rPr>
              <a:t> </a:t>
            </a:r>
            <a:r>
              <a:rPr lang="en-US" sz="2800" dirty="0" err="1">
                <a:solidFill>
                  <a:schemeClr val="tx1"/>
                </a:solidFill>
                <a:effectLst/>
                <a:latin typeface="+mn-lt"/>
              </a:rPr>
              <a:t>tế</a:t>
            </a:r>
            <a:r>
              <a:rPr lang="en-US" sz="2800" dirty="0">
                <a:solidFill>
                  <a:schemeClr val="tx1"/>
                </a:solidFill>
                <a:effectLst/>
                <a:latin typeface="+mn-lt"/>
              </a:rPr>
              <a:t> </a:t>
            </a:r>
            <a:r>
              <a:rPr lang="en-US" sz="2800" dirty="0" err="1">
                <a:solidFill>
                  <a:schemeClr val="tx1"/>
                </a:solidFill>
                <a:effectLst/>
                <a:latin typeface="+mn-lt"/>
              </a:rPr>
              <a:t>và</a:t>
            </a:r>
            <a:r>
              <a:rPr lang="en-US" sz="2800" dirty="0">
                <a:solidFill>
                  <a:schemeClr val="tx1"/>
                </a:solidFill>
                <a:effectLst/>
                <a:latin typeface="+mn-lt"/>
              </a:rPr>
              <a:t> </a:t>
            </a:r>
            <a:r>
              <a:rPr lang="en-US" sz="2800" dirty="0" err="1">
                <a:solidFill>
                  <a:schemeClr val="tx1"/>
                </a:solidFill>
                <a:effectLst/>
                <a:latin typeface="+mn-lt"/>
              </a:rPr>
              <a:t>các</a:t>
            </a:r>
            <a:r>
              <a:rPr lang="en-US" sz="2800" dirty="0">
                <a:solidFill>
                  <a:schemeClr val="tx1"/>
                </a:solidFill>
                <a:effectLst/>
                <a:latin typeface="+mn-lt"/>
              </a:rPr>
              <a:t> </a:t>
            </a:r>
            <a:r>
              <a:rPr lang="en-US" sz="2800" dirty="0" err="1">
                <a:solidFill>
                  <a:schemeClr val="tx1"/>
                </a:solidFill>
                <a:effectLst/>
                <a:latin typeface="+mn-lt"/>
              </a:rPr>
              <a:t>mục</a:t>
            </a:r>
            <a:r>
              <a:rPr lang="en-US" sz="2800" dirty="0">
                <a:solidFill>
                  <a:schemeClr val="tx1"/>
                </a:solidFill>
                <a:effectLst/>
                <a:latin typeface="+mn-lt"/>
              </a:rPr>
              <a:t> </a:t>
            </a:r>
            <a:r>
              <a:rPr lang="en-US" sz="2800" dirty="0" err="1">
                <a:solidFill>
                  <a:schemeClr val="tx1"/>
                </a:solidFill>
                <a:effectLst/>
                <a:latin typeface="+mn-lt"/>
              </a:rPr>
              <a:t>tiêu</a:t>
            </a:r>
            <a:r>
              <a:rPr lang="en-US" sz="2800" dirty="0">
                <a:solidFill>
                  <a:schemeClr val="tx1"/>
                </a:solidFill>
                <a:effectLst/>
                <a:latin typeface="+mn-lt"/>
              </a:rPr>
              <a:t> </a:t>
            </a:r>
            <a:r>
              <a:rPr lang="en-US" sz="2800" dirty="0" err="1">
                <a:solidFill>
                  <a:schemeClr val="tx1"/>
                </a:solidFill>
                <a:effectLst/>
                <a:latin typeface="+mn-lt"/>
              </a:rPr>
              <a:t>khác</a:t>
            </a:r>
            <a:r>
              <a:rPr lang="en-US" sz="2800" dirty="0">
                <a:solidFill>
                  <a:schemeClr val="tx1"/>
                </a:solidFill>
                <a:effectLst/>
                <a:latin typeface="+mn-lt"/>
              </a:rPr>
              <a:t> </a:t>
            </a:r>
            <a:r>
              <a:rPr lang="en-US" sz="2800" dirty="0" err="1">
                <a:solidFill>
                  <a:schemeClr val="tx1"/>
                </a:solidFill>
                <a:effectLst/>
                <a:latin typeface="+mn-lt"/>
              </a:rPr>
              <a:t>của</a:t>
            </a:r>
            <a:r>
              <a:rPr lang="en-US" sz="2800" dirty="0">
                <a:solidFill>
                  <a:schemeClr val="tx1"/>
                </a:solidFill>
                <a:effectLst/>
                <a:latin typeface="+mn-lt"/>
              </a:rPr>
              <a:t> </a:t>
            </a:r>
            <a:r>
              <a:rPr lang="en-US" sz="2800" dirty="0" err="1">
                <a:solidFill>
                  <a:schemeClr val="tx1"/>
                </a:solidFill>
                <a:effectLst/>
                <a:latin typeface="+mn-lt"/>
              </a:rPr>
              <a:t>doanh</a:t>
            </a:r>
            <a:r>
              <a:rPr lang="en-US" sz="2800" dirty="0">
                <a:solidFill>
                  <a:schemeClr val="tx1"/>
                </a:solidFill>
                <a:effectLst/>
                <a:latin typeface="+mn-lt"/>
              </a:rPr>
              <a:t> nghiệp</a:t>
            </a:r>
          </a:p>
          <a:p>
            <a:pPr>
              <a:lnSpc>
                <a:spcPct val="150000"/>
              </a:lnSpc>
              <a:buFont typeface="Arial" panose="020B0604020202020204" pitchFamily="34" charset="0"/>
              <a:buChar char="•"/>
            </a:pPr>
            <a:r>
              <a:rPr lang="vi-VN" sz="2800" dirty="0">
                <a:solidFill>
                  <a:schemeClr val="tx1"/>
                </a:solidFill>
                <a:effectLst/>
                <a:latin typeface="+mn-lt"/>
              </a:rPr>
              <a:t>Triết lý kinh doanh là </a:t>
            </a:r>
            <a:r>
              <a:rPr lang="vi-VN" sz="2800" dirty="0">
                <a:solidFill>
                  <a:srgbClr val="7030A0"/>
                </a:solidFill>
                <a:effectLst/>
                <a:latin typeface="+mn-lt"/>
              </a:rPr>
              <a:t>một phương tiện </a:t>
            </a:r>
            <a:r>
              <a:rPr lang="vi-VN" sz="2800" dirty="0">
                <a:solidFill>
                  <a:schemeClr val="tx1"/>
                </a:solidFill>
                <a:effectLst/>
                <a:latin typeface="+mn-lt"/>
              </a:rPr>
              <a:t>để giáo dục, phát triển nguồn nhân</a:t>
            </a:r>
            <a:r>
              <a:rPr lang="en-US" sz="2800" dirty="0">
                <a:solidFill>
                  <a:schemeClr val="tx1"/>
                </a:solidFill>
                <a:effectLst/>
                <a:latin typeface="+mn-lt"/>
              </a:rPr>
              <a:t> </a:t>
            </a:r>
            <a:r>
              <a:rPr lang="vi-VN" sz="2800" dirty="0">
                <a:solidFill>
                  <a:schemeClr val="tx1"/>
                </a:solidFill>
                <a:effectLst/>
                <a:latin typeface="+mn-lt"/>
              </a:rPr>
              <a:t>lực và tạo ra một phong cách làm việc đặc thù của doanh nghiệp</a:t>
            </a:r>
            <a:endParaRPr lang="en-US" sz="2800" dirty="0">
              <a:solidFill>
                <a:schemeClr val="tx1"/>
              </a:solidFill>
              <a:effectLst/>
              <a:latin typeface="+mn-lt"/>
            </a:endParaRPr>
          </a:p>
          <a:p>
            <a:pPr>
              <a:lnSpc>
                <a:spcPct val="150000"/>
              </a:lnSpc>
              <a:buFont typeface="Arial" panose="020B0604020202020204" pitchFamily="34" charset="0"/>
              <a:buChar char="•"/>
            </a:pPr>
            <a:endParaRPr lang="en-US" sz="2800" dirty="0">
              <a:solidFill>
                <a:schemeClr val="tx1"/>
              </a:solidFill>
              <a:effectLst/>
              <a:latin typeface="+mn-lt"/>
            </a:endParaRPr>
          </a:p>
        </p:txBody>
      </p:sp>
      <p:sp>
        <p:nvSpPr>
          <p:cNvPr id="18437" name="Title 6"/>
          <p:cNvSpPr>
            <a:spLocks noGrp="1"/>
          </p:cNvSpPr>
          <p:nvPr>
            <p:ph type="title"/>
          </p:nvPr>
        </p:nvSpPr>
        <p:spPr>
          <a:xfrm>
            <a:off x="335359" y="260648"/>
            <a:ext cx="11521280" cy="1080120"/>
          </a:xfrm>
        </p:spPr>
        <p:txBody>
          <a:bodyPr>
            <a:normAutofit/>
          </a:bodyPr>
          <a:lstStyle/>
          <a:p>
            <a:pPr algn="ctr"/>
            <a:r>
              <a:rPr lang="en-US" sz="3600" dirty="0">
                <a:latin typeface="Verdana" charset="0"/>
              </a:rPr>
              <a:t>VAI TRÒ CỦA TRIẾT LÝ KINH DOANH</a:t>
            </a:r>
          </a:p>
        </p:txBody>
      </p:sp>
      <p:sp>
        <p:nvSpPr>
          <p:cNvPr id="2" name="Slide Number Placeholder 1">
            <a:extLst>
              <a:ext uri="{FF2B5EF4-FFF2-40B4-BE49-F238E27FC236}">
                <a16:creationId xmlns="" xmlns:a16="http://schemas.microsoft.com/office/drawing/2014/main" id="{8A52887E-866F-4EDF-93A4-6C2BDE8AC394}"/>
              </a:ext>
            </a:extLst>
          </p:cNvPr>
          <p:cNvSpPr>
            <a:spLocks noGrp="1"/>
          </p:cNvSpPr>
          <p:nvPr>
            <p:ph type="sldNum" sz="quarter" idx="4"/>
          </p:nvPr>
        </p:nvSpPr>
        <p:spPr/>
        <p:txBody>
          <a:bodyPr/>
          <a:lstStyle/>
          <a:p>
            <a:fld id="{A70E8B96-6C17-404C-B209-86071FBA2009}" type="slidenum">
              <a:rPr lang="en-GB" smtClean="0"/>
              <a:pPr/>
              <a:t>11</a:t>
            </a:fld>
            <a:endParaRPr lang="en-GB"/>
          </a:p>
        </p:txBody>
      </p:sp>
      <p:sp>
        <p:nvSpPr>
          <p:cNvPr id="3" name="Footer Placeholder 2">
            <a:extLst>
              <a:ext uri="{FF2B5EF4-FFF2-40B4-BE49-F238E27FC236}">
                <a16:creationId xmlns="" xmlns:a16="http://schemas.microsoft.com/office/drawing/2014/main" id="{36930C06-1FB8-49E4-AE2A-99734FE4F5FB}"/>
              </a:ext>
            </a:extLst>
          </p:cNvPr>
          <p:cNvSpPr>
            <a:spLocks noGrp="1"/>
          </p:cNvSpPr>
          <p:nvPr>
            <p:ph type="ftr" sz="quarter" idx="3"/>
          </p:nvPr>
        </p:nvSpPr>
        <p:spPr/>
        <p:txBody>
          <a:bodyPr/>
          <a:lstStyle/>
          <a:p>
            <a:r>
              <a:rPr lang="en-GB"/>
              <a:t>SEM- HUST</a:t>
            </a:r>
          </a:p>
        </p:txBody>
      </p:sp>
    </p:spTree>
    <p:extLst>
      <p:ext uri="{BB962C8B-B14F-4D97-AF65-F5344CB8AC3E}">
        <p14:creationId xmlns:p14="http://schemas.microsoft.com/office/powerpoint/2010/main" val="668133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2748DB-4DA4-4FA4-86B4-90115AA9E5C9}"/>
              </a:ext>
            </a:extLst>
          </p:cNvPr>
          <p:cNvSpPr>
            <a:spLocks noGrp="1"/>
          </p:cNvSpPr>
          <p:nvPr>
            <p:ph type="title"/>
          </p:nvPr>
        </p:nvSpPr>
        <p:spPr/>
        <p:txBody>
          <a:bodyPr/>
          <a:lstStyle/>
          <a:p>
            <a:r>
              <a:rPr lang="en-US" sz="3600" dirty="0">
                <a:latin typeface="Verdana" charset="0"/>
              </a:rPr>
              <a:t>VAI TRÒ CỦA TRIẾT LÝ KINH DOANH</a:t>
            </a:r>
            <a:endParaRPr lang="en-US" dirty="0"/>
          </a:p>
        </p:txBody>
      </p:sp>
      <p:sp>
        <p:nvSpPr>
          <p:cNvPr id="3" name="Content Placeholder 2">
            <a:extLst>
              <a:ext uri="{FF2B5EF4-FFF2-40B4-BE49-F238E27FC236}">
                <a16:creationId xmlns="" xmlns:a16="http://schemas.microsoft.com/office/drawing/2014/main" id="{89E944D3-C2B5-425A-9F46-E801E09A7FC5}"/>
              </a:ext>
            </a:extLst>
          </p:cNvPr>
          <p:cNvSpPr>
            <a:spLocks noGrp="1"/>
          </p:cNvSpPr>
          <p:nvPr>
            <p:ph idx="1"/>
          </p:nvPr>
        </p:nvSpPr>
        <p:spPr>
          <a:xfrm>
            <a:off x="347615" y="1556792"/>
            <a:ext cx="11521280" cy="4752528"/>
          </a:xfrm>
        </p:spPr>
        <p:txBody>
          <a:bodyPr/>
          <a:lstStyle/>
          <a:p>
            <a:pPr>
              <a:lnSpc>
                <a:spcPct val="150000"/>
              </a:lnSpc>
            </a:pPr>
            <a:r>
              <a:rPr lang="en-US" dirty="0">
                <a:solidFill>
                  <a:schemeClr val="tx1"/>
                </a:solidFill>
                <a:effectLst/>
                <a:latin typeface="+mn-lt"/>
              </a:rPr>
              <a:t>Triết </a:t>
            </a:r>
            <a:r>
              <a:rPr lang="en-US" dirty="0" err="1">
                <a:solidFill>
                  <a:schemeClr val="tx1"/>
                </a:solidFill>
                <a:effectLst/>
                <a:latin typeface="+mn-lt"/>
              </a:rPr>
              <a:t>lý</a:t>
            </a:r>
            <a:r>
              <a:rPr lang="en-US" dirty="0">
                <a:solidFill>
                  <a:schemeClr val="tx1"/>
                </a:solidFill>
                <a:effectLst/>
                <a:latin typeface="+mn-lt"/>
              </a:rPr>
              <a:t> </a:t>
            </a:r>
            <a:r>
              <a:rPr lang="en-US" dirty="0" err="1">
                <a:solidFill>
                  <a:schemeClr val="tx1"/>
                </a:solidFill>
                <a:effectLst/>
                <a:latin typeface="+mn-lt"/>
              </a:rPr>
              <a:t>kinh</a:t>
            </a:r>
            <a:r>
              <a:rPr lang="en-US" dirty="0">
                <a:solidFill>
                  <a:schemeClr val="tx1"/>
                </a:solidFill>
                <a:effectLst/>
                <a:latin typeface="+mn-lt"/>
              </a:rPr>
              <a:t> </a:t>
            </a:r>
            <a:r>
              <a:rPr lang="en-US" dirty="0" err="1">
                <a:solidFill>
                  <a:schemeClr val="tx1"/>
                </a:solidFill>
                <a:effectLst/>
                <a:latin typeface="+mn-lt"/>
              </a:rPr>
              <a:t>doanh</a:t>
            </a:r>
            <a:r>
              <a:rPr lang="en-US" dirty="0">
                <a:solidFill>
                  <a:schemeClr val="tx1"/>
                </a:solidFill>
                <a:effectLst/>
                <a:latin typeface="+mn-lt"/>
              </a:rPr>
              <a:t> là </a:t>
            </a:r>
            <a:r>
              <a:rPr lang="en-US" dirty="0" err="1">
                <a:solidFill>
                  <a:schemeClr val="accent6">
                    <a:lumMod val="50000"/>
                  </a:schemeClr>
                </a:solidFill>
                <a:effectLst/>
                <a:latin typeface="+mn-lt"/>
              </a:rPr>
              <a:t>cơ</a:t>
            </a:r>
            <a:r>
              <a:rPr lang="en-US" dirty="0">
                <a:solidFill>
                  <a:schemeClr val="accent6">
                    <a:lumMod val="50000"/>
                  </a:schemeClr>
                </a:solidFill>
                <a:effectLst/>
                <a:latin typeface="+mn-lt"/>
              </a:rPr>
              <a:t> </a:t>
            </a:r>
            <a:r>
              <a:rPr lang="en-US" dirty="0" err="1">
                <a:solidFill>
                  <a:schemeClr val="accent6">
                    <a:lumMod val="50000"/>
                  </a:schemeClr>
                </a:solidFill>
                <a:effectLst/>
                <a:latin typeface="+mn-lt"/>
              </a:rPr>
              <a:t>sở</a:t>
            </a:r>
            <a:r>
              <a:rPr lang="en-US" dirty="0">
                <a:solidFill>
                  <a:schemeClr val="accent6">
                    <a:lumMod val="50000"/>
                  </a:schemeClr>
                </a:solidFill>
                <a:effectLst/>
                <a:latin typeface="+mn-lt"/>
              </a:rPr>
              <a:t> </a:t>
            </a:r>
            <a:r>
              <a:rPr lang="en-US" dirty="0" err="1">
                <a:solidFill>
                  <a:schemeClr val="accent6">
                    <a:lumMod val="50000"/>
                  </a:schemeClr>
                </a:solidFill>
                <a:effectLst/>
                <a:latin typeface="+mn-lt"/>
              </a:rPr>
              <a:t>tạo</a:t>
            </a:r>
            <a:r>
              <a:rPr lang="en-US" dirty="0">
                <a:solidFill>
                  <a:schemeClr val="accent6">
                    <a:lumMod val="50000"/>
                  </a:schemeClr>
                </a:solidFill>
                <a:effectLst/>
                <a:latin typeface="+mn-lt"/>
              </a:rPr>
              <a:t> </a:t>
            </a:r>
            <a:r>
              <a:rPr lang="en-US" dirty="0">
                <a:solidFill>
                  <a:schemeClr val="tx1"/>
                </a:solidFill>
                <a:effectLst/>
                <a:latin typeface="+mn-lt"/>
              </a:rPr>
              <a:t>ra </a:t>
            </a:r>
            <a:r>
              <a:rPr lang="en-US" dirty="0" err="1">
                <a:solidFill>
                  <a:schemeClr val="tx1"/>
                </a:solidFill>
                <a:effectLst/>
                <a:latin typeface="+mn-lt"/>
              </a:rPr>
              <a:t>sự</a:t>
            </a:r>
            <a:r>
              <a:rPr lang="en-US" dirty="0">
                <a:solidFill>
                  <a:schemeClr val="tx1"/>
                </a:solidFill>
                <a:effectLst/>
                <a:latin typeface="+mn-lt"/>
              </a:rPr>
              <a:t> </a:t>
            </a:r>
            <a:r>
              <a:rPr lang="en-US" dirty="0" err="1">
                <a:solidFill>
                  <a:schemeClr val="tx1"/>
                </a:solidFill>
                <a:effectLst/>
                <a:latin typeface="+mn-lt"/>
              </a:rPr>
              <a:t>thống</a:t>
            </a:r>
            <a:r>
              <a:rPr lang="en-US" dirty="0">
                <a:solidFill>
                  <a:schemeClr val="tx1"/>
                </a:solidFill>
                <a:effectLst/>
                <a:latin typeface="+mn-lt"/>
              </a:rPr>
              <a:t> </a:t>
            </a:r>
            <a:r>
              <a:rPr lang="en-US" dirty="0" err="1">
                <a:solidFill>
                  <a:schemeClr val="tx1"/>
                </a:solidFill>
                <a:effectLst/>
                <a:latin typeface="+mn-lt"/>
              </a:rPr>
              <a:t>nhất</a:t>
            </a:r>
            <a:r>
              <a:rPr lang="en-US" dirty="0">
                <a:solidFill>
                  <a:schemeClr val="tx1"/>
                </a:solidFill>
                <a:effectLst/>
                <a:latin typeface="+mn-lt"/>
              </a:rPr>
              <a:t> </a:t>
            </a:r>
            <a:r>
              <a:rPr lang="en-US" dirty="0" err="1">
                <a:solidFill>
                  <a:schemeClr val="tx1"/>
                </a:solidFill>
                <a:effectLst/>
                <a:latin typeface="+mn-lt"/>
              </a:rPr>
              <a:t>trong</a:t>
            </a:r>
            <a:r>
              <a:rPr lang="en-US" dirty="0">
                <a:solidFill>
                  <a:schemeClr val="tx1"/>
                </a:solidFill>
                <a:effectLst/>
                <a:latin typeface="+mn-lt"/>
              </a:rPr>
              <a:t> </a:t>
            </a:r>
            <a:r>
              <a:rPr lang="en-US" dirty="0" err="1">
                <a:solidFill>
                  <a:schemeClr val="tx1"/>
                </a:solidFill>
                <a:effectLst/>
                <a:latin typeface="+mn-lt"/>
              </a:rPr>
              <a:t>hành</a:t>
            </a:r>
            <a:r>
              <a:rPr lang="en-US" dirty="0">
                <a:solidFill>
                  <a:schemeClr val="tx1"/>
                </a:solidFill>
                <a:effectLst/>
                <a:latin typeface="+mn-lt"/>
              </a:rPr>
              <a:t> </a:t>
            </a:r>
            <a:r>
              <a:rPr lang="en-US" dirty="0" err="1">
                <a:solidFill>
                  <a:schemeClr val="tx1"/>
                </a:solidFill>
                <a:effectLst/>
                <a:latin typeface="+mn-lt"/>
              </a:rPr>
              <a:t>động</a:t>
            </a:r>
            <a:r>
              <a:rPr lang="en-US" dirty="0">
                <a:solidFill>
                  <a:schemeClr val="tx1"/>
                </a:solidFill>
                <a:effectLst/>
                <a:latin typeface="+mn-lt"/>
              </a:rPr>
              <a:t> </a:t>
            </a:r>
            <a:r>
              <a:rPr lang="en-US" dirty="0" err="1">
                <a:solidFill>
                  <a:schemeClr val="tx1"/>
                </a:solidFill>
                <a:effectLst/>
                <a:latin typeface="+mn-lt"/>
              </a:rPr>
              <a:t>của</a:t>
            </a:r>
            <a:r>
              <a:rPr lang="en-US" dirty="0">
                <a:solidFill>
                  <a:schemeClr val="tx1"/>
                </a:solidFill>
                <a:effectLst/>
                <a:latin typeface="+mn-lt"/>
              </a:rPr>
              <a:t> </a:t>
            </a:r>
            <a:r>
              <a:rPr lang="en-US" dirty="0" err="1">
                <a:solidFill>
                  <a:schemeClr val="tx1"/>
                </a:solidFill>
                <a:effectLst/>
                <a:latin typeface="+mn-lt"/>
              </a:rPr>
              <a:t>các</a:t>
            </a:r>
            <a:r>
              <a:rPr lang="en-US" dirty="0">
                <a:solidFill>
                  <a:schemeClr val="tx1"/>
                </a:solidFill>
                <a:effectLst/>
                <a:latin typeface="+mn-lt"/>
              </a:rPr>
              <a:t> </a:t>
            </a:r>
            <a:r>
              <a:rPr lang="en-US" dirty="0" err="1">
                <a:solidFill>
                  <a:schemeClr val="tx1"/>
                </a:solidFill>
                <a:effectLst/>
                <a:latin typeface="+mn-lt"/>
              </a:rPr>
              <a:t>cá</a:t>
            </a:r>
            <a:r>
              <a:rPr lang="en-US" dirty="0">
                <a:solidFill>
                  <a:schemeClr val="tx1"/>
                </a:solidFill>
                <a:effectLst/>
                <a:latin typeface="+mn-lt"/>
              </a:rPr>
              <a:t> </a:t>
            </a:r>
            <a:r>
              <a:rPr lang="en-US" dirty="0" err="1">
                <a:solidFill>
                  <a:schemeClr val="tx1"/>
                </a:solidFill>
                <a:effectLst/>
                <a:latin typeface="+mn-lt"/>
              </a:rPr>
              <a:t>nhân</a:t>
            </a:r>
            <a:r>
              <a:rPr lang="en-US" dirty="0">
                <a:solidFill>
                  <a:schemeClr val="tx1"/>
                </a:solidFill>
                <a:effectLst/>
                <a:latin typeface="+mn-lt"/>
              </a:rPr>
              <a:t>, </a:t>
            </a:r>
            <a:r>
              <a:rPr lang="en-US" dirty="0" err="1">
                <a:solidFill>
                  <a:schemeClr val="tx1"/>
                </a:solidFill>
                <a:effectLst/>
                <a:latin typeface="+mn-lt"/>
              </a:rPr>
              <a:t>bộ</a:t>
            </a:r>
            <a:r>
              <a:rPr lang="en-US" dirty="0">
                <a:solidFill>
                  <a:schemeClr val="tx1"/>
                </a:solidFill>
                <a:effectLst/>
                <a:latin typeface="+mn-lt"/>
              </a:rPr>
              <a:t> </a:t>
            </a:r>
            <a:r>
              <a:rPr lang="en-US" dirty="0" err="1">
                <a:solidFill>
                  <a:schemeClr val="tx1"/>
                </a:solidFill>
                <a:effectLst/>
                <a:latin typeface="+mn-lt"/>
              </a:rPr>
              <a:t>phận</a:t>
            </a:r>
            <a:r>
              <a:rPr lang="en-US" dirty="0">
                <a:solidFill>
                  <a:schemeClr val="tx1"/>
                </a:solidFill>
                <a:effectLst/>
                <a:latin typeface="+mn-lt"/>
              </a:rPr>
              <a:t> </a:t>
            </a:r>
            <a:r>
              <a:rPr lang="en-US" dirty="0" err="1">
                <a:solidFill>
                  <a:schemeClr val="tx1"/>
                </a:solidFill>
                <a:effectLst/>
                <a:latin typeface="+mn-lt"/>
              </a:rPr>
              <a:t>và</a:t>
            </a:r>
            <a:r>
              <a:rPr lang="en-US" dirty="0">
                <a:solidFill>
                  <a:schemeClr val="tx1"/>
                </a:solidFill>
                <a:effectLst/>
                <a:latin typeface="+mn-lt"/>
              </a:rPr>
              <a:t> </a:t>
            </a:r>
            <a:r>
              <a:rPr lang="en-US" dirty="0" err="1">
                <a:solidFill>
                  <a:schemeClr val="tx1"/>
                </a:solidFill>
                <a:effectLst/>
                <a:latin typeface="+mn-lt"/>
              </a:rPr>
              <a:t>doanh</a:t>
            </a:r>
            <a:r>
              <a:rPr lang="en-US" dirty="0">
                <a:solidFill>
                  <a:schemeClr val="tx1"/>
                </a:solidFill>
                <a:effectLst/>
                <a:latin typeface="+mn-lt"/>
              </a:rPr>
              <a:t> nghiệp</a:t>
            </a:r>
          </a:p>
          <a:p>
            <a:pPr>
              <a:lnSpc>
                <a:spcPct val="150000"/>
              </a:lnSpc>
            </a:pPr>
            <a:endParaRPr lang="en-US" dirty="0">
              <a:latin typeface="+mn-lt"/>
            </a:endParaRPr>
          </a:p>
        </p:txBody>
      </p:sp>
      <p:sp>
        <p:nvSpPr>
          <p:cNvPr id="4" name="Slide Number Placeholder 3">
            <a:extLst>
              <a:ext uri="{FF2B5EF4-FFF2-40B4-BE49-F238E27FC236}">
                <a16:creationId xmlns="" xmlns:a16="http://schemas.microsoft.com/office/drawing/2014/main" id="{DD18EF80-C59D-47D8-AA30-43C25315089D}"/>
              </a:ext>
            </a:extLst>
          </p:cNvPr>
          <p:cNvSpPr>
            <a:spLocks noGrp="1"/>
          </p:cNvSpPr>
          <p:nvPr>
            <p:ph type="sldNum" sz="quarter" idx="4"/>
          </p:nvPr>
        </p:nvSpPr>
        <p:spPr/>
        <p:txBody>
          <a:bodyPr/>
          <a:lstStyle/>
          <a:p>
            <a:fld id="{A70E8B96-6C17-404C-B209-86071FBA2009}" type="slidenum">
              <a:rPr lang="en-GB" smtClean="0"/>
              <a:pPr/>
              <a:t>12</a:t>
            </a:fld>
            <a:endParaRPr lang="en-GB"/>
          </a:p>
        </p:txBody>
      </p:sp>
      <p:sp>
        <p:nvSpPr>
          <p:cNvPr id="5" name="Footer Placeholder 4">
            <a:extLst>
              <a:ext uri="{FF2B5EF4-FFF2-40B4-BE49-F238E27FC236}">
                <a16:creationId xmlns="" xmlns:a16="http://schemas.microsoft.com/office/drawing/2014/main" id="{0204409B-B57C-4D87-B5B3-B8F338AC1613}"/>
              </a:ext>
            </a:extLst>
          </p:cNvPr>
          <p:cNvSpPr>
            <a:spLocks noGrp="1"/>
          </p:cNvSpPr>
          <p:nvPr>
            <p:ph type="ftr" sz="quarter" idx="3"/>
          </p:nvPr>
        </p:nvSpPr>
        <p:spPr/>
        <p:txBody>
          <a:bodyPr/>
          <a:lstStyle/>
          <a:p>
            <a:r>
              <a:rPr lang="en-GB"/>
              <a:t>SEM- HUST</a:t>
            </a:r>
          </a:p>
        </p:txBody>
      </p:sp>
    </p:spTree>
    <p:extLst>
      <p:ext uri="{BB962C8B-B14F-4D97-AF65-F5344CB8AC3E}">
        <p14:creationId xmlns:p14="http://schemas.microsoft.com/office/powerpoint/2010/main" val="3451841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57D712-8954-4D44-8ED9-F5C7CFE16D01}"/>
              </a:ext>
            </a:extLst>
          </p:cNvPr>
          <p:cNvSpPr>
            <a:spLocks noGrp="1"/>
          </p:cNvSpPr>
          <p:nvPr>
            <p:ph type="ctrTitle"/>
          </p:nvPr>
        </p:nvSpPr>
        <p:spPr/>
        <p:txBody>
          <a:bodyPr/>
          <a:lstStyle/>
          <a:p>
            <a:r>
              <a:rPr lang="en-US" dirty="0"/>
              <a:t>NỘI DUNG CỦA TRIẾT LÝ KINH DOANH: </a:t>
            </a:r>
            <a:br>
              <a:rPr lang="en-US" dirty="0"/>
            </a:br>
            <a:r>
              <a:rPr lang="en-US" dirty="0"/>
              <a:t>SỨ MỆNH</a:t>
            </a:r>
          </a:p>
        </p:txBody>
      </p:sp>
      <p:sp>
        <p:nvSpPr>
          <p:cNvPr id="3" name="Subtitle 2">
            <a:extLst>
              <a:ext uri="{FF2B5EF4-FFF2-40B4-BE49-F238E27FC236}">
                <a16:creationId xmlns="" xmlns:a16="http://schemas.microsoft.com/office/drawing/2014/main" id="{AC7A94DE-4B43-4585-B724-ABB64107C73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03088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293914" y="44624"/>
            <a:ext cx="11562726" cy="1065719"/>
          </a:xfrm>
        </p:spPr>
        <p:txBody>
          <a:bodyPr>
            <a:normAutofit/>
          </a:bodyPr>
          <a:lstStyle/>
          <a:p>
            <a:pPr algn="ctr"/>
            <a:r>
              <a:rPr lang="en-US" sz="3200" dirty="0">
                <a:latin typeface="Verdana" charset="0"/>
              </a:rPr>
              <a:t>KHÁI NIỆM</a:t>
            </a:r>
          </a:p>
        </p:txBody>
      </p:sp>
      <p:sp>
        <p:nvSpPr>
          <p:cNvPr id="20482" name="Content Placeholder 2"/>
          <p:cNvSpPr>
            <a:spLocks noGrp="1"/>
          </p:cNvSpPr>
          <p:nvPr>
            <p:ph idx="1"/>
          </p:nvPr>
        </p:nvSpPr>
        <p:spPr>
          <a:xfrm>
            <a:off x="347615" y="1412776"/>
            <a:ext cx="11521280" cy="4896544"/>
          </a:xfrm>
        </p:spPr>
        <p:txBody>
          <a:bodyPr>
            <a:normAutofit fontScale="92500"/>
          </a:bodyPr>
          <a:lstStyle/>
          <a:p>
            <a:pPr marL="0" indent="0">
              <a:lnSpc>
                <a:spcPct val="150000"/>
              </a:lnSpc>
              <a:buNone/>
              <a:tabLst/>
            </a:pPr>
            <a:r>
              <a:rPr lang="vi-VN" b="1" dirty="0">
                <a:solidFill>
                  <a:srgbClr val="7030A0"/>
                </a:solidFill>
                <a:effectLst/>
                <a:latin typeface="+mn-lt"/>
              </a:rPr>
              <a:t>Sứ mệnh</a:t>
            </a:r>
            <a:r>
              <a:rPr lang="en-US" b="1" dirty="0">
                <a:solidFill>
                  <a:srgbClr val="7030A0"/>
                </a:solidFill>
                <a:effectLst/>
                <a:latin typeface="+mn-lt"/>
              </a:rPr>
              <a:t> </a:t>
            </a:r>
            <a:r>
              <a:rPr lang="vi-VN" b="1" dirty="0">
                <a:solidFill>
                  <a:srgbClr val="7030A0"/>
                </a:solidFill>
                <a:effectLst/>
                <a:latin typeface="+mn-lt"/>
              </a:rPr>
              <a:t>doanh</a:t>
            </a:r>
            <a:r>
              <a:rPr lang="en-US" b="1" dirty="0">
                <a:solidFill>
                  <a:srgbClr val="7030A0"/>
                </a:solidFill>
                <a:effectLst/>
                <a:latin typeface="+mn-lt"/>
              </a:rPr>
              <a:t> nghiệp</a:t>
            </a:r>
            <a:r>
              <a:rPr lang="vi-VN" b="1" dirty="0">
                <a:solidFill>
                  <a:srgbClr val="7030A0"/>
                </a:solidFill>
                <a:effectLst/>
                <a:latin typeface="+mn-lt"/>
              </a:rPr>
              <a:t> </a:t>
            </a:r>
            <a:r>
              <a:rPr lang="vi-VN" dirty="0">
                <a:solidFill>
                  <a:srgbClr val="000000"/>
                </a:solidFill>
                <a:effectLst/>
                <a:latin typeface="+mn-lt"/>
              </a:rPr>
              <a:t>là </a:t>
            </a:r>
            <a:r>
              <a:rPr lang="en-US" dirty="0">
                <a:solidFill>
                  <a:srgbClr val="000000"/>
                </a:solidFill>
                <a:effectLst/>
                <a:latin typeface="+mn-lt"/>
              </a:rPr>
              <a:t>:</a:t>
            </a:r>
            <a:r>
              <a:rPr lang="en-US" dirty="0">
                <a:solidFill>
                  <a:schemeClr val="tx1"/>
                </a:solidFill>
                <a:effectLst/>
                <a:latin typeface="+mn-lt"/>
              </a:rPr>
              <a:t>	</a:t>
            </a:r>
          </a:p>
          <a:p>
            <a:pPr>
              <a:lnSpc>
                <a:spcPct val="150000"/>
              </a:lnSpc>
              <a:buFont typeface="Arial" panose="020B0604020202020204" pitchFamily="34" charset="0"/>
              <a:buChar char="•"/>
              <a:tabLst/>
            </a:pPr>
            <a:r>
              <a:rPr lang="en-US" dirty="0" err="1">
                <a:solidFill>
                  <a:schemeClr val="tx1"/>
                </a:solidFill>
                <a:effectLst/>
                <a:latin typeface="+mn-lt"/>
              </a:rPr>
              <a:t>Bản</a:t>
            </a:r>
            <a:r>
              <a:rPr lang="en-US" dirty="0">
                <a:solidFill>
                  <a:schemeClr val="tx1"/>
                </a:solidFill>
                <a:effectLst/>
                <a:latin typeface="+mn-lt"/>
              </a:rPr>
              <a:t> </a:t>
            </a:r>
            <a:r>
              <a:rPr lang="en-US" dirty="0" err="1">
                <a:solidFill>
                  <a:schemeClr val="tx1"/>
                </a:solidFill>
                <a:effectLst/>
                <a:latin typeface="+mn-lt"/>
              </a:rPr>
              <a:t>tuyên</a:t>
            </a:r>
            <a:r>
              <a:rPr lang="en-US" dirty="0">
                <a:solidFill>
                  <a:schemeClr val="tx1"/>
                </a:solidFill>
                <a:effectLst/>
                <a:latin typeface="+mn-lt"/>
              </a:rPr>
              <a:t> </a:t>
            </a:r>
            <a:r>
              <a:rPr lang="en-US" dirty="0" err="1">
                <a:solidFill>
                  <a:schemeClr val="tx1"/>
                </a:solidFill>
                <a:effectLst/>
                <a:latin typeface="+mn-lt"/>
              </a:rPr>
              <a:t>bố</a:t>
            </a:r>
            <a:r>
              <a:rPr lang="en-US" dirty="0">
                <a:solidFill>
                  <a:schemeClr val="tx1"/>
                </a:solidFill>
                <a:effectLst/>
                <a:latin typeface="+mn-lt"/>
              </a:rPr>
              <a:t> </a:t>
            </a:r>
            <a:r>
              <a:rPr lang="en-US" dirty="0" err="1">
                <a:solidFill>
                  <a:schemeClr val="tx1"/>
                </a:solidFill>
                <a:effectLst/>
                <a:latin typeface="+mn-lt"/>
              </a:rPr>
              <a:t>nhiệm</a:t>
            </a:r>
            <a:r>
              <a:rPr lang="en-US" dirty="0">
                <a:solidFill>
                  <a:schemeClr val="tx1"/>
                </a:solidFill>
                <a:effectLst/>
                <a:latin typeface="+mn-lt"/>
              </a:rPr>
              <a:t> </a:t>
            </a:r>
            <a:r>
              <a:rPr lang="en-US" dirty="0" err="1">
                <a:solidFill>
                  <a:schemeClr val="tx1"/>
                </a:solidFill>
                <a:effectLst/>
                <a:latin typeface="+mn-lt"/>
              </a:rPr>
              <a:t>vụ</a:t>
            </a:r>
            <a:r>
              <a:rPr lang="en-US" dirty="0">
                <a:solidFill>
                  <a:schemeClr val="tx1"/>
                </a:solidFill>
                <a:effectLst/>
                <a:latin typeface="+mn-lt"/>
              </a:rPr>
              <a:t> </a:t>
            </a:r>
            <a:r>
              <a:rPr lang="en-US" dirty="0" err="1">
                <a:solidFill>
                  <a:schemeClr val="tx1"/>
                </a:solidFill>
                <a:effectLst/>
                <a:latin typeface="+mn-lt"/>
              </a:rPr>
              <a:t>của</a:t>
            </a:r>
            <a:r>
              <a:rPr lang="en-US" dirty="0">
                <a:solidFill>
                  <a:schemeClr val="tx1"/>
                </a:solidFill>
                <a:effectLst/>
                <a:latin typeface="+mn-lt"/>
              </a:rPr>
              <a:t> </a:t>
            </a:r>
            <a:r>
              <a:rPr lang="en-US" dirty="0" err="1">
                <a:solidFill>
                  <a:schemeClr val="tx1"/>
                </a:solidFill>
                <a:effectLst/>
                <a:latin typeface="+mn-lt"/>
              </a:rPr>
              <a:t>doanh</a:t>
            </a:r>
            <a:r>
              <a:rPr lang="en-US" dirty="0">
                <a:solidFill>
                  <a:schemeClr val="tx1"/>
                </a:solidFill>
                <a:effectLst/>
                <a:latin typeface="+mn-lt"/>
              </a:rPr>
              <a:t> nghiệp</a:t>
            </a:r>
          </a:p>
          <a:p>
            <a:pPr>
              <a:lnSpc>
                <a:spcPct val="150000"/>
              </a:lnSpc>
              <a:buFont typeface="Arial" panose="020B0604020202020204" pitchFamily="34" charset="0"/>
              <a:buChar char="•"/>
              <a:tabLst/>
            </a:pPr>
            <a:r>
              <a:rPr lang="en-US" dirty="0" err="1">
                <a:solidFill>
                  <a:schemeClr val="tx1"/>
                </a:solidFill>
                <a:effectLst/>
                <a:latin typeface="+mn-lt"/>
              </a:rPr>
              <a:t>Lý</a:t>
            </a:r>
            <a:r>
              <a:rPr lang="en-US" dirty="0">
                <a:solidFill>
                  <a:schemeClr val="tx1"/>
                </a:solidFill>
                <a:effectLst/>
                <a:latin typeface="+mn-lt"/>
              </a:rPr>
              <a:t> do </a:t>
            </a:r>
            <a:r>
              <a:rPr lang="en-US" dirty="0" err="1">
                <a:solidFill>
                  <a:schemeClr val="tx1"/>
                </a:solidFill>
                <a:effectLst/>
                <a:latin typeface="+mn-lt"/>
              </a:rPr>
              <a:t>tồn</a:t>
            </a:r>
            <a:r>
              <a:rPr lang="en-US" dirty="0">
                <a:solidFill>
                  <a:schemeClr val="tx1"/>
                </a:solidFill>
                <a:effectLst/>
                <a:latin typeface="+mn-lt"/>
              </a:rPr>
              <a:t> </a:t>
            </a:r>
            <a:r>
              <a:rPr lang="en-US" dirty="0" err="1">
                <a:solidFill>
                  <a:schemeClr val="tx1"/>
                </a:solidFill>
                <a:effectLst/>
                <a:latin typeface="+mn-lt"/>
              </a:rPr>
              <a:t>tại</a:t>
            </a:r>
            <a:r>
              <a:rPr lang="en-US" dirty="0">
                <a:solidFill>
                  <a:schemeClr val="tx1"/>
                </a:solidFill>
                <a:effectLst/>
                <a:latin typeface="+mn-lt"/>
              </a:rPr>
              <a:t>, </a:t>
            </a:r>
            <a:r>
              <a:rPr lang="en-US" dirty="0" err="1">
                <a:solidFill>
                  <a:schemeClr val="tx1"/>
                </a:solidFill>
                <a:effectLst/>
                <a:latin typeface="+mn-lt"/>
              </a:rPr>
              <a:t>quan</a:t>
            </a:r>
            <a:r>
              <a:rPr lang="en-US" dirty="0">
                <a:solidFill>
                  <a:schemeClr val="tx1"/>
                </a:solidFill>
                <a:effectLst/>
                <a:latin typeface="+mn-lt"/>
              </a:rPr>
              <a:t> </a:t>
            </a:r>
            <a:r>
              <a:rPr lang="en-US" dirty="0" err="1">
                <a:solidFill>
                  <a:schemeClr val="tx1"/>
                </a:solidFill>
                <a:effectLst/>
                <a:latin typeface="+mn-lt"/>
              </a:rPr>
              <a:t>điểm</a:t>
            </a:r>
            <a:r>
              <a:rPr lang="en-US" dirty="0">
                <a:solidFill>
                  <a:schemeClr val="tx1"/>
                </a:solidFill>
                <a:effectLst/>
                <a:latin typeface="+mn-lt"/>
              </a:rPr>
              <a:t>, </a:t>
            </a:r>
            <a:r>
              <a:rPr lang="en-US" dirty="0" err="1">
                <a:solidFill>
                  <a:schemeClr val="tx1"/>
                </a:solidFill>
                <a:effectLst/>
                <a:latin typeface="+mn-lt"/>
              </a:rPr>
              <a:t>tôn</a:t>
            </a:r>
            <a:r>
              <a:rPr lang="en-US" dirty="0">
                <a:solidFill>
                  <a:schemeClr val="tx1"/>
                </a:solidFill>
                <a:effectLst/>
                <a:latin typeface="+mn-lt"/>
              </a:rPr>
              <a:t> </a:t>
            </a:r>
            <a:r>
              <a:rPr lang="en-US" dirty="0" err="1">
                <a:solidFill>
                  <a:schemeClr val="tx1"/>
                </a:solidFill>
                <a:effectLst/>
                <a:latin typeface="+mn-lt"/>
              </a:rPr>
              <a:t>chỉ</a:t>
            </a:r>
            <a:r>
              <a:rPr lang="en-US" dirty="0">
                <a:solidFill>
                  <a:schemeClr val="tx1"/>
                </a:solidFill>
                <a:effectLst/>
                <a:latin typeface="+mn-lt"/>
              </a:rPr>
              <a:t>, </a:t>
            </a:r>
            <a:r>
              <a:rPr lang="en-US" dirty="0" err="1">
                <a:solidFill>
                  <a:schemeClr val="tx1"/>
                </a:solidFill>
                <a:effectLst/>
                <a:latin typeface="+mn-lt"/>
              </a:rPr>
              <a:t>nguyên</a:t>
            </a:r>
            <a:r>
              <a:rPr lang="en-US" dirty="0">
                <a:solidFill>
                  <a:schemeClr val="tx1"/>
                </a:solidFill>
                <a:effectLst/>
                <a:latin typeface="+mn-lt"/>
              </a:rPr>
              <a:t> </a:t>
            </a:r>
            <a:r>
              <a:rPr lang="en-US" dirty="0" err="1">
                <a:solidFill>
                  <a:schemeClr val="tx1"/>
                </a:solidFill>
                <a:effectLst/>
                <a:latin typeface="+mn-lt"/>
              </a:rPr>
              <a:t>tắc</a:t>
            </a:r>
            <a:r>
              <a:rPr lang="en-US" dirty="0">
                <a:solidFill>
                  <a:schemeClr val="tx1"/>
                </a:solidFill>
                <a:effectLst/>
                <a:latin typeface="+mn-lt"/>
              </a:rPr>
              <a:t>, </a:t>
            </a:r>
            <a:r>
              <a:rPr lang="en-US" dirty="0" err="1">
                <a:solidFill>
                  <a:schemeClr val="tx1"/>
                </a:solidFill>
                <a:effectLst/>
                <a:latin typeface="+mn-lt"/>
              </a:rPr>
              <a:t>mục</a:t>
            </a:r>
            <a:r>
              <a:rPr lang="en-US" dirty="0">
                <a:solidFill>
                  <a:schemeClr val="tx1"/>
                </a:solidFill>
                <a:effectLst/>
                <a:latin typeface="+mn-lt"/>
              </a:rPr>
              <a:t> </a:t>
            </a:r>
            <a:r>
              <a:rPr lang="en-US" dirty="0" err="1">
                <a:solidFill>
                  <a:schemeClr val="tx1"/>
                </a:solidFill>
                <a:effectLst/>
                <a:latin typeface="+mn-lt"/>
              </a:rPr>
              <a:t>đích</a:t>
            </a:r>
            <a:r>
              <a:rPr lang="en-US" dirty="0">
                <a:solidFill>
                  <a:schemeClr val="tx1"/>
                </a:solidFill>
                <a:effectLst/>
                <a:latin typeface="+mn-lt"/>
              </a:rPr>
              <a:t>.</a:t>
            </a:r>
          </a:p>
          <a:p>
            <a:pPr>
              <a:lnSpc>
                <a:spcPct val="150000"/>
              </a:lnSpc>
              <a:buFont typeface="Arial" panose="020B0604020202020204" pitchFamily="34" charset="0"/>
              <a:buChar char="•"/>
              <a:tabLst/>
            </a:pPr>
            <a:r>
              <a:rPr lang="en-US" dirty="0" err="1">
                <a:solidFill>
                  <a:schemeClr val="tx1"/>
                </a:solidFill>
                <a:effectLst/>
                <a:latin typeface="+mn-lt"/>
              </a:rPr>
              <a:t>Doanh</a:t>
            </a:r>
            <a:r>
              <a:rPr lang="en-US" dirty="0">
                <a:solidFill>
                  <a:schemeClr val="tx1"/>
                </a:solidFill>
                <a:effectLst/>
                <a:latin typeface="+mn-lt"/>
              </a:rPr>
              <a:t> nghiệp là ai, </a:t>
            </a:r>
            <a:r>
              <a:rPr lang="en-US" dirty="0" err="1">
                <a:solidFill>
                  <a:schemeClr val="tx1"/>
                </a:solidFill>
                <a:effectLst/>
                <a:latin typeface="+mn-lt"/>
              </a:rPr>
              <a:t>làm</a:t>
            </a:r>
            <a:r>
              <a:rPr lang="en-US" dirty="0">
                <a:solidFill>
                  <a:schemeClr val="tx1"/>
                </a:solidFill>
                <a:effectLst/>
                <a:latin typeface="+mn-lt"/>
              </a:rPr>
              <a:t> </a:t>
            </a:r>
            <a:r>
              <a:rPr lang="en-US" dirty="0" err="1">
                <a:solidFill>
                  <a:schemeClr val="tx1"/>
                </a:solidFill>
                <a:effectLst/>
                <a:latin typeface="+mn-lt"/>
              </a:rPr>
              <a:t>gì</a:t>
            </a:r>
            <a:r>
              <a:rPr lang="en-US" dirty="0">
                <a:solidFill>
                  <a:schemeClr val="tx1"/>
                </a:solidFill>
                <a:effectLst/>
                <a:latin typeface="+mn-lt"/>
              </a:rPr>
              <a:t>, </a:t>
            </a:r>
            <a:r>
              <a:rPr lang="en-US" dirty="0" err="1">
                <a:solidFill>
                  <a:schemeClr val="tx1"/>
                </a:solidFill>
                <a:effectLst/>
                <a:latin typeface="+mn-lt"/>
              </a:rPr>
              <a:t>làm</a:t>
            </a:r>
            <a:r>
              <a:rPr lang="en-US" dirty="0">
                <a:solidFill>
                  <a:schemeClr val="tx1"/>
                </a:solidFill>
                <a:effectLst/>
                <a:latin typeface="+mn-lt"/>
              </a:rPr>
              <a:t> </a:t>
            </a:r>
            <a:r>
              <a:rPr lang="en-US" dirty="0" err="1">
                <a:solidFill>
                  <a:schemeClr val="tx1"/>
                </a:solidFill>
                <a:effectLst/>
                <a:latin typeface="+mn-lt"/>
              </a:rPr>
              <a:t>vì</a:t>
            </a:r>
            <a:r>
              <a:rPr lang="en-US" dirty="0">
                <a:solidFill>
                  <a:schemeClr val="tx1"/>
                </a:solidFill>
                <a:effectLst/>
                <a:latin typeface="+mn-lt"/>
              </a:rPr>
              <a:t> ai </a:t>
            </a:r>
            <a:r>
              <a:rPr lang="en-US" dirty="0" err="1">
                <a:solidFill>
                  <a:schemeClr val="tx1"/>
                </a:solidFill>
                <a:effectLst/>
                <a:latin typeface="+mn-lt"/>
              </a:rPr>
              <a:t>và</a:t>
            </a:r>
            <a:r>
              <a:rPr lang="en-US" dirty="0">
                <a:solidFill>
                  <a:schemeClr val="tx1"/>
                </a:solidFill>
                <a:effectLst/>
                <a:latin typeface="+mn-lt"/>
              </a:rPr>
              <a:t> </a:t>
            </a:r>
            <a:r>
              <a:rPr lang="en-US" dirty="0" err="1">
                <a:solidFill>
                  <a:schemeClr val="tx1"/>
                </a:solidFill>
                <a:effectLst/>
                <a:latin typeface="+mn-lt"/>
              </a:rPr>
              <a:t>làm</a:t>
            </a:r>
            <a:r>
              <a:rPr lang="en-US" dirty="0">
                <a:solidFill>
                  <a:schemeClr val="tx1"/>
                </a:solidFill>
                <a:effectLst/>
                <a:latin typeface="+mn-lt"/>
              </a:rPr>
              <a:t> </a:t>
            </a:r>
            <a:r>
              <a:rPr lang="en-US" dirty="0" err="1">
                <a:solidFill>
                  <a:schemeClr val="tx1"/>
                </a:solidFill>
                <a:effectLst/>
                <a:latin typeface="+mn-lt"/>
              </a:rPr>
              <a:t>như</a:t>
            </a:r>
            <a:r>
              <a:rPr lang="en-US" dirty="0">
                <a:solidFill>
                  <a:schemeClr val="tx1"/>
                </a:solidFill>
                <a:effectLst/>
                <a:latin typeface="+mn-lt"/>
              </a:rPr>
              <a:t> </a:t>
            </a:r>
            <a:r>
              <a:rPr lang="en-US" dirty="0" err="1">
                <a:solidFill>
                  <a:schemeClr val="tx1"/>
                </a:solidFill>
                <a:effectLst/>
                <a:latin typeface="+mn-lt"/>
              </a:rPr>
              <a:t>thế</a:t>
            </a:r>
            <a:r>
              <a:rPr lang="en-US" dirty="0">
                <a:solidFill>
                  <a:schemeClr val="tx1"/>
                </a:solidFill>
                <a:effectLst/>
                <a:latin typeface="+mn-lt"/>
              </a:rPr>
              <a:t> </a:t>
            </a:r>
            <a:r>
              <a:rPr lang="en-US" dirty="0" err="1">
                <a:solidFill>
                  <a:schemeClr val="tx1"/>
                </a:solidFill>
                <a:effectLst/>
                <a:latin typeface="+mn-lt"/>
              </a:rPr>
              <a:t>nào</a:t>
            </a:r>
            <a:r>
              <a:rPr lang="en-US" dirty="0">
                <a:solidFill>
                  <a:schemeClr val="tx1"/>
                </a:solidFill>
                <a:effectLst/>
                <a:latin typeface="+mn-lt"/>
              </a:rPr>
              <a:t>.</a:t>
            </a:r>
          </a:p>
        </p:txBody>
      </p:sp>
      <p:sp>
        <p:nvSpPr>
          <p:cNvPr id="5" name="Slide Number Placeholder 4"/>
          <p:cNvSpPr>
            <a:spLocks noGrp="1"/>
          </p:cNvSpPr>
          <p:nvPr>
            <p:ph type="sldNum" sz="quarter" idx="4294967295"/>
          </p:nvPr>
        </p:nvSpPr>
        <p:spPr>
          <a:xfrm>
            <a:off x="4470400" y="6480176"/>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F0537BCE-C0A4-6547-98B7-360513936929}" type="slidenum">
              <a:rPr lang="en-US" smtClean="0"/>
              <a:pPr eaLnBrk="1" hangingPunct="1">
                <a:defRPr/>
              </a:pPr>
              <a:t>14</a:t>
            </a:fld>
            <a:endParaRPr lang="en-US"/>
          </a:p>
        </p:txBody>
      </p:sp>
      <p:sp>
        <p:nvSpPr>
          <p:cNvPr id="6" name="Footer Placeholder 5"/>
          <p:cNvSpPr>
            <a:spLocks noGrp="1"/>
          </p:cNvSpPr>
          <p:nvPr>
            <p:ph type="ftr" sz="quarter" idx="4294967295"/>
          </p:nvPr>
        </p:nvSpPr>
        <p:spPr>
          <a:xfrm>
            <a:off x="7896200" y="6582272"/>
            <a:ext cx="3860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r>
              <a:rPr lang="en-US"/>
              <a:t>VHKD SEM- HUST</a:t>
            </a:r>
          </a:p>
        </p:txBody>
      </p:sp>
    </p:spTree>
    <p:extLst>
      <p:ext uri="{BB962C8B-B14F-4D97-AF65-F5344CB8AC3E}">
        <p14:creationId xmlns:p14="http://schemas.microsoft.com/office/powerpoint/2010/main" val="1540654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normAutofit/>
          </a:bodyPr>
          <a:lstStyle/>
          <a:p>
            <a:pPr algn="ctr"/>
            <a:r>
              <a:rPr lang="en-US" sz="3200" dirty="0">
                <a:latin typeface="Verdana" charset="0"/>
              </a:rPr>
              <a:t>NỘI DUNG</a:t>
            </a:r>
          </a:p>
        </p:txBody>
      </p:sp>
      <p:sp>
        <p:nvSpPr>
          <p:cNvPr id="21506" name="Content Placeholder 2"/>
          <p:cNvSpPr>
            <a:spLocks noGrp="1"/>
          </p:cNvSpPr>
          <p:nvPr>
            <p:ph idx="1"/>
          </p:nvPr>
        </p:nvSpPr>
        <p:spPr>
          <a:xfrm>
            <a:off x="839415" y="1196752"/>
            <a:ext cx="11029479" cy="5112568"/>
          </a:xfrm>
        </p:spPr>
        <p:txBody>
          <a:bodyPr/>
          <a:lstStyle/>
          <a:p>
            <a:pPr marL="0" indent="0">
              <a:buNone/>
            </a:pPr>
            <a:r>
              <a:rPr lang="en-US" dirty="0" err="1">
                <a:solidFill>
                  <a:srgbClr val="7030A0"/>
                </a:solidFill>
                <a:effectLst/>
                <a:latin typeface="Verdana" charset="0"/>
              </a:rPr>
              <a:t>Thực</a:t>
            </a:r>
            <a:r>
              <a:rPr lang="en-US" dirty="0">
                <a:solidFill>
                  <a:srgbClr val="7030A0"/>
                </a:solidFill>
                <a:effectLst/>
                <a:latin typeface="Verdana" charset="0"/>
              </a:rPr>
              <a:t> </a:t>
            </a:r>
            <a:r>
              <a:rPr lang="en-US" dirty="0" err="1">
                <a:solidFill>
                  <a:srgbClr val="7030A0"/>
                </a:solidFill>
                <a:effectLst/>
                <a:latin typeface="Verdana" charset="0"/>
              </a:rPr>
              <a:t>chất</a:t>
            </a:r>
            <a:r>
              <a:rPr lang="en-US" dirty="0">
                <a:solidFill>
                  <a:srgbClr val="7030A0"/>
                </a:solidFill>
                <a:effectLst/>
                <a:latin typeface="Verdana" charset="0"/>
              </a:rPr>
              <a:t> </a:t>
            </a:r>
            <a:r>
              <a:rPr lang="en-US" dirty="0" err="1">
                <a:solidFill>
                  <a:srgbClr val="7030A0"/>
                </a:solidFill>
                <a:effectLst/>
                <a:latin typeface="Verdana" charset="0"/>
              </a:rPr>
              <a:t>nội</a:t>
            </a:r>
            <a:r>
              <a:rPr lang="en-US" dirty="0">
                <a:solidFill>
                  <a:srgbClr val="7030A0"/>
                </a:solidFill>
                <a:effectLst/>
                <a:latin typeface="Verdana" charset="0"/>
              </a:rPr>
              <a:t> dung </a:t>
            </a:r>
            <a:r>
              <a:rPr lang="en-US" dirty="0" err="1">
                <a:solidFill>
                  <a:srgbClr val="7030A0"/>
                </a:solidFill>
                <a:effectLst/>
                <a:latin typeface="Verdana" charset="0"/>
              </a:rPr>
              <a:t>này</a:t>
            </a:r>
            <a:r>
              <a:rPr lang="en-US" dirty="0">
                <a:solidFill>
                  <a:srgbClr val="7030A0"/>
                </a:solidFill>
                <a:effectLst/>
                <a:latin typeface="Verdana" charset="0"/>
              </a:rPr>
              <a:t> </a:t>
            </a:r>
            <a:r>
              <a:rPr lang="en-US" dirty="0" err="1">
                <a:solidFill>
                  <a:srgbClr val="7030A0"/>
                </a:solidFill>
                <a:effectLst/>
                <a:latin typeface="Verdana" charset="0"/>
              </a:rPr>
              <a:t>trả</a:t>
            </a:r>
            <a:r>
              <a:rPr lang="en-US" dirty="0">
                <a:solidFill>
                  <a:srgbClr val="7030A0"/>
                </a:solidFill>
                <a:effectLst/>
                <a:latin typeface="Verdana" charset="0"/>
              </a:rPr>
              <a:t> </a:t>
            </a:r>
            <a:r>
              <a:rPr lang="en-US" dirty="0" err="1">
                <a:solidFill>
                  <a:srgbClr val="7030A0"/>
                </a:solidFill>
                <a:effectLst/>
                <a:latin typeface="Verdana" charset="0"/>
              </a:rPr>
              <a:t>lời</a:t>
            </a:r>
            <a:r>
              <a:rPr lang="en-US" dirty="0">
                <a:solidFill>
                  <a:srgbClr val="7030A0"/>
                </a:solidFill>
                <a:effectLst/>
                <a:latin typeface="Verdana" charset="0"/>
              </a:rPr>
              <a:t> </a:t>
            </a:r>
            <a:r>
              <a:rPr lang="en-US" dirty="0" err="1">
                <a:solidFill>
                  <a:srgbClr val="7030A0"/>
                </a:solidFill>
                <a:effectLst/>
                <a:latin typeface="Verdana" charset="0"/>
              </a:rPr>
              <a:t>các</a:t>
            </a:r>
            <a:r>
              <a:rPr lang="en-US" dirty="0">
                <a:solidFill>
                  <a:srgbClr val="7030A0"/>
                </a:solidFill>
                <a:effectLst/>
                <a:latin typeface="Verdana" charset="0"/>
              </a:rPr>
              <a:t> </a:t>
            </a:r>
            <a:r>
              <a:rPr lang="en-US" dirty="0" err="1">
                <a:solidFill>
                  <a:srgbClr val="7030A0"/>
                </a:solidFill>
                <a:effectLst/>
                <a:latin typeface="Verdana" charset="0"/>
              </a:rPr>
              <a:t>câu</a:t>
            </a:r>
            <a:r>
              <a:rPr lang="en-US" dirty="0">
                <a:solidFill>
                  <a:srgbClr val="7030A0"/>
                </a:solidFill>
                <a:effectLst/>
                <a:latin typeface="Verdana" charset="0"/>
              </a:rPr>
              <a:t> </a:t>
            </a:r>
            <a:r>
              <a:rPr lang="en-US" dirty="0" err="1">
                <a:solidFill>
                  <a:srgbClr val="7030A0"/>
                </a:solidFill>
                <a:effectLst/>
                <a:latin typeface="Verdana" charset="0"/>
              </a:rPr>
              <a:t>hỏi</a:t>
            </a:r>
            <a:r>
              <a:rPr lang="en-US" dirty="0">
                <a:solidFill>
                  <a:srgbClr val="7030A0"/>
                </a:solidFill>
                <a:effectLst/>
                <a:latin typeface="Verdana" charset="0"/>
              </a:rPr>
              <a:t>:</a:t>
            </a:r>
          </a:p>
          <a:p>
            <a:pPr>
              <a:lnSpc>
                <a:spcPct val="150000"/>
              </a:lnSpc>
              <a:buFont typeface="Arial" panose="020B0604020202020204" pitchFamily="34" charset="0"/>
              <a:buChar char="•"/>
            </a:pPr>
            <a:r>
              <a:rPr lang="en-US" sz="2800" b="0" dirty="0">
                <a:solidFill>
                  <a:schemeClr val="tx1"/>
                </a:solidFill>
                <a:effectLst/>
                <a:latin typeface="Verdana" charset="0"/>
              </a:rPr>
              <a:t>DN </a:t>
            </a:r>
            <a:r>
              <a:rPr lang="en-US" sz="2800" b="0" dirty="0" err="1">
                <a:solidFill>
                  <a:schemeClr val="tx1"/>
                </a:solidFill>
                <a:effectLst/>
                <a:latin typeface="Verdana" charset="0"/>
              </a:rPr>
              <a:t>của</a:t>
            </a:r>
            <a:r>
              <a:rPr lang="en-US" sz="2800" b="0" dirty="0">
                <a:solidFill>
                  <a:schemeClr val="tx1"/>
                </a:solidFill>
                <a:effectLst/>
                <a:latin typeface="Verdana" charset="0"/>
              </a:rPr>
              <a:t> </a:t>
            </a:r>
            <a:r>
              <a:rPr lang="en-US" sz="2800" dirty="0" err="1">
                <a:solidFill>
                  <a:schemeClr val="tx1"/>
                </a:solidFill>
                <a:effectLst/>
                <a:latin typeface="Verdana" charset="0"/>
              </a:rPr>
              <a:t>chúng</a:t>
            </a:r>
            <a:r>
              <a:rPr lang="en-US" sz="2800" b="0" dirty="0">
                <a:solidFill>
                  <a:schemeClr val="tx1"/>
                </a:solidFill>
                <a:effectLst/>
                <a:latin typeface="Verdana" charset="0"/>
              </a:rPr>
              <a:t> ta là </a:t>
            </a:r>
            <a:r>
              <a:rPr lang="en-US" sz="2800" b="0" dirty="0" err="1">
                <a:solidFill>
                  <a:schemeClr val="tx1"/>
                </a:solidFill>
                <a:effectLst/>
                <a:latin typeface="Verdana" charset="0"/>
              </a:rPr>
              <a:t>gì</a:t>
            </a:r>
            <a:r>
              <a:rPr lang="en-US" sz="2800" b="0" dirty="0">
                <a:solidFill>
                  <a:schemeClr val="tx1"/>
                </a:solidFill>
                <a:effectLst/>
                <a:latin typeface="Verdana" charset="0"/>
              </a:rPr>
              <a:t>?</a:t>
            </a:r>
          </a:p>
          <a:p>
            <a:pPr>
              <a:lnSpc>
                <a:spcPct val="150000"/>
              </a:lnSpc>
              <a:buFont typeface="Arial" panose="020B0604020202020204" pitchFamily="34" charset="0"/>
              <a:buChar char="•"/>
            </a:pPr>
            <a:r>
              <a:rPr lang="en-US" sz="2800" b="0" dirty="0">
                <a:solidFill>
                  <a:schemeClr val="tx1"/>
                </a:solidFill>
                <a:effectLst/>
                <a:latin typeface="Verdana" charset="0"/>
              </a:rPr>
              <a:t>DN </a:t>
            </a:r>
            <a:r>
              <a:rPr lang="en-US" sz="2800" b="0" dirty="0" err="1">
                <a:solidFill>
                  <a:schemeClr val="tx1"/>
                </a:solidFill>
                <a:effectLst/>
                <a:latin typeface="Verdana" charset="0"/>
              </a:rPr>
              <a:t>muốn</a:t>
            </a:r>
            <a:r>
              <a:rPr lang="en-US" sz="2800" b="0" dirty="0">
                <a:solidFill>
                  <a:schemeClr val="tx1"/>
                </a:solidFill>
                <a:effectLst/>
                <a:latin typeface="Verdana" charset="0"/>
              </a:rPr>
              <a:t> </a:t>
            </a:r>
            <a:r>
              <a:rPr lang="en-US" sz="2800" b="0" dirty="0" err="1">
                <a:solidFill>
                  <a:schemeClr val="tx1"/>
                </a:solidFill>
                <a:effectLst/>
                <a:latin typeface="Verdana" charset="0"/>
              </a:rPr>
              <a:t>thành</a:t>
            </a:r>
            <a:r>
              <a:rPr lang="en-US" sz="2800" b="0" dirty="0">
                <a:solidFill>
                  <a:schemeClr val="tx1"/>
                </a:solidFill>
                <a:effectLst/>
                <a:latin typeface="Verdana" charset="0"/>
              </a:rPr>
              <a:t> </a:t>
            </a:r>
            <a:r>
              <a:rPr lang="en-US" sz="2800" b="0" dirty="0" err="1">
                <a:solidFill>
                  <a:schemeClr val="tx1"/>
                </a:solidFill>
                <a:effectLst/>
                <a:latin typeface="Verdana" charset="0"/>
              </a:rPr>
              <a:t>tổ</a:t>
            </a:r>
            <a:r>
              <a:rPr lang="en-US" sz="2800" b="0" dirty="0">
                <a:solidFill>
                  <a:schemeClr val="tx1"/>
                </a:solidFill>
                <a:effectLst/>
                <a:latin typeface="Verdana" charset="0"/>
              </a:rPr>
              <a:t> </a:t>
            </a:r>
            <a:r>
              <a:rPr lang="en-US" sz="2800" b="0" dirty="0" err="1">
                <a:solidFill>
                  <a:schemeClr val="tx1"/>
                </a:solidFill>
                <a:effectLst/>
                <a:latin typeface="Verdana" charset="0"/>
              </a:rPr>
              <a:t>chức</a:t>
            </a:r>
            <a:r>
              <a:rPr lang="en-US" sz="2800" b="0" dirty="0">
                <a:solidFill>
                  <a:schemeClr val="tx1"/>
                </a:solidFill>
                <a:effectLst/>
                <a:latin typeface="Verdana" charset="0"/>
              </a:rPr>
              <a:t> </a:t>
            </a:r>
            <a:r>
              <a:rPr lang="en-US" sz="2800" b="0" dirty="0" err="1">
                <a:solidFill>
                  <a:schemeClr val="tx1"/>
                </a:solidFill>
                <a:effectLst/>
                <a:latin typeface="Verdana" charset="0"/>
              </a:rPr>
              <a:t>như</a:t>
            </a:r>
            <a:r>
              <a:rPr lang="en-US" sz="2800" b="0" dirty="0">
                <a:solidFill>
                  <a:schemeClr val="tx1"/>
                </a:solidFill>
                <a:effectLst/>
                <a:latin typeface="Verdana" charset="0"/>
              </a:rPr>
              <a:t> </a:t>
            </a:r>
            <a:r>
              <a:rPr lang="en-US" sz="2800" b="0" dirty="0" err="1">
                <a:solidFill>
                  <a:schemeClr val="tx1"/>
                </a:solidFill>
                <a:effectLst/>
                <a:latin typeface="Verdana" charset="0"/>
              </a:rPr>
              <a:t>thế</a:t>
            </a:r>
            <a:r>
              <a:rPr lang="en-US" sz="2800" b="0" dirty="0">
                <a:solidFill>
                  <a:schemeClr val="tx1"/>
                </a:solidFill>
                <a:effectLst/>
                <a:latin typeface="Verdana" charset="0"/>
              </a:rPr>
              <a:t> </a:t>
            </a:r>
            <a:r>
              <a:rPr lang="en-US" sz="2800" b="0" dirty="0" err="1">
                <a:solidFill>
                  <a:schemeClr val="tx1"/>
                </a:solidFill>
                <a:effectLst/>
                <a:latin typeface="Verdana" charset="0"/>
              </a:rPr>
              <a:t>nào</a:t>
            </a:r>
            <a:r>
              <a:rPr lang="en-US" sz="2800" b="0" dirty="0">
                <a:solidFill>
                  <a:schemeClr val="tx1"/>
                </a:solidFill>
                <a:effectLst/>
                <a:latin typeface="Verdana" charset="0"/>
              </a:rPr>
              <a:t>?</a:t>
            </a:r>
          </a:p>
          <a:p>
            <a:pPr>
              <a:lnSpc>
                <a:spcPct val="150000"/>
              </a:lnSpc>
              <a:buFont typeface="Arial" panose="020B0604020202020204" pitchFamily="34" charset="0"/>
              <a:buChar char="•"/>
            </a:pPr>
            <a:r>
              <a:rPr lang="en-US" sz="2800" b="0" dirty="0" err="1">
                <a:solidFill>
                  <a:schemeClr val="tx1"/>
                </a:solidFill>
                <a:effectLst/>
                <a:latin typeface="Verdana" charset="0"/>
              </a:rPr>
              <a:t>Công</a:t>
            </a:r>
            <a:r>
              <a:rPr lang="en-US" sz="2800" b="0" dirty="0">
                <a:solidFill>
                  <a:schemeClr val="tx1"/>
                </a:solidFill>
                <a:effectLst/>
                <a:latin typeface="Verdana" charset="0"/>
              </a:rPr>
              <a:t> </a:t>
            </a:r>
            <a:r>
              <a:rPr lang="en-US" sz="2800" b="0" dirty="0" err="1">
                <a:solidFill>
                  <a:schemeClr val="tx1"/>
                </a:solidFill>
                <a:effectLst/>
                <a:latin typeface="Verdana" charset="0"/>
              </a:rPr>
              <a:t>việc</a:t>
            </a:r>
            <a:r>
              <a:rPr lang="en-US" sz="2800" b="0" dirty="0">
                <a:solidFill>
                  <a:schemeClr val="tx1"/>
                </a:solidFill>
                <a:effectLst/>
                <a:latin typeface="Verdana" charset="0"/>
              </a:rPr>
              <a:t> KD </a:t>
            </a:r>
            <a:r>
              <a:rPr lang="en-US" sz="2800" b="0" dirty="0" err="1">
                <a:solidFill>
                  <a:schemeClr val="tx1"/>
                </a:solidFill>
                <a:effectLst/>
                <a:latin typeface="Verdana" charset="0"/>
              </a:rPr>
              <a:t>của</a:t>
            </a:r>
            <a:r>
              <a:rPr lang="en-US" sz="2800" b="0" dirty="0">
                <a:solidFill>
                  <a:schemeClr val="tx1"/>
                </a:solidFill>
                <a:effectLst/>
                <a:latin typeface="Verdana" charset="0"/>
              </a:rPr>
              <a:t> </a:t>
            </a:r>
            <a:r>
              <a:rPr lang="en-US" sz="2800" b="0" dirty="0" err="1">
                <a:solidFill>
                  <a:schemeClr val="tx1"/>
                </a:solidFill>
                <a:effectLst/>
                <a:latin typeface="Verdana" charset="0"/>
              </a:rPr>
              <a:t>chúng</a:t>
            </a:r>
            <a:r>
              <a:rPr lang="en-US" sz="2800" b="0" dirty="0">
                <a:solidFill>
                  <a:schemeClr val="tx1"/>
                </a:solidFill>
                <a:effectLst/>
                <a:latin typeface="Verdana" charset="0"/>
              </a:rPr>
              <a:t> ta là </a:t>
            </a:r>
            <a:r>
              <a:rPr lang="en-US" sz="2800" b="0" dirty="0" err="1">
                <a:solidFill>
                  <a:schemeClr val="tx1"/>
                </a:solidFill>
                <a:effectLst/>
                <a:latin typeface="Verdana" charset="0"/>
              </a:rPr>
              <a:t>gì</a:t>
            </a:r>
            <a:r>
              <a:rPr lang="en-US" sz="2800" b="0" dirty="0">
                <a:solidFill>
                  <a:schemeClr val="tx1"/>
                </a:solidFill>
                <a:effectLst/>
                <a:latin typeface="Verdana" charset="0"/>
              </a:rPr>
              <a:t>?</a:t>
            </a:r>
          </a:p>
          <a:p>
            <a:pPr>
              <a:lnSpc>
                <a:spcPct val="150000"/>
              </a:lnSpc>
              <a:buFont typeface="Arial" panose="020B0604020202020204" pitchFamily="34" charset="0"/>
              <a:buChar char="•"/>
            </a:pPr>
            <a:r>
              <a:rPr lang="en-US" sz="2800" b="0" dirty="0" err="1">
                <a:solidFill>
                  <a:schemeClr val="tx1"/>
                </a:solidFill>
                <a:effectLst/>
                <a:latin typeface="Verdana" charset="0"/>
              </a:rPr>
              <a:t>Tại</a:t>
            </a:r>
            <a:r>
              <a:rPr lang="en-US" sz="2800" b="0" dirty="0">
                <a:solidFill>
                  <a:schemeClr val="tx1"/>
                </a:solidFill>
                <a:effectLst/>
                <a:latin typeface="Verdana" charset="0"/>
              </a:rPr>
              <a:t> </a:t>
            </a:r>
            <a:r>
              <a:rPr lang="en-US" sz="2800" b="0" dirty="0" err="1">
                <a:solidFill>
                  <a:schemeClr val="tx1"/>
                </a:solidFill>
                <a:effectLst/>
                <a:latin typeface="Verdana" charset="0"/>
              </a:rPr>
              <a:t>sao</a:t>
            </a:r>
            <a:r>
              <a:rPr lang="en-US" sz="2800" b="0" dirty="0">
                <a:solidFill>
                  <a:schemeClr val="tx1"/>
                </a:solidFill>
                <a:effectLst/>
                <a:latin typeface="Verdana" charset="0"/>
              </a:rPr>
              <a:t> DN </a:t>
            </a:r>
            <a:r>
              <a:rPr lang="en-US" sz="2800" b="0" dirty="0" err="1">
                <a:solidFill>
                  <a:schemeClr val="tx1"/>
                </a:solidFill>
                <a:effectLst/>
                <a:latin typeface="Verdana" charset="0"/>
              </a:rPr>
              <a:t>tồn</a:t>
            </a:r>
            <a:r>
              <a:rPr lang="en-US" sz="2800" b="0" dirty="0">
                <a:solidFill>
                  <a:schemeClr val="tx1"/>
                </a:solidFill>
                <a:effectLst/>
                <a:latin typeface="Verdana" charset="0"/>
              </a:rPr>
              <a:t> </a:t>
            </a:r>
            <a:r>
              <a:rPr lang="en-US" sz="2800" b="0" dirty="0" err="1">
                <a:solidFill>
                  <a:schemeClr val="tx1"/>
                </a:solidFill>
                <a:effectLst/>
                <a:latin typeface="Verdana" charset="0"/>
              </a:rPr>
              <a:t>tại</a:t>
            </a:r>
            <a:r>
              <a:rPr lang="en-US" sz="2800" b="0" dirty="0">
                <a:solidFill>
                  <a:schemeClr val="tx1"/>
                </a:solidFill>
                <a:effectLst/>
                <a:latin typeface="Verdana" charset="0"/>
              </a:rPr>
              <a:t>?</a:t>
            </a:r>
          </a:p>
          <a:p>
            <a:pPr>
              <a:lnSpc>
                <a:spcPct val="150000"/>
              </a:lnSpc>
              <a:buFont typeface="Arial" panose="020B0604020202020204" pitchFamily="34" charset="0"/>
              <a:buChar char="•"/>
            </a:pPr>
            <a:r>
              <a:rPr lang="en-US" sz="2800" b="0" dirty="0">
                <a:solidFill>
                  <a:schemeClr val="tx1"/>
                </a:solidFill>
                <a:effectLst/>
                <a:latin typeface="Verdana" charset="0"/>
              </a:rPr>
              <a:t>DN </a:t>
            </a:r>
            <a:r>
              <a:rPr lang="en-US" sz="2800" b="0" dirty="0" err="1">
                <a:solidFill>
                  <a:schemeClr val="tx1"/>
                </a:solidFill>
                <a:effectLst/>
                <a:latin typeface="Verdana" charset="0"/>
              </a:rPr>
              <a:t>tồn</a:t>
            </a:r>
            <a:r>
              <a:rPr lang="en-US" sz="2800" b="0" dirty="0">
                <a:solidFill>
                  <a:schemeClr val="tx1"/>
                </a:solidFill>
                <a:effectLst/>
                <a:latin typeface="Verdana" charset="0"/>
              </a:rPr>
              <a:t> </a:t>
            </a:r>
            <a:r>
              <a:rPr lang="en-US" sz="2800" b="0" dirty="0" err="1">
                <a:solidFill>
                  <a:schemeClr val="tx1"/>
                </a:solidFill>
                <a:effectLst/>
                <a:latin typeface="Verdana" charset="0"/>
              </a:rPr>
              <a:t>tại</a:t>
            </a:r>
            <a:r>
              <a:rPr lang="en-US" sz="2800" b="0" dirty="0">
                <a:solidFill>
                  <a:schemeClr val="tx1"/>
                </a:solidFill>
                <a:effectLst/>
                <a:latin typeface="Verdana" charset="0"/>
              </a:rPr>
              <a:t> </a:t>
            </a:r>
            <a:r>
              <a:rPr lang="en-US" sz="2800" b="0" dirty="0" err="1">
                <a:solidFill>
                  <a:schemeClr val="tx1"/>
                </a:solidFill>
                <a:effectLst/>
                <a:latin typeface="Verdana" charset="0"/>
              </a:rPr>
              <a:t>vì</a:t>
            </a:r>
            <a:r>
              <a:rPr lang="en-US" sz="2800" b="0" dirty="0">
                <a:solidFill>
                  <a:schemeClr val="tx1"/>
                </a:solidFill>
                <a:effectLst/>
                <a:latin typeface="Verdana" charset="0"/>
              </a:rPr>
              <a:t> </a:t>
            </a:r>
            <a:r>
              <a:rPr lang="en-US" sz="2800" b="0" dirty="0" err="1">
                <a:solidFill>
                  <a:schemeClr val="tx1"/>
                </a:solidFill>
                <a:effectLst/>
                <a:latin typeface="Verdana" charset="0"/>
              </a:rPr>
              <a:t>cái</a:t>
            </a:r>
            <a:r>
              <a:rPr lang="en-US" sz="2800" b="0" dirty="0">
                <a:solidFill>
                  <a:schemeClr val="tx1"/>
                </a:solidFill>
                <a:effectLst/>
                <a:latin typeface="Verdana" charset="0"/>
              </a:rPr>
              <a:t> </a:t>
            </a:r>
            <a:r>
              <a:rPr lang="en-US" sz="2800" b="0" dirty="0" err="1">
                <a:solidFill>
                  <a:schemeClr val="tx1"/>
                </a:solidFill>
                <a:effectLst/>
                <a:latin typeface="Verdana" charset="0"/>
              </a:rPr>
              <a:t>gì</a:t>
            </a:r>
            <a:r>
              <a:rPr lang="en-US" sz="2800" b="0" dirty="0">
                <a:solidFill>
                  <a:schemeClr val="tx1"/>
                </a:solidFill>
                <a:effectLst/>
                <a:latin typeface="Verdana" charset="0"/>
              </a:rPr>
              <a:t>?</a:t>
            </a:r>
          </a:p>
          <a:p>
            <a:pPr>
              <a:lnSpc>
                <a:spcPct val="150000"/>
              </a:lnSpc>
              <a:buFont typeface="Arial" panose="020B0604020202020204" pitchFamily="34" charset="0"/>
              <a:buChar char="•"/>
            </a:pPr>
            <a:r>
              <a:rPr lang="en-US" sz="2800" b="0" dirty="0" err="1">
                <a:solidFill>
                  <a:schemeClr val="tx1"/>
                </a:solidFill>
                <a:effectLst/>
                <a:latin typeface="Verdana" charset="0"/>
              </a:rPr>
              <a:t>Dn</a:t>
            </a:r>
            <a:r>
              <a:rPr lang="en-US" sz="2800" b="0" dirty="0">
                <a:solidFill>
                  <a:schemeClr val="tx1"/>
                </a:solidFill>
                <a:effectLst/>
                <a:latin typeface="Verdana" charset="0"/>
              </a:rPr>
              <a:t> </a:t>
            </a:r>
            <a:r>
              <a:rPr lang="en-US" sz="2800" b="0" dirty="0" err="1">
                <a:solidFill>
                  <a:schemeClr val="tx1"/>
                </a:solidFill>
                <a:effectLst/>
                <a:latin typeface="Verdana" charset="0"/>
              </a:rPr>
              <a:t>có</a:t>
            </a:r>
            <a:r>
              <a:rPr lang="en-US" sz="2800" b="0" dirty="0">
                <a:solidFill>
                  <a:schemeClr val="tx1"/>
                </a:solidFill>
                <a:effectLst/>
                <a:latin typeface="Verdana" charset="0"/>
              </a:rPr>
              <a:t> </a:t>
            </a:r>
            <a:r>
              <a:rPr lang="en-US" sz="2800" b="0" dirty="0" err="1">
                <a:solidFill>
                  <a:schemeClr val="tx1"/>
                </a:solidFill>
                <a:effectLst/>
                <a:latin typeface="Verdana" charset="0"/>
              </a:rPr>
              <a:t>nghĩa</a:t>
            </a:r>
            <a:r>
              <a:rPr lang="en-US" sz="2800" b="0" dirty="0">
                <a:solidFill>
                  <a:schemeClr val="tx1"/>
                </a:solidFill>
                <a:effectLst/>
                <a:latin typeface="Verdana" charset="0"/>
              </a:rPr>
              <a:t> </a:t>
            </a:r>
            <a:r>
              <a:rPr lang="en-US" sz="2800" b="0" dirty="0" err="1">
                <a:solidFill>
                  <a:schemeClr val="tx1"/>
                </a:solidFill>
                <a:effectLst/>
                <a:latin typeface="Verdana" charset="0"/>
              </a:rPr>
              <a:t>vụ</a:t>
            </a:r>
            <a:r>
              <a:rPr lang="en-US" sz="2800" b="0" dirty="0">
                <a:solidFill>
                  <a:schemeClr val="tx1"/>
                </a:solidFill>
                <a:effectLst/>
                <a:latin typeface="Verdana" charset="0"/>
              </a:rPr>
              <a:t> </a:t>
            </a:r>
            <a:r>
              <a:rPr lang="en-US" sz="2800" b="0" dirty="0" err="1">
                <a:solidFill>
                  <a:schemeClr val="tx1"/>
                </a:solidFill>
                <a:effectLst/>
                <a:latin typeface="Verdana" charset="0"/>
              </a:rPr>
              <a:t>gì</a:t>
            </a:r>
            <a:r>
              <a:rPr lang="en-US" sz="2800" b="0" dirty="0">
                <a:solidFill>
                  <a:schemeClr val="tx1"/>
                </a:solidFill>
                <a:effectLst/>
                <a:latin typeface="Verdana" charset="0"/>
              </a:rPr>
              <a:t>? DN </a:t>
            </a:r>
            <a:r>
              <a:rPr lang="en-US" sz="2800" b="0" dirty="0" err="1">
                <a:solidFill>
                  <a:schemeClr val="tx1"/>
                </a:solidFill>
                <a:effectLst/>
                <a:latin typeface="Verdana" charset="0"/>
              </a:rPr>
              <a:t>sẽ</a:t>
            </a:r>
            <a:r>
              <a:rPr lang="en-US" sz="2800" b="0" dirty="0">
                <a:solidFill>
                  <a:schemeClr val="tx1"/>
                </a:solidFill>
                <a:effectLst/>
                <a:latin typeface="Verdana" charset="0"/>
              </a:rPr>
              <a:t> </a:t>
            </a:r>
            <a:r>
              <a:rPr lang="en-US" sz="2800" b="0" dirty="0" err="1">
                <a:solidFill>
                  <a:schemeClr val="tx1"/>
                </a:solidFill>
                <a:effectLst/>
                <a:latin typeface="Verdana" charset="0"/>
              </a:rPr>
              <a:t>đi</a:t>
            </a:r>
            <a:r>
              <a:rPr lang="en-US" sz="2800" b="0" dirty="0">
                <a:solidFill>
                  <a:schemeClr val="tx1"/>
                </a:solidFill>
                <a:effectLst/>
                <a:latin typeface="Verdana" charset="0"/>
              </a:rPr>
              <a:t> </a:t>
            </a:r>
            <a:r>
              <a:rPr lang="en-US" sz="2800" b="0" dirty="0" err="1">
                <a:solidFill>
                  <a:schemeClr val="tx1"/>
                </a:solidFill>
                <a:effectLst/>
                <a:latin typeface="Verdana" charset="0"/>
              </a:rPr>
              <a:t>về</a:t>
            </a:r>
            <a:r>
              <a:rPr lang="en-US" sz="2800" b="0" dirty="0">
                <a:solidFill>
                  <a:schemeClr val="tx1"/>
                </a:solidFill>
                <a:effectLst/>
                <a:latin typeface="Verdana" charset="0"/>
              </a:rPr>
              <a:t> </a:t>
            </a:r>
            <a:r>
              <a:rPr lang="en-US" sz="2800" b="0" dirty="0" err="1">
                <a:solidFill>
                  <a:schemeClr val="tx1"/>
                </a:solidFill>
                <a:effectLst/>
                <a:latin typeface="Verdana" charset="0"/>
              </a:rPr>
              <a:t>đâu</a:t>
            </a:r>
            <a:r>
              <a:rPr lang="en-US" sz="2800" b="0" dirty="0">
                <a:solidFill>
                  <a:schemeClr val="tx1"/>
                </a:solidFill>
                <a:effectLst/>
                <a:latin typeface="Verdana" charset="0"/>
              </a:rPr>
              <a:t>?</a:t>
            </a:r>
          </a:p>
          <a:p>
            <a:pPr>
              <a:buFontTx/>
              <a:buChar char="-"/>
            </a:pPr>
            <a:endParaRPr lang="en-US" b="0" dirty="0">
              <a:solidFill>
                <a:schemeClr val="tx1"/>
              </a:solidFill>
              <a:effectLst/>
              <a:latin typeface="Verdana" charset="0"/>
            </a:endParaRPr>
          </a:p>
          <a:p>
            <a:pPr>
              <a:buFontTx/>
              <a:buChar char="-"/>
            </a:pPr>
            <a:endParaRPr lang="en-US" dirty="0">
              <a:solidFill>
                <a:schemeClr val="tx1"/>
              </a:solidFill>
              <a:effectLst/>
              <a:latin typeface="Verdana" charset="0"/>
            </a:endParaRPr>
          </a:p>
        </p:txBody>
      </p:sp>
      <p:sp>
        <p:nvSpPr>
          <p:cNvPr id="5" name="Slide Number Placeholder 4"/>
          <p:cNvSpPr>
            <a:spLocks noGrp="1"/>
          </p:cNvSpPr>
          <p:nvPr>
            <p:ph type="sldNum" sz="quarter" idx="4294967295"/>
          </p:nvPr>
        </p:nvSpPr>
        <p:spPr>
          <a:xfrm>
            <a:off x="4470400" y="6480176"/>
            <a:ext cx="2844800" cy="320675"/>
          </a:xfrm>
          <a:prstGeom prst="rect">
            <a:avLst/>
          </a:prstGeom>
        </p:spPr>
        <p:txBody>
          <a:bodyPr/>
          <a:lstStyle/>
          <a:p>
            <a:pPr>
              <a:defRPr/>
            </a:pPr>
            <a:fld id="{64969307-56BF-4748-9A54-AE6FA340DF56}" type="slidenum">
              <a:rPr lang="en-US" smtClean="0"/>
              <a:pPr>
                <a:defRPr/>
              </a:pPr>
              <a:t>15</a:t>
            </a:fld>
            <a:endParaRPr lang="en-US"/>
          </a:p>
        </p:txBody>
      </p:sp>
      <p:sp>
        <p:nvSpPr>
          <p:cNvPr id="6" name="Footer Placeholder 5"/>
          <p:cNvSpPr>
            <a:spLocks noGrp="1"/>
          </p:cNvSpPr>
          <p:nvPr>
            <p:ph type="ftr" sz="quarter" idx="4294967295"/>
          </p:nvPr>
        </p:nvSpPr>
        <p:spPr>
          <a:xfrm>
            <a:off x="7924800" y="6480176"/>
            <a:ext cx="3860800" cy="320675"/>
          </a:xfrm>
          <a:prstGeom prst="rect">
            <a:avLst/>
          </a:prstGeom>
        </p:spPr>
        <p:txBody>
          <a:bodyPr/>
          <a:lstStyle/>
          <a:p>
            <a:pPr>
              <a:defRPr/>
            </a:pPr>
            <a:r>
              <a:rPr lang="en-US"/>
              <a:t>VHKD SEM- HUST</a:t>
            </a:r>
          </a:p>
        </p:txBody>
      </p:sp>
    </p:spTree>
    <p:extLst>
      <p:ext uri="{BB962C8B-B14F-4D97-AF65-F5344CB8AC3E}">
        <p14:creationId xmlns:p14="http://schemas.microsoft.com/office/powerpoint/2010/main" val="3234044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normAutofit/>
          </a:bodyPr>
          <a:lstStyle/>
          <a:p>
            <a:pPr algn="ctr"/>
            <a:r>
              <a:rPr lang="en-US" sz="2800" dirty="0">
                <a:latin typeface="Verdana" charset="0"/>
              </a:rPr>
              <a:t>CÁC YẾU TỐ CƠ BẢN KHI XÂY DỰNG SỨ MỆNH</a:t>
            </a:r>
          </a:p>
        </p:txBody>
      </p:sp>
      <p:sp>
        <p:nvSpPr>
          <p:cNvPr id="27650" name="Rectangle 3"/>
          <p:cNvSpPr>
            <a:spLocks noGrp="1" noChangeArrowheads="1"/>
          </p:cNvSpPr>
          <p:nvPr>
            <p:ph type="body" idx="1"/>
          </p:nvPr>
        </p:nvSpPr>
        <p:spPr>
          <a:xfrm>
            <a:off x="1043185" y="836712"/>
            <a:ext cx="10813455" cy="3888432"/>
          </a:xfrm>
        </p:spPr>
        <p:txBody>
          <a:bodyPr>
            <a:normAutofit fontScale="92500" lnSpcReduction="10000"/>
          </a:bodyPr>
          <a:lstStyle/>
          <a:p>
            <a:pPr>
              <a:lnSpc>
                <a:spcPct val="200000"/>
              </a:lnSpc>
              <a:buFontTx/>
              <a:buNone/>
            </a:pPr>
            <a:endParaRPr lang="en-US" dirty="0">
              <a:solidFill>
                <a:schemeClr val="tx1"/>
              </a:solidFill>
              <a:effectLst/>
              <a:latin typeface="Verdana" charset="0"/>
            </a:endParaRPr>
          </a:p>
          <a:p>
            <a:pPr lvl="1">
              <a:lnSpc>
                <a:spcPct val="200000"/>
              </a:lnSpc>
              <a:buFont typeface="Arial" panose="020B0604020202020204" pitchFamily="34" charset="0"/>
              <a:buChar char="•"/>
            </a:pPr>
            <a:r>
              <a:rPr lang="en-US" dirty="0" err="1">
                <a:solidFill>
                  <a:schemeClr val="tx1"/>
                </a:solidFill>
                <a:effectLst/>
              </a:rPr>
              <a:t>Lịch</a:t>
            </a:r>
            <a:r>
              <a:rPr lang="en-US" dirty="0">
                <a:solidFill>
                  <a:schemeClr val="tx1"/>
                </a:solidFill>
                <a:effectLst/>
              </a:rPr>
              <a:t> </a:t>
            </a:r>
            <a:r>
              <a:rPr lang="en-US" dirty="0" err="1">
                <a:solidFill>
                  <a:schemeClr val="tx1"/>
                </a:solidFill>
                <a:effectLst/>
              </a:rPr>
              <a:t>sử</a:t>
            </a:r>
            <a:endParaRPr lang="en-US" dirty="0">
              <a:solidFill>
                <a:schemeClr val="tx1"/>
              </a:solidFill>
              <a:effectLst/>
            </a:endParaRPr>
          </a:p>
          <a:p>
            <a:pPr lvl="1">
              <a:lnSpc>
                <a:spcPct val="200000"/>
              </a:lnSpc>
              <a:buFont typeface="Arial" panose="020B0604020202020204" pitchFamily="34" charset="0"/>
              <a:buChar char="•"/>
            </a:pPr>
            <a:r>
              <a:rPr lang="en-US" dirty="0" err="1">
                <a:solidFill>
                  <a:schemeClr val="tx1"/>
                </a:solidFill>
                <a:effectLst/>
              </a:rPr>
              <a:t>Những</a:t>
            </a:r>
            <a:r>
              <a:rPr lang="en-US" dirty="0">
                <a:solidFill>
                  <a:schemeClr val="tx1"/>
                </a:solidFill>
                <a:effectLst/>
              </a:rPr>
              <a:t> </a:t>
            </a:r>
            <a:r>
              <a:rPr lang="en-US" dirty="0" err="1">
                <a:solidFill>
                  <a:schemeClr val="tx1"/>
                </a:solidFill>
                <a:effectLst/>
              </a:rPr>
              <a:t>năng</a:t>
            </a:r>
            <a:r>
              <a:rPr lang="en-US" dirty="0">
                <a:solidFill>
                  <a:schemeClr val="tx1"/>
                </a:solidFill>
                <a:effectLst/>
              </a:rPr>
              <a:t> </a:t>
            </a:r>
            <a:r>
              <a:rPr lang="en-US" dirty="0" err="1">
                <a:solidFill>
                  <a:schemeClr val="tx1"/>
                </a:solidFill>
                <a:effectLst/>
              </a:rPr>
              <a:t>lực</a:t>
            </a:r>
            <a:r>
              <a:rPr lang="en-US" dirty="0">
                <a:solidFill>
                  <a:schemeClr val="tx1"/>
                </a:solidFill>
                <a:effectLst/>
              </a:rPr>
              <a:t> </a:t>
            </a:r>
            <a:r>
              <a:rPr lang="en-US" dirty="0" err="1">
                <a:solidFill>
                  <a:schemeClr val="tx1"/>
                </a:solidFill>
                <a:effectLst/>
              </a:rPr>
              <a:t>đặc</a:t>
            </a:r>
            <a:r>
              <a:rPr lang="en-US" dirty="0">
                <a:solidFill>
                  <a:schemeClr val="tx1"/>
                </a:solidFill>
                <a:effectLst/>
              </a:rPr>
              <a:t> </a:t>
            </a:r>
            <a:r>
              <a:rPr lang="en-US" dirty="0" err="1">
                <a:solidFill>
                  <a:schemeClr val="tx1"/>
                </a:solidFill>
                <a:effectLst/>
              </a:rPr>
              <a:t>biệt</a:t>
            </a:r>
            <a:endParaRPr lang="en-US" dirty="0">
              <a:solidFill>
                <a:schemeClr val="tx1"/>
              </a:solidFill>
              <a:effectLst/>
            </a:endParaRPr>
          </a:p>
          <a:p>
            <a:pPr lvl="1">
              <a:lnSpc>
                <a:spcPct val="200000"/>
              </a:lnSpc>
              <a:buFont typeface="Arial" panose="020B0604020202020204" pitchFamily="34" charset="0"/>
              <a:buChar char="•"/>
            </a:pPr>
            <a:r>
              <a:rPr lang="en-US" dirty="0" err="1">
                <a:solidFill>
                  <a:schemeClr val="tx1"/>
                </a:solidFill>
                <a:effectLst/>
              </a:rPr>
              <a:t>Môi</a:t>
            </a:r>
            <a:r>
              <a:rPr lang="en-US" dirty="0">
                <a:solidFill>
                  <a:schemeClr val="tx1"/>
                </a:solidFill>
                <a:effectLst/>
              </a:rPr>
              <a:t> </a:t>
            </a:r>
            <a:r>
              <a:rPr lang="en-US" dirty="0" err="1">
                <a:solidFill>
                  <a:schemeClr val="tx1"/>
                </a:solidFill>
                <a:effectLst/>
              </a:rPr>
              <a:t>trường</a:t>
            </a:r>
            <a:r>
              <a:rPr lang="en-US" dirty="0">
                <a:solidFill>
                  <a:schemeClr val="tx1"/>
                </a:solidFill>
                <a:effectLst/>
              </a:rPr>
              <a:t> </a:t>
            </a:r>
            <a:r>
              <a:rPr lang="en-US" dirty="0" err="1">
                <a:solidFill>
                  <a:schemeClr val="tx1"/>
                </a:solidFill>
                <a:effectLst/>
              </a:rPr>
              <a:t>của</a:t>
            </a:r>
            <a:r>
              <a:rPr lang="en-US" dirty="0">
                <a:solidFill>
                  <a:schemeClr val="tx1"/>
                </a:solidFill>
                <a:effectLst/>
              </a:rPr>
              <a:t> </a:t>
            </a:r>
            <a:r>
              <a:rPr lang="en-US" dirty="0" err="1">
                <a:solidFill>
                  <a:schemeClr val="tx1"/>
                </a:solidFill>
                <a:effectLst/>
              </a:rPr>
              <a:t>doanh</a:t>
            </a:r>
            <a:r>
              <a:rPr lang="en-US" dirty="0">
                <a:solidFill>
                  <a:schemeClr val="tx1"/>
                </a:solidFill>
                <a:effectLst/>
              </a:rPr>
              <a:t> </a:t>
            </a:r>
            <a:r>
              <a:rPr lang="en-US" dirty="0" err="1">
                <a:solidFill>
                  <a:schemeClr val="tx1"/>
                </a:solidFill>
                <a:effectLst/>
              </a:rPr>
              <a:t>nghiệp</a:t>
            </a:r>
            <a:r>
              <a:rPr lang="en-US" dirty="0">
                <a:solidFill>
                  <a:schemeClr val="tx1"/>
                </a:solidFill>
                <a:effectLst/>
              </a:rPr>
              <a:t> (</a:t>
            </a:r>
            <a:r>
              <a:rPr lang="en-US" dirty="0" err="1">
                <a:solidFill>
                  <a:schemeClr val="tx1"/>
                </a:solidFill>
                <a:effectLst/>
              </a:rPr>
              <a:t>tổ</a:t>
            </a:r>
            <a:r>
              <a:rPr lang="en-US" dirty="0">
                <a:solidFill>
                  <a:schemeClr val="tx1"/>
                </a:solidFill>
                <a:effectLst/>
              </a:rPr>
              <a:t> </a:t>
            </a:r>
            <a:r>
              <a:rPr lang="en-US" dirty="0" err="1">
                <a:solidFill>
                  <a:schemeClr val="tx1"/>
                </a:solidFill>
                <a:effectLst/>
              </a:rPr>
              <a:t>chức</a:t>
            </a:r>
            <a:r>
              <a:rPr lang="en-US" dirty="0">
                <a:solidFill>
                  <a:schemeClr val="tx1"/>
                </a:solidFill>
                <a:effectLst/>
              </a:rPr>
              <a:t>)</a:t>
            </a:r>
          </a:p>
          <a:p>
            <a:pPr lvl="1">
              <a:lnSpc>
                <a:spcPct val="200000"/>
              </a:lnSpc>
              <a:buFontTx/>
              <a:buNone/>
            </a:pPr>
            <a:endParaRPr lang="en-US" dirty="0">
              <a:solidFill>
                <a:schemeClr val="tx1"/>
              </a:solidFill>
              <a:effectLst/>
            </a:endParaRPr>
          </a:p>
        </p:txBody>
      </p:sp>
      <p:sp>
        <p:nvSpPr>
          <p:cNvPr id="5" name="Slide Number Placeholder 4"/>
          <p:cNvSpPr>
            <a:spLocks noGrp="1"/>
          </p:cNvSpPr>
          <p:nvPr>
            <p:ph type="sldNum" sz="quarter" idx="4294967295"/>
          </p:nvPr>
        </p:nvSpPr>
        <p:spPr>
          <a:xfrm>
            <a:off x="4470400" y="6480176"/>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9D5A2FD0-591E-FF4D-94F2-590DAC3CEEE2}" type="slidenum">
              <a:rPr lang="en-US" smtClean="0"/>
              <a:pPr eaLnBrk="1" hangingPunct="1">
                <a:defRPr/>
              </a:pPr>
              <a:t>16</a:t>
            </a:fld>
            <a:endParaRPr lang="en-US"/>
          </a:p>
        </p:txBody>
      </p:sp>
      <p:sp>
        <p:nvSpPr>
          <p:cNvPr id="6" name="Footer Placeholder 5"/>
          <p:cNvSpPr>
            <a:spLocks noGrp="1"/>
          </p:cNvSpPr>
          <p:nvPr>
            <p:ph type="ftr" sz="quarter" idx="4294967295"/>
          </p:nvPr>
        </p:nvSpPr>
        <p:spPr>
          <a:xfrm>
            <a:off x="7924800" y="6480176"/>
            <a:ext cx="3860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r>
              <a:rPr lang="en-US"/>
              <a:t>VHKD SEM- HUST</a:t>
            </a:r>
          </a:p>
        </p:txBody>
      </p:sp>
    </p:spTree>
    <p:extLst>
      <p:ext uri="{BB962C8B-B14F-4D97-AF65-F5344CB8AC3E}">
        <p14:creationId xmlns:p14="http://schemas.microsoft.com/office/powerpoint/2010/main" val="3644722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normAutofit/>
          </a:bodyPr>
          <a:lstStyle/>
          <a:p>
            <a:pPr algn="ctr"/>
            <a:r>
              <a:rPr lang="en-US" sz="3200" dirty="0">
                <a:latin typeface="Verdana" charset="0"/>
              </a:rPr>
              <a:t>ĐẶC ĐIỂM CỦA MỘT BẢN TUYÊN BỐ SỨ MỆNH</a:t>
            </a:r>
          </a:p>
        </p:txBody>
      </p:sp>
      <p:sp>
        <p:nvSpPr>
          <p:cNvPr id="28674" name="Rectangle 3"/>
          <p:cNvSpPr>
            <a:spLocks noGrp="1" noChangeArrowheads="1"/>
          </p:cNvSpPr>
          <p:nvPr>
            <p:ph type="body" idx="1"/>
          </p:nvPr>
        </p:nvSpPr>
        <p:spPr>
          <a:xfrm>
            <a:off x="623391" y="1196752"/>
            <a:ext cx="11245503" cy="5112568"/>
          </a:xfrm>
        </p:spPr>
        <p:txBody>
          <a:bodyPr/>
          <a:lstStyle/>
          <a:p>
            <a:pPr>
              <a:lnSpc>
                <a:spcPct val="200000"/>
              </a:lnSpc>
              <a:buFont typeface="Arial" panose="020B0604020202020204" pitchFamily="34" charset="0"/>
              <a:buChar char="•"/>
            </a:pPr>
            <a:r>
              <a:rPr lang="en-US" sz="3200" dirty="0" err="1">
                <a:solidFill>
                  <a:schemeClr val="tx1"/>
                </a:solidFill>
                <a:effectLst/>
                <a:latin typeface="Verdana" charset="0"/>
              </a:rPr>
              <a:t>Tập</a:t>
            </a:r>
            <a:r>
              <a:rPr lang="en-US" sz="3200" dirty="0">
                <a:solidFill>
                  <a:schemeClr val="tx1"/>
                </a:solidFill>
                <a:effectLst/>
                <a:latin typeface="Verdana" charset="0"/>
              </a:rPr>
              <a:t> </a:t>
            </a:r>
            <a:r>
              <a:rPr lang="en-US" sz="3200" dirty="0" err="1">
                <a:solidFill>
                  <a:schemeClr val="tx1"/>
                </a:solidFill>
                <a:effectLst/>
                <a:latin typeface="Verdana" charset="0"/>
              </a:rPr>
              <a:t>trung</a:t>
            </a:r>
            <a:r>
              <a:rPr lang="en-US" sz="3200" dirty="0">
                <a:solidFill>
                  <a:schemeClr val="tx1"/>
                </a:solidFill>
                <a:effectLst/>
                <a:latin typeface="Verdana" charset="0"/>
              </a:rPr>
              <a:t> </a:t>
            </a:r>
            <a:r>
              <a:rPr lang="en-US" sz="3200" dirty="0" err="1">
                <a:solidFill>
                  <a:schemeClr val="tx1"/>
                </a:solidFill>
                <a:effectLst/>
                <a:latin typeface="Verdana" charset="0"/>
              </a:rPr>
              <a:t>vào</a:t>
            </a:r>
            <a:r>
              <a:rPr lang="en-US" sz="3200" dirty="0">
                <a:solidFill>
                  <a:schemeClr val="tx1"/>
                </a:solidFill>
                <a:effectLst/>
                <a:latin typeface="Verdana" charset="0"/>
              </a:rPr>
              <a:t> </a:t>
            </a:r>
            <a:r>
              <a:rPr lang="en-US" sz="3200" dirty="0" err="1">
                <a:solidFill>
                  <a:schemeClr val="tx1"/>
                </a:solidFill>
                <a:effectLst/>
                <a:latin typeface="Verdana" charset="0"/>
              </a:rPr>
              <a:t>thị</a:t>
            </a:r>
            <a:r>
              <a:rPr lang="en-US" sz="3200" dirty="0">
                <a:solidFill>
                  <a:schemeClr val="tx1"/>
                </a:solidFill>
                <a:effectLst/>
                <a:latin typeface="Verdana" charset="0"/>
              </a:rPr>
              <a:t> </a:t>
            </a:r>
            <a:r>
              <a:rPr lang="en-US" sz="3200" dirty="0" err="1">
                <a:solidFill>
                  <a:schemeClr val="tx1"/>
                </a:solidFill>
                <a:effectLst/>
                <a:latin typeface="Verdana" charset="0"/>
              </a:rPr>
              <a:t>trường</a:t>
            </a:r>
            <a:r>
              <a:rPr lang="en-US" sz="3200" dirty="0">
                <a:solidFill>
                  <a:schemeClr val="tx1"/>
                </a:solidFill>
                <a:effectLst/>
                <a:latin typeface="Verdana" charset="0"/>
              </a:rPr>
              <a:t> </a:t>
            </a:r>
            <a:r>
              <a:rPr lang="en-US" sz="3200" dirty="0" err="1">
                <a:solidFill>
                  <a:schemeClr val="tx1"/>
                </a:solidFill>
                <a:effectLst/>
                <a:latin typeface="Verdana" charset="0"/>
              </a:rPr>
              <a:t>chứ</a:t>
            </a:r>
            <a:r>
              <a:rPr lang="en-US" sz="3200" dirty="0">
                <a:solidFill>
                  <a:schemeClr val="tx1"/>
                </a:solidFill>
                <a:effectLst/>
                <a:latin typeface="Verdana" charset="0"/>
              </a:rPr>
              <a:t> </a:t>
            </a:r>
            <a:r>
              <a:rPr lang="en-US" sz="3200" dirty="0" err="1">
                <a:solidFill>
                  <a:schemeClr val="tx1"/>
                </a:solidFill>
                <a:effectLst/>
                <a:latin typeface="Verdana" charset="0"/>
              </a:rPr>
              <a:t>không</a:t>
            </a:r>
            <a:r>
              <a:rPr lang="en-US" sz="3200" dirty="0">
                <a:solidFill>
                  <a:schemeClr val="tx1"/>
                </a:solidFill>
                <a:effectLst/>
                <a:latin typeface="Verdana" charset="0"/>
              </a:rPr>
              <a:t> </a:t>
            </a:r>
            <a:r>
              <a:rPr lang="en-US" sz="3200" dirty="0" err="1">
                <a:solidFill>
                  <a:schemeClr val="tx1"/>
                </a:solidFill>
                <a:effectLst/>
                <a:latin typeface="Verdana" charset="0"/>
              </a:rPr>
              <a:t>phải</a:t>
            </a:r>
            <a:r>
              <a:rPr lang="en-US" sz="3200" dirty="0">
                <a:solidFill>
                  <a:schemeClr val="tx1"/>
                </a:solidFill>
                <a:effectLst/>
                <a:latin typeface="Verdana" charset="0"/>
              </a:rPr>
              <a:t> </a:t>
            </a:r>
            <a:r>
              <a:rPr lang="en-US" sz="3200" dirty="0" err="1">
                <a:solidFill>
                  <a:schemeClr val="tx1"/>
                </a:solidFill>
                <a:effectLst/>
                <a:latin typeface="Verdana" charset="0"/>
              </a:rPr>
              <a:t>sản</a:t>
            </a:r>
            <a:r>
              <a:rPr lang="en-US" sz="3200" dirty="0">
                <a:solidFill>
                  <a:schemeClr val="tx1"/>
                </a:solidFill>
                <a:effectLst/>
                <a:latin typeface="Verdana" charset="0"/>
              </a:rPr>
              <a:t> </a:t>
            </a:r>
            <a:r>
              <a:rPr lang="en-US" sz="3200" dirty="0" err="1">
                <a:solidFill>
                  <a:schemeClr val="tx1"/>
                </a:solidFill>
                <a:effectLst/>
                <a:latin typeface="Verdana" charset="0"/>
              </a:rPr>
              <a:t>phẩm</a:t>
            </a:r>
            <a:r>
              <a:rPr lang="en-US" sz="3200" dirty="0">
                <a:solidFill>
                  <a:schemeClr val="tx1"/>
                </a:solidFill>
                <a:effectLst/>
                <a:latin typeface="Verdana" charset="0"/>
              </a:rPr>
              <a:t> </a:t>
            </a:r>
            <a:r>
              <a:rPr lang="en-US" sz="3200" dirty="0" err="1">
                <a:solidFill>
                  <a:schemeClr val="tx1"/>
                </a:solidFill>
                <a:effectLst/>
                <a:latin typeface="Verdana" charset="0"/>
              </a:rPr>
              <a:t>cụ</a:t>
            </a:r>
            <a:r>
              <a:rPr lang="en-US" sz="3200" dirty="0">
                <a:solidFill>
                  <a:schemeClr val="tx1"/>
                </a:solidFill>
                <a:effectLst/>
                <a:latin typeface="Verdana" charset="0"/>
              </a:rPr>
              <a:t> </a:t>
            </a:r>
            <a:r>
              <a:rPr lang="en-US" sz="3200" dirty="0" err="1">
                <a:solidFill>
                  <a:schemeClr val="tx1"/>
                </a:solidFill>
                <a:effectLst/>
                <a:latin typeface="Verdana" charset="0"/>
              </a:rPr>
              <a:t>thể</a:t>
            </a:r>
            <a:endParaRPr lang="en-US" sz="3200" dirty="0">
              <a:solidFill>
                <a:schemeClr val="tx1"/>
              </a:solidFill>
              <a:effectLst/>
              <a:latin typeface="Verdana" charset="0"/>
            </a:endParaRPr>
          </a:p>
          <a:p>
            <a:pPr>
              <a:lnSpc>
                <a:spcPct val="200000"/>
              </a:lnSpc>
              <a:buFont typeface="Arial" panose="020B0604020202020204" pitchFamily="34" charset="0"/>
              <a:buChar char="•"/>
            </a:pPr>
            <a:r>
              <a:rPr lang="en-US" sz="3200" dirty="0" err="1">
                <a:solidFill>
                  <a:schemeClr val="tx1"/>
                </a:solidFill>
                <a:effectLst/>
                <a:latin typeface="Verdana" charset="0"/>
              </a:rPr>
              <a:t>Khả</a:t>
            </a:r>
            <a:r>
              <a:rPr lang="en-US" sz="3200" dirty="0">
                <a:solidFill>
                  <a:schemeClr val="tx1"/>
                </a:solidFill>
                <a:effectLst/>
                <a:latin typeface="Verdana" charset="0"/>
              </a:rPr>
              <a:t> </a:t>
            </a:r>
            <a:r>
              <a:rPr lang="en-US" sz="3200" dirty="0" err="1">
                <a:solidFill>
                  <a:schemeClr val="tx1"/>
                </a:solidFill>
                <a:effectLst/>
                <a:latin typeface="Verdana" charset="0"/>
              </a:rPr>
              <a:t>thi</a:t>
            </a:r>
            <a:endParaRPr lang="en-US" sz="3200" dirty="0">
              <a:solidFill>
                <a:schemeClr val="tx1"/>
              </a:solidFill>
              <a:effectLst/>
              <a:latin typeface="Verdana" charset="0"/>
            </a:endParaRPr>
          </a:p>
          <a:p>
            <a:pPr>
              <a:lnSpc>
                <a:spcPct val="200000"/>
              </a:lnSpc>
              <a:buFont typeface="Arial" panose="020B0604020202020204" pitchFamily="34" charset="0"/>
              <a:buChar char="•"/>
            </a:pPr>
            <a:r>
              <a:rPr lang="en-US" sz="3200" dirty="0" err="1">
                <a:solidFill>
                  <a:schemeClr val="tx1"/>
                </a:solidFill>
                <a:effectLst/>
                <a:latin typeface="Verdana" charset="0"/>
              </a:rPr>
              <a:t>Cụ</a:t>
            </a:r>
            <a:r>
              <a:rPr lang="en-US" sz="3200" dirty="0">
                <a:solidFill>
                  <a:schemeClr val="tx1"/>
                </a:solidFill>
                <a:effectLst/>
                <a:latin typeface="Verdana" charset="0"/>
              </a:rPr>
              <a:t> </a:t>
            </a:r>
            <a:r>
              <a:rPr lang="en-US" sz="3200" dirty="0" err="1">
                <a:solidFill>
                  <a:schemeClr val="tx1"/>
                </a:solidFill>
                <a:effectLst/>
                <a:latin typeface="Verdana" charset="0"/>
              </a:rPr>
              <a:t>thể</a:t>
            </a:r>
            <a:endParaRPr lang="en-US" sz="3200" dirty="0">
              <a:solidFill>
                <a:schemeClr val="tx1"/>
              </a:solidFill>
              <a:effectLst/>
              <a:latin typeface="Verdana" charset="0"/>
            </a:endParaRPr>
          </a:p>
          <a:p>
            <a:pPr>
              <a:lnSpc>
                <a:spcPct val="200000"/>
              </a:lnSpc>
              <a:buFontTx/>
              <a:buNone/>
            </a:pPr>
            <a:endParaRPr lang="en-US" sz="2600" dirty="0">
              <a:solidFill>
                <a:schemeClr val="tx1"/>
              </a:solidFill>
              <a:effectLst/>
              <a:latin typeface="Verdana" charset="0"/>
            </a:endParaRPr>
          </a:p>
        </p:txBody>
      </p:sp>
      <p:sp>
        <p:nvSpPr>
          <p:cNvPr id="5" name="Slide Number Placeholder 4"/>
          <p:cNvSpPr>
            <a:spLocks noGrp="1"/>
          </p:cNvSpPr>
          <p:nvPr>
            <p:ph type="sldNum" sz="quarter" idx="4294967295"/>
          </p:nvPr>
        </p:nvSpPr>
        <p:spPr>
          <a:xfrm>
            <a:off x="4470400" y="6480176"/>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4DBC547A-353F-D546-BE77-3F29D15398FC}" type="slidenum">
              <a:rPr lang="en-US" smtClean="0"/>
              <a:pPr eaLnBrk="1" hangingPunct="1">
                <a:defRPr/>
              </a:pPr>
              <a:t>17</a:t>
            </a:fld>
            <a:endParaRPr lang="en-US"/>
          </a:p>
        </p:txBody>
      </p:sp>
      <p:sp>
        <p:nvSpPr>
          <p:cNvPr id="6" name="Footer Placeholder 5"/>
          <p:cNvSpPr>
            <a:spLocks noGrp="1"/>
          </p:cNvSpPr>
          <p:nvPr>
            <p:ph type="ftr" sz="quarter" idx="4294967295"/>
          </p:nvPr>
        </p:nvSpPr>
        <p:spPr>
          <a:xfrm>
            <a:off x="7924800" y="6480176"/>
            <a:ext cx="3860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r>
              <a:rPr lang="en-US"/>
              <a:t>VHKD SEM- HUST</a:t>
            </a:r>
          </a:p>
        </p:txBody>
      </p:sp>
    </p:spTree>
    <p:extLst>
      <p:ext uri="{BB962C8B-B14F-4D97-AF65-F5344CB8AC3E}">
        <p14:creationId xmlns:p14="http://schemas.microsoft.com/office/powerpoint/2010/main" val="1423088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a:t>VD: </a:t>
            </a:r>
            <a:r>
              <a:rPr lang="en-US" dirty="0" err="1"/>
              <a:t>Sứ</a:t>
            </a:r>
            <a:r>
              <a:rPr lang="en-US" dirty="0"/>
              <a:t> </a:t>
            </a:r>
            <a:r>
              <a:rPr lang="en-US" dirty="0" err="1"/>
              <a:t>mệnh</a:t>
            </a:r>
            <a:r>
              <a:rPr lang="en-US" dirty="0"/>
              <a:t> </a:t>
            </a:r>
            <a:r>
              <a:rPr lang="en-US" dirty="0" err="1"/>
              <a:t>của</a:t>
            </a:r>
            <a:r>
              <a:rPr lang="en-US" dirty="0"/>
              <a:t> ĐHBK HN</a:t>
            </a:r>
          </a:p>
        </p:txBody>
      </p:sp>
      <p:pic>
        <p:nvPicPr>
          <p:cNvPr id="22530" name="Content Placeholder 6" descr="Giới-thiệu_2.jpg"/>
          <p:cNvPicPr>
            <a:picLocks noGrp="1" noChangeAspect="1"/>
          </p:cNvPicPr>
          <p:nvPr>
            <p:ph idx="1"/>
          </p:nvPr>
        </p:nvPicPr>
        <p:blipFill>
          <a:blip r:embed="rId2">
            <a:extLst>
              <a:ext uri="{28A0092B-C50C-407E-A947-70E740481C1C}">
                <a14:useLocalDpi xmlns:a14="http://schemas.microsoft.com/office/drawing/2010/main" val="0"/>
              </a:ext>
            </a:extLst>
          </a:blip>
          <a:srcRect l="17172" r="17172"/>
          <a:stretch>
            <a:fillRect/>
          </a:stretch>
        </p:blipFill>
        <p:spPr>
          <a:xfrm>
            <a:off x="3198912" y="1340768"/>
            <a:ext cx="5722167" cy="3024336"/>
          </a:xfrm>
        </p:spPr>
      </p:pic>
      <p:sp>
        <p:nvSpPr>
          <p:cNvPr id="5" name="Slide Number Placeholder 4"/>
          <p:cNvSpPr>
            <a:spLocks noGrp="1"/>
          </p:cNvSpPr>
          <p:nvPr>
            <p:ph type="sldNum" sz="quarter" idx="4"/>
          </p:nvPr>
        </p:nvSpPr>
        <p:spPr/>
        <p:txBody>
          <a:bodyPr/>
          <a:lstStyle/>
          <a:p>
            <a:fld id="{FA33A06A-C965-D143-84D1-33477F0CCAEC}" type="slidenum">
              <a:rPr lang="en-US"/>
              <a:pPr/>
              <a:t>18</a:t>
            </a:fld>
            <a:endParaRPr lang="en-US"/>
          </a:p>
        </p:txBody>
      </p:sp>
      <p:sp>
        <p:nvSpPr>
          <p:cNvPr id="6" name="Footer Placeholder 5"/>
          <p:cNvSpPr>
            <a:spLocks noGrp="1"/>
          </p:cNvSpPr>
          <p:nvPr>
            <p:ph type="ftr" sz="quarter" idx="3"/>
          </p:nvPr>
        </p:nvSpPr>
        <p:spPr/>
        <p:txBody>
          <a:bodyPr/>
          <a:lstStyle/>
          <a:p>
            <a:r>
              <a:rPr lang="en-US" dirty="0"/>
              <a:t>VHKD SEM- HUST</a:t>
            </a:r>
          </a:p>
        </p:txBody>
      </p:sp>
      <p:sp>
        <p:nvSpPr>
          <p:cNvPr id="9" name="Rectangle 8"/>
          <p:cNvSpPr/>
          <p:nvPr/>
        </p:nvSpPr>
        <p:spPr>
          <a:xfrm>
            <a:off x="119336" y="3741739"/>
            <a:ext cx="11881320" cy="2616101"/>
          </a:xfrm>
          <a:prstGeom prst="rect">
            <a:avLst/>
          </a:prstGeom>
        </p:spPr>
        <p:txBody>
          <a:bodyPr wrap="square">
            <a:spAutoFit/>
          </a:bodyPr>
          <a:lstStyle/>
          <a:p>
            <a:pPr algn="just">
              <a:defRPr/>
            </a:pPr>
            <a:endParaRPr lang="en-US" sz="2400" b="1" dirty="0">
              <a:cs typeface="+mn-cs"/>
            </a:endParaRPr>
          </a:p>
          <a:p>
            <a:pPr algn="just">
              <a:defRPr/>
            </a:pPr>
            <a:endParaRPr lang="en-US" sz="2400" b="1" dirty="0"/>
          </a:p>
          <a:p>
            <a:pPr algn="just">
              <a:defRPr/>
            </a:pPr>
            <a:r>
              <a:rPr lang="en-US" sz="2400" b="1" dirty="0" err="1">
                <a:cs typeface="+mn-cs"/>
              </a:rPr>
              <a:t>Sứ</a:t>
            </a:r>
            <a:r>
              <a:rPr lang="en-US" sz="2400" b="1" dirty="0">
                <a:cs typeface="+mn-cs"/>
              </a:rPr>
              <a:t> </a:t>
            </a:r>
            <a:r>
              <a:rPr lang="en-US" sz="2400" b="1" dirty="0" err="1">
                <a:cs typeface="+mn-cs"/>
              </a:rPr>
              <a:t>mệnh</a:t>
            </a:r>
            <a:endParaRPr lang="en-US" sz="2400" b="1" dirty="0">
              <a:cs typeface="+mn-cs"/>
            </a:endParaRPr>
          </a:p>
          <a:p>
            <a:pPr algn="just">
              <a:defRPr/>
            </a:pPr>
            <a:r>
              <a:rPr lang="en-US" sz="2400" dirty="0" err="1">
                <a:cs typeface="+mn-cs"/>
              </a:rPr>
              <a:t>Phát</a:t>
            </a:r>
            <a:r>
              <a:rPr lang="en-US" sz="2400" dirty="0">
                <a:cs typeface="+mn-cs"/>
              </a:rPr>
              <a:t> </a:t>
            </a:r>
            <a:r>
              <a:rPr lang="en-US" sz="2400" dirty="0" err="1">
                <a:cs typeface="+mn-cs"/>
              </a:rPr>
              <a:t>triển</a:t>
            </a:r>
            <a:r>
              <a:rPr lang="en-US" sz="2400" dirty="0">
                <a:cs typeface="+mn-cs"/>
              </a:rPr>
              <a:t> con </a:t>
            </a:r>
            <a:r>
              <a:rPr lang="en-US" sz="2400" dirty="0" err="1">
                <a:cs typeface="+mn-cs"/>
              </a:rPr>
              <a:t>người</a:t>
            </a:r>
            <a:r>
              <a:rPr lang="en-US" sz="2400" dirty="0">
                <a:cs typeface="+mn-cs"/>
              </a:rPr>
              <a:t>, </a:t>
            </a:r>
            <a:r>
              <a:rPr lang="en-US" sz="2400" dirty="0" err="1">
                <a:cs typeface="+mn-cs"/>
              </a:rPr>
              <a:t>đào</a:t>
            </a:r>
            <a:r>
              <a:rPr lang="en-US" sz="2400" dirty="0">
                <a:cs typeface="+mn-cs"/>
              </a:rPr>
              <a:t> </a:t>
            </a:r>
            <a:r>
              <a:rPr lang="en-US" sz="2400" dirty="0" err="1">
                <a:cs typeface="+mn-cs"/>
              </a:rPr>
              <a:t>tạo</a:t>
            </a:r>
            <a:r>
              <a:rPr lang="en-US" sz="2400" dirty="0">
                <a:cs typeface="+mn-cs"/>
              </a:rPr>
              <a:t> </a:t>
            </a:r>
            <a:r>
              <a:rPr lang="en-US" sz="2400" dirty="0" err="1">
                <a:cs typeface="+mn-cs"/>
              </a:rPr>
              <a:t>nhân</a:t>
            </a:r>
            <a:r>
              <a:rPr lang="en-US" sz="2400" dirty="0">
                <a:cs typeface="+mn-cs"/>
              </a:rPr>
              <a:t> </a:t>
            </a:r>
            <a:r>
              <a:rPr lang="en-US" sz="2400" dirty="0" err="1">
                <a:cs typeface="+mn-cs"/>
              </a:rPr>
              <a:t>lực</a:t>
            </a:r>
            <a:r>
              <a:rPr lang="en-US" sz="2400" dirty="0">
                <a:cs typeface="+mn-cs"/>
              </a:rPr>
              <a:t> </a:t>
            </a:r>
            <a:r>
              <a:rPr lang="en-US" sz="2400" dirty="0" err="1">
                <a:cs typeface="+mn-cs"/>
              </a:rPr>
              <a:t>chất</a:t>
            </a:r>
            <a:r>
              <a:rPr lang="en-US" sz="2400" dirty="0">
                <a:cs typeface="+mn-cs"/>
              </a:rPr>
              <a:t> </a:t>
            </a:r>
            <a:r>
              <a:rPr lang="en-US" sz="2400" dirty="0" err="1">
                <a:cs typeface="+mn-cs"/>
              </a:rPr>
              <a:t>lương</a:t>
            </a:r>
            <a:r>
              <a:rPr lang="en-US" sz="2400" dirty="0">
                <a:cs typeface="+mn-cs"/>
              </a:rPr>
              <a:t> </a:t>
            </a:r>
            <a:r>
              <a:rPr lang="en-US" sz="2400" dirty="0" err="1">
                <a:cs typeface="+mn-cs"/>
              </a:rPr>
              <a:t>cao</a:t>
            </a:r>
            <a:r>
              <a:rPr lang="en-US" sz="2400" dirty="0">
                <a:cs typeface="+mn-cs"/>
              </a:rPr>
              <a:t>, </a:t>
            </a:r>
            <a:r>
              <a:rPr lang="en-US" sz="2400" dirty="0" err="1">
                <a:cs typeface="+mn-cs"/>
              </a:rPr>
              <a:t>nghiên</a:t>
            </a:r>
            <a:r>
              <a:rPr lang="en-US" sz="2400" dirty="0">
                <a:cs typeface="+mn-cs"/>
              </a:rPr>
              <a:t> </a:t>
            </a:r>
            <a:r>
              <a:rPr lang="en-US" sz="2400" dirty="0" err="1">
                <a:cs typeface="+mn-cs"/>
              </a:rPr>
              <a:t>cứu</a:t>
            </a:r>
            <a:r>
              <a:rPr lang="en-US" sz="2400" dirty="0">
                <a:cs typeface="+mn-cs"/>
              </a:rPr>
              <a:t> khoa </a:t>
            </a:r>
            <a:r>
              <a:rPr lang="en-US" sz="2400" dirty="0" err="1">
                <a:cs typeface="+mn-cs"/>
              </a:rPr>
              <a:t>học</a:t>
            </a:r>
            <a:r>
              <a:rPr lang="en-US" sz="2400" dirty="0">
                <a:cs typeface="+mn-cs"/>
              </a:rPr>
              <a:t>, </a:t>
            </a:r>
            <a:r>
              <a:rPr lang="en-US" sz="2400" dirty="0" err="1">
                <a:cs typeface="+mn-cs"/>
              </a:rPr>
              <a:t>sáng</a:t>
            </a:r>
            <a:r>
              <a:rPr lang="en-US" sz="2400" dirty="0">
                <a:cs typeface="+mn-cs"/>
              </a:rPr>
              <a:t> </a:t>
            </a:r>
            <a:r>
              <a:rPr lang="en-US" sz="2400" dirty="0" err="1">
                <a:cs typeface="+mn-cs"/>
              </a:rPr>
              <a:t>tạo</a:t>
            </a:r>
            <a:r>
              <a:rPr lang="en-US" sz="2400" dirty="0">
                <a:cs typeface="+mn-cs"/>
              </a:rPr>
              <a:t> </a:t>
            </a:r>
            <a:r>
              <a:rPr lang="en-US" sz="2400" dirty="0" err="1">
                <a:cs typeface="+mn-cs"/>
              </a:rPr>
              <a:t>công</a:t>
            </a:r>
            <a:r>
              <a:rPr lang="en-US" sz="2400" dirty="0">
                <a:cs typeface="+mn-cs"/>
              </a:rPr>
              <a:t> </a:t>
            </a:r>
            <a:r>
              <a:rPr lang="en-US" sz="2400" dirty="0" err="1">
                <a:cs typeface="+mn-cs"/>
              </a:rPr>
              <a:t>nghệ</a:t>
            </a:r>
            <a:r>
              <a:rPr lang="en-US" sz="2400" dirty="0">
                <a:cs typeface="+mn-cs"/>
              </a:rPr>
              <a:t> </a:t>
            </a:r>
            <a:r>
              <a:rPr lang="en-US" sz="2400" dirty="0" err="1">
                <a:cs typeface="+mn-cs"/>
              </a:rPr>
              <a:t>và</a:t>
            </a:r>
            <a:r>
              <a:rPr lang="en-US" sz="2400" dirty="0">
                <a:cs typeface="+mn-cs"/>
              </a:rPr>
              <a:t> </a:t>
            </a:r>
            <a:r>
              <a:rPr lang="en-US" sz="2400" dirty="0" err="1">
                <a:cs typeface="+mn-cs"/>
              </a:rPr>
              <a:t>chuyển</a:t>
            </a:r>
            <a:r>
              <a:rPr lang="en-US" sz="2400" dirty="0">
                <a:cs typeface="+mn-cs"/>
              </a:rPr>
              <a:t> </a:t>
            </a:r>
            <a:r>
              <a:rPr lang="en-US" sz="2400" dirty="0" err="1">
                <a:cs typeface="+mn-cs"/>
              </a:rPr>
              <a:t>giao</a:t>
            </a:r>
            <a:r>
              <a:rPr lang="en-US" sz="2400" dirty="0">
                <a:cs typeface="+mn-cs"/>
              </a:rPr>
              <a:t> tri </a:t>
            </a:r>
            <a:r>
              <a:rPr lang="en-US" sz="2400" dirty="0" err="1">
                <a:cs typeface="+mn-cs"/>
              </a:rPr>
              <a:t>thức</a:t>
            </a:r>
            <a:r>
              <a:rPr lang="en-US" sz="2400" dirty="0">
                <a:cs typeface="+mn-cs"/>
              </a:rPr>
              <a:t>, </a:t>
            </a:r>
            <a:r>
              <a:rPr lang="en-US" sz="2400" dirty="0" err="1">
                <a:cs typeface="+mn-cs"/>
              </a:rPr>
              <a:t>phục</a:t>
            </a:r>
            <a:r>
              <a:rPr lang="en-US" sz="2400" dirty="0">
                <a:cs typeface="+mn-cs"/>
              </a:rPr>
              <a:t> </a:t>
            </a:r>
            <a:r>
              <a:rPr lang="en-US" sz="2400" dirty="0" err="1">
                <a:cs typeface="+mn-cs"/>
              </a:rPr>
              <a:t>vụ</a:t>
            </a:r>
            <a:r>
              <a:rPr lang="en-US" sz="2400" dirty="0">
                <a:cs typeface="+mn-cs"/>
              </a:rPr>
              <a:t> </a:t>
            </a:r>
            <a:r>
              <a:rPr lang="en-US" sz="2400" dirty="0" err="1">
                <a:cs typeface="+mn-cs"/>
              </a:rPr>
              <a:t>xã</a:t>
            </a:r>
            <a:r>
              <a:rPr lang="en-US" sz="2400" dirty="0">
                <a:cs typeface="+mn-cs"/>
              </a:rPr>
              <a:t> </a:t>
            </a:r>
            <a:r>
              <a:rPr lang="en-US" sz="2400" dirty="0" err="1">
                <a:cs typeface="+mn-cs"/>
              </a:rPr>
              <a:t>hội</a:t>
            </a:r>
            <a:r>
              <a:rPr lang="en-US" sz="2400" dirty="0">
                <a:cs typeface="+mn-cs"/>
              </a:rPr>
              <a:t> </a:t>
            </a:r>
            <a:r>
              <a:rPr lang="en-US" sz="2400" dirty="0" err="1">
                <a:cs typeface="+mn-cs"/>
              </a:rPr>
              <a:t>và</a:t>
            </a:r>
            <a:r>
              <a:rPr lang="en-US" sz="2400" dirty="0">
                <a:cs typeface="+mn-cs"/>
              </a:rPr>
              <a:t> </a:t>
            </a:r>
            <a:r>
              <a:rPr lang="en-US" sz="2400" dirty="0" err="1">
                <a:cs typeface="+mn-cs"/>
              </a:rPr>
              <a:t>đất</a:t>
            </a:r>
            <a:r>
              <a:rPr lang="en-US" sz="2400" dirty="0">
                <a:cs typeface="+mn-cs"/>
              </a:rPr>
              <a:t> </a:t>
            </a:r>
            <a:r>
              <a:rPr lang="en-US" sz="2400" dirty="0" err="1">
                <a:cs typeface="+mn-cs"/>
              </a:rPr>
              <a:t>nước</a:t>
            </a:r>
            <a:endParaRPr lang="en-US" sz="2400" dirty="0">
              <a:cs typeface="+mn-cs"/>
            </a:endParaRPr>
          </a:p>
          <a:p>
            <a:pPr algn="just">
              <a:defRPr/>
            </a:pPr>
            <a:endParaRPr lang="en-US" sz="2400" dirty="0"/>
          </a:p>
          <a:p>
            <a:pPr algn="just">
              <a:defRPr/>
            </a:pPr>
            <a:endParaRPr lang="en-US" sz="2000" dirty="0">
              <a:cs typeface="+mn-cs"/>
            </a:endParaRPr>
          </a:p>
        </p:txBody>
      </p:sp>
    </p:spTree>
    <p:extLst>
      <p:ext uri="{BB962C8B-B14F-4D97-AF65-F5344CB8AC3E}">
        <p14:creationId xmlns:p14="http://schemas.microsoft.com/office/powerpoint/2010/main" val="3028331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130F4F-539B-4F64-A8BA-A68AE6FB2DAF}"/>
              </a:ext>
            </a:extLst>
          </p:cNvPr>
          <p:cNvSpPr>
            <a:spLocks noGrp="1"/>
          </p:cNvSpPr>
          <p:nvPr>
            <p:ph type="title"/>
          </p:nvPr>
        </p:nvSpPr>
        <p:spPr>
          <a:xfrm>
            <a:off x="335360" y="44624"/>
            <a:ext cx="11521280" cy="1080120"/>
          </a:xfrm>
        </p:spPr>
        <p:txBody>
          <a:bodyPr anchor="ctr">
            <a:normAutofit/>
          </a:bodyPr>
          <a:lstStyle/>
          <a:p>
            <a:pPr algn="ctr"/>
            <a:r>
              <a:rPr lang="en-US" dirty="0"/>
              <a:t>VD: </a:t>
            </a:r>
            <a:r>
              <a:rPr lang="en-US" dirty="0" err="1"/>
              <a:t>Sứ</a:t>
            </a:r>
            <a:r>
              <a:rPr lang="en-US" dirty="0"/>
              <a:t> </a:t>
            </a:r>
            <a:r>
              <a:rPr lang="en-US" dirty="0" err="1"/>
              <a:t>mệnh</a:t>
            </a:r>
            <a:r>
              <a:rPr lang="en-US" dirty="0"/>
              <a:t> </a:t>
            </a:r>
            <a:r>
              <a:rPr lang="en-US" dirty="0" err="1"/>
              <a:t>của</a:t>
            </a:r>
            <a:r>
              <a:rPr lang="en-US" dirty="0"/>
              <a:t> </a:t>
            </a:r>
            <a:r>
              <a:rPr lang="en-US" dirty="0" err="1"/>
              <a:t>Vingroup</a:t>
            </a:r>
            <a:endParaRPr lang="en-US" dirty="0"/>
          </a:p>
        </p:txBody>
      </p:sp>
      <p:pic>
        <p:nvPicPr>
          <p:cNvPr id="7" name="Picture 6">
            <a:extLst>
              <a:ext uri="{FF2B5EF4-FFF2-40B4-BE49-F238E27FC236}">
                <a16:creationId xmlns="" xmlns:a16="http://schemas.microsoft.com/office/drawing/2014/main" id="{81DE74D2-B96D-4511-8BBF-0508E8A6C1E8}"/>
              </a:ext>
            </a:extLst>
          </p:cNvPr>
          <p:cNvPicPr>
            <a:picLocks noChangeAspect="1"/>
          </p:cNvPicPr>
          <p:nvPr/>
        </p:nvPicPr>
        <p:blipFill>
          <a:blip r:embed="rId2"/>
          <a:stretch>
            <a:fillRect/>
          </a:stretch>
        </p:blipFill>
        <p:spPr>
          <a:xfrm>
            <a:off x="609600" y="1600201"/>
            <a:ext cx="5384800" cy="4349079"/>
          </a:xfrm>
          <a:prstGeom prst="rect">
            <a:avLst/>
          </a:prstGeom>
          <a:noFill/>
        </p:spPr>
      </p:pic>
      <p:sp>
        <p:nvSpPr>
          <p:cNvPr id="12" name="Content Placeholder 3">
            <a:extLst>
              <a:ext uri="{FF2B5EF4-FFF2-40B4-BE49-F238E27FC236}">
                <a16:creationId xmlns="" xmlns:a16="http://schemas.microsoft.com/office/drawing/2014/main" id="{3FD8F42F-0EC8-4F05-AB15-7C2C6A0EF279}"/>
              </a:ext>
            </a:extLst>
          </p:cNvPr>
          <p:cNvSpPr>
            <a:spLocks noGrp="1"/>
          </p:cNvSpPr>
          <p:nvPr>
            <p:ph sz="half" idx="2"/>
          </p:nvPr>
        </p:nvSpPr>
        <p:spPr>
          <a:xfrm>
            <a:off x="6197600" y="1600201"/>
            <a:ext cx="5384800" cy="4525963"/>
          </a:xfrm>
        </p:spPr>
        <p:txBody>
          <a:bodyPr>
            <a:normAutofit/>
          </a:bodyPr>
          <a:lstStyle/>
          <a:p>
            <a:pPr>
              <a:lnSpc>
                <a:spcPct val="150000"/>
              </a:lnSpc>
            </a:pPr>
            <a:r>
              <a:rPr lang="vi-VN" b="1" dirty="0">
                <a:solidFill>
                  <a:srgbClr val="333333"/>
                </a:solidFill>
                <a:effectLst/>
                <a:latin typeface="+mn-lt"/>
              </a:rPr>
              <a:t>S</a:t>
            </a:r>
            <a:r>
              <a:rPr lang="en-US" b="1" dirty="0">
                <a:solidFill>
                  <a:srgbClr val="333333"/>
                </a:solidFill>
                <a:effectLst/>
                <a:latin typeface="+mn-lt"/>
              </a:rPr>
              <a:t>ứ </a:t>
            </a:r>
            <a:r>
              <a:rPr lang="en-US" b="1" dirty="0" err="1">
                <a:solidFill>
                  <a:srgbClr val="333333"/>
                </a:solidFill>
                <a:effectLst/>
                <a:latin typeface="+mn-lt"/>
              </a:rPr>
              <a:t>mệnh</a:t>
            </a:r>
            <a:r>
              <a:rPr lang="vi-VN" dirty="0">
                <a:solidFill>
                  <a:srgbClr val="333333"/>
                </a:solidFill>
                <a:effectLst/>
                <a:latin typeface="+mn-lt"/>
              </a:rPr>
              <a:t>: “Vì một cuộc sống tốt đẹp hơn cho người Việt”</a:t>
            </a:r>
            <a:endParaRPr lang="en-US" dirty="0">
              <a:solidFill>
                <a:srgbClr val="333333"/>
              </a:solidFill>
              <a:effectLst/>
              <a:latin typeface="+mn-lt"/>
            </a:endParaRPr>
          </a:p>
          <a:p>
            <a:pPr>
              <a:lnSpc>
                <a:spcPct val="150000"/>
              </a:lnSpc>
            </a:pPr>
            <a:r>
              <a:rPr lang="en-US" b="1" dirty="0">
                <a:solidFill>
                  <a:srgbClr val="333333"/>
                </a:solidFill>
                <a:effectLst/>
                <a:latin typeface="+mn-lt"/>
              </a:rPr>
              <a:t>Slogan</a:t>
            </a:r>
            <a:r>
              <a:rPr lang="en-US" dirty="0">
                <a:solidFill>
                  <a:srgbClr val="333333"/>
                </a:solidFill>
                <a:effectLst/>
                <a:latin typeface="+mn-lt"/>
              </a:rPr>
              <a:t>: </a:t>
            </a:r>
            <a:r>
              <a:rPr lang="en-US" dirty="0" err="1">
                <a:solidFill>
                  <a:srgbClr val="333333"/>
                </a:solidFill>
                <a:effectLst/>
                <a:latin typeface="+mn-lt"/>
              </a:rPr>
              <a:t>Mãi</a:t>
            </a:r>
            <a:r>
              <a:rPr lang="en-US" dirty="0">
                <a:solidFill>
                  <a:srgbClr val="333333"/>
                </a:solidFill>
                <a:effectLst/>
                <a:latin typeface="+mn-lt"/>
              </a:rPr>
              <a:t> </a:t>
            </a:r>
            <a:r>
              <a:rPr lang="en-US" dirty="0" err="1">
                <a:solidFill>
                  <a:srgbClr val="333333"/>
                </a:solidFill>
                <a:effectLst/>
                <a:latin typeface="+mn-lt"/>
              </a:rPr>
              <a:t>mãi</a:t>
            </a:r>
            <a:r>
              <a:rPr lang="en-US" dirty="0">
                <a:solidFill>
                  <a:srgbClr val="333333"/>
                </a:solidFill>
                <a:effectLst/>
                <a:latin typeface="+mn-lt"/>
              </a:rPr>
              <a:t> </a:t>
            </a:r>
            <a:r>
              <a:rPr lang="en-US" dirty="0" err="1">
                <a:solidFill>
                  <a:srgbClr val="333333"/>
                </a:solidFill>
                <a:effectLst/>
                <a:latin typeface="+mn-lt"/>
              </a:rPr>
              <a:t>một</a:t>
            </a:r>
            <a:r>
              <a:rPr lang="en-US" dirty="0">
                <a:solidFill>
                  <a:srgbClr val="333333"/>
                </a:solidFill>
                <a:effectLst/>
                <a:latin typeface="+mn-lt"/>
              </a:rPr>
              <a:t> </a:t>
            </a:r>
            <a:r>
              <a:rPr lang="en-US" dirty="0" err="1">
                <a:solidFill>
                  <a:srgbClr val="333333"/>
                </a:solidFill>
                <a:effectLst/>
                <a:latin typeface="+mn-lt"/>
              </a:rPr>
              <a:t>tinh</a:t>
            </a:r>
            <a:r>
              <a:rPr lang="en-US" dirty="0">
                <a:solidFill>
                  <a:srgbClr val="333333"/>
                </a:solidFill>
                <a:effectLst/>
                <a:latin typeface="+mn-lt"/>
              </a:rPr>
              <a:t> </a:t>
            </a:r>
            <a:r>
              <a:rPr lang="en-US" dirty="0" err="1">
                <a:solidFill>
                  <a:srgbClr val="333333"/>
                </a:solidFill>
                <a:effectLst/>
                <a:latin typeface="+mn-lt"/>
              </a:rPr>
              <a:t>thần</a:t>
            </a:r>
            <a:r>
              <a:rPr lang="en-US" dirty="0">
                <a:solidFill>
                  <a:srgbClr val="333333"/>
                </a:solidFill>
                <a:effectLst/>
                <a:latin typeface="+mn-lt"/>
              </a:rPr>
              <a:t> </a:t>
            </a:r>
            <a:r>
              <a:rPr lang="en-US" dirty="0" err="1">
                <a:solidFill>
                  <a:srgbClr val="333333"/>
                </a:solidFill>
                <a:effectLst/>
                <a:latin typeface="+mn-lt"/>
              </a:rPr>
              <a:t>khởi</a:t>
            </a:r>
            <a:r>
              <a:rPr lang="en-US" dirty="0">
                <a:solidFill>
                  <a:srgbClr val="333333"/>
                </a:solidFill>
                <a:effectLst/>
                <a:latin typeface="+mn-lt"/>
              </a:rPr>
              <a:t> nghiệp</a:t>
            </a:r>
            <a:endParaRPr lang="en-US" dirty="0">
              <a:latin typeface="+mn-lt"/>
            </a:endParaRPr>
          </a:p>
        </p:txBody>
      </p:sp>
      <p:sp>
        <p:nvSpPr>
          <p:cNvPr id="14" name="Footer Placeholder 5">
            <a:extLst>
              <a:ext uri="{FF2B5EF4-FFF2-40B4-BE49-F238E27FC236}">
                <a16:creationId xmlns="" xmlns:a16="http://schemas.microsoft.com/office/drawing/2014/main" id="{893384DF-9743-42B3-9FAA-436D16CF6735}"/>
              </a:ext>
            </a:extLst>
          </p:cNvPr>
          <p:cNvSpPr>
            <a:spLocks noGrp="1"/>
          </p:cNvSpPr>
          <p:nvPr>
            <p:ph type="ftr" sz="quarter" idx="11"/>
          </p:nvPr>
        </p:nvSpPr>
        <p:spPr>
          <a:xfrm>
            <a:off x="9696400" y="6597384"/>
            <a:ext cx="1368152" cy="288000"/>
          </a:xfrm>
        </p:spPr>
        <p:txBody>
          <a:bodyPr/>
          <a:lstStyle/>
          <a:p>
            <a:r>
              <a:rPr lang="en-GB"/>
              <a:t>VHKD SEM- HUST</a:t>
            </a:r>
          </a:p>
        </p:txBody>
      </p:sp>
      <p:sp>
        <p:nvSpPr>
          <p:cNvPr id="4" name="Slide Number Placeholder 3">
            <a:extLst>
              <a:ext uri="{FF2B5EF4-FFF2-40B4-BE49-F238E27FC236}">
                <a16:creationId xmlns="" xmlns:a16="http://schemas.microsoft.com/office/drawing/2014/main" id="{AE1FE603-9566-49C2-B864-22B3A7A2FD3C}"/>
              </a:ext>
            </a:extLst>
          </p:cNvPr>
          <p:cNvSpPr>
            <a:spLocks noGrp="1"/>
          </p:cNvSpPr>
          <p:nvPr>
            <p:ph type="sldNum" sz="quarter" idx="12"/>
          </p:nvPr>
        </p:nvSpPr>
        <p:spPr>
          <a:xfrm>
            <a:off x="11064552" y="6597384"/>
            <a:ext cx="792088" cy="288000"/>
          </a:xfrm>
        </p:spPr>
        <p:txBody>
          <a:bodyPr anchor="ctr">
            <a:normAutofit/>
          </a:bodyPr>
          <a:lstStyle/>
          <a:p>
            <a:pPr>
              <a:spcAft>
                <a:spcPts val="600"/>
              </a:spcAft>
            </a:pPr>
            <a:fld id="{A70E8B96-6C17-404C-B209-86071FBA2009}" type="slidenum">
              <a:rPr lang="en-GB" smtClean="0"/>
              <a:pPr>
                <a:spcAft>
                  <a:spcPts val="600"/>
                </a:spcAft>
              </a:pPr>
              <a:t>19</a:t>
            </a:fld>
            <a:endParaRPr lang="en-GB"/>
          </a:p>
        </p:txBody>
      </p:sp>
    </p:spTree>
    <p:extLst>
      <p:ext uri="{BB962C8B-B14F-4D97-AF65-F5344CB8AC3E}">
        <p14:creationId xmlns:p14="http://schemas.microsoft.com/office/powerpoint/2010/main" val="4045573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MỤC TIÊU CHƯƠNG 2</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err="1" smtClean="0"/>
              <a:t>Sau</a:t>
            </a:r>
            <a:r>
              <a:rPr lang="en-US" dirty="0" smtClean="0"/>
              <a:t> </a:t>
            </a:r>
            <a:r>
              <a:rPr lang="en-US" dirty="0" err="1" smtClean="0"/>
              <a:t>khi</a:t>
            </a:r>
            <a:r>
              <a:rPr lang="en-US" dirty="0" smtClean="0"/>
              <a:t> </a:t>
            </a:r>
            <a:r>
              <a:rPr lang="en-US" dirty="0" err="1" smtClean="0"/>
              <a:t>học</a:t>
            </a:r>
            <a:r>
              <a:rPr lang="en-US" dirty="0" smtClean="0"/>
              <a:t> </a:t>
            </a:r>
            <a:r>
              <a:rPr lang="en-US" dirty="0" err="1" smtClean="0"/>
              <a:t>xong</a:t>
            </a:r>
            <a:r>
              <a:rPr lang="en-US" dirty="0" smtClean="0"/>
              <a:t> </a:t>
            </a:r>
            <a:r>
              <a:rPr lang="en-US" dirty="0" err="1" smtClean="0"/>
              <a:t>sinh</a:t>
            </a:r>
            <a:r>
              <a:rPr lang="en-US" dirty="0" smtClean="0"/>
              <a:t> </a:t>
            </a:r>
            <a:r>
              <a:rPr lang="en-US" dirty="0" err="1" smtClean="0"/>
              <a:t>viên</a:t>
            </a:r>
            <a:r>
              <a:rPr lang="en-US" dirty="0" smtClean="0"/>
              <a:t>:</a:t>
            </a:r>
          </a:p>
          <a:p>
            <a:r>
              <a:rPr lang="en-US" dirty="0" err="1" smtClean="0"/>
              <a:t>Nắm</a:t>
            </a:r>
            <a:r>
              <a:rPr lang="en-US" dirty="0" smtClean="0"/>
              <a:t> </a:t>
            </a:r>
            <a:r>
              <a:rPr lang="en-US" dirty="0" err="1" smtClean="0"/>
              <a:t>được</a:t>
            </a:r>
            <a:r>
              <a:rPr lang="en-US" dirty="0" smtClean="0"/>
              <a:t> </a:t>
            </a:r>
            <a:r>
              <a:rPr lang="en-US" dirty="0" err="1" smtClean="0"/>
              <a:t>các</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cơ</a:t>
            </a:r>
            <a:r>
              <a:rPr lang="en-US" dirty="0" smtClean="0"/>
              <a:t> </a:t>
            </a:r>
            <a:r>
              <a:rPr lang="en-US" dirty="0" err="1" smtClean="0"/>
              <a:t>bản</a:t>
            </a:r>
            <a:r>
              <a:rPr lang="en-US" dirty="0" smtClean="0"/>
              <a:t> </a:t>
            </a:r>
            <a:r>
              <a:rPr lang="en-US" dirty="0" err="1" smtClean="0"/>
              <a:t>về</a:t>
            </a:r>
            <a:r>
              <a:rPr lang="en-US" dirty="0" smtClean="0"/>
              <a:t> </a:t>
            </a:r>
            <a:r>
              <a:rPr lang="en-US" dirty="0" err="1" smtClean="0"/>
              <a:t>triết</a:t>
            </a:r>
            <a:r>
              <a:rPr lang="en-US" dirty="0" smtClean="0"/>
              <a:t> </a:t>
            </a:r>
            <a:r>
              <a:rPr lang="en-US" dirty="0" err="1" smtClean="0"/>
              <a:t>lý</a:t>
            </a:r>
            <a:r>
              <a:rPr lang="en-US" dirty="0" smtClean="0"/>
              <a:t> </a:t>
            </a:r>
            <a:r>
              <a:rPr lang="en-US" dirty="0" err="1" smtClean="0"/>
              <a:t>kinh</a:t>
            </a:r>
            <a:r>
              <a:rPr lang="en-US" dirty="0" smtClean="0"/>
              <a:t> </a:t>
            </a:r>
            <a:r>
              <a:rPr lang="en-US" dirty="0" err="1" smtClean="0"/>
              <a:t>doanh</a:t>
            </a:r>
            <a:r>
              <a:rPr lang="en-US" dirty="0" smtClean="0"/>
              <a:t> </a:t>
            </a:r>
            <a:r>
              <a:rPr lang="en-US" dirty="0" err="1" smtClean="0"/>
              <a:t>như</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nội</a:t>
            </a:r>
            <a:r>
              <a:rPr lang="en-US" dirty="0" smtClean="0"/>
              <a:t> dung, </a:t>
            </a:r>
            <a:r>
              <a:rPr lang="en-US" dirty="0" err="1" smtClean="0"/>
              <a:t>vai</a:t>
            </a:r>
            <a:r>
              <a:rPr lang="en-US" dirty="0" smtClean="0"/>
              <a:t> </a:t>
            </a:r>
            <a:r>
              <a:rPr lang="en-US" dirty="0" err="1" smtClean="0"/>
              <a:t>trò</a:t>
            </a:r>
            <a:r>
              <a:rPr lang="en-US" dirty="0" smtClean="0"/>
              <a:t> </a:t>
            </a:r>
            <a:r>
              <a:rPr lang="en-US" dirty="0" err="1" smtClean="0"/>
              <a:t>của</a:t>
            </a:r>
            <a:r>
              <a:rPr lang="en-US" dirty="0" smtClean="0"/>
              <a:t> </a:t>
            </a:r>
            <a:r>
              <a:rPr lang="en-US" dirty="0" err="1" smtClean="0"/>
              <a:t>triết</a:t>
            </a:r>
            <a:r>
              <a:rPr lang="en-US" dirty="0" smtClean="0"/>
              <a:t> </a:t>
            </a:r>
            <a:r>
              <a:rPr lang="en-US" dirty="0" err="1" smtClean="0"/>
              <a:t>lý</a:t>
            </a:r>
            <a:r>
              <a:rPr lang="en-US" dirty="0" smtClean="0"/>
              <a:t> </a:t>
            </a:r>
            <a:r>
              <a:rPr lang="en-US" dirty="0" err="1" smtClean="0"/>
              <a:t>kinh</a:t>
            </a:r>
            <a:r>
              <a:rPr lang="en-US" dirty="0" smtClean="0"/>
              <a:t> </a:t>
            </a:r>
            <a:r>
              <a:rPr lang="en-US" dirty="0" err="1" smtClean="0"/>
              <a:t>doanh</a:t>
            </a:r>
            <a:endParaRPr lang="en-US" dirty="0" smtClean="0"/>
          </a:p>
          <a:p>
            <a:r>
              <a:rPr lang="en-US" dirty="0" err="1" smtClean="0"/>
              <a:t>Hiểu</a:t>
            </a:r>
            <a:r>
              <a:rPr lang="en-US" dirty="0" smtClean="0"/>
              <a:t> </a:t>
            </a:r>
            <a:r>
              <a:rPr lang="en-US" dirty="0" err="1" smtClean="0"/>
              <a:t>được</a:t>
            </a:r>
            <a:r>
              <a:rPr lang="en-US" dirty="0" smtClean="0"/>
              <a:t> </a:t>
            </a:r>
            <a:r>
              <a:rPr lang="en-US" dirty="0" err="1" smtClean="0"/>
              <a:t>cách</a:t>
            </a:r>
            <a:r>
              <a:rPr lang="en-US" dirty="0" smtClean="0"/>
              <a:t> </a:t>
            </a:r>
            <a:r>
              <a:rPr lang="en-US" dirty="0" err="1" smtClean="0"/>
              <a:t>thức</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triết</a:t>
            </a:r>
            <a:r>
              <a:rPr lang="en-US" dirty="0" smtClean="0"/>
              <a:t> </a:t>
            </a:r>
            <a:r>
              <a:rPr lang="en-US" dirty="0" err="1" smtClean="0"/>
              <a:t>lý</a:t>
            </a:r>
            <a:r>
              <a:rPr lang="en-US" dirty="0" smtClean="0"/>
              <a:t> </a:t>
            </a:r>
            <a:r>
              <a:rPr lang="en-US" dirty="0" err="1" smtClean="0"/>
              <a:t>kinh</a:t>
            </a:r>
            <a:r>
              <a:rPr lang="en-US" dirty="0" smtClean="0"/>
              <a:t> </a:t>
            </a:r>
            <a:r>
              <a:rPr lang="en-US" dirty="0" err="1" smtClean="0"/>
              <a:t>doanh</a:t>
            </a:r>
            <a:r>
              <a:rPr lang="en-US" dirty="0" smtClean="0"/>
              <a:t> </a:t>
            </a:r>
            <a:r>
              <a:rPr lang="en-US" dirty="0" err="1" smtClean="0"/>
              <a:t>nói</a:t>
            </a:r>
            <a:r>
              <a:rPr lang="en-US" dirty="0" smtClean="0"/>
              <a:t> </a:t>
            </a:r>
            <a:r>
              <a:rPr lang="en-US" dirty="0" err="1" smtClean="0"/>
              <a:t>chung</a:t>
            </a:r>
            <a:r>
              <a:rPr lang="en-US" dirty="0" smtClean="0"/>
              <a:t> </a:t>
            </a:r>
            <a:r>
              <a:rPr lang="en-US" dirty="0" err="1" smtClean="0"/>
              <a:t>và</a:t>
            </a:r>
            <a:r>
              <a:rPr lang="en-US" dirty="0" smtClean="0"/>
              <a:t> </a:t>
            </a:r>
            <a:r>
              <a:rPr lang="en-US" dirty="0" err="1" smtClean="0"/>
              <a:t>triết</a:t>
            </a:r>
            <a:r>
              <a:rPr lang="en-US" dirty="0" smtClean="0"/>
              <a:t> </a:t>
            </a:r>
            <a:r>
              <a:rPr lang="en-US" dirty="0" err="1" smtClean="0"/>
              <a:t>lý</a:t>
            </a:r>
            <a:r>
              <a:rPr lang="en-US" dirty="0" smtClean="0"/>
              <a:t> </a:t>
            </a:r>
            <a:r>
              <a:rPr lang="en-US" dirty="0" err="1" smtClean="0"/>
              <a:t>kinh</a:t>
            </a:r>
            <a:r>
              <a:rPr lang="en-US" dirty="0" smtClean="0"/>
              <a:t> </a:t>
            </a:r>
            <a:r>
              <a:rPr lang="en-US" dirty="0" err="1" smtClean="0"/>
              <a:t>doanh</a:t>
            </a:r>
            <a:r>
              <a:rPr lang="en-US" dirty="0" smtClean="0"/>
              <a:t> </a:t>
            </a:r>
            <a:r>
              <a:rPr lang="en-US" dirty="0" err="1" smtClean="0"/>
              <a:t>của</a:t>
            </a:r>
            <a:r>
              <a:rPr lang="en-US" dirty="0" smtClean="0"/>
              <a:t> </a:t>
            </a:r>
            <a:r>
              <a:rPr lang="en-US" dirty="0" err="1" smtClean="0"/>
              <a:t>doanh</a:t>
            </a:r>
            <a:r>
              <a:rPr lang="en-US" dirty="0" smtClean="0"/>
              <a:t> </a:t>
            </a:r>
            <a:r>
              <a:rPr lang="en-US" dirty="0" err="1" smtClean="0"/>
              <a:t>nghiệp</a:t>
            </a:r>
            <a:r>
              <a:rPr lang="en-US" dirty="0" smtClean="0"/>
              <a:t> </a:t>
            </a:r>
            <a:r>
              <a:rPr lang="en-US" dirty="0" err="1" smtClean="0"/>
              <a:t>Việt</a:t>
            </a:r>
            <a:r>
              <a:rPr lang="en-US" dirty="0" smtClean="0"/>
              <a:t> Nam </a:t>
            </a:r>
            <a:r>
              <a:rPr lang="en-US" dirty="0" err="1" smtClean="0"/>
              <a:t>nói</a:t>
            </a:r>
            <a:r>
              <a:rPr lang="en-US" dirty="0" smtClean="0"/>
              <a:t> </a:t>
            </a:r>
            <a:r>
              <a:rPr lang="en-US" dirty="0" err="1" smtClean="0"/>
              <a:t>riêng</a:t>
            </a:r>
            <a:r>
              <a:rPr lang="en-US" dirty="0" smtClean="0"/>
              <a:t>.</a:t>
            </a:r>
          </a:p>
          <a:p>
            <a:r>
              <a:rPr lang="en-US" dirty="0" err="1" smtClean="0"/>
              <a:t>Hiểu</a:t>
            </a:r>
            <a:r>
              <a:rPr lang="en-US" dirty="0" smtClean="0"/>
              <a:t> </a:t>
            </a:r>
            <a:r>
              <a:rPr lang="en-US" dirty="0" err="1" smtClean="0"/>
              <a:t>và</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được</a:t>
            </a:r>
            <a:r>
              <a:rPr lang="en-US" dirty="0" smtClean="0"/>
              <a:t> </a:t>
            </a:r>
            <a:r>
              <a:rPr lang="en-US" dirty="0" err="1" smtClean="0"/>
              <a:t>triết</a:t>
            </a:r>
            <a:r>
              <a:rPr lang="en-US" dirty="0" smtClean="0"/>
              <a:t> </a:t>
            </a:r>
            <a:r>
              <a:rPr lang="en-US" dirty="0" err="1" smtClean="0"/>
              <a:t>lý</a:t>
            </a:r>
            <a:r>
              <a:rPr lang="en-US" dirty="0" smtClean="0"/>
              <a:t> </a:t>
            </a:r>
            <a:r>
              <a:rPr lang="en-US" dirty="0" err="1" smtClean="0"/>
              <a:t>kinh</a:t>
            </a:r>
            <a:r>
              <a:rPr lang="en-US" dirty="0" smtClean="0"/>
              <a:t> </a:t>
            </a:r>
            <a:r>
              <a:rPr lang="en-US" dirty="0" err="1" smtClean="0"/>
              <a:t>doanh</a:t>
            </a:r>
            <a:r>
              <a:rPr lang="en-US" dirty="0" smtClean="0"/>
              <a:t> </a:t>
            </a:r>
            <a:r>
              <a:rPr lang="en-US" dirty="0" err="1" smtClean="0"/>
              <a:t>của</a:t>
            </a:r>
            <a:r>
              <a:rPr lang="en-US" dirty="0" smtClean="0"/>
              <a:t> </a:t>
            </a:r>
            <a:r>
              <a:rPr lang="en-US" dirty="0" err="1" smtClean="0"/>
              <a:t>các</a:t>
            </a:r>
            <a:r>
              <a:rPr lang="en-US" dirty="0" smtClean="0"/>
              <a:t> </a:t>
            </a:r>
            <a:r>
              <a:rPr lang="en-US" dirty="0" err="1" smtClean="0"/>
              <a:t>doanh</a:t>
            </a:r>
            <a:r>
              <a:rPr lang="en-US" dirty="0" smtClean="0"/>
              <a:t> </a:t>
            </a:r>
            <a:r>
              <a:rPr lang="en-US" dirty="0" err="1" smtClean="0"/>
              <a:t>nghiệp</a:t>
            </a:r>
            <a:r>
              <a:rPr lang="en-US" dirty="0" smtClean="0"/>
              <a:t> </a:t>
            </a:r>
            <a:r>
              <a:rPr lang="en-US" dirty="0" err="1" smtClean="0"/>
              <a:t>trong</a:t>
            </a:r>
            <a:r>
              <a:rPr lang="en-US" dirty="0" smtClean="0"/>
              <a:t> </a:t>
            </a:r>
            <a:r>
              <a:rPr lang="en-US" dirty="0" err="1" smtClean="0"/>
              <a:t>thực</a:t>
            </a:r>
            <a:r>
              <a:rPr lang="en-US" dirty="0" smtClean="0"/>
              <a:t> </a:t>
            </a:r>
            <a:r>
              <a:rPr lang="en-US" dirty="0" err="1" smtClean="0"/>
              <a:t>tế</a:t>
            </a:r>
            <a:r>
              <a:rPr lang="en-US" dirty="0" smtClean="0"/>
              <a:t>.</a:t>
            </a:r>
          </a:p>
          <a:p>
            <a:endParaRPr lang="en-US" dirty="0"/>
          </a:p>
        </p:txBody>
      </p:sp>
      <p:sp>
        <p:nvSpPr>
          <p:cNvPr id="4" name="Slide Number Placeholder 3"/>
          <p:cNvSpPr>
            <a:spLocks noGrp="1"/>
          </p:cNvSpPr>
          <p:nvPr>
            <p:ph type="sldNum" sz="quarter" idx="4"/>
          </p:nvPr>
        </p:nvSpPr>
        <p:spPr/>
        <p:txBody>
          <a:bodyPr/>
          <a:lstStyle/>
          <a:p>
            <a:fld id="{A70E8B96-6C17-404C-B209-86071FBA2009}" type="slidenum">
              <a:rPr lang="en-GB" smtClean="0"/>
              <a:pPr/>
              <a:t>2</a:t>
            </a:fld>
            <a:endParaRPr lang="en-GB"/>
          </a:p>
        </p:txBody>
      </p:sp>
    </p:spTree>
    <p:extLst>
      <p:ext uri="{BB962C8B-B14F-4D97-AF65-F5344CB8AC3E}">
        <p14:creationId xmlns:p14="http://schemas.microsoft.com/office/powerpoint/2010/main" val="360886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algn="ctr"/>
            <a:r>
              <a:rPr lang="en-US" dirty="0">
                <a:effectLst/>
                <a:latin typeface="Verdana" charset="0"/>
              </a:rPr>
              <a:t>VD: S</a:t>
            </a:r>
            <a:r>
              <a:rPr lang="vi-VN" dirty="0">
                <a:effectLst/>
                <a:latin typeface="Verdana" charset="0"/>
              </a:rPr>
              <a:t>ứ mệnh TH True Milk</a:t>
            </a:r>
            <a:endParaRPr lang="en-US" dirty="0">
              <a:effectLst/>
              <a:latin typeface="Verdana" charset="0"/>
            </a:endParaRPr>
          </a:p>
        </p:txBody>
      </p:sp>
      <p:sp>
        <p:nvSpPr>
          <p:cNvPr id="3" name="Content Placeholder 2"/>
          <p:cNvSpPr>
            <a:spLocks noGrp="1"/>
          </p:cNvSpPr>
          <p:nvPr>
            <p:ph idx="1"/>
          </p:nvPr>
        </p:nvSpPr>
        <p:spPr>
          <a:xfrm>
            <a:off x="838200" y="2780927"/>
            <a:ext cx="10727267" cy="3456385"/>
          </a:xfrm>
        </p:spPr>
        <p:txBody>
          <a:bodyPr>
            <a:normAutofit fontScale="92500" lnSpcReduction="20000"/>
          </a:bodyPr>
          <a:lstStyle/>
          <a:p>
            <a:pPr>
              <a:defRPr/>
            </a:pPr>
            <a:endParaRPr lang="en-US" dirty="0">
              <a:latin typeface="Arial" charset="0"/>
              <a:ea typeface="Arial" charset="0"/>
              <a:cs typeface="Arial" charset="0"/>
            </a:endParaRPr>
          </a:p>
          <a:p>
            <a:pPr>
              <a:defRPr/>
            </a:pPr>
            <a:endParaRPr lang="en-US" dirty="0">
              <a:latin typeface="Arial" charset="0"/>
              <a:ea typeface="Arial" charset="0"/>
              <a:cs typeface="Arial" charset="0"/>
            </a:endParaRPr>
          </a:p>
          <a:p>
            <a:pPr>
              <a:defRPr/>
            </a:pPr>
            <a:endParaRPr lang="en-US" dirty="0">
              <a:latin typeface="Arial" charset="0"/>
              <a:ea typeface="Arial" charset="0"/>
              <a:cs typeface="Arial" charset="0"/>
            </a:endParaRPr>
          </a:p>
          <a:p>
            <a:pPr>
              <a:defRPr/>
            </a:pPr>
            <a:endParaRPr lang="en-US" dirty="0">
              <a:latin typeface="Arial" charset="0"/>
              <a:ea typeface="Arial" charset="0"/>
              <a:cs typeface="Arial" charset="0"/>
            </a:endParaRPr>
          </a:p>
          <a:p>
            <a:pPr>
              <a:defRPr/>
            </a:pPr>
            <a:r>
              <a:rPr lang="en-US" sz="3700" dirty="0" err="1">
                <a:effectLst/>
                <a:latin typeface="Times New Roman" panose="02020603050405020304" pitchFamily="18" charset="0"/>
                <a:ea typeface="Arial" charset="0"/>
                <a:cs typeface="Times New Roman" panose="02020603050405020304" pitchFamily="18" charset="0"/>
              </a:rPr>
              <a:t>Thực</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phẩm</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sạch</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có</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nguồn</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gốc</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từ</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thiên</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nhiên</a:t>
            </a:r>
            <a:endParaRPr lang="en-US" sz="3700" dirty="0">
              <a:effectLst/>
              <a:latin typeface="Times New Roman" panose="02020603050405020304" pitchFamily="18" charset="0"/>
              <a:ea typeface="Arial" charset="0"/>
              <a:cs typeface="Times New Roman" panose="02020603050405020304" pitchFamily="18" charset="0"/>
            </a:endParaRPr>
          </a:p>
          <a:p>
            <a:pPr>
              <a:defRPr/>
            </a:pPr>
            <a:r>
              <a:rPr lang="en-US" sz="3700" dirty="0" err="1">
                <a:effectLst/>
                <a:latin typeface="Times New Roman" panose="02020603050405020304" pitchFamily="18" charset="0"/>
                <a:ea typeface="Arial" charset="0"/>
                <a:cs typeface="Times New Roman" panose="02020603050405020304" pitchFamily="18" charset="0"/>
              </a:rPr>
              <a:t>Thực</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phẩm</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đẳng</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cấp</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thế</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giới</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được</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mọi</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nhà</a:t>
            </a:r>
            <a:r>
              <a:rPr lang="en-US" sz="3700" dirty="0">
                <a:effectLst/>
                <a:latin typeface="Times New Roman" panose="02020603050405020304" pitchFamily="18" charset="0"/>
                <a:ea typeface="Arial" charset="0"/>
                <a:cs typeface="Times New Roman" panose="02020603050405020304" pitchFamily="18" charset="0"/>
              </a:rPr>
              <a:t> tin </a:t>
            </a:r>
            <a:r>
              <a:rPr lang="en-US" sz="3700" dirty="0" err="1">
                <a:effectLst/>
                <a:latin typeface="Times New Roman" panose="02020603050405020304" pitchFamily="18" charset="0"/>
                <a:ea typeface="Arial" charset="0"/>
                <a:cs typeface="Times New Roman" panose="02020603050405020304" pitchFamily="18" charset="0"/>
              </a:rPr>
              <a:t>dùng</a:t>
            </a:r>
            <a:endParaRPr lang="en-US" sz="3700" dirty="0">
              <a:effectLst/>
              <a:latin typeface="Times New Roman" panose="02020603050405020304" pitchFamily="18" charset="0"/>
              <a:ea typeface="Arial" charset="0"/>
              <a:cs typeface="Times New Roman" panose="02020603050405020304" pitchFamily="18" charset="0"/>
            </a:endParaRPr>
          </a:p>
          <a:p>
            <a:pPr>
              <a:defRPr/>
            </a:pPr>
            <a:r>
              <a:rPr lang="en-US" sz="3700" dirty="0" err="1">
                <a:effectLst/>
                <a:latin typeface="Times New Roman" panose="02020603050405020304" pitchFamily="18" charset="0"/>
                <a:ea typeface="Arial" charset="0"/>
                <a:cs typeface="Times New Roman" panose="02020603050405020304" pitchFamily="18" charset="0"/>
              </a:rPr>
              <a:t>Nuôi</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dưỡng</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thể</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chất</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và</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tâm</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hồn</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Việt</a:t>
            </a:r>
            <a:endParaRPr lang="en-US" sz="3700" dirty="0">
              <a:effectLst/>
              <a:latin typeface="Times New Roman" panose="02020603050405020304" pitchFamily="18" charset="0"/>
              <a:ea typeface="Arial" charset="0"/>
              <a:cs typeface="Times New Roman" panose="02020603050405020304" pitchFamily="18" charset="0"/>
            </a:endParaRPr>
          </a:p>
          <a:p>
            <a:pPr marL="0" indent="0">
              <a:buFont typeface="Wingdings" charset="0"/>
              <a:buNone/>
              <a:defRPr/>
            </a:pPr>
            <a:endParaRPr lang="en-US" dirty="0">
              <a:cs typeface="+mn-cs"/>
            </a:endParaRPr>
          </a:p>
        </p:txBody>
      </p:sp>
      <p:pic>
        <p:nvPicPr>
          <p:cNvPr id="24579" name="Picture 2" descr="Image result for thành lập TH true mil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167" y="1690689"/>
            <a:ext cx="3452284"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92134" y="1690689"/>
            <a:ext cx="224790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13134" y="1690689"/>
            <a:ext cx="3852333"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 xmlns:a16="http://schemas.microsoft.com/office/drawing/2014/main" id="{EC2A9BDB-0BB8-42DA-8E35-3F830A73B3CA}"/>
              </a:ext>
            </a:extLst>
          </p:cNvPr>
          <p:cNvSpPr>
            <a:spLocks noGrp="1"/>
          </p:cNvSpPr>
          <p:nvPr>
            <p:ph type="ftr" sz="quarter" idx="3"/>
          </p:nvPr>
        </p:nvSpPr>
        <p:spPr/>
        <p:txBody>
          <a:bodyPr/>
          <a:lstStyle/>
          <a:p>
            <a:r>
              <a:rPr lang="en-GB"/>
              <a:t>VHKD SEM- HUST</a:t>
            </a:r>
          </a:p>
        </p:txBody>
      </p:sp>
      <p:sp>
        <p:nvSpPr>
          <p:cNvPr id="4" name="Slide Number Placeholder 3">
            <a:extLst>
              <a:ext uri="{FF2B5EF4-FFF2-40B4-BE49-F238E27FC236}">
                <a16:creationId xmlns="" xmlns:a16="http://schemas.microsoft.com/office/drawing/2014/main" id="{CDF9E8AC-FB85-408E-8E1A-EBBED070CBB7}"/>
              </a:ext>
            </a:extLst>
          </p:cNvPr>
          <p:cNvSpPr>
            <a:spLocks noGrp="1"/>
          </p:cNvSpPr>
          <p:nvPr>
            <p:ph type="sldNum" sz="quarter" idx="4"/>
          </p:nvPr>
        </p:nvSpPr>
        <p:spPr/>
        <p:txBody>
          <a:bodyPr/>
          <a:lstStyle/>
          <a:p>
            <a:fld id="{A70E8B96-6C17-404C-B209-86071FBA2009}" type="slidenum">
              <a:rPr lang="en-GB" smtClean="0"/>
              <a:pPr/>
              <a:t>20</a:t>
            </a:fld>
            <a:endParaRPr lang="en-GB"/>
          </a:p>
        </p:txBody>
      </p:sp>
    </p:spTree>
    <p:extLst>
      <p:ext uri="{BB962C8B-B14F-4D97-AF65-F5344CB8AC3E}">
        <p14:creationId xmlns:p14="http://schemas.microsoft.com/office/powerpoint/2010/main" val="4000529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vi-VN">
                <a:latin typeface="Verdana" charset="0"/>
              </a:rPr>
              <a:t>Thương hiệu</a:t>
            </a:r>
            <a:r>
              <a:rPr lang="en-US">
                <a:latin typeface="Verdana" charset="0"/>
              </a:rPr>
              <a:t>: </a:t>
            </a:r>
            <a:r>
              <a:rPr lang="vi-VN">
                <a:latin typeface="Verdana" charset="0"/>
              </a:rPr>
              <a:t>logo</a:t>
            </a:r>
            <a:r>
              <a:rPr lang="en-US">
                <a:latin typeface="Verdana" charset="0"/>
              </a:rPr>
              <a:t> và </a:t>
            </a:r>
            <a:r>
              <a:rPr lang="vi-VN">
                <a:latin typeface="Verdana" charset="0"/>
              </a:rPr>
              <a:t>slogan</a:t>
            </a:r>
            <a:endParaRPr lang="en-US">
              <a:latin typeface="Verdana" charset="0"/>
            </a:endParaRPr>
          </a:p>
        </p:txBody>
      </p:sp>
      <p:graphicFrame>
        <p:nvGraphicFramePr>
          <p:cNvPr id="5" name="Table 4"/>
          <p:cNvGraphicFramePr>
            <a:graphicFrameLocks noGrp="1"/>
          </p:cNvGraphicFramePr>
          <p:nvPr/>
        </p:nvGraphicFramePr>
        <p:xfrm>
          <a:off x="335360" y="980728"/>
          <a:ext cx="11544809" cy="5326062"/>
        </p:xfrm>
        <a:graphic>
          <a:graphicData uri="http://schemas.openxmlformats.org/drawingml/2006/table">
            <a:tbl>
              <a:tblPr/>
              <a:tblGrid>
                <a:gridCol w="5696460">
                  <a:extLst>
                    <a:ext uri="{9D8B030D-6E8A-4147-A177-3AD203B41FA5}">
                      <a16:colId xmlns="" xmlns:a16="http://schemas.microsoft.com/office/drawing/2014/main" val="20000"/>
                    </a:ext>
                  </a:extLst>
                </a:gridCol>
                <a:gridCol w="5848349">
                  <a:extLst>
                    <a:ext uri="{9D8B030D-6E8A-4147-A177-3AD203B41FA5}">
                      <a16:colId xmlns="" xmlns:a16="http://schemas.microsoft.com/office/drawing/2014/main" val="20001"/>
                    </a:ext>
                  </a:extLst>
                </a:gridCol>
              </a:tblGrid>
              <a:tr h="9255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2B166E"/>
                          </a:solidFill>
                          <a:effectLst/>
                          <a:latin typeface="Verdana" charset="0"/>
                          <a:ea typeface="ＭＳ Ｐゴシック" charset="0"/>
                          <a:cs typeface="ＭＳ Ｐゴシック" charset="0"/>
                        </a:rPr>
                        <a:t>Logo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7E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2B166E"/>
                          </a:solidFill>
                          <a:effectLst/>
                          <a:latin typeface="Verdana" charset="0"/>
                          <a:ea typeface="ＭＳ Ｐゴシック" charset="0"/>
                          <a:cs typeface="ＭＳ Ｐゴシック" charset="0"/>
                        </a:rPr>
                        <a:t>Slogan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7EB"/>
                    </a:solidFill>
                  </a:tcPr>
                </a:tc>
                <a:extLst>
                  <a:ext uri="{0D108BD9-81ED-4DB2-BD59-A6C34878D82A}">
                    <a16:rowId xmlns="" xmlns:a16="http://schemas.microsoft.com/office/drawing/2014/main" val="10000"/>
                  </a:ext>
                </a:extLst>
              </a:tr>
              <a:tr h="4400549">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2B166E"/>
                        </a:solidFill>
                        <a:effectLst/>
                        <a:latin typeface="Verdana" charset="0"/>
                        <a:ea typeface="ＭＳ Ｐゴシック" charset="0"/>
                        <a:cs typeface="ＭＳ Ｐゴシック"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2B166E"/>
                        </a:solidFill>
                        <a:effectLst/>
                        <a:latin typeface="Verdana" charset="0"/>
                        <a:ea typeface="ＭＳ Ｐゴシック" charset="0"/>
                        <a:cs typeface="ＭＳ Ｐゴシック"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2B166E"/>
                        </a:solidFill>
                        <a:effectLst/>
                        <a:latin typeface="Verdana" charset="0"/>
                        <a:ea typeface="ＭＳ Ｐゴシック" charset="0"/>
                        <a:cs typeface="ＭＳ Ｐゴシック"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2B166E"/>
                        </a:solidFill>
                        <a:effectLst/>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2B166E"/>
                        </a:solidFill>
                        <a:effectLst/>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2B166E"/>
                        </a:solidFill>
                        <a:effectLst/>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2B166E"/>
                        </a:solidFill>
                        <a:effectLst/>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2B166E"/>
                        </a:solidFill>
                        <a:effectLst/>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2B166E"/>
                        </a:solidFill>
                        <a:effectLst/>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2B166E"/>
                          </a:solidFill>
                          <a:effectLst/>
                          <a:latin typeface="Arial" charset="0"/>
                          <a:ea typeface="ＭＳ Ｐゴシック" charset="0"/>
                          <a:cs typeface="Arial" charset="0"/>
                        </a:rPr>
                        <a:t>Đơn </a:t>
                      </a:r>
                      <a:r>
                        <a:rPr kumimoji="0" lang="vi-VN" sz="1800" b="0" i="0" u="none" strike="noStrike" cap="none" normalizeH="0" baseline="0">
                          <a:ln>
                            <a:noFill/>
                          </a:ln>
                          <a:solidFill>
                            <a:srgbClr val="2B166E"/>
                          </a:solidFill>
                          <a:effectLst/>
                          <a:latin typeface="Arial" charset="0"/>
                          <a:ea typeface="ＭＳ Ｐゴシック" charset="0"/>
                          <a:cs typeface="Arial" charset="0"/>
                        </a:rPr>
                        <a:t>giản</a:t>
                      </a:r>
                      <a:r>
                        <a:rPr kumimoji="0" lang="en-US" sz="1800" b="0" i="0" u="none" strike="noStrike" cap="none" normalizeH="0" baseline="0">
                          <a:ln>
                            <a:noFill/>
                          </a:ln>
                          <a:solidFill>
                            <a:srgbClr val="2B166E"/>
                          </a:solidFill>
                          <a:effectLst/>
                          <a:latin typeface="Arial" charset="0"/>
                          <a:ea typeface="ＭＳ Ｐゴシック" charset="0"/>
                          <a:cs typeface="Arial" charset="0"/>
                        </a:rPr>
                        <a:t>, không cách</a:t>
                      </a:r>
                      <a:r>
                        <a:rPr kumimoji="0" lang="vi-VN" sz="1800" b="0" i="0" u="none" strike="noStrike" cap="none" normalizeH="0" baseline="0">
                          <a:ln>
                            <a:noFill/>
                          </a:ln>
                          <a:solidFill>
                            <a:srgbClr val="2B166E"/>
                          </a:solidFill>
                          <a:effectLst/>
                          <a:latin typeface="Arial" charset="0"/>
                          <a:ea typeface="ＭＳ Ｐゴシック" charset="0"/>
                          <a:cs typeface="Arial" charset="0"/>
                        </a:rPr>
                        <a:t> điệu</a:t>
                      </a:r>
                      <a:r>
                        <a:rPr kumimoji="0" lang="en-US" sz="1800" b="0" i="0" u="none" strike="noStrike" cap="none" normalizeH="0" baseline="0">
                          <a:ln>
                            <a:noFill/>
                          </a:ln>
                          <a:solidFill>
                            <a:srgbClr val="2B166E"/>
                          </a:solidFill>
                          <a:effectLst/>
                          <a:latin typeface="Arial" charset="0"/>
                          <a:ea typeface="ＭＳ Ｐゴシック" charset="0"/>
                          <a:cs typeface="Arial" charset="0"/>
                        </a:rPr>
                        <a:t>, không rối rắm, không </a:t>
                      </a:r>
                      <a:r>
                        <a:rPr kumimoji="0" lang="vi-VN" sz="1800" b="0" i="0" u="none" strike="noStrike" cap="none" normalizeH="0" baseline="0">
                          <a:ln>
                            <a:noFill/>
                          </a:ln>
                          <a:solidFill>
                            <a:srgbClr val="2B166E"/>
                          </a:solidFill>
                          <a:effectLst/>
                          <a:latin typeface="Arial" charset="0"/>
                          <a:ea typeface="ＭＳ Ｐゴシック" charset="0"/>
                          <a:cs typeface="Arial" charset="0"/>
                        </a:rPr>
                        <a:t>nhiều màu</a:t>
                      </a:r>
                      <a:r>
                        <a:rPr kumimoji="0" lang="en-US" sz="1800" b="0" i="0" u="none" strike="noStrike" cap="none" normalizeH="0" baseline="0">
                          <a:ln>
                            <a:noFill/>
                          </a:ln>
                          <a:solidFill>
                            <a:srgbClr val="2B166E"/>
                          </a:solidFill>
                          <a:effectLst/>
                          <a:latin typeface="Arial" charset="0"/>
                          <a:ea typeface="ＭＳ Ｐゴシック" charset="0"/>
                          <a:cs typeface="Arial" charset="0"/>
                        </a:rPr>
                        <a:t> sắc</a:t>
                      </a:r>
                      <a:r>
                        <a:rPr kumimoji="0" lang="vi-VN" sz="1800" b="0" i="0" u="none" strike="noStrike" cap="none" normalizeH="0" baseline="0">
                          <a:ln>
                            <a:noFill/>
                          </a:ln>
                          <a:solidFill>
                            <a:srgbClr val="2B166E"/>
                          </a:solidFill>
                          <a:effectLst/>
                          <a:latin typeface="Arial" charset="0"/>
                          <a:ea typeface="ＭＳ Ｐゴシック" charset="0"/>
                          <a:cs typeface="Arial" charset="0"/>
                        </a:rPr>
                        <a:t>,</a:t>
                      </a:r>
                      <a:r>
                        <a:rPr kumimoji="0" lang="en-US" sz="1800" b="0" i="0" u="none" strike="noStrike" cap="none" normalizeH="0" baseline="0">
                          <a:ln>
                            <a:noFill/>
                          </a:ln>
                          <a:solidFill>
                            <a:srgbClr val="2B166E"/>
                          </a:solidFill>
                          <a:effectLst/>
                          <a:latin typeface="Arial" charset="0"/>
                          <a:ea typeface="ＭＳ Ｐゴシック" charset="0"/>
                          <a:cs typeface="Arial" charset="0"/>
                        </a:rPr>
                        <a:t> front chữ có chân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2B166E"/>
                        </a:solidFill>
                        <a:effectLst/>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2B166E"/>
                          </a:solidFill>
                          <a:effectLst/>
                          <a:latin typeface="Arial" charset="0"/>
                          <a:ea typeface="ＭＳ Ｐゴシック" charset="0"/>
                          <a:cs typeface="Arial" charset="0"/>
                        </a:rPr>
                        <a:t>TH = True happiness</a:t>
                      </a:r>
                      <a:endParaRPr kumimoji="0" lang="en-US" sz="1800" b="0" i="0" u="none" strike="noStrike" cap="none" normalizeH="0" baseline="0">
                        <a:ln>
                          <a:noFill/>
                        </a:ln>
                        <a:solidFill>
                          <a:srgbClr val="2B166E"/>
                        </a:solidFill>
                        <a:effectLst/>
                        <a:latin typeface="Verdana"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CCD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2B166E"/>
                          </a:solidFill>
                          <a:effectLst/>
                          <a:latin typeface="Verdana" charset="0"/>
                          <a:ea typeface="ＭＳ Ｐゴシック" charset="0"/>
                          <a:cs typeface="ＭＳ Ｐゴシック"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2B166E"/>
                        </a:solidFill>
                        <a:effectLst/>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2B166E"/>
                        </a:solidFill>
                        <a:effectLst/>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2B166E"/>
                        </a:solidFill>
                        <a:effectLst/>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2B166E"/>
                        </a:solidFill>
                        <a:effectLst/>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2B166E"/>
                        </a:solidFill>
                        <a:effectLst/>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2B166E"/>
                          </a:solidFill>
                          <a:effectLst/>
                          <a:latin typeface="Arial" charset="0"/>
                          <a:ea typeface="ＭＳ Ｐゴシック" charset="0"/>
                          <a:cs typeface="Arial" charset="0"/>
                        </a:rPr>
                        <a:t>                                                  </a:t>
                      </a:r>
                      <a:r>
                        <a:rPr kumimoji="0" lang="en-US" sz="1800" b="0" i="0" u="none" strike="noStrike" cap="none" normalizeH="0" baseline="0" dirty="0" err="1">
                          <a:ln>
                            <a:noFill/>
                          </a:ln>
                          <a:solidFill>
                            <a:srgbClr val="2B166E"/>
                          </a:solidFill>
                          <a:effectLst/>
                          <a:latin typeface="Arial" charset="0"/>
                          <a:ea typeface="ＭＳ Ｐゴシック" charset="0"/>
                          <a:cs typeface="Arial" charset="0"/>
                        </a:rPr>
                        <a:t>Tươi</a:t>
                      </a:r>
                      <a:r>
                        <a:rPr kumimoji="0" lang="en-US" sz="1800" b="0" i="0" u="none" strike="noStrike" cap="none" normalizeH="0" baseline="0" dirty="0">
                          <a:ln>
                            <a:noFill/>
                          </a:ln>
                          <a:solidFill>
                            <a:srgbClr val="2B166E"/>
                          </a:solidFill>
                          <a:effectLst/>
                          <a:latin typeface="Arial" charset="0"/>
                          <a:ea typeface="ＭＳ Ｐゴシック" charset="0"/>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2B166E"/>
                          </a:solidFill>
                          <a:effectLst/>
                          <a:latin typeface="Arial" charset="0"/>
                          <a:ea typeface="ＭＳ Ｐゴシック" charset="0"/>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2B166E"/>
                          </a:solidFill>
                          <a:effectLst/>
                          <a:latin typeface="Arial" charset="0"/>
                          <a:ea typeface="ＭＳ Ｐゴシック" charset="0"/>
                          <a:cs typeface="Arial" charset="0"/>
                        </a:rPr>
                        <a:t>                                                  </a:t>
                      </a:r>
                      <a:r>
                        <a:rPr kumimoji="0" lang="en-US" sz="1800" b="0" i="0" u="none" strike="noStrike" cap="none" normalizeH="0" baseline="0" dirty="0" err="1">
                          <a:ln>
                            <a:noFill/>
                          </a:ln>
                          <a:solidFill>
                            <a:srgbClr val="2B166E"/>
                          </a:solidFill>
                          <a:effectLst/>
                          <a:latin typeface="Arial" charset="0"/>
                          <a:ea typeface="ＭＳ Ｐゴシック" charset="0"/>
                          <a:cs typeface="Arial" charset="0"/>
                        </a:rPr>
                        <a:t>Sạch</a:t>
                      </a:r>
                      <a:r>
                        <a:rPr kumimoji="0" lang="en-US" sz="1800" b="0" i="0" u="none" strike="noStrike" cap="none" normalizeH="0" baseline="0" dirty="0">
                          <a:ln>
                            <a:noFill/>
                          </a:ln>
                          <a:solidFill>
                            <a:srgbClr val="2B166E"/>
                          </a:solidFill>
                          <a:effectLst/>
                          <a:latin typeface="Arial" charset="0"/>
                          <a:ea typeface="ＭＳ Ｐゴシック" charset="0"/>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2B166E"/>
                          </a:solidFill>
                          <a:effectLst/>
                          <a:latin typeface="Arial" charset="0"/>
                          <a:ea typeface="ＭＳ Ｐゴシック" charset="0"/>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2B166E"/>
                          </a:solidFill>
                          <a:effectLst/>
                          <a:latin typeface="Arial" charset="0"/>
                          <a:ea typeface="ＭＳ Ｐゴシック" charset="0"/>
                          <a:cs typeface="Arial" charset="0"/>
                        </a:rPr>
                        <a:t>                                                  </a:t>
                      </a:r>
                      <a:r>
                        <a:rPr kumimoji="0" lang="en-US" sz="1800" b="0" i="0" u="none" strike="noStrike" cap="none" normalizeH="0" baseline="0" dirty="0" err="1">
                          <a:ln>
                            <a:noFill/>
                          </a:ln>
                          <a:solidFill>
                            <a:srgbClr val="2B166E"/>
                          </a:solidFill>
                          <a:effectLst/>
                          <a:latin typeface="Arial" charset="0"/>
                          <a:ea typeface="ＭＳ Ｐゴシック" charset="0"/>
                          <a:cs typeface="Arial" charset="0"/>
                        </a:rPr>
                        <a:t>Tinh</a:t>
                      </a:r>
                      <a:r>
                        <a:rPr kumimoji="0" lang="en-US" sz="1800" b="0" i="0" u="none" strike="noStrike" cap="none" normalizeH="0" baseline="0" dirty="0">
                          <a:ln>
                            <a:noFill/>
                          </a:ln>
                          <a:solidFill>
                            <a:srgbClr val="2B166E"/>
                          </a:solidFill>
                          <a:effectLst/>
                          <a:latin typeface="Arial" charset="0"/>
                          <a:ea typeface="ＭＳ Ｐゴシック" charset="0"/>
                          <a:cs typeface="Arial" charset="0"/>
                        </a:rPr>
                        <a:t> </a:t>
                      </a:r>
                      <a:r>
                        <a:rPr kumimoji="0" lang="en-US" sz="1800" b="0" i="0" u="none" strike="noStrike" cap="none" normalizeH="0" baseline="0" dirty="0" err="1">
                          <a:ln>
                            <a:noFill/>
                          </a:ln>
                          <a:solidFill>
                            <a:srgbClr val="2B166E"/>
                          </a:solidFill>
                          <a:effectLst/>
                          <a:latin typeface="Arial" charset="0"/>
                          <a:ea typeface="ＭＳ Ｐゴシック" charset="0"/>
                          <a:cs typeface="Arial" charset="0"/>
                        </a:rPr>
                        <a:t>túy</a:t>
                      </a:r>
                      <a:r>
                        <a:rPr kumimoji="0" lang="en-US" sz="1800" b="0" i="0" u="none" strike="noStrike" cap="none" normalizeH="0" baseline="0" dirty="0">
                          <a:ln>
                            <a:noFill/>
                          </a:ln>
                          <a:solidFill>
                            <a:srgbClr val="2B166E"/>
                          </a:solidFill>
                          <a:effectLst/>
                          <a:latin typeface="Arial" charset="0"/>
                          <a:ea typeface="ＭＳ Ｐゴシック" charset="0"/>
                          <a:cs typeface="Arial" charset="0"/>
                        </a:rPr>
                        <a:t> </a:t>
                      </a:r>
                      <a:r>
                        <a:rPr kumimoji="0" lang="en-US" sz="1800" b="0" i="0" u="none" strike="noStrike" cap="none" normalizeH="0" baseline="0" dirty="0" err="1">
                          <a:ln>
                            <a:noFill/>
                          </a:ln>
                          <a:solidFill>
                            <a:srgbClr val="2B166E"/>
                          </a:solidFill>
                          <a:effectLst/>
                          <a:latin typeface="Arial" charset="0"/>
                          <a:ea typeface="ＭＳ Ｐゴシック" charset="0"/>
                          <a:cs typeface="Arial" charset="0"/>
                        </a:rPr>
                        <a:t>thiên</a:t>
                      </a:r>
                      <a:r>
                        <a:rPr kumimoji="0" lang="en-US" sz="1800" b="0" i="0" u="none" strike="noStrike" cap="none" normalizeH="0" baseline="0" dirty="0">
                          <a:ln>
                            <a:noFill/>
                          </a:ln>
                          <a:solidFill>
                            <a:srgbClr val="2B166E"/>
                          </a:solidFill>
                          <a:effectLst/>
                          <a:latin typeface="Arial" charset="0"/>
                          <a:ea typeface="ＭＳ Ｐゴシック" charset="0"/>
                          <a:cs typeface="Arial" charset="0"/>
                        </a:rPr>
                        <a:t> </a:t>
                      </a:r>
                      <a:r>
                        <a:rPr kumimoji="0" lang="en-US" sz="1800" b="0" i="0" u="none" strike="noStrike" cap="none" normalizeH="0" baseline="0" dirty="0" err="1">
                          <a:ln>
                            <a:noFill/>
                          </a:ln>
                          <a:solidFill>
                            <a:srgbClr val="2B166E"/>
                          </a:solidFill>
                          <a:effectLst/>
                          <a:latin typeface="Arial" charset="0"/>
                          <a:ea typeface="ＭＳ Ｐゴシック" charset="0"/>
                          <a:cs typeface="Arial" charset="0"/>
                        </a:rPr>
                        <a:t>nhiên</a:t>
                      </a:r>
                      <a:endParaRPr kumimoji="0" lang="en-US" sz="1800" b="0" i="0" u="none" strike="noStrike" cap="none" normalizeH="0" baseline="0" dirty="0">
                        <a:ln>
                          <a:noFill/>
                        </a:ln>
                        <a:solidFill>
                          <a:srgbClr val="2B166E"/>
                        </a:solidFill>
                        <a:effectLst/>
                        <a:latin typeface="Verdana"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CCD5"/>
                    </a:solidFill>
                  </a:tcPr>
                </a:tc>
                <a:extLst>
                  <a:ext uri="{0D108BD9-81ED-4DB2-BD59-A6C34878D82A}">
                    <a16:rowId xmlns="" xmlns:a16="http://schemas.microsoft.com/office/drawing/2014/main" val="10001"/>
                  </a:ext>
                </a:extLst>
              </a:tr>
            </a:tbl>
          </a:graphicData>
        </a:graphic>
      </p:graphicFrame>
      <p:pic>
        <p:nvPicPr>
          <p:cNvPr id="25613"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3333" y="2847976"/>
            <a:ext cx="5672667"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4" name="Content Placeholder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70801" y="2024878"/>
            <a:ext cx="2817283" cy="398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 xmlns:a16="http://schemas.microsoft.com/office/drawing/2014/main" id="{AE00C140-21D7-4B81-B184-D28398570FE6}"/>
              </a:ext>
            </a:extLst>
          </p:cNvPr>
          <p:cNvSpPr>
            <a:spLocks noGrp="1"/>
          </p:cNvSpPr>
          <p:nvPr>
            <p:ph type="ftr" sz="quarter" idx="3"/>
          </p:nvPr>
        </p:nvSpPr>
        <p:spPr/>
        <p:txBody>
          <a:bodyPr/>
          <a:lstStyle/>
          <a:p>
            <a:r>
              <a:rPr lang="en-GB"/>
              <a:t>VHKD SEM- HUST</a:t>
            </a:r>
          </a:p>
        </p:txBody>
      </p:sp>
      <p:sp>
        <p:nvSpPr>
          <p:cNvPr id="3" name="Slide Number Placeholder 2">
            <a:extLst>
              <a:ext uri="{FF2B5EF4-FFF2-40B4-BE49-F238E27FC236}">
                <a16:creationId xmlns="" xmlns:a16="http://schemas.microsoft.com/office/drawing/2014/main" id="{CB2E773E-9E45-4E3C-917A-4D25C83509A4}"/>
              </a:ext>
            </a:extLst>
          </p:cNvPr>
          <p:cNvSpPr>
            <a:spLocks noGrp="1"/>
          </p:cNvSpPr>
          <p:nvPr>
            <p:ph type="sldNum" sz="quarter" idx="4"/>
          </p:nvPr>
        </p:nvSpPr>
        <p:spPr/>
        <p:txBody>
          <a:bodyPr/>
          <a:lstStyle/>
          <a:p>
            <a:fld id="{A70E8B96-6C17-404C-B209-86071FBA2009}" type="slidenum">
              <a:rPr lang="en-GB" smtClean="0"/>
              <a:pPr/>
              <a:t>21</a:t>
            </a:fld>
            <a:endParaRPr lang="en-GB"/>
          </a:p>
        </p:txBody>
      </p:sp>
    </p:spTree>
    <p:extLst>
      <p:ext uri="{BB962C8B-B14F-4D97-AF65-F5344CB8AC3E}">
        <p14:creationId xmlns:p14="http://schemas.microsoft.com/office/powerpoint/2010/main" val="1293059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dirty="0">
                <a:latin typeface="Times New Roman" charset="0"/>
                <a:cs typeface="Times New Roman" charset="0"/>
              </a:rPr>
              <a:t>Triết </a:t>
            </a:r>
            <a:r>
              <a:rPr lang="en-US" dirty="0" err="1">
                <a:latin typeface="Times New Roman" charset="0"/>
                <a:cs typeface="Times New Roman" charset="0"/>
              </a:rPr>
              <a:t>lý</a:t>
            </a:r>
            <a:r>
              <a:rPr lang="en-US" dirty="0">
                <a:latin typeface="Times New Roman" charset="0"/>
                <a:cs typeface="Times New Roman" charset="0"/>
              </a:rPr>
              <a:t> </a:t>
            </a:r>
            <a:r>
              <a:rPr lang="en-US" dirty="0" err="1">
                <a:latin typeface="Times New Roman" charset="0"/>
                <a:cs typeface="Times New Roman" charset="0"/>
              </a:rPr>
              <a:t>kinh</a:t>
            </a:r>
            <a:r>
              <a:rPr lang="en-US" dirty="0">
                <a:latin typeface="Times New Roman" charset="0"/>
                <a:cs typeface="Times New Roman" charset="0"/>
              </a:rPr>
              <a:t> </a:t>
            </a:r>
            <a:r>
              <a:rPr lang="en-US" dirty="0" err="1">
                <a:latin typeface="Times New Roman" charset="0"/>
                <a:cs typeface="Times New Roman" charset="0"/>
              </a:rPr>
              <a:t>doanh</a:t>
            </a:r>
            <a:r>
              <a:rPr lang="en-US" dirty="0">
                <a:latin typeface="Times New Roman" charset="0"/>
                <a:cs typeface="Times New Roman" charset="0"/>
              </a:rPr>
              <a:t> </a:t>
            </a:r>
            <a:r>
              <a:rPr lang="en-US" dirty="0" err="1">
                <a:latin typeface="Times New Roman" charset="0"/>
                <a:cs typeface="Times New Roman" charset="0"/>
              </a:rPr>
              <a:t>của</a:t>
            </a:r>
            <a:r>
              <a:rPr lang="en-US" dirty="0">
                <a:latin typeface="Times New Roman" charset="0"/>
                <a:cs typeface="Times New Roman" charset="0"/>
              </a:rPr>
              <a:t> TH True Milk</a:t>
            </a:r>
          </a:p>
        </p:txBody>
      </p:sp>
      <p:pic>
        <p:nvPicPr>
          <p:cNvPr id="26626"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483100" y="1690688"/>
            <a:ext cx="3225800" cy="2311400"/>
          </a:xfrm>
        </p:spPr>
      </p:pic>
      <p:sp>
        <p:nvSpPr>
          <p:cNvPr id="5" name="Down Ribbon 4"/>
          <p:cNvSpPr/>
          <p:nvPr/>
        </p:nvSpPr>
        <p:spPr>
          <a:xfrm>
            <a:off x="-91017" y="3667126"/>
            <a:ext cx="12283017" cy="2189163"/>
          </a:xfrm>
          <a:prstGeom prst="ribbon">
            <a:avLst/>
          </a:prstGeom>
        </p:spPr>
        <p:style>
          <a:lnRef idx="3">
            <a:schemeClr val="lt1"/>
          </a:lnRef>
          <a:fillRef idx="1">
            <a:schemeClr val="accent1"/>
          </a:fillRef>
          <a:effectRef idx="1">
            <a:schemeClr val="accent1"/>
          </a:effectRef>
          <a:fontRef idx="minor">
            <a:schemeClr val="lt1"/>
          </a:fontRef>
        </p:style>
        <p:txBody>
          <a:bodyPr anchor="ctr"/>
          <a:lstStyle/>
          <a:p>
            <a:pPr algn="ctr">
              <a:defRPr/>
            </a:pPr>
            <a:r>
              <a:rPr lang="en-US" sz="4000" dirty="0">
                <a:solidFill>
                  <a:schemeClr val="bg1"/>
                </a:solidFill>
                <a:effectLst>
                  <a:outerShdw blurRad="38100" dist="38100" dir="2700000" algn="tl">
                    <a:srgbClr val="000000">
                      <a:alpha val="43137"/>
                    </a:srgbClr>
                  </a:outerShdw>
                </a:effectLst>
              </a:rPr>
              <a:t>“</a:t>
            </a:r>
            <a:r>
              <a:rPr lang="en-US" sz="4000" dirty="0" err="1">
                <a:solidFill>
                  <a:schemeClr val="bg1"/>
                </a:solidFill>
                <a:effectLst>
                  <a:outerShdw blurRad="38100" dist="38100" dir="2700000" algn="tl">
                    <a:srgbClr val="000000">
                      <a:alpha val="43137"/>
                    </a:srgbClr>
                  </a:outerShdw>
                </a:effectLst>
              </a:rPr>
              <a:t>Không</a:t>
            </a:r>
            <a:r>
              <a:rPr lang="en-US" sz="4000" dirty="0">
                <a:solidFill>
                  <a:schemeClr val="bg1"/>
                </a:solidFill>
                <a:effectLst>
                  <a:outerShdw blurRad="38100" dist="38100" dir="2700000" algn="tl">
                    <a:srgbClr val="000000">
                      <a:alpha val="43137"/>
                    </a:srgbClr>
                  </a:outerShdw>
                </a:effectLst>
              </a:rPr>
              <a:t> </a:t>
            </a:r>
            <a:r>
              <a:rPr lang="en-US" sz="4000" dirty="0" err="1">
                <a:solidFill>
                  <a:schemeClr val="bg1"/>
                </a:solidFill>
                <a:effectLst>
                  <a:outerShdw blurRad="38100" dist="38100" dir="2700000" algn="tl">
                    <a:srgbClr val="000000">
                      <a:alpha val="43137"/>
                    </a:srgbClr>
                  </a:outerShdw>
                </a:effectLst>
              </a:rPr>
              <a:t>bao</a:t>
            </a:r>
            <a:r>
              <a:rPr lang="en-US" sz="4000" dirty="0">
                <a:solidFill>
                  <a:schemeClr val="bg1"/>
                </a:solidFill>
                <a:effectLst>
                  <a:outerShdw blurRad="38100" dist="38100" dir="2700000" algn="tl">
                    <a:srgbClr val="000000">
                      <a:alpha val="43137"/>
                    </a:srgbClr>
                  </a:outerShdw>
                </a:effectLst>
              </a:rPr>
              <a:t> </a:t>
            </a:r>
            <a:r>
              <a:rPr lang="en-US" sz="4000" dirty="0" err="1">
                <a:solidFill>
                  <a:schemeClr val="bg1"/>
                </a:solidFill>
                <a:effectLst>
                  <a:outerShdw blurRad="38100" dist="38100" dir="2700000" algn="tl">
                    <a:srgbClr val="000000">
                      <a:alpha val="43137"/>
                    </a:srgbClr>
                  </a:outerShdw>
                </a:effectLst>
              </a:rPr>
              <a:t>giờ</a:t>
            </a:r>
            <a:r>
              <a:rPr lang="en-US" sz="4000" dirty="0">
                <a:solidFill>
                  <a:schemeClr val="bg1"/>
                </a:solidFill>
                <a:effectLst>
                  <a:outerShdw blurRad="38100" dist="38100" dir="2700000" algn="tl">
                    <a:srgbClr val="000000">
                      <a:alpha val="43137"/>
                    </a:srgbClr>
                  </a:outerShdw>
                </a:effectLst>
              </a:rPr>
              <a:t> </a:t>
            </a:r>
            <a:r>
              <a:rPr lang="en-US" sz="4000" dirty="0" err="1">
                <a:solidFill>
                  <a:schemeClr val="bg1"/>
                </a:solidFill>
                <a:effectLst>
                  <a:outerShdw blurRad="38100" dist="38100" dir="2700000" algn="tl">
                    <a:srgbClr val="000000">
                      <a:alpha val="43137"/>
                    </a:srgbClr>
                  </a:outerShdw>
                </a:effectLst>
              </a:rPr>
              <a:t>tối</a:t>
            </a:r>
            <a:r>
              <a:rPr lang="en-US" sz="4000" dirty="0">
                <a:solidFill>
                  <a:schemeClr val="bg1"/>
                </a:solidFill>
                <a:effectLst>
                  <a:outerShdw blurRad="38100" dist="38100" dir="2700000" algn="tl">
                    <a:srgbClr val="000000">
                      <a:alpha val="43137"/>
                    </a:srgbClr>
                  </a:outerShdw>
                </a:effectLst>
              </a:rPr>
              <a:t> </a:t>
            </a:r>
            <a:r>
              <a:rPr lang="en-US" sz="4000" dirty="0" err="1">
                <a:solidFill>
                  <a:schemeClr val="bg1"/>
                </a:solidFill>
                <a:effectLst>
                  <a:outerShdw blurRad="38100" dist="38100" dir="2700000" algn="tl">
                    <a:srgbClr val="000000">
                      <a:alpha val="43137"/>
                    </a:srgbClr>
                  </a:outerShdw>
                </a:effectLst>
              </a:rPr>
              <a:t>đa</a:t>
            </a:r>
            <a:r>
              <a:rPr lang="en-US" sz="4000" dirty="0">
                <a:solidFill>
                  <a:schemeClr val="bg1"/>
                </a:solidFill>
                <a:effectLst>
                  <a:outerShdw blurRad="38100" dist="38100" dir="2700000" algn="tl">
                    <a:srgbClr val="000000">
                      <a:alpha val="43137"/>
                    </a:srgbClr>
                  </a:outerShdw>
                </a:effectLst>
              </a:rPr>
              <a:t> </a:t>
            </a:r>
            <a:r>
              <a:rPr lang="en-US" sz="4000" dirty="0" err="1">
                <a:solidFill>
                  <a:schemeClr val="bg1"/>
                </a:solidFill>
                <a:effectLst>
                  <a:outerShdw blurRad="38100" dist="38100" dir="2700000" algn="tl">
                    <a:srgbClr val="000000">
                      <a:alpha val="43137"/>
                    </a:srgbClr>
                  </a:outerShdw>
                </a:effectLst>
              </a:rPr>
              <a:t>hóa</a:t>
            </a:r>
            <a:r>
              <a:rPr lang="en-US" sz="4000" dirty="0">
                <a:solidFill>
                  <a:schemeClr val="bg1"/>
                </a:solidFill>
                <a:effectLst>
                  <a:outerShdw blurRad="38100" dist="38100" dir="2700000" algn="tl">
                    <a:srgbClr val="000000">
                      <a:alpha val="43137"/>
                    </a:srgbClr>
                  </a:outerShdw>
                </a:effectLst>
              </a:rPr>
              <a:t> </a:t>
            </a:r>
            <a:r>
              <a:rPr lang="en-US" sz="4000" dirty="0" err="1">
                <a:solidFill>
                  <a:schemeClr val="bg1"/>
                </a:solidFill>
                <a:effectLst>
                  <a:outerShdw blurRad="38100" dist="38100" dir="2700000" algn="tl">
                    <a:srgbClr val="000000">
                      <a:alpha val="43137"/>
                    </a:srgbClr>
                  </a:outerShdw>
                </a:effectLst>
              </a:rPr>
              <a:t>lợi</a:t>
            </a:r>
            <a:r>
              <a:rPr lang="en-US" sz="4000" dirty="0">
                <a:solidFill>
                  <a:schemeClr val="bg1"/>
                </a:solidFill>
                <a:effectLst>
                  <a:outerShdw blurRad="38100" dist="38100" dir="2700000" algn="tl">
                    <a:srgbClr val="000000">
                      <a:alpha val="43137"/>
                    </a:srgbClr>
                  </a:outerShdw>
                </a:effectLst>
              </a:rPr>
              <a:t> </a:t>
            </a:r>
            <a:r>
              <a:rPr lang="en-US" sz="4000" dirty="0" err="1">
                <a:solidFill>
                  <a:schemeClr val="bg1"/>
                </a:solidFill>
                <a:effectLst>
                  <a:outerShdw blurRad="38100" dist="38100" dir="2700000" algn="tl">
                    <a:srgbClr val="000000">
                      <a:alpha val="43137"/>
                    </a:srgbClr>
                  </a:outerShdw>
                </a:effectLst>
              </a:rPr>
              <a:t>nhuận</a:t>
            </a:r>
            <a:r>
              <a:rPr lang="en-US" sz="4000" dirty="0">
                <a:solidFill>
                  <a:schemeClr val="bg1"/>
                </a:solidFill>
                <a:effectLst>
                  <a:outerShdw blurRad="38100" dist="38100" dir="2700000" algn="tl">
                    <a:srgbClr val="000000">
                      <a:alpha val="43137"/>
                    </a:srgbClr>
                  </a:outerShdw>
                </a:effectLst>
              </a:rPr>
              <a:t> </a:t>
            </a:r>
            <a:r>
              <a:rPr lang="en-US" sz="4000" dirty="0" err="1">
                <a:solidFill>
                  <a:schemeClr val="bg1"/>
                </a:solidFill>
                <a:effectLst>
                  <a:outerShdw blurRad="38100" dist="38100" dir="2700000" algn="tl">
                    <a:srgbClr val="000000">
                      <a:alpha val="43137"/>
                    </a:srgbClr>
                  </a:outerShdw>
                </a:effectLst>
              </a:rPr>
              <a:t>mà</a:t>
            </a:r>
            <a:r>
              <a:rPr lang="en-US" sz="4000" dirty="0">
                <a:solidFill>
                  <a:schemeClr val="bg1"/>
                </a:solidFill>
                <a:effectLst>
                  <a:outerShdw blurRad="38100" dist="38100" dir="2700000" algn="tl">
                    <a:srgbClr val="000000">
                      <a:alpha val="43137"/>
                    </a:srgbClr>
                  </a:outerShdw>
                </a:effectLst>
              </a:rPr>
              <a:t> </a:t>
            </a:r>
            <a:r>
              <a:rPr lang="en-US" sz="4000" dirty="0" err="1">
                <a:solidFill>
                  <a:schemeClr val="bg1"/>
                </a:solidFill>
                <a:effectLst>
                  <a:outerShdw blurRad="38100" dist="38100" dir="2700000" algn="tl">
                    <a:srgbClr val="000000">
                      <a:alpha val="43137"/>
                    </a:srgbClr>
                  </a:outerShdw>
                </a:effectLst>
              </a:rPr>
              <a:t>phải</a:t>
            </a:r>
            <a:r>
              <a:rPr lang="en-US" sz="4000" dirty="0">
                <a:solidFill>
                  <a:schemeClr val="bg1"/>
                </a:solidFill>
                <a:effectLst>
                  <a:outerShdw blurRad="38100" dist="38100" dir="2700000" algn="tl">
                    <a:srgbClr val="000000">
                      <a:alpha val="43137"/>
                    </a:srgbClr>
                  </a:outerShdw>
                </a:effectLst>
              </a:rPr>
              <a:t> </a:t>
            </a:r>
            <a:r>
              <a:rPr lang="en-US" sz="4000" dirty="0" err="1">
                <a:solidFill>
                  <a:schemeClr val="bg1"/>
                </a:solidFill>
                <a:effectLst>
                  <a:outerShdw blurRad="38100" dist="38100" dir="2700000" algn="tl">
                    <a:srgbClr val="000000">
                      <a:alpha val="43137"/>
                    </a:srgbClr>
                  </a:outerShdw>
                </a:effectLst>
              </a:rPr>
              <a:t>hài</a:t>
            </a:r>
            <a:r>
              <a:rPr lang="en-US" sz="4000" dirty="0">
                <a:solidFill>
                  <a:schemeClr val="bg1"/>
                </a:solidFill>
                <a:effectLst>
                  <a:outerShdw blurRad="38100" dist="38100" dir="2700000" algn="tl">
                    <a:srgbClr val="000000">
                      <a:alpha val="43137"/>
                    </a:srgbClr>
                  </a:outerShdw>
                </a:effectLst>
              </a:rPr>
              <a:t> </a:t>
            </a:r>
            <a:r>
              <a:rPr lang="en-US" sz="4000" dirty="0" err="1">
                <a:solidFill>
                  <a:schemeClr val="bg1"/>
                </a:solidFill>
                <a:effectLst>
                  <a:outerShdw blurRad="38100" dist="38100" dir="2700000" algn="tl">
                    <a:srgbClr val="000000">
                      <a:alpha val="43137"/>
                    </a:srgbClr>
                  </a:outerShdw>
                </a:effectLst>
              </a:rPr>
              <a:t>hòa</a:t>
            </a:r>
            <a:r>
              <a:rPr lang="en-US" sz="4000" dirty="0">
                <a:solidFill>
                  <a:schemeClr val="bg1"/>
                </a:solidFill>
                <a:effectLst>
                  <a:outerShdw blurRad="38100" dist="38100" dir="2700000" algn="tl">
                    <a:srgbClr val="000000">
                      <a:alpha val="43137"/>
                    </a:srgbClr>
                  </a:outerShdw>
                </a:effectLst>
              </a:rPr>
              <a:t> </a:t>
            </a:r>
            <a:r>
              <a:rPr lang="en-US" sz="4000" dirty="0" err="1">
                <a:solidFill>
                  <a:schemeClr val="bg1"/>
                </a:solidFill>
                <a:effectLst>
                  <a:outerShdw blurRad="38100" dist="38100" dir="2700000" algn="tl">
                    <a:srgbClr val="000000">
                      <a:alpha val="43137"/>
                    </a:srgbClr>
                  </a:outerShdw>
                </a:effectLst>
              </a:rPr>
              <a:t>lợi</a:t>
            </a:r>
            <a:r>
              <a:rPr lang="en-US" sz="4000" dirty="0">
                <a:solidFill>
                  <a:schemeClr val="bg1"/>
                </a:solidFill>
                <a:effectLst>
                  <a:outerShdw blurRad="38100" dist="38100" dir="2700000" algn="tl">
                    <a:srgbClr val="000000">
                      <a:alpha val="43137"/>
                    </a:srgbClr>
                  </a:outerShdw>
                </a:effectLst>
              </a:rPr>
              <a:t> </a:t>
            </a:r>
            <a:r>
              <a:rPr lang="en-US" sz="4000" dirty="0" err="1">
                <a:solidFill>
                  <a:schemeClr val="bg1"/>
                </a:solidFill>
                <a:effectLst>
                  <a:outerShdw blurRad="38100" dist="38100" dir="2700000" algn="tl">
                    <a:srgbClr val="000000">
                      <a:alpha val="43137"/>
                    </a:srgbClr>
                  </a:outerShdw>
                </a:effectLst>
              </a:rPr>
              <a:t>ích</a:t>
            </a:r>
            <a:r>
              <a:rPr lang="en-US" sz="4000" dirty="0">
                <a:solidFill>
                  <a:schemeClr val="bg1"/>
                </a:solidFill>
                <a:effectLst>
                  <a:outerShdw blurRad="38100" dist="38100" dir="2700000" algn="tl">
                    <a:srgbClr val="000000">
                      <a:alpha val="43137"/>
                    </a:srgbClr>
                  </a:outerShdw>
                </a:effectLst>
              </a:rPr>
              <a:t>, </a:t>
            </a:r>
            <a:r>
              <a:rPr lang="en-US" sz="4000" dirty="0" err="1">
                <a:solidFill>
                  <a:schemeClr val="bg1"/>
                </a:solidFill>
                <a:effectLst>
                  <a:outerShdw blurRad="38100" dist="38100" dir="2700000" algn="tl">
                    <a:srgbClr val="000000">
                      <a:alpha val="43137"/>
                    </a:srgbClr>
                  </a:outerShdw>
                </a:effectLst>
              </a:rPr>
              <a:t>vì</a:t>
            </a:r>
            <a:r>
              <a:rPr lang="en-US" sz="4000" dirty="0">
                <a:solidFill>
                  <a:schemeClr val="bg1"/>
                </a:solidFill>
                <a:effectLst>
                  <a:outerShdw blurRad="38100" dist="38100" dir="2700000" algn="tl">
                    <a:srgbClr val="000000">
                      <a:alpha val="43137"/>
                    </a:srgbClr>
                  </a:outerShdw>
                </a:effectLst>
              </a:rPr>
              <a:t> </a:t>
            </a:r>
            <a:r>
              <a:rPr lang="en-US" sz="4000" dirty="0" err="1">
                <a:solidFill>
                  <a:schemeClr val="bg1"/>
                </a:solidFill>
                <a:effectLst>
                  <a:outerShdw blurRad="38100" dist="38100" dir="2700000" algn="tl">
                    <a:srgbClr val="000000">
                      <a:alpha val="43137"/>
                    </a:srgbClr>
                  </a:outerShdw>
                </a:effectLst>
              </a:rPr>
              <a:t>cộng</a:t>
            </a:r>
            <a:r>
              <a:rPr lang="en-US" sz="4000" dirty="0">
                <a:solidFill>
                  <a:schemeClr val="bg1"/>
                </a:solidFill>
                <a:effectLst>
                  <a:outerShdw blurRad="38100" dist="38100" dir="2700000" algn="tl">
                    <a:srgbClr val="000000">
                      <a:alpha val="43137"/>
                    </a:srgbClr>
                  </a:outerShdw>
                </a:effectLst>
              </a:rPr>
              <a:t> </a:t>
            </a:r>
            <a:r>
              <a:rPr lang="en-US" sz="4000" dirty="0" err="1">
                <a:solidFill>
                  <a:schemeClr val="bg1"/>
                </a:solidFill>
                <a:effectLst>
                  <a:outerShdw blurRad="38100" dist="38100" dir="2700000" algn="tl">
                    <a:srgbClr val="000000">
                      <a:alpha val="43137"/>
                    </a:srgbClr>
                  </a:outerShdw>
                </a:effectLst>
              </a:rPr>
              <a:t>đồng</a:t>
            </a:r>
            <a:r>
              <a:rPr lang="en-US" sz="4000" dirty="0">
                <a:solidFill>
                  <a:schemeClr val="bg1"/>
                </a:solidFill>
                <a:effectLst>
                  <a:outerShdw blurRad="38100" dist="38100" dir="2700000" algn="tl">
                    <a:srgbClr val="000000">
                      <a:alpha val="43137"/>
                    </a:srgbClr>
                  </a:outerShdw>
                </a:effectLst>
              </a:rPr>
              <a:t>”</a:t>
            </a:r>
          </a:p>
        </p:txBody>
      </p:sp>
      <p:sp>
        <p:nvSpPr>
          <p:cNvPr id="2" name="Footer Placeholder 1">
            <a:extLst>
              <a:ext uri="{FF2B5EF4-FFF2-40B4-BE49-F238E27FC236}">
                <a16:creationId xmlns="" xmlns:a16="http://schemas.microsoft.com/office/drawing/2014/main" id="{C47B70C2-CD6F-4A14-8F4E-72B3F886977A}"/>
              </a:ext>
            </a:extLst>
          </p:cNvPr>
          <p:cNvSpPr>
            <a:spLocks noGrp="1"/>
          </p:cNvSpPr>
          <p:nvPr>
            <p:ph type="ftr" sz="quarter" idx="3"/>
          </p:nvPr>
        </p:nvSpPr>
        <p:spPr/>
        <p:txBody>
          <a:bodyPr/>
          <a:lstStyle/>
          <a:p>
            <a:r>
              <a:rPr lang="en-GB"/>
              <a:t>VHKD SEM- HUST</a:t>
            </a:r>
          </a:p>
        </p:txBody>
      </p:sp>
      <p:sp>
        <p:nvSpPr>
          <p:cNvPr id="3" name="Slide Number Placeholder 2">
            <a:extLst>
              <a:ext uri="{FF2B5EF4-FFF2-40B4-BE49-F238E27FC236}">
                <a16:creationId xmlns="" xmlns:a16="http://schemas.microsoft.com/office/drawing/2014/main" id="{3C54ED78-ACE8-42BA-9CF9-0877D32BD1AA}"/>
              </a:ext>
            </a:extLst>
          </p:cNvPr>
          <p:cNvSpPr>
            <a:spLocks noGrp="1"/>
          </p:cNvSpPr>
          <p:nvPr>
            <p:ph type="sldNum" sz="quarter" idx="4"/>
          </p:nvPr>
        </p:nvSpPr>
        <p:spPr/>
        <p:txBody>
          <a:bodyPr/>
          <a:lstStyle/>
          <a:p>
            <a:fld id="{A70E8B96-6C17-404C-B209-86071FBA2009}" type="slidenum">
              <a:rPr lang="en-GB" smtClean="0"/>
              <a:pPr/>
              <a:t>22</a:t>
            </a:fld>
            <a:endParaRPr lang="en-GB"/>
          </a:p>
        </p:txBody>
      </p:sp>
    </p:spTree>
    <p:extLst>
      <p:ext uri="{BB962C8B-B14F-4D97-AF65-F5344CB8AC3E}">
        <p14:creationId xmlns:p14="http://schemas.microsoft.com/office/powerpoint/2010/main" val="3877713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57D712-8954-4D44-8ED9-F5C7CFE16D01}"/>
              </a:ext>
            </a:extLst>
          </p:cNvPr>
          <p:cNvSpPr>
            <a:spLocks noGrp="1"/>
          </p:cNvSpPr>
          <p:nvPr>
            <p:ph type="ctrTitle"/>
          </p:nvPr>
        </p:nvSpPr>
        <p:spPr/>
        <p:txBody>
          <a:bodyPr/>
          <a:lstStyle/>
          <a:p>
            <a:r>
              <a:rPr lang="en-US" dirty="0"/>
              <a:t>NỘI DUNG CỦA TRIẾT LÝ KINH DOANH: </a:t>
            </a:r>
            <a:br>
              <a:rPr lang="en-US" dirty="0"/>
            </a:br>
            <a:r>
              <a:rPr lang="en-US" dirty="0"/>
              <a:t>MỤC TIÊU</a:t>
            </a:r>
          </a:p>
        </p:txBody>
      </p:sp>
    </p:spTree>
    <p:extLst>
      <p:ext uri="{BB962C8B-B14F-4D97-AF65-F5344CB8AC3E}">
        <p14:creationId xmlns:p14="http://schemas.microsoft.com/office/powerpoint/2010/main" val="1641706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53F09F-EF6C-4515-95F5-4155422E5D03}"/>
              </a:ext>
            </a:extLst>
          </p:cNvPr>
          <p:cNvSpPr>
            <a:spLocks noGrp="1"/>
          </p:cNvSpPr>
          <p:nvPr>
            <p:ph type="title"/>
          </p:nvPr>
        </p:nvSpPr>
        <p:spPr>
          <a:xfrm>
            <a:off x="1055440" y="44624"/>
            <a:ext cx="10801200" cy="1080120"/>
          </a:xfrm>
        </p:spPr>
        <p:txBody>
          <a:bodyPr anchor="ctr">
            <a:normAutofit/>
          </a:bodyPr>
          <a:lstStyle/>
          <a:p>
            <a:pPr algn="ctr"/>
            <a:r>
              <a:rPr lang="en-US" dirty="0"/>
              <a:t>KHÁI NIỆM MỤC TIÊU</a:t>
            </a:r>
          </a:p>
        </p:txBody>
      </p:sp>
      <p:sp>
        <p:nvSpPr>
          <p:cNvPr id="3" name="Content Placeholder 2">
            <a:extLst>
              <a:ext uri="{FF2B5EF4-FFF2-40B4-BE49-F238E27FC236}">
                <a16:creationId xmlns="" xmlns:a16="http://schemas.microsoft.com/office/drawing/2014/main" id="{FDD3A0E8-9593-455C-8882-F090F0F84B2B}"/>
              </a:ext>
            </a:extLst>
          </p:cNvPr>
          <p:cNvSpPr>
            <a:spLocks noGrp="1"/>
          </p:cNvSpPr>
          <p:nvPr>
            <p:ph sz="half" idx="1"/>
          </p:nvPr>
        </p:nvSpPr>
        <p:spPr>
          <a:xfrm>
            <a:off x="609600" y="1600201"/>
            <a:ext cx="6422504" cy="4525963"/>
          </a:xfrm>
        </p:spPr>
        <p:txBody>
          <a:bodyPr>
            <a:normAutofit lnSpcReduction="10000"/>
          </a:bodyPr>
          <a:lstStyle/>
          <a:p>
            <a:pPr>
              <a:lnSpc>
                <a:spcPct val="150000"/>
              </a:lnSpc>
            </a:pPr>
            <a:r>
              <a:rPr lang="vi-VN" dirty="0">
                <a:effectLst/>
              </a:rPr>
              <a:t>Mục tiêu là kết quả mong muốn </a:t>
            </a:r>
            <a:r>
              <a:rPr lang="en-US" dirty="0" err="1">
                <a:effectLst/>
              </a:rPr>
              <a:t>đạt</a:t>
            </a:r>
            <a:r>
              <a:rPr lang="en-US" dirty="0">
                <a:effectLst/>
              </a:rPr>
              <a:t> </a:t>
            </a:r>
            <a:r>
              <a:rPr lang="en-US" dirty="0" err="1">
                <a:effectLst/>
              </a:rPr>
              <a:t>được</a:t>
            </a:r>
            <a:r>
              <a:rPr lang="en-US" dirty="0">
                <a:effectLst/>
              </a:rPr>
              <a:t> </a:t>
            </a:r>
            <a:r>
              <a:rPr lang="en-US" dirty="0" err="1">
                <a:effectLst/>
              </a:rPr>
              <a:t>sau</a:t>
            </a:r>
            <a:r>
              <a:rPr lang="en-US" dirty="0">
                <a:effectLst/>
              </a:rPr>
              <a:t> </a:t>
            </a:r>
            <a:r>
              <a:rPr lang="en-US" dirty="0" err="1">
                <a:effectLst/>
              </a:rPr>
              <a:t>một</a:t>
            </a:r>
            <a:r>
              <a:rPr lang="en-US" dirty="0">
                <a:effectLst/>
              </a:rPr>
              <a:t> </a:t>
            </a:r>
            <a:r>
              <a:rPr lang="en-US" dirty="0" err="1">
                <a:effectLst/>
              </a:rPr>
              <a:t>quá</a:t>
            </a:r>
            <a:r>
              <a:rPr lang="en-US" dirty="0">
                <a:effectLst/>
              </a:rPr>
              <a:t> </a:t>
            </a:r>
            <a:r>
              <a:rPr lang="en-US" dirty="0" err="1">
                <a:effectLst/>
              </a:rPr>
              <a:t>trình</a:t>
            </a:r>
            <a:r>
              <a:rPr lang="en-US" dirty="0">
                <a:effectLst/>
              </a:rPr>
              <a:t> </a:t>
            </a:r>
            <a:r>
              <a:rPr lang="en-US" dirty="0" err="1">
                <a:effectLst/>
              </a:rPr>
              <a:t>hoạt</a:t>
            </a:r>
            <a:r>
              <a:rPr lang="en-US" dirty="0">
                <a:effectLst/>
              </a:rPr>
              <a:t> </a:t>
            </a:r>
            <a:r>
              <a:rPr lang="en-US" dirty="0" err="1">
                <a:effectLst/>
              </a:rPr>
              <a:t>động</a:t>
            </a:r>
            <a:endParaRPr lang="en-US" dirty="0">
              <a:effectLst/>
            </a:endParaRPr>
          </a:p>
          <a:p>
            <a:pPr>
              <a:lnSpc>
                <a:spcPct val="150000"/>
              </a:lnSpc>
            </a:pPr>
            <a:r>
              <a:rPr lang="en-US" dirty="0" err="1">
                <a:effectLst/>
              </a:rPr>
              <a:t>Mục</a:t>
            </a:r>
            <a:r>
              <a:rPr lang="en-US" dirty="0">
                <a:effectLst/>
              </a:rPr>
              <a:t> </a:t>
            </a:r>
            <a:r>
              <a:rPr lang="en-US" dirty="0" err="1">
                <a:effectLst/>
              </a:rPr>
              <a:t>tiêu</a:t>
            </a:r>
            <a:r>
              <a:rPr lang="en-US" dirty="0">
                <a:effectLst/>
              </a:rPr>
              <a:t> </a:t>
            </a:r>
            <a:r>
              <a:rPr lang="en-US" dirty="0" err="1">
                <a:effectLst/>
              </a:rPr>
              <a:t>của</a:t>
            </a:r>
            <a:r>
              <a:rPr lang="en-US" dirty="0">
                <a:effectLst/>
              </a:rPr>
              <a:t> </a:t>
            </a:r>
            <a:r>
              <a:rPr lang="en-US" dirty="0" err="1">
                <a:effectLst/>
              </a:rPr>
              <a:t>doanh</a:t>
            </a:r>
            <a:r>
              <a:rPr lang="en-US" dirty="0">
                <a:effectLst/>
              </a:rPr>
              <a:t> nghiệp l</a:t>
            </a:r>
            <a:r>
              <a:rPr lang="vi-VN" dirty="0">
                <a:effectLst/>
              </a:rPr>
              <a:t>à </a:t>
            </a:r>
            <a:r>
              <a:rPr lang="en-US" dirty="0" err="1">
                <a:effectLst/>
              </a:rPr>
              <a:t>kết</a:t>
            </a:r>
            <a:r>
              <a:rPr lang="en-US" dirty="0">
                <a:effectLst/>
              </a:rPr>
              <a:t> q</a:t>
            </a:r>
            <a:r>
              <a:rPr lang="vi-VN" dirty="0">
                <a:effectLst/>
              </a:rPr>
              <a:t>uả cuối cùng hay trạng</a:t>
            </a:r>
            <a:r>
              <a:rPr lang="en-US" dirty="0">
                <a:effectLst/>
              </a:rPr>
              <a:t> </a:t>
            </a:r>
            <a:r>
              <a:rPr lang="en-US" dirty="0" err="1">
                <a:effectLst/>
              </a:rPr>
              <a:t>thái</a:t>
            </a:r>
            <a:r>
              <a:rPr lang="en-US" dirty="0">
                <a:effectLst/>
              </a:rPr>
              <a:t> </a:t>
            </a:r>
            <a:r>
              <a:rPr lang="vi-VN" dirty="0">
                <a:effectLst/>
              </a:rPr>
              <a:t>mà doanh nghiệp muốn đạt</a:t>
            </a:r>
            <a:r>
              <a:rPr lang="en-US" dirty="0">
                <a:effectLst/>
              </a:rPr>
              <a:t> </a:t>
            </a:r>
            <a:r>
              <a:rPr lang="en-US" dirty="0" err="1">
                <a:effectLst/>
              </a:rPr>
              <a:t>được</a:t>
            </a:r>
            <a:r>
              <a:rPr lang="vi-VN" dirty="0">
                <a:effectLst/>
              </a:rPr>
              <a:t> </a:t>
            </a:r>
            <a:r>
              <a:rPr lang="en-US" dirty="0" err="1">
                <a:effectLst/>
              </a:rPr>
              <a:t>sau</a:t>
            </a:r>
            <a:r>
              <a:rPr lang="vi-VN" dirty="0">
                <a:effectLst/>
              </a:rPr>
              <a:t> một</a:t>
            </a:r>
            <a:r>
              <a:rPr lang="en-US" dirty="0">
                <a:effectLst/>
              </a:rPr>
              <a:t> </a:t>
            </a:r>
            <a:r>
              <a:rPr lang="en-US" dirty="0" err="1">
                <a:effectLst/>
              </a:rPr>
              <a:t>quá</a:t>
            </a:r>
            <a:r>
              <a:rPr lang="en-US" dirty="0">
                <a:effectLst/>
              </a:rPr>
              <a:t> </a:t>
            </a:r>
            <a:r>
              <a:rPr lang="en-US" dirty="0" err="1">
                <a:effectLst/>
              </a:rPr>
              <a:t>trình</a:t>
            </a:r>
            <a:r>
              <a:rPr lang="en-US" dirty="0">
                <a:effectLst/>
              </a:rPr>
              <a:t> </a:t>
            </a:r>
            <a:r>
              <a:rPr lang="en-US" dirty="0" err="1">
                <a:effectLst/>
              </a:rPr>
              <a:t>hoạt</a:t>
            </a:r>
            <a:r>
              <a:rPr lang="en-US" dirty="0">
                <a:effectLst/>
              </a:rPr>
              <a:t> </a:t>
            </a:r>
            <a:r>
              <a:rPr lang="en-US" dirty="0" err="1">
                <a:effectLst/>
              </a:rPr>
              <a:t>động</a:t>
            </a:r>
            <a:r>
              <a:rPr lang="en-US" dirty="0">
                <a:effectLst/>
              </a:rPr>
              <a:t>/ </a:t>
            </a:r>
            <a:r>
              <a:rPr lang="en-US" dirty="0" err="1">
                <a:effectLst/>
              </a:rPr>
              <a:t>sau</a:t>
            </a:r>
            <a:r>
              <a:rPr lang="en-US" dirty="0">
                <a:effectLst/>
              </a:rPr>
              <a:t> </a:t>
            </a:r>
            <a:r>
              <a:rPr lang="en-US" dirty="0" err="1">
                <a:effectLst/>
              </a:rPr>
              <a:t>khi</a:t>
            </a:r>
            <a:r>
              <a:rPr lang="en-US" dirty="0">
                <a:effectLst/>
              </a:rPr>
              <a:t> </a:t>
            </a:r>
            <a:r>
              <a:rPr lang="en-US" dirty="0" err="1">
                <a:effectLst/>
              </a:rPr>
              <a:t>thực</a:t>
            </a:r>
            <a:r>
              <a:rPr lang="en-US" dirty="0">
                <a:effectLst/>
              </a:rPr>
              <a:t> </a:t>
            </a:r>
            <a:r>
              <a:rPr lang="en-US" dirty="0" err="1">
                <a:effectLst/>
              </a:rPr>
              <a:t>hiện</a:t>
            </a:r>
            <a:r>
              <a:rPr lang="en-US" dirty="0">
                <a:effectLst/>
              </a:rPr>
              <a:t> </a:t>
            </a:r>
            <a:r>
              <a:rPr lang="en-US" dirty="0" err="1">
                <a:effectLst/>
              </a:rPr>
              <a:t>kế</a:t>
            </a:r>
            <a:r>
              <a:rPr lang="en-US" dirty="0">
                <a:effectLst/>
              </a:rPr>
              <a:t> </a:t>
            </a:r>
            <a:r>
              <a:rPr lang="en-US" dirty="0" err="1">
                <a:effectLst/>
              </a:rPr>
              <a:t>hoạch</a:t>
            </a:r>
            <a:endParaRPr lang="en-US" dirty="0">
              <a:effectLst/>
            </a:endParaRPr>
          </a:p>
        </p:txBody>
      </p:sp>
      <p:pic>
        <p:nvPicPr>
          <p:cNvPr id="7" name="Picture 6">
            <a:extLst>
              <a:ext uri="{FF2B5EF4-FFF2-40B4-BE49-F238E27FC236}">
                <a16:creationId xmlns="" xmlns:a16="http://schemas.microsoft.com/office/drawing/2014/main" id="{CAA9AECE-CCA5-47D6-8FC6-E9C054B546A9}"/>
              </a:ext>
            </a:extLst>
          </p:cNvPr>
          <p:cNvPicPr>
            <a:picLocks noChangeAspect="1"/>
          </p:cNvPicPr>
          <p:nvPr/>
        </p:nvPicPr>
        <p:blipFill rotWithShape="1">
          <a:blip r:embed="rId2"/>
          <a:srcRect l="11713" r="11101" b="-1"/>
          <a:stretch/>
        </p:blipFill>
        <p:spPr>
          <a:xfrm>
            <a:off x="7176120" y="1166018"/>
            <a:ext cx="4406280" cy="4525963"/>
          </a:xfrm>
          <a:prstGeom prst="rect">
            <a:avLst/>
          </a:prstGeom>
          <a:noFill/>
        </p:spPr>
      </p:pic>
      <p:sp>
        <p:nvSpPr>
          <p:cNvPr id="14" name="Footer Placeholder 5">
            <a:extLst>
              <a:ext uri="{FF2B5EF4-FFF2-40B4-BE49-F238E27FC236}">
                <a16:creationId xmlns="" xmlns:a16="http://schemas.microsoft.com/office/drawing/2014/main" id="{2BAAD289-CCA2-4D1B-97EE-2CFFA4F094F5}"/>
              </a:ext>
            </a:extLst>
          </p:cNvPr>
          <p:cNvSpPr>
            <a:spLocks noGrp="1"/>
          </p:cNvSpPr>
          <p:nvPr>
            <p:ph type="ftr" sz="quarter" idx="11"/>
          </p:nvPr>
        </p:nvSpPr>
        <p:spPr>
          <a:xfrm>
            <a:off x="9696400" y="6597384"/>
            <a:ext cx="1368152" cy="288000"/>
          </a:xfrm>
        </p:spPr>
        <p:txBody>
          <a:bodyPr/>
          <a:lstStyle/>
          <a:p>
            <a:r>
              <a:rPr lang="en-GB" dirty="0"/>
              <a:t>VHKD</a:t>
            </a:r>
          </a:p>
        </p:txBody>
      </p:sp>
      <p:sp>
        <p:nvSpPr>
          <p:cNvPr id="4" name="Slide Number Placeholder 3">
            <a:extLst>
              <a:ext uri="{FF2B5EF4-FFF2-40B4-BE49-F238E27FC236}">
                <a16:creationId xmlns="" xmlns:a16="http://schemas.microsoft.com/office/drawing/2014/main" id="{0D34BEC5-C91F-44C4-9B76-B71EFA3F5AAA}"/>
              </a:ext>
            </a:extLst>
          </p:cNvPr>
          <p:cNvSpPr>
            <a:spLocks noGrp="1"/>
          </p:cNvSpPr>
          <p:nvPr>
            <p:ph type="sldNum" sz="quarter" idx="12"/>
          </p:nvPr>
        </p:nvSpPr>
        <p:spPr>
          <a:xfrm>
            <a:off x="11064552" y="6597384"/>
            <a:ext cx="792088" cy="288000"/>
          </a:xfrm>
        </p:spPr>
        <p:txBody>
          <a:bodyPr anchor="ctr">
            <a:normAutofit/>
          </a:bodyPr>
          <a:lstStyle/>
          <a:p>
            <a:pPr>
              <a:spcAft>
                <a:spcPts val="600"/>
              </a:spcAft>
            </a:pPr>
            <a:fld id="{A70E8B96-6C17-404C-B209-86071FBA2009}" type="slidenum">
              <a:rPr lang="en-GB" smtClean="0"/>
              <a:pPr>
                <a:spcAft>
                  <a:spcPts val="600"/>
                </a:spcAft>
              </a:pPr>
              <a:t>24</a:t>
            </a:fld>
            <a:endParaRPr lang="en-GB"/>
          </a:p>
        </p:txBody>
      </p:sp>
    </p:spTree>
    <p:extLst>
      <p:ext uri="{BB962C8B-B14F-4D97-AF65-F5344CB8AC3E}">
        <p14:creationId xmlns:p14="http://schemas.microsoft.com/office/powerpoint/2010/main" val="1926512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335360" y="44624"/>
            <a:ext cx="11521280" cy="1080120"/>
          </a:xfrm>
        </p:spPr>
        <p:txBody>
          <a:bodyPr anchor="ctr">
            <a:normAutofit/>
          </a:bodyPr>
          <a:lstStyle/>
          <a:p>
            <a:pPr algn="ctr"/>
            <a:r>
              <a:rPr lang="en-US" dirty="0"/>
              <a:t>PHÂN LOẠI MỤC TIÊU</a:t>
            </a:r>
          </a:p>
        </p:txBody>
      </p:sp>
      <p:sp>
        <p:nvSpPr>
          <p:cNvPr id="29698" name="Rectangle 3"/>
          <p:cNvSpPr>
            <a:spLocks noGrp="1" noChangeArrowheads="1"/>
          </p:cNvSpPr>
          <p:nvPr>
            <p:ph sz="half" idx="1"/>
          </p:nvPr>
        </p:nvSpPr>
        <p:spPr>
          <a:xfrm>
            <a:off x="407368" y="1600201"/>
            <a:ext cx="5760640" cy="4525963"/>
          </a:xfrm>
        </p:spPr>
        <p:txBody>
          <a:bodyPr>
            <a:normAutofit/>
          </a:bodyPr>
          <a:lstStyle/>
          <a:p>
            <a:pPr>
              <a:lnSpc>
                <a:spcPct val="150000"/>
              </a:lnSpc>
            </a:pPr>
            <a:r>
              <a:rPr lang="en-US" dirty="0" err="1">
                <a:effectLst/>
              </a:rPr>
              <a:t>Các</a:t>
            </a:r>
            <a:r>
              <a:rPr lang="en-US" dirty="0">
                <a:effectLst/>
              </a:rPr>
              <a:t> </a:t>
            </a:r>
            <a:r>
              <a:rPr lang="en-US" dirty="0" err="1">
                <a:effectLst/>
              </a:rPr>
              <a:t>mục</a:t>
            </a:r>
            <a:r>
              <a:rPr lang="en-US" dirty="0">
                <a:effectLst/>
              </a:rPr>
              <a:t> </a:t>
            </a:r>
            <a:r>
              <a:rPr lang="en-US" dirty="0" err="1">
                <a:effectLst/>
              </a:rPr>
              <a:t>tiêu</a:t>
            </a:r>
            <a:r>
              <a:rPr lang="en-US" dirty="0">
                <a:effectLst/>
              </a:rPr>
              <a:t> </a:t>
            </a:r>
            <a:r>
              <a:rPr lang="en-US" dirty="0" err="1">
                <a:effectLst/>
              </a:rPr>
              <a:t>của</a:t>
            </a:r>
            <a:r>
              <a:rPr lang="en-US" dirty="0">
                <a:effectLst/>
              </a:rPr>
              <a:t> </a:t>
            </a:r>
            <a:r>
              <a:rPr lang="en-US" dirty="0" err="1">
                <a:effectLst/>
              </a:rPr>
              <a:t>doanh</a:t>
            </a:r>
            <a:r>
              <a:rPr lang="en-US" dirty="0">
                <a:effectLst/>
              </a:rPr>
              <a:t> nghiệp</a:t>
            </a:r>
          </a:p>
          <a:p>
            <a:pPr>
              <a:lnSpc>
                <a:spcPct val="150000"/>
              </a:lnSpc>
            </a:pPr>
            <a:r>
              <a:rPr lang="en-US" dirty="0" err="1">
                <a:effectLst/>
              </a:rPr>
              <a:t>Sự</a:t>
            </a:r>
            <a:r>
              <a:rPr lang="en-US" dirty="0">
                <a:effectLst/>
              </a:rPr>
              <a:t> </a:t>
            </a:r>
            <a:r>
              <a:rPr lang="en-US" dirty="0" err="1">
                <a:effectLst/>
              </a:rPr>
              <a:t>phân</a:t>
            </a:r>
            <a:r>
              <a:rPr lang="en-US" dirty="0">
                <a:effectLst/>
              </a:rPr>
              <a:t> </a:t>
            </a:r>
            <a:r>
              <a:rPr lang="en-US" dirty="0" err="1">
                <a:effectLst/>
              </a:rPr>
              <a:t>cấp</a:t>
            </a:r>
            <a:r>
              <a:rPr lang="en-US" dirty="0">
                <a:effectLst/>
              </a:rPr>
              <a:t> </a:t>
            </a:r>
            <a:r>
              <a:rPr lang="en-US" dirty="0" err="1">
                <a:effectLst/>
              </a:rPr>
              <a:t>của</a:t>
            </a:r>
            <a:r>
              <a:rPr lang="en-US" dirty="0">
                <a:effectLst/>
              </a:rPr>
              <a:t> </a:t>
            </a:r>
            <a:r>
              <a:rPr lang="en-US" dirty="0" err="1">
                <a:effectLst/>
              </a:rPr>
              <a:t>các</a:t>
            </a:r>
            <a:r>
              <a:rPr lang="en-US" dirty="0">
                <a:effectLst/>
              </a:rPr>
              <a:t> </a:t>
            </a:r>
            <a:r>
              <a:rPr lang="en-US" dirty="0" err="1">
                <a:effectLst/>
              </a:rPr>
              <a:t>mục</a:t>
            </a:r>
            <a:r>
              <a:rPr lang="en-US" dirty="0">
                <a:effectLst/>
              </a:rPr>
              <a:t> </a:t>
            </a:r>
            <a:r>
              <a:rPr lang="en-US" dirty="0" err="1">
                <a:effectLst/>
              </a:rPr>
              <a:t>tiêu</a:t>
            </a:r>
            <a:endParaRPr lang="en-US" dirty="0">
              <a:effectLst/>
            </a:endParaRPr>
          </a:p>
          <a:p>
            <a:pPr>
              <a:lnSpc>
                <a:spcPct val="150000"/>
              </a:lnSpc>
            </a:pPr>
            <a:r>
              <a:rPr lang="en-US" dirty="0" err="1">
                <a:effectLst/>
              </a:rPr>
              <a:t>Kết</a:t>
            </a:r>
            <a:r>
              <a:rPr lang="en-US" dirty="0">
                <a:effectLst/>
              </a:rPr>
              <a:t> </a:t>
            </a:r>
            <a:r>
              <a:rPr lang="en-US" dirty="0" err="1">
                <a:effectLst/>
              </a:rPr>
              <a:t>hợp</a:t>
            </a:r>
            <a:r>
              <a:rPr lang="en-US" dirty="0">
                <a:effectLst/>
              </a:rPr>
              <a:t> </a:t>
            </a:r>
            <a:r>
              <a:rPr lang="en-US" dirty="0" err="1">
                <a:effectLst/>
              </a:rPr>
              <a:t>mục</a:t>
            </a:r>
            <a:r>
              <a:rPr lang="en-US" dirty="0">
                <a:effectLst/>
              </a:rPr>
              <a:t> </a:t>
            </a:r>
            <a:r>
              <a:rPr lang="en-US" dirty="0" err="1">
                <a:effectLst/>
              </a:rPr>
              <a:t>tiêu</a:t>
            </a:r>
            <a:r>
              <a:rPr lang="en-US" dirty="0">
                <a:effectLst/>
              </a:rPr>
              <a:t> </a:t>
            </a:r>
            <a:r>
              <a:rPr lang="en-US" dirty="0" err="1">
                <a:effectLst/>
              </a:rPr>
              <a:t>ngắn</a:t>
            </a:r>
            <a:r>
              <a:rPr lang="en-US" dirty="0">
                <a:effectLst/>
              </a:rPr>
              <a:t> </a:t>
            </a:r>
            <a:r>
              <a:rPr lang="en-US" dirty="0" err="1">
                <a:effectLst/>
              </a:rPr>
              <a:t>hạn</a:t>
            </a:r>
            <a:r>
              <a:rPr lang="en-US" dirty="0">
                <a:effectLst/>
              </a:rPr>
              <a:t> </a:t>
            </a:r>
            <a:r>
              <a:rPr lang="en-US" dirty="0" err="1">
                <a:effectLst/>
              </a:rPr>
              <a:t>và</a:t>
            </a:r>
            <a:r>
              <a:rPr lang="en-US" dirty="0">
                <a:effectLst/>
              </a:rPr>
              <a:t> </a:t>
            </a:r>
            <a:r>
              <a:rPr lang="en-US" dirty="0" err="1">
                <a:effectLst/>
              </a:rPr>
              <a:t>mục</a:t>
            </a:r>
            <a:r>
              <a:rPr lang="en-US" dirty="0">
                <a:effectLst/>
              </a:rPr>
              <a:t> </a:t>
            </a:r>
            <a:r>
              <a:rPr lang="en-US" dirty="0" err="1">
                <a:effectLst/>
              </a:rPr>
              <a:t>tiêu</a:t>
            </a:r>
            <a:r>
              <a:rPr lang="en-US" dirty="0">
                <a:effectLst/>
              </a:rPr>
              <a:t> </a:t>
            </a:r>
            <a:r>
              <a:rPr lang="en-US" dirty="0" err="1">
                <a:effectLst/>
              </a:rPr>
              <a:t>dài</a:t>
            </a:r>
            <a:r>
              <a:rPr lang="en-US" dirty="0">
                <a:effectLst/>
              </a:rPr>
              <a:t> </a:t>
            </a:r>
            <a:r>
              <a:rPr lang="en-US" dirty="0" err="1">
                <a:effectLst/>
              </a:rPr>
              <a:t>hạn</a:t>
            </a:r>
            <a:r>
              <a:rPr lang="en-US" dirty="0">
                <a:effectLst/>
              </a:rPr>
              <a:t>; </a:t>
            </a:r>
            <a:r>
              <a:rPr lang="en-US" dirty="0" err="1">
                <a:effectLst/>
              </a:rPr>
              <a:t>mục</a:t>
            </a:r>
            <a:r>
              <a:rPr lang="en-US" dirty="0">
                <a:effectLst/>
              </a:rPr>
              <a:t> </a:t>
            </a:r>
            <a:r>
              <a:rPr lang="en-US" dirty="0" err="1">
                <a:effectLst/>
              </a:rPr>
              <a:t>tiêu</a:t>
            </a:r>
            <a:r>
              <a:rPr lang="en-US" dirty="0">
                <a:effectLst/>
              </a:rPr>
              <a:t> </a:t>
            </a:r>
            <a:r>
              <a:rPr lang="en-US" dirty="0" err="1">
                <a:effectLst/>
              </a:rPr>
              <a:t>bộ</a:t>
            </a:r>
            <a:r>
              <a:rPr lang="en-US" dirty="0">
                <a:effectLst/>
              </a:rPr>
              <a:t> </a:t>
            </a:r>
            <a:r>
              <a:rPr lang="en-US" dirty="0" err="1">
                <a:effectLst/>
              </a:rPr>
              <a:t>phận</a:t>
            </a:r>
            <a:r>
              <a:rPr lang="en-US" dirty="0">
                <a:effectLst/>
              </a:rPr>
              <a:t> </a:t>
            </a:r>
            <a:r>
              <a:rPr lang="en-US" dirty="0" err="1">
                <a:effectLst/>
              </a:rPr>
              <a:t>và</a:t>
            </a:r>
            <a:r>
              <a:rPr lang="en-US" dirty="0">
                <a:effectLst/>
              </a:rPr>
              <a:t> </a:t>
            </a:r>
            <a:r>
              <a:rPr lang="en-US" dirty="0" err="1">
                <a:effectLst/>
              </a:rPr>
              <a:t>mục</a:t>
            </a:r>
            <a:r>
              <a:rPr lang="en-US" dirty="0">
                <a:effectLst/>
              </a:rPr>
              <a:t> </a:t>
            </a:r>
            <a:r>
              <a:rPr lang="en-US" dirty="0" err="1">
                <a:effectLst/>
              </a:rPr>
              <a:t>tiêu</a:t>
            </a:r>
            <a:r>
              <a:rPr lang="en-US" dirty="0">
                <a:effectLst/>
              </a:rPr>
              <a:t> </a:t>
            </a:r>
            <a:r>
              <a:rPr lang="en-US" dirty="0" err="1">
                <a:effectLst/>
              </a:rPr>
              <a:t>tổng</a:t>
            </a:r>
            <a:r>
              <a:rPr lang="en-US" dirty="0">
                <a:effectLst/>
              </a:rPr>
              <a:t> </a:t>
            </a:r>
            <a:r>
              <a:rPr lang="en-US" dirty="0" err="1">
                <a:effectLst/>
              </a:rPr>
              <a:t>thể</a:t>
            </a:r>
            <a:endParaRPr lang="en-US" dirty="0">
              <a:effectLst/>
            </a:endParaRPr>
          </a:p>
        </p:txBody>
      </p:sp>
      <p:pic>
        <p:nvPicPr>
          <p:cNvPr id="2" name="Picture 1">
            <a:extLst>
              <a:ext uri="{FF2B5EF4-FFF2-40B4-BE49-F238E27FC236}">
                <a16:creationId xmlns="" xmlns:a16="http://schemas.microsoft.com/office/drawing/2014/main" id="{82317A00-CB5B-4A93-9FA0-D58FB8B38BEC}"/>
              </a:ext>
            </a:extLst>
          </p:cNvPr>
          <p:cNvPicPr>
            <a:picLocks noChangeAspect="1"/>
          </p:cNvPicPr>
          <p:nvPr/>
        </p:nvPicPr>
        <p:blipFill>
          <a:blip r:embed="rId2"/>
          <a:stretch>
            <a:fillRect/>
          </a:stretch>
        </p:blipFill>
        <p:spPr>
          <a:xfrm>
            <a:off x="6600056" y="1595964"/>
            <a:ext cx="4982344" cy="4052396"/>
          </a:xfrm>
          <a:prstGeom prst="rect">
            <a:avLst/>
          </a:prstGeom>
          <a:noFill/>
        </p:spPr>
      </p:pic>
      <p:sp>
        <p:nvSpPr>
          <p:cNvPr id="6" name="Footer Placeholder 5"/>
          <p:cNvSpPr>
            <a:spLocks noGrp="1"/>
          </p:cNvSpPr>
          <p:nvPr>
            <p:ph type="ftr" sz="quarter" idx="11"/>
          </p:nvPr>
        </p:nvSpPr>
        <p:spPr>
          <a:xfrm>
            <a:off x="9696400" y="6597384"/>
            <a:ext cx="1368152"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r>
              <a:rPr lang="en-US">
                <a:solidFill>
                  <a:schemeClr val="bg1"/>
                </a:solidFill>
              </a:rPr>
              <a:t>VHKD</a:t>
            </a:r>
          </a:p>
        </p:txBody>
      </p:sp>
      <p:sp>
        <p:nvSpPr>
          <p:cNvPr id="5" name="Slide Number Placeholder 4"/>
          <p:cNvSpPr>
            <a:spLocks noGrp="1"/>
          </p:cNvSpPr>
          <p:nvPr>
            <p:ph type="sldNum" sz="quarter" idx="12"/>
          </p:nvPr>
        </p:nvSpPr>
        <p:spPr>
          <a:xfrm>
            <a:off x="11064552" y="6597384"/>
            <a:ext cx="792088"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fld id="{5B8BD347-6B3B-834B-A714-A3B38E502C20}" type="slidenum">
              <a:rPr lang="en-US" smtClean="0">
                <a:solidFill>
                  <a:schemeClr val="bg1"/>
                </a:solidFill>
              </a:rPr>
              <a:pPr eaLnBrk="1" hangingPunct="1">
                <a:spcAft>
                  <a:spcPts val="600"/>
                </a:spcAft>
                <a:defRPr/>
              </a:pPr>
              <a:t>25</a:t>
            </a:fld>
            <a:endParaRPr lang="en-US">
              <a:solidFill>
                <a:schemeClr val="bg1"/>
              </a:solidFill>
            </a:endParaRPr>
          </a:p>
        </p:txBody>
      </p:sp>
    </p:spTree>
    <p:extLst>
      <p:ext uri="{BB962C8B-B14F-4D97-AF65-F5344CB8AC3E}">
        <p14:creationId xmlns:p14="http://schemas.microsoft.com/office/powerpoint/2010/main" val="35419416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12665D-BDEB-47D8-A496-26EA2E410EDA}"/>
              </a:ext>
            </a:extLst>
          </p:cNvPr>
          <p:cNvSpPr>
            <a:spLocks noGrp="1"/>
          </p:cNvSpPr>
          <p:nvPr>
            <p:ph type="title"/>
          </p:nvPr>
        </p:nvSpPr>
        <p:spPr>
          <a:xfrm>
            <a:off x="335360" y="44624"/>
            <a:ext cx="11521280" cy="1080120"/>
          </a:xfrm>
        </p:spPr>
        <p:txBody>
          <a:bodyPr anchor="ctr">
            <a:normAutofit/>
          </a:bodyPr>
          <a:lstStyle/>
          <a:p>
            <a:pPr algn="ctr"/>
            <a:r>
              <a:rPr lang="en-US" dirty="0"/>
              <a:t>NGUYÊN TẮC THIẾT LẬP MỤC TIÊU</a:t>
            </a:r>
          </a:p>
        </p:txBody>
      </p:sp>
      <p:pic>
        <p:nvPicPr>
          <p:cNvPr id="7" name="Content Placeholder 6">
            <a:extLst>
              <a:ext uri="{FF2B5EF4-FFF2-40B4-BE49-F238E27FC236}">
                <a16:creationId xmlns="" xmlns:a16="http://schemas.microsoft.com/office/drawing/2014/main" id="{79EB8CDC-E8FB-4007-BCFB-44CE48492848}"/>
              </a:ext>
            </a:extLst>
          </p:cNvPr>
          <p:cNvPicPr>
            <a:picLocks noGrp="1" noChangeAspect="1"/>
          </p:cNvPicPr>
          <p:nvPr>
            <p:ph idx="1"/>
          </p:nvPr>
        </p:nvPicPr>
        <p:blipFill>
          <a:blip r:embed="rId2"/>
          <a:stretch>
            <a:fillRect/>
          </a:stretch>
        </p:blipFill>
        <p:spPr>
          <a:xfrm>
            <a:off x="1775521" y="1196752"/>
            <a:ext cx="8326928" cy="5112568"/>
          </a:xfrm>
          <a:prstGeom prst="rect">
            <a:avLst/>
          </a:prstGeom>
          <a:noFill/>
        </p:spPr>
      </p:pic>
      <p:sp>
        <p:nvSpPr>
          <p:cNvPr id="4" name="Slide Number Placeholder 3">
            <a:extLst>
              <a:ext uri="{FF2B5EF4-FFF2-40B4-BE49-F238E27FC236}">
                <a16:creationId xmlns="" xmlns:a16="http://schemas.microsoft.com/office/drawing/2014/main" id="{56ABDD92-F5DC-4457-AA81-0A2BAEEE9EAB}"/>
              </a:ext>
            </a:extLst>
          </p:cNvPr>
          <p:cNvSpPr>
            <a:spLocks noGrp="1"/>
          </p:cNvSpPr>
          <p:nvPr>
            <p:ph type="sldNum" sz="quarter" idx="4"/>
          </p:nvPr>
        </p:nvSpPr>
        <p:spPr>
          <a:xfrm>
            <a:off x="11064552" y="6597384"/>
            <a:ext cx="792088" cy="288000"/>
          </a:xfrm>
        </p:spPr>
        <p:txBody>
          <a:bodyPr anchor="ctr">
            <a:normAutofit/>
          </a:bodyPr>
          <a:lstStyle/>
          <a:p>
            <a:pPr>
              <a:spcAft>
                <a:spcPts val="600"/>
              </a:spcAft>
            </a:pPr>
            <a:fld id="{A70E8B96-6C17-404C-B209-86071FBA2009}" type="slidenum">
              <a:rPr lang="en-GB" smtClean="0"/>
              <a:pPr>
                <a:spcAft>
                  <a:spcPts val="600"/>
                </a:spcAft>
              </a:pPr>
              <a:t>26</a:t>
            </a:fld>
            <a:endParaRPr lang="en-GB"/>
          </a:p>
        </p:txBody>
      </p:sp>
    </p:spTree>
    <p:extLst>
      <p:ext uri="{BB962C8B-B14F-4D97-AF65-F5344CB8AC3E}">
        <p14:creationId xmlns:p14="http://schemas.microsoft.com/office/powerpoint/2010/main" val="1553645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B6ECD3-8EC0-4F02-9D0D-7EC2899CC9E6}"/>
              </a:ext>
            </a:extLst>
          </p:cNvPr>
          <p:cNvSpPr>
            <a:spLocks noGrp="1"/>
          </p:cNvSpPr>
          <p:nvPr>
            <p:ph type="title"/>
          </p:nvPr>
        </p:nvSpPr>
        <p:spPr>
          <a:xfrm>
            <a:off x="335360" y="44624"/>
            <a:ext cx="11521280" cy="1080120"/>
          </a:xfrm>
        </p:spPr>
        <p:txBody>
          <a:bodyPr anchor="ctr">
            <a:normAutofit fontScale="90000"/>
          </a:bodyPr>
          <a:lstStyle/>
          <a:p>
            <a:pPr algn="ctr"/>
            <a:r>
              <a:rPr lang="en-US" dirty="0"/>
              <a:t>	CÔNG CỤ THỰC HIỆN MỤC TIÊU: CHIẾN LƯỢC </a:t>
            </a:r>
          </a:p>
        </p:txBody>
      </p:sp>
      <p:pic>
        <p:nvPicPr>
          <p:cNvPr id="5" name="Picture 4" descr="Graphical user interface, application&#10;&#10;Description automatically generated">
            <a:extLst>
              <a:ext uri="{FF2B5EF4-FFF2-40B4-BE49-F238E27FC236}">
                <a16:creationId xmlns="" xmlns:a16="http://schemas.microsoft.com/office/drawing/2014/main" id="{92D7BF2B-2A1E-4DC1-AAAF-D5E97FCF9635}"/>
              </a:ext>
            </a:extLst>
          </p:cNvPr>
          <p:cNvPicPr>
            <a:picLocks noChangeAspect="1"/>
          </p:cNvPicPr>
          <p:nvPr/>
        </p:nvPicPr>
        <p:blipFill rotWithShape="1">
          <a:blip r:embed="rId2"/>
          <a:srcRect l="26924" r="14331" b="-1"/>
          <a:stretch/>
        </p:blipFill>
        <p:spPr>
          <a:xfrm>
            <a:off x="335360" y="1601891"/>
            <a:ext cx="4838328" cy="4525963"/>
          </a:xfrm>
          <a:prstGeom prst="rect">
            <a:avLst/>
          </a:prstGeom>
          <a:noFill/>
        </p:spPr>
      </p:pic>
      <p:sp>
        <p:nvSpPr>
          <p:cNvPr id="3" name="Content Placeholder 2">
            <a:extLst>
              <a:ext uri="{FF2B5EF4-FFF2-40B4-BE49-F238E27FC236}">
                <a16:creationId xmlns="" xmlns:a16="http://schemas.microsoft.com/office/drawing/2014/main" id="{C5285991-0913-4F54-97C7-C25299344E22}"/>
              </a:ext>
            </a:extLst>
          </p:cNvPr>
          <p:cNvSpPr>
            <a:spLocks noGrp="1"/>
          </p:cNvSpPr>
          <p:nvPr>
            <p:ph sz="half" idx="2"/>
          </p:nvPr>
        </p:nvSpPr>
        <p:spPr>
          <a:xfrm>
            <a:off x="5173688" y="1600201"/>
            <a:ext cx="6408712" cy="4525963"/>
          </a:xfrm>
        </p:spPr>
        <p:txBody>
          <a:bodyPr>
            <a:normAutofit/>
          </a:bodyPr>
          <a:lstStyle/>
          <a:p>
            <a:pPr>
              <a:lnSpc>
                <a:spcPct val="90000"/>
              </a:lnSpc>
            </a:pPr>
            <a:r>
              <a:rPr lang="en-US" sz="2200" dirty="0" err="1">
                <a:effectLst/>
              </a:rPr>
              <a:t>Chiến</a:t>
            </a:r>
            <a:r>
              <a:rPr lang="en-US" sz="2200" dirty="0">
                <a:effectLst/>
              </a:rPr>
              <a:t> </a:t>
            </a:r>
            <a:r>
              <a:rPr lang="en-US" sz="2200" dirty="0" err="1">
                <a:effectLst/>
              </a:rPr>
              <a:t>lược</a:t>
            </a:r>
            <a:r>
              <a:rPr lang="en-US" sz="2200" dirty="0">
                <a:effectLst/>
              </a:rPr>
              <a:t> là </a:t>
            </a:r>
            <a:r>
              <a:rPr lang="en-US" sz="2200" dirty="0" err="1">
                <a:effectLst/>
              </a:rPr>
              <a:t>chương</a:t>
            </a:r>
            <a:r>
              <a:rPr lang="en-US" sz="2200" dirty="0">
                <a:effectLst/>
              </a:rPr>
              <a:t> </a:t>
            </a:r>
            <a:r>
              <a:rPr lang="en-US" sz="2200" dirty="0" err="1">
                <a:effectLst/>
              </a:rPr>
              <a:t>trình</a:t>
            </a:r>
            <a:r>
              <a:rPr lang="en-US" sz="2200" dirty="0">
                <a:effectLst/>
              </a:rPr>
              <a:t> </a:t>
            </a:r>
            <a:r>
              <a:rPr lang="en-US" sz="2200" dirty="0" err="1">
                <a:effectLst/>
              </a:rPr>
              <a:t>hành</a:t>
            </a:r>
            <a:r>
              <a:rPr lang="en-US" sz="2200" dirty="0">
                <a:effectLst/>
              </a:rPr>
              <a:t> </a:t>
            </a:r>
            <a:r>
              <a:rPr lang="en-US" sz="2200" dirty="0" err="1">
                <a:effectLst/>
              </a:rPr>
              <a:t>động</a:t>
            </a:r>
            <a:r>
              <a:rPr lang="en-US" sz="2200" dirty="0">
                <a:effectLst/>
              </a:rPr>
              <a:t> </a:t>
            </a:r>
            <a:r>
              <a:rPr lang="en-US" sz="2200" dirty="0" err="1">
                <a:effectLst/>
              </a:rPr>
              <a:t>tổng</a:t>
            </a:r>
            <a:r>
              <a:rPr lang="en-US" sz="2200" dirty="0">
                <a:effectLst/>
              </a:rPr>
              <a:t> </a:t>
            </a:r>
            <a:r>
              <a:rPr lang="en-US" sz="2200" dirty="0" err="1">
                <a:effectLst/>
              </a:rPr>
              <a:t>quát</a:t>
            </a:r>
            <a:r>
              <a:rPr lang="en-US" sz="2200" dirty="0">
                <a:effectLst/>
              </a:rPr>
              <a:t> </a:t>
            </a:r>
            <a:r>
              <a:rPr lang="en-US" sz="2200" dirty="0" err="1">
                <a:effectLst/>
              </a:rPr>
              <a:t>giúp</a:t>
            </a:r>
            <a:r>
              <a:rPr lang="en-US" sz="2200" dirty="0">
                <a:effectLst/>
              </a:rPr>
              <a:t> </a:t>
            </a:r>
            <a:r>
              <a:rPr lang="en-US" sz="2200" dirty="0" err="1">
                <a:effectLst/>
              </a:rPr>
              <a:t>đạt</a:t>
            </a:r>
            <a:r>
              <a:rPr lang="en-US" sz="2200" dirty="0">
                <a:effectLst/>
              </a:rPr>
              <a:t> </a:t>
            </a:r>
            <a:r>
              <a:rPr lang="en-US" sz="2200" dirty="0" err="1">
                <a:effectLst/>
              </a:rPr>
              <a:t>được</a:t>
            </a:r>
            <a:r>
              <a:rPr lang="en-US" sz="2200" dirty="0">
                <a:effectLst/>
              </a:rPr>
              <a:t> </a:t>
            </a:r>
            <a:r>
              <a:rPr lang="en-US" sz="2200" dirty="0" err="1">
                <a:effectLst/>
              </a:rPr>
              <a:t>các</a:t>
            </a:r>
            <a:r>
              <a:rPr lang="en-US" sz="2200" dirty="0">
                <a:effectLst/>
              </a:rPr>
              <a:t> </a:t>
            </a:r>
            <a:r>
              <a:rPr lang="en-US" sz="2200" dirty="0" err="1">
                <a:effectLst/>
              </a:rPr>
              <a:t>mục</a:t>
            </a:r>
            <a:r>
              <a:rPr lang="en-US" sz="2200" dirty="0">
                <a:effectLst/>
              </a:rPr>
              <a:t> </a:t>
            </a:r>
            <a:r>
              <a:rPr lang="en-US" sz="2200" dirty="0" err="1">
                <a:effectLst/>
              </a:rPr>
              <a:t>tiêu</a:t>
            </a:r>
            <a:r>
              <a:rPr lang="en-US" sz="2200" dirty="0">
                <a:effectLst/>
              </a:rPr>
              <a:t>.</a:t>
            </a:r>
          </a:p>
          <a:p>
            <a:pPr>
              <a:lnSpc>
                <a:spcPct val="90000"/>
              </a:lnSpc>
            </a:pPr>
            <a:r>
              <a:rPr lang="en-US" sz="2200" dirty="0" err="1">
                <a:effectLst/>
              </a:rPr>
              <a:t>Nội</a:t>
            </a:r>
            <a:r>
              <a:rPr lang="en-US" sz="2200" dirty="0">
                <a:effectLst/>
              </a:rPr>
              <a:t> dung </a:t>
            </a:r>
            <a:r>
              <a:rPr lang="en-US" sz="2200" dirty="0" err="1">
                <a:effectLst/>
              </a:rPr>
              <a:t>của</a:t>
            </a:r>
            <a:r>
              <a:rPr lang="en-US" sz="2200" dirty="0">
                <a:effectLst/>
              </a:rPr>
              <a:t> </a:t>
            </a:r>
            <a:r>
              <a:rPr lang="en-US" sz="2200" dirty="0" err="1">
                <a:effectLst/>
              </a:rPr>
              <a:t>một</a:t>
            </a:r>
            <a:r>
              <a:rPr lang="en-US" sz="2200" dirty="0">
                <a:effectLst/>
              </a:rPr>
              <a:t> </a:t>
            </a:r>
            <a:r>
              <a:rPr lang="en-US" sz="2200" dirty="0" err="1">
                <a:effectLst/>
              </a:rPr>
              <a:t>bản</a:t>
            </a:r>
            <a:r>
              <a:rPr lang="en-US" sz="2200" dirty="0">
                <a:effectLst/>
              </a:rPr>
              <a:t> </a:t>
            </a:r>
            <a:r>
              <a:rPr lang="en-US" sz="2200" dirty="0" err="1">
                <a:effectLst/>
              </a:rPr>
              <a:t>chiến</a:t>
            </a:r>
            <a:r>
              <a:rPr lang="en-US" sz="2200" dirty="0">
                <a:effectLst/>
              </a:rPr>
              <a:t> </a:t>
            </a:r>
            <a:r>
              <a:rPr lang="en-US" sz="2200" dirty="0" err="1">
                <a:effectLst/>
              </a:rPr>
              <a:t>lược</a:t>
            </a:r>
            <a:r>
              <a:rPr lang="en-US" sz="2200" dirty="0">
                <a:effectLst/>
              </a:rPr>
              <a:t>:</a:t>
            </a:r>
          </a:p>
          <a:p>
            <a:pPr lvl="2">
              <a:lnSpc>
                <a:spcPct val="90000"/>
              </a:lnSpc>
              <a:buFont typeface="Courier New" panose="02070309020205020404" pitchFamily="49" charset="0"/>
              <a:buChar char="o"/>
            </a:pPr>
            <a:r>
              <a:rPr lang="en-US" sz="2200" dirty="0" err="1">
                <a:solidFill>
                  <a:schemeClr val="bg2">
                    <a:lumMod val="10000"/>
                  </a:schemeClr>
                </a:solidFill>
                <a:effectLst/>
              </a:rPr>
              <a:t>Mục</a:t>
            </a:r>
            <a:r>
              <a:rPr lang="en-US" sz="2200" dirty="0">
                <a:solidFill>
                  <a:schemeClr val="bg2">
                    <a:lumMod val="10000"/>
                  </a:schemeClr>
                </a:solidFill>
                <a:effectLst/>
              </a:rPr>
              <a:t> </a:t>
            </a:r>
            <a:r>
              <a:rPr lang="en-US" sz="2200" dirty="0" err="1">
                <a:solidFill>
                  <a:schemeClr val="bg2">
                    <a:lumMod val="10000"/>
                  </a:schemeClr>
                </a:solidFill>
                <a:effectLst/>
              </a:rPr>
              <a:t>tiêu</a:t>
            </a:r>
            <a:r>
              <a:rPr lang="en-US" sz="2200" dirty="0">
                <a:solidFill>
                  <a:schemeClr val="bg2">
                    <a:lumMod val="10000"/>
                  </a:schemeClr>
                </a:solidFill>
                <a:effectLst/>
              </a:rPr>
              <a:t> </a:t>
            </a:r>
            <a:r>
              <a:rPr lang="en-US" sz="2200" dirty="0" err="1">
                <a:solidFill>
                  <a:schemeClr val="bg2">
                    <a:lumMod val="10000"/>
                  </a:schemeClr>
                </a:solidFill>
                <a:effectLst/>
              </a:rPr>
              <a:t>chiến</a:t>
            </a:r>
            <a:r>
              <a:rPr lang="en-US" sz="2200" dirty="0">
                <a:solidFill>
                  <a:schemeClr val="bg2">
                    <a:lumMod val="10000"/>
                  </a:schemeClr>
                </a:solidFill>
                <a:effectLst/>
              </a:rPr>
              <a:t> </a:t>
            </a:r>
            <a:r>
              <a:rPr lang="en-US" sz="2200" dirty="0" err="1">
                <a:solidFill>
                  <a:schemeClr val="bg2">
                    <a:lumMod val="10000"/>
                  </a:schemeClr>
                </a:solidFill>
                <a:effectLst/>
              </a:rPr>
              <a:t>lược</a:t>
            </a:r>
            <a:endParaRPr lang="en-US" sz="2200" dirty="0">
              <a:solidFill>
                <a:schemeClr val="bg2">
                  <a:lumMod val="10000"/>
                </a:schemeClr>
              </a:solidFill>
              <a:effectLst/>
            </a:endParaRPr>
          </a:p>
          <a:p>
            <a:pPr lvl="2">
              <a:lnSpc>
                <a:spcPct val="90000"/>
              </a:lnSpc>
              <a:buFont typeface="Courier New" panose="02070309020205020404" pitchFamily="49" charset="0"/>
              <a:buChar char="o"/>
            </a:pPr>
            <a:r>
              <a:rPr lang="en-US" sz="2200" dirty="0" err="1">
                <a:solidFill>
                  <a:schemeClr val="bg2">
                    <a:lumMod val="10000"/>
                  </a:schemeClr>
                </a:solidFill>
                <a:effectLst/>
              </a:rPr>
              <a:t>Phân</a:t>
            </a:r>
            <a:r>
              <a:rPr lang="en-US" sz="2200" dirty="0">
                <a:solidFill>
                  <a:schemeClr val="bg2">
                    <a:lumMod val="10000"/>
                  </a:schemeClr>
                </a:solidFill>
                <a:effectLst/>
              </a:rPr>
              <a:t> </a:t>
            </a:r>
            <a:r>
              <a:rPr lang="en-US" sz="2200" dirty="0" err="1">
                <a:solidFill>
                  <a:schemeClr val="bg2">
                    <a:lumMod val="10000"/>
                  </a:schemeClr>
                </a:solidFill>
                <a:effectLst/>
              </a:rPr>
              <a:t>tích</a:t>
            </a:r>
            <a:r>
              <a:rPr lang="en-US" sz="2200" dirty="0">
                <a:solidFill>
                  <a:schemeClr val="bg2">
                    <a:lumMod val="10000"/>
                  </a:schemeClr>
                </a:solidFill>
                <a:effectLst/>
              </a:rPr>
              <a:t> </a:t>
            </a:r>
            <a:r>
              <a:rPr lang="en-US" sz="2200" dirty="0" err="1">
                <a:solidFill>
                  <a:schemeClr val="bg2">
                    <a:lumMod val="10000"/>
                  </a:schemeClr>
                </a:solidFill>
                <a:effectLst/>
              </a:rPr>
              <a:t>về</a:t>
            </a:r>
            <a:r>
              <a:rPr lang="en-US" sz="2200" dirty="0">
                <a:solidFill>
                  <a:schemeClr val="bg2">
                    <a:lumMod val="10000"/>
                  </a:schemeClr>
                </a:solidFill>
                <a:effectLst/>
              </a:rPr>
              <a:t> </a:t>
            </a:r>
            <a:r>
              <a:rPr lang="en-US" sz="2200" dirty="0" err="1">
                <a:solidFill>
                  <a:schemeClr val="bg2">
                    <a:lumMod val="10000"/>
                  </a:schemeClr>
                </a:solidFill>
                <a:effectLst/>
              </a:rPr>
              <a:t>môi</a:t>
            </a:r>
            <a:r>
              <a:rPr lang="en-US" sz="2200" dirty="0">
                <a:solidFill>
                  <a:schemeClr val="bg2">
                    <a:lumMod val="10000"/>
                  </a:schemeClr>
                </a:solidFill>
                <a:effectLst/>
              </a:rPr>
              <a:t> </a:t>
            </a:r>
            <a:r>
              <a:rPr lang="en-US" sz="2200" dirty="0" err="1">
                <a:solidFill>
                  <a:schemeClr val="bg2">
                    <a:lumMod val="10000"/>
                  </a:schemeClr>
                </a:solidFill>
                <a:effectLst/>
              </a:rPr>
              <a:t>trường</a:t>
            </a:r>
            <a:r>
              <a:rPr lang="en-US" sz="2200" dirty="0">
                <a:solidFill>
                  <a:schemeClr val="bg2">
                    <a:lumMod val="10000"/>
                  </a:schemeClr>
                </a:solidFill>
                <a:effectLst/>
              </a:rPr>
              <a:t> (</a:t>
            </a:r>
            <a:r>
              <a:rPr lang="en-US" sz="2200" dirty="0" err="1">
                <a:solidFill>
                  <a:schemeClr val="bg2">
                    <a:lumMod val="10000"/>
                  </a:schemeClr>
                </a:solidFill>
                <a:effectLst/>
              </a:rPr>
              <a:t>bên</a:t>
            </a:r>
            <a:r>
              <a:rPr lang="en-US" sz="2200" dirty="0">
                <a:solidFill>
                  <a:schemeClr val="bg2">
                    <a:lumMod val="10000"/>
                  </a:schemeClr>
                </a:solidFill>
                <a:effectLst/>
              </a:rPr>
              <a:t> </a:t>
            </a:r>
            <a:r>
              <a:rPr lang="en-US" sz="2200" dirty="0" err="1">
                <a:solidFill>
                  <a:schemeClr val="bg2">
                    <a:lumMod val="10000"/>
                  </a:schemeClr>
                </a:solidFill>
                <a:effectLst/>
              </a:rPr>
              <a:t>trong</a:t>
            </a:r>
            <a:r>
              <a:rPr lang="en-US" sz="2200" dirty="0">
                <a:solidFill>
                  <a:schemeClr val="bg2">
                    <a:lumMod val="10000"/>
                  </a:schemeClr>
                </a:solidFill>
                <a:effectLst/>
              </a:rPr>
              <a:t> </a:t>
            </a:r>
            <a:r>
              <a:rPr lang="en-US" sz="2200" dirty="0" err="1">
                <a:solidFill>
                  <a:schemeClr val="bg2">
                    <a:lumMod val="10000"/>
                  </a:schemeClr>
                </a:solidFill>
                <a:effectLst/>
              </a:rPr>
              <a:t>và</a:t>
            </a:r>
            <a:r>
              <a:rPr lang="en-US" sz="2200" dirty="0">
                <a:solidFill>
                  <a:schemeClr val="bg2">
                    <a:lumMod val="10000"/>
                  </a:schemeClr>
                </a:solidFill>
                <a:effectLst/>
              </a:rPr>
              <a:t> </a:t>
            </a:r>
            <a:r>
              <a:rPr lang="en-US" sz="2200" dirty="0" err="1">
                <a:solidFill>
                  <a:schemeClr val="bg2">
                    <a:lumMod val="10000"/>
                  </a:schemeClr>
                </a:solidFill>
                <a:effectLst/>
              </a:rPr>
              <a:t>bên</a:t>
            </a:r>
            <a:r>
              <a:rPr lang="en-US" sz="2200" dirty="0">
                <a:solidFill>
                  <a:schemeClr val="bg2">
                    <a:lumMod val="10000"/>
                  </a:schemeClr>
                </a:solidFill>
                <a:effectLst/>
              </a:rPr>
              <a:t> </a:t>
            </a:r>
            <a:r>
              <a:rPr lang="en-US" sz="2200" dirty="0" err="1">
                <a:solidFill>
                  <a:schemeClr val="bg2">
                    <a:lumMod val="10000"/>
                  </a:schemeClr>
                </a:solidFill>
                <a:effectLst/>
              </a:rPr>
              <a:t>ngoài</a:t>
            </a:r>
            <a:r>
              <a:rPr lang="en-US" sz="2200" dirty="0">
                <a:solidFill>
                  <a:schemeClr val="bg2">
                    <a:lumMod val="10000"/>
                  </a:schemeClr>
                </a:solidFill>
                <a:effectLst/>
              </a:rPr>
              <a:t>)</a:t>
            </a:r>
          </a:p>
          <a:p>
            <a:pPr lvl="2">
              <a:lnSpc>
                <a:spcPct val="90000"/>
              </a:lnSpc>
              <a:buFont typeface="Courier New" panose="02070309020205020404" pitchFamily="49" charset="0"/>
              <a:buChar char="o"/>
            </a:pPr>
            <a:r>
              <a:rPr lang="en-US" sz="2200" dirty="0" err="1">
                <a:solidFill>
                  <a:schemeClr val="bg2">
                    <a:lumMod val="10000"/>
                  </a:schemeClr>
                </a:solidFill>
                <a:effectLst/>
              </a:rPr>
              <a:t>Các</a:t>
            </a:r>
            <a:r>
              <a:rPr lang="en-US" sz="2200" dirty="0">
                <a:solidFill>
                  <a:schemeClr val="bg2">
                    <a:lumMod val="10000"/>
                  </a:schemeClr>
                </a:solidFill>
                <a:effectLst/>
              </a:rPr>
              <a:t> </a:t>
            </a:r>
            <a:r>
              <a:rPr lang="en-US" sz="2200" dirty="0" err="1">
                <a:solidFill>
                  <a:schemeClr val="bg2">
                    <a:lumMod val="10000"/>
                  </a:schemeClr>
                </a:solidFill>
                <a:effectLst/>
              </a:rPr>
              <a:t>nguồn</a:t>
            </a:r>
            <a:r>
              <a:rPr lang="en-US" sz="2200" dirty="0">
                <a:solidFill>
                  <a:schemeClr val="bg2">
                    <a:lumMod val="10000"/>
                  </a:schemeClr>
                </a:solidFill>
                <a:effectLst/>
              </a:rPr>
              <a:t> </a:t>
            </a:r>
            <a:r>
              <a:rPr lang="en-US" sz="2200" dirty="0" err="1">
                <a:solidFill>
                  <a:schemeClr val="bg2">
                    <a:lumMod val="10000"/>
                  </a:schemeClr>
                </a:solidFill>
                <a:effectLst/>
              </a:rPr>
              <a:t>lực</a:t>
            </a:r>
            <a:r>
              <a:rPr lang="en-US" sz="2200" dirty="0">
                <a:solidFill>
                  <a:schemeClr val="bg2">
                    <a:lumMod val="10000"/>
                  </a:schemeClr>
                </a:solidFill>
                <a:effectLst/>
              </a:rPr>
              <a:t> </a:t>
            </a:r>
            <a:r>
              <a:rPr lang="en-US" sz="2200" dirty="0" err="1">
                <a:solidFill>
                  <a:schemeClr val="bg2">
                    <a:lumMod val="10000"/>
                  </a:schemeClr>
                </a:solidFill>
                <a:effectLst/>
              </a:rPr>
              <a:t>cần</a:t>
            </a:r>
            <a:r>
              <a:rPr lang="en-US" sz="2200" dirty="0">
                <a:solidFill>
                  <a:schemeClr val="bg2">
                    <a:lumMod val="10000"/>
                  </a:schemeClr>
                </a:solidFill>
                <a:effectLst/>
              </a:rPr>
              <a:t> </a:t>
            </a:r>
            <a:r>
              <a:rPr lang="en-US" sz="2200" dirty="0" err="1">
                <a:solidFill>
                  <a:schemeClr val="bg2">
                    <a:lumMod val="10000"/>
                  </a:schemeClr>
                </a:solidFill>
                <a:effectLst/>
              </a:rPr>
              <a:t>sử</a:t>
            </a:r>
            <a:r>
              <a:rPr lang="en-US" sz="2200" dirty="0">
                <a:solidFill>
                  <a:schemeClr val="bg2">
                    <a:lumMod val="10000"/>
                  </a:schemeClr>
                </a:solidFill>
                <a:effectLst/>
              </a:rPr>
              <a:t> </a:t>
            </a:r>
            <a:r>
              <a:rPr lang="en-US" sz="2200" dirty="0" err="1">
                <a:solidFill>
                  <a:schemeClr val="bg2">
                    <a:lumMod val="10000"/>
                  </a:schemeClr>
                </a:solidFill>
                <a:effectLst/>
              </a:rPr>
              <a:t>dụng</a:t>
            </a:r>
            <a:endParaRPr lang="en-US" sz="2200" dirty="0">
              <a:solidFill>
                <a:schemeClr val="bg2">
                  <a:lumMod val="10000"/>
                </a:schemeClr>
              </a:solidFill>
              <a:effectLst/>
            </a:endParaRPr>
          </a:p>
          <a:p>
            <a:pPr lvl="2">
              <a:lnSpc>
                <a:spcPct val="90000"/>
              </a:lnSpc>
              <a:buFont typeface="Courier New" panose="02070309020205020404" pitchFamily="49" charset="0"/>
              <a:buChar char="o"/>
            </a:pPr>
            <a:r>
              <a:rPr lang="en-US" sz="2200" dirty="0" err="1">
                <a:solidFill>
                  <a:schemeClr val="bg2">
                    <a:lumMod val="10000"/>
                  </a:schemeClr>
                </a:solidFill>
                <a:effectLst/>
              </a:rPr>
              <a:t>Chính</a:t>
            </a:r>
            <a:r>
              <a:rPr lang="en-US" sz="2200" dirty="0">
                <a:solidFill>
                  <a:schemeClr val="bg2">
                    <a:lumMod val="10000"/>
                  </a:schemeClr>
                </a:solidFill>
                <a:effectLst/>
              </a:rPr>
              <a:t> </a:t>
            </a:r>
            <a:r>
              <a:rPr lang="en-US" sz="2200" dirty="0" err="1">
                <a:solidFill>
                  <a:schemeClr val="bg2">
                    <a:lumMod val="10000"/>
                  </a:schemeClr>
                </a:solidFill>
                <a:effectLst/>
              </a:rPr>
              <a:t>sách</a:t>
            </a:r>
            <a:r>
              <a:rPr lang="en-US" sz="2200" dirty="0">
                <a:solidFill>
                  <a:schemeClr val="bg2">
                    <a:lumMod val="10000"/>
                  </a:schemeClr>
                </a:solidFill>
                <a:effectLst/>
              </a:rPr>
              <a:t> </a:t>
            </a:r>
            <a:r>
              <a:rPr lang="en-US" sz="2200" dirty="0" err="1">
                <a:solidFill>
                  <a:schemeClr val="bg2">
                    <a:lumMod val="10000"/>
                  </a:schemeClr>
                </a:solidFill>
                <a:effectLst/>
              </a:rPr>
              <a:t>trong</a:t>
            </a:r>
            <a:r>
              <a:rPr lang="en-US" sz="2200" dirty="0">
                <a:solidFill>
                  <a:schemeClr val="bg2">
                    <a:lumMod val="10000"/>
                  </a:schemeClr>
                </a:solidFill>
                <a:effectLst/>
              </a:rPr>
              <a:t> </a:t>
            </a:r>
            <a:r>
              <a:rPr lang="en-US" sz="2200" dirty="0" err="1">
                <a:solidFill>
                  <a:schemeClr val="bg2">
                    <a:lumMod val="10000"/>
                  </a:schemeClr>
                </a:solidFill>
                <a:effectLst/>
              </a:rPr>
              <a:t>thu</a:t>
            </a:r>
            <a:r>
              <a:rPr lang="en-US" sz="2200" dirty="0">
                <a:solidFill>
                  <a:schemeClr val="bg2">
                    <a:lumMod val="10000"/>
                  </a:schemeClr>
                </a:solidFill>
                <a:effectLst/>
              </a:rPr>
              <a:t> </a:t>
            </a:r>
            <a:r>
              <a:rPr lang="en-US" sz="2200" dirty="0" err="1">
                <a:solidFill>
                  <a:schemeClr val="bg2">
                    <a:lumMod val="10000"/>
                  </a:schemeClr>
                </a:solidFill>
                <a:effectLst/>
              </a:rPr>
              <a:t>hút</a:t>
            </a:r>
            <a:r>
              <a:rPr lang="en-US" sz="2200" dirty="0">
                <a:solidFill>
                  <a:schemeClr val="bg2">
                    <a:lumMod val="10000"/>
                  </a:schemeClr>
                </a:solidFill>
                <a:effectLst/>
              </a:rPr>
              <a:t>, </a:t>
            </a:r>
            <a:r>
              <a:rPr lang="en-US" sz="2200" dirty="0" err="1">
                <a:solidFill>
                  <a:schemeClr val="bg2">
                    <a:lumMod val="10000"/>
                  </a:schemeClr>
                </a:solidFill>
                <a:effectLst/>
              </a:rPr>
              <a:t>sử</a:t>
            </a:r>
            <a:r>
              <a:rPr lang="en-US" sz="2200" dirty="0">
                <a:solidFill>
                  <a:schemeClr val="bg2">
                    <a:lumMod val="10000"/>
                  </a:schemeClr>
                </a:solidFill>
                <a:effectLst/>
              </a:rPr>
              <a:t> </a:t>
            </a:r>
            <a:r>
              <a:rPr lang="en-US" sz="2200" dirty="0" err="1">
                <a:solidFill>
                  <a:schemeClr val="bg2">
                    <a:lumMod val="10000"/>
                  </a:schemeClr>
                </a:solidFill>
                <a:effectLst/>
              </a:rPr>
              <a:t>dụng</a:t>
            </a:r>
            <a:r>
              <a:rPr lang="en-US" sz="2200" dirty="0">
                <a:solidFill>
                  <a:schemeClr val="bg2">
                    <a:lumMod val="10000"/>
                  </a:schemeClr>
                </a:solidFill>
                <a:effectLst/>
              </a:rPr>
              <a:t>, </a:t>
            </a:r>
            <a:r>
              <a:rPr lang="en-US" sz="2200" dirty="0" err="1">
                <a:solidFill>
                  <a:schemeClr val="bg2">
                    <a:lumMod val="10000"/>
                  </a:schemeClr>
                </a:solidFill>
                <a:effectLst/>
              </a:rPr>
              <a:t>điều</a:t>
            </a:r>
            <a:r>
              <a:rPr lang="en-US" sz="2200" dirty="0">
                <a:solidFill>
                  <a:schemeClr val="bg2">
                    <a:lumMod val="10000"/>
                  </a:schemeClr>
                </a:solidFill>
                <a:effectLst/>
              </a:rPr>
              <a:t> </a:t>
            </a:r>
            <a:r>
              <a:rPr lang="en-US" sz="2200" dirty="0" err="1">
                <a:solidFill>
                  <a:schemeClr val="bg2">
                    <a:lumMod val="10000"/>
                  </a:schemeClr>
                </a:solidFill>
                <a:effectLst/>
              </a:rPr>
              <a:t>phối</a:t>
            </a:r>
            <a:r>
              <a:rPr lang="en-US" sz="2200" dirty="0">
                <a:solidFill>
                  <a:schemeClr val="bg2">
                    <a:lumMod val="10000"/>
                  </a:schemeClr>
                </a:solidFill>
                <a:effectLst/>
              </a:rPr>
              <a:t> </a:t>
            </a:r>
            <a:r>
              <a:rPr lang="en-US" sz="2200" dirty="0" err="1">
                <a:solidFill>
                  <a:schemeClr val="bg2">
                    <a:lumMod val="10000"/>
                  </a:schemeClr>
                </a:solidFill>
                <a:effectLst/>
              </a:rPr>
              <a:t>các</a:t>
            </a:r>
            <a:r>
              <a:rPr lang="en-US" sz="2200" dirty="0">
                <a:solidFill>
                  <a:schemeClr val="bg2">
                    <a:lumMod val="10000"/>
                  </a:schemeClr>
                </a:solidFill>
                <a:effectLst/>
              </a:rPr>
              <a:t> </a:t>
            </a:r>
            <a:r>
              <a:rPr lang="en-US" sz="2200" dirty="0" err="1">
                <a:solidFill>
                  <a:schemeClr val="bg2">
                    <a:lumMod val="10000"/>
                  </a:schemeClr>
                </a:solidFill>
                <a:effectLst/>
              </a:rPr>
              <a:t>nguồn</a:t>
            </a:r>
            <a:r>
              <a:rPr lang="en-US" sz="2200" dirty="0">
                <a:solidFill>
                  <a:schemeClr val="bg2">
                    <a:lumMod val="10000"/>
                  </a:schemeClr>
                </a:solidFill>
                <a:effectLst/>
              </a:rPr>
              <a:t> </a:t>
            </a:r>
            <a:r>
              <a:rPr lang="en-US" sz="2200" dirty="0" err="1">
                <a:solidFill>
                  <a:schemeClr val="bg2">
                    <a:lumMod val="10000"/>
                  </a:schemeClr>
                </a:solidFill>
                <a:effectLst/>
              </a:rPr>
              <a:t>lực</a:t>
            </a:r>
            <a:r>
              <a:rPr lang="en-US" sz="2200" dirty="0">
                <a:solidFill>
                  <a:schemeClr val="bg2">
                    <a:lumMod val="10000"/>
                  </a:schemeClr>
                </a:solidFill>
                <a:effectLst/>
              </a:rPr>
              <a:t>,</a:t>
            </a:r>
          </a:p>
          <a:p>
            <a:pPr lvl="2">
              <a:lnSpc>
                <a:spcPct val="90000"/>
              </a:lnSpc>
              <a:buFont typeface="Courier New" panose="02070309020205020404" pitchFamily="49" charset="0"/>
              <a:buChar char="o"/>
            </a:pPr>
            <a:r>
              <a:rPr lang="en-US" sz="2200" dirty="0" err="1">
                <a:solidFill>
                  <a:schemeClr val="bg2">
                    <a:lumMod val="10000"/>
                  </a:schemeClr>
                </a:solidFill>
                <a:effectLst/>
              </a:rPr>
              <a:t>Các</a:t>
            </a:r>
            <a:r>
              <a:rPr lang="en-US" sz="2200" dirty="0">
                <a:solidFill>
                  <a:schemeClr val="bg2">
                    <a:lumMod val="10000"/>
                  </a:schemeClr>
                </a:solidFill>
                <a:effectLst/>
              </a:rPr>
              <a:t> </a:t>
            </a:r>
            <a:r>
              <a:rPr lang="en-US" sz="2200" dirty="0" err="1">
                <a:solidFill>
                  <a:schemeClr val="bg2">
                    <a:lumMod val="10000"/>
                  </a:schemeClr>
                </a:solidFill>
                <a:effectLst/>
              </a:rPr>
              <a:t>hoạt</a:t>
            </a:r>
            <a:r>
              <a:rPr lang="en-US" sz="2200" dirty="0">
                <a:solidFill>
                  <a:schemeClr val="bg2">
                    <a:lumMod val="10000"/>
                  </a:schemeClr>
                </a:solidFill>
                <a:effectLst/>
              </a:rPr>
              <a:t> </a:t>
            </a:r>
            <a:r>
              <a:rPr lang="en-US" sz="2200" dirty="0" err="1">
                <a:solidFill>
                  <a:schemeClr val="bg2">
                    <a:lumMod val="10000"/>
                  </a:schemeClr>
                </a:solidFill>
                <a:effectLst/>
              </a:rPr>
              <a:t>động</a:t>
            </a:r>
            <a:r>
              <a:rPr lang="en-US" sz="2200" dirty="0">
                <a:solidFill>
                  <a:schemeClr val="bg2">
                    <a:lumMod val="10000"/>
                  </a:schemeClr>
                </a:solidFill>
                <a:effectLst/>
              </a:rPr>
              <a:t> </a:t>
            </a:r>
            <a:r>
              <a:rPr lang="en-US" sz="2200" dirty="0" err="1">
                <a:solidFill>
                  <a:schemeClr val="bg2">
                    <a:lumMod val="10000"/>
                  </a:schemeClr>
                </a:solidFill>
                <a:effectLst/>
              </a:rPr>
              <a:t>triển</a:t>
            </a:r>
            <a:r>
              <a:rPr lang="en-US" sz="2200" dirty="0">
                <a:solidFill>
                  <a:schemeClr val="bg2">
                    <a:lumMod val="10000"/>
                  </a:schemeClr>
                </a:solidFill>
                <a:effectLst/>
              </a:rPr>
              <a:t> </a:t>
            </a:r>
            <a:r>
              <a:rPr lang="en-US" sz="2200" dirty="0" err="1">
                <a:solidFill>
                  <a:schemeClr val="bg2">
                    <a:lumMod val="10000"/>
                  </a:schemeClr>
                </a:solidFill>
                <a:effectLst/>
              </a:rPr>
              <a:t>khai</a:t>
            </a:r>
            <a:r>
              <a:rPr lang="en-US" sz="2200" dirty="0">
                <a:solidFill>
                  <a:schemeClr val="bg2">
                    <a:lumMod val="10000"/>
                  </a:schemeClr>
                </a:solidFill>
                <a:effectLst/>
              </a:rPr>
              <a:t>, </a:t>
            </a:r>
            <a:r>
              <a:rPr lang="en-US" sz="2200" dirty="0" err="1">
                <a:solidFill>
                  <a:schemeClr val="bg2">
                    <a:lumMod val="10000"/>
                  </a:schemeClr>
                </a:solidFill>
                <a:effectLst/>
              </a:rPr>
              <a:t>kiểm</a:t>
            </a:r>
            <a:r>
              <a:rPr lang="en-US" sz="2200" dirty="0">
                <a:solidFill>
                  <a:schemeClr val="bg2">
                    <a:lumMod val="10000"/>
                  </a:schemeClr>
                </a:solidFill>
                <a:effectLst/>
              </a:rPr>
              <a:t> </a:t>
            </a:r>
            <a:r>
              <a:rPr lang="en-US" sz="2200" dirty="0" err="1">
                <a:solidFill>
                  <a:schemeClr val="bg2">
                    <a:lumMod val="10000"/>
                  </a:schemeClr>
                </a:solidFill>
                <a:effectLst/>
              </a:rPr>
              <a:t>tra</a:t>
            </a:r>
            <a:r>
              <a:rPr lang="en-US" sz="2200" dirty="0">
                <a:solidFill>
                  <a:schemeClr val="bg2">
                    <a:lumMod val="10000"/>
                  </a:schemeClr>
                </a:solidFill>
                <a:effectLst/>
              </a:rPr>
              <a:t>, </a:t>
            </a:r>
            <a:r>
              <a:rPr lang="en-US" sz="2200" dirty="0" err="1">
                <a:solidFill>
                  <a:schemeClr val="bg2">
                    <a:lumMod val="10000"/>
                  </a:schemeClr>
                </a:solidFill>
                <a:effectLst/>
              </a:rPr>
              <a:t>đánh</a:t>
            </a:r>
            <a:r>
              <a:rPr lang="en-US" sz="2200" dirty="0">
                <a:solidFill>
                  <a:schemeClr val="bg2">
                    <a:lumMod val="10000"/>
                  </a:schemeClr>
                </a:solidFill>
                <a:effectLst/>
              </a:rPr>
              <a:t> </a:t>
            </a:r>
            <a:r>
              <a:rPr lang="en-US" sz="2200" dirty="0" err="1">
                <a:solidFill>
                  <a:schemeClr val="bg2">
                    <a:lumMod val="10000"/>
                  </a:schemeClr>
                </a:solidFill>
                <a:effectLst/>
              </a:rPr>
              <a:t>giá</a:t>
            </a:r>
            <a:r>
              <a:rPr lang="en-US" sz="2200" dirty="0">
                <a:solidFill>
                  <a:schemeClr val="bg2">
                    <a:lumMod val="10000"/>
                  </a:schemeClr>
                </a:solidFill>
                <a:effectLst/>
              </a:rPr>
              <a:t>, </a:t>
            </a:r>
            <a:r>
              <a:rPr lang="en-US" sz="2200" dirty="0" err="1">
                <a:solidFill>
                  <a:schemeClr val="bg2">
                    <a:lumMod val="10000"/>
                  </a:schemeClr>
                </a:solidFill>
                <a:effectLst/>
              </a:rPr>
              <a:t>điều</a:t>
            </a:r>
            <a:r>
              <a:rPr lang="en-US" sz="2200" dirty="0">
                <a:solidFill>
                  <a:schemeClr val="bg2">
                    <a:lumMod val="10000"/>
                  </a:schemeClr>
                </a:solidFill>
                <a:effectLst/>
              </a:rPr>
              <a:t> </a:t>
            </a:r>
            <a:r>
              <a:rPr lang="en-US" sz="2200" dirty="0" err="1">
                <a:solidFill>
                  <a:schemeClr val="bg2">
                    <a:lumMod val="10000"/>
                  </a:schemeClr>
                </a:solidFill>
                <a:effectLst/>
              </a:rPr>
              <a:t>chỉnh</a:t>
            </a:r>
            <a:endParaRPr lang="en-US" sz="2200" dirty="0">
              <a:solidFill>
                <a:schemeClr val="bg2">
                  <a:lumMod val="10000"/>
                </a:schemeClr>
              </a:solidFill>
              <a:effectLst/>
            </a:endParaRPr>
          </a:p>
          <a:p>
            <a:pPr lvl="1">
              <a:lnSpc>
                <a:spcPct val="90000"/>
              </a:lnSpc>
              <a:buFont typeface="Wingdings" panose="05000000000000000000" pitchFamily="2" charset="2"/>
              <a:buChar char="§"/>
            </a:pPr>
            <a:endParaRPr lang="en-US" sz="2200" dirty="0">
              <a:solidFill>
                <a:schemeClr val="bg2">
                  <a:lumMod val="10000"/>
                </a:schemeClr>
              </a:solidFill>
              <a:effectLst/>
            </a:endParaRPr>
          </a:p>
        </p:txBody>
      </p:sp>
      <p:sp>
        <p:nvSpPr>
          <p:cNvPr id="12" name="Footer Placeholder 5">
            <a:extLst>
              <a:ext uri="{FF2B5EF4-FFF2-40B4-BE49-F238E27FC236}">
                <a16:creationId xmlns="" xmlns:a16="http://schemas.microsoft.com/office/drawing/2014/main" id="{B737E693-1ED1-47EA-87A8-13B53CFEBB11}"/>
              </a:ext>
            </a:extLst>
          </p:cNvPr>
          <p:cNvSpPr>
            <a:spLocks noGrp="1"/>
          </p:cNvSpPr>
          <p:nvPr>
            <p:ph type="ftr" sz="quarter" idx="11"/>
          </p:nvPr>
        </p:nvSpPr>
        <p:spPr>
          <a:xfrm>
            <a:off x="9696400" y="6597384"/>
            <a:ext cx="1368152" cy="288000"/>
          </a:xfrm>
        </p:spPr>
        <p:txBody>
          <a:bodyPr/>
          <a:lstStyle/>
          <a:p>
            <a:r>
              <a:rPr lang="en-GB" dirty="0"/>
              <a:t>VHKD</a:t>
            </a:r>
          </a:p>
        </p:txBody>
      </p:sp>
      <p:sp>
        <p:nvSpPr>
          <p:cNvPr id="4" name="Slide Number Placeholder 3">
            <a:extLst>
              <a:ext uri="{FF2B5EF4-FFF2-40B4-BE49-F238E27FC236}">
                <a16:creationId xmlns="" xmlns:a16="http://schemas.microsoft.com/office/drawing/2014/main" id="{EC6815AC-C3C1-4844-A875-204023C1A408}"/>
              </a:ext>
            </a:extLst>
          </p:cNvPr>
          <p:cNvSpPr>
            <a:spLocks noGrp="1"/>
          </p:cNvSpPr>
          <p:nvPr>
            <p:ph type="sldNum" sz="quarter" idx="12"/>
          </p:nvPr>
        </p:nvSpPr>
        <p:spPr>
          <a:xfrm>
            <a:off x="11064552" y="6597384"/>
            <a:ext cx="792088" cy="288000"/>
          </a:xfrm>
        </p:spPr>
        <p:txBody>
          <a:bodyPr anchor="ctr">
            <a:normAutofit/>
          </a:bodyPr>
          <a:lstStyle/>
          <a:p>
            <a:pPr>
              <a:spcAft>
                <a:spcPts val="600"/>
              </a:spcAft>
            </a:pPr>
            <a:fld id="{A70E8B96-6C17-404C-B209-86071FBA2009}" type="slidenum">
              <a:rPr lang="en-GB" smtClean="0"/>
              <a:pPr>
                <a:spcAft>
                  <a:spcPts val="600"/>
                </a:spcAft>
              </a:pPr>
              <a:t>27</a:t>
            </a:fld>
            <a:endParaRPr lang="en-GB"/>
          </a:p>
        </p:txBody>
      </p:sp>
    </p:spTree>
    <p:extLst>
      <p:ext uri="{BB962C8B-B14F-4D97-AF65-F5344CB8AC3E}">
        <p14:creationId xmlns:p14="http://schemas.microsoft.com/office/powerpoint/2010/main" val="25021785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ED7ACF-B1AA-4352-B496-651E95E660C3}"/>
              </a:ext>
            </a:extLst>
          </p:cNvPr>
          <p:cNvSpPr>
            <a:spLocks noGrp="1"/>
          </p:cNvSpPr>
          <p:nvPr>
            <p:ph type="title"/>
          </p:nvPr>
        </p:nvSpPr>
        <p:spPr>
          <a:xfrm>
            <a:off x="335360" y="44624"/>
            <a:ext cx="11521280" cy="1080120"/>
          </a:xfrm>
        </p:spPr>
        <p:txBody>
          <a:bodyPr anchor="ctr">
            <a:normAutofit fontScale="90000"/>
          </a:bodyPr>
          <a:lstStyle/>
          <a:p>
            <a:pPr algn="ctr"/>
            <a:r>
              <a:rPr lang="en-US" dirty="0"/>
              <a:t> CÔNG CỤ THỰC HIỆN MỤC TIÊU: CHIẾN LƯỢC(</a:t>
            </a:r>
            <a:r>
              <a:rPr lang="en-US" dirty="0" err="1"/>
              <a:t>tiếp</a:t>
            </a:r>
            <a:r>
              <a:rPr lang="en-US" dirty="0"/>
              <a:t>)</a:t>
            </a:r>
          </a:p>
        </p:txBody>
      </p:sp>
      <p:sp>
        <p:nvSpPr>
          <p:cNvPr id="3" name="Content Placeholder 2">
            <a:extLst>
              <a:ext uri="{FF2B5EF4-FFF2-40B4-BE49-F238E27FC236}">
                <a16:creationId xmlns="" xmlns:a16="http://schemas.microsoft.com/office/drawing/2014/main" id="{3B04086E-665A-4A74-B580-15CB290CB4B2}"/>
              </a:ext>
            </a:extLst>
          </p:cNvPr>
          <p:cNvSpPr>
            <a:spLocks noGrp="1"/>
          </p:cNvSpPr>
          <p:nvPr>
            <p:ph sz="half" idx="1"/>
          </p:nvPr>
        </p:nvSpPr>
        <p:spPr>
          <a:xfrm>
            <a:off x="609600" y="1600201"/>
            <a:ext cx="5384800" cy="4525963"/>
          </a:xfrm>
        </p:spPr>
        <p:txBody>
          <a:bodyPr>
            <a:normAutofit/>
          </a:bodyPr>
          <a:lstStyle/>
          <a:p>
            <a:pPr>
              <a:lnSpc>
                <a:spcPct val="90000"/>
              </a:lnSpc>
            </a:pPr>
            <a:r>
              <a:rPr lang="en-US" sz="2400" dirty="0" err="1">
                <a:effectLst/>
              </a:rPr>
              <a:t>Chiến</a:t>
            </a:r>
            <a:r>
              <a:rPr lang="en-US" sz="2400" dirty="0">
                <a:effectLst/>
              </a:rPr>
              <a:t> </a:t>
            </a:r>
            <a:r>
              <a:rPr lang="en-US" sz="2400" dirty="0" err="1">
                <a:effectLst/>
              </a:rPr>
              <a:t>lược</a:t>
            </a:r>
            <a:r>
              <a:rPr lang="en-US" sz="2400" dirty="0">
                <a:effectLst/>
              </a:rPr>
              <a:t> </a:t>
            </a:r>
            <a:r>
              <a:rPr lang="en-US" sz="2400" dirty="0" err="1">
                <a:effectLst/>
              </a:rPr>
              <a:t>tác</a:t>
            </a:r>
            <a:r>
              <a:rPr lang="en-US" sz="2400" dirty="0">
                <a:effectLst/>
              </a:rPr>
              <a:t> </a:t>
            </a:r>
            <a:r>
              <a:rPr lang="en-US" sz="2400" dirty="0" err="1">
                <a:effectLst/>
              </a:rPr>
              <a:t>động</a:t>
            </a:r>
            <a:r>
              <a:rPr lang="en-US" sz="2400" dirty="0">
                <a:effectLst/>
              </a:rPr>
              <a:t> </a:t>
            </a:r>
            <a:r>
              <a:rPr lang="en-US" sz="2400" dirty="0" err="1">
                <a:effectLst/>
              </a:rPr>
              <a:t>đến</a:t>
            </a:r>
            <a:r>
              <a:rPr lang="en-US" sz="2400" dirty="0">
                <a:effectLst/>
              </a:rPr>
              <a:t> </a:t>
            </a:r>
            <a:r>
              <a:rPr lang="en-US" sz="2400" dirty="0" err="1">
                <a:effectLst/>
              </a:rPr>
              <a:t>các</a:t>
            </a:r>
            <a:r>
              <a:rPr lang="en-US" sz="2400" dirty="0">
                <a:effectLst/>
              </a:rPr>
              <a:t> </a:t>
            </a:r>
            <a:r>
              <a:rPr lang="en-US" sz="2400" dirty="0" err="1">
                <a:effectLst/>
              </a:rPr>
              <a:t>yếu</a:t>
            </a:r>
            <a:r>
              <a:rPr lang="en-US" sz="2400" dirty="0">
                <a:effectLst/>
              </a:rPr>
              <a:t> </a:t>
            </a:r>
            <a:r>
              <a:rPr lang="en-US" sz="2400" dirty="0" err="1">
                <a:effectLst/>
              </a:rPr>
              <a:t>tố</a:t>
            </a:r>
            <a:r>
              <a:rPr lang="en-US" sz="2400" dirty="0">
                <a:effectLst/>
              </a:rPr>
              <a:t> </a:t>
            </a:r>
            <a:r>
              <a:rPr lang="en-US" sz="2400" dirty="0" err="1">
                <a:effectLst/>
              </a:rPr>
              <a:t>của</a:t>
            </a:r>
            <a:r>
              <a:rPr lang="en-US" sz="2400" dirty="0">
                <a:effectLst/>
              </a:rPr>
              <a:t> </a:t>
            </a:r>
            <a:r>
              <a:rPr lang="en-US" sz="2400" dirty="0" err="1">
                <a:effectLst/>
              </a:rPr>
              <a:t>quá</a:t>
            </a:r>
            <a:r>
              <a:rPr lang="en-US" sz="2400" dirty="0">
                <a:effectLst/>
              </a:rPr>
              <a:t> </a:t>
            </a:r>
            <a:r>
              <a:rPr lang="en-US" sz="2400" dirty="0" err="1">
                <a:effectLst/>
              </a:rPr>
              <a:t>trình</a:t>
            </a:r>
            <a:r>
              <a:rPr lang="en-US" sz="2400" dirty="0">
                <a:effectLst/>
              </a:rPr>
              <a:t> </a:t>
            </a:r>
            <a:r>
              <a:rPr lang="en-US" sz="2400" dirty="0" err="1">
                <a:effectLst/>
              </a:rPr>
              <a:t>sản</a:t>
            </a:r>
            <a:r>
              <a:rPr lang="en-US" sz="2400" dirty="0">
                <a:effectLst/>
              </a:rPr>
              <a:t> </a:t>
            </a:r>
            <a:r>
              <a:rPr lang="en-US" sz="2400" dirty="0" err="1">
                <a:effectLst/>
              </a:rPr>
              <a:t>xuất</a:t>
            </a:r>
            <a:r>
              <a:rPr lang="en-US" sz="2400" dirty="0">
                <a:effectLst/>
              </a:rPr>
              <a:t> </a:t>
            </a:r>
            <a:r>
              <a:rPr lang="en-US" sz="2400" dirty="0" err="1">
                <a:effectLst/>
              </a:rPr>
              <a:t>kinh</a:t>
            </a:r>
            <a:r>
              <a:rPr lang="en-US" sz="2400" dirty="0">
                <a:effectLst/>
              </a:rPr>
              <a:t> </a:t>
            </a:r>
            <a:r>
              <a:rPr lang="en-US" sz="2400" dirty="0" err="1">
                <a:effectLst/>
              </a:rPr>
              <a:t>doanh</a:t>
            </a:r>
            <a:r>
              <a:rPr lang="en-US" sz="2400" dirty="0">
                <a:effectLst/>
              </a:rPr>
              <a:t>, </a:t>
            </a:r>
            <a:r>
              <a:rPr lang="en-US" sz="2400" dirty="0" err="1">
                <a:effectLst/>
              </a:rPr>
              <a:t>các</a:t>
            </a:r>
            <a:r>
              <a:rPr lang="en-US" sz="2400" dirty="0">
                <a:effectLst/>
              </a:rPr>
              <a:t> </a:t>
            </a:r>
            <a:r>
              <a:rPr lang="en-US" sz="2400" dirty="0" err="1">
                <a:effectLst/>
              </a:rPr>
              <a:t>hoạt</a:t>
            </a:r>
            <a:r>
              <a:rPr lang="en-US" sz="2400" dirty="0">
                <a:effectLst/>
              </a:rPr>
              <a:t> </a:t>
            </a:r>
            <a:r>
              <a:rPr lang="en-US" sz="2400" dirty="0" err="1">
                <a:effectLst/>
              </a:rPr>
              <a:t>động</a:t>
            </a:r>
            <a:r>
              <a:rPr lang="en-US" sz="2400" dirty="0">
                <a:effectLst/>
              </a:rPr>
              <a:t> </a:t>
            </a:r>
            <a:r>
              <a:rPr lang="en-US" sz="2400" dirty="0" err="1">
                <a:effectLst/>
              </a:rPr>
              <a:t>của</a:t>
            </a:r>
            <a:r>
              <a:rPr lang="en-US" sz="2400" dirty="0">
                <a:effectLst/>
              </a:rPr>
              <a:t> </a:t>
            </a:r>
            <a:r>
              <a:rPr lang="en-US" sz="2400" dirty="0" err="1">
                <a:effectLst/>
              </a:rPr>
              <a:t>doanh</a:t>
            </a:r>
            <a:r>
              <a:rPr lang="en-US" sz="2400" dirty="0">
                <a:effectLst/>
              </a:rPr>
              <a:t> </a:t>
            </a:r>
            <a:r>
              <a:rPr lang="en-US" sz="2400" dirty="0" err="1">
                <a:effectLst/>
              </a:rPr>
              <a:t>nghiệp</a:t>
            </a:r>
            <a:r>
              <a:rPr lang="en-US" sz="2400" dirty="0">
                <a:effectLst/>
              </a:rPr>
              <a:t>.</a:t>
            </a:r>
          </a:p>
          <a:p>
            <a:pPr>
              <a:lnSpc>
                <a:spcPct val="90000"/>
              </a:lnSpc>
            </a:pPr>
            <a:r>
              <a:rPr lang="en-US" sz="2400" dirty="0" err="1">
                <a:effectLst/>
              </a:rPr>
              <a:t>Các</a:t>
            </a:r>
            <a:r>
              <a:rPr lang="en-US" sz="2400" dirty="0">
                <a:effectLst/>
              </a:rPr>
              <a:t> </a:t>
            </a:r>
            <a:r>
              <a:rPr lang="en-US" sz="2400" dirty="0" err="1">
                <a:effectLst/>
              </a:rPr>
              <a:t>loại</a:t>
            </a:r>
            <a:r>
              <a:rPr lang="en-US" sz="2400" dirty="0">
                <a:effectLst/>
              </a:rPr>
              <a:t> </a:t>
            </a:r>
            <a:r>
              <a:rPr lang="en-US" sz="2400" dirty="0" err="1">
                <a:effectLst/>
              </a:rPr>
              <a:t>chiến</a:t>
            </a:r>
            <a:r>
              <a:rPr lang="en-US" sz="2400" dirty="0">
                <a:effectLst/>
              </a:rPr>
              <a:t> </a:t>
            </a:r>
            <a:r>
              <a:rPr lang="en-US" sz="2400" dirty="0" err="1">
                <a:effectLst/>
              </a:rPr>
              <a:t>lược</a:t>
            </a:r>
            <a:r>
              <a:rPr lang="en-US" sz="2400" dirty="0">
                <a:effectLst/>
              </a:rPr>
              <a:t> </a:t>
            </a:r>
            <a:r>
              <a:rPr lang="en-US" sz="2400" dirty="0" err="1">
                <a:effectLst/>
              </a:rPr>
              <a:t>của</a:t>
            </a:r>
            <a:r>
              <a:rPr lang="en-US" sz="2400" dirty="0">
                <a:effectLst/>
              </a:rPr>
              <a:t> </a:t>
            </a:r>
            <a:r>
              <a:rPr lang="en-US" sz="2400" dirty="0" err="1">
                <a:effectLst/>
              </a:rPr>
              <a:t>doanh</a:t>
            </a:r>
            <a:r>
              <a:rPr lang="en-US" sz="2400" dirty="0">
                <a:effectLst/>
              </a:rPr>
              <a:t> </a:t>
            </a:r>
            <a:r>
              <a:rPr lang="en-US" sz="2400" dirty="0" err="1">
                <a:effectLst/>
              </a:rPr>
              <a:t>nghiệp</a:t>
            </a:r>
            <a:r>
              <a:rPr lang="en-US" sz="2400" dirty="0">
                <a:effectLst/>
              </a:rPr>
              <a:t>:</a:t>
            </a:r>
          </a:p>
          <a:p>
            <a:pPr lvl="2">
              <a:lnSpc>
                <a:spcPct val="90000"/>
              </a:lnSpc>
              <a:buFont typeface="Courier New" panose="02070309020205020404" pitchFamily="49" charset="0"/>
              <a:buChar char="o"/>
            </a:pPr>
            <a:r>
              <a:rPr lang="en-US" sz="2400" dirty="0" err="1">
                <a:solidFill>
                  <a:schemeClr val="bg2">
                    <a:lumMod val="10000"/>
                  </a:schemeClr>
                </a:solidFill>
                <a:effectLst/>
              </a:rPr>
              <a:t>Chiếc</a:t>
            </a:r>
            <a:r>
              <a:rPr lang="en-US" sz="2400" dirty="0">
                <a:solidFill>
                  <a:schemeClr val="bg2">
                    <a:lumMod val="10000"/>
                  </a:schemeClr>
                </a:solidFill>
                <a:effectLst/>
              </a:rPr>
              <a:t> </a:t>
            </a:r>
            <a:r>
              <a:rPr lang="en-US" sz="2400" dirty="0" err="1">
                <a:solidFill>
                  <a:schemeClr val="bg2">
                    <a:lumMod val="10000"/>
                  </a:schemeClr>
                </a:solidFill>
                <a:effectLst/>
              </a:rPr>
              <a:t>lược</a:t>
            </a:r>
            <a:r>
              <a:rPr lang="en-US" sz="2400" dirty="0">
                <a:solidFill>
                  <a:schemeClr val="bg2">
                    <a:lumMod val="10000"/>
                  </a:schemeClr>
                </a:solidFill>
                <a:effectLst/>
              </a:rPr>
              <a:t> </a:t>
            </a:r>
            <a:r>
              <a:rPr lang="en-US" sz="2400" dirty="0" err="1">
                <a:solidFill>
                  <a:schemeClr val="bg2">
                    <a:lumMod val="10000"/>
                  </a:schemeClr>
                </a:solidFill>
                <a:effectLst/>
              </a:rPr>
              <a:t>công</a:t>
            </a:r>
            <a:r>
              <a:rPr lang="en-US" sz="2400" dirty="0">
                <a:solidFill>
                  <a:schemeClr val="bg2">
                    <a:lumMod val="10000"/>
                  </a:schemeClr>
                </a:solidFill>
                <a:effectLst/>
              </a:rPr>
              <a:t> </a:t>
            </a:r>
            <a:r>
              <a:rPr lang="en-US" sz="2400" dirty="0" err="1">
                <a:solidFill>
                  <a:schemeClr val="bg2">
                    <a:lumMod val="10000"/>
                  </a:schemeClr>
                </a:solidFill>
                <a:effectLst/>
              </a:rPr>
              <a:t>nghệ</a:t>
            </a:r>
            <a:r>
              <a:rPr lang="en-US" sz="2400" dirty="0">
                <a:solidFill>
                  <a:schemeClr val="bg2">
                    <a:lumMod val="10000"/>
                  </a:schemeClr>
                </a:solidFill>
                <a:effectLst/>
              </a:rPr>
              <a:t>, </a:t>
            </a:r>
            <a:r>
              <a:rPr lang="en-US" sz="2400" dirty="0" err="1">
                <a:solidFill>
                  <a:schemeClr val="bg2">
                    <a:lumMod val="10000"/>
                  </a:schemeClr>
                </a:solidFill>
                <a:effectLst/>
              </a:rPr>
              <a:t>sản</a:t>
            </a:r>
            <a:r>
              <a:rPr lang="en-US" sz="2400" dirty="0">
                <a:solidFill>
                  <a:schemeClr val="bg2">
                    <a:lumMod val="10000"/>
                  </a:schemeClr>
                </a:solidFill>
                <a:effectLst/>
              </a:rPr>
              <a:t> </a:t>
            </a:r>
            <a:r>
              <a:rPr lang="en-US" sz="2400" dirty="0" err="1">
                <a:solidFill>
                  <a:schemeClr val="bg2">
                    <a:lumMod val="10000"/>
                  </a:schemeClr>
                </a:solidFill>
                <a:effectLst/>
              </a:rPr>
              <a:t>xuất</a:t>
            </a:r>
            <a:endParaRPr lang="en-US" sz="2400" dirty="0">
              <a:solidFill>
                <a:schemeClr val="bg2">
                  <a:lumMod val="10000"/>
                </a:schemeClr>
              </a:solidFill>
              <a:effectLst/>
            </a:endParaRPr>
          </a:p>
          <a:p>
            <a:pPr lvl="2">
              <a:lnSpc>
                <a:spcPct val="90000"/>
              </a:lnSpc>
              <a:buFont typeface="Courier New" panose="02070309020205020404" pitchFamily="49" charset="0"/>
              <a:buChar char="o"/>
            </a:pPr>
            <a:r>
              <a:rPr lang="en-US" sz="2400" dirty="0" err="1">
                <a:solidFill>
                  <a:schemeClr val="bg2">
                    <a:lumMod val="10000"/>
                  </a:schemeClr>
                </a:solidFill>
                <a:effectLst/>
              </a:rPr>
              <a:t>Chiến</a:t>
            </a:r>
            <a:r>
              <a:rPr lang="en-US" sz="2400" dirty="0">
                <a:solidFill>
                  <a:schemeClr val="bg2">
                    <a:lumMod val="10000"/>
                  </a:schemeClr>
                </a:solidFill>
                <a:effectLst/>
              </a:rPr>
              <a:t> </a:t>
            </a:r>
            <a:r>
              <a:rPr lang="en-US" sz="2400" dirty="0" err="1">
                <a:solidFill>
                  <a:schemeClr val="bg2">
                    <a:lumMod val="10000"/>
                  </a:schemeClr>
                </a:solidFill>
                <a:effectLst/>
              </a:rPr>
              <a:t>lược</a:t>
            </a:r>
            <a:r>
              <a:rPr lang="en-US" sz="2400" dirty="0">
                <a:solidFill>
                  <a:schemeClr val="bg2">
                    <a:lumMod val="10000"/>
                  </a:schemeClr>
                </a:solidFill>
                <a:effectLst/>
              </a:rPr>
              <a:t> </a:t>
            </a:r>
            <a:r>
              <a:rPr lang="en-US" sz="2400" dirty="0" err="1">
                <a:solidFill>
                  <a:schemeClr val="bg2">
                    <a:lumMod val="10000"/>
                  </a:schemeClr>
                </a:solidFill>
                <a:effectLst/>
              </a:rPr>
              <a:t>tổ</a:t>
            </a:r>
            <a:r>
              <a:rPr lang="en-US" sz="2400" dirty="0">
                <a:solidFill>
                  <a:schemeClr val="bg2">
                    <a:lumMod val="10000"/>
                  </a:schemeClr>
                </a:solidFill>
                <a:effectLst/>
              </a:rPr>
              <a:t> </a:t>
            </a:r>
            <a:r>
              <a:rPr lang="en-US" sz="2400" dirty="0" err="1">
                <a:solidFill>
                  <a:schemeClr val="bg2">
                    <a:lumMod val="10000"/>
                  </a:schemeClr>
                </a:solidFill>
                <a:effectLst/>
              </a:rPr>
              <a:t>chức</a:t>
            </a:r>
            <a:r>
              <a:rPr lang="en-US" sz="2400" dirty="0">
                <a:solidFill>
                  <a:schemeClr val="bg2">
                    <a:lumMod val="10000"/>
                  </a:schemeClr>
                </a:solidFill>
                <a:effectLst/>
              </a:rPr>
              <a:t> </a:t>
            </a:r>
            <a:r>
              <a:rPr lang="en-US" sz="2400" dirty="0" err="1">
                <a:solidFill>
                  <a:schemeClr val="bg2">
                    <a:lumMod val="10000"/>
                  </a:schemeClr>
                </a:solidFill>
                <a:effectLst/>
              </a:rPr>
              <a:t>nhân</a:t>
            </a:r>
            <a:r>
              <a:rPr lang="en-US" sz="2400" dirty="0">
                <a:solidFill>
                  <a:schemeClr val="bg2">
                    <a:lumMod val="10000"/>
                  </a:schemeClr>
                </a:solidFill>
                <a:effectLst/>
              </a:rPr>
              <a:t> </a:t>
            </a:r>
            <a:r>
              <a:rPr lang="en-US" sz="2400" dirty="0" err="1">
                <a:solidFill>
                  <a:schemeClr val="bg2">
                    <a:lumMod val="10000"/>
                  </a:schemeClr>
                </a:solidFill>
                <a:effectLst/>
              </a:rPr>
              <a:t>sự</a:t>
            </a:r>
            <a:endParaRPr lang="en-US" sz="2400" dirty="0">
              <a:solidFill>
                <a:schemeClr val="bg2">
                  <a:lumMod val="10000"/>
                </a:schemeClr>
              </a:solidFill>
              <a:effectLst/>
            </a:endParaRPr>
          </a:p>
          <a:p>
            <a:pPr lvl="2">
              <a:lnSpc>
                <a:spcPct val="90000"/>
              </a:lnSpc>
              <a:buFont typeface="Courier New" panose="02070309020205020404" pitchFamily="49" charset="0"/>
              <a:buChar char="o"/>
            </a:pPr>
            <a:r>
              <a:rPr lang="en-US" sz="2400" dirty="0" err="1">
                <a:solidFill>
                  <a:schemeClr val="bg2">
                    <a:lumMod val="10000"/>
                  </a:schemeClr>
                </a:solidFill>
                <a:effectLst/>
              </a:rPr>
              <a:t>Chiến</a:t>
            </a:r>
            <a:r>
              <a:rPr lang="en-US" sz="2400" dirty="0">
                <a:solidFill>
                  <a:schemeClr val="bg2">
                    <a:lumMod val="10000"/>
                  </a:schemeClr>
                </a:solidFill>
                <a:effectLst/>
              </a:rPr>
              <a:t> </a:t>
            </a:r>
            <a:r>
              <a:rPr lang="en-US" sz="2400" dirty="0" err="1">
                <a:solidFill>
                  <a:schemeClr val="bg2">
                    <a:lumMod val="10000"/>
                  </a:schemeClr>
                </a:solidFill>
                <a:effectLst/>
              </a:rPr>
              <a:t>lược</a:t>
            </a:r>
            <a:r>
              <a:rPr lang="en-US" sz="2400" dirty="0">
                <a:solidFill>
                  <a:schemeClr val="bg2">
                    <a:lumMod val="10000"/>
                  </a:schemeClr>
                </a:solidFill>
                <a:effectLst/>
              </a:rPr>
              <a:t> </a:t>
            </a:r>
            <a:r>
              <a:rPr lang="en-US" sz="2400" dirty="0" err="1">
                <a:solidFill>
                  <a:schemeClr val="bg2">
                    <a:lumMod val="10000"/>
                  </a:schemeClr>
                </a:solidFill>
                <a:effectLst/>
              </a:rPr>
              <a:t>tài</a:t>
            </a:r>
            <a:r>
              <a:rPr lang="en-US" sz="2400" dirty="0">
                <a:solidFill>
                  <a:schemeClr val="bg2">
                    <a:lumMod val="10000"/>
                  </a:schemeClr>
                </a:solidFill>
                <a:effectLst/>
              </a:rPr>
              <a:t> </a:t>
            </a:r>
            <a:r>
              <a:rPr lang="en-US" sz="2400" dirty="0" err="1">
                <a:solidFill>
                  <a:schemeClr val="bg2">
                    <a:lumMod val="10000"/>
                  </a:schemeClr>
                </a:solidFill>
                <a:effectLst/>
              </a:rPr>
              <a:t>chính</a:t>
            </a:r>
            <a:endParaRPr lang="en-US" sz="2400" dirty="0">
              <a:solidFill>
                <a:schemeClr val="bg2">
                  <a:lumMod val="10000"/>
                </a:schemeClr>
              </a:solidFill>
              <a:effectLst/>
            </a:endParaRPr>
          </a:p>
          <a:p>
            <a:pPr lvl="2">
              <a:lnSpc>
                <a:spcPct val="90000"/>
              </a:lnSpc>
              <a:buFont typeface="Courier New" panose="02070309020205020404" pitchFamily="49" charset="0"/>
              <a:buChar char="o"/>
            </a:pPr>
            <a:r>
              <a:rPr lang="en-US" sz="2400" dirty="0" err="1">
                <a:solidFill>
                  <a:schemeClr val="bg2">
                    <a:lumMod val="10000"/>
                  </a:schemeClr>
                </a:solidFill>
                <a:effectLst/>
              </a:rPr>
              <a:t>Chiến</a:t>
            </a:r>
            <a:r>
              <a:rPr lang="en-US" sz="2400" dirty="0">
                <a:solidFill>
                  <a:schemeClr val="bg2">
                    <a:lumMod val="10000"/>
                  </a:schemeClr>
                </a:solidFill>
                <a:effectLst/>
              </a:rPr>
              <a:t> </a:t>
            </a:r>
            <a:r>
              <a:rPr lang="en-US" sz="2400" dirty="0" err="1">
                <a:solidFill>
                  <a:schemeClr val="bg2">
                    <a:lumMod val="10000"/>
                  </a:schemeClr>
                </a:solidFill>
                <a:effectLst/>
              </a:rPr>
              <a:t>lược</a:t>
            </a:r>
            <a:r>
              <a:rPr lang="en-US" sz="2400" dirty="0">
                <a:solidFill>
                  <a:schemeClr val="bg2">
                    <a:lumMod val="10000"/>
                  </a:schemeClr>
                </a:solidFill>
                <a:effectLst/>
              </a:rPr>
              <a:t> marketing</a:t>
            </a:r>
          </a:p>
          <a:p>
            <a:pPr lvl="2">
              <a:lnSpc>
                <a:spcPct val="90000"/>
              </a:lnSpc>
              <a:buFont typeface="Courier New" panose="02070309020205020404" pitchFamily="49" charset="0"/>
              <a:buChar char="o"/>
            </a:pPr>
            <a:r>
              <a:rPr lang="en-US" sz="2400" dirty="0">
                <a:solidFill>
                  <a:schemeClr val="bg2">
                    <a:lumMod val="10000"/>
                  </a:schemeClr>
                </a:solidFill>
                <a:effectLst/>
              </a:rPr>
              <a:t>…</a:t>
            </a:r>
          </a:p>
          <a:p>
            <a:pPr>
              <a:lnSpc>
                <a:spcPct val="90000"/>
              </a:lnSpc>
            </a:pPr>
            <a:endParaRPr lang="en-US" sz="2400" dirty="0">
              <a:effectLst/>
            </a:endParaRPr>
          </a:p>
        </p:txBody>
      </p:sp>
      <p:pic>
        <p:nvPicPr>
          <p:cNvPr id="5" name="Picture 4" descr="Text&#10;&#10;Description automatically generated">
            <a:extLst>
              <a:ext uri="{FF2B5EF4-FFF2-40B4-BE49-F238E27FC236}">
                <a16:creationId xmlns="" xmlns:a16="http://schemas.microsoft.com/office/drawing/2014/main" id="{48848AAD-8C2B-4412-9867-470EB724AC76}"/>
              </a:ext>
            </a:extLst>
          </p:cNvPr>
          <p:cNvPicPr>
            <a:picLocks noChangeAspect="1"/>
          </p:cNvPicPr>
          <p:nvPr/>
        </p:nvPicPr>
        <p:blipFill>
          <a:blip r:embed="rId3"/>
          <a:stretch>
            <a:fillRect/>
          </a:stretch>
        </p:blipFill>
        <p:spPr>
          <a:xfrm>
            <a:off x="6197600" y="2066005"/>
            <a:ext cx="5384800" cy="3594354"/>
          </a:xfrm>
          <a:prstGeom prst="rect">
            <a:avLst/>
          </a:prstGeom>
          <a:noFill/>
        </p:spPr>
      </p:pic>
      <p:sp>
        <p:nvSpPr>
          <p:cNvPr id="13" name="Footer Placeholder 5">
            <a:extLst>
              <a:ext uri="{FF2B5EF4-FFF2-40B4-BE49-F238E27FC236}">
                <a16:creationId xmlns="" xmlns:a16="http://schemas.microsoft.com/office/drawing/2014/main" id="{F82DCD6D-EC79-4A36-9BAE-AF71023A810E}"/>
              </a:ext>
            </a:extLst>
          </p:cNvPr>
          <p:cNvSpPr>
            <a:spLocks noGrp="1"/>
          </p:cNvSpPr>
          <p:nvPr>
            <p:ph type="ftr" sz="quarter" idx="11"/>
          </p:nvPr>
        </p:nvSpPr>
        <p:spPr>
          <a:xfrm>
            <a:off x="9696400" y="6597384"/>
            <a:ext cx="1368152" cy="288000"/>
          </a:xfrm>
        </p:spPr>
        <p:txBody>
          <a:bodyPr/>
          <a:lstStyle/>
          <a:p>
            <a:r>
              <a:rPr lang="en-GB" dirty="0"/>
              <a:t>VHKD</a:t>
            </a:r>
          </a:p>
        </p:txBody>
      </p:sp>
      <p:sp>
        <p:nvSpPr>
          <p:cNvPr id="4" name="Slide Number Placeholder 3">
            <a:extLst>
              <a:ext uri="{FF2B5EF4-FFF2-40B4-BE49-F238E27FC236}">
                <a16:creationId xmlns="" xmlns:a16="http://schemas.microsoft.com/office/drawing/2014/main" id="{DAC792AB-E568-4A2F-93CF-029CD8BC1CEA}"/>
              </a:ext>
            </a:extLst>
          </p:cNvPr>
          <p:cNvSpPr>
            <a:spLocks noGrp="1"/>
          </p:cNvSpPr>
          <p:nvPr>
            <p:ph type="sldNum" sz="quarter" idx="12"/>
          </p:nvPr>
        </p:nvSpPr>
        <p:spPr>
          <a:xfrm>
            <a:off x="11064552" y="6597384"/>
            <a:ext cx="792088" cy="288000"/>
          </a:xfrm>
        </p:spPr>
        <p:txBody>
          <a:bodyPr anchor="ctr">
            <a:normAutofit/>
          </a:bodyPr>
          <a:lstStyle/>
          <a:p>
            <a:pPr>
              <a:spcAft>
                <a:spcPts val="600"/>
              </a:spcAft>
            </a:pPr>
            <a:fld id="{A70E8B96-6C17-404C-B209-86071FBA2009}" type="slidenum">
              <a:rPr lang="en-GB" smtClean="0"/>
              <a:pPr>
                <a:spcAft>
                  <a:spcPts val="600"/>
                </a:spcAft>
              </a:pPr>
              <a:t>28</a:t>
            </a:fld>
            <a:endParaRPr lang="en-GB"/>
          </a:p>
        </p:txBody>
      </p:sp>
    </p:spTree>
    <p:extLst>
      <p:ext uri="{BB962C8B-B14F-4D97-AF65-F5344CB8AC3E}">
        <p14:creationId xmlns:p14="http://schemas.microsoft.com/office/powerpoint/2010/main" val="915407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DCE507-96FE-4B37-A421-FD2B228446A0}"/>
              </a:ext>
            </a:extLst>
          </p:cNvPr>
          <p:cNvSpPr>
            <a:spLocks noGrp="1"/>
          </p:cNvSpPr>
          <p:nvPr>
            <p:ph type="title"/>
          </p:nvPr>
        </p:nvSpPr>
        <p:spPr>
          <a:xfrm>
            <a:off x="335360" y="44624"/>
            <a:ext cx="11521280" cy="1080120"/>
          </a:xfrm>
        </p:spPr>
        <p:txBody>
          <a:bodyPr anchor="ctr">
            <a:normAutofit/>
          </a:bodyPr>
          <a:lstStyle/>
          <a:p>
            <a:pPr algn="ctr"/>
            <a:r>
              <a:rPr lang="en-US" dirty="0"/>
              <a:t>CHIẾN LƯỢC CẠNH TRANH</a:t>
            </a:r>
          </a:p>
        </p:txBody>
      </p:sp>
      <p:sp>
        <p:nvSpPr>
          <p:cNvPr id="4" name="Slide Number Placeholder 3">
            <a:extLst>
              <a:ext uri="{FF2B5EF4-FFF2-40B4-BE49-F238E27FC236}">
                <a16:creationId xmlns="" xmlns:a16="http://schemas.microsoft.com/office/drawing/2014/main" id="{DA182BD2-0371-438C-A295-43D1034B4E1F}"/>
              </a:ext>
            </a:extLst>
          </p:cNvPr>
          <p:cNvSpPr>
            <a:spLocks noGrp="1"/>
          </p:cNvSpPr>
          <p:nvPr>
            <p:ph type="sldNum" sz="quarter" idx="4"/>
          </p:nvPr>
        </p:nvSpPr>
        <p:spPr>
          <a:xfrm>
            <a:off x="11064552" y="6597384"/>
            <a:ext cx="792088" cy="288000"/>
          </a:xfrm>
        </p:spPr>
        <p:txBody>
          <a:bodyPr anchor="ctr">
            <a:normAutofit/>
          </a:bodyPr>
          <a:lstStyle/>
          <a:p>
            <a:pPr>
              <a:spcAft>
                <a:spcPts val="600"/>
              </a:spcAft>
            </a:pPr>
            <a:fld id="{A70E8B96-6C17-404C-B209-86071FBA2009}" type="slidenum">
              <a:rPr lang="en-GB" smtClean="0"/>
              <a:pPr>
                <a:spcAft>
                  <a:spcPts val="600"/>
                </a:spcAft>
              </a:pPr>
              <a:t>29</a:t>
            </a:fld>
            <a:endParaRPr lang="en-GB"/>
          </a:p>
        </p:txBody>
      </p:sp>
      <p:sp>
        <p:nvSpPr>
          <p:cNvPr id="14" name="Footer Placeholder 5">
            <a:extLst>
              <a:ext uri="{FF2B5EF4-FFF2-40B4-BE49-F238E27FC236}">
                <a16:creationId xmlns="" xmlns:a16="http://schemas.microsoft.com/office/drawing/2014/main" id="{5284F0FE-261F-4F6D-A693-4C8B3E701933}"/>
              </a:ext>
            </a:extLst>
          </p:cNvPr>
          <p:cNvSpPr>
            <a:spLocks noGrp="1"/>
          </p:cNvSpPr>
          <p:nvPr>
            <p:ph type="ftr" sz="quarter" idx="3"/>
          </p:nvPr>
        </p:nvSpPr>
        <p:spPr>
          <a:xfrm>
            <a:off x="9696400" y="6597384"/>
            <a:ext cx="1368152" cy="288000"/>
          </a:xfrm>
        </p:spPr>
        <p:txBody>
          <a:bodyPr/>
          <a:lstStyle/>
          <a:p>
            <a:r>
              <a:rPr lang="en-GB" dirty="0"/>
              <a:t>VHKD</a:t>
            </a:r>
          </a:p>
        </p:txBody>
      </p:sp>
      <p:graphicFrame>
        <p:nvGraphicFramePr>
          <p:cNvPr id="8" name="Content Placeholder 2">
            <a:extLst>
              <a:ext uri="{FF2B5EF4-FFF2-40B4-BE49-F238E27FC236}">
                <a16:creationId xmlns="" xmlns:a16="http://schemas.microsoft.com/office/drawing/2014/main" id="{E2245470-9A04-47DD-90BD-1CD6BD3390E3}"/>
              </a:ext>
            </a:extLst>
          </p:cNvPr>
          <p:cNvGraphicFramePr>
            <a:graphicFrameLocks noGrp="1"/>
          </p:cNvGraphicFramePr>
          <p:nvPr>
            <p:ph idx="1"/>
          </p:nvPr>
        </p:nvGraphicFramePr>
        <p:xfrm>
          <a:off x="347615" y="1196752"/>
          <a:ext cx="11521280" cy="5112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4192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A32352-41BE-4424-A500-319202F7F01F}"/>
              </a:ext>
            </a:extLst>
          </p:cNvPr>
          <p:cNvSpPr>
            <a:spLocks noGrp="1"/>
          </p:cNvSpPr>
          <p:nvPr>
            <p:ph type="title"/>
          </p:nvPr>
        </p:nvSpPr>
        <p:spPr/>
        <p:txBody>
          <a:bodyPr/>
          <a:lstStyle/>
          <a:p>
            <a:pPr algn="ctr"/>
            <a:r>
              <a:rPr lang="en-US" dirty="0"/>
              <a:t>NỘI DUNG</a:t>
            </a:r>
          </a:p>
        </p:txBody>
      </p:sp>
      <p:graphicFrame>
        <p:nvGraphicFramePr>
          <p:cNvPr id="6" name="Content Placeholder 5">
            <a:extLst>
              <a:ext uri="{FF2B5EF4-FFF2-40B4-BE49-F238E27FC236}">
                <a16:creationId xmlns="" xmlns:a16="http://schemas.microsoft.com/office/drawing/2014/main" id="{6BA643AD-6028-42F0-AB45-F35005DEBBA7}"/>
              </a:ext>
            </a:extLst>
          </p:cNvPr>
          <p:cNvGraphicFramePr>
            <a:graphicFrameLocks noGrp="1"/>
          </p:cNvGraphicFramePr>
          <p:nvPr>
            <p:ph idx="1"/>
            <p:extLst>
              <p:ext uri="{D42A27DB-BD31-4B8C-83A1-F6EECF244321}">
                <p14:modId xmlns:p14="http://schemas.microsoft.com/office/powerpoint/2010/main" val="2033575716"/>
              </p:ext>
            </p:extLst>
          </p:nvPr>
        </p:nvGraphicFramePr>
        <p:xfrm>
          <a:off x="347615" y="1196752"/>
          <a:ext cx="11521280" cy="5112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 xmlns:a16="http://schemas.microsoft.com/office/drawing/2014/main" id="{46056B5A-E3C2-44A2-BB11-99C2172DFDA1}"/>
              </a:ext>
            </a:extLst>
          </p:cNvPr>
          <p:cNvSpPr>
            <a:spLocks noGrp="1"/>
          </p:cNvSpPr>
          <p:nvPr>
            <p:ph type="sldNum" sz="quarter" idx="4"/>
          </p:nvPr>
        </p:nvSpPr>
        <p:spPr/>
        <p:txBody>
          <a:bodyPr/>
          <a:lstStyle/>
          <a:p>
            <a:fld id="{A70E8B96-6C17-404C-B209-86071FBA2009}" type="slidenum">
              <a:rPr lang="en-GB" smtClean="0"/>
              <a:pPr/>
              <a:t>3</a:t>
            </a:fld>
            <a:endParaRPr lang="en-GB"/>
          </a:p>
        </p:txBody>
      </p:sp>
      <p:sp>
        <p:nvSpPr>
          <p:cNvPr id="5" name="Footer Placeholder 4">
            <a:extLst>
              <a:ext uri="{FF2B5EF4-FFF2-40B4-BE49-F238E27FC236}">
                <a16:creationId xmlns="" xmlns:a16="http://schemas.microsoft.com/office/drawing/2014/main" id="{AC718AC9-F7B8-405E-A959-2B3EF19383D1}"/>
              </a:ext>
            </a:extLst>
          </p:cNvPr>
          <p:cNvSpPr>
            <a:spLocks noGrp="1"/>
          </p:cNvSpPr>
          <p:nvPr>
            <p:ph type="ftr" sz="quarter" idx="3"/>
          </p:nvPr>
        </p:nvSpPr>
        <p:spPr/>
        <p:txBody>
          <a:bodyPr/>
          <a:lstStyle/>
          <a:p>
            <a:r>
              <a:rPr lang="en-GB"/>
              <a:t>SEM- HUST</a:t>
            </a:r>
          </a:p>
        </p:txBody>
      </p:sp>
    </p:spTree>
    <p:extLst>
      <p:ext uri="{BB962C8B-B14F-4D97-AF65-F5344CB8AC3E}">
        <p14:creationId xmlns:p14="http://schemas.microsoft.com/office/powerpoint/2010/main" val="3397946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57D712-8954-4D44-8ED9-F5C7CFE16D01}"/>
              </a:ext>
            </a:extLst>
          </p:cNvPr>
          <p:cNvSpPr>
            <a:spLocks noGrp="1"/>
          </p:cNvSpPr>
          <p:nvPr>
            <p:ph type="ctrTitle"/>
          </p:nvPr>
        </p:nvSpPr>
        <p:spPr/>
        <p:txBody>
          <a:bodyPr/>
          <a:lstStyle/>
          <a:p>
            <a:r>
              <a:rPr lang="en-US" dirty="0"/>
              <a:t>NỘI DUNG CỦA TRIẾT LÝ KINH DOANH: </a:t>
            </a:r>
            <a:br>
              <a:rPr lang="en-US" dirty="0"/>
            </a:br>
            <a:r>
              <a:rPr lang="en-US" dirty="0"/>
              <a:t>HỆ THỐNG CÁC GIÁ TRỊ</a:t>
            </a:r>
          </a:p>
        </p:txBody>
      </p:sp>
    </p:spTree>
    <p:extLst>
      <p:ext uri="{BB962C8B-B14F-4D97-AF65-F5344CB8AC3E}">
        <p14:creationId xmlns:p14="http://schemas.microsoft.com/office/powerpoint/2010/main" val="2910661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9A5C66-F9B3-4DCC-9DA6-D5B03916B509}"/>
              </a:ext>
            </a:extLst>
          </p:cNvPr>
          <p:cNvSpPr>
            <a:spLocks noGrp="1"/>
          </p:cNvSpPr>
          <p:nvPr>
            <p:ph type="title"/>
          </p:nvPr>
        </p:nvSpPr>
        <p:spPr/>
        <p:txBody>
          <a:bodyPr/>
          <a:lstStyle/>
          <a:p>
            <a:pPr algn="ctr"/>
            <a:r>
              <a:rPr lang="en-US" dirty="0"/>
              <a:t>KHÁI NIỆM </a:t>
            </a:r>
          </a:p>
        </p:txBody>
      </p:sp>
      <p:sp>
        <p:nvSpPr>
          <p:cNvPr id="3" name="Content Placeholder 2">
            <a:extLst>
              <a:ext uri="{FF2B5EF4-FFF2-40B4-BE49-F238E27FC236}">
                <a16:creationId xmlns="" xmlns:a16="http://schemas.microsoft.com/office/drawing/2014/main" id="{B087AF9E-42CD-44EC-AB17-025C88E475DA}"/>
              </a:ext>
            </a:extLst>
          </p:cNvPr>
          <p:cNvSpPr>
            <a:spLocks noGrp="1"/>
          </p:cNvSpPr>
          <p:nvPr>
            <p:ph idx="1"/>
          </p:nvPr>
        </p:nvSpPr>
        <p:spPr/>
        <p:txBody>
          <a:bodyPr>
            <a:normAutofit lnSpcReduction="10000"/>
          </a:bodyPr>
          <a:lstStyle/>
          <a:p>
            <a:pPr>
              <a:lnSpc>
                <a:spcPct val="150000"/>
              </a:lnSpc>
              <a:buFont typeface="Arial" panose="020B0604020202020204" pitchFamily="34" charset="0"/>
              <a:buChar char="•"/>
            </a:pPr>
            <a:r>
              <a:rPr lang="vi-VN" sz="2800" dirty="0">
                <a:effectLst/>
                <a:latin typeface="+mn-lt"/>
              </a:rPr>
              <a:t>Giá trị của một doanh nghiệp là những niềm tin căn bản của những người làm việc trong doanh nghiệp. </a:t>
            </a:r>
            <a:endParaRPr lang="en-US" sz="2800" dirty="0">
              <a:effectLst/>
              <a:latin typeface="+mn-lt"/>
            </a:endParaRPr>
          </a:p>
          <a:p>
            <a:pPr>
              <a:lnSpc>
                <a:spcPct val="150000"/>
              </a:lnSpc>
              <a:buFont typeface="Arial" panose="020B0604020202020204" pitchFamily="34" charset="0"/>
              <a:buChar char="•"/>
            </a:pPr>
            <a:r>
              <a:rPr lang="vi-VN" sz="2800" dirty="0">
                <a:effectLst/>
                <a:latin typeface="+mn-lt"/>
              </a:rPr>
              <a:t>Hệ thống các giá trị của doanh nghiệp xác định thái độ của doanh nghiệp với những đối tượng hữu quan như: người sở hữu, những nhà quản trị, đội ngũ những người lao động, khách hàng và các đối tượng khác có liên quan đến hoạt động của doanh nghiệp.</a:t>
            </a:r>
            <a:endParaRPr lang="en-US" sz="2800" dirty="0">
              <a:effectLst/>
              <a:latin typeface="+mn-lt"/>
            </a:endParaRPr>
          </a:p>
          <a:p>
            <a:pPr>
              <a:lnSpc>
                <a:spcPct val="150000"/>
              </a:lnSpc>
              <a:buFont typeface="Arial" panose="020B0604020202020204" pitchFamily="34" charset="0"/>
              <a:buChar char="•"/>
            </a:pPr>
            <a:r>
              <a:rPr lang="vi-VN" sz="2800" dirty="0">
                <a:effectLst/>
                <a:latin typeface="+mn-lt"/>
              </a:rPr>
              <a:t>Các thành viên trong doanh nghiệp dù là lãnh đạo hay người lao động đều có nghĩa vụ thực hiện các giá trị đã được xây dựng</a:t>
            </a:r>
            <a:r>
              <a:rPr lang="en-US" sz="2800" dirty="0">
                <a:effectLst/>
                <a:latin typeface="+mn-lt"/>
              </a:rPr>
              <a:t>.</a:t>
            </a:r>
          </a:p>
        </p:txBody>
      </p:sp>
      <p:sp>
        <p:nvSpPr>
          <p:cNvPr id="4" name="Slide Number Placeholder 3">
            <a:extLst>
              <a:ext uri="{FF2B5EF4-FFF2-40B4-BE49-F238E27FC236}">
                <a16:creationId xmlns="" xmlns:a16="http://schemas.microsoft.com/office/drawing/2014/main" id="{5C5B864F-5300-4C39-A5D0-942295D440C1}"/>
              </a:ext>
            </a:extLst>
          </p:cNvPr>
          <p:cNvSpPr>
            <a:spLocks noGrp="1"/>
          </p:cNvSpPr>
          <p:nvPr>
            <p:ph type="sldNum" sz="quarter" idx="4"/>
          </p:nvPr>
        </p:nvSpPr>
        <p:spPr/>
        <p:txBody>
          <a:bodyPr/>
          <a:lstStyle/>
          <a:p>
            <a:fld id="{A70E8B96-6C17-404C-B209-86071FBA2009}" type="slidenum">
              <a:rPr lang="en-GB" smtClean="0"/>
              <a:pPr/>
              <a:t>31</a:t>
            </a:fld>
            <a:endParaRPr lang="en-GB"/>
          </a:p>
        </p:txBody>
      </p:sp>
      <p:sp>
        <p:nvSpPr>
          <p:cNvPr id="6" name="Footer Placeholder 5">
            <a:extLst>
              <a:ext uri="{FF2B5EF4-FFF2-40B4-BE49-F238E27FC236}">
                <a16:creationId xmlns="" xmlns:a16="http://schemas.microsoft.com/office/drawing/2014/main" id="{89106514-FD56-4A36-8177-F145C18D0421}"/>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17286586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BCB239-3CDB-482A-97B2-3CA05ABCFCE6}"/>
              </a:ext>
            </a:extLst>
          </p:cNvPr>
          <p:cNvSpPr>
            <a:spLocks noGrp="1"/>
          </p:cNvSpPr>
          <p:nvPr>
            <p:ph type="title"/>
          </p:nvPr>
        </p:nvSpPr>
        <p:spPr/>
        <p:txBody>
          <a:bodyPr/>
          <a:lstStyle/>
          <a:p>
            <a:pPr algn="ctr"/>
            <a:r>
              <a:rPr lang="en-US" dirty="0"/>
              <a:t>HỆ THỐNG CÁC GIÁ TRỊ</a:t>
            </a:r>
          </a:p>
        </p:txBody>
      </p:sp>
      <p:sp>
        <p:nvSpPr>
          <p:cNvPr id="3" name="Content Placeholder 2">
            <a:extLst>
              <a:ext uri="{FF2B5EF4-FFF2-40B4-BE49-F238E27FC236}">
                <a16:creationId xmlns="" xmlns:a16="http://schemas.microsoft.com/office/drawing/2014/main" id="{D556DA82-C72B-4297-9D61-BFB21F9C5AA9}"/>
              </a:ext>
            </a:extLst>
          </p:cNvPr>
          <p:cNvSpPr>
            <a:spLocks noGrp="1"/>
          </p:cNvSpPr>
          <p:nvPr>
            <p:ph idx="1"/>
          </p:nvPr>
        </p:nvSpPr>
        <p:spPr/>
        <p:txBody>
          <a:bodyPr>
            <a:normAutofit fontScale="92500"/>
          </a:bodyPr>
          <a:lstStyle/>
          <a:p>
            <a:pPr marL="0" indent="0">
              <a:lnSpc>
                <a:spcPct val="150000"/>
              </a:lnSpc>
              <a:buNone/>
            </a:pPr>
            <a:r>
              <a:rPr lang="en-US" dirty="0" err="1">
                <a:effectLst/>
                <a:latin typeface="+mn-lt"/>
              </a:rPr>
              <a:t>Hệ</a:t>
            </a:r>
            <a:r>
              <a:rPr lang="en-US" dirty="0">
                <a:effectLst/>
                <a:latin typeface="+mn-lt"/>
              </a:rPr>
              <a:t> </a:t>
            </a:r>
            <a:r>
              <a:rPr lang="en-US" dirty="0" err="1">
                <a:effectLst/>
                <a:latin typeface="+mn-lt"/>
              </a:rPr>
              <a:t>thống</a:t>
            </a:r>
            <a:r>
              <a:rPr lang="en-US" dirty="0">
                <a:effectLst/>
                <a:latin typeface="+mn-lt"/>
              </a:rPr>
              <a:t> </a:t>
            </a:r>
            <a:r>
              <a:rPr lang="en-US" dirty="0" err="1">
                <a:effectLst/>
                <a:latin typeface="+mn-lt"/>
              </a:rPr>
              <a:t>các</a:t>
            </a:r>
            <a:r>
              <a:rPr lang="vi-VN" dirty="0">
                <a:effectLst/>
                <a:latin typeface="+mn-lt"/>
              </a:rPr>
              <a:t> giá trị bao gồm:</a:t>
            </a:r>
            <a:endParaRPr lang="en-US" dirty="0">
              <a:effectLst/>
              <a:latin typeface="+mn-lt"/>
            </a:endParaRPr>
          </a:p>
          <a:p>
            <a:pPr>
              <a:lnSpc>
                <a:spcPct val="150000"/>
              </a:lnSpc>
              <a:buFont typeface="Arial" panose="020B0604020202020204" pitchFamily="34" charset="0"/>
              <a:buChar char="•"/>
            </a:pPr>
            <a:r>
              <a:rPr lang="vi-VN" dirty="0">
                <a:effectLst/>
                <a:latin typeface="+mn-lt"/>
              </a:rPr>
              <a:t> Giá trị cốt lõi của doanh nghiệp: là yếu tố quy định những chuẩn mực chung và là niềm tin lâu dài của một tổ chức. </a:t>
            </a:r>
            <a:endParaRPr lang="en-US" dirty="0">
              <a:effectLst/>
              <a:latin typeface="+mn-lt"/>
            </a:endParaRPr>
          </a:p>
          <a:p>
            <a:pPr>
              <a:lnSpc>
                <a:spcPct val="150000"/>
              </a:lnSpc>
              <a:buFont typeface="Arial" panose="020B0604020202020204" pitchFamily="34" charset="0"/>
              <a:buChar char="•"/>
            </a:pPr>
            <a:r>
              <a:rPr lang="vi-VN" dirty="0">
                <a:effectLst/>
                <a:latin typeface="+mn-lt"/>
              </a:rPr>
              <a:t>Các nguyên lý hướng dẫn hành động, định hướng cho hành vi của tổ chức, có vai trò rất quan trọng trong nội bộ tổ chức.</a:t>
            </a:r>
            <a:endParaRPr lang="en-US" dirty="0">
              <a:effectLst/>
              <a:latin typeface="+mn-lt"/>
            </a:endParaRPr>
          </a:p>
        </p:txBody>
      </p:sp>
      <p:sp>
        <p:nvSpPr>
          <p:cNvPr id="4" name="Slide Number Placeholder 3">
            <a:extLst>
              <a:ext uri="{FF2B5EF4-FFF2-40B4-BE49-F238E27FC236}">
                <a16:creationId xmlns="" xmlns:a16="http://schemas.microsoft.com/office/drawing/2014/main" id="{5683DEF2-26AD-45E1-8FF5-FD8EB5445B47}"/>
              </a:ext>
            </a:extLst>
          </p:cNvPr>
          <p:cNvSpPr>
            <a:spLocks noGrp="1"/>
          </p:cNvSpPr>
          <p:nvPr>
            <p:ph type="sldNum" sz="quarter" idx="4"/>
          </p:nvPr>
        </p:nvSpPr>
        <p:spPr/>
        <p:txBody>
          <a:bodyPr/>
          <a:lstStyle/>
          <a:p>
            <a:fld id="{A70E8B96-6C17-404C-B209-86071FBA2009}" type="slidenum">
              <a:rPr lang="en-GB" smtClean="0"/>
              <a:pPr/>
              <a:t>32</a:t>
            </a:fld>
            <a:endParaRPr lang="en-GB"/>
          </a:p>
        </p:txBody>
      </p:sp>
      <p:sp>
        <p:nvSpPr>
          <p:cNvPr id="6" name="Footer Placeholder 5">
            <a:extLst>
              <a:ext uri="{FF2B5EF4-FFF2-40B4-BE49-F238E27FC236}">
                <a16:creationId xmlns="" xmlns:a16="http://schemas.microsoft.com/office/drawing/2014/main" id="{002F96DF-57DB-4215-8A06-1289613F2CA7}"/>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1533395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8F3836-1631-43DB-A650-C35186628447}"/>
              </a:ext>
            </a:extLst>
          </p:cNvPr>
          <p:cNvSpPr>
            <a:spLocks noGrp="1"/>
          </p:cNvSpPr>
          <p:nvPr>
            <p:ph type="title"/>
          </p:nvPr>
        </p:nvSpPr>
        <p:spPr/>
        <p:txBody>
          <a:bodyPr/>
          <a:lstStyle/>
          <a:p>
            <a:pPr algn="ctr"/>
            <a:r>
              <a:rPr lang="en-US" dirty="0"/>
              <a:t>HỆ THỐNG CÁC GIÁ TRỊ</a:t>
            </a:r>
          </a:p>
        </p:txBody>
      </p:sp>
      <p:sp>
        <p:nvSpPr>
          <p:cNvPr id="3" name="Content Placeholder 2">
            <a:extLst>
              <a:ext uri="{FF2B5EF4-FFF2-40B4-BE49-F238E27FC236}">
                <a16:creationId xmlns="" xmlns:a16="http://schemas.microsoft.com/office/drawing/2014/main" id="{5F7D25DC-835E-474D-8263-3254D9F803A8}"/>
              </a:ext>
            </a:extLst>
          </p:cNvPr>
          <p:cNvSpPr>
            <a:spLocks noGrp="1"/>
          </p:cNvSpPr>
          <p:nvPr>
            <p:ph idx="1"/>
          </p:nvPr>
        </p:nvSpPr>
        <p:spPr/>
        <p:txBody>
          <a:bodyPr>
            <a:normAutofit/>
          </a:bodyPr>
          <a:lstStyle/>
          <a:p>
            <a:pPr marL="0" indent="0">
              <a:lnSpc>
                <a:spcPct val="200000"/>
              </a:lnSpc>
              <a:buNone/>
            </a:pPr>
            <a:r>
              <a:rPr lang="vi-VN" sz="2800" dirty="0">
                <a:effectLst/>
              </a:rPr>
              <a:t>Có 2 cách xây dựng hệ thống giá trị: </a:t>
            </a:r>
            <a:endParaRPr lang="en-US" sz="2800" dirty="0">
              <a:effectLst/>
            </a:endParaRPr>
          </a:p>
          <a:p>
            <a:pPr>
              <a:lnSpc>
                <a:spcPct val="200000"/>
              </a:lnSpc>
              <a:buFont typeface="Arial" panose="020B0604020202020204" pitchFamily="34" charset="0"/>
              <a:buChar char="•"/>
            </a:pPr>
            <a:r>
              <a:rPr lang="vi-VN" sz="2800" dirty="0">
                <a:effectLst/>
              </a:rPr>
              <a:t>Các giá trị đã hình thành theo lịch sử, được các thế hệ lãnh đạo cũ lựa chọn hoặc hình thành một cách tự phát trong doanh nghiệp. </a:t>
            </a:r>
            <a:endParaRPr lang="en-US" sz="2800" dirty="0">
              <a:effectLst/>
            </a:endParaRPr>
          </a:p>
          <a:p>
            <a:pPr>
              <a:lnSpc>
                <a:spcPct val="200000"/>
              </a:lnSpc>
              <a:buFont typeface="Arial" panose="020B0604020202020204" pitchFamily="34" charset="0"/>
              <a:buChar char="•"/>
            </a:pPr>
            <a:r>
              <a:rPr lang="vi-VN" sz="2800" dirty="0">
                <a:effectLst/>
              </a:rPr>
              <a:t>Các giá trị mới mà thế hệ lãnh đạo đương nhiệm mong muốn xây dựng để doanh nghiệp ứng phó với tình hình mới.</a:t>
            </a:r>
            <a:endParaRPr lang="en-US" sz="2800" dirty="0">
              <a:effectLst/>
            </a:endParaRPr>
          </a:p>
        </p:txBody>
      </p:sp>
      <p:sp>
        <p:nvSpPr>
          <p:cNvPr id="4" name="Slide Number Placeholder 3">
            <a:extLst>
              <a:ext uri="{FF2B5EF4-FFF2-40B4-BE49-F238E27FC236}">
                <a16:creationId xmlns="" xmlns:a16="http://schemas.microsoft.com/office/drawing/2014/main" id="{2D111266-7E66-453C-81D0-D34F9143E684}"/>
              </a:ext>
            </a:extLst>
          </p:cNvPr>
          <p:cNvSpPr>
            <a:spLocks noGrp="1"/>
          </p:cNvSpPr>
          <p:nvPr>
            <p:ph type="sldNum" sz="quarter" idx="4"/>
          </p:nvPr>
        </p:nvSpPr>
        <p:spPr/>
        <p:txBody>
          <a:bodyPr/>
          <a:lstStyle/>
          <a:p>
            <a:fld id="{A70E8B96-6C17-404C-B209-86071FBA2009}" type="slidenum">
              <a:rPr lang="en-GB" smtClean="0"/>
              <a:pPr/>
              <a:t>33</a:t>
            </a:fld>
            <a:endParaRPr lang="en-GB"/>
          </a:p>
        </p:txBody>
      </p:sp>
      <p:sp>
        <p:nvSpPr>
          <p:cNvPr id="6" name="Footer Placeholder 5">
            <a:extLst>
              <a:ext uri="{FF2B5EF4-FFF2-40B4-BE49-F238E27FC236}">
                <a16:creationId xmlns="" xmlns:a16="http://schemas.microsoft.com/office/drawing/2014/main" id="{4C8B08C0-C6F4-4D7A-B14E-FBE482D3C1D8}"/>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33978847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algn="ctr"/>
            <a:r>
              <a:rPr lang="en-US" dirty="0">
                <a:effectLst/>
              </a:rPr>
              <a:t>MINH HỌA: GIÁ TRỊ CỐT LÕI CỦA ĐHBK HN</a:t>
            </a:r>
          </a:p>
        </p:txBody>
      </p:sp>
      <p:sp>
        <p:nvSpPr>
          <p:cNvPr id="23554" name="Content Placeholder 2"/>
          <p:cNvSpPr>
            <a:spLocks noGrp="1"/>
          </p:cNvSpPr>
          <p:nvPr>
            <p:ph idx="1"/>
          </p:nvPr>
        </p:nvSpPr>
        <p:spPr>
          <a:xfrm>
            <a:off x="191344" y="1196752"/>
            <a:ext cx="12000656" cy="5283424"/>
          </a:xfrm>
        </p:spPr>
        <p:txBody>
          <a:bodyPr>
            <a:noAutofit/>
          </a:bodyPr>
          <a:lstStyle/>
          <a:p>
            <a:pPr>
              <a:lnSpc>
                <a:spcPct val="150000"/>
              </a:lnSpc>
            </a:pPr>
            <a:r>
              <a:rPr lang="en-US" sz="2800" b="1" dirty="0" err="1">
                <a:solidFill>
                  <a:srgbClr val="FF0000"/>
                </a:solidFill>
                <a:effectLst/>
                <a:latin typeface="+mn-lt"/>
              </a:rPr>
              <a:t>Chất</a:t>
            </a:r>
            <a:r>
              <a:rPr lang="en-US" sz="2800" b="1" dirty="0">
                <a:solidFill>
                  <a:srgbClr val="FF0000"/>
                </a:solidFill>
                <a:effectLst/>
                <a:latin typeface="+mn-lt"/>
              </a:rPr>
              <a:t> </a:t>
            </a:r>
            <a:r>
              <a:rPr lang="en-US" sz="2800" b="1" dirty="0" err="1">
                <a:solidFill>
                  <a:srgbClr val="FF0000"/>
                </a:solidFill>
                <a:effectLst/>
                <a:latin typeface="+mn-lt"/>
              </a:rPr>
              <a:t>lượng</a:t>
            </a:r>
            <a:r>
              <a:rPr lang="en-US" sz="2800" b="1" dirty="0">
                <a:solidFill>
                  <a:srgbClr val="FF0000"/>
                </a:solidFill>
                <a:effectLst/>
                <a:latin typeface="+mn-lt"/>
              </a:rPr>
              <a:t> - </a:t>
            </a:r>
            <a:r>
              <a:rPr lang="en-US" sz="2800" b="1" dirty="0" err="1">
                <a:solidFill>
                  <a:srgbClr val="FF0000"/>
                </a:solidFill>
                <a:effectLst/>
                <a:latin typeface="+mn-lt"/>
              </a:rPr>
              <a:t>hiệu</a:t>
            </a:r>
            <a:r>
              <a:rPr lang="en-US" sz="2800" b="1" dirty="0">
                <a:solidFill>
                  <a:srgbClr val="FF0000"/>
                </a:solidFill>
                <a:effectLst/>
                <a:latin typeface="+mn-lt"/>
              </a:rPr>
              <a:t> </a:t>
            </a:r>
            <a:r>
              <a:rPr lang="en-US" sz="2800" b="1" dirty="0" err="1">
                <a:solidFill>
                  <a:srgbClr val="FF0000"/>
                </a:solidFill>
                <a:effectLst/>
                <a:latin typeface="+mn-lt"/>
              </a:rPr>
              <a:t>quả</a:t>
            </a:r>
            <a:r>
              <a:rPr lang="en-US" sz="2800" dirty="0">
                <a:solidFill>
                  <a:schemeClr val="tx1"/>
                </a:solidFill>
                <a:effectLst/>
                <a:latin typeface="+mn-lt"/>
              </a:rPr>
              <a:t>: </a:t>
            </a:r>
            <a:r>
              <a:rPr lang="en-US" sz="2800" b="0" dirty="0" err="1">
                <a:solidFill>
                  <a:schemeClr val="tx1"/>
                </a:solidFill>
                <a:effectLst/>
                <a:latin typeface="+mn-lt"/>
              </a:rPr>
              <a:t>Yếu</a:t>
            </a:r>
            <a:r>
              <a:rPr lang="en-US" sz="2800" b="0" dirty="0">
                <a:solidFill>
                  <a:schemeClr val="tx1"/>
                </a:solidFill>
                <a:effectLst/>
                <a:latin typeface="+mn-lt"/>
              </a:rPr>
              <a:t> </a:t>
            </a:r>
            <a:r>
              <a:rPr lang="en-US" sz="2800" b="0" dirty="0" err="1">
                <a:solidFill>
                  <a:schemeClr val="tx1"/>
                </a:solidFill>
                <a:effectLst/>
                <a:latin typeface="+mn-lt"/>
              </a:rPr>
              <a:t>tố</a:t>
            </a:r>
            <a:r>
              <a:rPr lang="en-US" sz="2800" b="0" dirty="0">
                <a:solidFill>
                  <a:schemeClr val="tx1"/>
                </a:solidFill>
                <a:effectLst/>
                <a:latin typeface="+mn-lt"/>
              </a:rPr>
              <a:t> </a:t>
            </a:r>
            <a:r>
              <a:rPr lang="en-US" sz="2800" b="0" dirty="0" err="1">
                <a:solidFill>
                  <a:schemeClr val="tx1"/>
                </a:solidFill>
                <a:effectLst/>
                <a:latin typeface="+mn-lt"/>
              </a:rPr>
              <a:t>cốt</a:t>
            </a:r>
            <a:r>
              <a:rPr lang="en-US" sz="2800" b="0" dirty="0">
                <a:solidFill>
                  <a:schemeClr val="tx1"/>
                </a:solidFill>
                <a:effectLst/>
                <a:latin typeface="+mn-lt"/>
              </a:rPr>
              <a:t> </a:t>
            </a:r>
            <a:r>
              <a:rPr lang="en-US" sz="2800" b="0" dirty="0" err="1">
                <a:solidFill>
                  <a:schemeClr val="tx1"/>
                </a:solidFill>
                <a:effectLst/>
                <a:latin typeface="+mn-lt"/>
              </a:rPr>
              <a:t>lõi</a:t>
            </a:r>
            <a:r>
              <a:rPr lang="en-US" sz="2800" b="0" dirty="0">
                <a:solidFill>
                  <a:schemeClr val="tx1"/>
                </a:solidFill>
                <a:effectLst/>
                <a:latin typeface="+mn-lt"/>
              </a:rPr>
              <a:t> </a:t>
            </a:r>
            <a:r>
              <a:rPr lang="en-US" sz="2800" b="0" dirty="0" err="1">
                <a:solidFill>
                  <a:schemeClr val="tx1"/>
                </a:solidFill>
                <a:effectLst/>
                <a:latin typeface="+mn-lt"/>
              </a:rPr>
              <a:t>làm</a:t>
            </a:r>
            <a:r>
              <a:rPr lang="en-US" sz="2800" b="0" dirty="0">
                <a:solidFill>
                  <a:schemeClr val="tx1"/>
                </a:solidFill>
                <a:effectLst/>
                <a:latin typeface="+mn-lt"/>
              </a:rPr>
              <a:t> </a:t>
            </a:r>
            <a:r>
              <a:rPr lang="en-US" sz="2800" b="0" dirty="0" err="1">
                <a:solidFill>
                  <a:schemeClr val="tx1"/>
                </a:solidFill>
                <a:effectLst/>
                <a:latin typeface="+mn-lt"/>
              </a:rPr>
              <a:t>nên</a:t>
            </a:r>
            <a:r>
              <a:rPr lang="en-US" sz="2800" b="0" dirty="0">
                <a:solidFill>
                  <a:schemeClr val="tx1"/>
                </a:solidFill>
                <a:effectLst/>
                <a:latin typeface="+mn-lt"/>
              </a:rPr>
              <a:t> </a:t>
            </a:r>
            <a:r>
              <a:rPr lang="en-US" sz="2800" b="0" dirty="0" err="1">
                <a:solidFill>
                  <a:schemeClr val="tx1"/>
                </a:solidFill>
                <a:effectLst/>
                <a:latin typeface="+mn-lt"/>
              </a:rPr>
              <a:t>thương</a:t>
            </a:r>
            <a:r>
              <a:rPr lang="en-US" sz="2800" b="0" dirty="0">
                <a:solidFill>
                  <a:schemeClr val="tx1"/>
                </a:solidFill>
                <a:effectLst/>
                <a:latin typeface="+mn-lt"/>
              </a:rPr>
              <a:t> </a:t>
            </a:r>
            <a:r>
              <a:rPr lang="en-US" sz="2800" b="0" dirty="0" err="1">
                <a:solidFill>
                  <a:schemeClr val="tx1"/>
                </a:solidFill>
                <a:effectLst/>
                <a:latin typeface="+mn-lt"/>
              </a:rPr>
              <a:t>hiệu</a:t>
            </a:r>
            <a:r>
              <a:rPr lang="en-US" sz="2800" b="0" dirty="0">
                <a:solidFill>
                  <a:schemeClr val="tx1"/>
                </a:solidFill>
                <a:effectLst/>
                <a:latin typeface="+mn-lt"/>
              </a:rPr>
              <a:t> Đại </a:t>
            </a:r>
            <a:r>
              <a:rPr lang="en-US" sz="2800" b="0" dirty="0" err="1">
                <a:solidFill>
                  <a:schemeClr val="tx1"/>
                </a:solidFill>
                <a:effectLst/>
                <a:latin typeface="+mn-lt"/>
              </a:rPr>
              <a:t>học</a:t>
            </a:r>
            <a:r>
              <a:rPr lang="en-US" sz="2800" b="0" dirty="0">
                <a:solidFill>
                  <a:schemeClr val="tx1"/>
                </a:solidFill>
                <a:effectLst/>
                <a:latin typeface="+mn-lt"/>
              </a:rPr>
              <a:t> </a:t>
            </a:r>
            <a:r>
              <a:rPr lang="en-US" sz="2800" b="0" dirty="0" err="1">
                <a:solidFill>
                  <a:schemeClr val="tx1"/>
                </a:solidFill>
                <a:effectLst/>
                <a:latin typeface="+mn-lt"/>
              </a:rPr>
              <a:t>Bách</a:t>
            </a:r>
            <a:r>
              <a:rPr lang="en-US" sz="2800" b="0" dirty="0">
                <a:solidFill>
                  <a:schemeClr val="tx1"/>
                </a:solidFill>
                <a:effectLst/>
                <a:latin typeface="+mn-lt"/>
              </a:rPr>
              <a:t> khoa </a:t>
            </a:r>
            <a:r>
              <a:rPr lang="en-US" sz="2800" b="0" dirty="0" err="1">
                <a:solidFill>
                  <a:schemeClr val="tx1"/>
                </a:solidFill>
                <a:effectLst/>
                <a:latin typeface="+mn-lt"/>
              </a:rPr>
              <a:t>Hà</a:t>
            </a:r>
            <a:r>
              <a:rPr lang="en-US" sz="2800" b="0" dirty="0">
                <a:solidFill>
                  <a:schemeClr val="tx1"/>
                </a:solidFill>
                <a:effectLst/>
                <a:latin typeface="+mn-lt"/>
              </a:rPr>
              <a:t> </a:t>
            </a:r>
            <a:r>
              <a:rPr lang="en-US" sz="2800" b="0" dirty="0" err="1">
                <a:solidFill>
                  <a:schemeClr val="tx1"/>
                </a:solidFill>
                <a:effectLst/>
                <a:latin typeface="+mn-lt"/>
              </a:rPr>
              <a:t>Nội</a:t>
            </a:r>
            <a:r>
              <a:rPr lang="en-US" sz="2800" b="0" dirty="0">
                <a:solidFill>
                  <a:schemeClr val="tx1"/>
                </a:solidFill>
                <a:effectLst/>
                <a:latin typeface="+mn-lt"/>
              </a:rPr>
              <a:t> là </a:t>
            </a:r>
            <a:r>
              <a:rPr lang="en-US" sz="2800" b="0" dirty="0" err="1">
                <a:solidFill>
                  <a:schemeClr val="tx1"/>
                </a:solidFill>
                <a:effectLst/>
                <a:latin typeface="+mn-lt"/>
              </a:rPr>
              <a:t>chất</a:t>
            </a:r>
            <a:r>
              <a:rPr lang="en-US" sz="2800" b="0" dirty="0">
                <a:solidFill>
                  <a:schemeClr val="tx1"/>
                </a:solidFill>
                <a:effectLst/>
                <a:latin typeface="+mn-lt"/>
              </a:rPr>
              <a:t> </a:t>
            </a:r>
            <a:r>
              <a:rPr lang="en-US" sz="2800" b="0" dirty="0" err="1">
                <a:solidFill>
                  <a:schemeClr val="tx1"/>
                </a:solidFill>
                <a:effectLst/>
                <a:latin typeface="+mn-lt"/>
              </a:rPr>
              <a:t>lượng</a:t>
            </a:r>
            <a:r>
              <a:rPr lang="en-US" sz="2800" b="0" dirty="0">
                <a:solidFill>
                  <a:schemeClr val="tx1"/>
                </a:solidFill>
                <a:effectLst/>
                <a:latin typeface="+mn-lt"/>
              </a:rPr>
              <a:t> </a:t>
            </a:r>
            <a:r>
              <a:rPr lang="en-US" sz="2800" b="0" dirty="0" err="1">
                <a:solidFill>
                  <a:schemeClr val="tx1"/>
                </a:solidFill>
                <a:effectLst/>
                <a:latin typeface="+mn-lt"/>
              </a:rPr>
              <a:t>xuất</a:t>
            </a:r>
            <a:r>
              <a:rPr lang="en-US" sz="2800" b="0" dirty="0">
                <a:solidFill>
                  <a:schemeClr val="tx1"/>
                </a:solidFill>
                <a:effectLst/>
                <a:latin typeface="+mn-lt"/>
              </a:rPr>
              <a:t> </a:t>
            </a:r>
            <a:r>
              <a:rPr lang="en-US" sz="2800" b="0" dirty="0" err="1">
                <a:solidFill>
                  <a:schemeClr val="tx1"/>
                </a:solidFill>
                <a:effectLst/>
                <a:latin typeface="+mn-lt"/>
              </a:rPr>
              <a:t>sắc</a:t>
            </a:r>
            <a:r>
              <a:rPr lang="en-US" sz="2800" b="0" dirty="0">
                <a:solidFill>
                  <a:schemeClr val="tx1"/>
                </a:solidFill>
                <a:effectLst/>
                <a:latin typeface="+mn-lt"/>
              </a:rPr>
              <a:t> </a:t>
            </a:r>
            <a:r>
              <a:rPr lang="en-US" sz="2800" b="0" dirty="0" err="1">
                <a:solidFill>
                  <a:schemeClr val="tx1"/>
                </a:solidFill>
                <a:effectLst/>
                <a:latin typeface="+mn-lt"/>
              </a:rPr>
              <a:t>gắn</a:t>
            </a:r>
            <a:r>
              <a:rPr lang="en-US" sz="2800" b="0" dirty="0">
                <a:solidFill>
                  <a:schemeClr val="tx1"/>
                </a:solidFill>
                <a:effectLst/>
                <a:latin typeface="+mn-lt"/>
              </a:rPr>
              <a:t> </a:t>
            </a:r>
            <a:r>
              <a:rPr lang="en-US" sz="2800" b="0" dirty="0" err="1">
                <a:solidFill>
                  <a:schemeClr val="tx1"/>
                </a:solidFill>
                <a:effectLst/>
                <a:latin typeface="+mn-lt"/>
              </a:rPr>
              <a:t>liền</a:t>
            </a:r>
            <a:r>
              <a:rPr lang="en-US" sz="2800" b="0" dirty="0">
                <a:solidFill>
                  <a:schemeClr val="tx1"/>
                </a:solidFill>
                <a:effectLst/>
                <a:latin typeface="+mn-lt"/>
              </a:rPr>
              <a:t> </a:t>
            </a:r>
            <a:r>
              <a:rPr lang="en-US" sz="2800" b="0" dirty="0" err="1">
                <a:solidFill>
                  <a:schemeClr val="tx1"/>
                </a:solidFill>
                <a:effectLst/>
                <a:latin typeface="+mn-lt"/>
              </a:rPr>
              <a:t>với</a:t>
            </a:r>
            <a:r>
              <a:rPr lang="en-US" sz="2800" b="0" dirty="0">
                <a:solidFill>
                  <a:schemeClr val="tx1"/>
                </a:solidFill>
                <a:effectLst/>
                <a:latin typeface="+mn-lt"/>
              </a:rPr>
              <a:t> </a:t>
            </a:r>
            <a:r>
              <a:rPr lang="en-US" sz="2800" b="0" dirty="0" err="1">
                <a:solidFill>
                  <a:schemeClr val="tx1"/>
                </a:solidFill>
                <a:effectLst/>
                <a:latin typeface="+mn-lt"/>
              </a:rPr>
              <a:t>hiệu</a:t>
            </a:r>
            <a:r>
              <a:rPr lang="en-US" sz="2800" b="0" dirty="0">
                <a:solidFill>
                  <a:schemeClr val="tx1"/>
                </a:solidFill>
                <a:effectLst/>
                <a:latin typeface="+mn-lt"/>
              </a:rPr>
              <a:t> </a:t>
            </a:r>
            <a:r>
              <a:rPr lang="en-US" sz="2800" b="0" dirty="0" err="1">
                <a:solidFill>
                  <a:schemeClr val="tx1"/>
                </a:solidFill>
                <a:effectLst/>
                <a:latin typeface="+mn-lt"/>
              </a:rPr>
              <a:t>quả</a:t>
            </a:r>
            <a:r>
              <a:rPr lang="en-US" sz="2800" b="0" dirty="0">
                <a:solidFill>
                  <a:schemeClr val="tx1"/>
                </a:solidFill>
                <a:effectLst/>
                <a:latin typeface="+mn-lt"/>
              </a:rPr>
              <a:t> </a:t>
            </a:r>
            <a:r>
              <a:rPr lang="en-US" sz="2800" b="0" dirty="0" err="1">
                <a:solidFill>
                  <a:schemeClr val="tx1"/>
                </a:solidFill>
                <a:effectLst/>
                <a:latin typeface="+mn-lt"/>
              </a:rPr>
              <a:t>tối</a:t>
            </a:r>
            <a:r>
              <a:rPr lang="en-US" sz="2800" b="0" dirty="0">
                <a:solidFill>
                  <a:schemeClr val="tx1"/>
                </a:solidFill>
                <a:effectLst/>
                <a:latin typeface="+mn-lt"/>
              </a:rPr>
              <a:t> </a:t>
            </a:r>
            <a:r>
              <a:rPr lang="en-US" sz="2800" b="0" dirty="0" err="1">
                <a:solidFill>
                  <a:schemeClr val="tx1"/>
                </a:solidFill>
                <a:effectLst/>
                <a:latin typeface="+mn-lt"/>
              </a:rPr>
              <a:t>ưu</a:t>
            </a:r>
            <a:r>
              <a:rPr lang="en-US" sz="2800" b="0" dirty="0">
                <a:solidFill>
                  <a:schemeClr val="tx1"/>
                </a:solidFill>
                <a:effectLst/>
                <a:latin typeface="+mn-lt"/>
              </a:rPr>
              <a:t> </a:t>
            </a:r>
            <a:r>
              <a:rPr lang="en-US" sz="2800" b="0" dirty="0" err="1">
                <a:solidFill>
                  <a:schemeClr val="tx1"/>
                </a:solidFill>
                <a:effectLst/>
                <a:latin typeface="+mn-lt"/>
              </a:rPr>
              <a:t>trong</a:t>
            </a:r>
            <a:r>
              <a:rPr lang="en-US" sz="2800" b="0" dirty="0">
                <a:solidFill>
                  <a:schemeClr val="tx1"/>
                </a:solidFill>
                <a:effectLst/>
                <a:latin typeface="+mn-lt"/>
              </a:rPr>
              <a:t> </a:t>
            </a:r>
            <a:r>
              <a:rPr lang="en-US" sz="2800" b="0" dirty="0" err="1">
                <a:solidFill>
                  <a:schemeClr val="tx1"/>
                </a:solidFill>
                <a:effectLst/>
                <a:latin typeface="+mn-lt"/>
              </a:rPr>
              <a:t>mọi</a:t>
            </a:r>
            <a:r>
              <a:rPr lang="en-US" sz="2800" b="0" dirty="0">
                <a:solidFill>
                  <a:schemeClr val="tx1"/>
                </a:solidFill>
                <a:effectLst/>
                <a:latin typeface="+mn-lt"/>
              </a:rPr>
              <a:t> </a:t>
            </a:r>
            <a:r>
              <a:rPr lang="en-US" sz="2800" b="0" dirty="0" err="1">
                <a:solidFill>
                  <a:schemeClr val="tx1"/>
                </a:solidFill>
                <a:effectLst/>
                <a:latin typeface="+mn-lt"/>
              </a:rPr>
              <a:t>hoạt</a:t>
            </a:r>
            <a:r>
              <a:rPr lang="en-US" sz="2800" b="0" dirty="0">
                <a:solidFill>
                  <a:schemeClr val="tx1"/>
                </a:solidFill>
                <a:effectLst/>
                <a:latin typeface="+mn-lt"/>
              </a:rPr>
              <a:t> </a:t>
            </a:r>
            <a:r>
              <a:rPr lang="en-US" sz="2800" b="0" dirty="0" err="1">
                <a:solidFill>
                  <a:schemeClr val="tx1"/>
                </a:solidFill>
                <a:effectLst/>
                <a:latin typeface="+mn-lt"/>
              </a:rPr>
              <a:t>động</a:t>
            </a:r>
            <a:r>
              <a:rPr lang="en-US" sz="2800" b="0" dirty="0">
                <a:solidFill>
                  <a:schemeClr val="tx1"/>
                </a:solidFill>
                <a:effectLst/>
                <a:latin typeface="+mn-lt"/>
              </a:rPr>
              <a:t> </a:t>
            </a:r>
            <a:r>
              <a:rPr lang="en-US" sz="2800" b="0" dirty="0" err="1">
                <a:solidFill>
                  <a:schemeClr val="tx1"/>
                </a:solidFill>
                <a:effectLst/>
                <a:latin typeface="+mn-lt"/>
              </a:rPr>
              <a:t>và</a:t>
            </a:r>
            <a:r>
              <a:rPr lang="en-US" sz="2800" b="0" dirty="0">
                <a:solidFill>
                  <a:schemeClr val="tx1"/>
                </a:solidFill>
                <a:effectLst/>
                <a:latin typeface="+mn-lt"/>
              </a:rPr>
              <a:t> </a:t>
            </a:r>
            <a:r>
              <a:rPr lang="en-US" sz="2800" b="0" dirty="0" err="1">
                <a:solidFill>
                  <a:schemeClr val="tx1"/>
                </a:solidFill>
                <a:effectLst/>
                <a:latin typeface="+mn-lt"/>
              </a:rPr>
              <a:t>trên</a:t>
            </a:r>
            <a:r>
              <a:rPr lang="en-US" sz="2800" b="0" dirty="0">
                <a:solidFill>
                  <a:schemeClr val="tx1"/>
                </a:solidFill>
                <a:effectLst/>
                <a:latin typeface="+mn-lt"/>
              </a:rPr>
              <a:t> </a:t>
            </a:r>
            <a:r>
              <a:rPr lang="en-US" sz="2800" b="0" dirty="0" err="1">
                <a:solidFill>
                  <a:schemeClr val="tx1"/>
                </a:solidFill>
                <a:effectLst/>
                <a:latin typeface="+mn-lt"/>
              </a:rPr>
              <a:t>mọi</a:t>
            </a:r>
            <a:r>
              <a:rPr lang="en-US" sz="2800" b="0" dirty="0">
                <a:solidFill>
                  <a:schemeClr val="tx1"/>
                </a:solidFill>
                <a:effectLst/>
                <a:latin typeface="+mn-lt"/>
              </a:rPr>
              <a:t> </a:t>
            </a:r>
            <a:r>
              <a:rPr lang="en-US" sz="2800" b="0" dirty="0" err="1">
                <a:solidFill>
                  <a:schemeClr val="tx1"/>
                </a:solidFill>
                <a:effectLst/>
                <a:latin typeface="+mn-lt"/>
              </a:rPr>
              <a:t>phương</a:t>
            </a:r>
            <a:r>
              <a:rPr lang="en-US" sz="2800" b="0" dirty="0">
                <a:solidFill>
                  <a:schemeClr val="tx1"/>
                </a:solidFill>
                <a:effectLst/>
                <a:latin typeface="+mn-lt"/>
              </a:rPr>
              <a:t> </a:t>
            </a:r>
            <a:r>
              <a:rPr lang="en-US" sz="2800" b="0" dirty="0" err="1">
                <a:solidFill>
                  <a:schemeClr val="tx1"/>
                </a:solidFill>
                <a:effectLst/>
                <a:latin typeface="+mn-lt"/>
              </a:rPr>
              <a:t>diện</a:t>
            </a:r>
            <a:r>
              <a:rPr lang="en-US" sz="2800" b="0" dirty="0">
                <a:solidFill>
                  <a:schemeClr val="tx1"/>
                </a:solidFill>
                <a:effectLst/>
                <a:latin typeface="+mn-lt"/>
              </a:rPr>
              <a:t>.</a:t>
            </a:r>
          </a:p>
          <a:p>
            <a:pPr>
              <a:lnSpc>
                <a:spcPct val="150000"/>
              </a:lnSpc>
            </a:pPr>
            <a:r>
              <a:rPr lang="en-US" sz="2800" b="1" dirty="0" err="1">
                <a:solidFill>
                  <a:srgbClr val="FF0000"/>
                </a:solidFill>
                <a:effectLst/>
                <a:latin typeface="+mn-lt"/>
              </a:rPr>
              <a:t>Tận</a:t>
            </a:r>
            <a:r>
              <a:rPr lang="en-US" sz="2800" b="1" dirty="0">
                <a:solidFill>
                  <a:srgbClr val="FF0000"/>
                </a:solidFill>
                <a:effectLst/>
                <a:latin typeface="+mn-lt"/>
              </a:rPr>
              <a:t> </a:t>
            </a:r>
            <a:r>
              <a:rPr lang="en-US" sz="2800" b="1" dirty="0" err="1">
                <a:solidFill>
                  <a:srgbClr val="FF0000"/>
                </a:solidFill>
                <a:effectLst/>
                <a:latin typeface="+mn-lt"/>
              </a:rPr>
              <a:t>tụy</a:t>
            </a:r>
            <a:r>
              <a:rPr lang="en-US" sz="2800" b="1" dirty="0">
                <a:solidFill>
                  <a:srgbClr val="FF0000"/>
                </a:solidFill>
                <a:effectLst/>
                <a:latin typeface="+mn-lt"/>
              </a:rPr>
              <a:t> - </a:t>
            </a:r>
            <a:r>
              <a:rPr lang="en-US" sz="2800" b="1" dirty="0" err="1">
                <a:solidFill>
                  <a:srgbClr val="FF0000"/>
                </a:solidFill>
                <a:effectLst/>
                <a:latin typeface="+mn-lt"/>
              </a:rPr>
              <a:t>cống</a:t>
            </a:r>
            <a:r>
              <a:rPr lang="en-US" sz="2800" b="1" dirty="0">
                <a:solidFill>
                  <a:srgbClr val="FF0000"/>
                </a:solidFill>
                <a:effectLst/>
                <a:latin typeface="+mn-lt"/>
              </a:rPr>
              <a:t> </a:t>
            </a:r>
            <a:r>
              <a:rPr lang="en-US" sz="2800" b="1" dirty="0" err="1">
                <a:solidFill>
                  <a:srgbClr val="FF0000"/>
                </a:solidFill>
                <a:effectLst/>
                <a:latin typeface="+mn-lt"/>
              </a:rPr>
              <a:t>hiến</a:t>
            </a:r>
            <a:r>
              <a:rPr lang="en-US" sz="2800" dirty="0">
                <a:solidFill>
                  <a:schemeClr val="tx1"/>
                </a:solidFill>
                <a:effectLst/>
                <a:latin typeface="+mn-lt"/>
              </a:rPr>
              <a:t>: </a:t>
            </a:r>
            <a:r>
              <a:rPr lang="en-US" sz="2800" b="0" dirty="0" err="1">
                <a:solidFill>
                  <a:schemeClr val="tx1"/>
                </a:solidFill>
                <a:effectLst/>
                <a:latin typeface="+mn-lt"/>
              </a:rPr>
              <a:t>Sự</a:t>
            </a:r>
            <a:r>
              <a:rPr lang="en-US" sz="2800" b="0" dirty="0">
                <a:solidFill>
                  <a:schemeClr val="tx1"/>
                </a:solidFill>
                <a:effectLst/>
                <a:latin typeface="+mn-lt"/>
              </a:rPr>
              <a:t> </a:t>
            </a:r>
            <a:r>
              <a:rPr lang="en-US" sz="2800" b="0" dirty="0" err="1">
                <a:solidFill>
                  <a:schemeClr val="tx1"/>
                </a:solidFill>
                <a:effectLst/>
                <a:latin typeface="+mn-lt"/>
              </a:rPr>
              <a:t>tận</a:t>
            </a:r>
            <a:r>
              <a:rPr lang="en-US" sz="2800" b="0" dirty="0">
                <a:solidFill>
                  <a:schemeClr val="tx1"/>
                </a:solidFill>
                <a:effectLst/>
                <a:latin typeface="+mn-lt"/>
              </a:rPr>
              <a:t> </a:t>
            </a:r>
            <a:r>
              <a:rPr lang="en-US" sz="2800" b="0" dirty="0" err="1">
                <a:solidFill>
                  <a:schemeClr val="tx1"/>
                </a:solidFill>
                <a:effectLst/>
                <a:latin typeface="+mn-lt"/>
              </a:rPr>
              <a:t>tụy</a:t>
            </a:r>
            <a:r>
              <a:rPr lang="en-US" sz="2800" b="0" dirty="0">
                <a:solidFill>
                  <a:schemeClr val="tx1"/>
                </a:solidFill>
                <a:effectLst/>
                <a:latin typeface="+mn-lt"/>
              </a:rPr>
              <a:t> </a:t>
            </a:r>
            <a:r>
              <a:rPr lang="en-US" sz="2800" b="0" dirty="0" err="1">
                <a:solidFill>
                  <a:schemeClr val="tx1"/>
                </a:solidFill>
                <a:effectLst/>
                <a:latin typeface="+mn-lt"/>
              </a:rPr>
              <a:t>và</a:t>
            </a:r>
            <a:r>
              <a:rPr lang="en-US" sz="2800" b="0" dirty="0">
                <a:solidFill>
                  <a:schemeClr val="tx1"/>
                </a:solidFill>
                <a:effectLst/>
                <a:latin typeface="+mn-lt"/>
              </a:rPr>
              <a:t> </a:t>
            </a:r>
            <a:r>
              <a:rPr lang="en-US" sz="2800" b="0" dirty="0" err="1">
                <a:solidFill>
                  <a:schemeClr val="tx1"/>
                </a:solidFill>
                <a:effectLst/>
                <a:latin typeface="+mn-lt"/>
              </a:rPr>
              <a:t>đam</a:t>
            </a:r>
            <a:r>
              <a:rPr lang="en-US" sz="2800" b="0" dirty="0">
                <a:solidFill>
                  <a:schemeClr val="tx1"/>
                </a:solidFill>
                <a:effectLst/>
                <a:latin typeface="+mn-lt"/>
              </a:rPr>
              <a:t> </a:t>
            </a:r>
            <a:r>
              <a:rPr lang="en-US" sz="2800" b="0" dirty="0" err="1">
                <a:solidFill>
                  <a:schemeClr val="tx1"/>
                </a:solidFill>
                <a:effectLst/>
                <a:latin typeface="+mn-lt"/>
              </a:rPr>
              <a:t>mê</a:t>
            </a:r>
            <a:r>
              <a:rPr lang="en-US" sz="2800" b="0" dirty="0">
                <a:solidFill>
                  <a:schemeClr val="tx1"/>
                </a:solidFill>
                <a:effectLst/>
                <a:latin typeface="+mn-lt"/>
              </a:rPr>
              <a:t> là </a:t>
            </a:r>
            <a:r>
              <a:rPr lang="en-US" sz="2800" b="0" dirty="0" err="1">
                <a:solidFill>
                  <a:schemeClr val="tx1"/>
                </a:solidFill>
                <a:effectLst/>
                <a:latin typeface="+mn-lt"/>
              </a:rPr>
              <a:t>chìa</a:t>
            </a:r>
            <a:r>
              <a:rPr lang="en-US" sz="2800" b="0" dirty="0">
                <a:solidFill>
                  <a:schemeClr val="tx1"/>
                </a:solidFill>
                <a:effectLst/>
                <a:latin typeface="+mn-lt"/>
              </a:rPr>
              <a:t> </a:t>
            </a:r>
            <a:r>
              <a:rPr lang="en-US" sz="2800" b="0" dirty="0" err="1">
                <a:solidFill>
                  <a:schemeClr val="tx1"/>
                </a:solidFill>
                <a:effectLst/>
                <a:latin typeface="+mn-lt"/>
              </a:rPr>
              <a:t>khóa</a:t>
            </a:r>
            <a:r>
              <a:rPr lang="en-US" sz="2800" b="0" dirty="0">
                <a:solidFill>
                  <a:schemeClr val="tx1"/>
                </a:solidFill>
                <a:effectLst/>
                <a:latin typeface="+mn-lt"/>
              </a:rPr>
              <a:t> </a:t>
            </a:r>
            <a:r>
              <a:rPr lang="en-US" sz="2800" b="0" dirty="0" err="1">
                <a:solidFill>
                  <a:schemeClr val="tx1"/>
                </a:solidFill>
                <a:effectLst/>
                <a:latin typeface="+mn-lt"/>
              </a:rPr>
              <a:t>cho</a:t>
            </a:r>
            <a:r>
              <a:rPr lang="en-US" sz="2800" b="0" dirty="0">
                <a:solidFill>
                  <a:schemeClr val="tx1"/>
                </a:solidFill>
                <a:effectLst/>
                <a:latin typeface="+mn-lt"/>
              </a:rPr>
              <a:t> </a:t>
            </a:r>
            <a:r>
              <a:rPr lang="en-US" sz="2800" b="0" dirty="0" err="1">
                <a:solidFill>
                  <a:schemeClr val="tx1"/>
                </a:solidFill>
                <a:effectLst/>
                <a:latin typeface="+mn-lt"/>
              </a:rPr>
              <a:t>mọi</a:t>
            </a:r>
            <a:r>
              <a:rPr lang="en-US" sz="2800" b="0" dirty="0">
                <a:solidFill>
                  <a:schemeClr val="tx1"/>
                </a:solidFill>
                <a:effectLst/>
                <a:latin typeface="+mn-lt"/>
              </a:rPr>
              <a:t> </a:t>
            </a:r>
            <a:r>
              <a:rPr lang="en-US" sz="2800" b="0" dirty="0" err="1">
                <a:solidFill>
                  <a:schemeClr val="tx1"/>
                </a:solidFill>
                <a:effectLst/>
                <a:latin typeface="+mn-lt"/>
              </a:rPr>
              <a:t>thành</a:t>
            </a:r>
            <a:r>
              <a:rPr lang="en-US" sz="2800" b="0" dirty="0">
                <a:solidFill>
                  <a:schemeClr val="tx1"/>
                </a:solidFill>
                <a:effectLst/>
                <a:latin typeface="+mn-lt"/>
              </a:rPr>
              <a:t> </a:t>
            </a:r>
            <a:r>
              <a:rPr lang="en-US" sz="2800" b="0" dirty="0" err="1">
                <a:solidFill>
                  <a:schemeClr val="tx1"/>
                </a:solidFill>
                <a:effectLst/>
                <a:latin typeface="+mn-lt"/>
              </a:rPr>
              <a:t>công</a:t>
            </a:r>
            <a:r>
              <a:rPr lang="en-US" sz="2800" b="0" dirty="0">
                <a:solidFill>
                  <a:schemeClr val="tx1"/>
                </a:solidFill>
                <a:effectLst/>
                <a:latin typeface="+mn-lt"/>
              </a:rPr>
              <a:t>; </a:t>
            </a:r>
            <a:r>
              <a:rPr lang="en-US" sz="2800" b="0" dirty="0" err="1">
                <a:solidFill>
                  <a:schemeClr val="tx1"/>
                </a:solidFill>
                <a:effectLst/>
                <a:latin typeface="+mn-lt"/>
              </a:rPr>
              <a:t>sự</a:t>
            </a:r>
            <a:r>
              <a:rPr lang="en-US" sz="2800" b="0" dirty="0">
                <a:solidFill>
                  <a:schemeClr val="tx1"/>
                </a:solidFill>
                <a:effectLst/>
                <a:latin typeface="+mn-lt"/>
              </a:rPr>
              <a:t> </a:t>
            </a:r>
            <a:r>
              <a:rPr lang="en-US" sz="2800" b="0" dirty="0" err="1">
                <a:solidFill>
                  <a:schemeClr val="tx1"/>
                </a:solidFill>
                <a:effectLst/>
                <a:latin typeface="+mn-lt"/>
              </a:rPr>
              <a:t>tận</a:t>
            </a:r>
            <a:r>
              <a:rPr lang="en-US" sz="2800" b="0" dirty="0">
                <a:solidFill>
                  <a:schemeClr val="tx1"/>
                </a:solidFill>
                <a:effectLst/>
                <a:latin typeface="+mn-lt"/>
              </a:rPr>
              <a:t> </a:t>
            </a:r>
            <a:r>
              <a:rPr lang="en-US" sz="2800" b="0" dirty="0" err="1">
                <a:solidFill>
                  <a:schemeClr val="tx1"/>
                </a:solidFill>
                <a:effectLst/>
                <a:latin typeface="+mn-lt"/>
              </a:rPr>
              <a:t>tâm</a:t>
            </a:r>
            <a:r>
              <a:rPr lang="en-US" sz="2800" b="0" dirty="0">
                <a:solidFill>
                  <a:schemeClr val="tx1"/>
                </a:solidFill>
                <a:effectLst/>
                <a:latin typeface="+mn-lt"/>
              </a:rPr>
              <a:t> </a:t>
            </a:r>
            <a:r>
              <a:rPr lang="en-US" sz="2800" b="0" dirty="0" err="1">
                <a:solidFill>
                  <a:schemeClr val="tx1"/>
                </a:solidFill>
                <a:effectLst/>
                <a:latin typeface="+mn-lt"/>
              </a:rPr>
              <a:t>và</a:t>
            </a:r>
            <a:r>
              <a:rPr lang="en-US" sz="2800" b="0" dirty="0">
                <a:solidFill>
                  <a:schemeClr val="tx1"/>
                </a:solidFill>
                <a:effectLst/>
                <a:latin typeface="+mn-lt"/>
              </a:rPr>
              <a:t> </a:t>
            </a:r>
            <a:r>
              <a:rPr lang="en-US" sz="2800" b="0" dirty="0" err="1">
                <a:solidFill>
                  <a:schemeClr val="tx1"/>
                </a:solidFill>
                <a:effectLst/>
                <a:latin typeface="+mn-lt"/>
              </a:rPr>
              <a:t>cống</a:t>
            </a:r>
            <a:r>
              <a:rPr lang="en-US" sz="2800" b="0" dirty="0">
                <a:solidFill>
                  <a:schemeClr val="tx1"/>
                </a:solidFill>
                <a:effectLst/>
                <a:latin typeface="+mn-lt"/>
              </a:rPr>
              <a:t> </a:t>
            </a:r>
            <a:r>
              <a:rPr lang="en-US" sz="2800" b="0" dirty="0" err="1">
                <a:solidFill>
                  <a:schemeClr val="tx1"/>
                </a:solidFill>
                <a:effectLst/>
                <a:latin typeface="+mn-lt"/>
              </a:rPr>
              <a:t>hiến</a:t>
            </a:r>
            <a:r>
              <a:rPr lang="en-US" sz="2800" b="0" dirty="0">
                <a:solidFill>
                  <a:schemeClr val="tx1"/>
                </a:solidFill>
                <a:effectLst/>
                <a:latin typeface="+mn-lt"/>
              </a:rPr>
              <a:t> </a:t>
            </a:r>
            <a:r>
              <a:rPr lang="en-US" sz="2800" b="0" dirty="0" err="1">
                <a:solidFill>
                  <a:schemeClr val="tx1"/>
                </a:solidFill>
                <a:effectLst/>
                <a:latin typeface="+mn-lt"/>
              </a:rPr>
              <a:t>hết</a:t>
            </a:r>
            <a:r>
              <a:rPr lang="en-US" sz="2800" b="0" dirty="0">
                <a:solidFill>
                  <a:schemeClr val="tx1"/>
                </a:solidFill>
                <a:effectLst/>
                <a:latin typeface="+mn-lt"/>
              </a:rPr>
              <a:t> </a:t>
            </a:r>
            <a:r>
              <a:rPr lang="en-US" sz="2800" b="0" dirty="0" err="1">
                <a:solidFill>
                  <a:schemeClr val="tx1"/>
                </a:solidFill>
                <a:effectLst/>
                <a:latin typeface="+mn-lt"/>
              </a:rPr>
              <a:t>mình</a:t>
            </a:r>
            <a:r>
              <a:rPr lang="en-US" sz="2800" b="0" dirty="0">
                <a:solidFill>
                  <a:schemeClr val="tx1"/>
                </a:solidFill>
                <a:effectLst/>
                <a:latin typeface="+mn-lt"/>
              </a:rPr>
              <a:t> </a:t>
            </a:r>
            <a:r>
              <a:rPr lang="en-US" sz="2800" b="0" dirty="0" err="1">
                <a:solidFill>
                  <a:schemeClr val="tx1"/>
                </a:solidFill>
                <a:effectLst/>
                <a:latin typeface="+mn-lt"/>
              </a:rPr>
              <a:t>làm</a:t>
            </a:r>
            <a:r>
              <a:rPr lang="en-US" sz="2800" b="0" dirty="0">
                <a:solidFill>
                  <a:schemeClr val="tx1"/>
                </a:solidFill>
                <a:effectLst/>
                <a:latin typeface="+mn-lt"/>
              </a:rPr>
              <a:t> </a:t>
            </a:r>
            <a:r>
              <a:rPr lang="en-US" sz="2800" b="0" dirty="0" err="1">
                <a:solidFill>
                  <a:schemeClr val="tx1"/>
                </a:solidFill>
                <a:effectLst/>
                <a:latin typeface="+mn-lt"/>
              </a:rPr>
              <a:t>nên</a:t>
            </a:r>
            <a:r>
              <a:rPr lang="en-US" sz="2800" b="0" dirty="0">
                <a:solidFill>
                  <a:schemeClr val="tx1"/>
                </a:solidFill>
                <a:effectLst/>
                <a:latin typeface="+mn-lt"/>
              </a:rPr>
              <a:t> </a:t>
            </a:r>
            <a:r>
              <a:rPr lang="en-US" sz="2800" b="0" dirty="0" err="1">
                <a:solidFill>
                  <a:schemeClr val="tx1"/>
                </a:solidFill>
                <a:effectLst/>
                <a:latin typeface="+mn-lt"/>
              </a:rPr>
              <a:t>giá</a:t>
            </a:r>
            <a:r>
              <a:rPr lang="en-US" sz="2800" b="0" dirty="0">
                <a:solidFill>
                  <a:schemeClr val="tx1"/>
                </a:solidFill>
                <a:effectLst/>
                <a:latin typeface="+mn-lt"/>
              </a:rPr>
              <a:t> </a:t>
            </a:r>
            <a:r>
              <a:rPr lang="en-US" sz="2800" b="0" dirty="0" err="1">
                <a:solidFill>
                  <a:schemeClr val="tx1"/>
                </a:solidFill>
                <a:effectLst/>
                <a:latin typeface="+mn-lt"/>
              </a:rPr>
              <a:t>trị</a:t>
            </a:r>
            <a:r>
              <a:rPr lang="en-US" sz="2800" b="0" dirty="0">
                <a:solidFill>
                  <a:schemeClr val="tx1"/>
                </a:solidFill>
                <a:effectLst/>
                <a:latin typeface="+mn-lt"/>
              </a:rPr>
              <a:t> </a:t>
            </a:r>
            <a:r>
              <a:rPr lang="en-US" sz="2800" b="0" dirty="0" err="1">
                <a:solidFill>
                  <a:schemeClr val="tx1"/>
                </a:solidFill>
                <a:effectLst/>
                <a:latin typeface="+mn-lt"/>
              </a:rPr>
              <a:t>cao</a:t>
            </a:r>
            <a:r>
              <a:rPr lang="en-US" sz="2800" b="0" dirty="0">
                <a:solidFill>
                  <a:schemeClr val="tx1"/>
                </a:solidFill>
                <a:effectLst/>
                <a:latin typeface="+mn-lt"/>
              </a:rPr>
              <a:t> </a:t>
            </a:r>
            <a:r>
              <a:rPr lang="en-US" sz="2800" b="0" dirty="0" err="1">
                <a:solidFill>
                  <a:schemeClr val="tx1"/>
                </a:solidFill>
                <a:effectLst/>
                <a:latin typeface="+mn-lt"/>
              </a:rPr>
              <a:t>quý</a:t>
            </a:r>
            <a:r>
              <a:rPr lang="en-US" sz="2800" b="0" dirty="0">
                <a:solidFill>
                  <a:schemeClr val="tx1"/>
                </a:solidFill>
                <a:effectLst/>
                <a:latin typeface="+mn-lt"/>
              </a:rPr>
              <a:t> </a:t>
            </a:r>
            <a:r>
              <a:rPr lang="en-US" sz="2800" b="0" dirty="0" err="1">
                <a:solidFill>
                  <a:schemeClr val="tx1"/>
                </a:solidFill>
                <a:effectLst/>
                <a:latin typeface="+mn-lt"/>
              </a:rPr>
              <a:t>nhất</a:t>
            </a:r>
            <a:r>
              <a:rPr lang="en-US" sz="2800" b="0" dirty="0">
                <a:solidFill>
                  <a:schemeClr val="tx1"/>
                </a:solidFill>
                <a:effectLst/>
                <a:latin typeface="+mn-lt"/>
              </a:rPr>
              <a:t> </a:t>
            </a:r>
            <a:r>
              <a:rPr lang="en-US" sz="2800" b="0" dirty="0" err="1">
                <a:solidFill>
                  <a:schemeClr val="tx1"/>
                </a:solidFill>
                <a:effectLst/>
                <a:latin typeface="+mn-lt"/>
              </a:rPr>
              <a:t>của</a:t>
            </a:r>
            <a:r>
              <a:rPr lang="en-US" sz="2800" b="0" dirty="0">
                <a:solidFill>
                  <a:schemeClr val="tx1"/>
                </a:solidFill>
                <a:effectLst/>
                <a:latin typeface="+mn-lt"/>
              </a:rPr>
              <a:t> </a:t>
            </a:r>
            <a:r>
              <a:rPr lang="en-US" sz="2800" b="0" dirty="0" err="1">
                <a:solidFill>
                  <a:schemeClr val="tx1"/>
                </a:solidFill>
                <a:effectLst/>
                <a:latin typeface="+mn-lt"/>
              </a:rPr>
              <a:t>các</a:t>
            </a:r>
            <a:r>
              <a:rPr lang="en-US" sz="2800" b="0" dirty="0">
                <a:solidFill>
                  <a:schemeClr val="tx1"/>
                </a:solidFill>
                <a:effectLst/>
                <a:latin typeface="+mn-lt"/>
              </a:rPr>
              <a:t> </a:t>
            </a:r>
            <a:r>
              <a:rPr lang="en-US" sz="2800" b="0" dirty="0" err="1">
                <a:solidFill>
                  <a:schemeClr val="tx1"/>
                </a:solidFill>
                <a:effectLst/>
                <a:latin typeface="+mn-lt"/>
              </a:rPr>
              <a:t>thế</a:t>
            </a:r>
            <a:r>
              <a:rPr lang="en-US" sz="2800" b="0" dirty="0">
                <a:solidFill>
                  <a:schemeClr val="tx1"/>
                </a:solidFill>
                <a:effectLst/>
                <a:latin typeface="+mn-lt"/>
              </a:rPr>
              <a:t> </a:t>
            </a:r>
            <a:r>
              <a:rPr lang="en-US" sz="2800" b="0" dirty="0" err="1">
                <a:solidFill>
                  <a:schemeClr val="tx1"/>
                </a:solidFill>
                <a:effectLst/>
                <a:latin typeface="+mn-lt"/>
              </a:rPr>
              <a:t>hệ</a:t>
            </a:r>
            <a:r>
              <a:rPr lang="en-US" sz="2800" b="0" dirty="0">
                <a:solidFill>
                  <a:schemeClr val="tx1"/>
                </a:solidFill>
                <a:effectLst/>
                <a:latin typeface="+mn-lt"/>
              </a:rPr>
              <a:t> </a:t>
            </a:r>
            <a:r>
              <a:rPr lang="en-US" sz="2800" b="0" dirty="0" err="1">
                <a:solidFill>
                  <a:schemeClr val="tx1"/>
                </a:solidFill>
                <a:effectLst/>
                <a:latin typeface="+mn-lt"/>
              </a:rPr>
              <a:t>cán</a:t>
            </a:r>
            <a:r>
              <a:rPr lang="en-US" sz="2800" b="0" dirty="0">
                <a:solidFill>
                  <a:schemeClr val="tx1"/>
                </a:solidFill>
                <a:effectLst/>
                <a:latin typeface="+mn-lt"/>
              </a:rPr>
              <a:t> </a:t>
            </a:r>
            <a:r>
              <a:rPr lang="en-US" sz="2800" b="0" dirty="0" err="1">
                <a:solidFill>
                  <a:schemeClr val="tx1"/>
                </a:solidFill>
                <a:effectLst/>
                <a:latin typeface="+mn-lt"/>
              </a:rPr>
              <a:t>bộ</a:t>
            </a:r>
            <a:r>
              <a:rPr lang="en-US" sz="2800" b="0" dirty="0">
                <a:solidFill>
                  <a:schemeClr val="tx1"/>
                </a:solidFill>
                <a:effectLst/>
                <a:latin typeface="+mn-lt"/>
              </a:rPr>
              <a:t> </a:t>
            </a:r>
            <a:r>
              <a:rPr lang="en-US" sz="2800" b="0" dirty="0" err="1">
                <a:solidFill>
                  <a:schemeClr val="tx1"/>
                </a:solidFill>
                <a:effectLst/>
                <a:latin typeface="+mn-lt"/>
              </a:rPr>
              <a:t>và</a:t>
            </a:r>
            <a:r>
              <a:rPr lang="en-US" sz="2800" b="0" dirty="0">
                <a:solidFill>
                  <a:schemeClr val="tx1"/>
                </a:solidFill>
                <a:effectLst/>
                <a:latin typeface="+mn-lt"/>
              </a:rPr>
              <a:t> </a:t>
            </a:r>
            <a:r>
              <a:rPr lang="en-US" sz="2800" b="0" dirty="0" err="1">
                <a:solidFill>
                  <a:schemeClr val="tx1"/>
                </a:solidFill>
                <a:effectLst/>
                <a:latin typeface="+mn-lt"/>
              </a:rPr>
              <a:t>sinh</a:t>
            </a:r>
            <a:r>
              <a:rPr lang="en-US" sz="2800" b="0" dirty="0">
                <a:solidFill>
                  <a:schemeClr val="tx1"/>
                </a:solidFill>
                <a:effectLst/>
                <a:latin typeface="+mn-lt"/>
              </a:rPr>
              <a:t> </a:t>
            </a:r>
            <a:r>
              <a:rPr lang="en-US" sz="2800" b="0" dirty="0" err="1">
                <a:solidFill>
                  <a:schemeClr val="tx1"/>
                </a:solidFill>
                <a:effectLst/>
                <a:latin typeface="+mn-lt"/>
              </a:rPr>
              <a:t>viên</a:t>
            </a:r>
            <a:r>
              <a:rPr lang="en-US" sz="2800" b="0" dirty="0">
                <a:solidFill>
                  <a:schemeClr val="tx1"/>
                </a:solidFill>
                <a:effectLst/>
                <a:latin typeface="+mn-lt"/>
              </a:rPr>
              <a:t> </a:t>
            </a:r>
            <a:r>
              <a:rPr lang="en-US" sz="2800" b="0" dirty="0" err="1">
                <a:solidFill>
                  <a:schemeClr val="tx1"/>
                </a:solidFill>
                <a:effectLst/>
                <a:latin typeface="+mn-lt"/>
              </a:rPr>
              <a:t>Trường</a:t>
            </a:r>
            <a:r>
              <a:rPr lang="en-US" sz="2800" b="0" dirty="0">
                <a:solidFill>
                  <a:schemeClr val="tx1"/>
                </a:solidFill>
                <a:effectLst/>
                <a:latin typeface="+mn-lt"/>
              </a:rPr>
              <a:t> Đại </a:t>
            </a:r>
            <a:r>
              <a:rPr lang="en-US" sz="2800" b="0" dirty="0" err="1">
                <a:solidFill>
                  <a:schemeClr val="tx1"/>
                </a:solidFill>
                <a:effectLst/>
                <a:latin typeface="+mn-lt"/>
              </a:rPr>
              <a:t>học</a:t>
            </a:r>
            <a:r>
              <a:rPr lang="en-US" sz="2800" b="0" dirty="0">
                <a:solidFill>
                  <a:schemeClr val="tx1"/>
                </a:solidFill>
                <a:effectLst/>
                <a:latin typeface="+mn-lt"/>
              </a:rPr>
              <a:t> </a:t>
            </a:r>
            <a:r>
              <a:rPr lang="en-US" sz="2800" b="0" dirty="0" err="1">
                <a:solidFill>
                  <a:schemeClr val="tx1"/>
                </a:solidFill>
                <a:effectLst/>
                <a:latin typeface="+mn-lt"/>
              </a:rPr>
              <a:t>Bách</a:t>
            </a:r>
            <a:r>
              <a:rPr lang="en-US" sz="2800" b="0" dirty="0">
                <a:solidFill>
                  <a:schemeClr val="tx1"/>
                </a:solidFill>
                <a:effectLst/>
                <a:latin typeface="+mn-lt"/>
              </a:rPr>
              <a:t> khoa </a:t>
            </a:r>
            <a:r>
              <a:rPr lang="en-US" sz="2800" b="0" dirty="0" err="1">
                <a:solidFill>
                  <a:schemeClr val="tx1"/>
                </a:solidFill>
                <a:effectLst/>
                <a:latin typeface="+mn-lt"/>
              </a:rPr>
              <a:t>Hà</a:t>
            </a:r>
            <a:r>
              <a:rPr lang="en-US" sz="2800" b="0" dirty="0">
                <a:solidFill>
                  <a:schemeClr val="tx1"/>
                </a:solidFill>
                <a:effectLst/>
                <a:latin typeface="+mn-lt"/>
              </a:rPr>
              <a:t> </a:t>
            </a:r>
            <a:r>
              <a:rPr lang="en-US" sz="2800" b="0" dirty="0" err="1">
                <a:solidFill>
                  <a:schemeClr val="tx1"/>
                </a:solidFill>
                <a:effectLst/>
                <a:latin typeface="+mn-lt"/>
              </a:rPr>
              <a:t>Nội</a:t>
            </a:r>
            <a:r>
              <a:rPr lang="en-US" sz="2800" b="0" dirty="0">
                <a:solidFill>
                  <a:schemeClr val="tx1"/>
                </a:solidFill>
                <a:effectLst/>
                <a:latin typeface="+mn-lt"/>
              </a:rPr>
              <a:t>.</a:t>
            </a:r>
          </a:p>
          <a:p>
            <a:pPr marL="0" indent="0">
              <a:lnSpc>
                <a:spcPct val="150000"/>
              </a:lnSpc>
              <a:buNone/>
            </a:pPr>
            <a:endParaRPr lang="en-US" sz="2800" dirty="0">
              <a:solidFill>
                <a:schemeClr val="tx1"/>
              </a:solidFill>
              <a:effectLst/>
              <a:latin typeface="+mn-lt"/>
            </a:endParaRPr>
          </a:p>
        </p:txBody>
      </p:sp>
      <p:sp>
        <p:nvSpPr>
          <p:cNvPr id="5" name="Slide Number Placeholder 4"/>
          <p:cNvSpPr>
            <a:spLocks noGrp="1"/>
          </p:cNvSpPr>
          <p:nvPr>
            <p:ph type="sldNum" sz="quarter" idx="4294967295"/>
          </p:nvPr>
        </p:nvSpPr>
        <p:spPr>
          <a:xfrm>
            <a:off x="4470400" y="6480176"/>
            <a:ext cx="2844800" cy="320675"/>
          </a:xfrm>
          <a:prstGeom prst="rect">
            <a:avLst/>
          </a:prstGeom>
        </p:spPr>
        <p:txBody>
          <a:bodyPr/>
          <a:lstStyle/>
          <a:p>
            <a:pPr>
              <a:defRPr/>
            </a:pPr>
            <a:fld id="{B6AA56ED-2DC3-CA4A-87FD-2B941A9305E9}" type="slidenum">
              <a:rPr lang="en-US" smtClean="0"/>
              <a:pPr>
                <a:defRPr/>
              </a:pPr>
              <a:t>34</a:t>
            </a:fld>
            <a:endParaRPr lang="en-US"/>
          </a:p>
        </p:txBody>
      </p:sp>
    </p:spTree>
    <p:extLst>
      <p:ext uri="{BB962C8B-B14F-4D97-AF65-F5344CB8AC3E}">
        <p14:creationId xmlns:p14="http://schemas.microsoft.com/office/powerpoint/2010/main" val="35551336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BF49E0-2553-497D-9FC9-ABBC7BC57237}"/>
              </a:ext>
            </a:extLst>
          </p:cNvPr>
          <p:cNvSpPr>
            <a:spLocks noGrp="1"/>
          </p:cNvSpPr>
          <p:nvPr>
            <p:ph type="title"/>
          </p:nvPr>
        </p:nvSpPr>
        <p:spPr/>
        <p:txBody>
          <a:bodyPr/>
          <a:lstStyle/>
          <a:p>
            <a:pPr algn="ctr"/>
            <a:r>
              <a:rPr lang="en-US" b="0" dirty="0">
                <a:effectLst/>
              </a:rPr>
              <a:t>GIÁ TRỊ CỐT LÕI CỦA ĐHBK HN (TIẾP)</a:t>
            </a:r>
          </a:p>
        </p:txBody>
      </p:sp>
      <p:sp>
        <p:nvSpPr>
          <p:cNvPr id="3" name="Content Placeholder 2">
            <a:extLst>
              <a:ext uri="{FF2B5EF4-FFF2-40B4-BE49-F238E27FC236}">
                <a16:creationId xmlns="" xmlns:a16="http://schemas.microsoft.com/office/drawing/2014/main" id="{3BA6B329-027D-4E73-A7A7-0640EB66CC05}"/>
              </a:ext>
            </a:extLst>
          </p:cNvPr>
          <p:cNvSpPr>
            <a:spLocks noGrp="1"/>
          </p:cNvSpPr>
          <p:nvPr>
            <p:ph idx="1"/>
          </p:nvPr>
        </p:nvSpPr>
        <p:spPr/>
        <p:txBody>
          <a:bodyPr>
            <a:normAutofit fontScale="85000" lnSpcReduction="20000"/>
          </a:bodyPr>
          <a:lstStyle/>
          <a:p>
            <a:pPr>
              <a:lnSpc>
                <a:spcPct val="150000"/>
              </a:lnSpc>
            </a:pPr>
            <a:r>
              <a:rPr lang="en-US" sz="2800" b="1" dirty="0">
                <a:solidFill>
                  <a:srgbClr val="FF0000"/>
                </a:solidFill>
                <a:effectLst/>
                <a:latin typeface="+mn-lt"/>
              </a:rPr>
              <a:t>Chính </a:t>
            </a:r>
            <a:r>
              <a:rPr lang="en-US" sz="2800" b="1" dirty="0" err="1">
                <a:solidFill>
                  <a:srgbClr val="FF0000"/>
                </a:solidFill>
                <a:effectLst/>
                <a:latin typeface="+mn-lt"/>
              </a:rPr>
              <a:t>trực</a:t>
            </a:r>
            <a:r>
              <a:rPr lang="en-US" sz="2800" b="1" dirty="0">
                <a:solidFill>
                  <a:srgbClr val="FF0000"/>
                </a:solidFill>
                <a:effectLst/>
                <a:latin typeface="+mn-lt"/>
              </a:rPr>
              <a:t> - </a:t>
            </a:r>
            <a:r>
              <a:rPr lang="en-US" sz="2800" b="1" dirty="0" err="1">
                <a:solidFill>
                  <a:srgbClr val="FF0000"/>
                </a:solidFill>
                <a:effectLst/>
                <a:latin typeface="+mn-lt"/>
              </a:rPr>
              <a:t>tôn</a:t>
            </a:r>
            <a:r>
              <a:rPr lang="en-US" sz="2800" b="1" dirty="0">
                <a:solidFill>
                  <a:srgbClr val="FF0000"/>
                </a:solidFill>
                <a:effectLst/>
                <a:latin typeface="+mn-lt"/>
              </a:rPr>
              <a:t> </a:t>
            </a:r>
            <a:r>
              <a:rPr lang="en-US" sz="2800" b="1" dirty="0" err="1">
                <a:solidFill>
                  <a:srgbClr val="FF0000"/>
                </a:solidFill>
                <a:effectLst/>
                <a:latin typeface="+mn-lt"/>
              </a:rPr>
              <a:t>trọng</a:t>
            </a:r>
            <a:r>
              <a:rPr lang="en-US" sz="2800" dirty="0">
                <a:solidFill>
                  <a:schemeClr val="tx1"/>
                </a:solidFill>
                <a:effectLst/>
                <a:latin typeface="+mn-lt"/>
              </a:rPr>
              <a:t>: </a:t>
            </a:r>
            <a:r>
              <a:rPr lang="en-US" sz="2800" dirty="0" err="1">
                <a:solidFill>
                  <a:schemeClr val="tx1"/>
                </a:solidFill>
                <a:effectLst/>
                <a:latin typeface="+mn-lt"/>
              </a:rPr>
              <a:t>Sự</a:t>
            </a:r>
            <a:r>
              <a:rPr lang="en-US" sz="2800" dirty="0">
                <a:solidFill>
                  <a:schemeClr val="tx1"/>
                </a:solidFill>
                <a:effectLst/>
                <a:latin typeface="+mn-lt"/>
              </a:rPr>
              <a:t> </a:t>
            </a:r>
            <a:r>
              <a:rPr lang="en-US" sz="2800" dirty="0" err="1">
                <a:solidFill>
                  <a:schemeClr val="tx1"/>
                </a:solidFill>
                <a:effectLst/>
                <a:latin typeface="+mn-lt"/>
              </a:rPr>
              <a:t>chính</a:t>
            </a:r>
            <a:r>
              <a:rPr lang="en-US" sz="2800" dirty="0">
                <a:solidFill>
                  <a:schemeClr val="tx1"/>
                </a:solidFill>
                <a:effectLst/>
                <a:latin typeface="+mn-lt"/>
              </a:rPr>
              <a:t> </a:t>
            </a:r>
            <a:r>
              <a:rPr lang="en-US" sz="2800" dirty="0" err="1">
                <a:solidFill>
                  <a:schemeClr val="tx1"/>
                </a:solidFill>
                <a:effectLst/>
                <a:latin typeface="+mn-lt"/>
              </a:rPr>
              <a:t>trực</a:t>
            </a:r>
            <a:r>
              <a:rPr lang="en-US" sz="2800" dirty="0">
                <a:solidFill>
                  <a:schemeClr val="tx1"/>
                </a:solidFill>
                <a:effectLst/>
                <a:latin typeface="+mn-lt"/>
              </a:rPr>
              <a:t> </a:t>
            </a:r>
            <a:r>
              <a:rPr lang="en-US" sz="2800" dirty="0" err="1">
                <a:solidFill>
                  <a:schemeClr val="tx1"/>
                </a:solidFill>
                <a:effectLst/>
                <a:latin typeface="+mn-lt"/>
              </a:rPr>
              <a:t>trong</a:t>
            </a:r>
            <a:r>
              <a:rPr lang="en-US" sz="2800" dirty="0">
                <a:solidFill>
                  <a:schemeClr val="tx1"/>
                </a:solidFill>
                <a:effectLst/>
                <a:latin typeface="+mn-lt"/>
              </a:rPr>
              <a:t> </a:t>
            </a:r>
            <a:r>
              <a:rPr lang="en-US" sz="2800" dirty="0" err="1">
                <a:solidFill>
                  <a:schemeClr val="tx1"/>
                </a:solidFill>
                <a:effectLst/>
                <a:latin typeface="+mn-lt"/>
              </a:rPr>
              <a:t>chuyên</a:t>
            </a:r>
            <a:r>
              <a:rPr lang="en-US" sz="2800" dirty="0">
                <a:solidFill>
                  <a:schemeClr val="tx1"/>
                </a:solidFill>
                <a:effectLst/>
                <a:latin typeface="+mn-lt"/>
              </a:rPr>
              <a:t> </a:t>
            </a:r>
            <a:r>
              <a:rPr lang="en-US" sz="2800" dirty="0" err="1">
                <a:solidFill>
                  <a:schemeClr val="tx1"/>
                </a:solidFill>
                <a:effectLst/>
                <a:latin typeface="+mn-lt"/>
              </a:rPr>
              <a:t>môn</a:t>
            </a:r>
            <a:r>
              <a:rPr lang="en-US" sz="2800" dirty="0">
                <a:solidFill>
                  <a:schemeClr val="tx1"/>
                </a:solidFill>
                <a:effectLst/>
                <a:latin typeface="+mn-lt"/>
              </a:rPr>
              <a:t>, </a:t>
            </a:r>
            <a:r>
              <a:rPr lang="en-US" sz="2800" dirty="0" err="1">
                <a:solidFill>
                  <a:schemeClr val="tx1"/>
                </a:solidFill>
                <a:effectLst/>
                <a:latin typeface="+mn-lt"/>
              </a:rPr>
              <a:t>nghiệp</a:t>
            </a:r>
            <a:r>
              <a:rPr lang="en-US" sz="2800" dirty="0">
                <a:solidFill>
                  <a:schemeClr val="tx1"/>
                </a:solidFill>
                <a:effectLst/>
                <a:latin typeface="+mn-lt"/>
              </a:rPr>
              <a:t> </a:t>
            </a:r>
            <a:r>
              <a:rPr lang="en-US" sz="2800" dirty="0" err="1">
                <a:solidFill>
                  <a:schemeClr val="tx1"/>
                </a:solidFill>
                <a:effectLst/>
                <a:latin typeface="+mn-lt"/>
              </a:rPr>
              <a:t>vụ</a:t>
            </a:r>
            <a:r>
              <a:rPr lang="en-US" sz="2800" dirty="0">
                <a:solidFill>
                  <a:schemeClr val="tx1"/>
                </a:solidFill>
                <a:effectLst/>
                <a:latin typeface="+mn-lt"/>
              </a:rPr>
              <a:t> </a:t>
            </a:r>
            <a:r>
              <a:rPr lang="en-US" sz="2800" dirty="0" err="1">
                <a:solidFill>
                  <a:schemeClr val="tx1"/>
                </a:solidFill>
                <a:effectLst/>
                <a:latin typeface="+mn-lt"/>
              </a:rPr>
              <a:t>và</a:t>
            </a:r>
            <a:r>
              <a:rPr lang="en-US" sz="2800" dirty="0">
                <a:solidFill>
                  <a:schemeClr val="tx1"/>
                </a:solidFill>
                <a:effectLst/>
                <a:latin typeface="+mn-lt"/>
              </a:rPr>
              <a:t> </a:t>
            </a:r>
            <a:r>
              <a:rPr lang="en-US" sz="2800" dirty="0" err="1">
                <a:solidFill>
                  <a:schemeClr val="tx1"/>
                </a:solidFill>
                <a:effectLst/>
                <a:latin typeface="+mn-lt"/>
              </a:rPr>
              <a:t>lối</a:t>
            </a:r>
            <a:r>
              <a:rPr lang="en-US" sz="2800" dirty="0">
                <a:solidFill>
                  <a:schemeClr val="tx1"/>
                </a:solidFill>
                <a:effectLst/>
                <a:latin typeface="+mn-lt"/>
              </a:rPr>
              <a:t> </a:t>
            </a:r>
            <a:r>
              <a:rPr lang="en-US" sz="2800" dirty="0" err="1">
                <a:solidFill>
                  <a:schemeClr val="tx1"/>
                </a:solidFill>
                <a:effectLst/>
                <a:latin typeface="+mn-lt"/>
              </a:rPr>
              <a:t>sống</a:t>
            </a:r>
            <a:r>
              <a:rPr lang="en-US" sz="2800" dirty="0">
                <a:solidFill>
                  <a:schemeClr val="tx1"/>
                </a:solidFill>
                <a:effectLst/>
                <a:latin typeface="+mn-lt"/>
              </a:rPr>
              <a:t>, </a:t>
            </a:r>
            <a:r>
              <a:rPr lang="en-US" sz="2800" dirty="0" err="1">
                <a:solidFill>
                  <a:schemeClr val="tx1"/>
                </a:solidFill>
                <a:effectLst/>
                <a:latin typeface="+mn-lt"/>
              </a:rPr>
              <a:t>cùng</a:t>
            </a:r>
            <a:r>
              <a:rPr lang="en-US" sz="2800" dirty="0">
                <a:solidFill>
                  <a:schemeClr val="tx1"/>
                </a:solidFill>
                <a:effectLst/>
                <a:latin typeface="+mn-lt"/>
              </a:rPr>
              <a:t> </a:t>
            </a:r>
            <a:r>
              <a:rPr lang="en-US" sz="2800" dirty="0" err="1">
                <a:solidFill>
                  <a:schemeClr val="tx1"/>
                </a:solidFill>
                <a:effectLst/>
                <a:latin typeface="+mn-lt"/>
              </a:rPr>
              <a:t>với</a:t>
            </a:r>
            <a:r>
              <a:rPr lang="en-US" sz="2800" dirty="0">
                <a:solidFill>
                  <a:schemeClr val="tx1"/>
                </a:solidFill>
                <a:effectLst/>
                <a:latin typeface="+mn-lt"/>
              </a:rPr>
              <a:t> </a:t>
            </a:r>
            <a:r>
              <a:rPr lang="en-US" sz="2800" dirty="0" err="1">
                <a:solidFill>
                  <a:schemeClr val="tx1"/>
                </a:solidFill>
                <a:effectLst/>
                <a:latin typeface="+mn-lt"/>
              </a:rPr>
              <a:t>sự</a:t>
            </a:r>
            <a:r>
              <a:rPr lang="en-US" sz="2800" dirty="0">
                <a:solidFill>
                  <a:schemeClr val="tx1"/>
                </a:solidFill>
                <a:effectLst/>
                <a:latin typeface="+mn-lt"/>
              </a:rPr>
              <a:t> </a:t>
            </a:r>
            <a:r>
              <a:rPr lang="en-US" sz="2800" dirty="0" err="1">
                <a:solidFill>
                  <a:schemeClr val="tx1"/>
                </a:solidFill>
                <a:effectLst/>
                <a:latin typeface="+mn-lt"/>
              </a:rPr>
              <a:t>tôn</a:t>
            </a:r>
            <a:r>
              <a:rPr lang="en-US" sz="2800" dirty="0">
                <a:solidFill>
                  <a:schemeClr val="tx1"/>
                </a:solidFill>
                <a:effectLst/>
                <a:latin typeface="+mn-lt"/>
              </a:rPr>
              <a:t> </a:t>
            </a:r>
            <a:r>
              <a:rPr lang="en-US" sz="2800" dirty="0" err="1">
                <a:solidFill>
                  <a:schemeClr val="tx1"/>
                </a:solidFill>
                <a:effectLst/>
                <a:latin typeface="+mn-lt"/>
              </a:rPr>
              <a:t>trọng</a:t>
            </a:r>
            <a:r>
              <a:rPr lang="en-US" sz="2800" dirty="0">
                <a:solidFill>
                  <a:schemeClr val="tx1"/>
                </a:solidFill>
                <a:effectLst/>
                <a:latin typeface="+mn-lt"/>
              </a:rPr>
              <a:t> </a:t>
            </a:r>
            <a:r>
              <a:rPr lang="en-US" sz="2800" dirty="0" err="1">
                <a:solidFill>
                  <a:schemeClr val="tx1"/>
                </a:solidFill>
                <a:effectLst/>
                <a:latin typeface="+mn-lt"/>
              </a:rPr>
              <a:t>nhân</a:t>
            </a:r>
            <a:r>
              <a:rPr lang="en-US" sz="2800" dirty="0">
                <a:solidFill>
                  <a:schemeClr val="tx1"/>
                </a:solidFill>
                <a:effectLst/>
                <a:latin typeface="+mn-lt"/>
              </a:rPr>
              <a:t> </a:t>
            </a:r>
            <a:r>
              <a:rPr lang="en-US" sz="2800" dirty="0" err="1">
                <a:solidFill>
                  <a:schemeClr val="tx1"/>
                </a:solidFill>
                <a:effectLst/>
                <a:latin typeface="+mn-lt"/>
              </a:rPr>
              <a:t>phẩm</a:t>
            </a:r>
            <a:r>
              <a:rPr lang="en-US" sz="2800" dirty="0">
                <a:solidFill>
                  <a:schemeClr val="tx1"/>
                </a:solidFill>
                <a:effectLst/>
                <a:latin typeface="+mn-lt"/>
              </a:rPr>
              <a:t>, </a:t>
            </a:r>
            <a:r>
              <a:rPr lang="en-US" sz="2800" dirty="0" err="1">
                <a:solidFill>
                  <a:schemeClr val="tx1"/>
                </a:solidFill>
                <a:effectLst/>
                <a:latin typeface="+mn-lt"/>
              </a:rPr>
              <a:t>tôn</a:t>
            </a:r>
            <a:r>
              <a:rPr lang="en-US" sz="2800" dirty="0">
                <a:solidFill>
                  <a:schemeClr val="tx1"/>
                </a:solidFill>
                <a:effectLst/>
                <a:latin typeface="+mn-lt"/>
              </a:rPr>
              <a:t> </a:t>
            </a:r>
            <a:r>
              <a:rPr lang="en-US" sz="2800" dirty="0" err="1">
                <a:solidFill>
                  <a:schemeClr val="tx1"/>
                </a:solidFill>
                <a:effectLst/>
                <a:latin typeface="+mn-lt"/>
              </a:rPr>
              <a:t>trọng</a:t>
            </a:r>
            <a:r>
              <a:rPr lang="en-US" sz="2800" dirty="0">
                <a:solidFill>
                  <a:schemeClr val="tx1"/>
                </a:solidFill>
                <a:effectLst/>
                <a:latin typeface="+mn-lt"/>
              </a:rPr>
              <a:t> </a:t>
            </a:r>
            <a:r>
              <a:rPr lang="en-US" sz="2800" dirty="0" err="1">
                <a:solidFill>
                  <a:schemeClr val="tx1"/>
                </a:solidFill>
                <a:effectLst/>
                <a:latin typeface="+mn-lt"/>
              </a:rPr>
              <a:t>luật</a:t>
            </a:r>
            <a:r>
              <a:rPr lang="en-US" sz="2800" dirty="0">
                <a:solidFill>
                  <a:schemeClr val="tx1"/>
                </a:solidFill>
                <a:effectLst/>
                <a:latin typeface="+mn-lt"/>
              </a:rPr>
              <a:t> </a:t>
            </a:r>
            <a:r>
              <a:rPr lang="en-US" sz="2800" dirty="0" err="1">
                <a:solidFill>
                  <a:schemeClr val="tx1"/>
                </a:solidFill>
                <a:effectLst/>
                <a:latin typeface="+mn-lt"/>
              </a:rPr>
              <a:t>pháp</a:t>
            </a:r>
            <a:r>
              <a:rPr lang="en-US" sz="2800" dirty="0">
                <a:solidFill>
                  <a:schemeClr val="tx1"/>
                </a:solidFill>
                <a:effectLst/>
                <a:latin typeface="+mn-lt"/>
              </a:rPr>
              <a:t> </a:t>
            </a:r>
            <a:r>
              <a:rPr lang="en-US" sz="2800" dirty="0" err="1">
                <a:solidFill>
                  <a:schemeClr val="tx1"/>
                </a:solidFill>
                <a:effectLst/>
                <a:latin typeface="+mn-lt"/>
              </a:rPr>
              <a:t>và</a:t>
            </a:r>
            <a:r>
              <a:rPr lang="en-US" sz="2800" dirty="0">
                <a:solidFill>
                  <a:schemeClr val="tx1"/>
                </a:solidFill>
                <a:effectLst/>
                <a:latin typeface="+mn-lt"/>
              </a:rPr>
              <a:t> </a:t>
            </a:r>
            <a:r>
              <a:rPr lang="en-US" sz="2800" dirty="0" err="1">
                <a:solidFill>
                  <a:schemeClr val="tx1"/>
                </a:solidFill>
                <a:effectLst/>
                <a:latin typeface="+mn-lt"/>
              </a:rPr>
              <a:t>quy</a:t>
            </a:r>
            <a:r>
              <a:rPr lang="en-US" sz="2800" dirty="0">
                <a:solidFill>
                  <a:schemeClr val="tx1"/>
                </a:solidFill>
                <a:effectLst/>
                <a:latin typeface="+mn-lt"/>
              </a:rPr>
              <a:t> </a:t>
            </a:r>
            <a:r>
              <a:rPr lang="en-US" sz="2800" dirty="0" err="1">
                <a:solidFill>
                  <a:schemeClr val="tx1"/>
                </a:solidFill>
                <a:effectLst/>
                <a:latin typeface="+mn-lt"/>
              </a:rPr>
              <a:t>định</a:t>
            </a:r>
            <a:r>
              <a:rPr lang="en-US" sz="2800" dirty="0">
                <a:solidFill>
                  <a:schemeClr val="tx1"/>
                </a:solidFill>
                <a:effectLst/>
                <a:latin typeface="+mn-lt"/>
              </a:rPr>
              <a:t>, </a:t>
            </a:r>
            <a:r>
              <a:rPr lang="en-US" sz="2800" dirty="0" err="1">
                <a:solidFill>
                  <a:schemeClr val="tx1"/>
                </a:solidFill>
                <a:effectLst/>
                <a:latin typeface="+mn-lt"/>
              </a:rPr>
              <a:t>tôn</a:t>
            </a:r>
            <a:r>
              <a:rPr lang="en-US" sz="2800" dirty="0">
                <a:solidFill>
                  <a:schemeClr val="tx1"/>
                </a:solidFill>
                <a:effectLst/>
                <a:latin typeface="+mn-lt"/>
              </a:rPr>
              <a:t> </a:t>
            </a:r>
            <a:r>
              <a:rPr lang="en-US" sz="2800" dirty="0" err="1">
                <a:solidFill>
                  <a:schemeClr val="tx1"/>
                </a:solidFill>
                <a:effectLst/>
                <a:latin typeface="+mn-lt"/>
              </a:rPr>
              <a:t>trọng</a:t>
            </a:r>
            <a:r>
              <a:rPr lang="en-US" sz="2800" dirty="0">
                <a:solidFill>
                  <a:schemeClr val="tx1"/>
                </a:solidFill>
                <a:effectLst/>
                <a:latin typeface="+mn-lt"/>
              </a:rPr>
              <a:t> </a:t>
            </a:r>
            <a:r>
              <a:rPr lang="en-US" sz="2800" dirty="0" err="1">
                <a:solidFill>
                  <a:schemeClr val="tx1"/>
                </a:solidFill>
                <a:effectLst/>
                <a:latin typeface="+mn-lt"/>
              </a:rPr>
              <a:t>sự</a:t>
            </a:r>
            <a:r>
              <a:rPr lang="en-US" sz="2800" dirty="0">
                <a:solidFill>
                  <a:schemeClr val="tx1"/>
                </a:solidFill>
                <a:effectLst/>
                <a:latin typeface="+mn-lt"/>
              </a:rPr>
              <a:t> </a:t>
            </a:r>
            <a:r>
              <a:rPr lang="en-US" sz="2800" dirty="0" err="1">
                <a:solidFill>
                  <a:schemeClr val="tx1"/>
                </a:solidFill>
                <a:effectLst/>
                <a:latin typeface="+mn-lt"/>
              </a:rPr>
              <a:t>đa</a:t>
            </a:r>
            <a:r>
              <a:rPr lang="en-US" sz="2800" dirty="0">
                <a:solidFill>
                  <a:schemeClr val="tx1"/>
                </a:solidFill>
                <a:effectLst/>
                <a:latin typeface="+mn-lt"/>
              </a:rPr>
              <a:t> </a:t>
            </a:r>
            <a:r>
              <a:rPr lang="en-US" sz="2800" dirty="0" err="1">
                <a:solidFill>
                  <a:schemeClr val="tx1"/>
                </a:solidFill>
                <a:effectLst/>
                <a:latin typeface="+mn-lt"/>
              </a:rPr>
              <a:t>dạng</a:t>
            </a:r>
            <a:r>
              <a:rPr lang="en-US" sz="2800" dirty="0">
                <a:solidFill>
                  <a:schemeClr val="tx1"/>
                </a:solidFill>
                <a:effectLst/>
                <a:latin typeface="+mn-lt"/>
              </a:rPr>
              <a:t> </a:t>
            </a:r>
            <a:r>
              <a:rPr lang="en-US" sz="2800" dirty="0" err="1">
                <a:solidFill>
                  <a:schemeClr val="tx1"/>
                </a:solidFill>
                <a:effectLst/>
                <a:latin typeface="+mn-lt"/>
              </a:rPr>
              <a:t>và</a:t>
            </a:r>
            <a:r>
              <a:rPr lang="en-US" sz="2800" dirty="0">
                <a:solidFill>
                  <a:schemeClr val="tx1"/>
                </a:solidFill>
                <a:effectLst/>
                <a:latin typeface="+mn-lt"/>
              </a:rPr>
              <a:t> </a:t>
            </a:r>
            <a:r>
              <a:rPr lang="en-US" sz="2800" dirty="0" err="1">
                <a:solidFill>
                  <a:schemeClr val="tx1"/>
                </a:solidFill>
                <a:effectLst/>
                <a:latin typeface="+mn-lt"/>
              </a:rPr>
              <a:t>khác</a:t>
            </a:r>
            <a:r>
              <a:rPr lang="en-US" sz="2800" dirty="0">
                <a:solidFill>
                  <a:schemeClr val="tx1"/>
                </a:solidFill>
                <a:effectLst/>
                <a:latin typeface="+mn-lt"/>
              </a:rPr>
              <a:t> </a:t>
            </a:r>
            <a:r>
              <a:rPr lang="en-US" sz="2800" dirty="0" err="1">
                <a:solidFill>
                  <a:schemeClr val="tx1"/>
                </a:solidFill>
                <a:effectLst/>
                <a:latin typeface="+mn-lt"/>
              </a:rPr>
              <a:t>biệt</a:t>
            </a:r>
            <a:r>
              <a:rPr lang="en-US" sz="2800" dirty="0">
                <a:solidFill>
                  <a:schemeClr val="tx1"/>
                </a:solidFill>
                <a:effectLst/>
                <a:latin typeface="+mn-lt"/>
              </a:rPr>
              <a:t> là </a:t>
            </a:r>
            <a:r>
              <a:rPr lang="en-US" sz="2800" dirty="0" err="1">
                <a:solidFill>
                  <a:schemeClr val="tx1"/>
                </a:solidFill>
                <a:effectLst/>
                <a:latin typeface="+mn-lt"/>
              </a:rPr>
              <a:t>những</a:t>
            </a:r>
            <a:r>
              <a:rPr lang="en-US" sz="2800" dirty="0">
                <a:solidFill>
                  <a:schemeClr val="tx1"/>
                </a:solidFill>
                <a:effectLst/>
                <a:latin typeface="+mn-lt"/>
              </a:rPr>
              <a:t> </a:t>
            </a:r>
            <a:r>
              <a:rPr lang="en-US" sz="2800" dirty="0" err="1">
                <a:solidFill>
                  <a:schemeClr val="tx1"/>
                </a:solidFill>
                <a:effectLst/>
                <a:latin typeface="+mn-lt"/>
              </a:rPr>
              <a:t>chuẩn</a:t>
            </a:r>
            <a:r>
              <a:rPr lang="en-US" sz="2800" dirty="0">
                <a:solidFill>
                  <a:schemeClr val="tx1"/>
                </a:solidFill>
                <a:effectLst/>
                <a:latin typeface="+mn-lt"/>
              </a:rPr>
              <a:t> </a:t>
            </a:r>
            <a:r>
              <a:rPr lang="en-US" sz="2800" dirty="0" err="1">
                <a:solidFill>
                  <a:schemeClr val="tx1"/>
                </a:solidFill>
                <a:effectLst/>
                <a:latin typeface="+mn-lt"/>
              </a:rPr>
              <a:t>mực</a:t>
            </a:r>
            <a:r>
              <a:rPr lang="en-US" sz="2800" dirty="0">
                <a:solidFill>
                  <a:schemeClr val="tx1"/>
                </a:solidFill>
                <a:effectLst/>
                <a:latin typeface="+mn-lt"/>
              </a:rPr>
              <a:t> </a:t>
            </a:r>
            <a:r>
              <a:rPr lang="en-US" sz="2800" dirty="0" err="1">
                <a:solidFill>
                  <a:schemeClr val="tx1"/>
                </a:solidFill>
                <a:effectLst/>
                <a:latin typeface="+mn-lt"/>
              </a:rPr>
              <a:t>đạo</a:t>
            </a:r>
            <a:r>
              <a:rPr lang="en-US" sz="2800" dirty="0">
                <a:solidFill>
                  <a:schemeClr val="tx1"/>
                </a:solidFill>
                <a:effectLst/>
                <a:latin typeface="+mn-lt"/>
              </a:rPr>
              <a:t> </a:t>
            </a:r>
            <a:r>
              <a:rPr lang="en-US" sz="2800" dirty="0" err="1">
                <a:solidFill>
                  <a:schemeClr val="tx1"/>
                </a:solidFill>
                <a:effectLst/>
                <a:latin typeface="+mn-lt"/>
              </a:rPr>
              <a:t>đức</a:t>
            </a:r>
            <a:r>
              <a:rPr lang="en-US" sz="2800" dirty="0">
                <a:solidFill>
                  <a:schemeClr val="tx1"/>
                </a:solidFill>
                <a:effectLst/>
                <a:latin typeface="+mn-lt"/>
              </a:rPr>
              <a:t> </a:t>
            </a:r>
            <a:r>
              <a:rPr lang="en-US" sz="2800" dirty="0" err="1">
                <a:solidFill>
                  <a:schemeClr val="tx1"/>
                </a:solidFill>
                <a:effectLst/>
                <a:latin typeface="+mn-lt"/>
              </a:rPr>
              <a:t>cốt</a:t>
            </a:r>
            <a:r>
              <a:rPr lang="en-US" sz="2800" dirty="0">
                <a:solidFill>
                  <a:schemeClr val="tx1"/>
                </a:solidFill>
                <a:effectLst/>
                <a:latin typeface="+mn-lt"/>
              </a:rPr>
              <a:t> </a:t>
            </a:r>
            <a:r>
              <a:rPr lang="en-US" sz="2800" dirty="0" err="1">
                <a:solidFill>
                  <a:schemeClr val="tx1"/>
                </a:solidFill>
                <a:effectLst/>
                <a:latin typeface="+mn-lt"/>
              </a:rPr>
              <a:t>lõi</a:t>
            </a:r>
            <a:r>
              <a:rPr lang="en-US" sz="2800" dirty="0">
                <a:solidFill>
                  <a:schemeClr val="tx1"/>
                </a:solidFill>
                <a:effectLst/>
                <a:latin typeface="+mn-lt"/>
              </a:rPr>
              <a:t> </a:t>
            </a:r>
            <a:r>
              <a:rPr lang="en-US" sz="2800" dirty="0" err="1">
                <a:solidFill>
                  <a:schemeClr val="tx1"/>
                </a:solidFill>
                <a:effectLst/>
                <a:latin typeface="+mn-lt"/>
              </a:rPr>
              <a:t>trong</a:t>
            </a:r>
            <a:r>
              <a:rPr lang="en-US" sz="2800" dirty="0">
                <a:solidFill>
                  <a:schemeClr val="tx1"/>
                </a:solidFill>
                <a:effectLst/>
                <a:latin typeface="+mn-lt"/>
              </a:rPr>
              <a:t> </a:t>
            </a:r>
            <a:r>
              <a:rPr lang="en-US" sz="2800" dirty="0" err="1">
                <a:solidFill>
                  <a:schemeClr val="tx1"/>
                </a:solidFill>
                <a:effectLst/>
                <a:latin typeface="+mn-lt"/>
              </a:rPr>
              <a:t>môi</a:t>
            </a:r>
            <a:r>
              <a:rPr lang="en-US" sz="2800" dirty="0">
                <a:solidFill>
                  <a:schemeClr val="tx1"/>
                </a:solidFill>
                <a:effectLst/>
                <a:latin typeface="+mn-lt"/>
              </a:rPr>
              <a:t> </a:t>
            </a:r>
            <a:r>
              <a:rPr lang="en-US" sz="2800" dirty="0" err="1">
                <a:solidFill>
                  <a:schemeClr val="tx1"/>
                </a:solidFill>
                <a:effectLst/>
                <a:latin typeface="+mn-lt"/>
              </a:rPr>
              <a:t>trường</a:t>
            </a:r>
            <a:r>
              <a:rPr lang="en-US" sz="2800" dirty="0">
                <a:solidFill>
                  <a:schemeClr val="tx1"/>
                </a:solidFill>
                <a:effectLst/>
                <a:latin typeface="+mn-lt"/>
              </a:rPr>
              <a:t> </a:t>
            </a:r>
            <a:r>
              <a:rPr lang="en-US" sz="2800" dirty="0" err="1">
                <a:solidFill>
                  <a:schemeClr val="tx1"/>
                </a:solidFill>
                <a:effectLst/>
                <a:latin typeface="+mn-lt"/>
              </a:rPr>
              <a:t>đại</a:t>
            </a:r>
            <a:r>
              <a:rPr lang="en-US" sz="2800" dirty="0">
                <a:solidFill>
                  <a:schemeClr val="tx1"/>
                </a:solidFill>
                <a:effectLst/>
                <a:latin typeface="+mn-lt"/>
              </a:rPr>
              <a:t> </a:t>
            </a:r>
            <a:r>
              <a:rPr lang="en-US" sz="2800" dirty="0" err="1">
                <a:solidFill>
                  <a:schemeClr val="tx1"/>
                </a:solidFill>
                <a:effectLst/>
                <a:latin typeface="+mn-lt"/>
              </a:rPr>
              <a:t>học</a:t>
            </a:r>
            <a:r>
              <a:rPr lang="en-US" sz="2800" dirty="0">
                <a:solidFill>
                  <a:schemeClr val="tx1"/>
                </a:solidFill>
                <a:effectLst/>
                <a:latin typeface="+mn-lt"/>
              </a:rPr>
              <a:t>.</a:t>
            </a:r>
          </a:p>
          <a:p>
            <a:pPr>
              <a:lnSpc>
                <a:spcPct val="150000"/>
              </a:lnSpc>
            </a:pPr>
            <a:r>
              <a:rPr lang="en-US" sz="2800" b="1" dirty="0" err="1">
                <a:solidFill>
                  <a:srgbClr val="FF0000"/>
                </a:solidFill>
                <a:effectLst/>
                <a:latin typeface="+mn-lt"/>
              </a:rPr>
              <a:t>Tài</a:t>
            </a:r>
            <a:r>
              <a:rPr lang="en-US" sz="2800" b="1" dirty="0">
                <a:solidFill>
                  <a:srgbClr val="FF0000"/>
                </a:solidFill>
                <a:effectLst/>
                <a:latin typeface="+mn-lt"/>
              </a:rPr>
              <a:t> </a:t>
            </a:r>
            <a:r>
              <a:rPr lang="en-US" sz="2800" b="1" dirty="0" err="1">
                <a:solidFill>
                  <a:srgbClr val="FF0000"/>
                </a:solidFill>
                <a:effectLst/>
                <a:latin typeface="+mn-lt"/>
              </a:rPr>
              <a:t>năng</a:t>
            </a:r>
            <a:r>
              <a:rPr lang="en-US" sz="2800" b="1" dirty="0">
                <a:solidFill>
                  <a:srgbClr val="FF0000"/>
                </a:solidFill>
                <a:effectLst/>
                <a:latin typeface="+mn-lt"/>
              </a:rPr>
              <a:t> </a:t>
            </a:r>
            <a:r>
              <a:rPr lang="en-US" sz="2800" b="1" dirty="0" err="1">
                <a:solidFill>
                  <a:srgbClr val="FF0000"/>
                </a:solidFill>
                <a:effectLst/>
                <a:latin typeface="+mn-lt"/>
              </a:rPr>
              <a:t>cá</a:t>
            </a:r>
            <a:r>
              <a:rPr lang="en-US" sz="2800" b="1" dirty="0">
                <a:solidFill>
                  <a:srgbClr val="FF0000"/>
                </a:solidFill>
                <a:effectLst/>
                <a:latin typeface="+mn-lt"/>
              </a:rPr>
              <a:t> </a:t>
            </a:r>
            <a:r>
              <a:rPr lang="en-US" sz="2800" b="1" dirty="0" err="1">
                <a:solidFill>
                  <a:srgbClr val="FF0000"/>
                </a:solidFill>
                <a:effectLst/>
                <a:latin typeface="+mn-lt"/>
              </a:rPr>
              <a:t>nhân</a:t>
            </a:r>
            <a:r>
              <a:rPr lang="en-US" sz="2800" b="1" dirty="0">
                <a:solidFill>
                  <a:srgbClr val="FF0000"/>
                </a:solidFill>
                <a:effectLst/>
                <a:latin typeface="+mn-lt"/>
              </a:rPr>
              <a:t> - </a:t>
            </a:r>
            <a:r>
              <a:rPr lang="en-US" sz="2800" b="1" dirty="0" err="1">
                <a:solidFill>
                  <a:srgbClr val="FF0000"/>
                </a:solidFill>
                <a:effectLst/>
                <a:latin typeface="+mn-lt"/>
              </a:rPr>
              <a:t>trí</a:t>
            </a:r>
            <a:r>
              <a:rPr lang="en-US" sz="2800" b="1" dirty="0">
                <a:solidFill>
                  <a:srgbClr val="FF0000"/>
                </a:solidFill>
                <a:effectLst/>
                <a:latin typeface="+mn-lt"/>
              </a:rPr>
              <a:t> </a:t>
            </a:r>
            <a:r>
              <a:rPr lang="en-US" sz="2800" b="1" dirty="0" err="1">
                <a:solidFill>
                  <a:srgbClr val="FF0000"/>
                </a:solidFill>
                <a:effectLst/>
                <a:latin typeface="+mn-lt"/>
              </a:rPr>
              <a:t>tuệ</a:t>
            </a:r>
            <a:r>
              <a:rPr lang="en-US" sz="2800" b="1" dirty="0">
                <a:solidFill>
                  <a:srgbClr val="FF0000"/>
                </a:solidFill>
                <a:effectLst/>
                <a:latin typeface="+mn-lt"/>
              </a:rPr>
              <a:t> </a:t>
            </a:r>
            <a:r>
              <a:rPr lang="en-US" sz="2800" b="1" dirty="0" err="1">
                <a:solidFill>
                  <a:srgbClr val="FF0000"/>
                </a:solidFill>
                <a:effectLst/>
                <a:latin typeface="+mn-lt"/>
              </a:rPr>
              <a:t>tập</a:t>
            </a:r>
            <a:r>
              <a:rPr lang="en-US" sz="2800" b="1" dirty="0">
                <a:solidFill>
                  <a:srgbClr val="FF0000"/>
                </a:solidFill>
                <a:effectLst/>
                <a:latin typeface="+mn-lt"/>
              </a:rPr>
              <a:t> </a:t>
            </a:r>
            <a:r>
              <a:rPr lang="en-US" sz="2800" b="1" dirty="0" err="1">
                <a:solidFill>
                  <a:srgbClr val="FF0000"/>
                </a:solidFill>
                <a:effectLst/>
                <a:latin typeface="+mn-lt"/>
              </a:rPr>
              <a:t>thể</a:t>
            </a:r>
            <a:r>
              <a:rPr lang="en-US" sz="2800" dirty="0">
                <a:solidFill>
                  <a:schemeClr val="tx1"/>
                </a:solidFill>
                <a:effectLst/>
                <a:latin typeface="+mn-lt"/>
              </a:rPr>
              <a:t>: </a:t>
            </a:r>
            <a:r>
              <a:rPr lang="en-US" sz="2800" dirty="0" err="1">
                <a:solidFill>
                  <a:schemeClr val="tx1"/>
                </a:solidFill>
                <a:effectLst/>
                <a:latin typeface="+mn-lt"/>
              </a:rPr>
              <a:t>Mọi</a:t>
            </a:r>
            <a:r>
              <a:rPr lang="en-US" sz="2800" dirty="0">
                <a:solidFill>
                  <a:schemeClr val="tx1"/>
                </a:solidFill>
                <a:effectLst/>
                <a:latin typeface="+mn-lt"/>
              </a:rPr>
              <a:t> </a:t>
            </a:r>
            <a:r>
              <a:rPr lang="en-US" sz="2800" dirty="0" err="1">
                <a:solidFill>
                  <a:schemeClr val="tx1"/>
                </a:solidFill>
                <a:effectLst/>
                <a:latin typeface="+mn-lt"/>
              </a:rPr>
              <a:t>thành</a:t>
            </a:r>
            <a:r>
              <a:rPr lang="en-US" sz="2800" dirty="0">
                <a:solidFill>
                  <a:schemeClr val="tx1"/>
                </a:solidFill>
                <a:effectLst/>
                <a:latin typeface="+mn-lt"/>
              </a:rPr>
              <a:t> </a:t>
            </a:r>
            <a:r>
              <a:rPr lang="en-US" sz="2800" dirty="0" err="1">
                <a:solidFill>
                  <a:schemeClr val="tx1"/>
                </a:solidFill>
                <a:effectLst/>
                <a:latin typeface="+mn-lt"/>
              </a:rPr>
              <a:t>công</a:t>
            </a:r>
            <a:r>
              <a:rPr lang="en-US" sz="2800" dirty="0">
                <a:solidFill>
                  <a:schemeClr val="tx1"/>
                </a:solidFill>
                <a:effectLst/>
                <a:latin typeface="+mn-lt"/>
              </a:rPr>
              <a:t> </a:t>
            </a:r>
            <a:r>
              <a:rPr lang="en-US" sz="2800" dirty="0" err="1">
                <a:solidFill>
                  <a:schemeClr val="tx1"/>
                </a:solidFill>
                <a:effectLst/>
                <a:latin typeface="+mn-lt"/>
              </a:rPr>
              <a:t>đột</a:t>
            </a:r>
            <a:r>
              <a:rPr lang="en-US" sz="2800" dirty="0">
                <a:solidFill>
                  <a:schemeClr val="tx1"/>
                </a:solidFill>
                <a:effectLst/>
                <a:latin typeface="+mn-lt"/>
              </a:rPr>
              <a:t> </a:t>
            </a:r>
            <a:r>
              <a:rPr lang="en-US" sz="2800" dirty="0" err="1">
                <a:solidFill>
                  <a:schemeClr val="tx1"/>
                </a:solidFill>
                <a:effectLst/>
                <a:latin typeface="+mn-lt"/>
              </a:rPr>
              <a:t>phá</a:t>
            </a:r>
            <a:r>
              <a:rPr lang="en-US" sz="2800" dirty="0">
                <a:solidFill>
                  <a:schemeClr val="tx1"/>
                </a:solidFill>
                <a:effectLst/>
                <a:latin typeface="+mn-lt"/>
              </a:rPr>
              <a:t> </a:t>
            </a:r>
            <a:r>
              <a:rPr lang="en-US" sz="2800" dirty="0" err="1">
                <a:solidFill>
                  <a:schemeClr val="tx1"/>
                </a:solidFill>
                <a:effectLst/>
                <a:latin typeface="+mn-lt"/>
              </a:rPr>
              <a:t>đều</a:t>
            </a:r>
            <a:r>
              <a:rPr lang="en-US" sz="2800" dirty="0">
                <a:solidFill>
                  <a:schemeClr val="tx1"/>
                </a:solidFill>
                <a:effectLst/>
                <a:latin typeface="+mn-lt"/>
              </a:rPr>
              <a:t> </a:t>
            </a:r>
            <a:r>
              <a:rPr lang="en-US" sz="2800" dirty="0" err="1">
                <a:solidFill>
                  <a:schemeClr val="tx1"/>
                </a:solidFill>
                <a:effectLst/>
                <a:latin typeface="+mn-lt"/>
              </a:rPr>
              <a:t>bắt</a:t>
            </a:r>
            <a:r>
              <a:rPr lang="en-US" sz="2800" dirty="0">
                <a:solidFill>
                  <a:schemeClr val="tx1"/>
                </a:solidFill>
                <a:effectLst/>
                <a:latin typeface="+mn-lt"/>
              </a:rPr>
              <a:t> </a:t>
            </a:r>
            <a:r>
              <a:rPr lang="en-US" sz="2800" dirty="0" err="1">
                <a:solidFill>
                  <a:schemeClr val="tx1"/>
                </a:solidFill>
                <a:effectLst/>
                <a:latin typeface="+mn-lt"/>
              </a:rPr>
              <a:t>nguồn</a:t>
            </a:r>
            <a:r>
              <a:rPr lang="en-US" sz="2800" dirty="0">
                <a:solidFill>
                  <a:schemeClr val="tx1"/>
                </a:solidFill>
                <a:effectLst/>
                <a:latin typeface="+mn-lt"/>
              </a:rPr>
              <a:t> </a:t>
            </a:r>
            <a:r>
              <a:rPr lang="en-US" sz="2800" dirty="0" err="1">
                <a:solidFill>
                  <a:schemeClr val="tx1"/>
                </a:solidFill>
                <a:effectLst/>
                <a:latin typeface="+mn-lt"/>
              </a:rPr>
              <a:t>từ</a:t>
            </a:r>
            <a:r>
              <a:rPr lang="en-US" sz="2800" dirty="0">
                <a:solidFill>
                  <a:schemeClr val="tx1"/>
                </a:solidFill>
                <a:effectLst/>
                <a:latin typeface="+mn-lt"/>
              </a:rPr>
              <a:t> </a:t>
            </a:r>
            <a:r>
              <a:rPr lang="en-US" sz="2800" dirty="0" err="1">
                <a:solidFill>
                  <a:schemeClr val="tx1"/>
                </a:solidFill>
                <a:effectLst/>
                <a:latin typeface="+mn-lt"/>
              </a:rPr>
              <a:t>sáng</a:t>
            </a:r>
            <a:r>
              <a:rPr lang="en-US" sz="2800" dirty="0">
                <a:solidFill>
                  <a:schemeClr val="tx1"/>
                </a:solidFill>
                <a:effectLst/>
                <a:latin typeface="+mn-lt"/>
              </a:rPr>
              <a:t> </a:t>
            </a:r>
            <a:r>
              <a:rPr lang="en-US" sz="2800" dirty="0" err="1">
                <a:solidFill>
                  <a:schemeClr val="tx1"/>
                </a:solidFill>
                <a:effectLst/>
                <a:latin typeface="+mn-lt"/>
              </a:rPr>
              <a:t>tạo</a:t>
            </a:r>
            <a:r>
              <a:rPr lang="en-US" sz="2800" dirty="0">
                <a:solidFill>
                  <a:schemeClr val="tx1"/>
                </a:solidFill>
                <a:effectLst/>
                <a:latin typeface="+mn-lt"/>
              </a:rPr>
              <a:t> </a:t>
            </a:r>
            <a:r>
              <a:rPr lang="en-US" sz="2800" dirty="0" err="1">
                <a:solidFill>
                  <a:schemeClr val="tx1"/>
                </a:solidFill>
                <a:effectLst/>
                <a:latin typeface="+mn-lt"/>
              </a:rPr>
              <a:t>và</a:t>
            </a:r>
            <a:r>
              <a:rPr lang="en-US" sz="2800" dirty="0">
                <a:solidFill>
                  <a:schemeClr val="tx1"/>
                </a:solidFill>
                <a:effectLst/>
                <a:latin typeface="+mn-lt"/>
              </a:rPr>
              <a:t> </a:t>
            </a:r>
            <a:r>
              <a:rPr lang="en-US" sz="2800" dirty="0" err="1">
                <a:solidFill>
                  <a:schemeClr val="tx1"/>
                </a:solidFill>
                <a:effectLst/>
                <a:latin typeface="+mn-lt"/>
              </a:rPr>
              <a:t>tài</a:t>
            </a:r>
            <a:r>
              <a:rPr lang="en-US" sz="2800" dirty="0">
                <a:solidFill>
                  <a:schemeClr val="tx1"/>
                </a:solidFill>
                <a:effectLst/>
                <a:latin typeface="+mn-lt"/>
              </a:rPr>
              <a:t> </a:t>
            </a:r>
            <a:r>
              <a:rPr lang="en-US" sz="2800" dirty="0" err="1">
                <a:solidFill>
                  <a:schemeClr val="tx1"/>
                </a:solidFill>
                <a:effectLst/>
                <a:latin typeface="+mn-lt"/>
              </a:rPr>
              <a:t>năng</a:t>
            </a:r>
            <a:r>
              <a:rPr lang="en-US" sz="2800" dirty="0">
                <a:solidFill>
                  <a:schemeClr val="tx1"/>
                </a:solidFill>
                <a:effectLst/>
                <a:latin typeface="+mn-lt"/>
              </a:rPr>
              <a:t> </a:t>
            </a:r>
            <a:r>
              <a:rPr lang="en-US" sz="2800" dirty="0" err="1">
                <a:solidFill>
                  <a:schemeClr val="tx1"/>
                </a:solidFill>
                <a:effectLst/>
                <a:latin typeface="+mn-lt"/>
              </a:rPr>
              <a:t>cá</a:t>
            </a:r>
            <a:r>
              <a:rPr lang="en-US" sz="2800" dirty="0">
                <a:solidFill>
                  <a:schemeClr val="tx1"/>
                </a:solidFill>
                <a:effectLst/>
                <a:latin typeface="+mn-lt"/>
              </a:rPr>
              <a:t> </a:t>
            </a:r>
            <a:r>
              <a:rPr lang="en-US" sz="2800" dirty="0" err="1">
                <a:solidFill>
                  <a:schemeClr val="tx1"/>
                </a:solidFill>
                <a:effectLst/>
                <a:latin typeface="+mn-lt"/>
              </a:rPr>
              <a:t>nhân</a:t>
            </a:r>
            <a:r>
              <a:rPr lang="en-US" sz="2800" dirty="0">
                <a:solidFill>
                  <a:schemeClr val="tx1"/>
                </a:solidFill>
                <a:effectLst/>
                <a:latin typeface="+mn-lt"/>
              </a:rPr>
              <a:t>, </a:t>
            </a:r>
            <a:r>
              <a:rPr lang="en-US" sz="2800" dirty="0" err="1">
                <a:solidFill>
                  <a:schemeClr val="tx1"/>
                </a:solidFill>
                <a:effectLst/>
                <a:latin typeface="+mn-lt"/>
              </a:rPr>
              <a:t>nhưng</a:t>
            </a:r>
            <a:r>
              <a:rPr lang="en-US" sz="2800" dirty="0">
                <a:solidFill>
                  <a:schemeClr val="tx1"/>
                </a:solidFill>
                <a:effectLst/>
                <a:latin typeface="+mn-lt"/>
              </a:rPr>
              <a:t> </a:t>
            </a:r>
            <a:r>
              <a:rPr lang="en-US" sz="2800" dirty="0" err="1">
                <a:solidFill>
                  <a:schemeClr val="tx1"/>
                </a:solidFill>
                <a:effectLst/>
                <a:latin typeface="+mn-lt"/>
              </a:rPr>
              <a:t>chìa</a:t>
            </a:r>
            <a:r>
              <a:rPr lang="en-US" sz="2800" dirty="0">
                <a:solidFill>
                  <a:schemeClr val="tx1"/>
                </a:solidFill>
                <a:effectLst/>
                <a:latin typeface="+mn-lt"/>
              </a:rPr>
              <a:t> </a:t>
            </a:r>
            <a:r>
              <a:rPr lang="en-US" sz="2800" dirty="0" err="1">
                <a:solidFill>
                  <a:schemeClr val="tx1"/>
                </a:solidFill>
                <a:effectLst/>
                <a:latin typeface="+mn-lt"/>
              </a:rPr>
              <a:t>khóa</a:t>
            </a:r>
            <a:r>
              <a:rPr lang="en-US" sz="2800" dirty="0">
                <a:solidFill>
                  <a:schemeClr val="tx1"/>
                </a:solidFill>
                <a:effectLst/>
                <a:latin typeface="+mn-lt"/>
              </a:rPr>
              <a:t> </a:t>
            </a:r>
            <a:r>
              <a:rPr lang="en-US" sz="2800" dirty="0" err="1">
                <a:solidFill>
                  <a:schemeClr val="tx1"/>
                </a:solidFill>
                <a:effectLst/>
                <a:latin typeface="+mn-lt"/>
              </a:rPr>
              <a:t>đảm</a:t>
            </a:r>
            <a:r>
              <a:rPr lang="en-US" sz="2800" dirty="0">
                <a:solidFill>
                  <a:schemeClr val="tx1"/>
                </a:solidFill>
                <a:effectLst/>
                <a:latin typeface="+mn-lt"/>
              </a:rPr>
              <a:t> </a:t>
            </a:r>
            <a:r>
              <a:rPr lang="en-US" sz="2800" dirty="0" err="1">
                <a:solidFill>
                  <a:schemeClr val="tx1"/>
                </a:solidFill>
                <a:effectLst/>
                <a:latin typeface="+mn-lt"/>
              </a:rPr>
              <a:t>bảo</a:t>
            </a:r>
            <a:r>
              <a:rPr lang="en-US" sz="2800" dirty="0">
                <a:solidFill>
                  <a:schemeClr val="tx1"/>
                </a:solidFill>
                <a:effectLst/>
                <a:latin typeface="+mn-lt"/>
              </a:rPr>
              <a:t> </a:t>
            </a:r>
            <a:r>
              <a:rPr lang="en-US" sz="2800" dirty="0" err="1">
                <a:solidFill>
                  <a:schemeClr val="tx1"/>
                </a:solidFill>
                <a:effectLst/>
                <a:latin typeface="+mn-lt"/>
              </a:rPr>
              <a:t>thành</a:t>
            </a:r>
            <a:r>
              <a:rPr lang="en-US" sz="2800" dirty="0">
                <a:solidFill>
                  <a:schemeClr val="tx1"/>
                </a:solidFill>
                <a:effectLst/>
                <a:latin typeface="+mn-lt"/>
              </a:rPr>
              <a:t> </a:t>
            </a:r>
            <a:r>
              <a:rPr lang="en-US" sz="2800" dirty="0" err="1">
                <a:solidFill>
                  <a:schemeClr val="tx1"/>
                </a:solidFill>
                <a:effectLst/>
                <a:latin typeface="+mn-lt"/>
              </a:rPr>
              <a:t>công</a:t>
            </a:r>
            <a:r>
              <a:rPr lang="en-US" sz="2800" dirty="0">
                <a:solidFill>
                  <a:schemeClr val="tx1"/>
                </a:solidFill>
                <a:effectLst/>
                <a:latin typeface="+mn-lt"/>
              </a:rPr>
              <a:t> </a:t>
            </a:r>
            <a:r>
              <a:rPr lang="en-US" sz="2800" dirty="0" err="1">
                <a:solidFill>
                  <a:schemeClr val="tx1"/>
                </a:solidFill>
                <a:effectLst/>
                <a:latin typeface="+mn-lt"/>
              </a:rPr>
              <a:t>bền</a:t>
            </a:r>
            <a:r>
              <a:rPr lang="en-US" sz="2800" dirty="0">
                <a:solidFill>
                  <a:schemeClr val="tx1"/>
                </a:solidFill>
                <a:effectLst/>
                <a:latin typeface="+mn-lt"/>
              </a:rPr>
              <a:t> </a:t>
            </a:r>
            <a:r>
              <a:rPr lang="en-US" sz="2800" dirty="0" err="1">
                <a:solidFill>
                  <a:schemeClr val="tx1"/>
                </a:solidFill>
                <a:effectLst/>
                <a:latin typeface="+mn-lt"/>
              </a:rPr>
              <a:t>vững</a:t>
            </a:r>
            <a:r>
              <a:rPr lang="en-US" sz="2800" dirty="0">
                <a:solidFill>
                  <a:schemeClr val="tx1"/>
                </a:solidFill>
                <a:effectLst/>
                <a:latin typeface="+mn-lt"/>
              </a:rPr>
              <a:t> </a:t>
            </a:r>
            <a:r>
              <a:rPr lang="en-US" sz="2800" dirty="0" err="1">
                <a:solidFill>
                  <a:schemeClr val="tx1"/>
                </a:solidFill>
                <a:effectLst/>
                <a:latin typeface="+mn-lt"/>
              </a:rPr>
              <a:t>chính</a:t>
            </a:r>
            <a:r>
              <a:rPr lang="en-US" sz="2800" dirty="0">
                <a:solidFill>
                  <a:schemeClr val="tx1"/>
                </a:solidFill>
                <a:effectLst/>
                <a:latin typeface="+mn-lt"/>
              </a:rPr>
              <a:t> là </a:t>
            </a:r>
            <a:r>
              <a:rPr lang="en-US" sz="2800" dirty="0" err="1">
                <a:solidFill>
                  <a:schemeClr val="tx1"/>
                </a:solidFill>
                <a:effectLst/>
                <a:latin typeface="+mn-lt"/>
              </a:rPr>
              <a:t>sự</a:t>
            </a:r>
            <a:r>
              <a:rPr lang="en-US" sz="2800" dirty="0">
                <a:solidFill>
                  <a:schemeClr val="tx1"/>
                </a:solidFill>
                <a:effectLst/>
                <a:latin typeface="+mn-lt"/>
              </a:rPr>
              <a:t> </a:t>
            </a:r>
            <a:r>
              <a:rPr lang="en-US" sz="2800" dirty="0" err="1">
                <a:solidFill>
                  <a:schemeClr val="tx1"/>
                </a:solidFill>
                <a:effectLst/>
                <a:latin typeface="+mn-lt"/>
              </a:rPr>
              <a:t>đoàn</a:t>
            </a:r>
            <a:r>
              <a:rPr lang="en-US" sz="2800" dirty="0">
                <a:solidFill>
                  <a:schemeClr val="tx1"/>
                </a:solidFill>
                <a:effectLst/>
                <a:latin typeface="+mn-lt"/>
              </a:rPr>
              <a:t> </a:t>
            </a:r>
            <a:r>
              <a:rPr lang="en-US" sz="2800" dirty="0" err="1">
                <a:solidFill>
                  <a:schemeClr val="tx1"/>
                </a:solidFill>
                <a:effectLst/>
                <a:latin typeface="+mn-lt"/>
              </a:rPr>
              <a:t>kết</a:t>
            </a:r>
            <a:r>
              <a:rPr lang="en-US" sz="2800" dirty="0">
                <a:solidFill>
                  <a:schemeClr val="tx1"/>
                </a:solidFill>
                <a:effectLst/>
                <a:latin typeface="+mn-lt"/>
              </a:rPr>
              <a:t> </a:t>
            </a:r>
            <a:r>
              <a:rPr lang="en-US" sz="2800" dirty="0" err="1">
                <a:solidFill>
                  <a:schemeClr val="tx1"/>
                </a:solidFill>
                <a:effectLst/>
                <a:latin typeface="+mn-lt"/>
              </a:rPr>
              <a:t>và</a:t>
            </a:r>
            <a:r>
              <a:rPr lang="en-US" sz="2800" dirty="0">
                <a:solidFill>
                  <a:schemeClr val="tx1"/>
                </a:solidFill>
                <a:effectLst/>
                <a:latin typeface="+mn-lt"/>
              </a:rPr>
              <a:t> </a:t>
            </a:r>
            <a:r>
              <a:rPr lang="en-US" sz="2800" dirty="0" err="1">
                <a:solidFill>
                  <a:schemeClr val="tx1"/>
                </a:solidFill>
                <a:effectLst/>
                <a:latin typeface="+mn-lt"/>
              </a:rPr>
              <a:t>trí</a:t>
            </a:r>
            <a:r>
              <a:rPr lang="en-US" sz="2800" dirty="0">
                <a:solidFill>
                  <a:schemeClr val="tx1"/>
                </a:solidFill>
                <a:effectLst/>
                <a:latin typeface="+mn-lt"/>
              </a:rPr>
              <a:t> </a:t>
            </a:r>
            <a:r>
              <a:rPr lang="en-US" sz="2800" dirty="0" err="1">
                <a:solidFill>
                  <a:schemeClr val="tx1"/>
                </a:solidFill>
                <a:effectLst/>
                <a:latin typeface="+mn-lt"/>
              </a:rPr>
              <a:t>tuệ</a:t>
            </a:r>
            <a:r>
              <a:rPr lang="en-US" sz="2800" dirty="0">
                <a:solidFill>
                  <a:schemeClr val="tx1"/>
                </a:solidFill>
                <a:effectLst/>
                <a:latin typeface="+mn-lt"/>
              </a:rPr>
              <a:t> </a:t>
            </a:r>
            <a:r>
              <a:rPr lang="en-US" sz="2800" dirty="0" err="1">
                <a:solidFill>
                  <a:schemeClr val="tx1"/>
                </a:solidFill>
                <a:effectLst/>
                <a:latin typeface="+mn-lt"/>
              </a:rPr>
              <a:t>tập</a:t>
            </a:r>
            <a:r>
              <a:rPr lang="en-US" sz="2800" dirty="0">
                <a:solidFill>
                  <a:schemeClr val="tx1"/>
                </a:solidFill>
                <a:effectLst/>
                <a:latin typeface="+mn-lt"/>
              </a:rPr>
              <a:t> </a:t>
            </a:r>
            <a:r>
              <a:rPr lang="en-US" sz="2800" dirty="0" err="1">
                <a:solidFill>
                  <a:schemeClr val="tx1"/>
                </a:solidFill>
                <a:effectLst/>
                <a:latin typeface="+mn-lt"/>
              </a:rPr>
              <a:t>thể</a:t>
            </a:r>
            <a:r>
              <a:rPr lang="en-US" sz="2800" dirty="0">
                <a:solidFill>
                  <a:schemeClr val="tx1"/>
                </a:solidFill>
                <a:effectLst/>
                <a:latin typeface="+mn-lt"/>
              </a:rPr>
              <a:t>.</a:t>
            </a:r>
          </a:p>
          <a:p>
            <a:pPr>
              <a:lnSpc>
                <a:spcPct val="150000"/>
              </a:lnSpc>
            </a:pPr>
            <a:r>
              <a:rPr lang="en-US" sz="2800" b="1" dirty="0" err="1">
                <a:solidFill>
                  <a:srgbClr val="FF0000"/>
                </a:solidFill>
                <a:effectLst/>
                <a:latin typeface="+mn-lt"/>
              </a:rPr>
              <a:t>Kế</a:t>
            </a:r>
            <a:r>
              <a:rPr lang="en-US" sz="2800" b="1" dirty="0">
                <a:solidFill>
                  <a:srgbClr val="FF0000"/>
                </a:solidFill>
                <a:effectLst/>
                <a:latin typeface="+mn-lt"/>
              </a:rPr>
              <a:t> </a:t>
            </a:r>
            <a:r>
              <a:rPr lang="en-US" sz="2800" b="1" dirty="0" err="1">
                <a:solidFill>
                  <a:srgbClr val="FF0000"/>
                </a:solidFill>
                <a:effectLst/>
                <a:latin typeface="+mn-lt"/>
              </a:rPr>
              <a:t>thừa</a:t>
            </a:r>
            <a:r>
              <a:rPr lang="en-US" sz="2800" b="1" dirty="0">
                <a:solidFill>
                  <a:srgbClr val="FF0000"/>
                </a:solidFill>
                <a:effectLst/>
                <a:latin typeface="+mn-lt"/>
              </a:rPr>
              <a:t> - </a:t>
            </a:r>
            <a:r>
              <a:rPr lang="en-US" sz="2800" b="1" dirty="0" err="1">
                <a:solidFill>
                  <a:srgbClr val="FF0000"/>
                </a:solidFill>
                <a:effectLst/>
                <a:latin typeface="+mn-lt"/>
              </a:rPr>
              <a:t>sáng</a:t>
            </a:r>
            <a:r>
              <a:rPr lang="en-US" sz="2800" b="1" dirty="0">
                <a:solidFill>
                  <a:srgbClr val="FF0000"/>
                </a:solidFill>
                <a:effectLst/>
                <a:latin typeface="+mn-lt"/>
              </a:rPr>
              <a:t> </a:t>
            </a:r>
            <a:r>
              <a:rPr lang="en-US" sz="2800" b="1" dirty="0" err="1">
                <a:solidFill>
                  <a:srgbClr val="FF0000"/>
                </a:solidFill>
                <a:effectLst/>
                <a:latin typeface="+mn-lt"/>
              </a:rPr>
              <a:t>tạo</a:t>
            </a:r>
            <a:r>
              <a:rPr lang="en-US" sz="2800" dirty="0">
                <a:solidFill>
                  <a:schemeClr val="tx1"/>
                </a:solidFill>
                <a:effectLst/>
                <a:latin typeface="+mn-lt"/>
              </a:rPr>
              <a:t>: Động </a:t>
            </a:r>
            <a:r>
              <a:rPr lang="en-US" sz="2800" dirty="0" err="1">
                <a:solidFill>
                  <a:schemeClr val="tx1"/>
                </a:solidFill>
                <a:effectLst/>
                <a:latin typeface="+mn-lt"/>
              </a:rPr>
              <a:t>lực</a:t>
            </a:r>
            <a:r>
              <a:rPr lang="en-US" sz="2800" dirty="0">
                <a:solidFill>
                  <a:schemeClr val="tx1"/>
                </a:solidFill>
                <a:effectLst/>
                <a:latin typeface="+mn-lt"/>
              </a:rPr>
              <a:t> </a:t>
            </a:r>
            <a:r>
              <a:rPr lang="en-US" sz="2800" dirty="0" err="1">
                <a:solidFill>
                  <a:schemeClr val="tx1"/>
                </a:solidFill>
                <a:effectLst/>
                <a:latin typeface="+mn-lt"/>
              </a:rPr>
              <a:t>chính</a:t>
            </a:r>
            <a:r>
              <a:rPr lang="en-US" sz="2800" dirty="0">
                <a:solidFill>
                  <a:schemeClr val="tx1"/>
                </a:solidFill>
                <a:effectLst/>
                <a:latin typeface="+mn-lt"/>
              </a:rPr>
              <a:t> </a:t>
            </a:r>
            <a:r>
              <a:rPr lang="en-US" sz="2800" dirty="0" err="1">
                <a:solidFill>
                  <a:schemeClr val="tx1"/>
                </a:solidFill>
                <a:effectLst/>
                <a:latin typeface="+mn-lt"/>
              </a:rPr>
              <a:t>cho</a:t>
            </a:r>
            <a:r>
              <a:rPr lang="en-US" sz="2800" dirty="0">
                <a:solidFill>
                  <a:schemeClr val="tx1"/>
                </a:solidFill>
                <a:effectLst/>
                <a:latin typeface="+mn-lt"/>
              </a:rPr>
              <a:t> </a:t>
            </a:r>
            <a:r>
              <a:rPr lang="en-US" sz="2800" dirty="0" err="1">
                <a:solidFill>
                  <a:schemeClr val="tx1"/>
                </a:solidFill>
                <a:effectLst/>
                <a:latin typeface="+mn-lt"/>
              </a:rPr>
              <a:t>phát</a:t>
            </a:r>
            <a:r>
              <a:rPr lang="en-US" sz="2800" dirty="0">
                <a:solidFill>
                  <a:schemeClr val="tx1"/>
                </a:solidFill>
                <a:effectLst/>
                <a:latin typeface="+mn-lt"/>
              </a:rPr>
              <a:t> </a:t>
            </a:r>
            <a:r>
              <a:rPr lang="en-US" sz="2800" dirty="0" err="1">
                <a:solidFill>
                  <a:schemeClr val="tx1"/>
                </a:solidFill>
                <a:effectLst/>
                <a:latin typeface="+mn-lt"/>
              </a:rPr>
              <a:t>triển</a:t>
            </a:r>
            <a:r>
              <a:rPr lang="en-US" sz="2800" dirty="0">
                <a:solidFill>
                  <a:schemeClr val="tx1"/>
                </a:solidFill>
                <a:effectLst/>
                <a:latin typeface="+mn-lt"/>
              </a:rPr>
              <a:t> </a:t>
            </a:r>
            <a:r>
              <a:rPr lang="en-US" sz="2800" dirty="0" err="1">
                <a:solidFill>
                  <a:schemeClr val="tx1"/>
                </a:solidFill>
                <a:effectLst/>
                <a:latin typeface="+mn-lt"/>
              </a:rPr>
              <a:t>bền</a:t>
            </a:r>
            <a:r>
              <a:rPr lang="en-US" sz="2800" dirty="0">
                <a:solidFill>
                  <a:schemeClr val="tx1"/>
                </a:solidFill>
                <a:effectLst/>
                <a:latin typeface="+mn-lt"/>
              </a:rPr>
              <a:t> </a:t>
            </a:r>
            <a:r>
              <a:rPr lang="en-US" sz="2800" dirty="0" err="1">
                <a:solidFill>
                  <a:schemeClr val="tx1"/>
                </a:solidFill>
                <a:effectLst/>
                <a:latin typeface="+mn-lt"/>
              </a:rPr>
              <a:t>vững</a:t>
            </a:r>
            <a:r>
              <a:rPr lang="en-US" sz="2800" dirty="0">
                <a:solidFill>
                  <a:schemeClr val="tx1"/>
                </a:solidFill>
                <a:effectLst/>
                <a:latin typeface="+mn-lt"/>
              </a:rPr>
              <a:t> là </a:t>
            </a:r>
            <a:r>
              <a:rPr lang="en-US" sz="2800" dirty="0" err="1">
                <a:solidFill>
                  <a:schemeClr val="tx1"/>
                </a:solidFill>
                <a:effectLst/>
                <a:latin typeface="+mn-lt"/>
              </a:rPr>
              <a:t>đổi</a:t>
            </a:r>
            <a:r>
              <a:rPr lang="en-US" sz="2800" dirty="0">
                <a:solidFill>
                  <a:schemeClr val="tx1"/>
                </a:solidFill>
                <a:effectLst/>
                <a:latin typeface="+mn-lt"/>
              </a:rPr>
              <a:t> </a:t>
            </a:r>
            <a:r>
              <a:rPr lang="en-US" sz="2800" dirty="0" err="1">
                <a:solidFill>
                  <a:schemeClr val="tx1"/>
                </a:solidFill>
                <a:effectLst/>
                <a:latin typeface="+mn-lt"/>
              </a:rPr>
              <a:t>mới</a:t>
            </a:r>
            <a:r>
              <a:rPr lang="en-US" sz="2800" dirty="0">
                <a:solidFill>
                  <a:schemeClr val="tx1"/>
                </a:solidFill>
                <a:effectLst/>
                <a:latin typeface="+mn-lt"/>
              </a:rPr>
              <a:t> </a:t>
            </a:r>
            <a:r>
              <a:rPr lang="en-US" sz="2800" dirty="0" err="1">
                <a:solidFill>
                  <a:schemeClr val="tx1"/>
                </a:solidFill>
                <a:effectLst/>
                <a:latin typeface="+mn-lt"/>
              </a:rPr>
              <a:t>sáng</a:t>
            </a:r>
            <a:r>
              <a:rPr lang="en-US" sz="2800" dirty="0">
                <a:solidFill>
                  <a:schemeClr val="tx1"/>
                </a:solidFill>
                <a:effectLst/>
                <a:latin typeface="+mn-lt"/>
              </a:rPr>
              <a:t> </a:t>
            </a:r>
            <a:r>
              <a:rPr lang="en-US" sz="2800" dirty="0" err="1">
                <a:solidFill>
                  <a:schemeClr val="tx1"/>
                </a:solidFill>
                <a:effectLst/>
                <a:latin typeface="+mn-lt"/>
              </a:rPr>
              <a:t>tạo</a:t>
            </a:r>
            <a:r>
              <a:rPr lang="en-US" sz="2800" dirty="0">
                <a:solidFill>
                  <a:schemeClr val="tx1"/>
                </a:solidFill>
                <a:effectLst/>
                <a:latin typeface="+mn-lt"/>
              </a:rPr>
              <a:t> </a:t>
            </a:r>
            <a:r>
              <a:rPr lang="en-US" sz="2800" dirty="0" err="1">
                <a:solidFill>
                  <a:schemeClr val="tx1"/>
                </a:solidFill>
                <a:effectLst/>
                <a:latin typeface="+mn-lt"/>
              </a:rPr>
              <a:t>dựa</a:t>
            </a:r>
            <a:r>
              <a:rPr lang="en-US" sz="2800" dirty="0">
                <a:solidFill>
                  <a:schemeClr val="tx1"/>
                </a:solidFill>
                <a:effectLst/>
                <a:latin typeface="+mn-lt"/>
              </a:rPr>
              <a:t> </a:t>
            </a:r>
            <a:r>
              <a:rPr lang="en-US" sz="2800" dirty="0" err="1">
                <a:solidFill>
                  <a:schemeClr val="tx1"/>
                </a:solidFill>
                <a:effectLst/>
                <a:latin typeface="+mn-lt"/>
              </a:rPr>
              <a:t>trên</a:t>
            </a:r>
            <a:r>
              <a:rPr lang="en-US" sz="2800" dirty="0">
                <a:solidFill>
                  <a:schemeClr val="tx1"/>
                </a:solidFill>
                <a:effectLst/>
                <a:latin typeface="+mn-lt"/>
              </a:rPr>
              <a:t> </a:t>
            </a:r>
            <a:r>
              <a:rPr lang="en-US" sz="2800" dirty="0" err="1">
                <a:solidFill>
                  <a:schemeClr val="tx1"/>
                </a:solidFill>
                <a:effectLst/>
                <a:latin typeface="+mn-lt"/>
              </a:rPr>
              <a:t>tiếp</a:t>
            </a:r>
            <a:r>
              <a:rPr lang="en-US" sz="2800" dirty="0">
                <a:solidFill>
                  <a:schemeClr val="tx1"/>
                </a:solidFill>
                <a:effectLst/>
                <a:latin typeface="+mn-lt"/>
              </a:rPr>
              <a:t> </a:t>
            </a:r>
            <a:r>
              <a:rPr lang="en-US" sz="2800" dirty="0" err="1">
                <a:solidFill>
                  <a:schemeClr val="tx1"/>
                </a:solidFill>
                <a:effectLst/>
                <a:latin typeface="+mn-lt"/>
              </a:rPr>
              <a:t>thu</a:t>
            </a:r>
            <a:r>
              <a:rPr lang="en-US" sz="2800" dirty="0">
                <a:solidFill>
                  <a:schemeClr val="tx1"/>
                </a:solidFill>
                <a:effectLst/>
                <a:latin typeface="+mn-lt"/>
              </a:rPr>
              <a:t> </a:t>
            </a:r>
            <a:r>
              <a:rPr lang="en-US" sz="2800" dirty="0" err="1">
                <a:solidFill>
                  <a:schemeClr val="tx1"/>
                </a:solidFill>
                <a:effectLst/>
                <a:latin typeface="+mn-lt"/>
              </a:rPr>
              <a:t>tinh</a:t>
            </a:r>
            <a:r>
              <a:rPr lang="en-US" sz="2800" dirty="0">
                <a:solidFill>
                  <a:schemeClr val="tx1"/>
                </a:solidFill>
                <a:effectLst/>
                <a:latin typeface="+mn-lt"/>
              </a:rPr>
              <a:t> </a:t>
            </a:r>
            <a:r>
              <a:rPr lang="en-US" sz="2800" dirty="0" err="1">
                <a:solidFill>
                  <a:schemeClr val="tx1"/>
                </a:solidFill>
                <a:effectLst/>
                <a:latin typeface="+mn-lt"/>
              </a:rPr>
              <a:t>hoa</a:t>
            </a:r>
            <a:r>
              <a:rPr lang="en-US" sz="2800" dirty="0">
                <a:solidFill>
                  <a:schemeClr val="tx1"/>
                </a:solidFill>
                <a:effectLst/>
                <a:latin typeface="+mn-lt"/>
              </a:rPr>
              <a:t> tri </a:t>
            </a:r>
            <a:r>
              <a:rPr lang="en-US" sz="2800" dirty="0" err="1">
                <a:solidFill>
                  <a:schemeClr val="tx1"/>
                </a:solidFill>
                <a:effectLst/>
                <a:latin typeface="+mn-lt"/>
              </a:rPr>
              <a:t>thức</a:t>
            </a:r>
            <a:r>
              <a:rPr lang="en-US" sz="2800" dirty="0">
                <a:solidFill>
                  <a:schemeClr val="tx1"/>
                </a:solidFill>
                <a:effectLst/>
                <a:latin typeface="+mn-lt"/>
              </a:rPr>
              <a:t> </a:t>
            </a:r>
            <a:r>
              <a:rPr lang="en-US" sz="2800" dirty="0" err="1">
                <a:solidFill>
                  <a:schemeClr val="tx1"/>
                </a:solidFill>
                <a:effectLst/>
                <a:latin typeface="+mn-lt"/>
              </a:rPr>
              <a:t>của</a:t>
            </a:r>
            <a:r>
              <a:rPr lang="en-US" sz="2800" dirty="0">
                <a:solidFill>
                  <a:schemeClr val="tx1"/>
                </a:solidFill>
                <a:effectLst/>
                <a:latin typeface="+mn-lt"/>
              </a:rPr>
              <a:t> </a:t>
            </a:r>
            <a:r>
              <a:rPr lang="en-US" sz="2800" dirty="0" err="1">
                <a:solidFill>
                  <a:schemeClr val="tx1"/>
                </a:solidFill>
                <a:effectLst/>
                <a:latin typeface="+mn-lt"/>
              </a:rPr>
              <a:t>nhân</a:t>
            </a:r>
            <a:r>
              <a:rPr lang="en-US" sz="2800" dirty="0">
                <a:solidFill>
                  <a:schemeClr val="tx1"/>
                </a:solidFill>
                <a:effectLst/>
                <a:latin typeface="+mn-lt"/>
              </a:rPr>
              <a:t> </a:t>
            </a:r>
            <a:r>
              <a:rPr lang="en-US" sz="2800" dirty="0" err="1">
                <a:solidFill>
                  <a:schemeClr val="tx1"/>
                </a:solidFill>
                <a:effectLst/>
                <a:latin typeface="+mn-lt"/>
              </a:rPr>
              <a:t>loại</a:t>
            </a:r>
            <a:r>
              <a:rPr lang="en-US" sz="2800" dirty="0">
                <a:solidFill>
                  <a:schemeClr val="tx1"/>
                </a:solidFill>
                <a:effectLst/>
                <a:latin typeface="+mn-lt"/>
              </a:rPr>
              <a:t>, </a:t>
            </a:r>
            <a:r>
              <a:rPr lang="en-US" sz="2800" dirty="0" err="1">
                <a:solidFill>
                  <a:schemeClr val="tx1"/>
                </a:solidFill>
                <a:effectLst/>
                <a:latin typeface="+mn-lt"/>
              </a:rPr>
              <a:t>kế</a:t>
            </a:r>
            <a:r>
              <a:rPr lang="en-US" sz="2800" dirty="0">
                <a:solidFill>
                  <a:schemeClr val="tx1"/>
                </a:solidFill>
                <a:effectLst/>
                <a:latin typeface="+mn-lt"/>
              </a:rPr>
              <a:t> </a:t>
            </a:r>
            <a:r>
              <a:rPr lang="en-US" sz="2800" dirty="0" err="1">
                <a:solidFill>
                  <a:schemeClr val="tx1"/>
                </a:solidFill>
                <a:effectLst/>
                <a:latin typeface="+mn-lt"/>
              </a:rPr>
              <a:t>thừa</a:t>
            </a:r>
            <a:r>
              <a:rPr lang="en-US" sz="2800" dirty="0">
                <a:solidFill>
                  <a:schemeClr val="tx1"/>
                </a:solidFill>
                <a:effectLst/>
                <a:latin typeface="+mn-lt"/>
              </a:rPr>
              <a:t> </a:t>
            </a:r>
            <a:r>
              <a:rPr lang="en-US" sz="2800" dirty="0" err="1">
                <a:solidFill>
                  <a:schemeClr val="tx1"/>
                </a:solidFill>
                <a:effectLst/>
                <a:latin typeface="+mn-lt"/>
              </a:rPr>
              <a:t>những</a:t>
            </a:r>
            <a:r>
              <a:rPr lang="en-US" sz="2800" dirty="0">
                <a:solidFill>
                  <a:schemeClr val="tx1"/>
                </a:solidFill>
                <a:effectLst/>
                <a:latin typeface="+mn-lt"/>
              </a:rPr>
              <a:t> </a:t>
            </a:r>
            <a:r>
              <a:rPr lang="en-US" sz="2800" dirty="0" err="1">
                <a:solidFill>
                  <a:schemeClr val="tx1"/>
                </a:solidFill>
                <a:effectLst/>
                <a:latin typeface="+mn-lt"/>
              </a:rPr>
              <a:t>thành</a:t>
            </a:r>
            <a:r>
              <a:rPr lang="en-US" sz="2800" dirty="0">
                <a:solidFill>
                  <a:schemeClr val="tx1"/>
                </a:solidFill>
                <a:effectLst/>
                <a:latin typeface="+mn-lt"/>
              </a:rPr>
              <a:t> </a:t>
            </a:r>
            <a:r>
              <a:rPr lang="en-US" sz="2800" dirty="0" err="1">
                <a:solidFill>
                  <a:schemeClr val="tx1"/>
                </a:solidFill>
                <a:effectLst/>
                <a:latin typeface="+mn-lt"/>
              </a:rPr>
              <a:t>quả</a:t>
            </a:r>
            <a:r>
              <a:rPr lang="en-US" sz="2800" dirty="0">
                <a:solidFill>
                  <a:schemeClr val="tx1"/>
                </a:solidFill>
                <a:effectLst/>
                <a:latin typeface="+mn-lt"/>
              </a:rPr>
              <a:t> </a:t>
            </a:r>
            <a:r>
              <a:rPr lang="en-US" sz="2800" dirty="0" err="1">
                <a:solidFill>
                  <a:schemeClr val="tx1"/>
                </a:solidFill>
                <a:effectLst/>
                <a:latin typeface="+mn-lt"/>
              </a:rPr>
              <a:t>đã</a:t>
            </a:r>
            <a:r>
              <a:rPr lang="en-US" sz="2800" dirty="0">
                <a:solidFill>
                  <a:schemeClr val="tx1"/>
                </a:solidFill>
                <a:effectLst/>
                <a:latin typeface="+mn-lt"/>
              </a:rPr>
              <a:t> </a:t>
            </a:r>
            <a:r>
              <a:rPr lang="en-US" sz="2800" dirty="0" err="1">
                <a:solidFill>
                  <a:schemeClr val="tx1"/>
                </a:solidFill>
                <a:effectLst/>
                <a:latin typeface="+mn-lt"/>
              </a:rPr>
              <a:t>đạt</a:t>
            </a:r>
            <a:r>
              <a:rPr lang="en-US" sz="2800" dirty="0">
                <a:solidFill>
                  <a:schemeClr val="tx1"/>
                </a:solidFill>
                <a:effectLst/>
                <a:latin typeface="+mn-lt"/>
              </a:rPr>
              <a:t> </a:t>
            </a:r>
            <a:r>
              <a:rPr lang="en-US" sz="2800" dirty="0" err="1">
                <a:solidFill>
                  <a:schemeClr val="tx1"/>
                </a:solidFill>
                <a:effectLst/>
                <a:latin typeface="+mn-lt"/>
              </a:rPr>
              <a:t>được</a:t>
            </a:r>
            <a:r>
              <a:rPr lang="en-US" sz="2800" dirty="0">
                <a:solidFill>
                  <a:schemeClr val="tx1"/>
                </a:solidFill>
                <a:effectLst/>
                <a:latin typeface="+mn-lt"/>
              </a:rPr>
              <a:t> </a:t>
            </a:r>
            <a:r>
              <a:rPr lang="en-US" sz="2800" dirty="0" err="1">
                <a:solidFill>
                  <a:schemeClr val="tx1"/>
                </a:solidFill>
                <a:effectLst/>
                <a:latin typeface="+mn-lt"/>
              </a:rPr>
              <a:t>và</a:t>
            </a:r>
            <a:r>
              <a:rPr lang="en-US" sz="2800" dirty="0">
                <a:solidFill>
                  <a:schemeClr val="tx1"/>
                </a:solidFill>
                <a:effectLst/>
                <a:latin typeface="+mn-lt"/>
              </a:rPr>
              <a:t> </a:t>
            </a:r>
            <a:r>
              <a:rPr lang="en-US" sz="2800" dirty="0" err="1">
                <a:solidFill>
                  <a:schemeClr val="tx1"/>
                </a:solidFill>
                <a:effectLst/>
                <a:latin typeface="+mn-lt"/>
              </a:rPr>
              <a:t>phát</a:t>
            </a:r>
            <a:r>
              <a:rPr lang="en-US" sz="2800" dirty="0">
                <a:solidFill>
                  <a:schemeClr val="tx1"/>
                </a:solidFill>
                <a:effectLst/>
                <a:latin typeface="+mn-lt"/>
              </a:rPr>
              <a:t> </a:t>
            </a:r>
            <a:r>
              <a:rPr lang="en-US" sz="2800" dirty="0" err="1">
                <a:solidFill>
                  <a:schemeClr val="tx1"/>
                </a:solidFill>
                <a:effectLst/>
                <a:latin typeface="+mn-lt"/>
              </a:rPr>
              <a:t>huy</a:t>
            </a:r>
            <a:r>
              <a:rPr lang="en-US" sz="2800" dirty="0">
                <a:solidFill>
                  <a:schemeClr val="tx1"/>
                </a:solidFill>
                <a:effectLst/>
                <a:latin typeface="+mn-lt"/>
              </a:rPr>
              <a:t> </a:t>
            </a:r>
            <a:r>
              <a:rPr lang="en-US" sz="2800" dirty="0" err="1">
                <a:solidFill>
                  <a:schemeClr val="tx1"/>
                </a:solidFill>
                <a:effectLst/>
                <a:latin typeface="+mn-lt"/>
              </a:rPr>
              <a:t>những</a:t>
            </a:r>
            <a:r>
              <a:rPr lang="en-US" sz="2800" dirty="0">
                <a:solidFill>
                  <a:schemeClr val="tx1"/>
                </a:solidFill>
                <a:effectLst/>
                <a:latin typeface="+mn-lt"/>
              </a:rPr>
              <a:t> </a:t>
            </a:r>
            <a:r>
              <a:rPr lang="en-US" sz="2800" dirty="0" err="1">
                <a:solidFill>
                  <a:schemeClr val="tx1"/>
                </a:solidFill>
                <a:effectLst/>
                <a:latin typeface="+mn-lt"/>
              </a:rPr>
              <a:t>giá</a:t>
            </a:r>
            <a:r>
              <a:rPr lang="en-US" sz="2800" dirty="0">
                <a:solidFill>
                  <a:schemeClr val="tx1"/>
                </a:solidFill>
                <a:effectLst/>
                <a:latin typeface="+mn-lt"/>
              </a:rPr>
              <a:t> </a:t>
            </a:r>
            <a:r>
              <a:rPr lang="en-US" sz="2800" dirty="0" err="1">
                <a:solidFill>
                  <a:schemeClr val="tx1"/>
                </a:solidFill>
                <a:effectLst/>
                <a:latin typeface="+mn-lt"/>
              </a:rPr>
              <a:t>trị</a:t>
            </a:r>
            <a:r>
              <a:rPr lang="en-US" sz="2800" dirty="0">
                <a:solidFill>
                  <a:schemeClr val="tx1"/>
                </a:solidFill>
                <a:effectLst/>
                <a:latin typeface="+mn-lt"/>
              </a:rPr>
              <a:t> </a:t>
            </a:r>
            <a:r>
              <a:rPr lang="en-US" sz="2800" dirty="0" err="1">
                <a:solidFill>
                  <a:schemeClr val="tx1"/>
                </a:solidFill>
                <a:effectLst/>
                <a:latin typeface="+mn-lt"/>
              </a:rPr>
              <a:t>truyền</a:t>
            </a:r>
            <a:r>
              <a:rPr lang="en-US" sz="2800" dirty="0">
                <a:solidFill>
                  <a:schemeClr val="tx1"/>
                </a:solidFill>
                <a:effectLst/>
                <a:latin typeface="+mn-lt"/>
              </a:rPr>
              <a:t> </a:t>
            </a:r>
            <a:r>
              <a:rPr lang="en-US" sz="2800" dirty="0" err="1">
                <a:solidFill>
                  <a:schemeClr val="tx1"/>
                </a:solidFill>
                <a:effectLst/>
                <a:latin typeface="+mn-lt"/>
              </a:rPr>
              <a:t>thống</a:t>
            </a:r>
            <a:r>
              <a:rPr lang="en-US" sz="2800" dirty="0">
                <a:solidFill>
                  <a:schemeClr val="tx1"/>
                </a:solidFill>
                <a:effectLst/>
                <a:latin typeface="+mn-lt"/>
              </a:rPr>
              <a:t> </a:t>
            </a:r>
            <a:r>
              <a:rPr lang="en-US" sz="2800" dirty="0" err="1">
                <a:solidFill>
                  <a:schemeClr val="tx1"/>
                </a:solidFill>
                <a:effectLst/>
                <a:latin typeface="+mn-lt"/>
              </a:rPr>
              <a:t>tốt</a:t>
            </a:r>
            <a:r>
              <a:rPr lang="en-US" sz="2800" dirty="0">
                <a:solidFill>
                  <a:schemeClr val="tx1"/>
                </a:solidFill>
                <a:effectLst/>
                <a:latin typeface="+mn-lt"/>
              </a:rPr>
              <a:t> </a:t>
            </a:r>
            <a:r>
              <a:rPr lang="en-US" sz="2800" dirty="0" err="1">
                <a:solidFill>
                  <a:schemeClr val="tx1"/>
                </a:solidFill>
                <a:effectLst/>
                <a:latin typeface="+mn-lt"/>
              </a:rPr>
              <a:t>đẹp</a:t>
            </a:r>
            <a:r>
              <a:rPr lang="en-US" sz="2800" dirty="0">
                <a:solidFill>
                  <a:schemeClr val="tx1"/>
                </a:solidFill>
                <a:effectLst/>
                <a:latin typeface="+mn-lt"/>
              </a:rPr>
              <a:t>.</a:t>
            </a:r>
          </a:p>
          <a:p>
            <a:endParaRPr lang="en-US" dirty="0"/>
          </a:p>
        </p:txBody>
      </p:sp>
      <p:sp>
        <p:nvSpPr>
          <p:cNvPr id="4" name="Slide Number Placeholder 3">
            <a:extLst>
              <a:ext uri="{FF2B5EF4-FFF2-40B4-BE49-F238E27FC236}">
                <a16:creationId xmlns="" xmlns:a16="http://schemas.microsoft.com/office/drawing/2014/main" id="{02A75EDC-5497-4171-8F84-AE252B2C4B4E}"/>
              </a:ext>
            </a:extLst>
          </p:cNvPr>
          <p:cNvSpPr>
            <a:spLocks noGrp="1"/>
          </p:cNvSpPr>
          <p:nvPr>
            <p:ph type="sldNum" sz="quarter" idx="4"/>
          </p:nvPr>
        </p:nvSpPr>
        <p:spPr/>
        <p:txBody>
          <a:bodyPr/>
          <a:lstStyle/>
          <a:p>
            <a:fld id="{A70E8B96-6C17-404C-B209-86071FBA2009}" type="slidenum">
              <a:rPr lang="en-GB" smtClean="0"/>
              <a:pPr/>
              <a:t>35</a:t>
            </a:fld>
            <a:endParaRPr lang="en-GB"/>
          </a:p>
        </p:txBody>
      </p:sp>
      <p:sp>
        <p:nvSpPr>
          <p:cNvPr id="6" name="Footer Placeholder 5">
            <a:extLst>
              <a:ext uri="{FF2B5EF4-FFF2-40B4-BE49-F238E27FC236}">
                <a16:creationId xmlns="" xmlns:a16="http://schemas.microsoft.com/office/drawing/2014/main" id="{27625027-93A8-440E-BA2C-1E1E744C38EF}"/>
              </a:ext>
            </a:extLst>
          </p:cNvPr>
          <p:cNvSpPr>
            <a:spLocks noGrp="1"/>
          </p:cNvSpPr>
          <p:nvPr>
            <p:ph type="ftr" sz="quarter" idx="3"/>
          </p:nvPr>
        </p:nvSpPr>
        <p:spPr/>
        <p:txBody>
          <a:bodyPr/>
          <a:lstStyle/>
          <a:p>
            <a:r>
              <a:rPr lang="en-GB" dirty="0"/>
              <a:t>VHKD</a:t>
            </a:r>
          </a:p>
        </p:txBody>
      </p:sp>
    </p:spTree>
    <p:extLst>
      <p:ext uri="{BB962C8B-B14F-4D97-AF65-F5344CB8AC3E}">
        <p14:creationId xmlns:p14="http://schemas.microsoft.com/office/powerpoint/2010/main" val="7868702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 xmlns:a16="http://schemas.microsoft.com/office/drawing/2014/main" id="{5AA32384-F1B1-4D09-96FF-EA796CFA8771}"/>
              </a:ext>
            </a:extLst>
          </p:cNvPr>
          <p:cNvSpPr>
            <a:spLocks noGrp="1"/>
          </p:cNvSpPr>
          <p:nvPr>
            <p:ph type="title"/>
          </p:nvPr>
        </p:nvSpPr>
        <p:spPr>
          <a:xfrm>
            <a:off x="335360" y="44624"/>
            <a:ext cx="11521280" cy="1080120"/>
          </a:xfrm>
        </p:spPr>
        <p:txBody>
          <a:bodyPr anchor="ctr">
            <a:normAutofit/>
          </a:bodyPr>
          <a:lstStyle/>
          <a:p>
            <a:pPr algn="ctr"/>
            <a:r>
              <a:rPr lang="en-US" dirty="0"/>
              <a:t>GIÁ TRỊ CỐT LÕI CỦA VINGROUP</a:t>
            </a:r>
          </a:p>
        </p:txBody>
      </p:sp>
      <p:pic>
        <p:nvPicPr>
          <p:cNvPr id="7" name="Content Placeholder 6">
            <a:extLst>
              <a:ext uri="{FF2B5EF4-FFF2-40B4-BE49-F238E27FC236}">
                <a16:creationId xmlns="" xmlns:a16="http://schemas.microsoft.com/office/drawing/2014/main" id="{6002FCC6-754C-4DF3-B5E7-DF591790E398}"/>
              </a:ext>
            </a:extLst>
          </p:cNvPr>
          <p:cNvPicPr>
            <a:picLocks noGrp="1" noChangeAspect="1"/>
          </p:cNvPicPr>
          <p:nvPr>
            <p:ph sz="half" idx="1"/>
          </p:nvPr>
        </p:nvPicPr>
        <p:blipFill rotWithShape="1">
          <a:blip r:embed="rId2"/>
          <a:stretch/>
        </p:blipFill>
        <p:spPr>
          <a:xfrm>
            <a:off x="2711624" y="1772816"/>
            <a:ext cx="5384800" cy="3601872"/>
          </a:xfrm>
          <a:prstGeom prst="rect">
            <a:avLst/>
          </a:prstGeom>
          <a:noFill/>
        </p:spPr>
      </p:pic>
      <p:sp>
        <p:nvSpPr>
          <p:cNvPr id="23" name="Footer Placeholder 5">
            <a:extLst>
              <a:ext uri="{FF2B5EF4-FFF2-40B4-BE49-F238E27FC236}">
                <a16:creationId xmlns="" xmlns:a16="http://schemas.microsoft.com/office/drawing/2014/main" id="{6E8084AD-72ED-44AC-BA07-C7C6E8AC40CB}"/>
              </a:ext>
            </a:extLst>
          </p:cNvPr>
          <p:cNvSpPr>
            <a:spLocks noGrp="1"/>
          </p:cNvSpPr>
          <p:nvPr>
            <p:ph type="ftr" sz="quarter" idx="11"/>
          </p:nvPr>
        </p:nvSpPr>
        <p:spPr>
          <a:xfrm>
            <a:off x="9696400" y="6597384"/>
            <a:ext cx="1368152" cy="288000"/>
          </a:xfrm>
        </p:spPr>
        <p:txBody>
          <a:bodyPr/>
          <a:lstStyle/>
          <a:p>
            <a:endParaRPr lang="en-GB"/>
          </a:p>
        </p:txBody>
      </p:sp>
      <p:sp>
        <p:nvSpPr>
          <p:cNvPr id="4" name="Slide Number Placeholder 3">
            <a:extLst>
              <a:ext uri="{FF2B5EF4-FFF2-40B4-BE49-F238E27FC236}">
                <a16:creationId xmlns="" xmlns:a16="http://schemas.microsoft.com/office/drawing/2014/main" id="{2D2FF81A-2004-4257-B54D-A724AAF5E309}"/>
              </a:ext>
            </a:extLst>
          </p:cNvPr>
          <p:cNvSpPr>
            <a:spLocks noGrp="1"/>
          </p:cNvSpPr>
          <p:nvPr>
            <p:ph type="sldNum" sz="quarter" idx="12"/>
          </p:nvPr>
        </p:nvSpPr>
        <p:spPr>
          <a:xfrm>
            <a:off x="11064552" y="6597384"/>
            <a:ext cx="792088" cy="288000"/>
          </a:xfrm>
        </p:spPr>
        <p:txBody>
          <a:bodyPr anchor="ctr">
            <a:normAutofit/>
          </a:bodyPr>
          <a:lstStyle/>
          <a:p>
            <a:pPr>
              <a:spcAft>
                <a:spcPts val="600"/>
              </a:spcAft>
            </a:pPr>
            <a:fld id="{A70E8B96-6C17-404C-B209-86071FBA2009}" type="slidenum">
              <a:rPr lang="en-GB" smtClean="0"/>
              <a:pPr>
                <a:spcAft>
                  <a:spcPts val="600"/>
                </a:spcAft>
              </a:pPr>
              <a:t>36</a:t>
            </a:fld>
            <a:endParaRPr lang="en-GB"/>
          </a:p>
        </p:txBody>
      </p:sp>
    </p:spTree>
    <p:extLst>
      <p:ext uri="{BB962C8B-B14F-4D97-AF65-F5344CB8AC3E}">
        <p14:creationId xmlns:p14="http://schemas.microsoft.com/office/powerpoint/2010/main" val="38806409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B7D360-0520-459B-9C13-C8F64DE394E9}"/>
              </a:ext>
            </a:extLst>
          </p:cNvPr>
          <p:cNvSpPr>
            <a:spLocks noGrp="1"/>
          </p:cNvSpPr>
          <p:nvPr>
            <p:ph type="title"/>
          </p:nvPr>
        </p:nvSpPr>
        <p:spPr/>
        <p:txBody>
          <a:bodyPr/>
          <a:lstStyle/>
          <a:p>
            <a:pPr algn="ctr"/>
            <a:r>
              <a:rPr lang="en-US" dirty="0"/>
              <a:t>GIÁ TRỊ CỐT LÕI CỦA VINGROUP</a:t>
            </a:r>
          </a:p>
        </p:txBody>
      </p:sp>
      <p:sp>
        <p:nvSpPr>
          <p:cNvPr id="3" name="Content Placeholder 2">
            <a:extLst>
              <a:ext uri="{FF2B5EF4-FFF2-40B4-BE49-F238E27FC236}">
                <a16:creationId xmlns="" xmlns:a16="http://schemas.microsoft.com/office/drawing/2014/main" id="{DB409A99-373A-4929-8DFC-AE1DC84C1AD4}"/>
              </a:ext>
            </a:extLst>
          </p:cNvPr>
          <p:cNvSpPr>
            <a:spLocks noGrp="1"/>
          </p:cNvSpPr>
          <p:nvPr>
            <p:ph idx="1"/>
          </p:nvPr>
        </p:nvSpPr>
        <p:spPr/>
        <p:txBody>
          <a:bodyPr>
            <a:normAutofit lnSpcReduction="10000"/>
          </a:bodyPr>
          <a:lstStyle/>
          <a:p>
            <a:pPr marL="0" indent="0">
              <a:buNone/>
            </a:pPr>
            <a:r>
              <a:rPr lang="en-US" b="1" dirty="0">
                <a:effectLst/>
              </a:rPr>
              <a:t>  </a:t>
            </a:r>
            <a:r>
              <a:rPr lang="vi-VN" b="1" dirty="0">
                <a:effectLst/>
              </a:rPr>
              <a:t>TÍN</a:t>
            </a:r>
            <a:endParaRPr lang="vi-VN" dirty="0">
              <a:effectLst/>
            </a:endParaRPr>
          </a:p>
          <a:p>
            <a:pPr>
              <a:buFont typeface="Arial" panose="020B0604020202020204" pitchFamily="34" charset="0"/>
              <a:buChar char="•"/>
            </a:pPr>
            <a:r>
              <a:rPr lang="vi-VN" dirty="0">
                <a:effectLst/>
              </a:rPr>
              <a:t>Vingroup đặt chữ TÍN lên vị trí hàng đầu, lấy chữ TÍN làm vũ khí cạnh tranh và bảo vệ chữ TÍN như bảo vệ danh dự của chính mình.</a:t>
            </a:r>
          </a:p>
          <a:p>
            <a:pPr>
              <a:buFont typeface="Arial" panose="020B0604020202020204" pitchFamily="34" charset="0"/>
              <a:buChar char="•"/>
            </a:pPr>
            <a:r>
              <a:rPr lang="vi-VN" dirty="0">
                <a:effectLst/>
              </a:rPr>
              <a:t> Vingroup luôn cố gắng chuẩn bị đầy đủ năng lực thực thi, nỗ lực hết mình để đảm bảo đúng và cao hơn các cam kết của mình với khách hàng, đối tác; đặc biệt là các cam kết về chất lượng sản phẩm – dịch vụ và tiến độ thực hiện.</a:t>
            </a:r>
          </a:p>
          <a:p>
            <a:endParaRPr lang="en-US" dirty="0"/>
          </a:p>
        </p:txBody>
      </p:sp>
      <p:sp>
        <p:nvSpPr>
          <p:cNvPr id="4" name="Slide Number Placeholder 3">
            <a:extLst>
              <a:ext uri="{FF2B5EF4-FFF2-40B4-BE49-F238E27FC236}">
                <a16:creationId xmlns="" xmlns:a16="http://schemas.microsoft.com/office/drawing/2014/main" id="{5A37FF44-3767-4BD9-8730-93FAB6713C09}"/>
              </a:ext>
            </a:extLst>
          </p:cNvPr>
          <p:cNvSpPr>
            <a:spLocks noGrp="1"/>
          </p:cNvSpPr>
          <p:nvPr>
            <p:ph type="sldNum" sz="quarter" idx="4"/>
          </p:nvPr>
        </p:nvSpPr>
        <p:spPr/>
        <p:txBody>
          <a:bodyPr/>
          <a:lstStyle/>
          <a:p>
            <a:fld id="{A70E8B96-6C17-404C-B209-86071FBA2009}" type="slidenum">
              <a:rPr lang="en-GB" smtClean="0"/>
              <a:pPr/>
              <a:t>37</a:t>
            </a:fld>
            <a:endParaRPr lang="en-GB"/>
          </a:p>
        </p:txBody>
      </p:sp>
      <p:sp>
        <p:nvSpPr>
          <p:cNvPr id="6" name="Footer Placeholder 5">
            <a:extLst>
              <a:ext uri="{FF2B5EF4-FFF2-40B4-BE49-F238E27FC236}">
                <a16:creationId xmlns="" xmlns:a16="http://schemas.microsoft.com/office/drawing/2014/main" id="{870AFB3C-BFE5-4962-BB9B-048D3879AE49}"/>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23038936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9FB1FE-0258-42A7-9EE4-3601178B5188}"/>
              </a:ext>
            </a:extLst>
          </p:cNvPr>
          <p:cNvSpPr>
            <a:spLocks noGrp="1"/>
          </p:cNvSpPr>
          <p:nvPr>
            <p:ph type="title"/>
          </p:nvPr>
        </p:nvSpPr>
        <p:spPr/>
        <p:txBody>
          <a:bodyPr/>
          <a:lstStyle/>
          <a:p>
            <a:pPr algn="ctr"/>
            <a:r>
              <a:rPr lang="en-US" dirty="0"/>
              <a:t>GIÁ TRỊ CỐT LÕI CỦA VINGROUP</a:t>
            </a:r>
          </a:p>
        </p:txBody>
      </p:sp>
      <p:sp>
        <p:nvSpPr>
          <p:cNvPr id="3" name="Content Placeholder 2">
            <a:extLst>
              <a:ext uri="{FF2B5EF4-FFF2-40B4-BE49-F238E27FC236}">
                <a16:creationId xmlns="" xmlns:a16="http://schemas.microsoft.com/office/drawing/2014/main" id="{A4305485-E2EB-4AE6-B4DB-F8346C989119}"/>
              </a:ext>
            </a:extLst>
          </p:cNvPr>
          <p:cNvSpPr>
            <a:spLocks noGrp="1"/>
          </p:cNvSpPr>
          <p:nvPr>
            <p:ph idx="1"/>
          </p:nvPr>
        </p:nvSpPr>
        <p:spPr/>
        <p:txBody>
          <a:bodyPr>
            <a:normAutofit fontScale="77500" lnSpcReduction="20000"/>
          </a:bodyPr>
          <a:lstStyle/>
          <a:p>
            <a:pPr marL="0" indent="0">
              <a:buNone/>
            </a:pPr>
            <a:r>
              <a:rPr lang="vi-VN" b="1" dirty="0">
                <a:effectLst/>
              </a:rPr>
              <a:t>TÂM</a:t>
            </a:r>
            <a:endParaRPr lang="vi-VN" dirty="0">
              <a:effectLst/>
            </a:endParaRPr>
          </a:p>
          <a:p>
            <a:pPr>
              <a:buFont typeface="Arial" panose="020B0604020202020204" pitchFamily="34" charset="0"/>
              <a:buChar char="•"/>
            </a:pPr>
            <a:r>
              <a:rPr lang="vi-VN" dirty="0">
                <a:effectLst/>
              </a:rPr>
              <a:t>Vingroup đặt chữ TÂM là một trong những nền tảng quan trọng của việc kinh doanh. Chúng ta thượng tôn pháp luật và duy trì đạo đức nghề nghiệp, đạo đức xã hội ở tiêu chuẩn cao nhất.</a:t>
            </a:r>
          </a:p>
          <a:p>
            <a:pPr>
              <a:buFont typeface="Arial" panose="020B0604020202020204" pitchFamily="34" charset="0"/>
              <a:buChar char="•"/>
            </a:pPr>
            <a:r>
              <a:rPr lang="vi-VN" dirty="0">
                <a:effectLst/>
              </a:rPr>
              <a:t>Vingroup coi trọng khách hàng và luôn lấy khách hàng làm trung tâm, đặt lợi ích và mong muốn của khách hàng lên hàng đầu; nỗ lực mang đến cho khách hàng những sản phẩm – dịch vụ hoàn hảo nhất; coi sự hài lòng của khách hàng là thước đo thành công.</a:t>
            </a:r>
          </a:p>
          <a:p>
            <a:pPr>
              <a:buFont typeface="Arial" panose="020B0604020202020204" pitchFamily="34" charset="0"/>
              <a:buChar char="•"/>
            </a:pPr>
            <a:r>
              <a:rPr lang="vi-VN" dirty="0">
                <a:effectLst/>
              </a:rPr>
              <a:t>Vingroup chăm sóc khách hàng bằng sự tự nguyện; hiểu rõ sứ mệnh phục vụ và chỉ đảm nhận nhiệm vụ khi có đủ khả năng.</a:t>
            </a:r>
          </a:p>
          <a:p>
            <a:endParaRPr lang="en-US" dirty="0"/>
          </a:p>
        </p:txBody>
      </p:sp>
      <p:sp>
        <p:nvSpPr>
          <p:cNvPr id="4" name="Slide Number Placeholder 3">
            <a:extLst>
              <a:ext uri="{FF2B5EF4-FFF2-40B4-BE49-F238E27FC236}">
                <a16:creationId xmlns="" xmlns:a16="http://schemas.microsoft.com/office/drawing/2014/main" id="{98B556C7-C61D-4C7D-97C5-854C09F30AE7}"/>
              </a:ext>
            </a:extLst>
          </p:cNvPr>
          <p:cNvSpPr>
            <a:spLocks noGrp="1"/>
          </p:cNvSpPr>
          <p:nvPr>
            <p:ph type="sldNum" sz="quarter" idx="4"/>
          </p:nvPr>
        </p:nvSpPr>
        <p:spPr/>
        <p:txBody>
          <a:bodyPr/>
          <a:lstStyle/>
          <a:p>
            <a:fld id="{A70E8B96-6C17-404C-B209-86071FBA2009}" type="slidenum">
              <a:rPr lang="en-GB" smtClean="0"/>
              <a:pPr/>
              <a:t>38</a:t>
            </a:fld>
            <a:endParaRPr lang="en-GB"/>
          </a:p>
        </p:txBody>
      </p:sp>
      <p:sp>
        <p:nvSpPr>
          <p:cNvPr id="6" name="Footer Placeholder 5">
            <a:extLst>
              <a:ext uri="{FF2B5EF4-FFF2-40B4-BE49-F238E27FC236}">
                <a16:creationId xmlns="" xmlns:a16="http://schemas.microsoft.com/office/drawing/2014/main" id="{47CF4CF5-0F57-437E-9D14-3FA46DB4EE9D}"/>
              </a:ext>
            </a:extLst>
          </p:cNvPr>
          <p:cNvSpPr>
            <a:spLocks noGrp="1"/>
          </p:cNvSpPr>
          <p:nvPr>
            <p:ph type="ftr" sz="quarter" idx="3"/>
          </p:nvPr>
        </p:nvSpPr>
        <p:spPr/>
        <p:txBody>
          <a:bodyPr/>
          <a:lstStyle/>
          <a:p>
            <a:r>
              <a:rPr lang="en-GB" dirty="0"/>
              <a:t>VHKD</a:t>
            </a:r>
          </a:p>
        </p:txBody>
      </p:sp>
    </p:spTree>
    <p:extLst>
      <p:ext uri="{BB962C8B-B14F-4D97-AF65-F5344CB8AC3E}">
        <p14:creationId xmlns:p14="http://schemas.microsoft.com/office/powerpoint/2010/main" val="19690521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F18515-7CCB-4522-BD49-CDBC28B4EEFC}"/>
              </a:ext>
            </a:extLst>
          </p:cNvPr>
          <p:cNvSpPr>
            <a:spLocks noGrp="1"/>
          </p:cNvSpPr>
          <p:nvPr>
            <p:ph type="title"/>
          </p:nvPr>
        </p:nvSpPr>
        <p:spPr/>
        <p:txBody>
          <a:bodyPr/>
          <a:lstStyle/>
          <a:p>
            <a:pPr algn="ctr"/>
            <a:r>
              <a:rPr lang="en-US" dirty="0"/>
              <a:t>GIÁ TRỊ CỐT LÕI CỦA VINGROUP</a:t>
            </a:r>
          </a:p>
        </p:txBody>
      </p:sp>
      <p:sp>
        <p:nvSpPr>
          <p:cNvPr id="3" name="Content Placeholder 2">
            <a:extLst>
              <a:ext uri="{FF2B5EF4-FFF2-40B4-BE49-F238E27FC236}">
                <a16:creationId xmlns="" xmlns:a16="http://schemas.microsoft.com/office/drawing/2014/main" id="{ADF655E9-DF24-494F-AB26-CBF2B1ECBFA4}"/>
              </a:ext>
            </a:extLst>
          </p:cNvPr>
          <p:cNvSpPr>
            <a:spLocks noGrp="1"/>
          </p:cNvSpPr>
          <p:nvPr>
            <p:ph idx="1"/>
          </p:nvPr>
        </p:nvSpPr>
        <p:spPr/>
        <p:txBody>
          <a:bodyPr>
            <a:normAutofit fontScale="92500" lnSpcReduction="20000"/>
          </a:bodyPr>
          <a:lstStyle/>
          <a:p>
            <a:pPr marL="0" indent="0">
              <a:buNone/>
            </a:pPr>
            <a:r>
              <a:rPr lang="vi-VN" b="1" dirty="0">
                <a:effectLst/>
              </a:rPr>
              <a:t>TRÍ</a:t>
            </a:r>
            <a:endParaRPr lang="vi-VN" dirty="0">
              <a:effectLst/>
            </a:endParaRPr>
          </a:p>
          <a:p>
            <a:pPr>
              <a:buFont typeface="Arial" panose="020B0604020202020204" pitchFamily="34" charset="0"/>
              <a:buChar char="•"/>
            </a:pPr>
            <a:r>
              <a:rPr lang="vi-VN" dirty="0">
                <a:effectLst/>
              </a:rPr>
              <a:t>Vingroup coi sáng tạo là sức sống, là đòn bẩy phát triển, nhằm tạo ra giá trị khác biệt và bản sắc riêng trong mỗi gói sản phẩm – dịch vụ. • Vingroup đề cao tinh thần dám nghĩ dám làm; khuyến khích tìm tòi, ứng dụng những tiến bộ khoa học, kỹ thuật và công nghệ mới vào quản lý, sản xuất; luôn chủ động cải tiến, nâng cao chất lượng sản phẩm – dịch vụ.</a:t>
            </a:r>
          </a:p>
          <a:p>
            <a:pPr>
              <a:buFont typeface="Arial" panose="020B0604020202020204" pitchFamily="34" charset="0"/>
              <a:buChar char="•"/>
            </a:pPr>
            <a:r>
              <a:rPr lang="vi-VN" dirty="0">
                <a:effectLst/>
              </a:rPr>
              <a:t>Vingroup đề cao chủ trương về một “Doanh nghiệp học tập”, không ngại khó khăn để học, tự học và “vượt lên chính mình”.</a:t>
            </a:r>
          </a:p>
          <a:p>
            <a:endParaRPr lang="en-US" dirty="0"/>
          </a:p>
        </p:txBody>
      </p:sp>
      <p:sp>
        <p:nvSpPr>
          <p:cNvPr id="4" name="Slide Number Placeholder 3">
            <a:extLst>
              <a:ext uri="{FF2B5EF4-FFF2-40B4-BE49-F238E27FC236}">
                <a16:creationId xmlns="" xmlns:a16="http://schemas.microsoft.com/office/drawing/2014/main" id="{937C18CA-55B4-4847-B3F4-343601C6FF7C}"/>
              </a:ext>
            </a:extLst>
          </p:cNvPr>
          <p:cNvSpPr>
            <a:spLocks noGrp="1"/>
          </p:cNvSpPr>
          <p:nvPr>
            <p:ph type="sldNum" sz="quarter" idx="4"/>
          </p:nvPr>
        </p:nvSpPr>
        <p:spPr/>
        <p:txBody>
          <a:bodyPr/>
          <a:lstStyle/>
          <a:p>
            <a:fld id="{A70E8B96-6C17-404C-B209-86071FBA2009}" type="slidenum">
              <a:rPr lang="en-GB" smtClean="0"/>
              <a:pPr/>
              <a:t>39</a:t>
            </a:fld>
            <a:endParaRPr lang="en-GB"/>
          </a:p>
        </p:txBody>
      </p:sp>
      <p:sp>
        <p:nvSpPr>
          <p:cNvPr id="6" name="Footer Placeholder 5">
            <a:extLst>
              <a:ext uri="{FF2B5EF4-FFF2-40B4-BE49-F238E27FC236}">
                <a16:creationId xmlns="" xmlns:a16="http://schemas.microsoft.com/office/drawing/2014/main" id="{DC8637A4-0EFD-407D-A80D-9BDA64185071}"/>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2931127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57D712-8954-4D44-8ED9-F5C7CFE16D01}"/>
              </a:ext>
            </a:extLst>
          </p:cNvPr>
          <p:cNvSpPr>
            <a:spLocks noGrp="1"/>
          </p:cNvSpPr>
          <p:nvPr>
            <p:ph type="ctrTitle"/>
          </p:nvPr>
        </p:nvSpPr>
        <p:spPr>
          <a:xfrm>
            <a:off x="0" y="1556792"/>
            <a:ext cx="12192000" cy="3574493"/>
          </a:xfrm>
        </p:spPr>
        <p:txBody>
          <a:bodyPr/>
          <a:lstStyle/>
          <a:p>
            <a:pPr>
              <a:lnSpc>
                <a:spcPct val="150000"/>
              </a:lnSpc>
            </a:pPr>
            <a:r>
              <a:rPr lang="en-US" dirty="0"/>
              <a:t>KHÁI NIỆM, NỘI DUNG VÀ VAI TRÒ </a:t>
            </a:r>
            <a:br>
              <a:rPr lang="en-US" dirty="0"/>
            </a:br>
            <a:r>
              <a:rPr lang="en-US" dirty="0"/>
              <a:t>CỦA TRIẾT LÝ KINH DOANH</a:t>
            </a:r>
          </a:p>
        </p:txBody>
      </p:sp>
    </p:spTree>
    <p:extLst>
      <p:ext uri="{BB962C8B-B14F-4D97-AF65-F5344CB8AC3E}">
        <p14:creationId xmlns:p14="http://schemas.microsoft.com/office/powerpoint/2010/main" val="33088702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0E698A-3889-4272-80A4-10940CFD2B46}"/>
              </a:ext>
            </a:extLst>
          </p:cNvPr>
          <p:cNvSpPr>
            <a:spLocks noGrp="1"/>
          </p:cNvSpPr>
          <p:nvPr>
            <p:ph type="title"/>
          </p:nvPr>
        </p:nvSpPr>
        <p:spPr/>
        <p:txBody>
          <a:bodyPr/>
          <a:lstStyle/>
          <a:p>
            <a:pPr algn="ctr"/>
            <a:r>
              <a:rPr lang="en-US" dirty="0"/>
              <a:t>GIÁ TRỊ CỐT LÕI CỦA VINGROUP</a:t>
            </a:r>
          </a:p>
        </p:txBody>
      </p:sp>
      <p:sp>
        <p:nvSpPr>
          <p:cNvPr id="3" name="Content Placeholder 2">
            <a:extLst>
              <a:ext uri="{FF2B5EF4-FFF2-40B4-BE49-F238E27FC236}">
                <a16:creationId xmlns="" xmlns:a16="http://schemas.microsoft.com/office/drawing/2014/main" id="{98651368-4605-4B71-B9E3-B3671632A80D}"/>
              </a:ext>
            </a:extLst>
          </p:cNvPr>
          <p:cNvSpPr>
            <a:spLocks noGrp="1"/>
          </p:cNvSpPr>
          <p:nvPr>
            <p:ph idx="1"/>
          </p:nvPr>
        </p:nvSpPr>
        <p:spPr/>
        <p:txBody>
          <a:bodyPr>
            <a:normAutofit lnSpcReduction="10000"/>
          </a:bodyPr>
          <a:lstStyle/>
          <a:p>
            <a:pPr marL="0" indent="0">
              <a:buNone/>
            </a:pPr>
            <a:r>
              <a:rPr lang="vi-VN" b="1" dirty="0">
                <a:effectLst/>
              </a:rPr>
              <a:t>TỐC</a:t>
            </a:r>
            <a:endParaRPr lang="vi-VN" dirty="0">
              <a:effectLst/>
            </a:endParaRPr>
          </a:p>
          <a:p>
            <a:pPr>
              <a:buFont typeface="Arial" panose="020B0604020202020204" pitchFamily="34" charset="0"/>
              <a:buChar char="•"/>
            </a:pPr>
            <a:r>
              <a:rPr lang="vi-VN" dirty="0">
                <a:effectLst/>
              </a:rPr>
              <a:t>Vingroup lấy “Tốc độ, hiệu quả trong từng hành động” làm tôn chỉ và lấy “Quyết định nhanh – Đầu tư nhanh – Triển khai nhanh – Bán hàng nhanh – Thay đổi và thích ứng nhanh…” làm giá trị bản sắc.</a:t>
            </a:r>
          </a:p>
          <a:p>
            <a:pPr>
              <a:buFont typeface="Arial" panose="020B0604020202020204" pitchFamily="34" charset="0"/>
              <a:buChar char="•"/>
            </a:pPr>
            <a:r>
              <a:rPr lang="vi-VN" dirty="0">
                <a:effectLst/>
              </a:rPr>
              <a:t>Vingroup đề cao khát vọng tiên phong và xác định “Vinh quang thuộc về người về đích đúng hẹn”. Vingroup coi trọng tốc độ nhưng luôn lấy câu “Không nhanh ẩu đoảng” để tự răn mình.</a:t>
            </a:r>
          </a:p>
          <a:p>
            <a:pPr>
              <a:buFont typeface="Arial" panose="020B0604020202020204" pitchFamily="34" charset="0"/>
              <a:buChar char="•"/>
            </a:pPr>
            <a:endParaRPr lang="en-US" dirty="0"/>
          </a:p>
        </p:txBody>
      </p:sp>
      <p:sp>
        <p:nvSpPr>
          <p:cNvPr id="4" name="Slide Number Placeholder 3">
            <a:extLst>
              <a:ext uri="{FF2B5EF4-FFF2-40B4-BE49-F238E27FC236}">
                <a16:creationId xmlns="" xmlns:a16="http://schemas.microsoft.com/office/drawing/2014/main" id="{89EB801E-A63E-4116-BCB2-0CE33D9F0857}"/>
              </a:ext>
            </a:extLst>
          </p:cNvPr>
          <p:cNvSpPr>
            <a:spLocks noGrp="1"/>
          </p:cNvSpPr>
          <p:nvPr>
            <p:ph type="sldNum" sz="quarter" idx="4"/>
          </p:nvPr>
        </p:nvSpPr>
        <p:spPr/>
        <p:txBody>
          <a:bodyPr/>
          <a:lstStyle/>
          <a:p>
            <a:fld id="{A70E8B96-6C17-404C-B209-86071FBA2009}" type="slidenum">
              <a:rPr lang="en-GB" smtClean="0"/>
              <a:pPr/>
              <a:t>40</a:t>
            </a:fld>
            <a:endParaRPr lang="en-GB"/>
          </a:p>
        </p:txBody>
      </p:sp>
      <p:sp>
        <p:nvSpPr>
          <p:cNvPr id="6" name="Footer Placeholder 5">
            <a:extLst>
              <a:ext uri="{FF2B5EF4-FFF2-40B4-BE49-F238E27FC236}">
                <a16:creationId xmlns="" xmlns:a16="http://schemas.microsoft.com/office/drawing/2014/main" id="{7CEEAE93-1FA6-4380-AA7F-F3FE30CFFC6C}"/>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21660319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3A89D2-B81E-4088-BB08-1FA19AD24E6D}"/>
              </a:ext>
            </a:extLst>
          </p:cNvPr>
          <p:cNvSpPr>
            <a:spLocks noGrp="1"/>
          </p:cNvSpPr>
          <p:nvPr>
            <p:ph type="title"/>
          </p:nvPr>
        </p:nvSpPr>
        <p:spPr/>
        <p:txBody>
          <a:bodyPr/>
          <a:lstStyle/>
          <a:p>
            <a:pPr algn="ctr"/>
            <a:r>
              <a:rPr lang="en-US" dirty="0"/>
              <a:t>GIÁ TRỊ CỐT LÕI CỦA VINGROUP</a:t>
            </a:r>
          </a:p>
        </p:txBody>
      </p:sp>
      <p:sp>
        <p:nvSpPr>
          <p:cNvPr id="3" name="Content Placeholder 2">
            <a:extLst>
              <a:ext uri="{FF2B5EF4-FFF2-40B4-BE49-F238E27FC236}">
                <a16:creationId xmlns="" xmlns:a16="http://schemas.microsoft.com/office/drawing/2014/main" id="{7E3E0BD2-BBF3-42EC-B63D-85503A8856B9}"/>
              </a:ext>
            </a:extLst>
          </p:cNvPr>
          <p:cNvSpPr>
            <a:spLocks noGrp="1"/>
          </p:cNvSpPr>
          <p:nvPr>
            <p:ph idx="1"/>
          </p:nvPr>
        </p:nvSpPr>
        <p:spPr/>
        <p:txBody>
          <a:bodyPr>
            <a:normAutofit fontScale="77500" lnSpcReduction="20000"/>
          </a:bodyPr>
          <a:lstStyle/>
          <a:p>
            <a:pPr marL="0" indent="0">
              <a:buNone/>
            </a:pPr>
            <a:r>
              <a:rPr lang="vi-VN" b="1" dirty="0">
                <a:effectLst/>
              </a:rPr>
              <a:t>TINH</a:t>
            </a:r>
            <a:endParaRPr lang="vi-VN" dirty="0">
              <a:effectLst/>
            </a:endParaRPr>
          </a:p>
          <a:p>
            <a:pPr>
              <a:buFont typeface="Arial" panose="020B0604020202020204" pitchFamily="34" charset="0"/>
              <a:buChar char="•"/>
            </a:pPr>
            <a:r>
              <a:rPr lang="vi-VN" dirty="0">
                <a:effectLst/>
              </a:rPr>
              <a:t>Vingroup có mục tiêu là: Tập hợp những con người tinh hoa để làm nên những sản phẩm – dịch vụ tinh hoa; mọi thành viên được thụ hưởng cuộc sống tinh hoa và góp phần xây dựng một xã hội tinh hoa.</a:t>
            </a:r>
          </a:p>
          <a:p>
            <a:pPr>
              <a:buFont typeface="Arial" panose="020B0604020202020204" pitchFamily="34" charset="0"/>
              <a:buChar char="•"/>
            </a:pPr>
            <a:r>
              <a:rPr lang="vi-VN" dirty="0">
                <a:effectLst/>
              </a:rPr>
              <a:t>Vingroup mong muốn xây dựng một đội ngũ nhân sự tinh gọn, có đủ cả Đức và Tài, nơi mỗi thành viên đều là những nhân tố xuất sắc trong lĩnh vực công việc của mình.</a:t>
            </a:r>
          </a:p>
          <a:p>
            <a:pPr>
              <a:buFont typeface="Arial" panose="020B0604020202020204" pitchFamily="34" charset="0"/>
              <a:buChar char="•"/>
            </a:pPr>
            <a:r>
              <a:rPr lang="vi-VN" dirty="0">
                <a:effectLst/>
              </a:rPr>
              <a:t>Vingroup quan niệm: Hệ thống của mình phải giống như một người khỏe mạnh, săn chắc và không có mỡ dư thừa. Chúng ta “chiêu hiền đãi sĩ” và “đãi cát tìm vàng” mong tìm ra những người phù hợp, đặt đúng người vào đúng việc để phát huy hết khả năng nhưng cũng sẵn sàng sàng lọc những người không phù hợp.</a:t>
            </a:r>
          </a:p>
          <a:p>
            <a:pPr marL="0" indent="0">
              <a:buNone/>
            </a:pPr>
            <a:endParaRPr lang="en-US" dirty="0"/>
          </a:p>
        </p:txBody>
      </p:sp>
      <p:sp>
        <p:nvSpPr>
          <p:cNvPr id="4" name="Slide Number Placeholder 3">
            <a:extLst>
              <a:ext uri="{FF2B5EF4-FFF2-40B4-BE49-F238E27FC236}">
                <a16:creationId xmlns="" xmlns:a16="http://schemas.microsoft.com/office/drawing/2014/main" id="{58394FA4-1B44-4F93-9BB2-BAD1F039F6E0}"/>
              </a:ext>
            </a:extLst>
          </p:cNvPr>
          <p:cNvSpPr>
            <a:spLocks noGrp="1"/>
          </p:cNvSpPr>
          <p:nvPr>
            <p:ph type="sldNum" sz="quarter" idx="4"/>
          </p:nvPr>
        </p:nvSpPr>
        <p:spPr/>
        <p:txBody>
          <a:bodyPr/>
          <a:lstStyle/>
          <a:p>
            <a:fld id="{A70E8B96-6C17-404C-B209-86071FBA2009}" type="slidenum">
              <a:rPr lang="en-GB" smtClean="0"/>
              <a:pPr/>
              <a:t>41</a:t>
            </a:fld>
            <a:endParaRPr lang="en-GB"/>
          </a:p>
        </p:txBody>
      </p:sp>
      <p:sp>
        <p:nvSpPr>
          <p:cNvPr id="6" name="Footer Placeholder 5">
            <a:extLst>
              <a:ext uri="{FF2B5EF4-FFF2-40B4-BE49-F238E27FC236}">
                <a16:creationId xmlns="" xmlns:a16="http://schemas.microsoft.com/office/drawing/2014/main" id="{6F62C43A-9429-4010-9C03-1F4361273C75}"/>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27839234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FF05C7-7C5C-484D-9434-3416A074D2E8}"/>
              </a:ext>
            </a:extLst>
          </p:cNvPr>
          <p:cNvSpPr>
            <a:spLocks noGrp="1"/>
          </p:cNvSpPr>
          <p:nvPr>
            <p:ph type="title"/>
          </p:nvPr>
        </p:nvSpPr>
        <p:spPr/>
        <p:txBody>
          <a:bodyPr/>
          <a:lstStyle/>
          <a:p>
            <a:pPr algn="ctr"/>
            <a:r>
              <a:rPr lang="en-US" dirty="0"/>
              <a:t>GIÁ TRỊ CỐT LÕI CỦA VINGROUP</a:t>
            </a:r>
          </a:p>
        </p:txBody>
      </p:sp>
      <p:sp>
        <p:nvSpPr>
          <p:cNvPr id="3" name="Content Placeholder 2">
            <a:extLst>
              <a:ext uri="{FF2B5EF4-FFF2-40B4-BE49-F238E27FC236}">
                <a16:creationId xmlns="" xmlns:a16="http://schemas.microsoft.com/office/drawing/2014/main" id="{45231060-31E6-498D-979C-9839F7E6D7AD}"/>
              </a:ext>
            </a:extLst>
          </p:cNvPr>
          <p:cNvSpPr>
            <a:spLocks noGrp="1"/>
          </p:cNvSpPr>
          <p:nvPr>
            <p:ph idx="1"/>
          </p:nvPr>
        </p:nvSpPr>
        <p:spPr/>
        <p:txBody>
          <a:bodyPr>
            <a:normAutofit fontScale="92500"/>
          </a:bodyPr>
          <a:lstStyle/>
          <a:p>
            <a:pPr marL="0" indent="0">
              <a:buNone/>
            </a:pPr>
            <a:r>
              <a:rPr lang="vi-VN" b="1" dirty="0">
                <a:effectLst/>
              </a:rPr>
              <a:t>NHÂN</a:t>
            </a:r>
            <a:endParaRPr lang="vi-VN" dirty="0">
              <a:effectLst/>
            </a:endParaRPr>
          </a:p>
          <a:p>
            <a:pPr>
              <a:buFont typeface="Arial" panose="020B0604020202020204" pitchFamily="34" charset="0"/>
              <a:buChar char="•"/>
            </a:pPr>
            <a:r>
              <a:rPr lang="vi-VN" dirty="0">
                <a:effectLst/>
              </a:rPr>
              <a:t>Vingroup xây dựng các mối quan hệ với khách hàng, đối tác, đồng nghiệp, nhà đầu tư và xã hội bằng sự thiện chí, tình thân ái, tinh thần nhân văn.</a:t>
            </a:r>
          </a:p>
          <a:p>
            <a:pPr>
              <a:buFont typeface="Arial" panose="020B0604020202020204" pitchFamily="34" charset="0"/>
              <a:buChar char="•"/>
            </a:pPr>
            <a:r>
              <a:rPr lang="vi-VN" dirty="0">
                <a:effectLst/>
              </a:rPr>
              <a:t>Vingroup luôn coi trọng người lao động như là tài sản quý giá nhất; xây dựng môi trường làm việc chuyên nghiệp, năng động, sáng tạo và nhân văn; thực hành các chính sách phúc lợi ưu việt, tạo điều kiện thu nhập cao và cơ hội phát triển công bằng cho tất cả CBNV. </a:t>
            </a:r>
          </a:p>
          <a:p>
            <a:pPr marL="0" indent="0">
              <a:buNone/>
            </a:pPr>
            <a:endParaRPr lang="en-US" dirty="0"/>
          </a:p>
        </p:txBody>
      </p:sp>
      <p:sp>
        <p:nvSpPr>
          <p:cNvPr id="4" name="Slide Number Placeholder 3">
            <a:extLst>
              <a:ext uri="{FF2B5EF4-FFF2-40B4-BE49-F238E27FC236}">
                <a16:creationId xmlns="" xmlns:a16="http://schemas.microsoft.com/office/drawing/2014/main" id="{ADDCE3BB-59CB-42E7-A535-B694D27D309D}"/>
              </a:ext>
            </a:extLst>
          </p:cNvPr>
          <p:cNvSpPr>
            <a:spLocks noGrp="1"/>
          </p:cNvSpPr>
          <p:nvPr>
            <p:ph type="sldNum" sz="quarter" idx="4"/>
          </p:nvPr>
        </p:nvSpPr>
        <p:spPr/>
        <p:txBody>
          <a:bodyPr/>
          <a:lstStyle/>
          <a:p>
            <a:fld id="{A70E8B96-6C17-404C-B209-86071FBA2009}" type="slidenum">
              <a:rPr lang="en-GB" smtClean="0"/>
              <a:pPr/>
              <a:t>42</a:t>
            </a:fld>
            <a:endParaRPr lang="en-GB"/>
          </a:p>
        </p:txBody>
      </p:sp>
      <p:sp>
        <p:nvSpPr>
          <p:cNvPr id="6" name="Footer Placeholder 5">
            <a:extLst>
              <a:ext uri="{FF2B5EF4-FFF2-40B4-BE49-F238E27FC236}">
                <a16:creationId xmlns="" xmlns:a16="http://schemas.microsoft.com/office/drawing/2014/main" id="{17E9C944-4A22-4FE0-8E9B-B1D326B31ECC}"/>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5437443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57D712-8954-4D44-8ED9-F5C7CFE16D01}"/>
              </a:ext>
            </a:extLst>
          </p:cNvPr>
          <p:cNvSpPr>
            <a:spLocks noGrp="1"/>
          </p:cNvSpPr>
          <p:nvPr>
            <p:ph type="ctrTitle"/>
          </p:nvPr>
        </p:nvSpPr>
        <p:spPr/>
        <p:txBody>
          <a:bodyPr/>
          <a:lstStyle/>
          <a:p>
            <a:r>
              <a:rPr lang="en-US" dirty="0"/>
              <a:t>CÁCH THỨC XÂY DỰNG TRIẾT LÝ KINH DOANH</a:t>
            </a:r>
          </a:p>
        </p:txBody>
      </p:sp>
      <p:sp>
        <p:nvSpPr>
          <p:cNvPr id="3" name="Subtitle 2">
            <a:extLst>
              <a:ext uri="{FF2B5EF4-FFF2-40B4-BE49-F238E27FC236}">
                <a16:creationId xmlns="" xmlns:a16="http://schemas.microsoft.com/office/drawing/2014/main" id="{AC7A94DE-4B43-4585-B724-ABB64107C73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732047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algn="ctr"/>
            <a:r>
              <a:rPr lang="en-US" sz="2600" dirty="0">
                <a:latin typeface="Verdana" charset="0"/>
              </a:rPr>
              <a:t>NHỮNG ĐIỀU KIỆN CƠ BẢN CHO SỰ RA ĐỜI </a:t>
            </a:r>
            <a:br>
              <a:rPr lang="en-US" sz="2600" dirty="0">
                <a:latin typeface="Verdana" charset="0"/>
              </a:rPr>
            </a:br>
            <a:r>
              <a:rPr lang="en-US" sz="2600" dirty="0">
                <a:latin typeface="Verdana" charset="0"/>
              </a:rPr>
              <a:t>CỦA TRIẾT LÝ KINH DOANH</a:t>
            </a:r>
          </a:p>
        </p:txBody>
      </p:sp>
      <p:sp>
        <p:nvSpPr>
          <p:cNvPr id="31746" name="Rectangle 3"/>
          <p:cNvSpPr>
            <a:spLocks noGrp="1" noChangeArrowheads="1"/>
          </p:cNvSpPr>
          <p:nvPr>
            <p:ph type="body" idx="1"/>
          </p:nvPr>
        </p:nvSpPr>
        <p:spPr>
          <a:xfrm>
            <a:off x="695399" y="1700808"/>
            <a:ext cx="11173495" cy="4608512"/>
          </a:xfrm>
        </p:spPr>
        <p:txBody>
          <a:bodyPr>
            <a:normAutofit/>
          </a:bodyPr>
          <a:lstStyle/>
          <a:p>
            <a:pPr>
              <a:lnSpc>
                <a:spcPct val="150000"/>
              </a:lnSpc>
              <a:buFontTx/>
              <a:buChar char="-"/>
            </a:pPr>
            <a:r>
              <a:rPr lang="en-US" sz="2800" dirty="0" err="1">
                <a:solidFill>
                  <a:schemeClr val="tx1"/>
                </a:solidFill>
                <a:effectLst/>
                <a:latin typeface="Verdana" charset="0"/>
              </a:rPr>
              <a:t>Điều</a:t>
            </a:r>
            <a:r>
              <a:rPr lang="en-US" sz="2800" dirty="0">
                <a:solidFill>
                  <a:schemeClr val="tx1"/>
                </a:solidFill>
                <a:effectLst/>
                <a:latin typeface="Verdana" charset="0"/>
              </a:rPr>
              <a:t> </a:t>
            </a:r>
            <a:r>
              <a:rPr lang="en-US" sz="2800" dirty="0" err="1">
                <a:solidFill>
                  <a:schemeClr val="tx1"/>
                </a:solidFill>
                <a:effectLst/>
                <a:latin typeface="Verdana" charset="0"/>
              </a:rPr>
              <a:t>kiện</a:t>
            </a:r>
            <a:r>
              <a:rPr lang="en-US" sz="2800" dirty="0">
                <a:solidFill>
                  <a:schemeClr val="tx1"/>
                </a:solidFill>
                <a:effectLst/>
                <a:latin typeface="Verdana" charset="0"/>
              </a:rPr>
              <a:t> </a:t>
            </a:r>
            <a:r>
              <a:rPr lang="en-US" sz="2800" dirty="0" err="1">
                <a:solidFill>
                  <a:schemeClr val="tx1"/>
                </a:solidFill>
                <a:effectLst/>
                <a:latin typeface="Verdana" charset="0"/>
              </a:rPr>
              <a:t>về</a:t>
            </a:r>
            <a:r>
              <a:rPr lang="en-US" sz="2800" dirty="0">
                <a:solidFill>
                  <a:schemeClr val="tx1"/>
                </a:solidFill>
                <a:effectLst/>
                <a:latin typeface="Verdana" charset="0"/>
              </a:rPr>
              <a:t> </a:t>
            </a:r>
            <a:r>
              <a:rPr lang="en-US" sz="2800" dirty="0" err="1">
                <a:solidFill>
                  <a:schemeClr val="tx1"/>
                </a:solidFill>
                <a:effectLst/>
                <a:latin typeface="Verdana" charset="0"/>
              </a:rPr>
              <a:t>cơ</a:t>
            </a:r>
            <a:r>
              <a:rPr lang="en-US" sz="2800" dirty="0">
                <a:solidFill>
                  <a:schemeClr val="tx1"/>
                </a:solidFill>
                <a:effectLst/>
                <a:latin typeface="Verdana" charset="0"/>
              </a:rPr>
              <a:t> </a:t>
            </a:r>
            <a:r>
              <a:rPr lang="en-US" sz="2800" dirty="0" err="1">
                <a:solidFill>
                  <a:schemeClr val="tx1"/>
                </a:solidFill>
                <a:effectLst/>
                <a:latin typeface="Verdana" charset="0"/>
              </a:rPr>
              <a:t>chế</a:t>
            </a:r>
            <a:r>
              <a:rPr lang="en-US" sz="2800" dirty="0">
                <a:solidFill>
                  <a:schemeClr val="tx1"/>
                </a:solidFill>
                <a:effectLst/>
                <a:latin typeface="Verdana" charset="0"/>
              </a:rPr>
              <a:t> </a:t>
            </a:r>
            <a:r>
              <a:rPr lang="en-US" sz="2800" dirty="0" err="1">
                <a:solidFill>
                  <a:schemeClr val="tx1"/>
                </a:solidFill>
                <a:effectLst/>
                <a:latin typeface="Verdana" charset="0"/>
              </a:rPr>
              <a:t>luật</a:t>
            </a:r>
            <a:r>
              <a:rPr lang="en-US" sz="2800" dirty="0">
                <a:solidFill>
                  <a:schemeClr val="tx1"/>
                </a:solidFill>
                <a:effectLst/>
                <a:latin typeface="Verdana" charset="0"/>
              </a:rPr>
              <a:t> </a:t>
            </a:r>
            <a:r>
              <a:rPr lang="en-US" sz="2800" dirty="0" err="1">
                <a:solidFill>
                  <a:schemeClr val="tx1"/>
                </a:solidFill>
                <a:effectLst/>
                <a:latin typeface="Verdana" charset="0"/>
              </a:rPr>
              <a:t>pháp</a:t>
            </a:r>
            <a:endParaRPr lang="en-US" sz="2800" dirty="0">
              <a:solidFill>
                <a:schemeClr val="tx1"/>
              </a:solidFill>
              <a:effectLst/>
              <a:latin typeface="Verdana" charset="0"/>
            </a:endParaRPr>
          </a:p>
          <a:p>
            <a:pPr>
              <a:lnSpc>
                <a:spcPct val="150000"/>
              </a:lnSpc>
              <a:buFontTx/>
              <a:buChar char="-"/>
            </a:pPr>
            <a:r>
              <a:rPr lang="en-US" sz="2800" dirty="0" err="1">
                <a:solidFill>
                  <a:schemeClr val="tx1"/>
                </a:solidFill>
                <a:effectLst/>
                <a:latin typeface="Verdana" charset="0"/>
              </a:rPr>
              <a:t>Thời</a:t>
            </a:r>
            <a:r>
              <a:rPr lang="en-US" sz="2800" dirty="0">
                <a:solidFill>
                  <a:schemeClr val="tx1"/>
                </a:solidFill>
                <a:effectLst/>
                <a:latin typeface="Verdana" charset="0"/>
              </a:rPr>
              <a:t> </a:t>
            </a:r>
            <a:r>
              <a:rPr lang="en-US" sz="2800" dirty="0" err="1">
                <a:solidFill>
                  <a:schemeClr val="tx1"/>
                </a:solidFill>
                <a:effectLst/>
                <a:latin typeface="Verdana" charset="0"/>
              </a:rPr>
              <a:t>gian</a:t>
            </a:r>
            <a:r>
              <a:rPr lang="en-US" sz="2800" dirty="0">
                <a:solidFill>
                  <a:schemeClr val="tx1"/>
                </a:solidFill>
                <a:effectLst/>
                <a:latin typeface="Verdana" charset="0"/>
              </a:rPr>
              <a:t> </a:t>
            </a:r>
            <a:r>
              <a:rPr lang="en-US" sz="2800" dirty="0" err="1">
                <a:solidFill>
                  <a:schemeClr val="tx1"/>
                </a:solidFill>
                <a:effectLst/>
                <a:latin typeface="Verdana" charset="0"/>
              </a:rPr>
              <a:t>hoạt</a:t>
            </a:r>
            <a:r>
              <a:rPr lang="en-US" sz="2800" dirty="0">
                <a:solidFill>
                  <a:schemeClr val="tx1"/>
                </a:solidFill>
                <a:effectLst/>
                <a:latin typeface="Verdana" charset="0"/>
              </a:rPr>
              <a:t> </a:t>
            </a:r>
            <a:r>
              <a:rPr lang="en-US" sz="2800" dirty="0" err="1">
                <a:solidFill>
                  <a:schemeClr val="tx1"/>
                </a:solidFill>
                <a:effectLst/>
                <a:latin typeface="Verdana" charset="0"/>
              </a:rPr>
              <a:t>động</a:t>
            </a:r>
            <a:r>
              <a:rPr lang="en-US" sz="2800" dirty="0">
                <a:solidFill>
                  <a:schemeClr val="tx1"/>
                </a:solidFill>
                <a:effectLst/>
                <a:latin typeface="Verdana" charset="0"/>
              </a:rPr>
              <a:t> </a:t>
            </a:r>
            <a:r>
              <a:rPr lang="en-US" sz="2800" dirty="0" err="1">
                <a:solidFill>
                  <a:schemeClr val="tx1"/>
                </a:solidFill>
                <a:effectLst/>
                <a:latin typeface="Verdana" charset="0"/>
              </a:rPr>
              <a:t>của</a:t>
            </a:r>
            <a:r>
              <a:rPr lang="en-US" sz="2800" dirty="0">
                <a:solidFill>
                  <a:schemeClr val="tx1"/>
                </a:solidFill>
                <a:effectLst/>
                <a:latin typeface="Verdana" charset="0"/>
              </a:rPr>
              <a:t> </a:t>
            </a:r>
            <a:r>
              <a:rPr lang="en-US" sz="2800" dirty="0" err="1">
                <a:solidFill>
                  <a:schemeClr val="tx1"/>
                </a:solidFill>
                <a:effectLst/>
                <a:latin typeface="Verdana" charset="0"/>
              </a:rPr>
              <a:t>doanh</a:t>
            </a:r>
            <a:r>
              <a:rPr lang="en-US" sz="2800" dirty="0">
                <a:solidFill>
                  <a:schemeClr val="tx1"/>
                </a:solidFill>
                <a:effectLst/>
                <a:latin typeface="Verdana" charset="0"/>
              </a:rPr>
              <a:t> </a:t>
            </a:r>
            <a:r>
              <a:rPr lang="en-US" sz="2800" dirty="0" err="1">
                <a:solidFill>
                  <a:schemeClr val="tx1"/>
                </a:solidFill>
                <a:effectLst/>
                <a:latin typeface="Verdana" charset="0"/>
              </a:rPr>
              <a:t>nghiệp</a:t>
            </a:r>
            <a:r>
              <a:rPr lang="en-US" sz="2800" dirty="0">
                <a:solidFill>
                  <a:schemeClr val="tx1"/>
                </a:solidFill>
                <a:effectLst/>
                <a:latin typeface="Verdana" charset="0"/>
              </a:rPr>
              <a:t> </a:t>
            </a:r>
            <a:r>
              <a:rPr lang="en-US" sz="2800" dirty="0" err="1">
                <a:solidFill>
                  <a:schemeClr val="tx1"/>
                </a:solidFill>
                <a:effectLst/>
                <a:latin typeface="Verdana" charset="0"/>
              </a:rPr>
              <a:t>và</a:t>
            </a:r>
            <a:r>
              <a:rPr lang="en-US" sz="2800" dirty="0">
                <a:solidFill>
                  <a:schemeClr val="tx1"/>
                </a:solidFill>
                <a:effectLst/>
                <a:latin typeface="Verdana" charset="0"/>
              </a:rPr>
              <a:t> </a:t>
            </a:r>
            <a:r>
              <a:rPr lang="en-US" sz="2800" dirty="0" err="1">
                <a:solidFill>
                  <a:schemeClr val="tx1"/>
                </a:solidFill>
                <a:effectLst/>
                <a:latin typeface="Verdana" charset="0"/>
              </a:rPr>
              <a:t>kinh</a:t>
            </a:r>
            <a:r>
              <a:rPr lang="en-US" sz="2800" dirty="0">
                <a:solidFill>
                  <a:schemeClr val="tx1"/>
                </a:solidFill>
                <a:effectLst/>
                <a:latin typeface="Verdana" charset="0"/>
              </a:rPr>
              <a:t> </a:t>
            </a:r>
            <a:r>
              <a:rPr lang="en-US" sz="2800" dirty="0" err="1">
                <a:solidFill>
                  <a:schemeClr val="tx1"/>
                </a:solidFill>
                <a:effectLst/>
                <a:latin typeface="Verdana" charset="0"/>
              </a:rPr>
              <a:t>nghiệm</a:t>
            </a:r>
            <a:r>
              <a:rPr lang="en-US" sz="2800" dirty="0">
                <a:solidFill>
                  <a:schemeClr val="tx1"/>
                </a:solidFill>
                <a:effectLst/>
                <a:latin typeface="Verdana" charset="0"/>
              </a:rPr>
              <a:t> </a:t>
            </a:r>
            <a:r>
              <a:rPr lang="en-US" sz="2800" dirty="0" err="1">
                <a:solidFill>
                  <a:schemeClr val="tx1"/>
                </a:solidFill>
                <a:effectLst/>
                <a:latin typeface="Verdana" charset="0"/>
              </a:rPr>
              <a:t>của</a:t>
            </a:r>
            <a:r>
              <a:rPr lang="en-US" sz="2800" dirty="0">
                <a:solidFill>
                  <a:schemeClr val="tx1"/>
                </a:solidFill>
                <a:effectLst/>
                <a:latin typeface="Verdana" charset="0"/>
              </a:rPr>
              <a:t> </a:t>
            </a:r>
            <a:r>
              <a:rPr lang="en-US" sz="2800" dirty="0" err="1">
                <a:solidFill>
                  <a:schemeClr val="tx1"/>
                </a:solidFill>
                <a:effectLst/>
                <a:latin typeface="Verdana" charset="0"/>
              </a:rPr>
              <a:t>doanh</a:t>
            </a:r>
            <a:r>
              <a:rPr lang="en-US" sz="2800" dirty="0">
                <a:solidFill>
                  <a:schemeClr val="tx1"/>
                </a:solidFill>
                <a:effectLst/>
                <a:latin typeface="Verdana" charset="0"/>
              </a:rPr>
              <a:t> </a:t>
            </a:r>
            <a:r>
              <a:rPr lang="en-US" sz="2800" dirty="0" err="1">
                <a:solidFill>
                  <a:schemeClr val="tx1"/>
                </a:solidFill>
                <a:effectLst/>
                <a:latin typeface="Verdana" charset="0"/>
              </a:rPr>
              <a:t>nhân</a:t>
            </a:r>
            <a:endParaRPr lang="en-US" sz="2800" dirty="0">
              <a:solidFill>
                <a:schemeClr val="tx1"/>
              </a:solidFill>
              <a:effectLst/>
              <a:latin typeface="Verdana" charset="0"/>
            </a:endParaRPr>
          </a:p>
          <a:p>
            <a:pPr>
              <a:lnSpc>
                <a:spcPct val="150000"/>
              </a:lnSpc>
              <a:buFontTx/>
              <a:buChar char="-"/>
            </a:pPr>
            <a:r>
              <a:rPr lang="en-US" sz="2800" dirty="0" err="1">
                <a:solidFill>
                  <a:schemeClr val="tx1"/>
                </a:solidFill>
                <a:effectLst/>
                <a:latin typeface="Verdana" charset="0"/>
              </a:rPr>
              <a:t>Năng</a:t>
            </a:r>
            <a:r>
              <a:rPr lang="en-US" sz="2800" dirty="0">
                <a:solidFill>
                  <a:schemeClr val="tx1"/>
                </a:solidFill>
                <a:effectLst/>
                <a:latin typeface="Verdana" charset="0"/>
              </a:rPr>
              <a:t> </a:t>
            </a:r>
            <a:r>
              <a:rPr lang="en-US" sz="2800" dirty="0" err="1">
                <a:solidFill>
                  <a:schemeClr val="tx1"/>
                </a:solidFill>
                <a:effectLst/>
                <a:latin typeface="Verdana" charset="0"/>
              </a:rPr>
              <a:t>lực</a:t>
            </a:r>
            <a:r>
              <a:rPr lang="en-US" sz="2800" dirty="0">
                <a:solidFill>
                  <a:schemeClr val="tx1"/>
                </a:solidFill>
                <a:effectLst/>
                <a:latin typeface="Verdana" charset="0"/>
              </a:rPr>
              <a:t> </a:t>
            </a:r>
            <a:r>
              <a:rPr lang="en-US" sz="2800" dirty="0" err="1">
                <a:solidFill>
                  <a:schemeClr val="tx1"/>
                </a:solidFill>
                <a:effectLst/>
                <a:latin typeface="Verdana" charset="0"/>
              </a:rPr>
              <a:t>lãnh</a:t>
            </a:r>
            <a:r>
              <a:rPr lang="en-US" sz="2800" dirty="0">
                <a:solidFill>
                  <a:schemeClr val="tx1"/>
                </a:solidFill>
                <a:effectLst/>
                <a:latin typeface="Verdana" charset="0"/>
              </a:rPr>
              <a:t> </a:t>
            </a:r>
            <a:r>
              <a:rPr lang="en-US" sz="2800" dirty="0" err="1">
                <a:solidFill>
                  <a:schemeClr val="tx1"/>
                </a:solidFill>
                <a:effectLst/>
                <a:latin typeface="Verdana" charset="0"/>
              </a:rPr>
              <a:t>đạo</a:t>
            </a:r>
            <a:r>
              <a:rPr lang="en-US" sz="2800" dirty="0">
                <a:solidFill>
                  <a:schemeClr val="tx1"/>
                </a:solidFill>
                <a:effectLst/>
                <a:latin typeface="Verdana" charset="0"/>
              </a:rPr>
              <a:t> </a:t>
            </a:r>
            <a:r>
              <a:rPr lang="en-US" sz="2800" dirty="0" err="1">
                <a:solidFill>
                  <a:schemeClr val="tx1"/>
                </a:solidFill>
                <a:effectLst/>
                <a:latin typeface="Verdana" charset="0"/>
              </a:rPr>
              <a:t>của</a:t>
            </a:r>
            <a:r>
              <a:rPr lang="en-US" sz="2800" dirty="0">
                <a:solidFill>
                  <a:schemeClr val="tx1"/>
                </a:solidFill>
                <a:effectLst/>
                <a:latin typeface="Verdana" charset="0"/>
              </a:rPr>
              <a:t> </a:t>
            </a:r>
            <a:r>
              <a:rPr lang="en-US" sz="2800" dirty="0" err="1">
                <a:solidFill>
                  <a:schemeClr val="tx1"/>
                </a:solidFill>
                <a:effectLst/>
                <a:latin typeface="Verdana" charset="0"/>
              </a:rPr>
              <a:t>doanh</a:t>
            </a:r>
            <a:r>
              <a:rPr lang="en-US" sz="2800" dirty="0">
                <a:solidFill>
                  <a:schemeClr val="tx1"/>
                </a:solidFill>
                <a:effectLst/>
                <a:latin typeface="Verdana" charset="0"/>
              </a:rPr>
              <a:t> </a:t>
            </a:r>
            <a:r>
              <a:rPr lang="en-US" sz="2800" dirty="0" err="1">
                <a:solidFill>
                  <a:schemeClr val="tx1"/>
                </a:solidFill>
                <a:effectLst/>
                <a:latin typeface="Verdana" charset="0"/>
              </a:rPr>
              <a:t>nhân</a:t>
            </a:r>
            <a:endParaRPr lang="en-US" sz="2800" dirty="0">
              <a:solidFill>
                <a:schemeClr val="tx1"/>
              </a:solidFill>
              <a:effectLst/>
              <a:latin typeface="Verdana" charset="0"/>
            </a:endParaRPr>
          </a:p>
          <a:p>
            <a:pPr>
              <a:lnSpc>
                <a:spcPct val="150000"/>
              </a:lnSpc>
              <a:buFontTx/>
              <a:buChar char="-"/>
            </a:pPr>
            <a:r>
              <a:rPr lang="en-US" sz="2800" dirty="0" err="1">
                <a:solidFill>
                  <a:schemeClr val="tx1"/>
                </a:solidFill>
                <a:effectLst/>
                <a:latin typeface="Verdana" charset="0"/>
              </a:rPr>
              <a:t>Sự</a:t>
            </a:r>
            <a:r>
              <a:rPr lang="en-US" sz="2800" dirty="0">
                <a:solidFill>
                  <a:schemeClr val="tx1"/>
                </a:solidFill>
                <a:effectLst/>
                <a:latin typeface="Verdana" charset="0"/>
              </a:rPr>
              <a:t> </a:t>
            </a:r>
            <a:r>
              <a:rPr lang="en-US" sz="2800" dirty="0" err="1">
                <a:solidFill>
                  <a:schemeClr val="tx1"/>
                </a:solidFill>
                <a:effectLst/>
                <a:latin typeface="Verdana" charset="0"/>
              </a:rPr>
              <a:t>chấp</a:t>
            </a:r>
            <a:r>
              <a:rPr lang="en-US" sz="2800" dirty="0">
                <a:solidFill>
                  <a:schemeClr val="tx1"/>
                </a:solidFill>
                <a:effectLst/>
                <a:latin typeface="Verdana" charset="0"/>
              </a:rPr>
              <a:t> </a:t>
            </a:r>
            <a:r>
              <a:rPr lang="en-US" sz="2800" dirty="0" err="1">
                <a:solidFill>
                  <a:schemeClr val="tx1"/>
                </a:solidFill>
                <a:effectLst/>
                <a:latin typeface="Verdana" charset="0"/>
              </a:rPr>
              <a:t>nhận</a:t>
            </a:r>
            <a:r>
              <a:rPr lang="en-US" sz="2800" dirty="0">
                <a:solidFill>
                  <a:schemeClr val="tx1"/>
                </a:solidFill>
                <a:effectLst/>
                <a:latin typeface="Verdana" charset="0"/>
              </a:rPr>
              <a:t> </a:t>
            </a:r>
            <a:r>
              <a:rPr lang="en-US" sz="2800" dirty="0" err="1">
                <a:solidFill>
                  <a:schemeClr val="tx1"/>
                </a:solidFill>
                <a:effectLst/>
                <a:latin typeface="Verdana" charset="0"/>
              </a:rPr>
              <a:t>tự</a:t>
            </a:r>
            <a:r>
              <a:rPr lang="en-US" sz="2800" dirty="0">
                <a:solidFill>
                  <a:schemeClr val="tx1"/>
                </a:solidFill>
                <a:effectLst/>
                <a:latin typeface="Verdana" charset="0"/>
              </a:rPr>
              <a:t> </a:t>
            </a:r>
            <a:r>
              <a:rPr lang="en-US" sz="2800" dirty="0" err="1">
                <a:solidFill>
                  <a:schemeClr val="tx1"/>
                </a:solidFill>
                <a:effectLst/>
                <a:latin typeface="Verdana" charset="0"/>
              </a:rPr>
              <a:t>giác</a:t>
            </a:r>
            <a:r>
              <a:rPr lang="en-US" sz="2800" dirty="0">
                <a:solidFill>
                  <a:schemeClr val="tx1"/>
                </a:solidFill>
                <a:effectLst/>
                <a:latin typeface="Verdana" charset="0"/>
              </a:rPr>
              <a:t> </a:t>
            </a:r>
            <a:r>
              <a:rPr lang="en-US" sz="2800" dirty="0" err="1">
                <a:solidFill>
                  <a:schemeClr val="tx1"/>
                </a:solidFill>
                <a:effectLst/>
                <a:latin typeface="Verdana" charset="0"/>
              </a:rPr>
              <a:t>của</a:t>
            </a:r>
            <a:r>
              <a:rPr lang="en-US" sz="2800" dirty="0">
                <a:solidFill>
                  <a:schemeClr val="tx1"/>
                </a:solidFill>
                <a:effectLst/>
                <a:latin typeface="Verdana" charset="0"/>
              </a:rPr>
              <a:t> </a:t>
            </a:r>
            <a:r>
              <a:rPr lang="en-US" sz="2800" dirty="0" err="1">
                <a:solidFill>
                  <a:schemeClr val="tx1"/>
                </a:solidFill>
                <a:effectLst/>
                <a:latin typeface="Verdana" charset="0"/>
              </a:rPr>
              <a:t>nhân</a:t>
            </a:r>
            <a:r>
              <a:rPr lang="en-US" sz="2800" dirty="0">
                <a:solidFill>
                  <a:schemeClr val="tx1"/>
                </a:solidFill>
                <a:effectLst/>
                <a:latin typeface="Verdana" charset="0"/>
              </a:rPr>
              <a:t> </a:t>
            </a:r>
            <a:r>
              <a:rPr lang="en-US" sz="2800" dirty="0" err="1">
                <a:solidFill>
                  <a:schemeClr val="tx1"/>
                </a:solidFill>
                <a:effectLst/>
                <a:latin typeface="Verdana" charset="0"/>
              </a:rPr>
              <a:t>viên</a:t>
            </a:r>
            <a:endParaRPr lang="en-US" sz="2800" dirty="0">
              <a:solidFill>
                <a:schemeClr val="tx1"/>
              </a:solidFill>
              <a:effectLst/>
              <a:latin typeface="Verdana" charset="0"/>
            </a:endParaRPr>
          </a:p>
        </p:txBody>
      </p:sp>
      <p:sp>
        <p:nvSpPr>
          <p:cNvPr id="5" name="Slide Number Placeholder 4"/>
          <p:cNvSpPr>
            <a:spLocks noGrp="1"/>
          </p:cNvSpPr>
          <p:nvPr>
            <p:ph type="sldNum" sz="quarter" idx="4294967295"/>
          </p:nvPr>
        </p:nvSpPr>
        <p:spPr>
          <a:xfrm>
            <a:off x="4470400" y="6480176"/>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520A2B8F-54BD-5A45-9FAA-BA3948ACD2AE}" type="slidenum">
              <a:rPr lang="en-US" smtClean="0"/>
              <a:pPr eaLnBrk="1" hangingPunct="1">
                <a:defRPr/>
              </a:pPr>
              <a:t>44</a:t>
            </a:fld>
            <a:endParaRPr lang="en-US"/>
          </a:p>
        </p:txBody>
      </p:sp>
      <p:sp>
        <p:nvSpPr>
          <p:cNvPr id="6" name="Footer Placeholder 5"/>
          <p:cNvSpPr>
            <a:spLocks noGrp="1"/>
          </p:cNvSpPr>
          <p:nvPr>
            <p:ph type="ftr" sz="quarter" idx="4294967295"/>
          </p:nvPr>
        </p:nvSpPr>
        <p:spPr>
          <a:xfrm>
            <a:off x="7924800" y="6480176"/>
            <a:ext cx="3860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r>
              <a:rPr lang="en-US"/>
              <a:t>VHKD</a:t>
            </a:r>
          </a:p>
        </p:txBody>
      </p:sp>
    </p:spTree>
    <p:extLst>
      <p:ext uri="{BB962C8B-B14F-4D97-AF65-F5344CB8AC3E}">
        <p14:creationId xmlns:p14="http://schemas.microsoft.com/office/powerpoint/2010/main" val="15886270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AD9532-1696-4857-8CCA-EF1040879F69}"/>
              </a:ext>
            </a:extLst>
          </p:cNvPr>
          <p:cNvSpPr>
            <a:spLocks noGrp="1"/>
          </p:cNvSpPr>
          <p:nvPr>
            <p:ph type="title"/>
          </p:nvPr>
        </p:nvSpPr>
        <p:spPr/>
        <p:txBody>
          <a:bodyPr/>
          <a:lstStyle/>
          <a:p>
            <a:pPr algn="ctr"/>
            <a:r>
              <a:rPr lang="en-US" sz="2600" dirty="0">
                <a:latin typeface="Verdana" charset="0"/>
              </a:rPr>
              <a:t>CÁCH THỨC XÂY DỰNG TRIẾT LÝ KINH DOANH</a:t>
            </a:r>
            <a:br>
              <a:rPr lang="en-US" sz="2600" dirty="0">
                <a:latin typeface="Verdana" charset="0"/>
              </a:rPr>
            </a:br>
            <a:r>
              <a:rPr lang="en-US" sz="2600" dirty="0">
                <a:latin typeface="Verdana" charset="0"/>
              </a:rPr>
              <a:t> CỦA DOANH NGHIỆP</a:t>
            </a:r>
            <a:endParaRPr lang="en-US" dirty="0"/>
          </a:p>
        </p:txBody>
      </p:sp>
      <p:sp>
        <p:nvSpPr>
          <p:cNvPr id="3" name="Content Placeholder 2">
            <a:extLst>
              <a:ext uri="{FF2B5EF4-FFF2-40B4-BE49-F238E27FC236}">
                <a16:creationId xmlns="" xmlns:a16="http://schemas.microsoft.com/office/drawing/2014/main" id="{3CF84D2E-4F9C-46BA-8E6C-4674C30EEC57}"/>
              </a:ext>
            </a:extLst>
          </p:cNvPr>
          <p:cNvSpPr>
            <a:spLocks noGrp="1"/>
          </p:cNvSpPr>
          <p:nvPr>
            <p:ph idx="1"/>
          </p:nvPr>
        </p:nvSpPr>
        <p:spPr/>
        <p:txBody>
          <a:bodyPr/>
          <a:lstStyle/>
          <a:p>
            <a:pPr marL="0" indent="0">
              <a:buNone/>
            </a:pPr>
            <a:r>
              <a:rPr lang="en-US" dirty="0" err="1"/>
              <a:t>Có</a:t>
            </a:r>
            <a:r>
              <a:rPr lang="en-US" dirty="0"/>
              <a:t> 3 </a:t>
            </a:r>
            <a:r>
              <a:rPr lang="en-US" dirty="0" err="1"/>
              <a:t>cách</a:t>
            </a:r>
            <a:r>
              <a:rPr lang="en-US" dirty="0"/>
              <a:t> </a:t>
            </a:r>
            <a:r>
              <a:rPr lang="en-US" dirty="0" err="1"/>
              <a:t>xây</a:t>
            </a:r>
            <a:r>
              <a:rPr lang="en-US" dirty="0"/>
              <a:t> </a:t>
            </a:r>
            <a:r>
              <a:rPr lang="en-US" dirty="0" err="1"/>
              <a:t>dựng</a:t>
            </a:r>
            <a:r>
              <a:rPr lang="en-US" dirty="0"/>
              <a:t> </a:t>
            </a:r>
            <a:r>
              <a:rPr lang="en-US" dirty="0" err="1"/>
              <a:t>triết</a:t>
            </a:r>
            <a:r>
              <a:rPr lang="en-US" dirty="0"/>
              <a:t> </a:t>
            </a:r>
            <a:r>
              <a:rPr lang="en-US" dirty="0" err="1"/>
              <a:t>lý</a:t>
            </a:r>
            <a:r>
              <a:rPr lang="en-US" dirty="0"/>
              <a:t> </a:t>
            </a:r>
            <a:r>
              <a:rPr lang="en-US" dirty="0" err="1"/>
              <a:t>kinh</a:t>
            </a:r>
            <a:r>
              <a:rPr lang="en-US" dirty="0"/>
              <a:t> </a:t>
            </a:r>
            <a:r>
              <a:rPr lang="en-US" dirty="0" err="1"/>
              <a:t>doanh</a:t>
            </a:r>
            <a:r>
              <a:rPr lang="en-US" dirty="0"/>
              <a:t> </a:t>
            </a:r>
            <a:r>
              <a:rPr lang="en-US" dirty="0" err="1"/>
              <a:t>phổ</a:t>
            </a:r>
            <a:r>
              <a:rPr lang="en-US" dirty="0"/>
              <a:t> </a:t>
            </a:r>
            <a:r>
              <a:rPr lang="en-US" dirty="0" err="1"/>
              <a:t>biến</a:t>
            </a:r>
            <a:r>
              <a:rPr lang="en-US" dirty="0"/>
              <a:t>:</a:t>
            </a:r>
          </a:p>
          <a:p>
            <a:pPr marL="0" indent="0">
              <a:buNone/>
            </a:pPr>
            <a:endParaRPr lang="en-US" dirty="0"/>
          </a:p>
        </p:txBody>
      </p:sp>
      <p:sp>
        <p:nvSpPr>
          <p:cNvPr id="4" name="Slide Number Placeholder 3">
            <a:extLst>
              <a:ext uri="{FF2B5EF4-FFF2-40B4-BE49-F238E27FC236}">
                <a16:creationId xmlns="" xmlns:a16="http://schemas.microsoft.com/office/drawing/2014/main" id="{C30065C9-62B9-421E-9F4C-2D72234B62B7}"/>
              </a:ext>
            </a:extLst>
          </p:cNvPr>
          <p:cNvSpPr>
            <a:spLocks noGrp="1"/>
          </p:cNvSpPr>
          <p:nvPr>
            <p:ph type="sldNum" sz="quarter" idx="4"/>
          </p:nvPr>
        </p:nvSpPr>
        <p:spPr/>
        <p:txBody>
          <a:bodyPr/>
          <a:lstStyle/>
          <a:p>
            <a:fld id="{A70E8B96-6C17-404C-B209-86071FBA2009}" type="slidenum">
              <a:rPr lang="en-GB" smtClean="0"/>
              <a:pPr/>
              <a:t>45</a:t>
            </a:fld>
            <a:endParaRPr lang="en-GB"/>
          </a:p>
        </p:txBody>
      </p:sp>
      <p:graphicFrame>
        <p:nvGraphicFramePr>
          <p:cNvPr id="8" name="Diagram 7">
            <a:extLst>
              <a:ext uri="{FF2B5EF4-FFF2-40B4-BE49-F238E27FC236}">
                <a16:creationId xmlns="" xmlns:a16="http://schemas.microsoft.com/office/drawing/2014/main" id="{3832F993-A6B8-41F4-AE07-1A29D6077812}"/>
              </a:ext>
            </a:extLst>
          </p:cNvPr>
          <p:cNvGraphicFramePr/>
          <p:nvPr/>
        </p:nvGraphicFramePr>
        <p:xfrm>
          <a:off x="2032000" y="1844824"/>
          <a:ext cx="8128000" cy="42935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83583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376643" y="138403"/>
            <a:ext cx="11521280" cy="1080120"/>
          </a:xfrm>
        </p:spPr>
        <p:txBody>
          <a:bodyPr/>
          <a:lstStyle/>
          <a:p>
            <a:pPr algn="ctr"/>
            <a:r>
              <a:rPr lang="en-US" sz="2600" dirty="0">
                <a:latin typeface="Verdana" charset="0"/>
              </a:rPr>
              <a:t>CÁCH THỨC XÂY DỰNG TRIẾT LÝ KINH DOANH</a:t>
            </a:r>
            <a:br>
              <a:rPr lang="en-US" sz="2600" dirty="0">
                <a:latin typeface="Verdana" charset="0"/>
              </a:rPr>
            </a:br>
            <a:r>
              <a:rPr lang="en-US" sz="2600" dirty="0">
                <a:latin typeface="Verdana" charset="0"/>
              </a:rPr>
              <a:t> CỦA DOANH NGHIỆP</a:t>
            </a:r>
          </a:p>
        </p:txBody>
      </p:sp>
      <p:sp>
        <p:nvSpPr>
          <p:cNvPr id="32770" name="Rectangle 3"/>
          <p:cNvSpPr>
            <a:spLocks noGrp="1" noChangeArrowheads="1"/>
          </p:cNvSpPr>
          <p:nvPr>
            <p:ph type="body" idx="1"/>
          </p:nvPr>
        </p:nvSpPr>
        <p:spPr>
          <a:xfrm>
            <a:off x="839415" y="1196752"/>
            <a:ext cx="11029479" cy="5112568"/>
          </a:xfrm>
        </p:spPr>
        <p:txBody>
          <a:bodyPr>
            <a:normAutofit fontScale="92500"/>
          </a:bodyPr>
          <a:lstStyle/>
          <a:p>
            <a:pPr marL="0" indent="0">
              <a:buNone/>
            </a:pPr>
            <a:endParaRPr lang="en-US" sz="2600" dirty="0">
              <a:solidFill>
                <a:schemeClr val="tx1"/>
              </a:solidFill>
              <a:effectLst/>
              <a:latin typeface="+mn-lt"/>
            </a:endParaRPr>
          </a:p>
          <a:p>
            <a:pPr>
              <a:lnSpc>
                <a:spcPct val="150000"/>
              </a:lnSpc>
              <a:buFont typeface="Arial" panose="020B0604020202020204" pitchFamily="34" charset="0"/>
              <a:buChar char="•"/>
            </a:pPr>
            <a:r>
              <a:rPr lang="en-US" sz="2600" b="1" dirty="0" err="1">
                <a:solidFill>
                  <a:srgbClr val="7030A0"/>
                </a:solidFill>
                <a:effectLst/>
                <a:latin typeface="+mn-lt"/>
              </a:rPr>
              <a:t>Từ</a:t>
            </a:r>
            <a:r>
              <a:rPr lang="en-US" sz="2600" b="1" dirty="0">
                <a:solidFill>
                  <a:srgbClr val="7030A0"/>
                </a:solidFill>
                <a:effectLst/>
                <a:latin typeface="+mn-lt"/>
              </a:rPr>
              <a:t> </a:t>
            </a:r>
            <a:r>
              <a:rPr lang="en-US" sz="2600" b="1" dirty="0" err="1">
                <a:solidFill>
                  <a:srgbClr val="7030A0"/>
                </a:solidFill>
                <a:effectLst/>
                <a:latin typeface="+mn-lt"/>
              </a:rPr>
              <a:t>kinh</a:t>
            </a:r>
            <a:r>
              <a:rPr lang="en-US" sz="2600" b="1" dirty="0">
                <a:solidFill>
                  <a:srgbClr val="7030A0"/>
                </a:solidFill>
                <a:effectLst/>
                <a:latin typeface="+mn-lt"/>
              </a:rPr>
              <a:t> </a:t>
            </a:r>
            <a:r>
              <a:rPr lang="en-US" sz="2600" b="1" dirty="0" err="1">
                <a:solidFill>
                  <a:srgbClr val="7030A0"/>
                </a:solidFill>
                <a:effectLst/>
                <a:latin typeface="+mn-lt"/>
              </a:rPr>
              <a:t>nghiệm</a:t>
            </a:r>
            <a:r>
              <a:rPr lang="en-US" sz="2600" dirty="0">
                <a:solidFill>
                  <a:schemeClr val="tx1"/>
                </a:solidFill>
                <a:effectLst/>
                <a:latin typeface="+mn-lt"/>
              </a:rPr>
              <a:t>: </a:t>
            </a:r>
            <a:r>
              <a:rPr lang="en-US" sz="2800" dirty="0" err="1">
                <a:solidFill>
                  <a:srgbClr val="000000"/>
                </a:solidFill>
                <a:effectLst/>
                <a:latin typeface="+mn-lt"/>
              </a:rPr>
              <a:t>Thông</a:t>
            </a:r>
            <a:r>
              <a:rPr lang="en-US" sz="2800" dirty="0">
                <a:solidFill>
                  <a:srgbClr val="000000"/>
                </a:solidFill>
                <a:effectLst/>
                <a:latin typeface="+mn-lt"/>
              </a:rPr>
              <a:t> qua </a:t>
            </a:r>
            <a:r>
              <a:rPr lang="en-US" sz="2800" dirty="0" err="1">
                <a:solidFill>
                  <a:srgbClr val="000000"/>
                </a:solidFill>
                <a:effectLst/>
                <a:latin typeface="+mn-lt"/>
              </a:rPr>
              <a:t>quá</a:t>
            </a:r>
            <a:r>
              <a:rPr lang="en-US" sz="2800" dirty="0">
                <a:solidFill>
                  <a:srgbClr val="000000"/>
                </a:solidFill>
                <a:effectLst/>
                <a:latin typeface="+mn-lt"/>
              </a:rPr>
              <a:t> </a:t>
            </a:r>
            <a:r>
              <a:rPr lang="en-US" sz="2800" dirty="0" err="1">
                <a:solidFill>
                  <a:srgbClr val="000000"/>
                </a:solidFill>
                <a:effectLst/>
                <a:latin typeface="+mn-lt"/>
              </a:rPr>
              <a:t>trình</a:t>
            </a:r>
            <a:r>
              <a:rPr lang="en-US" sz="2800" dirty="0">
                <a:solidFill>
                  <a:srgbClr val="000000"/>
                </a:solidFill>
                <a:effectLst/>
                <a:latin typeface="+mn-lt"/>
              </a:rPr>
              <a:t> </a:t>
            </a:r>
            <a:r>
              <a:rPr lang="en-US" sz="2800" dirty="0" err="1">
                <a:solidFill>
                  <a:srgbClr val="000000"/>
                </a:solidFill>
                <a:effectLst/>
                <a:latin typeface="+mn-lt"/>
              </a:rPr>
              <a:t>hoạt</a:t>
            </a:r>
            <a:r>
              <a:rPr lang="en-US" sz="2800" dirty="0">
                <a:solidFill>
                  <a:srgbClr val="000000"/>
                </a:solidFill>
                <a:effectLst/>
                <a:latin typeface="+mn-lt"/>
              </a:rPr>
              <a:t> </a:t>
            </a:r>
            <a:r>
              <a:rPr lang="en-US" sz="2800" dirty="0" err="1">
                <a:solidFill>
                  <a:srgbClr val="000000"/>
                </a:solidFill>
                <a:effectLst/>
                <a:latin typeface="+mn-lt"/>
              </a:rPr>
              <a:t>động</a:t>
            </a:r>
            <a:r>
              <a:rPr lang="en-US" sz="2800" dirty="0">
                <a:solidFill>
                  <a:srgbClr val="000000"/>
                </a:solidFill>
                <a:effectLst/>
                <a:latin typeface="+mn-lt"/>
              </a:rPr>
              <a:t> </a:t>
            </a:r>
            <a:r>
              <a:rPr lang="en-US" sz="2800" dirty="0" err="1">
                <a:solidFill>
                  <a:srgbClr val="000000"/>
                </a:solidFill>
                <a:effectLst/>
                <a:latin typeface="+mn-lt"/>
              </a:rPr>
              <a:t>của</a:t>
            </a:r>
            <a:r>
              <a:rPr lang="en-US" sz="2800" dirty="0">
                <a:solidFill>
                  <a:srgbClr val="000000"/>
                </a:solidFill>
                <a:effectLst/>
                <a:latin typeface="+mn-lt"/>
              </a:rPr>
              <a:t> </a:t>
            </a:r>
            <a:r>
              <a:rPr lang="en-US" sz="2800" dirty="0" err="1">
                <a:solidFill>
                  <a:srgbClr val="000000"/>
                </a:solidFill>
                <a:effectLst/>
                <a:latin typeface="+mn-lt"/>
              </a:rPr>
              <a:t>doanh</a:t>
            </a:r>
            <a:r>
              <a:rPr lang="en-US" sz="2800" dirty="0">
                <a:solidFill>
                  <a:srgbClr val="000000"/>
                </a:solidFill>
                <a:effectLst/>
                <a:latin typeface="+mn-lt"/>
              </a:rPr>
              <a:t> nghiệp, </a:t>
            </a:r>
            <a:r>
              <a:rPr lang="en-US" sz="2600" dirty="0">
                <a:solidFill>
                  <a:schemeClr val="tx1"/>
                </a:solidFill>
                <a:effectLst/>
                <a:latin typeface="+mn-lt"/>
              </a:rPr>
              <a:t>do </a:t>
            </a:r>
            <a:r>
              <a:rPr lang="en-US" sz="2600" dirty="0" err="1">
                <a:solidFill>
                  <a:schemeClr val="tx1"/>
                </a:solidFill>
                <a:effectLst/>
                <a:latin typeface="+mn-lt"/>
              </a:rPr>
              <a:t>người</a:t>
            </a:r>
            <a:r>
              <a:rPr lang="en-US" sz="2600" dirty="0">
                <a:solidFill>
                  <a:schemeClr val="tx1"/>
                </a:solidFill>
                <a:effectLst/>
                <a:latin typeface="+mn-lt"/>
              </a:rPr>
              <a:t> </a:t>
            </a:r>
            <a:r>
              <a:rPr lang="en-US" sz="2600" dirty="0" err="1">
                <a:solidFill>
                  <a:schemeClr val="tx1"/>
                </a:solidFill>
                <a:effectLst/>
                <a:latin typeface="+mn-lt"/>
              </a:rPr>
              <a:t>sáng</a:t>
            </a:r>
            <a:r>
              <a:rPr lang="en-US" sz="2600" dirty="0">
                <a:solidFill>
                  <a:schemeClr val="tx1"/>
                </a:solidFill>
                <a:effectLst/>
                <a:latin typeface="+mn-lt"/>
              </a:rPr>
              <a:t> </a:t>
            </a:r>
            <a:r>
              <a:rPr lang="en-US" sz="2600" dirty="0" err="1">
                <a:solidFill>
                  <a:schemeClr val="tx1"/>
                </a:solidFill>
                <a:effectLst/>
                <a:latin typeface="+mn-lt"/>
              </a:rPr>
              <a:t>lập</a:t>
            </a:r>
            <a:r>
              <a:rPr lang="en-US" sz="2600" dirty="0">
                <a:solidFill>
                  <a:schemeClr val="tx1"/>
                </a:solidFill>
                <a:effectLst/>
                <a:latin typeface="+mn-lt"/>
              </a:rPr>
              <a:t> </a:t>
            </a:r>
            <a:r>
              <a:rPr lang="en-US" sz="2600" dirty="0" err="1">
                <a:solidFill>
                  <a:schemeClr val="tx1"/>
                </a:solidFill>
                <a:effectLst/>
                <a:latin typeface="+mn-lt"/>
              </a:rPr>
              <a:t>đưa</a:t>
            </a:r>
            <a:r>
              <a:rPr lang="en-US" sz="2600" dirty="0">
                <a:solidFill>
                  <a:schemeClr val="tx1"/>
                </a:solidFill>
                <a:effectLst/>
                <a:latin typeface="+mn-lt"/>
              </a:rPr>
              <a:t> ra </a:t>
            </a:r>
            <a:r>
              <a:rPr lang="en-US" sz="2600" dirty="0" err="1">
                <a:solidFill>
                  <a:schemeClr val="tx1"/>
                </a:solidFill>
                <a:effectLst/>
                <a:latin typeface="+mn-lt"/>
              </a:rPr>
              <a:t>được</a:t>
            </a:r>
            <a:r>
              <a:rPr lang="en-US" sz="2600" dirty="0">
                <a:solidFill>
                  <a:schemeClr val="tx1"/>
                </a:solidFill>
                <a:effectLst/>
                <a:latin typeface="+mn-lt"/>
              </a:rPr>
              <a:t> </a:t>
            </a:r>
            <a:r>
              <a:rPr lang="en-US" sz="2600" dirty="0" err="1">
                <a:solidFill>
                  <a:schemeClr val="tx1"/>
                </a:solidFill>
                <a:effectLst/>
                <a:latin typeface="+mn-lt"/>
              </a:rPr>
              <a:t>kiểm</a:t>
            </a:r>
            <a:r>
              <a:rPr lang="en-US" sz="2600" dirty="0">
                <a:solidFill>
                  <a:schemeClr val="tx1"/>
                </a:solidFill>
                <a:effectLst/>
                <a:latin typeface="+mn-lt"/>
              </a:rPr>
              <a:t> </a:t>
            </a:r>
            <a:r>
              <a:rPr lang="en-US" sz="2600" dirty="0" err="1">
                <a:solidFill>
                  <a:schemeClr val="tx1"/>
                </a:solidFill>
                <a:effectLst/>
                <a:latin typeface="+mn-lt"/>
              </a:rPr>
              <a:t>nghiệm</a:t>
            </a:r>
            <a:r>
              <a:rPr lang="en-US" sz="2600" dirty="0">
                <a:solidFill>
                  <a:schemeClr val="tx1"/>
                </a:solidFill>
                <a:effectLst/>
                <a:latin typeface="+mn-lt"/>
              </a:rPr>
              <a:t>, </a:t>
            </a:r>
            <a:r>
              <a:rPr lang="en-US" sz="2600" dirty="0" err="1">
                <a:solidFill>
                  <a:schemeClr val="tx1"/>
                </a:solidFill>
                <a:effectLst/>
                <a:latin typeface="+mn-lt"/>
              </a:rPr>
              <a:t>đúc</a:t>
            </a:r>
            <a:r>
              <a:rPr lang="en-US" sz="2600" dirty="0">
                <a:solidFill>
                  <a:schemeClr val="tx1"/>
                </a:solidFill>
                <a:effectLst/>
                <a:latin typeface="+mn-lt"/>
              </a:rPr>
              <a:t> </a:t>
            </a:r>
            <a:r>
              <a:rPr lang="en-US" sz="2600" dirty="0" err="1">
                <a:solidFill>
                  <a:schemeClr val="tx1"/>
                </a:solidFill>
                <a:effectLst/>
                <a:latin typeface="+mn-lt"/>
              </a:rPr>
              <a:t>rút</a:t>
            </a:r>
            <a:r>
              <a:rPr lang="en-US" sz="2600" dirty="0">
                <a:solidFill>
                  <a:schemeClr val="tx1"/>
                </a:solidFill>
                <a:effectLst/>
                <a:latin typeface="+mn-lt"/>
              </a:rPr>
              <a:t> </a:t>
            </a:r>
            <a:r>
              <a:rPr lang="en-US" sz="2600" dirty="0" err="1">
                <a:solidFill>
                  <a:schemeClr val="tx1"/>
                </a:solidFill>
                <a:effectLst/>
                <a:latin typeface="+mn-lt"/>
              </a:rPr>
              <a:t>và</a:t>
            </a:r>
            <a:r>
              <a:rPr lang="en-US" sz="2600" dirty="0">
                <a:solidFill>
                  <a:schemeClr val="tx1"/>
                </a:solidFill>
                <a:effectLst/>
                <a:latin typeface="+mn-lt"/>
              </a:rPr>
              <a:t> </a:t>
            </a:r>
            <a:r>
              <a:rPr lang="en-US" sz="2600" dirty="0" err="1">
                <a:solidFill>
                  <a:schemeClr val="tx1"/>
                </a:solidFill>
                <a:effectLst/>
                <a:latin typeface="+mn-lt"/>
              </a:rPr>
              <a:t>bổ</a:t>
            </a:r>
            <a:r>
              <a:rPr lang="en-US" sz="2600" dirty="0">
                <a:solidFill>
                  <a:schemeClr val="tx1"/>
                </a:solidFill>
                <a:effectLst/>
                <a:latin typeface="+mn-lt"/>
              </a:rPr>
              <a:t> sung</a:t>
            </a:r>
          </a:p>
          <a:p>
            <a:pPr marL="0" indent="0">
              <a:lnSpc>
                <a:spcPct val="150000"/>
              </a:lnSpc>
              <a:buNone/>
            </a:pPr>
            <a:r>
              <a:rPr lang="en-US" sz="2800" b="1" dirty="0">
                <a:solidFill>
                  <a:srgbClr val="7030A0"/>
                </a:solidFill>
                <a:effectLst/>
                <a:latin typeface="+mn-lt"/>
              </a:rPr>
              <a:t>     </a:t>
            </a:r>
            <a:r>
              <a:rPr lang="vi-VN" sz="2800" b="1" dirty="0">
                <a:solidFill>
                  <a:srgbClr val="7030A0"/>
                </a:solidFill>
                <a:effectLst/>
                <a:latin typeface="+mn-lt"/>
              </a:rPr>
              <a:t>Ví dụ</a:t>
            </a:r>
            <a:endParaRPr lang="en-US" sz="2800" b="1" dirty="0">
              <a:solidFill>
                <a:srgbClr val="7030A0"/>
              </a:solidFill>
              <a:effectLst/>
              <a:latin typeface="+mn-lt"/>
            </a:endParaRPr>
          </a:p>
          <a:p>
            <a:pPr lvl="1">
              <a:lnSpc>
                <a:spcPct val="150000"/>
              </a:lnSpc>
              <a:buFont typeface="Courier New" panose="02070309020205020404" pitchFamily="49" charset="0"/>
              <a:buChar char="o"/>
            </a:pPr>
            <a:r>
              <a:rPr lang="vi-VN" sz="2400" dirty="0">
                <a:solidFill>
                  <a:srgbClr val="000000"/>
                </a:solidFill>
                <a:effectLst/>
                <a:latin typeface="+mn-lt"/>
              </a:rPr>
              <a:t> </a:t>
            </a:r>
            <a:r>
              <a:rPr lang="en-US" sz="2400" dirty="0">
                <a:solidFill>
                  <a:srgbClr val="000000"/>
                </a:solidFill>
                <a:effectLst/>
                <a:latin typeface="+mn-lt"/>
              </a:rPr>
              <a:t>T</a:t>
            </a:r>
            <a:r>
              <a:rPr lang="vi-VN" sz="2400" dirty="0">
                <a:solidFill>
                  <a:srgbClr val="000000"/>
                </a:solidFill>
                <a:effectLst/>
                <a:latin typeface="+mn-lt"/>
              </a:rPr>
              <a:t>ập đoàn Matsushita Electric của Nhật Bản bắt đầu thành lập từ năm 1917</a:t>
            </a:r>
            <a:r>
              <a:rPr lang="en-US" sz="2400" dirty="0">
                <a:solidFill>
                  <a:srgbClr val="000000"/>
                </a:solidFill>
                <a:effectLst/>
                <a:latin typeface="+mn-lt"/>
              </a:rPr>
              <a:t> </a:t>
            </a:r>
            <a:r>
              <a:rPr lang="vi-VN" sz="2400" dirty="0">
                <a:solidFill>
                  <a:srgbClr val="000000"/>
                </a:solidFill>
                <a:effectLst/>
                <a:latin typeface="+mn-lt"/>
              </a:rPr>
              <a:t>nhưng phải đến năm 1930 mới có triết lý kinh doanh chính thức của mình. </a:t>
            </a:r>
            <a:endParaRPr lang="en-US" sz="2400" dirty="0">
              <a:solidFill>
                <a:srgbClr val="000000"/>
              </a:solidFill>
              <a:effectLst/>
              <a:latin typeface="+mn-lt"/>
            </a:endParaRPr>
          </a:p>
          <a:p>
            <a:pPr lvl="1">
              <a:lnSpc>
                <a:spcPct val="150000"/>
              </a:lnSpc>
              <a:buFont typeface="Courier New" panose="02070309020205020404" pitchFamily="49" charset="0"/>
              <a:buChar char="o"/>
            </a:pPr>
            <a:r>
              <a:rPr lang="en-US" sz="2400" dirty="0">
                <a:solidFill>
                  <a:srgbClr val="000000"/>
                </a:solidFill>
                <a:effectLst/>
                <a:latin typeface="+mn-lt"/>
              </a:rPr>
              <a:t>C</a:t>
            </a:r>
            <a:r>
              <a:rPr lang="vi-VN" sz="2400" dirty="0">
                <a:solidFill>
                  <a:srgbClr val="000000"/>
                </a:solidFill>
                <a:effectLst/>
                <a:latin typeface="+mn-lt"/>
              </a:rPr>
              <a:t>ông ty</a:t>
            </a:r>
            <a:r>
              <a:rPr lang="en-US" sz="2400" dirty="0">
                <a:solidFill>
                  <a:srgbClr val="000000"/>
                </a:solidFill>
                <a:effectLst/>
                <a:latin typeface="+mn-lt"/>
              </a:rPr>
              <a:t> </a:t>
            </a:r>
            <a:r>
              <a:rPr lang="vi-VN" sz="2400" dirty="0">
                <a:solidFill>
                  <a:srgbClr val="000000"/>
                </a:solidFill>
                <a:effectLst/>
                <a:latin typeface="+mn-lt"/>
              </a:rPr>
              <a:t>Hewlett Parkard (H.P) của Mỹ phải mất đến 20 năm mới hoàn thiện được triết lý kinh doanh</a:t>
            </a:r>
            <a:r>
              <a:rPr lang="vi-VN" sz="2400" dirty="0">
                <a:latin typeface="+mn-lt"/>
              </a:rPr>
              <a:t> </a:t>
            </a:r>
            <a:br>
              <a:rPr lang="vi-VN" sz="2400" dirty="0">
                <a:latin typeface="+mn-lt"/>
              </a:rPr>
            </a:br>
            <a:endParaRPr lang="en-US" sz="2200" dirty="0">
              <a:solidFill>
                <a:schemeClr val="tx1"/>
              </a:solidFill>
              <a:effectLst/>
              <a:latin typeface="+mn-lt"/>
            </a:endParaRPr>
          </a:p>
        </p:txBody>
      </p:sp>
      <p:sp>
        <p:nvSpPr>
          <p:cNvPr id="5" name="Slide Number Placeholder 4"/>
          <p:cNvSpPr>
            <a:spLocks noGrp="1"/>
          </p:cNvSpPr>
          <p:nvPr>
            <p:ph type="sldNum" sz="quarter" idx="4294967295"/>
          </p:nvPr>
        </p:nvSpPr>
        <p:spPr>
          <a:xfrm>
            <a:off x="4470400" y="6480176"/>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4330DBC8-6733-5C4A-825F-B84DD53CD5E5}" type="slidenum">
              <a:rPr lang="en-US" smtClean="0"/>
              <a:pPr eaLnBrk="1" hangingPunct="1">
                <a:defRPr/>
              </a:pPr>
              <a:t>46</a:t>
            </a:fld>
            <a:endParaRPr lang="en-US"/>
          </a:p>
        </p:txBody>
      </p:sp>
      <p:sp>
        <p:nvSpPr>
          <p:cNvPr id="6" name="Footer Placeholder 5"/>
          <p:cNvSpPr>
            <a:spLocks noGrp="1"/>
          </p:cNvSpPr>
          <p:nvPr>
            <p:ph type="ftr" sz="quarter" idx="4294967295"/>
          </p:nvPr>
        </p:nvSpPr>
        <p:spPr>
          <a:xfrm>
            <a:off x="7924800" y="6480176"/>
            <a:ext cx="3860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r>
              <a:rPr lang="en-US"/>
              <a:t>VHKD</a:t>
            </a:r>
          </a:p>
        </p:txBody>
      </p:sp>
    </p:spTree>
    <p:extLst>
      <p:ext uri="{BB962C8B-B14F-4D97-AF65-F5344CB8AC3E}">
        <p14:creationId xmlns:p14="http://schemas.microsoft.com/office/powerpoint/2010/main" val="3974074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C5D0E9-8BA2-48F8-AD7C-E0741B7BE2D5}"/>
              </a:ext>
            </a:extLst>
          </p:cNvPr>
          <p:cNvSpPr>
            <a:spLocks noGrp="1"/>
          </p:cNvSpPr>
          <p:nvPr>
            <p:ph type="title"/>
          </p:nvPr>
        </p:nvSpPr>
        <p:spPr/>
        <p:txBody>
          <a:bodyPr/>
          <a:lstStyle/>
          <a:p>
            <a:pPr algn="ctr"/>
            <a:r>
              <a:rPr lang="en-US" sz="2600" dirty="0">
                <a:latin typeface="Verdana" charset="0"/>
              </a:rPr>
              <a:t>CÁCH THỨC XÂY DỰNG TRIẾT LÝ KINH DOANH</a:t>
            </a:r>
            <a:br>
              <a:rPr lang="en-US" sz="2600" dirty="0">
                <a:latin typeface="Verdana" charset="0"/>
              </a:rPr>
            </a:br>
            <a:r>
              <a:rPr lang="en-US" sz="2600" dirty="0">
                <a:latin typeface="Verdana" charset="0"/>
              </a:rPr>
              <a:t> CỦA DOANH NGHIỆP</a:t>
            </a:r>
            <a:endParaRPr lang="en-US" dirty="0"/>
          </a:p>
        </p:txBody>
      </p:sp>
      <p:sp>
        <p:nvSpPr>
          <p:cNvPr id="3" name="Content Placeholder 2">
            <a:extLst>
              <a:ext uri="{FF2B5EF4-FFF2-40B4-BE49-F238E27FC236}">
                <a16:creationId xmlns="" xmlns:a16="http://schemas.microsoft.com/office/drawing/2014/main" id="{78E76DD3-D411-4847-971A-BE73452DE489}"/>
              </a:ext>
            </a:extLst>
          </p:cNvPr>
          <p:cNvSpPr>
            <a:spLocks noGrp="1"/>
          </p:cNvSpPr>
          <p:nvPr>
            <p:ph idx="1"/>
          </p:nvPr>
        </p:nvSpPr>
        <p:spPr/>
        <p:txBody>
          <a:bodyPr>
            <a:normAutofit/>
          </a:bodyPr>
          <a:lstStyle/>
          <a:p>
            <a:pPr lvl="0">
              <a:lnSpc>
                <a:spcPct val="150000"/>
              </a:lnSpc>
              <a:buFont typeface="Arial" panose="020B0604020202020204" pitchFamily="34" charset="0"/>
              <a:buChar char="•"/>
            </a:pPr>
            <a:r>
              <a:rPr lang="en-US" sz="2400" dirty="0">
                <a:solidFill>
                  <a:prstClr val="black"/>
                </a:solidFill>
                <a:effectLst/>
                <a:latin typeface="+mn-lt"/>
              </a:rPr>
              <a:t>Được </a:t>
            </a:r>
            <a:r>
              <a:rPr lang="en-US" sz="2400" dirty="0" err="1">
                <a:solidFill>
                  <a:prstClr val="black"/>
                </a:solidFill>
                <a:effectLst/>
                <a:latin typeface="+mn-lt"/>
              </a:rPr>
              <a:t>tạo</a:t>
            </a:r>
            <a:r>
              <a:rPr lang="en-US" sz="2400" dirty="0">
                <a:solidFill>
                  <a:prstClr val="black"/>
                </a:solidFill>
                <a:effectLst/>
                <a:latin typeface="+mn-lt"/>
              </a:rPr>
              <a:t> </a:t>
            </a:r>
            <a:r>
              <a:rPr lang="en-US" sz="2400" dirty="0" err="1">
                <a:solidFill>
                  <a:prstClr val="black"/>
                </a:solidFill>
                <a:effectLst/>
                <a:latin typeface="+mn-lt"/>
              </a:rPr>
              <a:t>lập</a:t>
            </a:r>
            <a:r>
              <a:rPr lang="en-US" sz="2400" dirty="0">
                <a:solidFill>
                  <a:prstClr val="black"/>
                </a:solidFill>
                <a:effectLst/>
                <a:latin typeface="+mn-lt"/>
              </a:rPr>
              <a:t> </a:t>
            </a:r>
            <a:r>
              <a:rPr lang="en-US" sz="2400" dirty="0" err="1">
                <a:solidFill>
                  <a:prstClr val="black"/>
                </a:solidFill>
                <a:effectLst/>
                <a:latin typeface="+mn-lt"/>
              </a:rPr>
              <a:t>theo</a:t>
            </a:r>
            <a:r>
              <a:rPr lang="en-US" sz="2400" dirty="0">
                <a:solidFill>
                  <a:prstClr val="black"/>
                </a:solidFill>
                <a:effectLst/>
                <a:latin typeface="+mn-lt"/>
              </a:rPr>
              <a:t> </a:t>
            </a:r>
            <a:r>
              <a:rPr lang="en-US" sz="2400" dirty="0" err="1">
                <a:solidFill>
                  <a:srgbClr val="7030A0"/>
                </a:solidFill>
                <a:effectLst/>
                <a:latin typeface="+mn-lt"/>
              </a:rPr>
              <a:t>mong</a:t>
            </a:r>
            <a:r>
              <a:rPr lang="en-US" sz="2400" dirty="0">
                <a:solidFill>
                  <a:srgbClr val="7030A0"/>
                </a:solidFill>
                <a:effectLst/>
                <a:latin typeface="+mn-lt"/>
              </a:rPr>
              <a:t> </a:t>
            </a:r>
            <a:r>
              <a:rPr lang="en-US" sz="2400" dirty="0" err="1">
                <a:solidFill>
                  <a:srgbClr val="7030A0"/>
                </a:solidFill>
                <a:effectLst/>
                <a:latin typeface="+mn-lt"/>
              </a:rPr>
              <a:t>muốn</a:t>
            </a:r>
            <a:r>
              <a:rPr lang="en-US" sz="2400" dirty="0">
                <a:solidFill>
                  <a:srgbClr val="7030A0"/>
                </a:solidFill>
                <a:effectLst/>
                <a:latin typeface="+mn-lt"/>
              </a:rPr>
              <a:t> </a:t>
            </a:r>
            <a:r>
              <a:rPr lang="en-US" sz="2400" dirty="0" err="1">
                <a:solidFill>
                  <a:srgbClr val="7030A0"/>
                </a:solidFill>
                <a:effectLst/>
                <a:latin typeface="+mn-lt"/>
              </a:rPr>
              <a:t>của</a:t>
            </a:r>
            <a:r>
              <a:rPr lang="en-US" sz="2400" dirty="0">
                <a:solidFill>
                  <a:srgbClr val="7030A0"/>
                </a:solidFill>
                <a:effectLst/>
                <a:latin typeface="+mn-lt"/>
              </a:rPr>
              <a:t> </a:t>
            </a:r>
            <a:r>
              <a:rPr lang="en-US" sz="2400" dirty="0" err="1">
                <a:solidFill>
                  <a:srgbClr val="7030A0"/>
                </a:solidFill>
                <a:effectLst/>
                <a:latin typeface="+mn-lt"/>
              </a:rPr>
              <a:t>người</a:t>
            </a:r>
            <a:r>
              <a:rPr lang="en-US" sz="2400" dirty="0">
                <a:solidFill>
                  <a:srgbClr val="7030A0"/>
                </a:solidFill>
                <a:effectLst/>
                <a:latin typeface="+mn-lt"/>
              </a:rPr>
              <a:t> </a:t>
            </a:r>
            <a:r>
              <a:rPr lang="en-US" sz="2400" dirty="0" err="1">
                <a:solidFill>
                  <a:srgbClr val="7030A0"/>
                </a:solidFill>
                <a:effectLst/>
                <a:latin typeface="+mn-lt"/>
              </a:rPr>
              <a:t>quản</a:t>
            </a:r>
            <a:r>
              <a:rPr lang="en-US" sz="2400" dirty="0">
                <a:solidFill>
                  <a:srgbClr val="7030A0"/>
                </a:solidFill>
                <a:effectLst/>
                <a:latin typeface="+mn-lt"/>
              </a:rPr>
              <a:t> </a:t>
            </a:r>
            <a:r>
              <a:rPr lang="en-US" sz="2400" dirty="0" err="1">
                <a:solidFill>
                  <a:srgbClr val="7030A0"/>
                </a:solidFill>
                <a:effectLst/>
                <a:latin typeface="+mn-lt"/>
              </a:rPr>
              <a:t>lý</a:t>
            </a:r>
            <a:r>
              <a:rPr lang="en-US" sz="2400" dirty="0">
                <a:solidFill>
                  <a:prstClr val="black"/>
                </a:solidFill>
                <a:effectLst/>
                <a:latin typeface="+mn-lt"/>
              </a:rPr>
              <a:t>, </a:t>
            </a:r>
            <a:r>
              <a:rPr lang="en-US" sz="2400" dirty="0" err="1">
                <a:solidFill>
                  <a:prstClr val="black"/>
                </a:solidFill>
                <a:effectLst/>
                <a:latin typeface="+mn-lt"/>
              </a:rPr>
              <a:t>sự</a:t>
            </a:r>
            <a:r>
              <a:rPr lang="en-US" sz="2400" dirty="0">
                <a:solidFill>
                  <a:prstClr val="black"/>
                </a:solidFill>
                <a:effectLst/>
                <a:latin typeface="+mn-lt"/>
              </a:rPr>
              <a:t> </a:t>
            </a:r>
            <a:r>
              <a:rPr lang="en-US" sz="2400" dirty="0" err="1">
                <a:solidFill>
                  <a:prstClr val="black"/>
                </a:solidFill>
                <a:effectLst/>
                <a:latin typeface="+mn-lt"/>
              </a:rPr>
              <a:t>thảo</a:t>
            </a:r>
            <a:r>
              <a:rPr lang="en-US" sz="2400" dirty="0">
                <a:solidFill>
                  <a:prstClr val="black"/>
                </a:solidFill>
                <a:effectLst/>
                <a:latin typeface="+mn-lt"/>
              </a:rPr>
              <a:t> </a:t>
            </a:r>
            <a:r>
              <a:rPr lang="en-US" sz="2400" dirty="0" err="1">
                <a:solidFill>
                  <a:prstClr val="black"/>
                </a:solidFill>
                <a:effectLst/>
                <a:latin typeface="+mn-lt"/>
              </a:rPr>
              <a:t>luận</a:t>
            </a:r>
            <a:r>
              <a:rPr lang="en-US" sz="2400" dirty="0">
                <a:solidFill>
                  <a:prstClr val="black"/>
                </a:solidFill>
                <a:effectLst/>
                <a:latin typeface="+mn-lt"/>
              </a:rPr>
              <a:t> </a:t>
            </a:r>
            <a:r>
              <a:rPr lang="en-US" sz="2400" dirty="0" err="1">
                <a:solidFill>
                  <a:prstClr val="black"/>
                </a:solidFill>
                <a:effectLst/>
                <a:latin typeface="+mn-lt"/>
              </a:rPr>
              <a:t>của</a:t>
            </a:r>
            <a:r>
              <a:rPr lang="en-US" sz="2400" dirty="0">
                <a:solidFill>
                  <a:prstClr val="black"/>
                </a:solidFill>
                <a:effectLst/>
                <a:latin typeface="+mn-lt"/>
              </a:rPr>
              <a:t> </a:t>
            </a:r>
            <a:r>
              <a:rPr lang="en-US" sz="2400" dirty="0" err="1">
                <a:solidFill>
                  <a:prstClr val="black"/>
                </a:solidFill>
                <a:effectLst/>
                <a:latin typeface="+mn-lt"/>
              </a:rPr>
              <a:t>lãnh</a:t>
            </a:r>
            <a:r>
              <a:rPr lang="en-US" sz="2400" dirty="0">
                <a:solidFill>
                  <a:prstClr val="black"/>
                </a:solidFill>
                <a:effectLst/>
                <a:latin typeface="+mn-lt"/>
              </a:rPr>
              <a:t> </a:t>
            </a:r>
            <a:r>
              <a:rPr lang="en-US" sz="2400" dirty="0" err="1">
                <a:solidFill>
                  <a:prstClr val="black"/>
                </a:solidFill>
                <a:effectLst/>
                <a:latin typeface="+mn-lt"/>
              </a:rPr>
              <a:t>đạo</a:t>
            </a:r>
            <a:r>
              <a:rPr lang="en-US" sz="2400" dirty="0">
                <a:solidFill>
                  <a:prstClr val="black"/>
                </a:solidFill>
                <a:effectLst/>
                <a:latin typeface="+mn-lt"/>
              </a:rPr>
              <a:t> </a:t>
            </a:r>
            <a:r>
              <a:rPr lang="en-US" sz="2400" dirty="0" err="1">
                <a:solidFill>
                  <a:prstClr val="black"/>
                </a:solidFill>
                <a:effectLst/>
                <a:latin typeface="+mn-lt"/>
              </a:rPr>
              <a:t>và</a:t>
            </a:r>
            <a:r>
              <a:rPr lang="en-US" sz="2400" dirty="0">
                <a:solidFill>
                  <a:prstClr val="black"/>
                </a:solidFill>
                <a:effectLst/>
                <a:latin typeface="+mn-lt"/>
              </a:rPr>
              <a:t> </a:t>
            </a:r>
            <a:r>
              <a:rPr lang="en-US" sz="2400" dirty="0" err="1">
                <a:solidFill>
                  <a:prstClr val="black"/>
                </a:solidFill>
                <a:effectLst/>
                <a:latin typeface="+mn-lt"/>
              </a:rPr>
              <a:t>nhân</a:t>
            </a:r>
            <a:r>
              <a:rPr lang="en-US" sz="2400" dirty="0">
                <a:solidFill>
                  <a:prstClr val="black"/>
                </a:solidFill>
                <a:effectLst/>
                <a:latin typeface="+mn-lt"/>
              </a:rPr>
              <a:t> </a:t>
            </a:r>
            <a:r>
              <a:rPr lang="en-US" sz="2400" dirty="0" err="1">
                <a:solidFill>
                  <a:prstClr val="black"/>
                </a:solidFill>
                <a:effectLst/>
                <a:latin typeface="+mn-lt"/>
              </a:rPr>
              <a:t>viên</a:t>
            </a:r>
            <a:r>
              <a:rPr lang="en-US" sz="2400" dirty="0">
                <a:solidFill>
                  <a:prstClr val="black"/>
                </a:solidFill>
                <a:effectLst/>
                <a:latin typeface="+mn-lt"/>
              </a:rPr>
              <a:t>.</a:t>
            </a:r>
          </a:p>
          <a:p>
            <a:pPr marL="403225" lvl="0" indent="0">
              <a:lnSpc>
                <a:spcPct val="150000"/>
              </a:lnSpc>
              <a:buNone/>
              <a:tabLst/>
            </a:pPr>
            <a:r>
              <a:rPr lang="en-US" sz="2400" dirty="0">
                <a:solidFill>
                  <a:srgbClr val="7030A0"/>
                </a:solidFill>
                <a:effectLst/>
                <a:latin typeface="+mn-lt"/>
              </a:rPr>
              <a:t>	</a:t>
            </a:r>
            <a:r>
              <a:rPr lang="en-US" sz="2400" b="1" dirty="0" err="1">
                <a:solidFill>
                  <a:srgbClr val="7030A0"/>
                </a:solidFill>
                <a:effectLst/>
                <a:latin typeface="+mn-lt"/>
              </a:rPr>
              <a:t>Cụ</a:t>
            </a:r>
            <a:r>
              <a:rPr lang="en-US" sz="2400" b="1" dirty="0">
                <a:solidFill>
                  <a:srgbClr val="7030A0"/>
                </a:solidFill>
                <a:effectLst/>
                <a:latin typeface="+mn-lt"/>
              </a:rPr>
              <a:t> </a:t>
            </a:r>
            <a:r>
              <a:rPr lang="en-US" sz="2400" b="1" dirty="0" err="1">
                <a:solidFill>
                  <a:srgbClr val="7030A0"/>
                </a:solidFill>
                <a:effectLst/>
                <a:latin typeface="+mn-lt"/>
              </a:rPr>
              <a:t>thể</a:t>
            </a:r>
            <a:r>
              <a:rPr lang="en-US" sz="2400" dirty="0">
                <a:solidFill>
                  <a:prstClr val="black"/>
                </a:solidFill>
                <a:effectLst/>
                <a:latin typeface="+mn-lt"/>
              </a:rPr>
              <a:t>: </a:t>
            </a:r>
            <a:r>
              <a:rPr lang="vi-VN" sz="2400" dirty="0">
                <a:solidFill>
                  <a:prstClr val="black"/>
                </a:solidFill>
                <a:effectLst/>
                <a:latin typeface="+mn-lt"/>
              </a:rPr>
              <a:t>Ở một số doanh nghiệp, do nhận thức được vai trò của văn hóa kinh</a:t>
            </a:r>
            <a:br>
              <a:rPr lang="vi-VN" sz="2400" dirty="0">
                <a:solidFill>
                  <a:prstClr val="black"/>
                </a:solidFill>
                <a:effectLst/>
                <a:latin typeface="+mn-lt"/>
              </a:rPr>
            </a:br>
            <a:r>
              <a:rPr lang="vi-VN" sz="2400" dirty="0">
                <a:solidFill>
                  <a:prstClr val="black"/>
                </a:solidFill>
                <a:effectLst/>
                <a:latin typeface="+mn-lt"/>
              </a:rPr>
              <a:t>doanh, có nhu cầu cấp thiết phải xây dựng triết lý kinh doanh, người chủ doanh nghiệp hoặc</a:t>
            </a:r>
            <a:r>
              <a:rPr lang="en-US" sz="2400" dirty="0">
                <a:solidFill>
                  <a:prstClr val="black"/>
                </a:solidFill>
                <a:effectLst/>
                <a:latin typeface="+mn-lt"/>
              </a:rPr>
              <a:t> </a:t>
            </a:r>
            <a:r>
              <a:rPr lang="vi-VN" sz="2400" dirty="0">
                <a:solidFill>
                  <a:prstClr val="black"/>
                </a:solidFill>
                <a:effectLst/>
                <a:latin typeface="+mn-lt"/>
              </a:rPr>
              <a:t>bộ phận chuyên trách sẽ soạn thảo triết lý kinh doanh của doanh nghiệp, sau đó lấy ý kiến</a:t>
            </a:r>
            <a:r>
              <a:rPr lang="en-US" sz="2400" dirty="0">
                <a:solidFill>
                  <a:prstClr val="black"/>
                </a:solidFill>
                <a:effectLst/>
                <a:latin typeface="+mn-lt"/>
              </a:rPr>
              <a:t> </a:t>
            </a:r>
            <a:r>
              <a:rPr lang="vi-VN" sz="2400" dirty="0">
                <a:solidFill>
                  <a:prstClr val="black"/>
                </a:solidFill>
                <a:effectLst/>
                <a:latin typeface="+mn-lt"/>
              </a:rPr>
              <a:t>đóng góp của tập thể thành viên của doanh nghiệp để hoàn thiện. </a:t>
            </a:r>
            <a:br>
              <a:rPr lang="vi-VN" sz="2400" dirty="0">
                <a:solidFill>
                  <a:prstClr val="black"/>
                </a:solidFill>
                <a:effectLst/>
                <a:latin typeface="+mn-lt"/>
              </a:rPr>
            </a:br>
            <a:endParaRPr lang="en-US" sz="2400" dirty="0">
              <a:solidFill>
                <a:prstClr val="black"/>
              </a:solidFill>
              <a:effectLst/>
              <a:latin typeface="+mn-lt"/>
            </a:endParaRPr>
          </a:p>
          <a:p>
            <a:endParaRPr lang="en-US" sz="2400" dirty="0">
              <a:latin typeface="+mn-lt"/>
            </a:endParaRPr>
          </a:p>
        </p:txBody>
      </p:sp>
      <p:sp>
        <p:nvSpPr>
          <p:cNvPr id="4" name="Slide Number Placeholder 3">
            <a:extLst>
              <a:ext uri="{FF2B5EF4-FFF2-40B4-BE49-F238E27FC236}">
                <a16:creationId xmlns="" xmlns:a16="http://schemas.microsoft.com/office/drawing/2014/main" id="{FBCBA24B-D178-426F-9F59-5DA9FEFD5B9E}"/>
              </a:ext>
            </a:extLst>
          </p:cNvPr>
          <p:cNvSpPr>
            <a:spLocks noGrp="1"/>
          </p:cNvSpPr>
          <p:nvPr>
            <p:ph type="sldNum" sz="quarter" idx="4"/>
          </p:nvPr>
        </p:nvSpPr>
        <p:spPr/>
        <p:txBody>
          <a:bodyPr/>
          <a:lstStyle/>
          <a:p>
            <a:fld id="{A70E8B96-6C17-404C-B209-86071FBA2009}" type="slidenum">
              <a:rPr lang="en-GB" smtClean="0"/>
              <a:pPr/>
              <a:t>47</a:t>
            </a:fld>
            <a:endParaRPr lang="en-GB"/>
          </a:p>
        </p:txBody>
      </p:sp>
      <p:sp>
        <p:nvSpPr>
          <p:cNvPr id="6" name="Footer Placeholder 5">
            <a:extLst>
              <a:ext uri="{FF2B5EF4-FFF2-40B4-BE49-F238E27FC236}">
                <a16:creationId xmlns="" xmlns:a16="http://schemas.microsoft.com/office/drawing/2014/main" id="{8BD4171D-B1E9-4D7C-9F3A-A818778CF3D4}"/>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1213662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F58A4C-D60C-417B-9963-34D82EE30D07}"/>
              </a:ext>
            </a:extLst>
          </p:cNvPr>
          <p:cNvSpPr>
            <a:spLocks noGrp="1"/>
          </p:cNvSpPr>
          <p:nvPr>
            <p:ph type="title"/>
          </p:nvPr>
        </p:nvSpPr>
        <p:spPr/>
        <p:txBody>
          <a:bodyPr/>
          <a:lstStyle/>
          <a:p>
            <a:pPr algn="ctr"/>
            <a:r>
              <a:rPr lang="en-US" sz="2600" dirty="0">
                <a:latin typeface="Verdana" charset="0"/>
              </a:rPr>
              <a:t>CÁCH THỨC XÂY DỰNG TRIẾT LÝ KINH DOANH</a:t>
            </a:r>
            <a:br>
              <a:rPr lang="en-US" sz="2600" dirty="0">
                <a:latin typeface="Verdana" charset="0"/>
              </a:rPr>
            </a:br>
            <a:r>
              <a:rPr lang="en-US" sz="2600" dirty="0">
                <a:latin typeface="Verdana" charset="0"/>
              </a:rPr>
              <a:t> CỦA DOANH NGHIỆP</a:t>
            </a:r>
            <a:endParaRPr lang="en-US" dirty="0"/>
          </a:p>
        </p:txBody>
      </p:sp>
      <p:sp>
        <p:nvSpPr>
          <p:cNvPr id="3" name="Content Placeholder 2">
            <a:extLst>
              <a:ext uri="{FF2B5EF4-FFF2-40B4-BE49-F238E27FC236}">
                <a16:creationId xmlns="" xmlns:a16="http://schemas.microsoft.com/office/drawing/2014/main" id="{216C3CEF-8507-4736-984F-8A0397852FE8}"/>
              </a:ext>
            </a:extLst>
          </p:cNvPr>
          <p:cNvSpPr>
            <a:spLocks noGrp="1"/>
          </p:cNvSpPr>
          <p:nvPr>
            <p:ph idx="1"/>
          </p:nvPr>
        </p:nvSpPr>
        <p:spPr>
          <a:xfrm>
            <a:off x="911423" y="1196752"/>
            <a:ext cx="10513169" cy="5112568"/>
          </a:xfrm>
        </p:spPr>
        <p:txBody>
          <a:bodyPr>
            <a:normAutofit/>
          </a:bodyPr>
          <a:lstStyle/>
          <a:p>
            <a:pPr>
              <a:lnSpc>
                <a:spcPct val="200000"/>
              </a:lnSpc>
            </a:pPr>
            <a:r>
              <a:rPr lang="en-US" sz="2800" dirty="0">
                <a:solidFill>
                  <a:srgbClr val="000000"/>
                </a:solidFill>
                <a:effectLst/>
                <a:latin typeface="+mn-lt"/>
              </a:rPr>
              <a:t>X</a:t>
            </a:r>
            <a:r>
              <a:rPr lang="vi-VN" sz="2800" dirty="0">
                <a:solidFill>
                  <a:srgbClr val="000000"/>
                </a:solidFill>
                <a:effectLst/>
                <a:latin typeface="+mn-lt"/>
              </a:rPr>
              <a:t>ây dựng triết lý kinh doanh</a:t>
            </a:r>
            <a:r>
              <a:rPr lang="en-US" sz="2800" dirty="0">
                <a:solidFill>
                  <a:srgbClr val="000000"/>
                </a:solidFill>
                <a:effectLst/>
                <a:latin typeface="+mn-lt"/>
              </a:rPr>
              <a:t> </a:t>
            </a:r>
            <a:r>
              <a:rPr lang="vi-VN" sz="2800" dirty="0">
                <a:solidFill>
                  <a:srgbClr val="000000"/>
                </a:solidFill>
                <a:effectLst/>
                <a:latin typeface="+mn-lt"/>
              </a:rPr>
              <a:t>của mình bằng cách </a:t>
            </a:r>
            <a:r>
              <a:rPr lang="vi-VN" sz="2800" dirty="0">
                <a:solidFill>
                  <a:srgbClr val="7030A0"/>
                </a:solidFill>
                <a:effectLst/>
                <a:latin typeface="+mn-lt"/>
              </a:rPr>
              <a:t>mời chuyên gia tư vấn</a:t>
            </a:r>
            <a:r>
              <a:rPr lang="vi-VN" sz="2800" dirty="0">
                <a:solidFill>
                  <a:srgbClr val="000000"/>
                </a:solidFill>
                <a:effectLst/>
                <a:latin typeface="+mn-lt"/>
              </a:rPr>
              <a:t>, là những người am hiểu và có kinh nghiệm xây</a:t>
            </a:r>
            <a:r>
              <a:rPr lang="en-US" sz="2800" dirty="0">
                <a:solidFill>
                  <a:srgbClr val="000000"/>
                </a:solidFill>
                <a:effectLst/>
                <a:latin typeface="+mn-lt"/>
              </a:rPr>
              <a:t> </a:t>
            </a:r>
            <a:r>
              <a:rPr lang="vi-VN" sz="2800" dirty="0">
                <a:solidFill>
                  <a:srgbClr val="000000"/>
                </a:solidFill>
                <a:effectLst/>
                <a:latin typeface="+mn-lt"/>
              </a:rPr>
              <a:t>dựng văn hóa doanh nghiệp</a:t>
            </a:r>
            <a:r>
              <a:rPr lang="vi-VN" sz="2800" dirty="0">
                <a:latin typeface="+mn-lt"/>
              </a:rPr>
              <a:t> </a:t>
            </a:r>
            <a:br>
              <a:rPr lang="vi-VN" sz="2800" dirty="0">
                <a:latin typeface="+mn-lt"/>
              </a:rPr>
            </a:br>
            <a:endParaRPr lang="en-US" sz="2800" dirty="0">
              <a:latin typeface="+mn-lt"/>
            </a:endParaRPr>
          </a:p>
        </p:txBody>
      </p:sp>
      <p:sp>
        <p:nvSpPr>
          <p:cNvPr id="4" name="Slide Number Placeholder 3">
            <a:extLst>
              <a:ext uri="{FF2B5EF4-FFF2-40B4-BE49-F238E27FC236}">
                <a16:creationId xmlns="" xmlns:a16="http://schemas.microsoft.com/office/drawing/2014/main" id="{CE4FF448-BE8A-42D1-A1EC-97FFB99B5303}"/>
              </a:ext>
            </a:extLst>
          </p:cNvPr>
          <p:cNvSpPr>
            <a:spLocks noGrp="1"/>
          </p:cNvSpPr>
          <p:nvPr>
            <p:ph type="sldNum" sz="quarter" idx="4"/>
          </p:nvPr>
        </p:nvSpPr>
        <p:spPr/>
        <p:txBody>
          <a:bodyPr/>
          <a:lstStyle/>
          <a:p>
            <a:fld id="{A70E8B96-6C17-404C-B209-86071FBA2009}" type="slidenum">
              <a:rPr lang="en-GB" smtClean="0"/>
              <a:pPr/>
              <a:t>48</a:t>
            </a:fld>
            <a:endParaRPr lang="en-GB"/>
          </a:p>
        </p:txBody>
      </p:sp>
      <p:sp>
        <p:nvSpPr>
          <p:cNvPr id="6" name="Footer Placeholder 5">
            <a:extLst>
              <a:ext uri="{FF2B5EF4-FFF2-40B4-BE49-F238E27FC236}">
                <a16:creationId xmlns="" xmlns:a16="http://schemas.microsoft.com/office/drawing/2014/main" id="{D2A7E2E7-5984-4343-9D11-7E0BF5EA63A2}"/>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20514824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B48B59-BCF3-43D8-A310-45FF791131B8}"/>
              </a:ext>
            </a:extLst>
          </p:cNvPr>
          <p:cNvSpPr>
            <a:spLocks noGrp="1"/>
          </p:cNvSpPr>
          <p:nvPr>
            <p:ph type="title"/>
          </p:nvPr>
        </p:nvSpPr>
        <p:spPr/>
        <p:txBody>
          <a:bodyPr/>
          <a:lstStyle/>
          <a:p>
            <a:pPr algn="ctr"/>
            <a:r>
              <a:rPr lang="en-US" sz="2600" dirty="0">
                <a:latin typeface="Verdana" charset="0"/>
              </a:rPr>
              <a:t>CÁCH THỨC XÂY DỰNG TRIẾT LÝ KINH DOANH</a:t>
            </a:r>
            <a:br>
              <a:rPr lang="en-US" sz="2600" dirty="0">
                <a:latin typeface="Verdana" charset="0"/>
              </a:rPr>
            </a:br>
            <a:r>
              <a:rPr lang="en-US" sz="2600" dirty="0">
                <a:latin typeface="Verdana" charset="0"/>
              </a:rPr>
              <a:t> CỦA DOANH NGHIỆP</a:t>
            </a:r>
            <a:endParaRPr lang="en-US" dirty="0"/>
          </a:p>
        </p:txBody>
      </p:sp>
      <p:sp>
        <p:nvSpPr>
          <p:cNvPr id="3" name="Content Placeholder 2">
            <a:extLst>
              <a:ext uri="{FF2B5EF4-FFF2-40B4-BE49-F238E27FC236}">
                <a16:creationId xmlns="" xmlns:a16="http://schemas.microsoft.com/office/drawing/2014/main" id="{38C21EA8-436B-432F-A414-AC52CDCBC40C}"/>
              </a:ext>
            </a:extLst>
          </p:cNvPr>
          <p:cNvSpPr>
            <a:spLocks noGrp="1"/>
          </p:cNvSpPr>
          <p:nvPr>
            <p:ph idx="1"/>
          </p:nvPr>
        </p:nvSpPr>
        <p:spPr/>
        <p:txBody>
          <a:bodyPr>
            <a:normAutofit fontScale="85000" lnSpcReduction="20000"/>
          </a:bodyPr>
          <a:lstStyle/>
          <a:p>
            <a:pPr>
              <a:lnSpc>
                <a:spcPct val="150000"/>
              </a:lnSpc>
            </a:pPr>
            <a:r>
              <a:rPr lang="vi-VN" dirty="0">
                <a:solidFill>
                  <a:srgbClr val="000000"/>
                </a:solidFill>
                <a:effectLst/>
                <a:latin typeface="+mn-lt"/>
              </a:rPr>
              <a:t>Trong </a:t>
            </a:r>
            <a:r>
              <a:rPr lang="vi-VN" dirty="0">
                <a:solidFill>
                  <a:srgbClr val="7030A0"/>
                </a:solidFill>
                <a:effectLst/>
                <a:latin typeface="+mn-lt"/>
              </a:rPr>
              <a:t>điều kiện Việt Nam </a:t>
            </a:r>
            <a:r>
              <a:rPr lang="vi-VN" dirty="0">
                <a:solidFill>
                  <a:srgbClr val="000000"/>
                </a:solidFill>
                <a:effectLst/>
                <a:latin typeface="+mn-lt"/>
              </a:rPr>
              <a:t>hiện nay, các doanh nghiệp có thể sử dụng kết hợp các</a:t>
            </a:r>
            <a:r>
              <a:rPr lang="en-US" dirty="0">
                <a:solidFill>
                  <a:srgbClr val="000000"/>
                </a:solidFill>
                <a:effectLst/>
                <a:latin typeface="+mn-lt"/>
              </a:rPr>
              <a:t> </a:t>
            </a:r>
            <a:r>
              <a:rPr lang="vi-VN" dirty="0">
                <a:solidFill>
                  <a:srgbClr val="000000"/>
                </a:solidFill>
                <a:effectLst/>
                <a:latin typeface="+mn-lt"/>
              </a:rPr>
              <a:t>cách trên để xây dựng triết lý kinh doanh của mình. </a:t>
            </a:r>
            <a:endParaRPr lang="en-US" dirty="0">
              <a:solidFill>
                <a:srgbClr val="000000"/>
              </a:solidFill>
              <a:effectLst/>
              <a:latin typeface="+mn-lt"/>
            </a:endParaRPr>
          </a:p>
          <a:p>
            <a:pPr>
              <a:lnSpc>
                <a:spcPct val="150000"/>
              </a:lnSpc>
            </a:pPr>
            <a:r>
              <a:rPr lang="vi-VN" dirty="0">
                <a:solidFill>
                  <a:srgbClr val="000000"/>
                </a:solidFill>
                <a:effectLst/>
                <a:latin typeface="+mn-lt"/>
              </a:rPr>
              <a:t>Dù áp dụng theo cách nào thì cũng đòi</a:t>
            </a:r>
            <a:r>
              <a:rPr lang="en-US" dirty="0">
                <a:solidFill>
                  <a:srgbClr val="000000"/>
                </a:solidFill>
                <a:effectLst/>
                <a:latin typeface="+mn-lt"/>
              </a:rPr>
              <a:t> </a:t>
            </a:r>
            <a:r>
              <a:rPr lang="vi-VN" dirty="0">
                <a:solidFill>
                  <a:srgbClr val="000000"/>
                </a:solidFill>
                <a:effectLst/>
                <a:latin typeface="+mn-lt"/>
              </a:rPr>
              <a:t>hỏi ở người lãnh đạo doanh nghiệp có đủ tâm, tài, tầm để sáng tạo, tiếp thu kế thừa tinh hoa</a:t>
            </a:r>
            <a:r>
              <a:rPr lang="en-US" dirty="0">
                <a:solidFill>
                  <a:srgbClr val="000000"/>
                </a:solidFill>
                <a:effectLst/>
                <a:latin typeface="+mn-lt"/>
              </a:rPr>
              <a:t> </a:t>
            </a:r>
            <a:r>
              <a:rPr lang="vi-VN" dirty="0">
                <a:solidFill>
                  <a:srgbClr val="000000"/>
                </a:solidFill>
                <a:effectLst/>
                <a:latin typeface="+mn-lt"/>
              </a:rPr>
              <a:t>của văn hóa dân tộc để sáng tạo ra triết lý kinh doanh đúng đắn</a:t>
            </a:r>
            <a:r>
              <a:rPr lang="vi-VN" dirty="0">
                <a:latin typeface="+mn-lt"/>
              </a:rPr>
              <a:t> </a:t>
            </a:r>
            <a:br>
              <a:rPr lang="vi-VN" dirty="0">
                <a:latin typeface="+mn-lt"/>
              </a:rPr>
            </a:br>
            <a:endParaRPr lang="en-US" dirty="0">
              <a:latin typeface="+mn-lt"/>
            </a:endParaRPr>
          </a:p>
        </p:txBody>
      </p:sp>
      <p:sp>
        <p:nvSpPr>
          <p:cNvPr id="4" name="Slide Number Placeholder 3">
            <a:extLst>
              <a:ext uri="{FF2B5EF4-FFF2-40B4-BE49-F238E27FC236}">
                <a16:creationId xmlns="" xmlns:a16="http://schemas.microsoft.com/office/drawing/2014/main" id="{231682D7-DCED-4D22-A0D0-F19F75222F44}"/>
              </a:ext>
            </a:extLst>
          </p:cNvPr>
          <p:cNvSpPr>
            <a:spLocks noGrp="1"/>
          </p:cNvSpPr>
          <p:nvPr>
            <p:ph type="sldNum" sz="quarter" idx="4"/>
          </p:nvPr>
        </p:nvSpPr>
        <p:spPr/>
        <p:txBody>
          <a:bodyPr/>
          <a:lstStyle/>
          <a:p>
            <a:fld id="{A70E8B96-6C17-404C-B209-86071FBA2009}" type="slidenum">
              <a:rPr lang="en-GB" smtClean="0"/>
              <a:pPr/>
              <a:t>49</a:t>
            </a:fld>
            <a:endParaRPr lang="en-GB"/>
          </a:p>
        </p:txBody>
      </p:sp>
      <p:sp>
        <p:nvSpPr>
          <p:cNvPr id="6" name="Footer Placeholder 5">
            <a:extLst>
              <a:ext uri="{FF2B5EF4-FFF2-40B4-BE49-F238E27FC236}">
                <a16:creationId xmlns="" xmlns:a16="http://schemas.microsoft.com/office/drawing/2014/main" id="{F41B0E30-1961-4929-B0BB-45F12390EAA4}"/>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2415290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Title 6"/>
          <p:cNvSpPr>
            <a:spLocks noGrp="1"/>
          </p:cNvSpPr>
          <p:nvPr>
            <p:ph type="title"/>
          </p:nvPr>
        </p:nvSpPr>
        <p:spPr>
          <a:xfrm>
            <a:off x="335360" y="44624"/>
            <a:ext cx="11521280" cy="1080120"/>
          </a:xfrm>
        </p:spPr>
        <p:txBody>
          <a:bodyPr anchor="ctr">
            <a:normAutofit/>
          </a:bodyPr>
          <a:lstStyle/>
          <a:p>
            <a:r>
              <a:rPr lang="en-US" dirty="0">
                <a:latin typeface="Verdana" charset="0"/>
              </a:rPr>
              <a:t>KHÁI NIỆM TRIẾT LÝ KINH DOANH</a:t>
            </a:r>
            <a:endParaRPr lang="en-US" dirty="0"/>
          </a:p>
        </p:txBody>
      </p:sp>
      <p:sp>
        <p:nvSpPr>
          <p:cNvPr id="16385" name="Content Placeholder 2"/>
          <p:cNvSpPr>
            <a:spLocks noGrp="1"/>
          </p:cNvSpPr>
          <p:nvPr>
            <p:ph sz="half" idx="1"/>
          </p:nvPr>
        </p:nvSpPr>
        <p:spPr>
          <a:xfrm>
            <a:off x="855216" y="1772816"/>
            <a:ext cx="4808736" cy="4353348"/>
          </a:xfrm>
        </p:spPr>
        <p:txBody>
          <a:bodyPr>
            <a:normAutofit/>
          </a:bodyPr>
          <a:lstStyle/>
          <a:p>
            <a:pPr>
              <a:lnSpc>
                <a:spcPct val="200000"/>
              </a:lnSpc>
            </a:pPr>
            <a:r>
              <a:rPr lang="en-US" b="1" dirty="0">
                <a:solidFill>
                  <a:srgbClr val="7030A0"/>
                </a:solidFill>
                <a:effectLst/>
              </a:rPr>
              <a:t>Theo </a:t>
            </a:r>
            <a:r>
              <a:rPr lang="en-US" b="1" dirty="0" err="1">
                <a:solidFill>
                  <a:srgbClr val="7030A0"/>
                </a:solidFill>
                <a:effectLst/>
              </a:rPr>
              <a:t>vai</a:t>
            </a:r>
            <a:r>
              <a:rPr lang="en-US" b="1" dirty="0">
                <a:solidFill>
                  <a:srgbClr val="7030A0"/>
                </a:solidFill>
                <a:effectLst/>
              </a:rPr>
              <a:t> </a:t>
            </a:r>
            <a:r>
              <a:rPr lang="en-US" b="1" dirty="0" err="1">
                <a:solidFill>
                  <a:srgbClr val="7030A0"/>
                </a:solidFill>
                <a:effectLst/>
              </a:rPr>
              <a:t>trò</a:t>
            </a:r>
            <a:r>
              <a:rPr lang="en-US" b="0" dirty="0">
                <a:effectLst/>
              </a:rPr>
              <a:t>: Triết </a:t>
            </a:r>
            <a:r>
              <a:rPr lang="en-US" b="0" dirty="0" err="1">
                <a:effectLst/>
              </a:rPr>
              <a:t>lý</a:t>
            </a:r>
            <a:r>
              <a:rPr lang="en-US" b="0" dirty="0">
                <a:effectLst/>
              </a:rPr>
              <a:t> </a:t>
            </a:r>
            <a:r>
              <a:rPr lang="en-US" b="0" dirty="0" err="1">
                <a:effectLst/>
              </a:rPr>
              <a:t>kinh</a:t>
            </a:r>
            <a:r>
              <a:rPr lang="en-US" b="0" dirty="0">
                <a:effectLst/>
              </a:rPr>
              <a:t> </a:t>
            </a:r>
            <a:r>
              <a:rPr lang="en-US" b="0" dirty="0" err="1">
                <a:effectLst/>
              </a:rPr>
              <a:t>doanh</a:t>
            </a:r>
            <a:r>
              <a:rPr lang="en-US" b="0" dirty="0">
                <a:effectLst/>
              </a:rPr>
              <a:t> là </a:t>
            </a:r>
            <a:r>
              <a:rPr lang="en-US" b="0" dirty="0" err="1">
                <a:effectLst/>
              </a:rPr>
              <a:t>những</a:t>
            </a:r>
            <a:r>
              <a:rPr lang="en-US" b="0" dirty="0">
                <a:effectLst/>
              </a:rPr>
              <a:t> </a:t>
            </a:r>
            <a:r>
              <a:rPr lang="en-US" b="0" dirty="0" err="1">
                <a:effectLst/>
              </a:rPr>
              <a:t>tư</a:t>
            </a:r>
            <a:r>
              <a:rPr lang="en-US" b="0" dirty="0">
                <a:effectLst/>
              </a:rPr>
              <a:t> </a:t>
            </a:r>
            <a:r>
              <a:rPr lang="en-US" b="0" dirty="0" err="1">
                <a:effectLst/>
              </a:rPr>
              <a:t>tưởng</a:t>
            </a:r>
            <a:r>
              <a:rPr lang="en-US" b="0" dirty="0">
                <a:effectLst/>
              </a:rPr>
              <a:t> </a:t>
            </a:r>
            <a:r>
              <a:rPr lang="en-US" b="0" dirty="0" err="1">
                <a:effectLst/>
              </a:rPr>
              <a:t>chỉ</a:t>
            </a:r>
            <a:r>
              <a:rPr lang="en-US" b="0" dirty="0">
                <a:effectLst/>
              </a:rPr>
              <a:t> </a:t>
            </a:r>
            <a:r>
              <a:rPr lang="en-US" b="0" dirty="0" err="1">
                <a:effectLst/>
              </a:rPr>
              <a:t>đạo</a:t>
            </a:r>
            <a:r>
              <a:rPr lang="en-US" b="0" dirty="0">
                <a:effectLst/>
              </a:rPr>
              <a:t>, </a:t>
            </a:r>
            <a:r>
              <a:rPr lang="en-US" b="0" dirty="0" err="1">
                <a:effectLst/>
              </a:rPr>
              <a:t>định</a:t>
            </a:r>
            <a:r>
              <a:rPr lang="en-US" b="0" dirty="0">
                <a:effectLst/>
              </a:rPr>
              <a:t> </a:t>
            </a:r>
            <a:r>
              <a:rPr lang="en-US" b="0" dirty="0" err="1">
                <a:effectLst/>
              </a:rPr>
              <a:t>hướng</a:t>
            </a:r>
            <a:r>
              <a:rPr lang="en-US" b="0" dirty="0">
                <a:effectLst/>
              </a:rPr>
              <a:t>, </a:t>
            </a:r>
            <a:r>
              <a:rPr lang="en-US" b="0" dirty="0" err="1">
                <a:effectLst/>
              </a:rPr>
              <a:t>dẫn</a:t>
            </a:r>
            <a:r>
              <a:rPr lang="en-US" b="0" dirty="0">
                <a:effectLst/>
              </a:rPr>
              <a:t> </a:t>
            </a:r>
            <a:r>
              <a:rPr lang="en-US" b="0" dirty="0" err="1">
                <a:effectLst/>
              </a:rPr>
              <a:t>dắt</a:t>
            </a:r>
            <a:r>
              <a:rPr lang="en-US" b="0" dirty="0">
                <a:effectLst/>
              </a:rPr>
              <a:t> </a:t>
            </a:r>
            <a:r>
              <a:rPr lang="en-US" b="0" dirty="0" err="1">
                <a:effectLst/>
              </a:rPr>
              <a:t>hoạt</a:t>
            </a:r>
            <a:r>
              <a:rPr lang="en-US" b="0" dirty="0">
                <a:effectLst/>
              </a:rPr>
              <a:t> </a:t>
            </a:r>
            <a:r>
              <a:rPr lang="en-US" b="0" dirty="0" err="1">
                <a:effectLst/>
              </a:rPr>
              <a:t>động</a:t>
            </a:r>
            <a:r>
              <a:rPr lang="en-US" b="0" dirty="0">
                <a:effectLst/>
              </a:rPr>
              <a:t> </a:t>
            </a:r>
            <a:r>
              <a:rPr lang="en-US" b="0" dirty="0" err="1">
                <a:effectLst/>
              </a:rPr>
              <a:t>kinh</a:t>
            </a:r>
            <a:r>
              <a:rPr lang="en-US" b="0" dirty="0">
                <a:effectLst/>
              </a:rPr>
              <a:t> </a:t>
            </a:r>
            <a:r>
              <a:rPr lang="en-US" b="0" dirty="0" err="1">
                <a:effectLst/>
              </a:rPr>
              <a:t>doanh</a:t>
            </a:r>
            <a:endParaRPr lang="en-US" dirty="0">
              <a:effectLst/>
            </a:endParaRPr>
          </a:p>
        </p:txBody>
      </p:sp>
      <p:pic>
        <p:nvPicPr>
          <p:cNvPr id="2" name="Picture 1">
            <a:extLst>
              <a:ext uri="{FF2B5EF4-FFF2-40B4-BE49-F238E27FC236}">
                <a16:creationId xmlns="" xmlns:a16="http://schemas.microsoft.com/office/drawing/2014/main" id="{737EA4DA-22D5-44AF-93E8-C73FF84F3B6B}"/>
              </a:ext>
            </a:extLst>
          </p:cNvPr>
          <p:cNvPicPr>
            <a:picLocks noChangeAspect="1"/>
          </p:cNvPicPr>
          <p:nvPr/>
        </p:nvPicPr>
        <p:blipFill>
          <a:blip r:embed="rId3"/>
          <a:stretch>
            <a:fillRect/>
          </a:stretch>
        </p:blipFill>
        <p:spPr>
          <a:xfrm>
            <a:off x="5951984" y="1772816"/>
            <a:ext cx="5384800" cy="4011675"/>
          </a:xfrm>
          <a:prstGeom prst="rect">
            <a:avLst/>
          </a:prstGeom>
          <a:noFill/>
        </p:spPr>
      </p:pic>
      <p:sp>
        <p:nvSpPr>
          <p:cNvPr id="3" name="Slide Number Placeholder 2">
            <a:extLst>
              <a:ext uri="{FF2B5EF4-FFF2-40B4-BE49-F238E27FC236}">
                <a16:creationId xmlns="" xmlns:a16="http://schemas.microsoft.com/office/drawing/2014/main" id="{B93AD522-10B1-4B97-9A74-0B0117D19C6B}"/>
              </a:ext>
            </a:extLst>
          </p:cNvPr>
          <p:cNvSpPr>
            <a:spLocks noGrp="1"/>
          </p:cNvSpPr>
          <p:nvPr>
            <p:ph type="sldNum" sz="quarter" idx="12"/>
          </p:nvPr>
        </p:nvSpPr>
        <p:spPr/>
        <p:txBody>
          <a:bodyPr/>
          <a:lstStyle/>
          <a:p>
            <a:fld id="{A70E8B96-6C17-404C-B209-86071FBA2009}" type="slidenum">
              <a:rPr lang="en-GB" smtClean="0"/>
              <a:pPr/>
              <a:t>5</a:t>
            </a:fld>
            <a:endParaRPr lang="en-GB"/>
          </a:p>
        </p:txBody>
      </p:sp>
      <p:sp>
        <p:nvSpPr>
          <p:cNvPr id="4" name="Footer Placeholder 3">
            <a:extLst>
              <a:ext uri="{FF2B5EF4-FFF2-40B4-BE49-F238E27FC236}">
                <a16:creationId xmlns="" xmlns:a16="http://schemas.microsoft.com/office/drawing/2014/main" id="{BE2ECD55-1B69-4FFE-8E97-EF78FC1F618D}"/>
              </a:ext>
            </a:extLst>
          </p:cNvPr>
          <p:cNvSpPr>
            <a:spLocks noGrp="1"/>
          </p:cNvSpPr>
          <p:nvPr>
            <p:ph type="ftr" sz="quarter" idx="11"/>
          </p:nvPr>
        </p:nvSpPr>
        <p:spPr/>
        <p:txBody>
          <a:bodyPr/>
          <a:lstStyle/>
          <a:p>
            <a:r>
              <a:rPr lang="en-GB"/>
              <a:t>SEM- HUST</a:t>
            </a:r>
          </a:p>
        </p:txBody>
      </p:sp>
    </p:spTree>
    <p:extLst>
      <p:ext uri="{BB962C8B-B14F-4D97-AF65-F5344CB8AC3E}">
        <p14:creationId xmlns:p14="http://schemas.microsoft.com/office/powerpoint/2010/main" val="5274005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algn="ctr"/>
            <a:r>
              <a:rPr lang="en-US" dirty="0">
                <a:latin typeface="Verdana" charset="0"/>
              </a:rPr>
              <a:t>TRIẾT LÝ KINH DOANH HIỆN NAY</a:t>
            </a:r>
          </a:p>
        </p:txBody>
      </p:sp>
      <p:sp>
        <p:nvSpPr>
          <p:cNvPr id="34818" name="Content Placeholder 2"/>
          <p:cNvSpPr>
            <a:spLocks noGrp="1"/>
          </p:cNvSpPr>
          <p:nvPr>
            <p:ph idx="1"/>
          </p:nvPr>
        </p:nvSpPr>
        <p:spPr>
          <a:xfrm>
            <a:off x="839415" y="1196752"/>
            <a:ext cx="11029479" cy="5112568"/>
          </a:xfrm>
        </p:spPr>
        <p:txBody>
          <a:bodyPr>
            <a:normAutofit/>
          </a:bodyPr>
          <a:lstStyle/>
          <a:p>
            <a:r>
              <a:rPr lang="en-US" sz="3200" dirty="0" err="1">
                <a:solidFill>
                  <a:schemeClr val="tx1"/>
                </a:solidFill>
                <a:latin typeface="Verdana" charset="0"/>
              </a:rPr>
              <a:t>Mô</a:t>
            </a:r>
            <a:r>
              <a:rPr lang="en-US" sz="3200" dirty="0">
                <a:solidFill>
                  <a:schemeClr val="tx1"/>
                </a:solidFill>
                <a:latin typeface="Verdana" charset="0"/>
              </a:rPr>
              <a:t> </a:t>
            </a:r>
            <a:r>
              <a:rPr lang="en-US" sz="3200" dirty="0" err="1">
                <a:solidFill>
                  <a:schemeClr val="tx1"/>
                </a:solidFill>
                <a:latin typeface="Verdana" charset="0"/>
              </a:rPr>
              <a:t>hình</a:t>
            </a:r>
            <a:r>
              <a:rPr lang="en-US" sz="3200" dirty="0">
                <a:solidFill>
                  <a:schemeClr val="tx1"/>
                </a:solidFill>
                <a:latin typeface="Verdana" charset="0"/>
              </a:rPr>
              <a:t> 3 P: 				</a:t>
            </a:r>
          </a:p>
          <a:p>
            <a:pPr>
              <a:lnSpc>
                <a:spcPct val="150000"/>
              </a:lnSpc>
              <a:buFont typeface="Wingdings" charset="0"/>
              <a:buNone/>
            </a:pPr>
            <a:r>
              <a:rPr lang="en-US" sz="3200" dirty="0">
                <a:solidFill>
                  <a:schemeClr val="tx1"/>
                </a:solidFill>
                <a:latin typeface="Verdana" charset="0"/>
              </a:rPr>
              <a:t>		</a:t>
            </a:r>
            <a:r>
              <a:rPr lang="en-US" sz="3200" dirty="0">
                <a:solidFill>
                  <a:schemeClr val="tx1"/>
                </a:solidFill>
                <a:effectLst/>
                <a:latin typeface="Verdana" charset="0"/>
              </a:rPr>
              <a:t>Profit- Product- People</a:t>
            </a:r>
          </a:p>
          <a:p>
            <a:pPr>
              <a:lnSpc>
                <a:spcPct val="150000"/>
              </a:lnSpc>
              <a:buFont typeface="Wingdings" charset="0"/>
              <a:buNone/>
            </a:pPr>
            <a:r>
              <a:rPr lang="en-US" sz="3200" dirty="0">
                <a:solidFill>
                  <a:schemeClr val="tx1"/>
                </a:solidFill>
                <a:effectLst/>
                <a:latin typeface="Verdana" charset="0"/>
              </a:rPr>
              <a:t>		People- Profit- Product </a:t>
            </a:r>
          </a:p>
          <a:p>
            <a:pPr>
              <a:lnSpc>
                <a:spcPct val="150000"/>
              </a:lnSpc>
              <a:buFont typeface="Wingdings" charset="0"/>
              <a:buNone/>
            </a:pPr>
            <a:r>
              <a:rPr lang="en-US" sz="3200" dirty="0">
                <a:solidFill>
                  <a:schemeClr val="tx1"/>
                </a:solidFill>
                <a:effectLst/>
                <a:latin typeface="Verdana" charset="0"/>
              </a:rPr>
              <a:t>     	Product- People- Profit</a:t>
            </a:r>
          </a:p>
          <a:p>
            <a:pPr>
              <a:buFont typeface="Wingdings" charset="0"/>
              <a:buNone/>
            </a:pPr>
            <a:endParaRPr lang="en-US" sz="3200" dirty="0">
              <a:solidFill>
                <a:schemeClr val="tx1"/>
              </a:solidFill>
              <a:latin typeface="Verdana" charset="0"/>
            </a:endParaRPr>
          </a:p>
          <a:p>
            <a:pPr>
              <a:buFont typeface="Wingdings" charset="0"/>
              <a:buNone/>
            </a:pPr>
            <a:endParaRPr lang="en-US" sz="3200" dirty="0">
              <a:solidFill>
                <a:schemeClr val="tx1"/>
              </a:solidFill>
              <a:latin typeface="Verdana" charset="0"/>
            </a:endParaRPr>
          </a:p>
        </p:txBody>
      </p:sp>
      <p:sp>
        <p:nvSpPr>
          <p:cNvPr id="5" name="Slide Number Placeholder 4"/>
          <p:cNvSpPr>
            <a:spLocks noGrp="1"/>
          </p:cNvSpPr>
          <p:nvPr>
            <p:ph type="sldNum" sz="quarter" idx="4294967295"/>
          </p:nvPr>
        </p:nvSpPr>
        <p:spPr>
          <a:xfrm>
            <a:off x="4470400" y="6480176"/>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8FECD4DC-54C6-E74A-84BA-AA142782C0A7}" type="slidenum">
              <a:rPr lang="en-US" smtClean="0"/>
              <a:pPr eaLnBrk="1" hangingPunct="1">
                <a:defRPr/>
              </a:pPr>
              <a:t>50</a:t>
            </a:fld>
            <a:endParaRPr lang="en-US"/>
          </a:p>
        </p:txBody>
      </p:sp>
      <p:sp>
        <p:nvSpPr>
          <p:cNvPr id="6" name="Footer Placeholder 5"/>
          <p:cNvSpPr>
            <a:spLocks noGrp="1"/>
          </p:cNvSpPr>
          <p:nvPr>
            <p:ph type="ftr" sz="quarter" idx="4294967295"/>
          </p:nvPr>
        </p:nvSpPr>
        <p:spPr>
          <a:xfrm>
            <a:off x="7924800" y="6480176"/>
            <a:ext cx="3860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r>
              <a:rPr lang="en-US"/>
              <a:t>VHKD</a:t>
            </a:r>
          </a:p>
        </p:txBody>
      </p:sp>
    </p:spTree>
    <p:extLst>
      <p:ext uri="{BB962C8B-B14F-4D97-AF65-F5344CB8AC3E}">
        <p14:creationId xmlns:p14="http://schemas.microsoft.com/office/powerpoint/2010/main" val="42440890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5C379B-0BE6-4527-A5A5-960B097003A0}"/>
              </a:ext>
            </a:extLst>
          </p:cNvPr>
          <p:cNvSpPr>
            <a:spLocks noGrp="1"/>
          </p:cNvSpPr>
          <p:nvPr>
            <p:ph type="title"/>
          </p:nvPr>
        </p:nvSpPr>
        <p:spPr/>
        <p:txBody>
          <a:bodyPr/>
          <a:lstStyle/>
          <a:p>
            <a:pPr algn="ctr"/>
            <a:r>
              <a:rPr lang="en-US" dirty="0"/>
              <a:t>MÔ HÌNH 3P</a:t>
            </a:r>
          </a:p>
        </p:txBody>
      </p:sp>
      <p:graphicFrame>
        <p:nvGraphicFramePr>
          <p:cNvPr id="7" name="Content Placeholder 6">
            <a:extLst>
              <a:ext uri="{FF2B5EF4-FFF2-40B4-BE49-F238E27FC236}">
                <a16:creationId xmlns="" xmlns:a16="http://schemas.microsoft.com/office/drawing/2014/main" id="{E25B50E3-D378-4288-82DC-969A55395F30}"/>
              </a:ext>
            </a:extLst>
          </p:cNvPr>
          <p:cNvGraphicFramePr>
            <a:graphicFrameLocks noGrp="1"/>
          </p:cNvGraphicFramePr>
          <p:nvPr>
            <p:ph idx="1"/>
          </p:nvPr>
        </p:nvGraphicFramePr>
        <p:xfrm>
          <a:off x="1127448" y="1196975"/>
          <a:ext cx="9433048" cy="41042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 xmlns:a16="http://schemas.microsoft.com/office/drawing/2014/main" id="{3C155CA8-F1BA-4890-8E06-4265D1F60158}"/>
              </a:ext>
            </a:extLst>
          </p:cNvPr>
          <p:cNvSpPr>
            <a:spLocks noGrp="1"/>
          </p:cNvSpPr>
          <p:nvPr>
            <p:ph type="sldNum" sz="quarter" idx="4"/>
          </p:nvPr>
        </p:nvSpPr>
        <p:spPr/>
        <p:txBody>
          <a:bodyPr/>
          <a:lstStyle/>
          <a:p>
            <a:fld id="{A70E8B96-6C17-404C-B209-86071FBA2009}" type="slidenum">
              <a:rPr lang="en-GB" smtClean="0"/>
              <a:pPr/>
              <a:t>51</a:t>
            </a:fld>
            <a:endParaRPr lang="en-GB"/>
          </a:p>
        </p:txBody>
      </p:sp>
      <p:sp>
        <p:nvSpPr>
          <p:cNvPr id="6" name="Footer Placeholder 5">
            <a:extLst>
              <a:ext uri="{FF2B5EF4-FFF2-40B4-BE49-F238E27FC236}">
                <a16:creationId xmlns="" xmlns:a16="http://schemas.microsoft.com/office/drawing/2014/main" id="{A6A0F17E-5790-45A0-93AC-CC6028FC5F40}"/>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32906807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57D712-8954-4D44-8ED9-F5C7CFE16D01}"/>
              </a:ext>
            </a:extLst>
          </p:cNvPr>
          <p:cNvSpPr>
            <a:spLocks noGrp="1"/>
          </p:cNvSpPr>
          <p:nvPr>
            <p:ph type="ctrTitle"/>
          </p:nvPr>
        </p:nvSpPr>
        <p:spPr/>
        <p:txBody>
          <a:bodyPr/>
          <a:lstStyle/>
          <a:p>
            <a:r>
              <a:rPr lang="en-US" dirty="0"/>
              <a:t>TRIẾT LÝ KINH DOANH CỦA DOANH NGHIỆP  VIỆT NAM</a:t>
            </a:r>
          </a:p>
        </p:txBody>
      </p:sp>
      <p:sp>
        <p:nvSpPr>
          <p:cNvPr id="3" name="Subtitle 2">
            <a:extLst>
              <a:ext uri="{FF2B5EF4-FFF2-40B4-BE49-F238E27FC236}">
                <a16:creationId xmlns="" xmlns:a16="http://schemas.microsoft.com/office/drawing/2014/main" id="{AC7A94DE-4B43-4585-B724-ABB64107C73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0927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normAutofit fontScale="90000"/>
          </a:bodyPr>
          <a:lstStyle/>
          <a:p>
            <a:pPr algn="ctr"/>
            <a:r>
              <a:rPr lang="en-US" dirty="0">
                <a:latin typeface="Verdana" charset="0"/>
              </a:rPr>
              <a:t>TRIẾT LÝ KINH DOANH CỦA CÁC DOANH NGHIỆP VIỆT NAM</a:t>
            </a:r>
          </a:p>
        </p:txBody>
      </p:sp>
      <p:sp>
        <p:nvSpPr>
          <p:cNvPr id="33794" name="Content Placeholder 2"/>
          <p:cNvSpPr>
            <a:spLocks noGrp="1"/>
          </p:cNvSpPr>
          <p:nvPr>
            <p:ph idx="1"/>
          </p:nvPr>
        </p:nvSpPr>
        <p:spPr>
          <a:xfrm>
            <a:off x="767408" y="1340768"/>
            <a:ext cx="11101486" cy="4968552"/>
          </a:xfrm>
        </p:spPr>
        <p:txBody>
          <a:bodyPr>
            <a:normAutofit/>
          </a:bodyPr>
          <a:lstStyle/>
          <a:p>
            <a:r>
              <a:rPr lang="en-US" sz="2800" dirty="0" err="1">
                <a:solidFill>
                  <a:schemeClr val="tx1"/>
                </a:solidFill>
                <a:effectLst/>
                <a:latin typeface="Verdana" charset="0"/>
              </a:rPr>
              <a:t>Giai</a:t>
            </a:r>
            <a:r>
              <a:rPr lang="en-US" sz="2800" dirty="0">
                <a:solidFill>
                  <a:schemeClr val="tx1"/>
                </a:solidFill>
                <a:effectLst/>
                <a:latin typeface="Verdana" charset="0"/>
              </a:rPr>
              <a:t> </a:t>
            </a:r>
            <a:r>
              <a:rPr lang="en-US" sz="2800" dirty="0" err="1">
                <a:solidFill>
                  <a:schemeClr val="tx1"/>
                </a:solidFill>
                <a:effectLst/>
                <a:latin typeface="Verdana" charset="0"/>
              </a:rPr>
              <a:t>đoạn</a:t>
            </a:r>
            <a:r>
              <a:rPr lang="en-US" sz="2800" dirty="0">
                <a:solidFill>
                  <a:schemeClr val="tx1"/>
                </a:solidFill>
                <a:effectLst/>
                <a:latin typeface="Verdana" charset="0"/>
              </a:rPr>
              <a:t> </a:t>
            </a:r>
            <a:r>
              <a:rPr lang="en-US" sz="2800" dirty="0" err="1">
                <a:solidFill>
                  <a:schemeClr val="tx1"/>
                </a:solidFill>
                <a:effectLst/>
                <a:latin typeface="Verdana" charset="0"/>
              </a:rPr>
              <a:t>trước</a:t>
            </a:r>
            <a:r>
              <a:rPr lang="en-US" sz="2800" dirty="0">
                <a:solidFill>
                  <a:schemeClr val="tx1"/>
                </a:solidFill>
                <a:effectLst/>
                <a:latin typeface="Verdana" charset="0"/>
              </a:rPr>
              <a:t> </a:t>
            </a:r>
            <a:r>
              <a:rPr lang="en-US" sz="2800" dirty="0" err="1">
                <a:solidFill>
                  <a:schemeClr val="tx1"/>
                </a:solidFill>
                <a:effectLst/>
                <a:latin typeface="Verdana" charset="0"/>
              </a:rPr>
              <a:t>thế</a:t>
            </a:r>
            <a:r>
              <a:rPr lang="en-US" sz="2800" dirty="0">
                <a:solidFill>
                  <a:schemeClr val="tx1"/>
                </a:solidFill>
                <a:effectLst/>
                <a:latin typeface="Verdana" charset="0"/>
              </a:rPr>
              <a:t> </a:t>
            </a:r>
            <a:r>
              <a:rPr lang="en-US" sz="2800" dirty="0" err="1">
                <a:solidFill>
                  <a:schemeClr val="tx1"/>
                </a:solidFill>
                <a:effectLst/>
                <a:latin typeface="Verdana" charset="0"/>
              </a:rPr>
              <a:t>kỷ</a:t>
            </a:r>
            <a:r>
              <a:rPr lang="en-US" sz="2800" dirty="0">
                <a:solidFill>
                  <a:schemeClr val="tx1"/>
                </a:solidFill>
                <a:effectLst/>
                <a:latin typeface="Verdana" charset="0"/>
              </a:rPr>
              <a:t> 18 (1858)</a:t>
            </a:r>
          </a:p>
          <a:p>
            <a:endParaRPr lang="en-US" sz="2800" dirty="0">
              <a:solidFill>
                <a:schemeClr val="tx1"/>
              </a:solidFill>
              <a:effectLst/>
              <a:latin typeface="Verdana" charset="0"/>
            </a:endParaRPr>
          </a:p>
          <a:p>
            <a:r>
              <a:rPr lang="en-US" sz="2800" dirty="0" err="1">
                <a:solidFill>
                  <a:schemeClr val="tx1"/>
                </a:solidFill>
                <a:effectLst/>
                <a:latin typeface="Verdana" charset="0"/>
              </a:rPr>
              <a:t>Giai</a:t>
            </a:r>
            <a:r>
              <a:rPr lang="en-US" sz="2800" dirty="0">
                <a:solidFill>
                  <a:schemeClr val="tx1"/>
                </a:solidFill>
                <a:effectLst/>
                <a:latin typeface="Verdana" charset="0"/>
              </a:rPr>
              <a:t> </a:t>
            </a:r>
            <a:r>
              <a:rPr lang="en-US" sz="2800" dirty="0" err="1">
                <a:solidFill>
                  <a:schemeClr val="tx1"/>
                </a:solidFill>
                <a:effectLst/>
                <a:latin typeface="Verdana" charset="0"/>
              </a:rPr>
              <a:t>đoạn</a:t>
            </a:r>
            <a:r>
              <a:rPr lang="en-US" sz="2800" dirty="0">
                <a:solidFill>
                  <a:schemeClr val="tx1"/>
                </a:solidFill>
                <a:effectLst/>
                <a:latin typeface="Verdana" charset="0"/>
              </a:rPr>
              <a:t> </a:t>
            </a:r>
            <a:r>
              <a:rPr lang="en-US" sz="2800" dirty="0" err="1">
                <a:solidFill>
                  <a:schemeClr val="tx1"/>
                </a:solidFill>
                <a:effectLst/>
                <a:latin typeface="Verdana" charset="0"/>
              </a:rPr>
              <a:t>cuối</a:t>
            </a:r>
            <a:r>
              <a:rPr lang="en-US" sz="2800" dirty="0">
                <a:solidFill>
                  <a:schemeClr val="tx1"/>
                </a:solidFill>
                <a:effectLst/>
                <a:latin typeface="Verdana" charset="0"/>
              </a:rPr>
              <a:t> </a:t>
            </a:r>
            <a:r>
              <a:rPr lang="en-US" sz="2800" dirty="0" err="1">
                <a:solidFill>
                  <a:schemeClr val="tx1"/>
                </a:solidFill>
                <a:effectLst/>
                <a:latin typeface="Verdana" charset="0"/>
              </a:rPr>
              <a:t>thế</a:t>
            </a:r>
            <a:r>
              <a:rPr lang="en-US" sz="2800" dirty="0">
                <a:solidFill>
                  <a:schemeClr val="tx1"/>
                </a:solidFill>
                <a:effectLst/>
                <a:latin typeface="Verdana" charset="0"/>
              </a:rPr>
              <a:t> </a:t>
            </a:r>
            <a:r>
              <a:rPr lang="en-US" sz="2800" dirty="0" err="1">
                <a:solidFill>
                  <a:schemeClr val="tx1"/>
                </a:solidFill>
                <a:effectLst/>
                <a:latin typeface="Verdana" charset="0"/>
              </a:rPr>
              <a:t>kỷ</a:t>
            </a:r>
            <a:r>
              <a:rPr lang="en-US" sz="2800" dirty="0">
                <a:solidFill>
                  <a:schemeClr val="tx1"/>
                </a:solidFill>
                <a:effectLst/>
                <a:latin typeface="Verdana" charset="0"/>
              </a:rPr>
              <a:t> 18 </a:t>
            </a:r>
            <a:r>
              <a:rPr lang="en-US" sz="2800" dirty="0" err="1">
                <a:solidFill>
                  <a:schemeClr val="tx1"/>
                </a:solidFill>
                <a:effectLst/>
                <a:latin typeface="Verdana" charset="0"/>
              </a:rPr>
              <a:t>đến</a:t>
            </a:r>
            <a:r>
              <a:rPr lang="en-US" sz="2800" dirty="0">
                <a:solidFill>
                  <a:schemeClr val="tx1"/>
                </a:solidFill>
                <a:effectLst/>
                <a:latin typeface="Verdana" charset="0"/>
              </a:rPr>
              <a:t> 1945</a:t>
            </a:r>
          </a:p>
          <a:p>
            <a:endParaRPr lang="en-US" sz="2800" dirty="0">
              <a:solidFill>
                <a:schemeClr val="tx1"/>
              </a:solidFill>
              <a:effectLst/>
              <a:latin typeface="Verdana" charset="0"/>
            </a:endParaRPr>
          </a:p>
          <a:p>
            <a:r>
              <a:rPr lang="en-US" sz="2800" dirty="0" err="1">
                <a:solidFill>
                  <a:schemeClr val="tx1"/>
                </a:solidFill>
                <a:effectLst/>
                <a:latin typeface="Verdana" charset="0"/>
              </a:rPr>
              <a:t>Giai</a:t>
            </a:r>
            <a:r>
              <a:rPr lang="en-US" sz="2800" dirty="0">
                <a:solidFill>
                  <a:schemeClr val="tx1"/>
                </a:solidFill>
                <a:effectLst/>
                <a:latin typeface="Verdana" charset="0"/>
              </a:rPr>
              <a:t> </a:t>
            </a:r>
            <a:r>
              <a:rPr lang="en-US" sz="2800" dirty="0" err="1">
                <a:solidFill>
                  <a:schemeClr val="tx1"/>
                </a:solidFill>
                <a:effectLst/>
                <a:latin typeface="Verdana" charset="0"/>
              </a:rPr>
              <a:t>đoạn</a:t>
            </a:r>
            <a:r>
              <a:rPr lang="en-US" sz="2800" dirty="0">
                <a:solidFill>
                  <a:schemeClr val="tx1"/>
                </a:solidFill>
                <a:effectLst/>
                <a:latin typeface="Verdana" charset="0"/>
              </a:rPr>
              <a:t> </a:t>
            </a:r>
            <a:r>
              <a:rPr lang="en-US" sz="2800" dirty="0" err="1">
                <a:solidFill>
                  <a:schemeClr val="tx1"/>
                </a:solidFill>
                <a:effectLst/>
                <a:latin typeface="Verdana" charset="0"/>
              </a:rPr>
              <a:t>từ</a:t>
            </a:r>
            <a:r>
              <a:rPr lang="en-US" sz="2800" dirty="0">
                <a:solidFill>
                  <a:schemeClr val="tx1"/>
                </a:solidFill>
                <a:effectLst/>
                <a:latin typeface="Verdana" charset="0"/>
              </a:rPr>
              <a:t> 1945 </a:t>
            </a:r>
            <a:r>
              <a:rPr lang="en-US" sz="2800" dirty="0" err="1">
                <a:solidFill>
                  <a:schemeClr val="tx1"/>
                </a:solidFill>
                <a:effectLst/>
                <a:latin typeface="Verdana" charset="0"/>
              </a:rPr>
              <a:t>đến</a:t>
            </a:r>
            <a:r>
              <a:rPr lang="en-US" sz="2800" dirty="0">
                <a:solidFill>
                  <a:schemeClr val="tx1"/>
                </a:solidFill>
                <a:effectLst/>
                <a:latin typeface="Verdana" charset="0"/>
              </a:rPr>
              <a:t> 1975</a:t>
            </a:r>
          </a:p>
          <a:p>
            <a:endParaRPr lang="en-US" sz="2800" dirty="0">
              <a:solidFill>
                <a:schemeClr val="tx1"/>
              </a:solidFill>
              <a:effectLst/>
              <a:latin typeface="Verdana" charset="0"/>
            </a:endParaRPr>
          </a:p>
          <a:p>
            <a:r>
              <a:rPr lang="en-US" sz="2800" dirty="0" err="1">
                <a:solidFill>
                  <a:schemeClr val="tx1"/>
                </a:solidFill>
                <a:effectLst/>
                <a:latin typeface="Verdana" charset="0"/>
              </a:rPr>
              <a:t>Giai</a:t>
            </a:r>
            <a:r>
              <a:rPr lang="en-US" sz="2800" dirty="0">
                <a:solidFill>
                  <a:schemeClr val="tx1"/>
                </a:solidFill>
                <a:effectLst/>
                <a:latin typeface="Verdana" charset="0"/>
              </a:rPr>
              <a:t> </a:t>
            </a:r>
            <a:r>
              <a:rPr lang="en-US" sz="2800" dirty="0" err="1">
                <a:solidFill>
                  <a:schemeClr val="tx1"/>
                </a:solidFill>
                <a:effectLst/>
                <a:latin typeface="Verdana" charset="0"/>
              </a:rPr>
              <a:t>đoạn</a:t>
            </a:r>
            <a:r>
              <a:rPr lang="en-US" sz="2800" dirty="0">
                <a:solidFill>
                  <a:schemeClr val="tx1"/>
                </a:solidFill>
                <a:effectLst/>
                <a:latin typeface="Verdana" charset="0"/>
              </a:rPr>
              <a:t> </a:t>
            </a:r>
            <a:r>
              <a:rPr lang="en-US" sz="2800" dirty="0" err="1">
                <a:solidFill>
                  <a:schemeClr val="tx1"/>
                </a:solidFill>
                <a:effectLst/>
                <a:latin typeface="Verdana" charset="0"/>
              </a:rPr>
              <a:t>từ</a:t>
            </a:r>
            <a:r>
              <a:rPr lang="en-US" sz="2800" dirty="0">
                <a:solidFill>
                  <a:schemeClr val="tx1"/>
                </a:solidFill>
                <a:effectLst/>
                <a:latin typeface="Verdana" charset="0"/>
              </a:rPr>
              <a:t> 1975 </a:t>
            </a:r>
            <a:r>
              <a:rPr lang="en-US" sz="2800" dirty="0" err="1">
                <a:solidFill>
                  <a:schemeClr val="tx1"/>
                </a:solidFill>
                <a:effectLst/>
                <a:latin typeface="Verdana" charset="0"/>
              </a:rPr>
              <a:t>đến</a:t>
            </a:r>
            <a:r>
              <a:rPr lang="en-US" sz="2800" dirty="0">
                <a:solidFill>
                  <a:schemeClr val="tx1"/>
                </a:solidFill>
                <a:effectLst/>
                <a:latin typeface="Verdana" charset="0"/>
              </a:rPr>
              <a:t> 1986</a:t>
            </a:r>
          </a:p>
          <a:p>
            <a:endParaRPr lang="en-US" sz="2800" dirty="0">
              <a:solidFill>
                <a:schemeClr val="tx1"/>
              </a:solidFill>
              <a:effectLst/>
              <a:latin typeface="Verdana" charset="0"/>
            </a:endParaRPr>
          </a:p>
          <a:p>
            <a:r>
              <a:rPr lang="en-US" sz="2800" dirty="0" err="1">
                <a:solidFill>
                  <a:schemeClr val="tx1"/>
                </a:solidFill>
                <a:effectLst/>
                <a:latin typeface="Verdana" charset="0"/>
              </a:rPr>
              <a:t>Giai</a:t>
            </a:r>
            <a:r>
              <a:rPr lang="en-US" sz="2800" dirty="0">
                <a:solidFill>
                  <a:schemeClr val="tx1"/>
                </a:solidFill>
                <a:effectLst/>
                <a:latin typeface="Verdana" charset="0"/>
              </a:rPr>
              <a:t> </a:t>
            </a:r>
            <a:r>
              <a:rPr lang="en-US" sz="2800" dirty="0" err="1">
                <a:solidFill>
                  <a:schemeClr val="tx1"/>
                </a:solidFill>
                <a:effectLst/>
                <a:latin typeface="Verdana" charset="0"/>
              </a:rPr>
              <a:t>đoạn</a:t>
            </a:r>
            <a:r>
              <a:rPr lang="en-US" sz="2800" dirty="0">
                <a:solidFill>
                  <a:schemeClr val="tx1"/>
                </a:solidFill>
                <a:effectLst/>
                <a:latin typeface="Verdana" charset="0"/>
              </a:rPr>
              <a:t> </a:t>
            </a:r>
            <a:r>
              <a:rPr lang="en-US" sz="2800" dirty="0" err="1">
                <a:solidFill>
                  <a:schemeClr val="tx1"/>
                </a:solidFill>
                <a:effectLst/>
                <a:latin typeface="Verdana" charset="0"/>
              </a:rPr>
              <a:t>từ</a:t>
            </a:r>
            <a:r>
              <a:rPr lang="en-US" sz="2800" dirty="0">
                <a:solidFill>
                  <a:schemeClr val="tx1"/>
                </a:solidFill>
                <a:effectLst/>
                <a:latin typeface="Verdana" charset="0"/>
              </a:rPr>
              <a:t> 1986 </a:t>
            </a:r>
            <a:r>
              <a:rPr lang="en-US" sz="2800" dirty="0" err="1">
                <a:solidFill>
                  <a:schemeClr val="tx1"/>
                </a:solidFill>
                <a:effectLst/>
                <a:latin typeface="Verdana" charset="0"/>
              </a:rPr>
              <a:t>đến</a:t>
            </a:r>
            <a:r>
              <a:rPr lang="en-US" sz="2800" dirty="0">
                <a:solidFill>
                  <a:schemeClr val="tx1"/>
                </a:solidFill>
                <a:effectLst/>
                <a:latin typeface="Verdana" charset="0"/>
              </a:rPr>
              <a:t> nay</a:t>
            </a:r>
          </a:p>
        </p:txBody>
      </p:sp>
      <p:sp>
        <p:nvSpPr>
          <p:cNvPr id="5" name="Slide Number Placeholder 4"/>
          <p:cNvSpPr>
            <a:spLocks noGrp="1"/>
          </p:cNvSpPr>
          <p:nvPr>
            <p:ph type="sldNum" sz="quarter" idx="4294967295"/>
          </p:nvPr>
        </p:nvSpPr>
        <p:spPr>
          <a:xfrm>
            <a:off x="4470400" y="6480176"/>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ED4234B9-C5CD-9842-BF3B-C78FE5CE3274}" type="slidenum">
              <a:rPr lang="en-US" smtClean="0"/>
              <a:pPr eaLnBrk="1" hangingPunct="1">
                <a:defRPr/>
              </a:pPr>
              <a:t>53</a:t>
            </a:fld>
            <a:endParaRPr lang="en-US"/>
          </a:p>
        </p:txBody>
      </p:sp>
      <p:sp>
        <p:nvSpPr>
          <p:cNvPr id="6" name="Footer Placeholder 5"/>
          <p:cNvSpPr>
            <a:spLocks noGrp="1"/>
          </p:cNvSpPr>
          <p:nvPr>
            <p:ph type="ftr" sz="quarter" idx="4294967295"/>
          </p:nvPr>
        </p:nvSpPr>
        <p:spPr>
          <a:xfrm>
            <a:off x="7924800" y="6480176"/>
            <a:ext cx="3860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r>
              <a:rPr lang="en-US"/>
              <a:t>VHKD</a:t>
            </a:r>
          </a:p>
        </p:txBody>
      </p:sp>
    </p:spTree>
    <p:extLst>
      <p:ext uri="{BB962C8B-B14F-4D97-AF65-F5344CB8AC3E}">
        <p14:creationId xmlns:p14="http://schemas.microsoft.com/office/powerpoint/2010/main" val="5504923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406400" y="319088"/>
            <a:ext cx="10972800" cy="949672"/>
          </a:xfrm>
        </p:spPr>
        <p:txBody>
          <a:bodyPr>
            <a:normAutofit fontScale="90000"/>
          </a:bodyPr>
          <a:lstStyle/>
          <a:p>
            <a:pPr algn="ctr"/>
            <a:r>
              <a:rPr lang="en-US" dirty="0">
                <a:latin typeface="Times New Roman" charset="0"/>
              </a:rPr>
              <a:t>TRIẾT LÝ KINH DOANH- GIÁ TRỊ CỐT LÕI Ở </a:t>
            </a:r>
            <a:br>
              <a:rPr lang="en-US" dirty="0">
                <a:latin typeface="Times New Roman" charset="0"/>
              </a:rPr>
            </a:br>
            <a:r>
              <a:rPr lang="en-US" dirty="0">
                <a:latin typeface="Times New Roman" charset="0"/>
              </a:rPr>
              <a:t>TẬP ĐOÀN VIETTEL</a:t>
            </a:r>
          </a:p>
        </p:txBody>
      </p:sp>
      <p:sp>
        <p:nvSpPr>
          <p:cNvPr id="35842" name="Rectangle 3"/>
          <p:cNvSpPr>
            <a:spLocks noGrp="1" noChangeArrowheads="1"/>
          </p:cNvSpPr>
          <p:nvPr>
            <p:ph type="body" idx="1"/>
          </p:nvPr>
        </p:nvSpPr>
        <p:spPr>
          <a:xfrm>
            <a:off x="508000" y="2133600"/>
            <a:ext cx="4775200" cy="3671664"/>
          </a:xfrm>
        </p:spPr>
        <p:txBody>
          <a:bodyPr/>
          <a:lstStyle/>
          <a:p>
            <a:pPr>
              <a:buFont typeface="Wingdings" charset="0"/>
              <a:buNone/>
            </a:pPr>
            <a:endParaRPr lang="en-US" dirty="0">
              <a:latin typeface="Verdana" charset="0"/>
            </a:endParaRPr>
          </a:p>
          <a:p>
            <a:pPr>
              <a:buFont typeface="Wingdings" charset="0"/>
              <a:buNone/>
            </a:pPr>
            <a:r>
              <a:rPr lang="en-US" sz="3200" dirty="0">
                <a:solidFill>
                  <a:schemeClr val="tx1"/>
                </a:solidFill>
                <a:latin typeface="Times New Roman" charset="0"/>
              </a:rPr>
              <a:t>   Triết </a:t>
            </a:r>
            <a:r>
              <a:rPr lang="en-US" sz="3200" dirty="0" err="1">
                <a:solidFill>
                  <a:schemeClr val="tx1"/>
                </a:solidFill>
                <a:latin typeface="Times New Roman" charset="0"/>
              </a:rPr>
              <a:t>lý</a:t>
            </a:r>
            <a:r>
              <a:rPr lang="en-US" sz="3200" dirty="0">
                <a:solidFill>
                  <a:schemeClr val="tx1"/>
                </a:solidFill>
                <a:latin typeface="Times New Roman" charset="0"/>
              </a:rPr>
              <a:t> </a:t>
            </a:r>
            <a:r>
              <a:rPr lang="en-US" sz="3200" dirty="0" err="1">
                <a:solidFill>
                  <a:schemeClr val="tx1"/>
                </a:solidFill>
                <a:latin typeface="Times New Roman" charset="0"/>
              </a:rPr>
              <a:t>thương</a:t>
            </a:r>
            <a:r>
              <a:rPr lang="en-US" sz="3200" dirty="0">
                <a:solidFill>
                  <a:schemeClr val="tx1"/>
                </a:solidFill>
                <a:latin typeface="Times New Roman" charset="0"/>
              </a:rPr>
              <a:t> </a:t>
            </a:r>
            <a:r>
              <a:rPr lang="en-US" sz="3200" dirty="0" err="1">
                <a:solidFill>
                  <a:schemeClr val="tx1"/>
                </a:solidFill>
                <a:latin typeface="Times New Roman" charset="0"/>
              </a:rPr>
              <a:t>hiệu</a:t>
            </a:r>
            <a:r>
              <a:rPr lang="en-US" sz="3200" dirty="0">
                <a:solidFill>
                  <a:schemeClr val="tx1"/>
                </a:solidFill>
                <a:latin typeface="Times New Roman" charset="0"/>
              </a:rPr>
              <a:t> </a:t>
            </a:r>
            <a:r>
              <a:rPr lang="en-US" sz="3200" dirty="0" err="1">
                <a:solidFill>
                  <a:schemeClr val="tx1"/>
                </a:solidFill>
                <a:latin typeface="Times New Roman" charset="0"/>
              </a:rPr>
              <a:t>của</a:t>
            </a:r>
            <a:r>
              <a:rPr lang="en-US" sz="3200" dirty="0">
                <a:solidFill>
                  <a:schemeClr val="tx1"/>
                </a:solidFill>
                <a:latin typeface="Times New Roman" charset="0"/>
              </a:rPr>
              <a:t> Viettel là </a:t>
            </a:r>
          </a:p>
          <a:p>
            <a:pPr>
              <a:buFont typeface="Wingdings" charset="0"/>
              <a:buNone/>
            </a:pPr>
            <a:endParaRPr lang="en-US" sz="3200" dirty="0">
              <a:solidFill>
                <a:schemeClr val="tx1"/>
              </a:solidFill>
              <a:latin typeface="Times New Roman" charset="0"/>
            </a:endParaRPr>
          </a:p>
          <a:p>
            <a:pPr>
              <a:buFont typeface="Wingdings" charset="0"/>
              <a:buNone/>
            </a:pPr>
            <a:r>
              <a:rPr lang="en-US" sz="3200" dirty="0">
                <a:solidFill>
                  <a:schemeClr val="tx1"/>
                </a:solidFill>
                <a:latin typeface="Times New Roman" charset="0"/>
              </a:rPr>
              <a:t>		`</a:t>
            </a:r>
            <a:r>
              <a:rPr lang="ja-JP" altLang="en-US" sz="3200" dirty="0">
                <a:solidFill>
                  <a:schemeClr val="tx1"/>
                </a:solidFill>
                <a:latin typeface="Times New Roman" charset="0"/>
              </a:rPr>
              <a:t>“</a:t>
            </a:r>
            <a:r>
              <a:rPr lang="en-US" altLang="ja-JP" sz="3200" dirty="0">
                <a:solidFill>
                  <a:schemeClr val="tx1"/>
                </a:solidFill>
                <a:latin typeface="Times New Roman" charset="0"/>
              </a:rPr>
              <a:t>CARING INNOVATOR</a:t>
            </a:r>
            <a:r>
              <a:rPr lang="ja-JP" altLang="en-US" sz="3200" dirty="0">
                <a:solidFill>
                  <a:schemeClr val="tx1"/>
                </a:solidFill>
                <a:latin typeface="Times New Roman" charset="0"/>
              </a:rPr>
              <a:t>”</a:t>
            </a:r>
            <a:endParaRPr lang="en-US" sz="3200" dirty="0">
              <a:solidFill>
                <a:schemeClr val="tx1"/>
              </a:solidFill>
              <a:latin typeface="Times New Roman" charset="0"/>
            </a:endParaRPr>
          </a:p>
        </p:txBody>
      </p:sp>
      <p:pic>
        <p:nvPicPr>
          <p:cNvPr id="35843" name="Picture 4" descr="coi xay g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600200"/>
            <a:ext cx="5971117"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4294967295"/>
          </p:nvPr>
        </p:nvSpPr>
        <p:spPr>
          <a:xfrm>
            <a:off x="4470400" y="6480176"/>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012FE0DE-3204-2248-BD46-9E9F9E79CD65}" type="slidenum">
              <a:rPr lang="en-US" smtClean="0"/>
              <a:pPr eaLnBrk="1" hangingPunct="1">
                <a:defRPr/>
              </a:pPr>
              <a:t>54</a:t>
            </a:fld>
            <a:endParaRPr lang="en-US"/>
          </a:p>
        </p:txBody>
      </p:sp>
      <p:sp>
        <p:nvSpPr>
          <p:cNvPr id="7" name="Footer Placeholder 6"/>
          <p:cNvSpPr>
            <a:spLocks noGrp="1"/>
          </p:cNvSpPr>
          <p:nvPr>
            <p:ph type="ftr" sz="quarter" idx="4294967295"/>
          </p:nvPr>
        </p:nvSpPr>
        <p:spPr>
          <a:xfrm>
            <a:off x="7924800" y="6480176"/>
            <a:ext cx="3860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r>
              <a:rPr lang="en-US"/>
              <a:t>VHKD</a:t>
            </a:r>
          </a:p>
        </p:txBody>
      </p:sp>
    </p:spTree>
    <p:extLst>
      <p:ext uri="{BB962C8B-B14F-4D97-AF65-F5344CB8AC3E}">
        <p14:creationId xmlns:p14="http://schemas.microsoft.com/office/powerpoint/2010/main" val="4258548654"/>
      </p:ext>
    </p:extLst>
  </p:cSld>
  <p:clrMapOvr>
    <a:masterClrMapping/>
  </p:clrMapOvr>
  <p:transition xmlns:p14="http://schemas.microsoft.com/office/powerpoint/2010/mai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algn="ctr"/>
            <a:r>
              <a:rPr lang="en-US" sz="4000" dirty="0">
                <a:effectLst/>
                <a:latin typeface="Times New Roman" charset="0"/>
              </a:rPr>
              <a:t>GIÁ TRỊ CỐT LÕI VIETTEL (TIẾP)</a:t>
            </a:r>
          </a:p>
        </p:txBody>
      </p:sp>
      <p:sp>
        <p:nvSpPr>
          <p:cNvPr id="37890" name="Rectangle 3"/>
          <p:cNvSpPr>
            <a:spLocks noGrp="1" noChangeArrowheads="1"/>
          </p:cNvSpPr>
          <p:nvPr>
            <p:ph type="body" idx="1"/>
          </p:nvPr>
        </p:nvSpPr>
        <p:spPr>
          <a:xfrm>
            <a:off x="0" y="2362200"/>
            <a:ext cx="10566400" cy="4495800"/>
          </a:xfrm>
        </p:spPr>
        <p:txBody>
          <a:bodyPr/>
          <a:lstStyle/>
          <a:p>
            <a:pPr>
              <a:buFont typeface="Wingdings" charset="0"/>
              <a:buNone/>
            </a:pPr>
            <a:r>
              <a:rPr lang="en-US" dirty="0">
                <a:latin typeface="Verdana" charset="0"/>
              </a:rPr>
              <a:t> </a:t>
            </a:r>
            <a:r>
              <a:rPr lang="en-US" dirty="0">
                <a:solidFill>
                  <a:schemeClr val="tx1"/>
                </a:solidFill>
                <a:latin typeface="Times New Roman" charset="0"/>
              </a:rPr>
              <a:t>Slogan </a:t>
            </a:r>
            <a:r>
              <a:rPr lang="en-US" dirty="0" err="1">
                <a:solidFill>
                  <a:schemeClr val="tx1"/>
                </a:solidFill>
                <a:latin typeface="Times New Roman" charset="0"/>
              </a:rPr>
              <a:t>của</a:t>
            </a:r>
            <a:r>
              <a:rPr lang="en-US" dirty="0">
                <a:solidFill>
                  <a:schemeClr val="tx1"/>
                </a:solidFill>
                <a:latin typeface="Times New Roman" charset="0"/>
              </a:rPr>
              <a:t> VIETTEL là  </a:t>
            </a:r>
          </a:p>
          <a:p>
            <a:pPr>
              <a:buFont typeface="Wingdings" charset="0"/>
              <a:buNone/>
            </a:pPr>
            <a:endParaRPr lang="en-US" dirty="0">
              <a:solidFill>
                <a:schemeClr val="tx1"/>
              </a:solidFill>
              <a:latin typeface="Times New Roman" charset="0"/>
            </a:endParaRPr>
          </a:p>
          <a:p>
            <a:pPr>
              <a:buFont typeface="Wingdings" charset="0"/>
              <a:buNone/>
            </a:pPr>
            <a:r>
              <a:rPr lang="en-US" dirty="0">
                <a:solidFill>
                  <a:schemeClr val="tx1"/>
                </a:solidFill>
                <a:latin typeface="Times New Roman" charset="0"/>
              </a:rPr>
              <a:t>		 </a:t>
            </a:r>
            <a:r>
              <a:rPr lang="ja-JP" altLang="en-US" dirty="0">
                <a:solidFill>
                  <a:schemeClr val="tx1"/>
                </a:solidFill>
                <a:latin typeface="Times New Roman" charset="0"/>
              </a:rPr>
              <a:t>“</a:t>
            </a:r>
            <a:r>
              <a:rPr lang="en-US" altLang="ja-JP" dirty="0">
                <a:solidFill>
                  <a:schemeClr val="tx1"/>
                </a:solidFill>
                <a:latin typeface="Times New Roman" charset="0"/>
              </a:rPr>
              <a:t>Say it your way</a:t>
            </a:r>
            <a:r>
              <a:rPr lang="ja-JP" altLang="en-US" dirty="0">
                <a:solidFill>
                  <a:schemeClr val="tx1"/>
                </a:solidFill>
                <a:latin typeface="Times New Roman" charset="0"/>
              </a:rPr>
              <a:t>”</a:t>
            </a:r>
            <a:endParaRPr lang="en-US" altLang="ja-JP" dirty="0">
              <a:solidFill>
                <a:schemeClr val="tx1"/>
              </a:solidFill>
              <a:latin typeface="Times New Roman" charset="0"/>
            </a:endParaRPr>
          </a:p>
          <a:p>
            <a:pPr>
              <a:buFont typeface="Wingdings" charset="0"/>
              <a:buNone/>
            </a:pPr>
            <a:endParaRPr lang="en-US" dirty="0">
              <a:solidFill>
                <a:schemeClr val="tx1"/>
              </a:solidFill>
              <a:latin typeface="Times New Roman" charset="0"/>
            </a:endParaRPr>
          </a:p>
          <a:p>
            <a:pPr>
              <a:buFont typeface="Wingdings" charset="0"/>
              <a:buNone/>
            </a:pPr>
            <a:r>
              <a:rPr lang="en-US" dirty="0">
                <a:solidFill>
                  <a:schemeClr val="tx1"/>
                </a:solidFill>
                <a:latin typeface="Times New Roman" charset="0"/>
              </a:rPr>
              <a:t>				</a:t>
            </a:r>
            <a:r>
              <a:rPr lang="en-US" dirty="0" err="1">
                <a:solidFill>
                  <a:schemeClr val="tx1"/>
                </a:solidFill>
                <a:latin typeface="Times New Roman" charset="0"/>
              </a:rPr>
              <a:t>Hãy</a:t>
            </a:r>
            <a:r>
              <a:rPr lang="en-US" dirty="0">
                <a:solidFill>
                  <a:schemeClr val="tx1"/>
                </a:solidFill>
                <a:latin typeface="Times New Roman" charset="0"/>
              </a:rPr>
              <a:t> </a:t>
            </a:r>
            <a:r>
              <a:rPr lang="en-US" dirty="0" err="1">
                <a:solidFill>
                  <a:schemeClr val="tx1"/>
                </a:solidFill>
                <a:latin typeface="Times New Roman" charset="0"/>
              </a:rPr>
              <a:t>nói</a:t>
            </a:r>
            <a:r>
              <a:rPr lang="en-US" dirty="0">
                <a:solidFill>
                  <a:schemeClr val="tx1"/>
                </a:solidFill>
                <a:latin typeface="Times New Roman" charset="0"/>
              </a:rPr>
              <a:t> </a:t>
            </a:r>
            <a:r>
              <a:rPr lang="en-US" dirty="0" err="1">
                <a:solidFill>
                  <a:schemeClr val="tx1"/>
                </a:solidFill>
                <a:latin typeface="Times New Roman" charset="0"/>
              </a:rPr>
              <a:t>theo</a:t>
            </a:r>
            <a:r>
              <a:rPr lang="en-US" dirty="0">
                <a:solidFill>
                  <a:schemeClr val="tx1"/>
                </a:solidFill>
                <a:latin typeface="Times New Roman" charset="0"/>
              </a:rPr>
              <a:t> </a:t>
            </a:r>
            <a:r>
              <a:rPr lang="en-US" dirty="0" err="1">
                <a:solidFill>
                  <a:schemeClr val="tx1"/>
                </a:solidFill>
                <a:latin typeface="Times New Roman" charset="0"/>
              </a:rPr>
              <a:t>cách</a:t>
            </a:r>
            <a:r>
              <a:rPr lang="en-US" dirty="0">
                <a:solidFill>
                  <a:schemeClr val="tx1"/>
                </a:solidFill>
                <a:latin typeface="Times New Roman" charset="0"/>
              </a:rPr>
              <a:t> </a:t>
            </a:r>
            <a:r>
              <a:rPr lang="en-US" dirty="0" err="1">
                <a:solidFill>
                  <a:schemeClr val="tx1"/>
                </a:solidFill>
                <a:latin typeface="Times New Roman" charset="0"/>
              </a:rPr>
              <a:t>của</a:t>
            </a:r>
            <a:r>
              <a:rPr lang="en-US" dirty="0">
                <a:solidFill>
                  <a:schemeClr val="tx1"/>
                </a:solidFill>
                <a:latin typeface="Times New Roman" charset="0"/>
              </a:rPr>
              <a:t> </a:t>
            </a:r>
            <a:r>
              <a:rPr lang="en-US" dirty="0" err="1">
                <a:solidFill>
                  <a:schemeClr val="tx1"/>
                </a:solidFill>
                <a:latin typeface="Times New Roman" charset="0"/>
              </a:rPr>
              <a:t>bạn</a:t>
            </a:r>
            <a:endParaRPr lang="en-US" dirty="0">
              <a:solidFill>
                <a:schemeClr val="tx1"/>
              </a:solidFill>
              <a:latin typeface="Times New Roman" charset="0"/>
            </a:endParaRPr>
          </a:p>
          <a:p>
            <a:pPr>
              <a:buFont typeface="Wingdings" charset="0"/>
              <a:buNone/>
            </a:pPr>
            <a:r>
              <a:rPr lang="en-US" dirty="0">
                <a:solidFill>
                  <a:schemeClr val="tx1"/>
                </a:solidFill>
                <a:latin typeface="Times New Roman" charset="0"/>
              </a:rPr>
              <a:t>	</a:t>
            </a:r>
          </a:p>
        </p:txBody>
      </p:sp>
      <p:pic>
        <p:nvPicPr>
          <p:cNvPr id="37891" name="Picture 4" descr="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000" y="1630364"/>
            <a:ext cx="6299200"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4294967295"/>
          </p:nvPr>
        </p:nvSpPr>
        <p:spPr>
          <a:xfrm>
            <a:off x="4470400" y="6480176"/>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2F33CD11-EAF8-0C4C-BE12-A9DCD66EA1DF}" type="slidenum">
              <a:rPr lang="en-US" smtClean="0"/>
              <a:pPr eaLnBrk="1" hangingPunct="1">
                <a:defRPr/>
              </a:pPr>
              <a:t>55</a:t>
            </a:fld>
            <a:endParaRPr lang="en-US"/>
          </a:p>
        </p:txBody>
      </p:sp>
      <p:sp>
        <p:nvSpPr>
          <p:cNvPr id="7" name="Footer Placeholder 6"/>
          <p:cNvSpPr>
            <a:spLocks noGrp="1"/>
          </p:cNvSpPr>
          <p:nvPr>
            <p:ph type="ftr" sz="quarter" idx="4294967295"/>
          </p:nvPr>
        </p:nvSpPr>
        <p:spPr>
          <a:xfrm>
            <a:off x="7924800" y="6480176"/>
            <a:ext cx="3860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r>
              <a:rPr lang="en-US"/>
              <a:t>VHKD</a:t>
            </a:r>
          </a:p>
        </p:txBody>
      </p:sp>
    </p:spTree>
    <p:extLst>
      <p:ext uri="{BB962C8B-B14F-4D97-AF65-F5344CB8AC3E}">
        <p14:creationId xmlns:p14="http://schemas.microsoft.com/office/powerpoint/2010/main" val="1196167250"/>
      </p:ext>
    </p:extLst>
  </p:cSld>
  <p:clrMapOvr>
    <a:masterClrMapping/>
  </p:clrMapOvr>
  <p:transition xmlns:p14="http://schemas.microsoft.com/office/powerpoint/2010/mai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algn="ctr"/>
            <a:r>
              <a:rPr lang="en-US" sz="4000" dirty="0">
                <a:effectLst/>
                <a:latin typeface="Times New Roman" charset="0"/>
              </a:rPr>
              <a:t>GIÁ TRỊ CỐT LÕI VIETTEL (TIẾP)</a:t>
            </a:r>
          </a:p>
        </p:txBody>
      </p:sp>
      <p:sp>
        <p:nvSpPr>
          <p:cNvPr id="39938" name="Rectangle 3"/>
          <p:cNvSpPr>
            <a:spLocks noGrp="1" noChangeArrowheads="1"/>
          </p:cNvSpPr>
          <p:nvPr>
            <p:ph type="body" idx="1"/>
          </p:nvPr>
        </p:nvSpPr>
        <p:spPr>
          <a:xfrm>
            <a:off x="508000" y="1752600"/>
            <a:ext cx="6096000" cy="4800600"/>
          </a:xfrm>
        </p:spPr>
        <p:txBody>
          <a:bodyPr/>
          <a:lstStyle/>
          <a:p>
            <a:pPr algn="ctr">
              <a:buFont typeface="Wingdings" charset="0"/>
              <a:buNone/>
            </a:pPr>
            <a:r>
              <a:rPr lang="en-US" dirty="0">
                <a:effectLst/>
                <a:latin typeface="Verdana" charset="0"/>
              </a:rPr>
              <a:t>	</a:t>
            </a:r>
            <a:r>
              <a:rPr lang="en-US" dirty="0" err="1">
                <a:solidFill>
                  <a:schemeClr val="tx1"/>
                </a:solidFill>
                <a:effectLst/>
                <a:latin typeface="Verdana" charset="0"/>
              </a:rPr>
              <a:t>Năm</a:t>
            </a:r>
            <a:r>
              <a:rPr lang="en-US" dirty="0">
                <a:solidFill>
                  <a:schemeClr val="tx1"/>
                </a:solidFill>
                <a:effectLst/>
                <a:latin typeface="Verdana" charset="0"/>
              </a:rPr>
              <a:t> 2005</a:t>
            </a:r>
          </a:p>
          <a:p>
            <a:pPr algn="ctr">
              <a:buFont typeface="Wingdings" charset="0"/>
              <a:buNone/>
            </a:pPr>
            <a:r>
              <a:rPr lang="en-US" dirty="0" err="1">
                <a:solidFill>
                  <a:schemeClr val="tx1"/>
                </a:solidFill>
                <a:effectLst/>
                <a:latin typeface="Verdana" charset="0"/>
              </a:rPr>
              <a:t>những</a:t>
            </a:r>
            <a:r>
              <a:rPr lang="en-US" dirty="0">
                <a:solidFill>
                  <a:schemeClr val="tx1"/>
                </a:solidFill>
                <a:effectLst/>
                <a:latin typeface="Verdana" charset="0"/>
              </a:rPr>
              <a:t> </a:t>
            </a:r>
            <a:r>
              <a:rPr lang="en-US" dirty="0" err="1">
                <a:solidFill>
                  <a:schemeClr val="tx1"/>
                </a:solidFill>
                <a:effectLst/>
                <a:latin typeface="Verdana" charset="0"/>
              </a:rPr>
              <a:t>giá</a:t>
            </a:r>
            <a:r>
              <a:rPr lang="en-US" dirty="0">
                <a:solidFill>
                  <a:schemeClr val="tx1"/>
                </a:solidFill>
                <a:effectLst/>
                <a:latin typeface="Verdana" charset="0"/>
              </a:rPr>
              <a:t> </a:t>
            </a:r>
            <a:r>
              <a:rPr lang="en-US" dirty="0" err="1">
                <a:solidFill>
                  <a:schemeClr val="tx1"/>
                </a:solidFill>
                <a:effectLst/>
                <a:latin typeface="Verdana" charset="0"/>
              </a:rPr>
              <a:t>trị</a:t>
            </a:r>
            <a:r>
              <a:rPr lang="en-US" dirty="0">
                <a:solidFill>
                  <a:schemeClr val="tx1"/>
                </a:solidFill>
                <a:effectLst/>
                <a:latin typeface="Verdana" charset="0"/>
              </a:rPr>
              <a:t> </a:t>
            </a:r>
            <a:r>
              <a:rPr lang="en-US" dirty="0" err="1">
                <a:solidFill>
                  <a:schemeClr val="tx1"/>
                </a:solidFill>
                <a:effectLst/>
                <a:latin typeface="Verdana" charset="0"/>
              </a:rPr>
              <a:t>ấy</a:t>
            </a:r>
            <a:r>
              <a:rPr lang="en-US" dirty="0">
                <a:solidFill>
                  <a:schemeClr val="tx1"/>
                </a:solidFill>
                <a:effectLst/>
                <a:latin typeface="Verdana" charset="0"/>
              </a:rPr>
              <a:t> </a:t>
            </a:r>
          </a:p>
          <a:p>
            <a:pPr algn="ctr">
              <a:buFont typeface="Wingdings" charset="0"/>
              <a:buNone/>
            </a:pPr>
            <a:r>
              <a:rPr lang="en-US" dirty="0" err="1">
                <a:solidFill>
                  <a:schemeClr val="tx1"/>
                </a:solidFill>
                <a:effectLst/>
                <a:latin typeface="Verdana" charset="0"/>
              </a:rPr>
              <a:t>được</a:t>
            </a:r>
            <a:r>
              <a:rPr lang="en-US" dirty="0">
                <a:solidFill>
                  <a:schemeClr val="tx1"/>
                </a:solidFill>
                <a:effectLst/>
                <a:latin typeface="Verdana" charset="0"/>
              </a:rPr>
              <a:t> </a:t>
            </a:r>
            <a:r>
              <a:rPr lang="en-US" dirty="0" err="1">
                <a:solidFill>
                  <a:schemeClr val="tx1"/>
                </a:solidFill>
                <a:effectLst/>
                <a:latin typeface="Verdana" charset="0"/>
              </a:rPr>
              <a:t>đúc</a:t>
            </a:r>
            <a:r>
              <a:rPr lang="en-US" dirty="0">
                <a:solidFill>
                  <a:schemeClr val="tx1"/>
                </a:solidFill>
                <a:effectLst/>
                <a:latin typeface="Verdana" charset="0"/>
              </a:rPr>
              <a:t> </a:t>
            </a:r>
            <a:r>
              <a:rPr lang="en-US" dirty="0" err="1">
                <a:solidFill>
                  <a:schemeClr val="tx1"/>
                </a:solidFill>
                <a:effectLst/>
                <a:latin typeface="Verdana" charset="0"/>
              </a:rPr>
              <a:t>kết</a:t>
            </a:r>
            <a:r>
              <a:rPr lang="en-US" dirty="0">
                <a:solidFill>
                  <a:schemeClr val="tx1"/>
                </a:solidFill>
                <a:effectLst/>
                <a:latin typeface="Verdana" charset="0"/>
              </a:rPr>
              <a:t> </a:t>
            </a:r>
            <a:r>
              <a:rPr lang="en-US" dirty="0" err="1">
                <a:solidFill>
                  <a:schemeClr val="tx1"/>
                </a:solidFill>
                <a:effectLst/>
                <a:latin typeface="Verdana" charset="0"/>
              </a:rPr>
              <a:t>thành</a:t>
            </a:r>
            <a:r>
              <a:rPr lang="en-US" dirty="0">
                <a:solidFill>
                  <a:schemeClr val="tx1"/>
                </a:solidFill>
                <a:effectLst/>
                <a:latin typeface="Verdana" charset="0"/>
              </a:rPr>
              <a:t> </a:t>
            </a:r>
          </a:p>
          <a:p>
            <a:pPr>
              <a:buFont typeface="Wingdings" charset="0"/>
              <a:buNone/>
            </a:pPr>
            <a:endParaRPr lang="en-US" dirty="0">
              <a:solidFill>
                <a:schemeClr val="tx1"/>
              </a:solidFill>
              <a:effectLst/>
              <a:latin typeface="Verdana" charset="0"/>
            </a:endParaRPr>
          </a:p>
          <a:p>
            <a:pPr>
              <a:buFont typeface="Wingdings" charset="0"/>
              <a:buNone/>
            </a:pPr>
            <a:r>
              <a:rPr lang="en-US" dirty="0">
                <a:solidFill>
                  <a:schemeClr val="tx1"/>
                </a:solidFill>
                <a:effectLst/>
                <a:latin typeface="Verdana" charset="0"/>
              </a:rPr>
              <a:t>8 GIÁ TRỊ CỐT LÕI</a:t>
            </a:r>
          </a:p>
        </p:txBody>
      </p:sp>
      <p:pic>
        <p:nvPicPr>
          <p:cNvPr id="39939" name="Picture 4" descr="hon 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2933" y="1556658"/>
            <a:ext cx="4809067"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4294967295"/>
          </p:nvPr>
        </p:nvSpPr>
        <p:spPr>
          <a:xfrm>
            <a:off x="4470400" y="6480176"/>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30047537-098C-A645-B492-A24878510D62}" type="slidenum">
              <a:rPr lang="en-US" smtClean="0"/>
              <a:pPr eaLnBrk="1" hangingPunct="1">
                <a:defRPr/>
              </a:pPr>
              <a:t>56</a:t>
            </a:fld>
            <a:endParaRPr lang="en-US"/>
          </a:p>
        </p:txBody>
      </p:sp>
    </p:spTree>
    <p:extLst>
      <p:ext uri="{BB962C8B-B14F-4D97-AF65-F5344CB8AC3E}">
        <p14:creationId xmlns:p14="http://schemas.microsoft.com/office/powerpoint/2010/main" val="3203029348"/>
      </p:ext>
    </p:extLst>
  </p:cSld>
  <p:clrMapOvr>
    <a:masterClrMapping/>
  </p:clrMapOvr>
  <p:transition xmlns:p14="http://schemas.microsoft.com/office/powerpoint/2010/mai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pPr algn="ctr"/>
            <a:r>
              <a:rPr lang="en-US" sz="4000" dirty="0">
                <a:latin typeface="Times New Roman" charset="0"/>
              </a:rPr>
              <a:t>GIÁ TRỊ CỐT LÕI VIETTEL (TIẾP)</a:t>
            </a:r>
          </a:p>
        </p:txBody>
      </p:sp>
      <p:sp>
        <p:nvSpPr>
          <p:cNvPr id="41986" name="Rectangle 3"/>
          <p:cNvSpPr>
            <a:spLocks noGrp="1" noChangeArrowheads="1"/>
          </p:cNvSpPr>
          <p:nvPr>
            <p:ph type="body" idx="1"/>
          </p:nvPr>
        </p:nvSpPr>
        <p:spPr>
          <a:xfrm>
            <a:off x="670720" y="836712"/>
            <a:ext cx="11521280" cy="5564088"/>
          </a:xfrm>
        </p:spPr>
        <p:txBody>
          <a:bodyPr>
            <a:noAutofit/>
          </a:bodyPr>
          <a:lstStyle/>
          <a:p>
            <a:pPr marL="609600" indent="-609600">
              <a:lnSpc>
                <a:spcPct val="170000"/>
              </a:lnSpc>
              <a:buFont typeface="Wingdings" charset="0"/>
              <a:buNone/>
            </a:pPr>
            <a:r>
              <a:rPr lang="en-US" sz="2400" dirty="0">
                <a:solidFill>
                  <a:schemeClr val="tx1"/>
                </a:solidFill>
                <a:latin typeface="Times New Roman" charset="0"/>
              </a:rPr>
              <a:t>1. </a:t>
            </a:r>
            <a:r>
              <a:rPr lang="en-US" sz="2400" dirty="0" err="1">
                <a:solidFill>
                  <a:schemeClr val="tx1"/>
                </a:solidFill>
                <a:latin typeface="Times New Roman" charset="0"/>
              </a:rPr>
              <a:t>Thực</a:t>
            </a:r>
            <a:r>
              <a:rPr lang="en-US" sz="2400" dirty="0">
                <a:solidFill>
                  <a:schemeClr val="tx1"/>
                </a:solidFill>
                <a:latin typeface="Times New Roman" charset="0"/>
              </a:rPr>
              <a:t> </a:t>
            </a:r>
            <a:r>
              <a:rPr lang="en-US" sz="2400" dirty="0" err="1">
                <a:solidFill>
                  <a:schemeClr val="tx1"/>
                </a:solidFill>
                <a:latin typeface="Times New Roman" charset="0"/>
              </a:rPr>
              <a:t>tiễn</a:t>
            </a:r>
            <a:r>
              <a:rPr lang="en-US" sz="2400" dirty="0">
                <a:solidFill>
                  <a:schemeClr val="tx1"/>
                </a:solidFill>
                <a:latin typeface="Times New Roman" charset="0"/>
              </a:rPr>
              <a:t> là </a:t>
            </a:r>
            <a:r>
              <a:rPr lang="en-US" sz="2400" dirty="0" err="1">
                <a:solidFill>
                  <a:schemeClr val="tx1"/>
                </a:solidFill>
                <a:latin typeface="Times New Roman" charset="0"/>
              </a:rPr>
              <a:t>tiêu</a:t>
            </a:r>
            <a:r>
              <a:rPr lang="en-US" sz="2400" dirty="0">
                <a:solidFill>
                  <a:schemeClr val="tx1"/>
                </a:solidFill>
                <a:latin typeface="Times New Roman" charset="0"/>
              </a:rPr>
              <a:t> </a:t>
            </a:r>
            <a:r>
              <a:rPr lang="en-US" sz="2400" dirty="0" err="1">
                <a:solidFill>
                  <a:schemeClr val="tx1"/>
                </a:solidFill>
                <a:latin typeface="Times New Roman" charset="0"/>
              </a:rPr>
              <a:t>chuẩn</a:t>
            </a:r>
            <a:r>
              <a:rPr lang="en-US" sz="2400" dirty="0">
                <a:solidFill>
                  <a:schemeClr val="tx1"/>
                </a:solidFill>
                <a:latin typeface="Times New Roman" charset="0"/>
              </a:rPr>
              <a:t> </a:t>
            </a:r>
            <a:r>
              <a:rPr lang="en-US" sz="2400" dirty="0" err="1">
                <a:solidFill>
                  <a:schemeClr val="tx1"/>
                </a:solidFill>
                <a:latin typeface="Times New Roman" charset="0"/>
              </a:rPr>
              <a:t>kiểm</a:t>
            </a:r>
            <a:r>
              <a:rPr lang="en-US" sz="2400" dirty="0">
                <a:solidFill>
                  <a:schemeClr val="tx1"/>
                </a:solidFill>
                <a:latin typeface="Times New Roman" charset="0"/>
              </a:rPr>
              <a:t> </a:t>
            </a:r>
            <a:r>
              <a:rPr lang="en-US" sz="2400" dirty="0" err="1">
                <a:solidFill>
                  <a:schemeClr val="tx1"/>
                </a:solidFill>
                <a:latin typeface="Times New Roman" charset="0"/>
              </a:rPr>
              <a:t>nghiệm</a:t>
            </a:r>
            <a:r>
              <a:rPr lang="en-US" sz="2400" dirty="0">
                <a:solidFill>
                  <a:schemeClr val="tx1"/>
                </a:solidFill>
                <a:latin typeface="Times New Roman" charset="0"/>
              </a:rPr>
              <a:t> </a:t>
            </a:r>
            <a:r>
              <a:rPr lang="en-US" sz="2400" dirty="0" err="1">
                <a:solidFill>
                  <a:schemeClr val="tx1"/>
                </a:solidFill>
                <a:latin typeface="Times New Roman" charset="0"/>
              </a:rPr>
              <a:t>chân</a:t>
            </a:r>
            <a:r>
              <a:rPr lang="en-US" sz="2400" dirty="0">
                <a:solidFill>
                  <a:schemeClr val="tx1"/>
                </a:solidFill>
                <a:latin typeface="Times New Roman" charset="0"/>
              </a:rPr>
              <a:t> </a:t>
            </a:r>
            <a:r>
              <a:rPr lang="en-US" sz="2400" dirty="0" err="1">
                <a:solidFill>
                  <a:schemeClr val="tx1"/>
                </a:solidFill>
                <a:latin typeface="Times New Roman" charset="0"/>
              </a:rPr>
              <a:t>lý</a:t>
            </a:r>
            <a:r>
              <a:rPr lang="en-US" sz="2400" dirty="0">
                <a:solidFill>
                  <a:schemeClr val="tx1"/>
                </a:solidFill>
                <a:latin typeface="Times New Roman" charset="0"/>
              </a:rPr>
              <a:t>.</a:t>
            </a:r>
          </a:p>
          <a:p>
            <a:pPr marL="609600" indent="-609600">
              <a:lnSpc>
                <a:spcPct val="170000"/>
              </a:lnSpc>
              <a:buFont typeface="Wingdings" charset="0"/>
              <a:buNone/>
            </a:pPr>
            <a:r>
              <a:rPr lang="en-US" sz="2400" dirty="0">
                <a:solidFill>
                  <a:schemeClr val="tx1"/>
                </a:solidFill>
                <a:latin typeface="Times New Roman" charset="0"/>
              </a:rPr>
              <a:t>2. </a:t>
            </a:r>
            <a:r>
              <a:rPr lang="en-US" sz="2400" dirty="0" err="1">
                <a:solidFill>
                  <a:schemeClr val="tx1"/>
                </a:solidFill>
                <a:latin typeface="Times New Roman" charset="0"/>
              </a:rPr>
              <a:t>Trưởng</a:t>
            </a:r>
            <a:r>
              <a:rPr lang="en-US" sz="2400" dirty="0">
                <a:solidFill>
                  <a:schemeClr val="tx1"/>
                </a:solidFill>
                <a:latin typeface="Times New Roman" charset="0"/>
              </a:rPr>
              <a:t> </a:t>
            </a:r>
            <a:r>
              <a:rPr lang="en-US" sz="2400" dirty="0" err="1">
                <a:solidFill>
                  <a:schemeClr val="tx1"/>
                </a:solidFill>
                <a:latin typeface="Times New Roman" charset="0"/>
              </a:rPr>
              <a:t>thành</a:t>
            </a:r>
            <a:r>
              <a:rPr lang="en-US" sz="2400" dirty="0">
                <a:solidFill>
                  <a:schemeClr val="tx1"/>
                </a:solidFill>
                <a:latin typeface="Times New Roman" charset="0"/>
              </a:rPr>
              <a:t> qua </a:t>
            </a:r>
            <a:r>
              <a:rPr lang="en-US" sz="2400" dirty="0" err="1">
                <a:solidFill>
                  <a:schemeClr val="tx1"/>
                </a:solidFill>
                <a:latin typeface="Times New Roman" charset="0"/>
              </a:rPr>
              <a:t>những</a:t>
            </a:r>
            <a:r>
              <a:rPr lang="en-US" sz="2400" dirty="0">
                <a:solidFill>
                  <a:schemeClr val="tx1"/>
                </a:solidFill>
                <a:latin typeface="Times New Roman" charset="0"/>
              </a:rPr>
              <a:t> </a:t>
            </a:r>
            <a:r>
              <a:rPr lang="en-US" sz="2400" dirty="0" err="1">
                <a:solidFill>
                  <a:schemeClr val="tx1"/>
                </a:solidFill>
                <a:latin typeface="Times New Roman" charset="0"/>
              </a:rPr>
              <a:t>thách</a:t>
            </a:r>
            <a:r>
              <a:rPr lang="en-US" sz="2400" dirty="0">
                <a:solidFill>
                  <a:schemeClr val="tx1"/>
                </a:solidFill>
                <a:latin typeface="Times New Roman" charset="0"/>
              </a:rPr>
              <a:t> </a:t>
            </a:r>
            <a:r>
              <a:rPr lang="en-US" sz="2400" dirty="0" err="1">
                <a:solidFill>
                  <a:schemeClr val="tx1"/>
                </a:solidFill>
                <a:latin typeface="Times New Roman" charset="0"/>
              </a:rPr>
              <a:t>thức</a:t>
            </a:r>
            <a:r>
              <a:rPr lang="en-US" sz="2400" dirty="0">
                <a:solidFill>
                  <a:schemeClr val="tx1"/>
                </a:solidFill>
                <a:latin typeface="Times New Roman" charset="0"/>
              </a:rPr>
              <a:t> </a:t>
            </a:r>
            <a:r>
              <a:rPr lang="en-US" sz="2400" dirty="0" err="1">
                <a:solidFill>
                  <a:schemeClr val="tx1"/>
                </a:solidFill>
                <a:latin typeface="Times New Roman" charset="0"/>
              </a:rPr>
              <a:t>và</a:t>
            </a:r>
            <a:r>
              <a:rPr lang="en-US" sz="2400" dirty="0">
                <a:solidFill>
                  <a:schemeClr val="tx1"/>
                </a:solidFill>
                <a:latin typeface="Times New Roman" charset="0"/>
              </a:rPr>
              <a:t> </a:t>
            </a:r>
            <a:r>
              <a:rPr lang="en-US" sz="2400" dirty="0" err="1">
                <a:solidFill>
                  <a:schemeClr val="tx1"/>
                </a:solidFill>
                <a:latin typeface="Times New Roman" charset="0"/>
              </a:rPr>
              <a:t>thất</a:t>
            </a:r>
            <a:r>
              <a:rPr lang="en-US" sz="2400" dirty="0">
                <a:solidFill>
                  <a:schemeClr val="tx1"/>
                </a:solidFill>
                <a:latin typeface="Times New Roman" charset="0"/>
              </a:rPr>
              <a:t> </a:t>
            </a:r>
            <a:r>
              <a:rPr lang="en-US" sz="2400" dirty="0" err="1">
                <a:solidFill>
                  <a:schemeClr val="tx1"/>
                </a:solidFill>
                <a:latin typeface="Times New Roman" charset="0"/>
              </a:rPr>
              <a:t>bại</a:t>
            </a:r>
            <a:r>
              <a:rPr lang="en-US" sz="2400" dirty="0">
                <a:solidFill>
                  <a:schemeClr val="tx1"/>
                </a:solidFill>
                <a:latin typeface="Times New Roman" charset="0"/>
              </a:rPr>
              <a:t>.</a:t>
            </a:r>
          </a:p>
          <a:p>
            <a:pPr marL="609600" indent="-609600">
              <a:lnSpc>
                <a:spcPct val="170000"/>
              </a:lnSpc>
              <a:buFont typeface="Wingdings" charset="0"/>
              <a:buNone/>
            </a:pPr>
            <a:r>
              <a:rPr lang="en-US" sz="2400" dirty="0">
                <a:solidFill>
                  <a:schemeClr val="tx1"/>
                </a:solidFill>
                <a:latin typeface="Times New Roman" charset="0"/>
              </a:rPr>
              <a:t>3. </a:t>
            </a:r>
            <a:r>
              <a:rPr lang="en-US" sz="2400" dirty="0" err="1">
                <a:solidFill>
                  <a:schemeClr val="tx1"/>
                </a:solidFill>
                <a:latin typeface="Times New Roman" charset="0"/>
              </a:rPr>
              <a:t>Thích</a:t>
            </a:r>
            <a:r>
              <a:rPr lang="en-US" sz="2400" dirty="0">
                <a:solidFill>
                  <a:schemeClr val="tx1"/>
                </a:solidFill>
                <a:latin typeface="Times New Roman" charset="0"/>
              </a:rPr>
              <a:t> </a:t>
            </a:r>
            <a:r>
              <a:rPr lang="en-US" sz="2400" dirty="0" err="1">
                <a:solidFill>
                  <a:schemeClr val="tx1"/>
                </a:solidFill>
                <a:latin typeface="Times New Roman" charset="0"/>
              </a:rPr>
              <a:t>ứng</a:t>
            </a:r>
            <a:r>
              <a:rPr lang="en-US" sz="2400" dirty="0">
                <a:solidFill>
                  <a:schemeClr val="tx1"/>
                </a:solidFill>
                <a:latin typeface="Times New Roman" charset="0"/>
              </a:rPr>
              <a:t> </a:t>
            </a:r>
            <a:r>
              <a:rPr lang="en-US" sz="2400" dirty="0" err="1">
                <a:solidFill>
                  <a:schemeClr val="tx1"/>
                </a:solidFill>
                <a:latin typeface="Times New Roman" charset="0"/>
              </a:rPr>
              <a:t>nhanh</a:t>
            </a:r>
            <a:r>
              <a:rPr lang="en-US" sz="2400" dirty="0">
                <a:solidFill>
                  <a:schemeClr val="tx1"/>
                </a:solidFill>
                <a:latin typeface="Times New Roman" charset="0"/>
              </a:rPr>
              <a:t> là </a:t>
            </a:r>
            <a:r>
              <a:rPr lang="en-US" sz="2400" dirty="0" err="1">
                <a:solidFill>
                  <a:schemeClr val="tx1"/>
                </a:solidFill>
                <a:latin typeface="Times New Roman" charset="0"/>
              </a:rPr>
              <a:t>sức</a:t>
            </a:r>
            <a:r>
              <a:rPr lang="en-US" sz="2400" dirty="0">
                <a:solidFill>
                  <a:schemeClr val="tx1"/>
                </a:solidFill>
                <a:latin typeface="Times New Roman" charset="0"/>
              </a:rPr>
              <a:t> </a:t>
            </a:r>
            <a:r>
              <a:rPr lang="en-US" sz="2400" dirty="0" err="1">
                <a:solidFill>
                  <a:schemeClr val="tx1"/>
                </a:solidFill>
                <a:latin typeface="Times New Roman" charset="0"/>
              </a:rPr>
              <a:t>mạnh</a:t>
            </a:r>
            <a:r>
              <a:rPr lang="en-US" sz="2400" dirty="0">
                <a:solidFill>
                  <a:schemeClr val="tx1"/>
                </a:solidFill>
                <a:latin typeface="Times New Roman" charset="0"/>
              </a:rPr>
              <a:t> </a:t>
            </a:r>
            <a:r>
              <a:rPr lang="en-US" sz="2400" dirty="0" err="1">
                <a:solidFill>
                  <a:schemeClr val="tx1"/>
                </a:solidFill>
                <a:latin typeface="Times New Roman" charset="0"/>
              </a:rPr>
              <a:t>cạnh</a:t>
            </a:r>
            <a:r>
              <a:rPr lang="en-US" sz="2400" dirty="0">
                <a:solidFill>
                  <a:schemeClr val="tx1"/>
                </a:solidFill>
                <a:latin typeface="Times New Roman" charset="0"/>
              </a:rPr>
              <a:t> </a:t>
            </a:r>
            <a:r>
              <a:rPr lang="en-US" sz="2400" dirty="0" err="1">
                <a:solidFill>
                  <a:schemeClr val="tx1"/>
                </a:solidFill>
                <a:latin typeface="Times New Roman" charset="0"/>
              </a:rPr>
              <a:t>tranh</a:t>
            </a:r>
            <a:r>
              <a:rPr lang="en-US" sz="2400" dirty="0">
                <a:solidFill>
                  <a:schemeClr val="tx1"/>
                </a:solidFill>
                <a:latin typeface="Times New Roman" charset="0"/>
              </a:rPr>
              <a:t>.</a:t>
            </a:r>
          </a:p>
          <a:p>
            <a:pPr marL="609600" indent="-609600">
              <a:lnSpc>
                <a:spcPct val="170000"/>
              </a:lnSpc>
              <a:buFont typeface="Wingdings" charset="0"/>
              <a:buNone/>
            </a:pPr>
            <a:r>
              <a:rPr lang="en-US" sz="2400" dirty="0">
                <a:solidFill>
                  <a:schemeClr val="tx1"/>
                </a:solidFill>
                <a:latin typeface="Times New Roman" charset="0"/>
              </a:rPr>
              <a:t>4. </a:t>
            </a:r>
            <a:r>
              <a:rPr lang="en-US" sz="2400" dirty="0" err="1">
                <a:solidFill>
                  <a:schemeClr val="tx1"/>
                </a:solidFill>
                <a:latin typeface="Times New Roman" charset="0"/>
              </a:rPr>
              <a:t>Sáng</a:t>
            </a:r>
            <a:r>
              <a:rPr lang="en-US" sz="2400" dirty="0">
                <a:solidFill>
                  <a:schemeClr val="tx1"/>
                </a:solidFill>
                <a:latin typeface="Times New Roman" charset="0"/>
              </a:rPr>
              <a:t> </a:t>
            </a:r>
            <a:r>
              <a:rPr lang="en-US" sz="2400" dirty="0" err="1">
                <a:solidFill>
                  <a:schemeClr val="tx1"/>
                </a:solidFill>
                <a:latin typeface="Times New Roman" charset="0"/>
              </a:rPr>
              <a:t>tạo</a:t>
            </a:r>
            <a:r>
              <a:rPr lang="en-US" sz="2400" dirty="0">
                <a:solidFill>
                  <a:schemeClr val="tx1"/>
                </a:solidFill>
                <a:latin typeface="Times New Roman" charset="0"/>
              </a:rPr>
              <a:t> là </a:t>
            </a:r>
            <a:r>
              <a:rPr lang="en-US" sz="2400" dirty="0" err="1">
                <a:solidFill>
                  <a:schemeClr val="tx1"/>
                </a:solidFill>
                <a:latin typeface="Times New Roman" charset="0"/>
              </a:rPr>
              <a:t>sức</a:t>
            </a:r>
            <a:r>
              <a:rPr lang="en-US" sz="2400" dirty="0">
                <a:solidFill>
                  <a:schemeClr val="tx1"/>
                </a:solidFill>
                <a:latin typeface="Times New Roman" charset="0"/>
              </a:rPr>
              <a:t> </a:t>
            </a:r>
            <a:r>
              <a:rPr lang="en-US" sz="2400" dirty="0" err="1">
                <a:solidFill>
                  <a:schemeClr val="tx1"/>
                </a:solidFill>
                <a:latin typeface="Times New Roman" charset="0"/>
              </a:rPr>
              <a:t>sống</a:t>
            </a:r>
            <a:r>
              <a:rPr lang="en-US" sz="2400" dirty="0">
                <a:solidFill>
                  <a:schemeClr val="tx1"/>
                </a:solidFill>
                <a:latin typeface="Times New Roman" charset="0"/>
              </a:rPr>
              <a:t>.</a:t>
            </a:r>
          </a:p>
          <a:p>
            <a:pPr marL="609600" indent="-609600">
              <a:lnSpc>
                <a:spcPct val="170000"/>
              </a:lnSpc>
              <a:buFont typeface="Wingdings" charset="0"/>
              <a:buNone/>
            </a:pPr>
            <a:r>
              <a:rPr lang="en-US" sz="2400" dirty="0">
                <a:solidFill>
                  <a:schemeClr val="tx1"/>
                </a:solidFill>
                <a:latin typeface="Times New Roman" charset="0"/>
              </a:rPr>
              <a:t>5. </a:t>
            </a:r>
            <a:r>
              <a:rPr lang="en-US" sz="2400" dirty="0" err="1">
                <a:solidFill>
                  <a:schemeClr val="tx1"/>
                </a:solidFill>
                <a:latin typeface="Times New Roman" charset="0"/>
              </a:rPr>
              <a:t>Tư</a:t>
            </a:r>
            <a:r>
              <a:rPr lang="en-US" sz="2400" dirty="0">
                <a:solidFill>
                  <a:schemeClr val="tx1"/>
                </a:solidFill>
                <a:latin typeface="Times New Roman" charset="0"/>
              </a:rPr>
              <a:t> </a:t>
            </a:r>
            <a:r>
              <a:rPr lang="en-US" sz="2400" dirty="0" err="1">
                <a:solidFill>
                  <a:schemeClr val="tx1"/>
                </a:solidFill>
                <a:latin typeface="Times New Roman" charset="0"/>
              </a:rPr>
              <a:t>duy</a:t>
            </a:r>
            <a:r>
              <a:rPr lang="en-US" sz="2400" dirty="0">
                <a:solidFill>
                  <a:schemeClr val="tx1"/>
                </a:solidFill>
                <a:latin typeface="Times New Roman" charset="0"/>
              </a:rPr>
              <a:t> </a:t>
            </a:r>
            <a:r>
              <a:rPr lang="en-US" sz="2400" dirty="0" err="1">
                <a:solidFill>
                  <a:schemeClr val="tx1"/>
                </a:solidFill>
                <a:latin typeface="Times New Roman" charset="0"/>
              </a:rPr>
              <a:t>hệ</a:t>
            </a:r>
            <a:r>
              <a:rPr lang="en-US" sz="2400" dirty="0">
                <a:solidFill>
                  <a:schemeClr val="tx1"/>
                </a:solidFill>
                <a:latin typeface="Times New Roman" charset="0"/>
              </a:rPr>
              <a:t> </a:t>
            </a:r>
            <a:r>
              <a:rPr lang="en-US" sz="2400" dirty="0" err="1">
                <a:solidFill>
                  <a:schemeClr val="tx1"/>
                </a:solidFill>
                <a:latin typeface="Times New Roman" charset="0"/>
              </a:rPr>
              <a:t>thống</a:t>
            </a:r>
            <a:endParaRPr lang="en-US" sz="2400" dirty="0">
              <a:solidFill>
                <a:schemeClr val="tx1"/>
              </a:solidFill>
              <a:latin typeface="Times New Roman" charset="0"/>
            </a:endParaRPr>
          </a:p>
          <a:p>
            <a:pPr marL="609600" indent="-609600">
              <a:lnSpc>
                <a:spcPct val="170000"/>
              </a:lnSpc>
              <a:buFont typeface="Wingdings" charset="0"/>
              <a:buNone/>
            </a:pPr>
            <a:r>
              <a:rPr lang="en-US" sz="2400" dirty="0">
                <a:solidFill>
                  <a:schemeClr val="tx1"/>
                </a:solidFill>
                <a:latin typeface="Times New Roman" charset="0"/>
              </a:rPr>
              <a:t>6. </a:t>
            </a:r>
            <a:r>
              <a:rPr lang="en-US" sz="2400" dirty="0" err="1">
                <a:solidFill>
                  <a:schemeClr val="tx1"/>
                </a:solidFill>
                <a:latin typeface="Times New Roman" charset="0"/>
              </a:rPr>
              <a:t>Kết</a:t>
            </a:r>
            <a:r>
              <a:rPr lang="en-US" sz="2400" dirty="0">
                <a:solidFill>
                  <a:schemeClr val="tx1"/>
                </a:solidFill>
                <a:latin typeface="Times New Roman" charset="0"/>
              </a:rPr>
              <a:t> </a:t>
            </a:r>
            <a:r>
              <a:rPr lang="en-US" sz="2400" dirty="0" err="1">
                <a:solidFill>
                  <a:schemeClr val="tx1"/>
                </a:solidFill>
                <a:latin typeface="Times New Roman" charset="0"/>
              </a:rPr>
              <a:t>hợp</a:t>
            </a:r>
            <a:r>
              <a:rPr lang="en-US" sz="2400" dirty="0">
                <a:solidFill>
                  <a:schemeClr val="tx1"/>
                </a:solidFill>
                <a:latin typeface="Times New Roman" charset="0"/>
              </a:rPr>
              <a:t> </a:t>
            </a:r>
            <a:r>
              <a:rPr lang="en-US" sz="2400" dirty="0" err="1">
                <a:solidFill>
                  <a:schemeClr val="tx1"/>
                </a:solidFill>
                <a:latin typeface="Times New Roman" charset="0"/>
              </a:rPr>
              <a:t>Đông</a:t>
            </a:r>
            <a:r>
              <a:rPr lang="en-US" sz="2400" dirty="0">
                <a:solidFill>
                  <a:schemeClr val="tx1"/>
                </a:solidFill>
                <a:latin typeface="Times New Roman" charset="0"/>
              </a:rPr>
              <a:t> </a:t>
            </a:r>
            <a:r>
              <a:rPr lang="en-US" sz="2400" dirty="0" err="1">
                <a:solidFill>
                  <a:schemeClr val="tx1"/>
                </a:solidFill>
                <a:latin typeface="Times New Roman" charset="0"/>
              </a:rPr>
              <a:t>Tây</a:t>
            </a:r>
            <a:endParaRPr lang="en-US" sz="2400" dirty="0">
              <a:solidFill>
                <a:schemeClr val="tx1"/>
              </a:solidFill>
              <a:latin typeface="Times New Roman" charset="0"/>
            </a:endParaRPr>
          </a:p>
          <a:p>
            <a:pPr marL="609600" indent="-609600">
              <a:lnSpc>
                <a:spcPct val="170000"/>
              </a:lnSpc>
              <a:buFont typeface="Wingdings" charset="0"/>
              <a:buNone/>
            </a:pPr>
            <a:r>
              <a:rPr lang="en-US" sz="2400" dirty="0">
                <a:solidFill>
                  <a:schemeClr val="tx1"/>
                </a:solidFill>
                <a:latin typeface="Times New Roman" charset="0"/>
              </a:rPr>
              <a:t>7. </a:t>
            </a:r>
            <a:r>
              <a:rPr lang="en-US" sz="2400" dirty="0" err="1">
                <a:solidFill>
                  <a:schemeClr val="tx1"/>
                </a:solidFill>
                <a:latin typeface="Times New Roman" charset="0"/>
              </a:rPr>
              <a:t>Truyền</a:t>
            </a:r>
            <a:r>
              <a:rPr lang="en-US" sz="2400" dirty="0">
                <a:solidFill>
                  <a:schemeClr val="tx1"/>
                </a:solidFill>
                <a:latin typeface="Times New Roman" charset="0"/>
              </a:rPr>
              <a:t> </a:t>
            </a:r>
            <a:r>
              <a:rPr lang="en-US" sz="2400" dirty="0" err="1">
                <a:solidFill>
                  <a:schemeClr val="tx1"/>
                </a:solidFill>
                <a:latin typeface="Times New Roman" charset="0"/>
              </a:rPr>
              <a:t>thống</a:t>
            </a:r>
            <a:r>
              <a:rPr lang="en-US" sz="2400" dirty="0">
                <a:solidFill>
                  <a:schemeClr val="tx1"/>
                </a:solidFill>
                <a:latin typeface="Times New Roman" charset="0"/>
              </a:rPr>
              <a:t> </a:t>
            </a:r>
            <a:r>
              <a:rPr lang="en-US" sz="2400" dirty="0" err="1">
                <a:solidFill>
                  <a:schemeClr val="tx1"/>
                </a:solidFill>
                <a:latin typeface="Times New Roman" charset="0"/>
              </a:rPr>
              <a:t>và</a:t>
            </a:r>
            <a:r>
              <a:rPr lang="en-US" sz="2400" dirty="0">
                <a:solidFill>
                  <a:schemeClr val="tx1"/>
                </a:solidFill>
                <a:latin typeface="Times New Roman" charset="0"/>
              </a:rPr>
              <a:t> </a:t>
            </a:r>
            <a:r>
              <a:rPr lang="en-US" sz="2400" dirty="0" err="1">
                <a:solidFill>
                  <a:schemeClr val="tx1"/>
                </a:solidFill>
                <a:latin typeface="Times New Roman" charset="0"/>
              </a:rPr>
              <a:t>cách</a:t>
            </a:r>
            <a:r>
              <a:rPr lang="en-US" sz="2400" dirty="0">
                <a:solidFill>
                  <a:schemeClr val="tx1"/>
                </a:solidFill>
                <a:latin typeface="Times New Roman" charset="0"/>
              </a:rPr>
              <a:t> </a:t>
            </a:r>
            <a:r>
              <a:rPr lang="en-US" sz="2400" dirty="0" err="1">
                <a:solidFill>
                  <a:schemeClr val="tx1"/>
                </a:solidFill>
                <a:latin typeface="Times New Roman" charset="0"/>
              </a:rPr>
              <a:t>làm</a:t>
            </a:r>
            <a:r>
              <a:rPr lang="en-US" sz="2400" dirty="0">
                <a:solidFill>
                  <a:schemeClr val="tx1"/>
                </a:solidFill>
                <a:latin typeface="Times New Roman" charset="0"/>
              </a:rPr>
              <a:t> </a:t>
            </a:r>
            <a:r>
              <a:rPr lang="en-US" sz="2400" dirty="0" err="1">
                <a:solidFill>
                  <a:schemeClr val="tx1"/>
                </a:solidFill>
                <a:latin typeface="Times New Roman" charset="0"/>
              </a:rPr>
              <a:t>người</a:t>
            </a:r>
            <a:r>
              <a:rPr lang="en-US" sz="2400" dirty="0">
                <a:solidFill>
                  <a:schemeClr val="tx1"/>
                </a:solidFill>
                <a:latin typeface="Times New Roman" charset="0"/>
              </a:rPr>
              <a:t> </a:t>
            </a:r>
            <a:r>
              <a:rPr lang="en-US" sz="2400" dirty="0" err="1">
                <a:solidFill>
                  <a:schemeClr val="tx1"/>
                </a:solidFill>
                <a:latin typeface="Times New Roman" charset="0"/>
              </a:rPr>
              <a:t>lính</a:t>
            </a:r>
            <a:r>
              <a:rPr lang="en-US" sz="2400" dirty="0">
                <a:solidFill>
                  <a:schemeClr val="tx1"/>
                </a:solidFill>
                <a:latin typeface="Times New Roman" charset="0"/>
              </a:rPr>
              <a:t>.</a:t>
            </a:r>
          </a:p>
          <a:p>
            <a:pPr marL="609600" indent="-609600">
              <a:lnSpc>
                <a:spcPct val="170000"/>
              </a:lnSpc>
              <a:buFont typeface="Wingdings" charset="0"/>
              <a:buNone/>
            </a:pPr>
            <a:r>
              <a:rPr lang="en-US" sz="2400" dirty="0">
                <a:solidFill>
                  <a:schemeClr val="tx1"/>
                </a:solidFill>
                <a:latin typeface="Times New Roman" charset="0"/>
              </a:rPr>
              <a:t>8. Viettel là </a:t>
            </a:r>
            <a:r>
              <a:rPr lang="en-US" sz="2400" dirty="0" err="1">
                <a:solidFill>
                  <a:schemeClr val="tx1"/>
                </a:solidFill>
                <a:latin typeface="Times New Roman" charset="0"/>
              </a:rPr>
              <a:t>ngôi</a:t>
            </a:r>
            <a:r>
              <a:rPr lang="en-US" sz="2400" dirty="0">
                <a:solidFill>
                  <a:schemeClr val="tx1"/>
                </a:solidFill>
                <a:latin typeface="Times New Roman" charset="0"/>
              </a:rPr>
              <a:t> </a:t>
            </a:r>
            <a:r>
              <a:rPr lang="en-US" sz="2400" dirty="0" err="1">
                <a:solidFill>
                  <a:schemeClr val="tx1"/>
                </a:solidFill>
                <a:latin typeface="Times New Roman" charset="0"/>
              </a:rPr>
              <a:t>nhà</a:t>
            </a:r>
            <a:r>
              <a:rPr lang="en-US" sz="2400" dirty="0">
                <a:solidFill>
                  <a:schemeClr val="tx1"/>
                </a:solidFill>
                <a:latin typeface="Times New Roman" charset="0"/>
              </a:rPr>
              <a:t> </a:t>
            </a:r>
            <a:r>
              <a:rPr lang="en-US" sz="2400" dirty="0" err="1">
                <a:solidFill>
                  <a:schemeClr val="tx1"/>
                </a:solidFill>
                <a:latin typeface="Times New Roman" charset="0"/>
              </a:rPr>
              <a:t>chung</a:t>
            </a:r>
            <a:r>
              <a:rPr lang="en-US" sz="2400" dirty="0">
                <a:solidFill>
                  <a:schemeClr val="tx1"/>
                </a:solidFill>
                <a:latin typeface="Times New Roman" charset="0"/>
              </a:rPr>
              <a:t>.</a:t>
            </a:r>
          </a:p>
          <a:p>
            <a:pPr marL="609600" indent="-609600">
              <a:lnSpc>
                <a:spcPct val="170000"/>
              </a:lnSpc>
              <a:buFont typeface="Wingdings" charset="0"/>
              <a:buAutoNum type="arabicPeriod"/>
            </a:pPr>
            <a:endParaRPr lang="en-US" sz="2400" dirty="0">
              <a:latin typeface="Times New Roman" charset="0"/>
            </a:endParaRPr>
          </a:p>
        </p:txBody>
      </p:sp>
      <p:sp>
        <p:nvSpPr>
          <p:cNvPr id="5" name="Slide Number Placeholder 4"/>
          <p:cNvSpPr>
            <a:spLocks noGrp="1"/>
          </p:cNvSpPr>
          <p:nvPr>
            <p:ph type="sldNum" sz="quarter" idx="4294967295"/>
          </p:nvPr>
        </p:nvSpPr>
        <p:spPr>
          <a:xfrm>
            <a:off x="4470400" y="6480176"/>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11E9CA27-E2DF-434C-9890-B99461317CD2}" type="slidenum">
              <a:rPr lang="en-US" smtClean="0"/>
              <a:pPr eaLnBrk="1" hangingPunct="1">
                <a:defRPr/>
              </a:pPr>
              <a:t>57</a:t>
            </a:fld>
            <a:endParaRPr lang="en-US"/>
          </a:p>
        </p:txBody>
      </p:sp>
      <p:sp>
        <p:nvSpPr>
          <p:cNvPr id="6" name="Footer Placeholder 5"/>
          <p:cNvSpPr>
            <a:spLocks noGrp="1"/>
          </p:cNvSpPr>
          <p:nvPr>
            <p:ph type="ftr" sz="quarter" idx="4294967295"/>
          </p:nvPr>
        </p:nvSpPr>
        <p:spPr>
          <a:xfrm>
            <a:off x="7924800" y="6480176"/>
            <a:ext cx="3860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r>
              <a:rPr lang="en-US"/>
              <a:t>VHKD</a:t>
            </a:r>
          </a:p>
        </p:txBody>
      </p:sp>
    </p:spTree>
    <p:extLst>
      <p:ext uri="{BB962C8B-B14F-4D97-AF65-F5344CB8AC3E}">
        <p14:creationId xmlns:p14="http://schemas.microsoft.com/office/powerpoint/2010/main" val="1237984935"/>
      </p:ext>
    </p:extLst>
  </p:cSld>
  <p:clrMapOvr>
    <a:masterClrMapping/>
  </p:clrMapOvr>
  <p:transition xmlns:p14="http://schemas.microsoft.com/office/powerpoint/2010/mai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a:xfrm>
            <a:off x="335360" y="44624"/>
            <a:ext cx="11521280" cy="1080120"/>
          </a:xfrm>
        </p:spPr>
        <p:txBody>
          <a:bodyPr anchor="ctr">
            <a:normAutofit/>
          </a:bodyPr>
          <a:lstStyle/>
          <a:p>
            <a:r>
              <a:rPr lang="en-US"/>
              <a:t>Giá trị thứ 1</a:t>
            </a:r>
          </a:p>
        </p:txBody>
      </p:sp>
      <p:sp>
        <p:nvSpPr>
          <p:cNvPr id="44034" name="Rectangle 3"/>
          <p:cNvSpPr>
            <a:spLocks noGrp="1" noChangeArrowheads="1"/>
          </p:cNvSpPr>
          <p:nvPr>
            <p:ph sz="half" idx="1"/>
          </p:nvPr>
        </p:nvSpPr>
        <p:spPr>
          <a:xfrm>
            <a:off x="609600" y="1600201"/>
            <a:ext cx="5384800" cy="4525963"/>
          </a:xfrm>
        </p:spPr>
        <p:txBody>
          <a:bodyPr>
            <a:normAutofit/>
          </a:bodyPr>
          <a:lstStyle/>
          <a:p>
            <a:pPr>
              <a:buFont typeface="Wingdings" charset="0"/>
              <a:buNone/>
            </a:pPr>
            <a:endParaRPr lang="en-US" dirty="0"/>
          </a:p>
          <a:p>
            <a:pPr>
              <a:buFont typeface="Wingdings" charset="0"/>
              <a:buNone/>
            </a:pPr>
            <a:endParaRPr lang="en-US" dirty="0"/>
          </a:p>
          <a:p>
            <a:pPr>
              <a:buFont typeface="Wingdings" charset="0"/>
              <a:buNone/>
            </a:pPr>
            <a:r>
              <a:rPr lang="en-US" dirty="0" err="1"/>
              <a:t>Thực</a:t>
            </a:r>
            <a:r>
              <a:rPr lang="en-US" dirty="0"/>
              <a:t> </a:t>
            </a:r>
            <a:r>
              <a:rPr lang="en-US" dirty="0" err="1"/>
              <a:t>tiễn</a:t>
            </a:r>
            <a:r>
              <a:rPr lang="en-US" dirty="0"/>
              <a:t> </a:t>
            </a:r>
          </a:p>
          <a:p>
            <a:pPr>
              <a:buFont typeface="Wingdings" charset="0"/>
              <a:buNone/>
            </a:pPr>
            <a:r>
              <a:rPr lang="en-US" dirty="0"/>
              <a:t>	là </a:t>
            </a:r>
            <a:r>
              <a:rPr lang="en-US" dirty="0" err="1"/>
              <a:t>tiêu</a:t>
            </a:r>
            <a:r>
              <a:rPr lang="en-US" dirty="0"/>
              <a:t> </a:t>
            </a:r>
            <a:r>
              <a:rPr lang="en-US" dirty="0" err="1"/>
              <a:t>chuẩn</a:t>
            </a:r>
            <a:r>
              <a:rPr lang="en-US" dirty="0"/>
              <a:t> </a:t>
            </a:r>
            <a:r>
              <a:rPr lang="en-US" dirty="0" err="1"/>
              <a:t>kiểm</a:t>
            </a:r>
            <a:r>
              <a:rPr lang="en-US" dirty="0"/>
              <a:t> </a:t>
            </a:r>
            <a:r>
              <a:rPr lang="en-US" dirty="0" err="1"/>
              <a:t>nghiệm</a:t>
            </a:r>
            <a:r>
              <a:rPr lang="en-US" dirty="0"/>
              <a:t> 		 </a:t>
            </a:r>
            <a:r>
              <a:rPr lang="en-US" dirty="0" err="1"/>
              <a:t>chân</a:t>
            </a:r>
            <a:r>
              <a:rPr lang="en-US" dirty="0"/>
              <a:t> </a:t>
            </a:r>
            <a:r>
              <a:rPr lang="en-US" dirty="0" err="1"/>
              <a:t>lý</a:t>
            </a:r>
            <a:endParaRPr lang="en-US" dirty="0"/>
          </a:p>
        </p:txBody>
      </p:sp>
      <p:pic>
        <p:nvPicPr>
          <p:cNvPr id="2" name="Picture 1">
            <a:extLst>
              <a:ext uri="{FF2B5EF4-FFF2-40B4-BE49-F238E27FC236}">
                <a16:creationId xmlns="" xmlns:a16="http://schemas.microsoft.com/office/drawing/2014/main" id="{60BBC741-6C72-4542-9767-204ED2742ECC}"/>
              </a:ext>
            </a:extLst>
          </p:cNvPr>
          <p:cNvPicPr>
            <a:picLocks noChangeAspect="1"/>
          </p:cNvPicPr>
          <p:nvPr/>
        </p:nvPicPr>
        <p:blipFill rotWithShape="1">
          <a:blip r:embed="rId3"/>
          <a:srcRect l="6370" r="22244" b="-1"/>
          <a:stretch/>
        </p:blipFill>
        <p:spPr>
          <a:xfrm>
            <a:off x="6197600" y="1600201"/>
            <a:ext cx="5384800" cy="4525963"/>
          </a:xfrm>
          <a:prstGeom prst="rect">
            <a:avLst/>
          </a:prstGeom>
          <a:noFill/>
        </p:spPr>
      </p:pic>
      <p:sp>
        <p:nvSpPr>
          <p:cNvPr id="7" name="Footer Placeholder 6"/>
          <p:cNvSpPr>
            <a:spLocks noGrp="1"/>
          </p:cNvSpPr>
          <p:nvPr>
            <p:ph type="ftr" sz="quarter" idx="11"/>
          </p:nvPr>
        </p:nvSpPr>
        <p:spPr>
          <a:xfrm>
            <a:off x="9696400" y="6597384"/>
            <a:ext cx="1368152"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r>
              <a:rPr lang="en-US" dirty="0">
                <a:solidFill>
                  <a:schemeClr val="bg1"/>
                </a:solidFill>
              </a:rPr>
              <a:t>VHKD</a:t>
            </a:r>
          </a:p>
        </p:txBody>
      </p:sp>
      <p:sp>
        <p:nvSpPr>
          <p:cNvPr id="6" name="Slide Number Placeholder 5"/>
          <p:cNvSpPr>
            <a:spLocks noGrp="1"/>
          </p:cNvSpPr>
          <p:nvPr>
            <p:ph type="sldNum" sz="quarter" idx="12"/>
          </p:nvPr>
        </p:nvSpPr>
        <p:spPr>
          <a:xfrm>
            <a:off x="11064552" y="6597384"/>
            <a:ext cx="792088"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fld id="{2626530C-BD5D-6844-9B36-B8DCD3258509}" type="slidenum">
              <a:rPr lang="en-US" smtClean="0">
                <a:solidFill>
                  <a:schemeClr val="bg1"/>
                </a:solidFill>
              </a:rPr>
              <a:pPr eaLnBrk="1" hangingPunct="1">
                <a:spcAft>
                  <a:spcPts val="600"/>
                </a:spcAft>
                <a:defRPr/>
              </a:pPr>
              <a:t>58</a:t>
            </a:fld>
            <a:endParaRPr lang="en-US">
              <a:solidFill>
                <a:schemeClr val="bg1"/>
              </a:solidFill>
            </a:endParaRPr>
          </a:p>
        </p:txBody>
      </p:sp>
    </p:spTree>
    <p:extLst>
      <p:ext uri="{BB962C8B-B14F-4D97-AF65-F5344CB8AC3E}">
        <p14:creationId xmlns:p14="http://schemas.microsoft.com/office/powerpoint/2010/main" val="205494484"/>
      </p:ext>
    </p:extLst>
  </p:cSld>
  <p:clrMapOvr>
    <a:masterClrMapping/>
  </p:clrMapOvr>
  <p:transition xmlns:p14="http://schemas.microsoft.com/office/powerpoint/2010/mai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algn="l"/>
            <a:r>
              <a:rPr lang="en-US" sz="4000">
                <a:latin typeface="Times New Roman" charset="0"/>
              </a:rPr>
              <a:t>Giá trị thứ 1</a:t>
            </a:r>
          </a:p>
        </p:txBody>
      </p:sp>
      <p:sp>
        <p:nvSpPr>
          <p:cNvPr id="46082" name="Rectangle 3"/>
          <p:cNvSpPr>
            <a:spLocks noGrp="1" noChangeArrowheads="1"/>
          </p:cNvSpPr>
          <p:nvPr>
            <p:ph type="body" idx="1"/>
          </p:nvPr>
        </p:nvSpPr>
        <p:spPr>
          <a:xfrm>
            <a:off x="406400" y="2590800"/>
            <a:ext cx="11176000" cy="2362200"/>
          </a:xfrm>
        </p:spPr>
        <p:txBody>
          <a:bodyPr/>
          <a:lstStyle/>
          <a:p>
            <a:pPr>
              <a:buFont typeface="Wingdings" charset="0"/>
              <a:buNone/>
            </a:pPr>
            <a:r>
              <a:rPr lang="en-US" dirty="0">
                <a:latin typeface="Times New Roman" charset="0"/>
                <a:sym typeface="Wingdings" charset="0"/>
              </a:rPr>
              <a:t> </a:t>
            </a:r>
            <a:r>
              <a:rPr lang="en-US" sz="3200" dirty="0" err="1">
                <a:solidFill>
                  <a:schemeClr val="tx1"/>
                </a:solidFill>
                <a:latin typeface="Times New Roman" charset="0"/>
                <a:sym typeface="Wingdings" charset="0"/>
              </a:rPr>
              <a:t>Khác</a:t>
            </a:r>
            <a:r>
              <a:rPr lang="en-US" sz="3200" dirty="0">
                <a:solidFill>
                  <a:schemeClr val="tx1"/>
                </a:solidFill>
                <a:latin typeface="Times New Roman" charset="0"/>
                <a:sym typeface="Wingdings" charset="0"/>
              </a:rPr>
              <a:t> </a:t>
            </a:r>
            <a:r>
              <a:rPr lang="en-US" sz="3200" dirty="0" err="1">
                <a:solidFill>
                  <a:schemeClr val="tx1"/>
                </a:solidFill>
                <a:latin typeface="Times New Roman" charset="0"/>
                <a:sym typeface="Wingdings" charset="0"/>
              </a:rPr>
              <a:t>biệt</a:t>
            </a:r>
            <a:r>
              <a:rPr lang="en-US" sz="3200" dirty="0">
                <a:solidFill>
                  <a:schemeClr val="tx1"/>
                </a:solidFill>
                <a:latin typeface="Times New Roman" charset="0"/>
                <a:sym typeface="Wingdings" charset="0"/>
              </a:rPr>
              <a:t> </a:t>
            </a:r>
            <a:r>
              <a:rPr lang="en-US" sz="3200" dirty="0" err="1">
                <a:solidFill>
                  <a:schemeClr val="tx1"/>
                </a:solidFill>
                <a:latin typeface="Times New Roman" charset="0"/>
                <a:sym typeface="Wingdings" charset="0"/>
              </a:rPr>
              <a:t>giữa</a:t>
            </a:r>
            <a:r>
              <a:rPr lang="en-US" sz="3200" dirty="0">
                <a:solidFill>
                  <a:schemeClr val="tx1"/>
                </a:solidFill>
                <a:latin typeface="Times New Roman" charset="0"/>
                <a:sym typeface="Wingdings" charset="0"/>
              </a:rPr>
              <a:t> </a:t>
            </a:r>
            <a:r>
              <a:rPr lang="en-US" sz="3200" dirty="0" err="1">
                <a:solidFill>
                  <a:schemeClr val="tx1"/>
                </a:solidFill>
                <a:latin typeface="Times New Roman" charset="0"/>
                <a:sym typeface="Wingdings" charset="0"/>
              </a:rPr>
              <a:t>lý</a:t>
            </a:r>
            <a:r>
              <a:rPr lang="en-US" sz="3200" dirty="0">
                <a:solidFill>
                  <a:schemeClr val="tx1"/>
                </a:solidFill>
                <a:latin typeface="Times New Roman" charset="0"/>
                <a:sym typeface="Wingdings" charset="0"/>
              </a:rPr>
              <a:t> </a:t>
            </a:r>
            <a:r>
              <a:rPr lang="en-US" sz="3200" dirty="0" err="1">
                <a:solidFill>
                  <a:schemeClr val="tx1"/>
                </a:solidFill>
                <a:latin typeface="Times New Roman" charset="0"/>
                <a:sym typeface="Wingdings" charset="0"/>
              </a:rPr>
              <a:t>thuyết</a:t>
            </a:r>
            <a:r>
              <a:rPr lang="en-US" sz="3200" dirty="0">
                <a:solidFill>
                  <a:schemeClr val="tx1"/>
                </a:solidFill>
                <a:latin typeface="Times New Roman" charset="0"/>
                <a:sym typeface="Wingdings" charset="0"/>
              </a:rPr>
              <a:t> </a:t>
            </a:r>
            <a:r>
              <a:rPr lang="en-US" sz="3200" dirty="0" err="1">
                <a:solidFill>
                  <a:schemeClr val="tx1"/>
                </a:solidFill>
                <a:latin typeface="Times New Roman" charset="0"/>
                <a:sym typeface="Wingdings" charset="0"/>
              </a:rPr>
              <a:t>và</a:t>
            </a:r>
            <a:r>
              <a:rPr lang="en-US" sz="3200" dirty="0">
                <a:solidFill>
                  <a:schemeClr val="tx1"/>
                </a:solidFill>
                <a:latin typeface="Times New Roman" charset="0"/>
                <a:sym typeface="Wingdings" charset="0"/>
              </a:rPr>
              <a:t> </a:t>
            </a:r>
            <a:r>
              <a:rPr lang="en-US" sz="3200" dirty="0" err="1">
                <a:solidFill>
                  <a:schemeClr val="tx1"/>
                </a:solidFill>
                <a:latin typeface="Times New Roman" charset="0"/>
                <a:sym typeface="Wingdings" charset="0"/>
              </a:rPr>
              <a:t>thực</a:t>
            </a:r>
            <a:r>
              <a:rPr lang="en-US" sz="3200" dirty="0">
                <a:solidFill>
                  <a:schemeClr val="tx1"/>
                </a:solidFill>
                <a:latin typeface="Times New Roman" charset="0"/>
                <a:sym typeface="Wingdings" charset="0"/>
              </a:rPr>
              <a:t> </a:t>
            </a:r>
            <a:r>
              <a:rPr lang="en-US" sz="3200" dirty="0" err="1">
                <a:solidFill>
                  <a:schemeClr val="tx1"/>
                </a:solidFill>
                <a:latin typeface="Times New Roman" charset="0"/>
                <a:sym typeface="Wingdings" charset="0"/>
              </a:rPr>
              <a:t>tiễn</a:t>
            </a:r>
            <a:r>
              <a:rPr lang="en-US" sz="3200" dirty="0">
                <a:solidFill>
                  <a:schemeClr val="tx1"/>
                </a:solidFill>
                <a:latin typeface="Times New Roman" charset="0"/>
                <a:sym typeface="Wingdings" charset="0"/>
              </a:rPr>
              <a:t>? </a:t>
            </a:r>
          </a:p>
          <a:p>
            <a:pPr>
              <a:buFont typeface="Wingdings" charset="0"/>
              <a:buNone/>
            </a:pPr>
            <a:endParaRPr lang="en-US" sz="3200" dirty="0">
              <a:solidFill>
                <a:schemeClr val="tx1"/>
              </a:solidFill>
              <a:latin typeface="Times New Roman" charset="0"/>
              <a:sym typeface="Wingdings" charset="0"/>
            </a:endParaRPr>
          </a:p>
          <a:p>
            <a:pPr>
              <a:buFont typeface="Wingdings" charset="0"/>
              <a:buNone/>
            </a:pPr>
            <a:r>
              <a:rPr lang="en-US" sz="3200" dirty="0">
                <a:solidFill>
                  <a:schemeClr val="tx1"/>
                </a:solidFill>
                <a:latin typeface="Times New Roman" charset="0"/>
                <a:sym typeface="Wingdings" charset="0"/>
              </a:rPr>
              <a:t> </a:t>
            </a:r>
            <a:r>
              <a:rPr lang="en-US" sz="3200" dirty="0" err="1">
                <a:solidFill>
                  <a:schemeClr val="tx1"/>
                </a:solidFill>
                <a:latin typeface="Times New Roman" charset="0"/>
                <a:sym typeface="Wingdings" charset="0"/>
              </a:rPr>
              <a:t>Đánh</a:t>
            </a:r>
            <a:r>
              <a:rPr lang="en-US" sz="3200" dirty="0">
                <a:solidFill>
                  <a:schemeClr val="tx1"/>
                </a:solidFill>
                <a:latin typeface="Times New Roman" charset="0"/>
                <a:sym typeface="Wingdings" charset="0"/>
              </a:rPr>
              <a:t> </a:t>
            </a:r>
            <a:r>
              <a:rPr lang="en-US" sz="3200" dirty="0" err="1">
                <a:solidFill>
                  <a:schemeClr val="tx1"/>
                </a:solidFill>
                <a:latin typeface="Times New Roman" charset="0"/>
                <a:sym typeface="Wingdings" charset="0"/>
              </a:rPr>
              <a:t>giá</a:t>
            </a:r>
            <a:r>
              <a:rPr lang="en-US" sz="3200" dirty="0">
                <a:solidFill>
                  <a:schemeClr val="tx1"/>
                </a:solidFill>
                <a:latin typeface="Times New Roman" charset="0"/>
                <a:sym typeface="Wingdings" charset="0"/>
              </a:rPr>
              <a:t> con </a:t>
            </a:r>
            <a:r>
              <a:rPr lang="en-US" sz="3200" dirty="0" err="1">
                <a:solidFill>
                  <a:schemeClr val="tx1"/>
                </a:solidFill>
                <a:latin typeface="Times New Roman" charset="0"/>
                <a:sym typeface="Wingdings" charset="0"/>
              </a:rPr>
              <a:t>người</a:t>
            </a:r>
            <a:r>
              <a:rPr lang="en-US" sz="3200" dirty="0">
                <a:solidFill>
                  <a:schemeClr val="tx1"/>
                </a:solidFill>
                <a:latin typeface="Times New Roman" charset="0"/>
                <a:sym typeface="Wingdings" charset="0"/>
              </a:rPr>
              <a:t> qua </a:t>
            </a:r>
            <a:r>
              <a:rPr lang="en-US" sz="3200" dirty="0" err="1">
                <a:solidFill>
                  <a:schemeClr val="tx1"/>
                </a:solidFill>
                <a:latin typeface="Times New Roman" charset="0"/>
                <a:sym typeface="Wingdings" charset="0"/>
              </a:rPr>
              <a:t>thực</a:t>
            </a:r>
            <a:r>
              <a:rPr lang="en-US" sz="3200" dirty="0">
                <a:solidFill>
                  <a:schemeClr val="tx1"/>
                </a:solidFill>
                <a:latin typeface="Times New Roman" charset="0"/>
                <a:sym typeface="Wingdings" charset="0"/>
              </a:rPr>
              <a:t> </a:t>
            </a:r>
            <a:r>
              <a:rPr lang="en-US" sz="3200" dirty="0" err="1">
                <a:solidFill>
                  <a:schemeClr val="tx1"/>
                </a:solidFill>
                <a:latin typeface="Times New Roman" charset="0"/>
                <a:sym typeface="Wingdings" charset="0"/>
              </a:rPr>
              <a:t>tiễn</a:t>
            </a:r>
            <a:r>
              <a:rPr lang="en-US" sz="3200" dirty="0">
                <a:solidFill>
                  <a:schemeClr val="tx1"/>
                </a:solidFill>
                <a:latin typeface="Times New Roman" charset="0"/>
                <a:sym typeface="Wingdings" charset="0"/>
              </a:rPr>
              <a:t> là </a:t>
            </a:r>
            <a:r>
              <a:rPr lang="en-US" sz="3200" dirty="0" err="1">
                <a:solidFill>
                  <a:schemeClr val="tx1"/>
                </a:solidFill>
                <a:latin typeface="Times New Roman" charset="0"/>
                <a:sym typeface="Wingdings" charset="0"/>
              </a:rPr>
              <a:t>thế</a:t>
            </a:r>
            <a:r>
              <a:rPr lang="en-US" sz="3200" dirty="0">
                <a:solidFill>
                  <a:schemeClr val="tx1"/>
                </a:solidFill>
                <a:latin typeface="Times New Roman" charset="0"/>
                <a:sym typeface="Wingdings" charset="0"/>
              </a:rPr>
              <a:t> </a:t>
            </a:r>
            <a:r>
              <a:rPr lang="en-US" sz="3200" dirty="0" err="1">
                <a:solidFill>
                  <a:schemeClr val="tx1"/>
                </a:solidFill>
                <a:latin typeface="Times New Roman" charset="0"/>
                <a:sym typeface="Wingdings" charset="0"/>
              </a:rPr>
              <a:t>nào</a:t>
            </a:r>
            <a:r>
              <a:rPr lang="en-US" sz="3200" dirty="0">
                <a:solidFill>
                  <a:schemeClr val="tx1"/>
                </a:solidFill>
                <a:latin typeface="Times New Roman" charset="0"/>
                <a:sym typeface="Wingdings" charset="0"/>
              </a:rPr>
              <a:t>?</a:t>
            </a:r>
          </a:p>
        </p:txBody>
      </p:sp>
      <p:sp>
        <p:nvSpPr>
          <p:cNvPr id="5" name="Slide Number Placeholder 4"/>
          <p:cNvSpPr>
            <a:spLocks noGrp="1"/>
          </p:cNvSpPr>
          <p:nvPr>
            <p:ph type="sldNum" sz="quarter" idx="4294967295"/>
          </p:nvPr>
        </p:nvSpPr>
        <p:spPr>
          <a:xfrm>
            <a:off x="4470400" y="6480176"/>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3CD7C4FD-39C8-1744-AAE3-E6B08B6CA1C7}" type="slidenum">
              <a:rPr lang="en-US" smtClean="0"/>
              <a:pPr eaLnBrk="1" hangingPunct="1">
                <a:defRPr/>
              </a:pPr>
              <a:t>59</a:t>
            </a:fld>
            <a:endParaRPr lang="en-US"/>
          </a:p>
        </p:txBody>
      </p:sp>
      <p:sp>
        <p:nvSpPr>
          <p:cNvPr id="6" name="Footer Placeholder 5"/>
          <p:cNvSpPr>
            <a:spLocks noGrp="1"/>
          </p:cNvSpPr>
          <p:nvPr>
            <p:ph type="ftr" sz="quarter" idx="4294967295"/>
          </p:nvPr>
        </p:nvSpPr>
        <p:spPr>
          <a:xfrm>
            <a:off x="7924800" y="6480176"/>
            <a:ext cx="3860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r>
              <a:rPr lang="en-US"/>
              <a:t>VHKD</a:t>
            </a:r>
          </a:p>
        </p:txBody>
      </p:sp>
    </p:spTree>
    <p:extLst>
      <p:ext uri="{BB962C8B-B14F-4D97-AF65-F5344CB8AC3E}">
        <p14:creationId xmlns:p14="http://schemas.microsoft.com/office/powerpoint/2010/main" val="876405640"/>
      </p:ext>
    </p:extLst>
  </p:cSld>
  <p:clrMapOvr>
    <a:masterClrMapping/>
  </p:clrMapOvr>
  <p:transition xmlns:p14="http://schemas.microsoft.com/office/powerpoint/2010/mai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C77E1D-F0DD-4F4E-9CCB-0EE408599BE5}"/>
              </a:ext>
            </a:extLst>
          </p:cNvPr>
          <p:cNvSpPr>
            <a:spLocks noGrp="1"/>
          </p:cNvSpPr>
          <p:nvPr>
            <p:ph type="title"/>
          </p:nvPr>
        </p:nvSpPr>
        <p:spPr>
          <a:xfrm>
            <a:off x="335360" y="44624"/>
            <a:ext cx="11521280" cy="1080120"/>
          </a:xfrm>
        </p:spPr>
        <p:txBody>
          <a:bodyPr anchor="ctr">
            <a:normAutofit/>
          </a:bodyPr>
          <a:lstStyle/>
          <a:p>
            <a:pPr algn="ctr"/>
            <a:r>
              <a:rPr lang="en-US" dirty="0">
                <a:latin typeface="Verdana" charset="0"/>
              </a:rPr>
              <a:t>KHÁI NIỆM TRIẾT LÝ KINH DOANH</a:t>
            </a:r>
            <a:endParaRPr lang="en-US" dirty="0"/>
          </a:p>
        </p:txBody>
      </p:sp>
      <p:sp>
        <p:nvSpPr>
          <p:cNvPr id="3" name="Content Placeholder 2">
            <a:extLst>
              <a:ext uri="{FF2B5EF4-FFF2-40B4-BE49-F238E27FC236}">
                <a16:creationId xmlns="" xmlns:a16="http://schemas.microsoft.com/office/drawing/2014/main" id="{EA7A4795-E978-4ABF-814E-0B22E82D1C82}"/>
              </a:ext>
            </a:extLst>
          </p:cNvPr>
          <p:cNvSpPr>
            <a:spLocks noGrp="1"/>
          </p:cNvSpPr>
          <p:nvPr>
            <p:ph sz="half" idx="1"/>
          </p:nvPr>
        </p:nvSpPr>
        <p:spPr>
          <a:xfrm>
            <a:off x="609600" y="1600201"/>
            <a:ext cx="5384800" cy="4525963"/>
          </a:xfrm>
        </p:spPr>
        <p:txBody>
          <a:bodyPr>
            <a:normAutofit/>
          </a:bodyPr>
          <a:lstStyle/>
          <a:p>
            <a:pPr>
              <a:lnSpc>
                <a:spcPct val="150000"/>
              </a:lnSpc>
            </a:pPr>
            <a:r>
              <a:rPr lang="en-US" b="1" dirty="0">
                <a:solidFill>
                  <a:srgbClr val="7030A0"/>
                </a:solidFill>
                <a:effectLst/>
              </a:rPr>
              <a:t>Theo </a:t>
            </a:r>
            <a:r>
              <a:rPr lang="en-US" b="1" dirty="0" err="1">
                <a:solidFill>
                  <a:srgbClr val="7030A0"/>
                </a:solidFill>
                <a:effectLst/>
              </a:rPr>
              <a:t>yếu</a:t>
            </a:r>
            <a:r>
              <a:rPr lang="en-US" b="1" dirty="0">
                <a:solidFill>
                  <a:srgbClr val="7030A0"/>
                </a:solidFill>
                <a:effectLst/>
              </a:rPr>
              <a:t> </a:t>
            </a:r>
            <a:r>
              <a:rPr lang="en-US" b="1" dirty="0" err="1">
                <a:solidFill>
                  <a:srgbClr val="7030A0"/>
                </a:solidFill>
                <a:effectLst/>
              </a:rPr>
              <a:t>tố</a:t>
            </a:r>
            <a:r>
              <a:rPr lang="en-US" b="1" dirty="0">
                <a:solidFill>
                  <a:srgbClr val="7030A0"/>
                </a:solidFill>
                <a:effectLst/>
              </a:rPr>
              <a:t> </a:t>
            </a:r>
            <a:r>
              <a:rPr lang="en-US" b="1" dirty="0" err="1">
                <a:solidFill>
                  <a:srgbClr val="7030A0"/>
                </a:solidFill>
                <a:effectLst/>
              </a:rPr>
              <a:t>cấu</a:t>
            </a:r>
            <a:r>
              <a:rPr lang="en-US" b="1" dirty="0">
                <a:solidFill>
                  <a:srgbClr val="7030A0"/>
                </a:solidFill>
                <a:effectLst/>
              </a:rPr>
              <a:t> </a:t>
            </a:r>
            <a:r>
              <a:rPr lang="en-US" b="1" dirty="0" err="1">
                <a:solidFill>
                  <a:srgbClr val="7030A0"/>
                </a:solidFill>
                <a:effectLst/>
              </a:rPr>
              <a:t>thành</a:t>
            </a:r>
            <a:r>
              <a:rPr lang="en-US" dirty="0">
                <a:effectLst/>
              </a:rPr>
              <a:t>: TLKD </a:t>
            </a:r>
            <a:r>
              <a:rPr lang="en-US" dirty="0" err="1">
                <a:effectLst/>
              </a:rPr>
              <a:t>phương</a:t>
            </a:r>
            <a:r>
              <a:rPr lang="en-US" dirty="0">
                <a:effectLst/>
              </a:rPr>
              <a:t> </a:t>
            </a:r>
            <a:r>
              <a:rPr lang="en-US" dirty="0" err="1">
                <a:effectLst/>
              </a:rPr>
              <a:t>châm</a:t>
            </a:r>
            <a:r>
              <a:rPr lang="en-US" dirty="0">
                <a:effectLst/>
              </a:rPr>
              <a:t> </a:t>
            </a:r>
            <a:r>
              <a:rPr lang="en-US" dirty="0" err="1">
                <a:effectLst/>
              </a:rPr>
              <a:t>hành</a:t>
            </a:r>
            <a:r>
              <a:rPr lang="en-US" dirty="0">
                <a:effectLst/>
              </a:rPr>
              <a:t> </a:t>
            </a:r>
            <a:r>
              <a:rPr lang="en-US" dirty="0" err="1">
                <a:effectLst/>
              </a:rPr>
              <a:t>động</a:t>
            </a:r>
            <a:r>
              <a:rPr lang="en-US" dirty="0">
                <a:effectLst/>
              </a:rPr>
              <a:t>, là </a:t>
            </a:r>
            <a:r>
              <a:rPr lang="en-US" dirty="0" err="1">
                <a:effectLst/>
              </a:rPr>
              <a:t>hệ</a:t>
            </a:r>
            <a:r>
              <a:rPr lang="en-US" dirty="0">
                <a:effectLst/>
              </a:rPr>
              <a:t> </a:t>
            </a:r>
            <a:r>
              <a:rPr lang="en-US" dirty="0" err="1">
                <a:effectLst/>
              </a:rPr>
              <a:t>giá</a:t>
            </a:r>
            <a:r>
              <a:rPr lang="en-US" dirty="0">
                <a:effectLst/>
              </a:rPr>
              <a:t> </a:t>
            </a:r>
            <a:r>
              <a:rPr lang="en-US" dirty="0" err="1">
                <a:effectLst/>
              </a:rPr>
              <a:t>trị</a:t>
            </a:r>
            <a:r>
              <a:rPr lang="en-US" dirty="0">
                <a:effectLst/>
              </a:rPr>
              <a:t> </a:t>
            </a:r>
            <a:r>
              <a:rPr lang="en-US" dirty="0" err="1">
                <a:effectLst/>
              </a:rPr>
              <a:t>và</a:t>
            </a:r>
            <a:r>
              <a:rPr lang="en-US" dirty="0">
                <a:effectLst/>
              </a:rPr>
              <a:t> </a:t>
            </a:r>
            <a:r>
              <a:rPr lang="en-US" dirty="0" err="1">
                <a:effectLst/>
              </a:rPr>
              <a:t>mục</a:t>
            </a:r>
            <a:r>
              <a:rPr lang="en-US" dirty="0">
                <a:effectLst/>
              </a:rPr>
              <a:t> </a:t>
            </a:r>
            <a:r>
              <a:rPr lang="en-US" dirty="0" err="1">
                <a:effectLst/>
              </a:rPr>
              <a:t>tiêu</a:t>
            </a:r>
            <a:r>
              <a:rPr lang="en-US" dirty="0">
                <a:effectLst/>
              </a:rPr>
              <a:t> </a:t>
            </a:r>
            <a:r>
              <a:rPr lang="en-US" dirty="0" err="1">
                <a:effectLst/>
              </a:rPr>
              <a:t>của</a:t>
            </a:r>
            <a:r>
              <a:rPr lang="en-US" dirty="0">
                <a:effectLst/>
              </a:rPr>
              <a:t> </a:t>
            </a:r>
            <a:r>
              <a:rPr lang="en-US" dirty="0" err="1">
                <a:effectLst/>
              </a:rPr>
              <a:t>doanh</a:t>
            </a:r>
            <a:r>
              <a:rPr lang="en-US" dirty="0">
                <a:effectLst/>
              </a:rPr>
              <a:t> nghiệp </a:t>
            </a:r>
            <a:r>
              <a:rPr lang="en-US" dirty="0" err="1">
                <a:effectLst/>
              </a:rPr>
              <a:t>chỉ</a:t>
            </a:r>
            <a:r>
              <a:rPr lang="en-US" dirty="0">
                <a:effectLst/>
              </a:rPr>
              <a:t> </a:t>
            </a:r>
            <a:r>
              <a:rPr lang="en-US" dirty="0" err="1">
                <a:effectLst/>
              </a:rPr>
              <a:t>dẫn</a:t>
            </a:r>
            <a:r>
              <a:rPr lang="en-US" dirty="0">
                <a:effectLst/>
              </a:rPr>
              <a:t> </a:t>
            </a:r>
            <a:r>
              <a:rPr lang="en-US" dirty="0" err="1">
                <a:effectLst/>
              </a:rPr>
              <a:t>cho</a:t>
            </a:r>
            <a:r>
              <a:rPr lang="en-US" dirty="0">
                <a:effectLst/>
              </a:rPr>
              <a:t> </a:t>
            </a:r>
            <a:r>
              <a:rPr lang="en-US" dirty="0" err="1">
                <a:effectLst/>
              </a:rPr>
              <a:t>hoạt</a:t>
            </a:r>
            <a:r>
              <a:rPr lang="en-US" dirty="0">
                <a:effectLst/>
              </a:rPr>
              <a:t> </a:t>
            </a:r>
            <a:r>
              <a:rPr lang="en-US" dirty="0" err="1">
                <a:effectLst/>
              </a:rPr>
              <a:t>động</a:t>
            </a:r>
            <a:r>
              <a:rPr lang="en-US" dirty="0">
                <a:effectLst/>
              </a:rPr>
              <a:t> </a:t>
            </a:r>
            <a:r>
              <a:rPr lang="en-US" dirty="0" err="1">
                <a:effectLst/>
              </a:rPr>
              <a:t>kinh</a:t>
            </a:r>
            <a:r>
              <a:rPr lang="en-US" dirty="0">
                <a:effectLst/>
              </a:rPr>
              <a:t> </a:t>
            </a:r>
            <a:r>
              <a:rPr lang="en-US" dirty="0" err="1">
                <a:effectLst/>
              </a:rPr>
              <a:t>doanh</a:t>
            </a:r>
            <a:endParaRPr lang="en-US" dirty="0">
              <a:effectLst/>
            </a:endParaRPr>
          </a:p>
          <a:p>
            <a:pPr>
              <a:lnSpc>
                <a:spcPct val="150000"/>
              </a:lnSpc>
            </a:pPr>
            <a:endParaRPr lang="en-US" dirty="0">
              <a:effectLst/>
            </a:endParaRPr>
          </a:p>
        </p:txBody>
      </p:sp>
      <p:pic>
        <p:nvPicPr>
          <p:cNvPr id="5" name="Picture 4">
            <a:extLst>
              <a:ext uri="{FF2B5EF4-FFF2-40B4-BE49-F238E27FC236}">
                <a16:creationId xmlns="" xmlns:a16="http://schemas.microsoft.com/office/drawing/2014/main" id="{3BF5295E-29E6-495B-BD9C-D76D39C5C563}"/>
              </a:ext>
            </a:extLst>
          </p:cNvPr>
          <p:cNvPicPr>
            <a:picLocks noChangeAspect="1"/>
          </p:cNvPicPr>
          <p:nvPr/>
        </p:nvPicPr>
        <p:blipFill>
          <a:blip r:embed="rId2"/>
          <a:stretch>
            <a:fillRect/>
          </a:stretch>
        </p:blipFill>
        <p:spPr>
          <a:xfrm>
            <a:off x="6197600" y="2242153"/>
            <a:ext cx="5384800" cy="3242059"/>
          </a:xfrm>
          <a:prstGeom prst="rect">
            <a:avLst/>
          </a:prstGeom>
          <a:noFill/>
        </p:spPr>
      </p:pic>
      <p:sp>
        <p:nvSpPr>
          <p:cNvPr id="4" name="Slide Number Placeholder 3">
            <a:extLst>
              <a:ext uri="{FF2B5EF4-FFF2-40B4-BE49-F238E27FC236}">
                <a16:creationId xmlns="" xmlns:a16="http://schemas.microsoft.com/office/drawing/2014/main" id="{5A07A1B5-26C6-41C3-89D3-CC0A65049ECB}"/>
              </a:ext>
            </a:extLst>
          </p:cNvPr>
          <p:cNvSpPr>
            <a:spLocks noGrp="1"/>
          </p:cNvSpPr>
          <p:nvPr>
            <p:ph type="sldNum" sz="quarter" idx="12"/>
          </p:nvPr>
        </p:nvSpPr>
        <p:spPr/>
        <p:txBody>
          <a:bodyPr/>
          <a:lstStyle/>
          <a:p>
            <a:fld id="{A70E8B96-6C17-404C-B209-86071FBA2009}" type="slidenum">
              <a:rPr lang="en-GB" smtClean="0"/>
              <a:pPr/>
              <a:t>6</a:t>
            </a:fld>
            <a:endParaRPr lang="en-GB"/>
          </a:p>
        </p:txBody>
      </p:sp>
      <p:sp>
        <p:nvSpPr>
          <p:cNvPr id="6" name="Footer Placeholder 5">
            <a:extLst>
              <a:ext uri="{FF2B5EF4-FFF2-40B4-BE49-F238E27FC236}">
                <a16:creationId xmlns="" xmlns:a16="http://schemas.microsoft.com/office/drawing/2014/main" id="{9B70A0CD-CEB9-4629-8E86-1C6909DBAA68}"/>
              </a:ext>
            </a:extLst>
          </p:cNvPr>
          <p:cNvSpPr>
            <a:spLocks noGrp="1"/>
          </p:cNvSpPr>
          <p:nvPr>
            <p:ph type="ftr" sz="quarter" idx="11"/>
          </p:nvPr>
        </p:nvSpPr>
        <p:spPr/>
        <p:txBody>
          <a:bodyPr/>
          <a:lstStyle/>
          <a:p>
            <a:r>
              <a:rPr lang="en-GB"/>
              <a:t>SEM- HUST</a:t>
            </a:r>
          </a:p>
        </p:txBody>
      </p:sp>
    </p:spTree>
    <p:extLst>
      <p:ext uri="{BB962C8B-B14F-4D97-AF65-F5344CB8AC3E}">
        <p14:creationId xmlns:p14="http://schemas.microsoft.com/office/powerpoint/2010/main" val="42764825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a:xfrm>
            <a:off x="335360" y="44624"/>
            <a:ext cx="11521280" cy="1080120"/>
          </a:xfrm>
        </p:spPr>
        <p:txBody>
          <a:bodyPr anchor="ctr">
            <a:normAutofit/>
          </a:bodyPr>
          <a:lstStyle/>
          <a:p>
            <a:r>
              <a:rPr lang="en-US"/>
              <a:t>Giá trị thứ 2</a:t>
            </a:r>
          </a:p>
        </p:txBody>
      </p:sp>
      <p:sp>
        <p:nvSpPr>
          <p:cNvPr id="48130" name="Rectangle 3"/>
          <p:cNvSpPr>
            <a:spLocks noGrp="1" noChangeArrowheads="1"/>
          </p:cNvSpPr>
          <p:nvPr>
            <p:ph sz="half" idx="1"/>
          </p:nvPr>
        </p:nvSpPr>
        <p:spPr>
          <a:xfrm>
            <a:off x="1847528" y="1600201"/>
            <a:ext cx="3240360" cy="4525963"/>
          </a:xfrm>
        </p:spPr>
        <p:txBody>
          <a:bodyPr>
            <a:normAutofit/>
          </a:bodyPr>
          <a:lstStyle/>
          <a:p>
            <a:pPr>
              <a:buFont typeface="Wingdings" charset="0"/>
              <a:buNone/>
            </a:pPr>
            <a:endParaRPr lang="en-US" dirty="0"/>
          </a:p>
          <a:p>
            <a:pPr algn="just">
              <a:lnSpc>
                <a:spcPct val="150000"/>
              </a:lnSpc>
              <a:buFont typeface="Wingdings" charset="0"/>
              <a:buNone/>
            </a:pPr>
            <a:r>
              <a:rPr lang="en-US" dirty="0" err="1"/>
              <a:t>Trưởng</a:t>
            </a:r>
            <a:r>
              <a:rPr lang="en-US" dirty="0"/>
              <a:t> </a:t>
            </a:r>
            <a:r>
              <a:rPr lang="en-US" dirty="0" err="1"/>
              <a:t>thành</a:t>
            </a:r>
            <a:endParaRPr lang="en-US" dirty="0"/>
          </a:p>
          <a:p>
            <a:pPr algn="just">
              <a:lnSpc>
                <a:spcPct val="150000"/>
              </a:lnSpc>
              <a:buFont typeface="Wingdings" charset="0"/>
              <a:buNone/>
            </a:pPr>
            <a:r>
              <a:rPr lang="en-US" dirty="0"/>
              <a:t>qua </a:t>
            </a:r>
            <a:r>
              <a:rPr lang="en-US" dirty="0" err="1"/>
              <a:t>những</a:t>
            </a:r>
            <a:endParaRPr lang="en-US" dirty="0"/>
          </a:p>
          <a:p>
            <a:pPr algn="just">
              <a:lnSpc>
                <a:spcPct val="150000"/>
              </a:lnSpc>
              <a:buFont typeface="Wingdings" charset="0"/>
              <a:buNone/>
            </a:pPr>
            <a:r>
              <a:rPr lang="en-US" dirty="0" err="1"/>
              <a:t>thách</a:t>
            </a:r>
            <a:r>
              <a:rPr lang="en-US" dirty="0"/>
              <a:t> </a:t>
            </a:r>
            <a:r>
              <a:rPr lang="en-US" dirty="0" err="1"/>
              <a:t>thức</a:t>
            </a:r>
            <a:r>
              <a:rPr lang="en-US" dirty="0"/>
              <a:t> </a:t>
            </a:r>
          </a:p>
          <a:p>
            <a:pPr algn="just">
              <a:lnSpc>
                <a:spcPct val="150000"/>
              </a:lnSpc>
              <a:buFont typeface="Wingdings" charset="0"/>
              <a:buNone/>
            </a:pPr>
            <a:r>
              <a:rPr lang="en-US" dirty="0" err="1"/>
              <a:t>và</a:t>
            </a:r>
            <a:r>
              <a:rPr lang="en-US" dirty="0"/>
              <a:t> </a:t>
            </a:r>
            <a:r>
              <a:rPr lang="en-US" dirty="0" err="1"/>
              <a:t>thất</a:t>
            </a:r>
            <a:r>
              <a:rPr lang="en-US" dirty="0"/>
              <a:t> </a:t>
            </a:r>
            <a:r>
              <a:rPr lang="en-US" dirty="0" err="1"/>
              <a:t>bại</a:t>
            </a:r>
            <a:endParaRPr lang="en-US" dirty="0"/>
          </a:p>
        </p:txBody>
      </p:sp>
      <p:pic>
        <p:nvPicPr>
          <p:cNvPr id="48131" name="Picture 4" descr="key_success"/>
          <p:cNvPicPr>
            <a:picLocks noChangeAspect="1" noChangeArrowheads="1"/>
          </p:cNvPicPr>
          <p:nvPr/>
        </p:nvPicPr>
        <p:blipFill rotWithShape="1">
          <a:blip r:embed="rId3">
            <a:extLst>
              <a:ext uri="{28A0092B-C50C-407E-A947-70E740481C1C}">
                <a14:useLocalDpi xmlns:a14="http://schemas.microsoft.com/office/drawing/2010/main" val="0"/>
              </a:ext>
            </a:extLst>
          </a:blip>
          <a:srcRect t="15264" r="2" b="2999"/>
          <a:stretch/>
        </p:blipFill>
        <p:spPr bwMode="auto">
          <a:xfrm>
            <a:off x="6197600" y="1600201"/>
            <a:ext cx="538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6"/>
          <p:cNvSpPr>
            <a:spLocks noGrp="1"/>
          </p:cNvSpPr>
          <p:nvPr>
            <p:ph type="ftr" sz="quarter" idx="11"/>
          </p:nvPr>
        </p:nvSpPr>
        <p:spPr>
          <a:xfrm>
            <a:off x="9696400" y="6597384"/>
            <a:ext cx="1368152"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r>
              <a:rPr lang="en-US">
                <a:solidFill>
                  <a:schemeClr val="bg1"/>
                </a:solidFill>
              </a:rPr>
              <a:t>VHKD</a:t>
            </a:r>
          </a:p>
        </p:txBody>
      </p:sp>
      <p:sp>
        <p:nvSpPr>
          <p:cNvPr id="6" name="Slide Number Placeholder 5"/>
          <p:cNvSpPr>
            <a:spLocks noGrp="1"/>
          </p:cNvSpPr>
          <p:nvPr>
            <p:ph type="sldNum" sz="quarter" idx="12"/>
          </p:nvPr>
        </p:nvSpPr>
        <p:spPr>
          <a:xfrm>
            <a:off x="11064552" y="6597384"/>
            <a:ext cx="792088"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fld id="{C0F6E7C7-30D7-A641-B577-1B203AD2DBF0}" type="slidenum">
              <a:rPr lang="en-US" smtClean="0">
                <a:solidFill>
                  <a:schemeClr val="bg1"/>
                </a:solidFill>
              </a:rPr>
              <a:pPr eaLnBrk="1" hangingPunct="1">
                <a:spcAft>
                  <a:spcPts val="600"/>
                </a:spcAft>
                <a:defRPr/>
              </a:pPr>
              <a:t>60</a:t>
            </a:fld>
            <a:endParaRPr lang="en-US">
              <a:solidFill>
                <a:schemeClr val="bg1"/>
              </a:solidFill>
            </a:endParaRPr>
          </a:p>
        </p:txBody>
      </p:sp>
    </p:spTree>
    <p:extLst>
      <p:ext uri="{BB962C8B-B14F-4D97-AF65-F5344CB8AC3E}">
        <p14:creationId xmlns:p14="http://schemas.microsoft.com/office/powerpoint/2010/main" val="2717606472"/>
      </p:ext>
    </p:extLst>
  </p:cSld>
  <p:clrMapOvr>
    <a:masterClrMapping/>
  </p:clrMapOvr>
  <p:transition xmlns:p14="http://schemas.microsoft.com/office/powerpoint/2010/mai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335360" y="44624"/>
            <a:ext cx="11521280" cy="1080120"/>
          </a:xfrm>
        </p:spPr>
        <p:txBody>
          <a:bodyPr anchor="ctr">
            <a:normAutofit/>
          </a:bodyPr>
          <a:lstStyle/>
          <a:p>
            <a:r>
              <a:rPr lang="en-US"/>
              <a:t>Giá trị thứ 3</a:t>
            </a:r>
          </a:p>
        </p:txBody>
      </p:sp>
      <p:pic>
        <p:nvPicPr>
          <p:cNvPr id="2" name="Picture 1">
            <a:extLst>
              <a:ext uri="{FF2B5EF4-FFF2-40B4-BE49-F238E27FC236}">
                <a16:creationId xmlns="" xmlns:a16="http://schemas.microsoft.com/office/drawing/2014/main" id="{1084CBD6-1738-4E3F-9CC9-41785E486713}"/>
              </a:ext>
            </a:extLst>
          </p:cNvPr>
          <p:cNvPicPr>
            <a:picLocks noChangeAspect="1"/>
          </p:cNvPicPr>
          <p:nvPr/>
        </p:nvPicPr>
        <p:blipFill rotWithShape="1">
          <a:blip r:embed="rId3"/>
          <a:srcRect l="11366" r="9217" b="-1"/>
          <a:stretch/>
        </p:blipFill>
        <p:spPr>
          <a:xfrm>
            <a:off x="609600" y="1600201"/>
            <a:ext cx="5384800" cy="4525963"/>
          </a:xfrm>
          <a:prstGeom prst="rect">
            <a:avLst/>
          </a:prstGeom>
          <a:noFill/>
        </p:spPr>
      </p:pic>
      <p:sp>
        <p:nvSpPr>
          <p:cNvPr id="52226" name="Rectangle 3"/>
          <p:cNvSpPr>
            <a:spLocks noGrp="1" noChangeArrowheads="1"/>
          </p:cNvSpPr>
          <p:nvPr>
            <p:ph sz="half" idx="2"/>
          </p:nvPr>
        </p:nvSpPr>
        <p:spPr>
          <a:xfrm>
            <a:off x="6197600" y="1600201"/>
            <a:ext cx="5384800" cy="4525963"/>
          </a:xfrm>
        </p:spPr>
        <p:txBody>
          <a:bodyPr>
            <a:normAutofit/>
          </a:bodyPr>
          <a:lstStyle/>
          <a:p>
            <a:pPr>
              <a:buFont typeface="Wingdings" charset="0"/>
              <a:buNone/>
            </a:pPr>
            <a:endParaRPr lang="en-US" dirty="0"/>
          </a:p>
          <a:p>
            <a:pPr>
              <a:buFont typeface="Wingdings" charset="0"/>
              <a:buNone/>
            </a:pPr>
            <a:endParaRPr lang="en-US" dirty="0"/>
          </a:p>
          <a:p>
            <a:pPr>
              <a:buFont typeface="Wingdings" charset="0"/>
              <a:buNone/>
            </a:pPr>
            <a:r>
              <a:rPr lang="en-US" dirty="0" err="1"/>
              <a:t>Thích</a:t>
            </a:r>
            <a:r>
              <a:rPr lang="en-US" dirty="0"/>
              <a:t> </a:t>
            </a:r>
            <a:r>
              <a:rPr lang="en-US" dirty="0" err="1"/>
              <a:t>ứng</a:t>
            </a:r>
            <a:r>
              <a:rPr lang="en-US" dirty="0"/>
              <a:t> </a:t>
            </a:r>
            <a:r>
              <a:rPr lang="en-US" dirty="0" err="1"/>
              <a:t>nhanh</a:t>
            </a:r>
            <a:r>
              <a:rPr lang="en-US" dirty="0"/>
              <a:t> </a:t>
            </a:r>
          </a:p>
          <a:p>
            <a:pPr>
              <a:buFont typeface="Wingdings" charset="0"/>
              <a:buNone/>
            </a:pPr>
            <a:r>
              <a:rPr lang="en-US" dirty="0"/>
              <a:t>               là </a:t>
            </a:r>
            <a:r>
              <a:rPr lang="en-US" dirty="0" err="1"/>
              <a:t>sức</a:t>
            </a:r>
            <a:r>
              <a:rPr lang="en-US" dirty="0"/>
              <a:t> </a:t>
            </a:r>
            <a:r>
              <a:rPr lang="en-US" dirty="0" err="1"/>
              <a:t>mạnh</a:t>
            </a:r>
            <a:r>
              <a:rPr lang="en-US" dirty="0"/>
              <a:t> </a:t>
            </a:r>
            <a:r>
              <a:rPr lang="en-US" dirty="0" err="1"/>
              <a:t>cạnh</a:t>
            </a:r>
            <a:r>
              <a:rPr lang="en-US" dirty="0"/>
              <a:t> </a:t>
            </a:r>
            <a:r>
              <a:rPr lang="en-US" dirty="0" err="1"/>
              <a:t>tranh</a:t>
            </a:r>
            <a:endParaRPr lang="en-US" dirty="0"/>
          </a:p>
        </p:txBody>
      </p:sp>
      <p:sp>
        <p:nvSpPr>
          <p:cNvPr id="7" name="Footer Placeholder 6"/>
          <p:cNvSpPr>
            <a:spLocks noGrp="1"/>
          </p:cNvSpPr>
          <p:nvPr>
            <p:ph type="ftr" sz="quarter" idx="11"/>
          </p:nvPr>
        </p:nvSpPr>
        <p:spPr>
          <a:xfrm>
            <a:off x="9696400" y="6597384"/>
            <a:ext cx="1368152"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r>
              <a:rPr lang="en-US">
                <a:solidFill>
                  <a:schemeClr val="bg1"/>
                </a:solidFill>
              </a:rPr>
              <a:t>VHKD</a:t>
            </a:r>
          </a:p>
        </p:txBody>
      </p:sp>
      <p:sp>
        <p:nvSpPr>
          <p:cNvPr id="6" name="Slide Number Placeholder 5"/>
          <p:cNvSpPr>
            <a:spLocks noGrp="1"/>
          </p:cNvSpPr>
          <p:nvPr>
            <p:ph type="sldNum" sz="quarter" idx="12"/>
          </p:nvPr>
        </p:nvSpPr>
        <p:spPr>
          <a:xfrm>
            <a:off x="11064552" y="6597384"/>
            <a:ext cx="792088"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fld id="{1D6D26CE-5EB4-EE4E-9346-B16E53CD07DA}" type="slidenum">
              <a:rPr lang="en-US" smtClean="0">
                <a:solidFill>
                  <a:schemeClr val="bg1"/>
                </a:solidFill>
              </a:rPr>
              <a:pPr eaLnBrk="1" hangingPunct="1">
                <a:spcAft>
                  <a:spcPts val="600"/>
                </a:spcAft>
                <a:defRPr/>
              </a:pPr>
              <a:t>61</a:t>
            </a:fld>
            <a:endParaRPr lang="en-US">
              <a:solidFill>
                <a:schemeClr val="bg1"/>
              </a:solidFill>
            </a:endParaRPr>
          </a:p>
        </p:txBody>
      </p:sp>
    </p:spTree>
    <p:extLst>
      <p:ext uri="{BB962C8B-B14F-4D97-AF65-F5344CB8AC3E}">
        <p14:creationId xmlns:p14="http://schemas.microsoft.com/office/powerpoint/2010/main" val="2532251500"/>
      </p:ext>
    </p:extLst>
  </p:cSld>
  <p:clrMapOvr>
    <a:masterClrMapping/>
  </p:clrMapOvr>
  <p:transition xmlns:p14="http://schemas.microsoft.com/office/powerpoint/2010/mai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pPr algn="l"/>
            <a:r>
              <a:rPr lang="en-US" sz="4000">
                <a:latin typeface="Times New Roman" charset="0"/>
              </a:rPr>
              <a:t>Giá trị thứ 3 (tiếp)</a:t>
            </a:r>
          </a:p>
        </p:txBody>
      </p:sp>
      <p:sp>
        <p:nvSpPr>
          <p:cNvPr id="54274" name="Rectangle 3"/>
          <p:cNvSpPr>
            <a:spLocks noGrp="1" noChangeArrowheads="1"/>
          </p:cNvSpPr>
          <p:nvPr>
            <p:ph type="body" idx="1"/>
          </p:nvPr>
        </p:nvSpPr>
        <p:spPr>
          <a:xfrm>
            <a:off x="508000" y="1504951"/>
            <a:ext cx="11176000" cy="4975225"/>
          </a:xfrm>
        </p:spPr>
        <p:txBody>
          <a:bodyPr/>
          <a:lstStyle/>
          <a:p>
            <a:pPr>
              <a:buFont typeface="Wingdings" charset="0"/>
              <a:buNone/>
            </a:pPr>
            <a:r>
              <a:rPr lang="en-US" dirty="0">
                <a:latin typeface="Times New Roman" charset="0"/>
                <a:sym typeface="Wingdings" charset="0"/>
              </a:rPr>
              <a:t>	</a:t>
            </a:r>
            <a:r>
              <a:rPr lang="en-US" dirty="0">
                <a:latin typeface="Times New Roman" charset="0"/>
              </a:rPr>
              <a:t> </a:t>
            </a:r>
            <a:r>
              <a:rPr lang="en-US" sz="3200" dirty="0" err="1">
                <a:solidFill>
                  <a:schemeClr val="tx1"/>
                </a:solidFill>
                <a:latin typeface="Times New Roman" charset="0"/>
              </a:rPr>
              <a:t>Phương</a:t>
            </a:r>
            <a:r>
              <a:rPr lang="en-US" sz="3200" dirty="0">
                <a:solidFill>
                  <a:schemeClr val="tx1"/>
                </a:solidFill>
                <a:latin typeface="Times New Roman" charset="0"/>
              </a:rPr>
              <a:t> </a:t>
            </a:r>
            <a:r>
              <a:rPr lang="en-US" sz="3200" dirty="0" err="1">
                <a:solidFill>
                  <a:schemeClr val="tx1"/>
                </a:solidFill>
                <a:latin typeface="Times New Roman" charset="0"/>
              </a:rPr>
              <a:t>châm</a:t>
            </a:r>
            <a:r>
              <a:rPr lang="en-US" sz="3200" dirty="0">
                <a:solidFill>
                  <a:schemeClr val="tx1"/>
                </a:solidFill>
                <a:latin typeface="Times New Roman" charset="0"/>
              </a:rPr>
              <a:t> </a:t>
            </a:r>
            <a:r>
              <a:rPr lang="en-US" sz="3200" dirty="0" err="1">
                <a:solidFill>
                  <a:schemeClr val="tx1"/>
                </a:solidFill>
                <a:latin typeface="Times New Roman" charset="0"/>
              </a:rPr>
              <a:t>của</a:t>
            </a:r>
            <a:r>
              <a:rPr lang="en-US" sz="3200" dirty="0">
                <a:solidFill>
                  <a:schemeClr val="tx1"/>
                </a:solidFill>
                <a:latin typeface="Times New Roman" charset="0"/>
              </a:rPr>
              <a:t> </a:t>
            </a:r>
            <a:r>
              <a:rPr lang="en-US" sz="3200" dirty="0" err="1">
                <a:solidFill>
                  <a:schemeClr val="tx1"/>
                </a:solidFill>
                <a:latin typeface="Times New Roman" charset="0"/>
              </a:rPr>
              <a:t>Viettel</a:t>
            </a:r>
            <a:r>
              <a:rPr lang="en-US" sz="3200" dirty="0">
                <a:solidFill>
                  <a:schemeClr val="tx1"/>
                </a:solidFill>
                <a:latin typeface="Times New Roman" charset="0"/>
              </a:rPr>
              <a:t>: </a:t>
            </a:r>
            <a:r>
              <a:rPr lang="en-US" sz="3200" dirty="0" err="1">
                <a:solidFill>
                  <a:schemeClr val="tx1"/>
                </a:solidFill>
                <a:latin typeface="Times New Roman" charset="0"/>
              </a:rPr>
              <a:t>hãy</a:t>
            </a:r>
            <a:r>
              <a:rPr lang="en-US" sz="3200" dirty="0">
                <a:solidFill>
                  <a:schemeClr val="tx1"/>
                </a:solidFill>
                <a:latin typeface="Times New Roman" charset="0"/>
              </a:rPr>
              <a:t> </a:t>
            </a:r>
            <a:r>
              <a:rPr lang="en-US" sz="3200" dirty="0" err="1">
                <a:solidFill>
                  <a:schemeClr val="tx1"/>
                </a:solidFill>
                <a:latin typeface="Times New Roman" charset="0"/>
              </a:rPr>
              <a:t>thay</a:t>
            </a:r>
            <a:r>
              <a:rPr lang="en-US" sz="3200" dirty="0">
                <a:solidFill>
                  <a:schemeClr val="tx1"/>
                </a:solidFill>
                <a:latin typeface="Times New Roman" charset="0"/>
              </a:rPr>
              <a:t> </a:t>
            </a:r>
            <a:r>
              <a:rPr lang="en-US" sz="3200" dirty="0" err="1">
                <a:solidFill>
                  <a:schemeClr val="tx1"/>
                </a:solidFill>
                <a:latin typeface="Times New Roman" charset="0"/>
              </a:rPr>
              <a:t>đổi</a:t>
            </a:r>
            <a:r>
              <a:rPr lang="en-US" sz="3200" dirty="0">
                <a:solidFill>
                  <a:schemeClr val="tx1"/>
                </a:solidFill>
                <a:latin typeface="Times New Roman" charset="0"/>
              </a:rPr>
              <a:t> </a:t>
            </a:r>
            <a:r>
              <a:rPr lang="en-US" sz="3200" dirty="0" err="1">
                <a:solidFill>
                  <a:schemeClr val="tx1"/>
                </a:solidFill>
                <a:latin typeface="Times New Roman" charset="0"/>
              </a:rPr>
              <a:t>trước</a:t>
            </a:r>
            <a:r>
              <a:rPr lang="en-US" sz="3200" dirty="0">
                <a:solidFill>
                  <a:schemeClr val="tx1"/>
                </a:solidFill>
                <a:latin typeface="Times New Roman" charset="0"/>
              </a:rPr>
              <a:t> </a:t>
            </a:r>
            <a:r>
              <a:rPr lang="en-US" sz="3200" dirty="0" err="1">
                <a:solidFill>
                  <a:schemeClr val="tx1"/>
                </a:solidFill>
                <a:latin typeface="Times New Roman" charset="0"/>
              </a:rPr>
              <a:t>khi</a:t>
            </a:r>
            <a:r>
              <a:rPr lang="en-US" sz="3200" dirty="0">
                <a:solidFill>
                  <a:schemeClr val="tx1"/>
                </a:solidFill>
                <a:latin typeface="Times New Roman" charset="0"/>
              </a:rPr>
              <a:t> </a:t>
            </a:r>
            <a:r>
              <a:rPr lang="en-US" sz="3200" dirty="0" err="1">
                <a:solidFill>
                  <a:schemeClr val="tx1"/>
                </a:solidFill>
                <a:latin typeface="Times New Roman" charset="0"/>
              </a:rPr>
              <a:t>bắt</a:t>
            </a:r>
            <a:r>
              <a:rPr lang="en-US" sz="3200" dirty="0">
                <a:solidFill>
                  <a:schemeClr val="tx1"/>
                </a:solidFill>
                <a:latin typeface="Times New Roman" charset="0"/>
              </a:rPr>
              <a:t> </a:t>
            </a:r>
            <a:r>
              <a:rPr lang="en-US" sz="3200" dirty="0" err="1">
                <a:solidFill>
                  <a:schemeClr val="tx1"/>
                </a:solidFill>
                <a:latin typeface="Times New Roman" charset="0"/>
              </a:rPr>
              <a:t>buộc</a:t>
            </a:r>
            <a:r>
              <a:rPr lang="en-US" sz="3200" dirty="0">
                <a:solidFill>
                  <a:schemeClr val="tx1"/>
                </a:solidFill>
                <a:latin typeface="Times New Roman" charset="0"/>
              </a:rPr>
              <a:t> </a:t>
            </a:r>
            <a:r>
              <a:rPr lang="en-US" sz="3200" dirty="0" err="1">
                <a:solidFill>
                  <a:schemeClr val="tx1"/>
                </a:solidFill>
                <a:latin typeface="Times New Roman" charset="0"/>
              </a:rPr>
              <a:t>phải</a:t>
            </a:r>
            <a:r>
              <a:rPr lang="en-US" sz="3200" dirty="0">
                <a:solidFill>
                  <a:schemeClr val="tx1"/>
                </a:solidFill>
                <a:latin typeface="Times New Roman" charset="0"/>
              </a:rPr>
              <a:t> </a:t>
            </a:r>
            <a:r>
              <a:rPr lang="en-US" sz="3200" dirty="0" err="1">
                <a:solidFill>
                  <a:schemeClr val="tx1"/>
                </a:solidFill>
                <a:latin typeface="Times New Roman" charset="0"/>
              </a:rPr>
              <a:t>thay</a:t>
            </a:r>
            <a:r>
              <a:rPr lang="en-US" sz="3200" dirty="0">
                <a:solidFill>
                  <a:schemeClr val="tx1"/>
                </a:solidFill>
                <a:latin typeface="Times New Roman" charset="0"/>
              </a:rPr>
              <a:t> </a:t>
            </a:r>
            <a:r>
              <a:rPr lang="en-US" sz="3200" dirty="0" err="1">
                <a:solidFill>
                  <a:schemeClr val="tx1"/>
                </a:solidFill>
                <a:latin typeface="Times New Roman" charset="0"/>
              </a:rPr>
              <a:t>đổi</a:t>
            </a:r>
            <a:r>
              <a:rPr lang="en-US" sz="3200" dirty="0">
                <a:solidFill>
                  <a:schemeClr val="tx1"/>
                </a:solidFill>
                <a:latin typeface="Times New Roman" charset="0"/>
              </a:rPr>
              <a:t> </a:t>
            </a:r>
            <a:r>
              <a:rPr lang="en-US" sz="3200" dirty="0" err="1">
                <a:solidFill>
                  <a:schemeClr val="tx1"/>
                </a:solidFill>
                <a:latin typeface="Times New Roman" charset="0"/>
              </a:rPr>
              <a:t>để</a:t>
            </a:r>
            <a:r>
              <a:rPr lang="en-US" sz="3200" dirty="0">
                <a:solidFill>
                  <a:schemeClr val="tx1"/>
                </a:solidFill>
                <a:latin typeface="Times New Roman" charset="0"/>
              </a:rPr>
              <a:t> </a:t>
            </a:r>
            <a:r>
              <a:rPr lang="en-US" sz="3200" dirty="0" err="1">
                <a:solidFill>
                  <a:schemeClr val="tx1"/>
                </a:solidFill>
                <a:latin typeface="Times New Roman" charset="0"/>
              </a:rPr>
              <a:t>làm</a:t>
            </a:r>
            <a:r>
              <a:rPr lang="en-US" sz="3200" dirty="0">
                <a:solidFill>
                  <a:schemeClr val="tx1"/>
                </a:solidFill>
                <a:latin typeface="Times New Roman" charset="0"/>
              </a:rPr>
              <a:t> </a:t>
            </a:r>
            <a:r>
              <a:rPr lang="en-US" sz="3200" dirty="0" err="1">
                <a:solidFill>
                  <a:schemeClr val="tx1"/>
                </a:solidFill>
                <a:latin typeface="Times New Roman" charset="0"/>
              </a:rPr>
              <a:t>chủ</a:t>
            </a:r>
            <a:r>
              <a:rPr lang="en-US" sz="3200" dirty="0">
                <a:solidFill>
                  <a:schemeClr val="tx1"/>
                </a:solidFill>
                <a:latin typeface="Times New Roman" charset="0"/>
              </a:rPr>
              <a:t> </a:t>
            </a:r>
            <a:r>
              <a:rPr lang="en-US" sz="3200" dirty="0" err="1">
                <a:solidFill>
                  <a:schemeClr val="tx1"/>
                </a:solidFill>
                <a:latin typeface="Times New Roman" charset="0"/>
              </a:rPr>
              <a:t>quá</a:t>
            </a:r>
            <a:r>
              <a:rPr lang="en-US" sz="3200" dirty="0">
                <a:solidFill>
                  <a:schemeClr val="tx1"/>
                </a:solidFill>
                <a:latin typeface="Times New Roman" charset="0"/>
              </a:rPr>
              <a:t> </a:t>
            </a:r>
            <a:r>
              <a:rPr lang="en-US" sz="3200" dirty="0" err="1">
                <a:solidFill>
                  <a:schemeClr val="tx1"/>
                </a:solidFill>
                <a:latin typeface="Times New Roman" charset="0"/>
              </a:rPr>
              <a:t>trình</a:t>
            </a:r>
            <a:r>
              <a:rPr lang="en-US" sz="3200" dirty="0">
                <a:solidFill>
                  <a:schemeClr val="tx1"/>
                </a:solidFill>
                <a:latin typeface="Times New Roman" charset="0"/>
              </a:rPr>
              <a:t> </a:t>
            </a:r>
            <a:r>
              <a:rPr lang="en-US" sz="3200" dirty="0" err="1">
                <a:solidFill>
                  <a:schemeClr val="tx1"/>
                </a:solidFill>
                <a:latin typeface="Times New Roman" charset="0"/>
              </a:rPr>
              <a:t>thay</a:t>
            </a:r>
            <a:r>
              <a:rPr lang="en-US" sz="3200" dirty="0">
                <a:solidFill>
                  <a:schemeClr val="tx1"/>
                </a:solidFill>
                <a:latin typeface="Times New Roman" charset="0"/>
              </a:rPr>
              <a:t> </a:t>
            </a:r>
            <a:r>
              <a:rPr lang="en-US" sz="3200" dirty="0" err="1">
                <a:solidFill>
                  <a:schemeClr val="tx1"/>
                </a:solidFill>
                <a:latin typeface="Times New Roman" charset="0"/>
              </a:rPr>
              <a:t>đổi</a:t>
            </a:r>
            <a:r>
              <a:rPr lang="en-US" sz="3200" dirty="0">
                <a:solidFill>
                  <a:schemeClr val="tx1"/>
                </a:solidFill>
                <a:latin typeface="Times New Roman" charset="0"/>
              </a:rPr>
              <a:t>.</a:t>
            </a:r>
          </a:p>
          <a:p>
            <a:pPr>
              <a:buFont typeface="Wingdings" charset="0"/>
              <a:buNone/>
            </a:pPr>
            <a:r>
              <a:rPr lang="en-US" sz="3200" dirty="0">
                <a:solidFill>
                  <a:schemeClr val="tx1"/>
                </a:solidFill>
                <a:latin typeface="Times New Roman" charset="0"/>
                <a:sym typeface="Wingdings" charset="0"/>
              </a:rPr>
              <a:t>	</a:t>
            </a:r>
          </a:p>
          <a:p>
            <a:pPr>
              <a:buFont typeface="Wingdings" charset="0"/>
              <a:buNone/>
            </a:pPr>
            <a:r>
              <a:rPr lang="en-US" sz="3200" dirty="0">
                <a:solidFill>
                  <a:schemeClr val="tx1"/>
                </a:solidFill>
                <a:latin typeface="Times New Roman" charset="0"/>
                <a:sym typeface="Wingdings" charset="0"/>
              </a:rPr>
              <a:t>	</a:t>
            </a:r>
            <a:r>
              <a:rPr lang="en-US" sz="3200" dirty="0">
                <a:solidFill>
                  <a:schemeClr val="tx1"/>
                </a:solidFill>
                <a:latin typeface="Times New Roman" charset="0"/>
              </a:rPr>
              <a:t> </a:t>
            </a:r>
            <a:r>
              <a:rPr lang="en-US" sz="3200" dirty="0" err="1">
                <a:solidFill>
                  <a:schemeClr val="tx1"/>
                </a:solidFill>
                <a:latin typeface="Times New Roman" charset="0"/>
              </a:rPr>
              <a:t>Người</a:t>
            </a:r>
            <a:r>
              <a:rPr lang="en-US" sz="3200" dirty="0">
                <a:solidFill>
                  <a:schemeClr val="tx1"/>
                </a:solidFill>
                <a:latin typeface="Times New Roman" charset="0"/>
              </a:rPr>
              <a:t> </a:t>
            </a:r>
            <a:r>
              <a:rPr lang="en-US" sz="3200" dirty="0" err="1">
                <a:solidFill>
                  <a:schemeClr val="tx1"/>
                </a:solidFill>
                <a:latin typeface="Times New Roman" charset="0"/>
              </a:rPr>
              <a:t>Viettel</a:t>
            </a:r>
            <a:r>
              <a:rPr lang="en-US" sz="3200" dirty="0">
                <a:solidFill>
                  <a:schemeClr val="tx1"/>
                </a:solidFill>
                <a:latin typeface="Times New Roman" charset="0"/>
              </a:rPr>
              <a:t> </a:t>
            </a:r>
            <a:r>
              <a:rPr lang="en-US" sz="3200" dirty="0" err="1">
                <a:solidFill>
                  <a:schemeClr val="tx1"/>
                </a:solidFill>
                <a:latin typeface="Times New Roman" charset="0"/>
              </a:rPr>
              <a:t>coi</a:t>
            </a:r>
            <a:r>
              <a:rPr lang="en-US" sz="3200" dirty="0">
                <a:solidFill>
                  <a:schemeClr val="tx1"/>
                </a:solidFill>
                <a:latin typeface="Times New Roman" charset="0"/>
              </a:rPr>
              <a:t> </a:t>
            </a:r>
            <a:r>
              <a:rPr lang="en-US" sz="3200" dirty="0" err="1">
                <a:solidFill>
                  <a:schemeClr val="tx1"/>
                </a:solidFill>
                <a:latin typeface="Times New Roman" charset="0"/>
              </a:rPr>
              <a:t>thay</a:t>
            </a:r>
            <a:r>
              <a:rPr lang="en-US" sz="3200" dirty="0">
                <a:solidFill>
                  <a:schemeClr val="tx1"/>
                </a:solidFill>
                <a:latin typeface="Times New Roman" charset="0"/>
              </a:rPr>
              <a:t> </a:t>
            </a:r>
            <a:r>
              <a:rPr lang="en-US" sz="3200" dirty="0" err="1">
                <a:solidFill>
                  <a:schemeClr val="tx1"/>
                </a:solidFill>
                <a:latin typeface="Times New Roman" charset="0"/>
              </a:rPr>
              <a:t>đổi</a:t>
            </a:r>
            <a:r>
              <a:rPr lang="en-US" sz="3200" dirty="0">
                <a:solidFill>
                  <a:schemeClr val="tx1"/>
                </a:solidFill>
                <a:latin typeface="Times New Roman" charset="0"/>
              </a:rPr>
              <a:t> là </a:t>
            </a:r>
            <a:r>
              <a:rPr lang="en-US" sz="3200" dirty="0" err="1">
                <a:solidFill>
                  <a:schemeClr val="tx1"/>
                </a:solidFill>
                <a:latin typeface="Times New Roman" charset="0"/>
              </a:rPr>
              <a:t>tất</a:t>
            </a:r>
            <a:r>
              <a:rPr lang="en-US" sz="3200" dirty="0">
                <a:solidFill>
                  <a:schemeClr val="tx1"/>
                </a:solidFill>
                <a:latin typeface="Times New Roman" charset="0"/>
              </a:rPr>
              <a:t> </a:t>
            </a:r>
            <a:r>
              <a:rPr lang="en-US" sz="3200" dirty="0" err="1">
                <a:solidFill>
                  <a:schemeClr val="tx1"/>
                </a:solidFill>
                <a:latin typeface="Times New Roman" charset="0"/>
              </a:rPr>
              <a:t>yếu</a:t>
            </a:r>
            <a:r>
              <a:rPr lang="en-US" sz="3200" dirty="0">
                <a:solidFill>
                  <a:schemeClr val="tx1"/>
                </a:solidFill>
                <a:latin typeface="Times New Roman" charset="0"/>
              </a:rPr>
              <a:t>: </a:t>
            </a:r>
            <a:r>
              <a:rPr lang="en-US" sz="3200" dirty="0" err="1">
                <a:solidFill>
                  <a:schemeClr val="tx1"/>
                </a:solidFill>
                <a:latin typeface="Times New Roman" charset="0"/>
              </a:rPr>
              <a:t>Cái</a:t>
            </a:r>
            <a:r>
              <a:rPr lang="en-US" sz="3200" dirty="0">
                <a:solidFill>
                  <a:schemeClr val="tx1"/>
                </a:solidFill>
                <a:latin typeface="Times New Roman" charset="0"/>
              </a:rPr>
              <a:t> </a:t>
            </a:r>
            <a:r>
              <a:rPr lang="en-US" sz="3200" dirty="0" err="1">
                <a:solidFill>
                  <a:schemeClr val="tx1"/>
                </a:solidFill>
                <a:latin typeface="Times New Roman" charset="0"/>
              </a:rPr>
              <a:t>duy</a:t>
            </a:r>
            <a:r>
              <a:rPr lang="en-US" sz="3200" dirty="0">
                <a:solidFill>
                  <a:schemeClr val="tx1"/>
                </a:solidFill>
                <a:latin typeface="Times New Roman" charset="0"/>
              </a:rPr>
              <a:t> </a:t>
            </a:r>
            <a:r>
              <a:rPr lang="en-US" sz="3200" dirty="0" err="1">
                <a:solidFill>
                  <a:schemeClr val="tx1"/>
                </a:solidFill>
                <a:latin typeface="Times New Roman" charset="0"/>
              </a:rPr>
              <a:t>nhất</a:t>
            </a:r>
            <a:r>
              <a:rPr lang="en-US" sz="3200" dirty="0">
                <a:solidFill>
                  <a:schemeClr val="tx1"/>
                </a:solidFill>
                <a:latin typeface="Times New Roman" charset="0"/>
              </a:rPr>
              <a:t> </a:t>
            </a:r>
            <a:r>
              <a:rPr lang="en-US" sz="3200" dirty="0" err="1">
                <a:solidFill>
                  <a:schemeClr val="tx1"/>
                </a:solidFill>
                <a:latin typeface="Times New Roman" charset="0"/>
              </a:rPr>
              <a:t>không</a:t>
            </a:r>
            <a:r>
              <a:rPr lang="en-US" sz="3200" dirty="0">
                <a:solidFill>
                  <a:schemeClr val="tx1"/>
                </a:solidFill>
                <a:latin typeface="Times New Roman" charset="0"/>
              </a:rPr>
              <a:t> </a:t>
            </a:r>
            <a:r>
              <a:rPr lang="en-US" sz="3200" dirty="0" err="1">
                <a:solidFill>
                  <a:schemeClr val="tx1"/>
                </a:solidFill>
                <a:latin typeface="Times New Roman" charset="0"/>
              </a:rPr>
              <a:t>thay</a:t>
            </a:r>
            <a:r>
              <a:rPr lang="en-US" sz="3200" dirty="0">
                <a:solidFill>
                  <a:schemeClr val="tx1"/>
                </a:solidFill>
                <a:latin typeface="Times New Roman" charset="0"/>
              </a:rPr>
              <a:t> </a:t>
            </a:r>
            <a:r>
              <a:rPr lang="en-US" sz="3200" dirty="0" err="1">
                <a:solidFill>
                  <a:schemeClr val="tx1"/>
                </a:solidFill>
                <a:latin typeface="Times New Roman" charset="0"/>
              </a:rPr>
              <a:t>đổi</a:t>
            </a:r>
            <a:r>
              <a:rPr lang="en-US" sz="3200" dirty="0">
                <a:solidFill>
                  <a:schemeClr val="tx1"/>
                </a:solidFill>
                <a:latin typeface="Times New Roman" charset="0"/>
              </a:rPr>
              <a:t>, </a:t>
            </a:r>
            <a:r>
              <a:rPr lang="en-US" sz="3200" dirty="0" err="1">
                <a:solidFill>
                  <a:schemeClr val="tx1"/>
                </a:solidFill>
                <a:latin typeface="Times New Roman" charset="0"/>
              </a:rPr>
              <a:t>chính</a:t>
            </a:r>
            <a:r>
              <a:rPr lang="en-US" sz="3200" dirty="0">
                <a:solidFill>
                  <a:schemeClr val="tx1"/>
                </a:solidFill>
                <a:latin typeface="Times New Roman" charset="0"/>
              </a:rPr>
              <a:t> là </a:t>
            </a:r>
            <a:r>
              <a:rPr lang="en-US" sz="3200" dirty="0" err="1">
                <a:solidFill>
                  <a:schemeClr val="tx1"/>
                </a:solidFill>
                <a:latin typeface="Times New Roman" charset="0"/>
              </a:rPr>
              <a:t>sự</a:t>
            </a:r>
            <a:r>
              <a:rPr lang="en-US" sz="3200" dirty="0">
                <a:solidFill>
                  <a:schemeClr val="tx1"/>
                </a:solidFill>
                <a:latin typeface="Times New Roman" charset="0"/>
              </a:rPr>
              <a:t> </a:t>
            </a:r>
            <a:r>
              <a:rPr lang="en-US" sz="3200" dirty="0" err="1">
                <a:solidFill>
                  <a:schemeClr val="tx1"/>
                </a:solidFill>
                <a:latin typeface="Times New Roman" charset="0"/>
              </a:rPr>
              <a:t>thay</a:t>
            </a:r>
            <a:r>
              <a:rPr lang="en-US" sz="3200" dirty="0">
                <a:solidFill>
                  <a:schemeClr val="tx1"/>
                </a:solidFill>
                <a:latin typeface="Times New Roman" charset="0"/>
              </a:rPr>
              <a:t> </a:t>
            </a:r>
            <a:r>
              <a:rPr lang="en-US" sz="3200" dirty="0" err="1">
                <a:solidFill>
                  <a:schemeClr val="tx1"/>
                </a:solidFill>
                <a:latin typeface="Times New Roman" charset="0"/>
              </a:rPr>
              <a:t>đổi</a:t>
            </a:r>
            <a:r>
              <a:rPr lang="en-US" sz="3200" dirty="0">
                <a:solidFill>
                  <a:schemeClr val="tx1"/>
                </a:solidFill>
                <a:latin typeface="Times New Roman" charset="0"/>
              </a:rPr>
              <a:t>. </a:t>
            </a:r>
          </a:p>
          <a:p>
            <a:pPr>
              <a:buFont typeface="Wingdings" charset="0"/>
              <a:buNone/>
            </a:pPr>
            <a:r>
              <a:rPr lang="en-US" sz="3200" dirty="0">
                <a:solidFill>
                  <a:schemeClr val="tx1"/>
                </a:solidFill>
                <a:latin typeface="Times New Roman" charset="0"/>
                <a:sym typeface="Wingdings" charset="0"/>
              </a:rPr>
              <a:t>	</a:t>
            </a:r>
          </a:p>
          <a:p>
            <a:pPr>
              <a:buFont typeface="Wingdings" charset="0"/>
              <a:buNone/>
            </a:pPr>
            <a:r>
              <a:rPr lang="en-US" sz="3200" dirty="0">
                <a:solidFill>
                  <a:schemeClr val="tx1"/>
                </a:solidFill>
                <a:latin typeface="Times New Roman" charset="0"/>
                <a:sym typeface="Wingdings" charset="0"/>
              </a:rPr>
              <a:t>	 </a:t>
            </a:r>
            <a:r>
              <a:rPr lang="en-US" sz="3200" dirty="0" err="1">
                <a:solidFill>
                  <a:schemeClr val="tx1"/>
                </a:solidFill>
                <a:latin typeface="Times New Roman" charset="0"/>
                <a:sym typeface="Wingdings" charset="0"/>
              </a:rPr>
              <a:t>Thay</a:t>
            </a:r>
            <a:r>
              <a:rPr lang="en-US" sz="3200" dirty="0">
                <a:solidFill>
                  <a:schemeClr val="tx1"/>
                </a:solidFill>
                <a:latin typeface="Times New Roman" charset="0"/>
                <a:sym typeface="Wingdings" charset="0"/>
              </a:rPr>
              <a:t> </a:t>
            </a:r>
            <a:r>
              <a:rPr lang="en-US" sz="3200" dirty="0" err="1">
                <a:solidFill>
                  <a:schemeClr val="tx1"/>
                </a:solidFill>
                <a:latin typeface="Times New Roman" charset="0"/>
                <a:sym typeface="Wingdings" charset="0"/>
              </a:rPr>
              <a:t>đổi</a:t>
            </a:r>
            <a:r>
              <a:rPr lang="en-US" sz="3200" dirty="0">
                <a:solidFill>
                  <a:schemeClr val="tx1"/>
                </a:solidFill>
                <a:latin typeface="Times New Roman" charset="0"/>
                <a:sym typeface="Wingdings" charset="0"/>
              </a:rPr>
              <a:t> </a:t>
            </a:r>
            <a:r>
              <a:rPr lang="en-US" sz="3200" dirty="0" err="1">
                <a:solidFill>
                  <a:schemeClr val="tx1"/>
                </a:solidFill>
                <a:latin typeface="Times New Roman" charset="0"/>
                <a:sym typeface="Wingdings" charset="0"/>
              </a:rPr>
              <a:t>nhưng</a:t>
            </a:r>
            <a:r>
              <a:rPr lang="en-US" sz="3200" dirty="0">
                <a:solidFill>
                  <a:schemeClr val="tx1"/>
                </a:solidFill>
                <a:latin typeface="Times New Roman" charset="0"/>
                <a:sym typeface="Wingdings" charset="0"/>
              </a:rPr>
              <a:t> </a:t>
            </a:r>
            <a:r>
              <a:rPr lang="en-US" sz="3200" dirty="0" err="1">
                <a:solidFill>
                  <a:schemeClr val="tx1"/>
                </a:solidFill>
                <a:latin typeface="Times New Roman" charset="0"/>
                <a:sym typeface="Wingdings" charset="0"/>
              </a:rPr>
              <a:t>vẫn</a:t>
            </a:r>
            <a:r>
              <a:rPr lang="en-US" sz="3200" dirty="0">
                <a:solidFill>
                  <a:schemeClr val="tx1"/>
                </a:solidFill>
                <a:latin typeface="Times New Roman" charset="0"/>
                <a:sym typeface="Wingdings" charset="0"/>
              </a:rPr>
              <a:t> </a:t>
            </a:r>
            <a:r>
              <a:rPr lang="en-US" sz="3200" dirty="0" err="1">
                <a:solidFill>
                  <a:schemeClr val="tx1"/>
                </a:solidFill>
                <a:latin typeface="Times New Roman" charset="0"/>
                <a:sym typeface="Wingdings" charset="0"/>
              </a:rPr>
              <a:t>phải</a:t>
            </a:r>
            <a:r>
              <a:rPr lang="en-US" sz="3200" dirty="0">
                <a:solidFill>
                  <a:schemeClr val="tx1"/>
                </a:solidFill>
                <a:latin typeface="Times New Roman" charset="0"/>
                <a:sym typeface="Wingdings" charset="0"/>
              </a:rPr>
              <a:t> </a:t>
            </a:r>
            <a:r>
              <a:rPr lang="en-US" sz="3200" dirty="0" err="1">
                <a:solidFill>
                  <a:schemeClr val="tx1"/>
                </a:solidFill>
                <a:latin typeface="Times New Roman" charset="0"/>
                <a:sym typeface="Wingdings" charset="0"/>
              </a:rPr>
              <a:t>ổn</a:t>
            </a:r>
            <a:r>
              <a:rPr lang="en-US" sz="3200" dirty="0">
                <a:solidFill>
                  <a:schemeClr val="tx1"/>
                </a:solidFill>
                <a:latin typeface="Times New Roman" charset="0"/>
                <a:sym typeface="Wingdings" charset="0"/>
              </a:rPr>
              <a:t> </a:t>
            </a:r>
            <a:r>
              <a:rPr lang="en-US" sz="3200" dirty="0" err="1">
                <a:solidFill>
                  <a:schemeClr val="tx1"/>
                </a:solidFill>
                <a:latin typeface="Times New Roman" charset="0"/>
                <a:sym typeface="Wingdings" charset="0"/>
              </a:rPr>
              <a:t>định</a:t>
            </a:r>
            <a:endParaRPr lang="en-US" sz="3200" dirty="0">
              <a:solidFill>
                <a:schemeClr val="tx1"/>
              </a:solidFill>
              <a:latin typeface="Times New Roman" charset="0"/>
              <a:sym typeface="Wingdings" charset="0"/>
            </a:endParaRPr>
          </a:p>
        </p:txBody>
      </p:sp>
      <p:sp>
        <p:nvSpPr>
          <p:cNvPr id="5" name="Slide Number Placeholder 4"/>
          <p:cNvSpPr>
            <a:spLocks noGrp="1"/>
          </p:cNvSpPr>
          <p:nvPr>
            <p:ph type="sldNum" sz="quarter" idx="4294967295"/>
          </p:nvPr>
        </p:nvSpPr>
        <p:spPr>
          <a:xfrm>
            <a:off x="4470400" y="6480176"/>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21A99FD4-57FC-E24C-A2F1-D04D98135422}" type="slidenum">
              <a:rPr lang="en-US" smtClean="0"/>
              <a:pPr eaLnBrk="1" hangingPunct="1">
                <a:defRPr/>
              </a:pPr>
              <a:t>62</a:t>
            </a:fld>
            <a:endParaRPr lang="en-US"/>
          </a:p>
        </p:txBody>
      </p:sp>
      <p:sp>
        <p:nvSpPr>
          <p:cNvPr id="6" name="Footer Placeholder 5"/>
          <p:cNvSpPr>
            <a:spLocks noGrp="1"/>
          </p:cNvSpPr>
          <p:nvPr>
            <p:ph type="ftr" sz="quarter" idx="4294967295"/>
          </p:nvPr>
        </p:nvSpPr>
        <p:spPr>
          <a:xfrm>
            <a:off x="7924800" y="6480176"/>
            <a:ext cx="3860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r>
              <a:rPr lang="en-US"/>
              <a:t>VHKD</a:t>
            </a:r>
          </a:p>
        </p:txBody>
      </p:sp>
    </p:spTree>
    <p:extLst>
      <p:ext uri="{BB962C8B-B14F-4D97-AF65-F5344CB8AC3E}">
        <p14:creationId xmlns:p14="http://schemas.microsoft.com/office/powerpoint/2010/main" val="986345797"/>
      </p:ext>
    </p:extLst>
  </p:cSld>
  <p:clrMapOvr>
    <a:masterClrMapping/>
  </p:clrMapOvr>
  <p:transition xmlns:p14="http://schemas.microsoft.com/office/powerpoint/2010/mai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335360" y="44624"/>
            <a:ext cx="11521280" cy="1080120"/>
          </a:xfrm>
        </p:spPr>
        <p:txBody>
          <a:bodyPr anchor="ctr">
            <a:normAutofit/>
          </a:bodyPr>
          <a:lstStyle/>
          <a:p>
            <a:r>
              <a:rPr lang="en-US"/>
              <a:t>Giá trị thứ 4</a:t>
            </a:r>
          </a:p>
        </p:txBody>
      </p:sp>
      <p:sp>
        <p:nvSpPr>
          <p:cNvPr id="56322" name="Rectangle 3"/>
          <p:cNvSpPr>
            <a:spLocks noGrp="1" noChangeArrowheads="1"/>
          </p:cNvSpPr>
          <p:nvPr>
            <p:ph sz="half" idx="1"/>
          </p:nvPr>
        </p:nvSpPr>
        <p:spPr>
          <a:xfrm>
            <a:off x="609600" y="1600201"/>
            <a:ext cx="5384800" cy="4525963"/>
          </a:xfrm>
        </p:spPr>
        <p:txBody>
          <a:bodyPr>
            <a:normAutofit/>
          </a:bodyPr>
          <a:lstStyle/>
          <a:p>
            <a:pPr>
              <a:buFont typeface="Wingdings" charset="0"/>
              <a:buNone/>
            </a:pPr>
            <a:endParaRPr lang="en-US" dirty="0"/>
          </a:p>
          <a:p>
            <a:pPr>
              <a:buFont typeface="Wingdings" charset="0"/>
              <a:buNone/>
            </a:pPr>
            <a:r>
              <a:rPr lang="en-US" dirty="0" err="1"/>
              <a:t>Sáng</a:t>
            </a:r>
            <a:r>
              <a:rPr lang="en-US" dirty="0"/>
              <a:t> </a:t>
            </a:r>
            <a:r>
              <a:rPr lang="en-US" dirty="0" err="1"/>
              <a:t>tạo</a:t>
            </a:r>
            <a:r>
              <a:rPr lang="en-US" dirty="0"/>
              <a:t> là </a:t>
            </a:r>
            <a:r>
              <a:rPr lang="en-US" dirty="0" err="1"/>
              <a:t>sức</a:t>
            </a:r>
            <a:r>
              <a:rPr lang="en-US" dirty="0"/>
              <a:t> </a:t>
            </a:r>
            <a:r>
              <a:rPr lang="en-US" dirty="0" err="1"/>
              <a:t>sống</a:t>
            </a:r>
            <a:r>
              <a:rPr lang="en-US" dirty="0"/>
              <a:t>.</a:t>
            </a:r>
          </a:p>
        </p:txBody>
      </p:sp>
      <p:pic>
        <p:nvPicPr>
          <p:cNvPr id="2" name="Picture 1">
            <a:extLst>
              <a:ext uri="{FF2B5EF4-FFF2-40B4-BE49-F238E27FC236}">
                <a16:creationId xmlns="" xmlns:a16="http://schemas.microsoft.com/office/drawing/2014/main" id="{7BB02EC0-126D-4CE8-8D97-5F3D20542029}"/>
              </a:ext>
            </a:extLst>
          </p:cNvPr>
          <p:cNvPicPr>
            <a:picLocks noChangeAspect="1"/>
          </p:cNvPicPr>
          <p:nvPr/>
        </p:nvPicPr>
        <p:blipFill>
          <a:blip r:embed="rId3"/>
          <a:stretch>
            <a:fillRect/>
          </a:stretch>
        </p:blipFill>
        <p:spPr>
          <a:xfrm>
            <a:off x="6627018" y="1600201"/>
            <a:ext cx="4525963" cy="4525963"/>
          </a:xfrm>
          <a:prstGeom prst="rect">
            <a:avLst/>
          </a:prstGeom>
          <a:noFill/>
        </p:spPr>
      </p:pic>
      <p:sp>
        <p:nvSpPr>
          <p:cNvPr id="7" name="Footer Placeholder 6"/>
          <p:cNvSpPr>
            <a:spLocks noGrp="1"/>
          </p:cNvSpPr>
          <p:nvPr>
            <p:ph type="ftr" sz="quarter" idx="11"/>
          </p:nvPr>
        </p:nvSpPr>
        <p:spPr>
          <a:xfrm>
            <a:off x="9696400" y="6597384"/>
            <a:ext cx="1368152"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r>
              <a:rPr lang="en-US">
                <a:solidFill>
                  <a:schemeClr val="bg1"/>
                </a:solidFill>
              </a:rPr>
              <a:t>VHKD</a:t>
            </a:r>
          </a:p>
        </p:txBody>
      </p:sp>
      <p:sp>
        <p:nvSpPr>
          <p:cNvPr id="6" name="Slide Number Placeholder 5"/>
          <p:cNvSpPr>
            <a:spLocks noGrp="1"/>
          </p:cNvSpPr>
          <p:nvPr>
            <p:ph type="sldNum" sz="quarter" idx="12"/>
          </p:nvPr>
        </p:nvSpPr>
        <p:spPr>
          <a:xfrm>
            <a:off x="11064552" y="6597384"/>
            <a:ext cx="792088"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fld id="{05A74D08-78FE-7444-ABD7-26932826408E}" type="slidenum">
              <a:rPr lang="en-US" smtClean="0">
                <a:solidFill>
                  <a:schemeClr val="bg1"/>
                </a:solidFill>
              </a:rPr>
              <a:pPr eaLnBrk="1" hangingPunct="1">
                <a:spcAft>
                  <a:spcPts val="600"/>
                </a:spcAft>
                <a:defRPr/>
              </a:pPr>
              <a:t>63</a:t>
            </a:fld>
            <a:endParaRPr lang="en-US">
              <a:solidFill>
                <a:schemeClr val="bg1"/>
              </a:solidFill>
            </a:endParaRPr>
          </a:p>
        </p:txBody>
      </p:sp>
    </p:spTree>
    <p:extLst>
      <p:ext uri="{BB962C8B-B14F-4D97-AF65-F5344CB8AC3E}">
        <p14:creationId xmlns:p14="http://schemas.microsoft.com/office/powerpoint/2010/main" val="301630846"/>
      </p:ext>
    </p:extLst>
  </p:cSld>
  <p:clrMapOvr>
    <a:masterClrMapping/>
  </p:clrMapOvr>
  <p:transition xmlns:p14="http://schemas.microsoft.com/office/powerpoint/2010/mai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algn="l"/>
            <a:r>
              <a:rPr lang="en-US" sz="4000">
                <a:latin typeface="Times New Roman" charset="0"/>
              </a:rPr>
              <a:t>Giá trị thứ 4 (tiếp)</a:t>
            </a:r>
          </a:p>
        </p:txBody>
      </p:sp>
      <p:sp>
        <p:nvSpPr>
          <p:cNvPr id="58370" name="Rectangle 3"/>
          <p:cNvSpPr>
            <a:spLocks noGrp="1" noChangeArrowheads="1"/>
          </p:cNvSpPr>
          <p:nvPr>
            <p:ph type="body" idx="1"/>
          </p:nvPr>
        </p:nvSpPr>
        <p:spPr>
          <a:xfrm>
            <a:off x="508000" y="1981200"/>
            <a:ext cx="11176000" cy="4648200"/>
          </a:xfrm>
        </p:spPr>
        <p:txBody>
          <a:bodyPr/>
          <a:lstStyle/>
          <a:p>
            <a:pPr>
              <a:lnSpc>
                <a:spcPct val="90000"/>
              </a:lnSpc>
              <a:buFont typeface="Wingdings" charset="0"/>
              <a:buNone/>
            </a:pPr>
            <a:r>
              <a:rPr lang="en-US" dirty="0">
                <a:latin typeface="Times New Roman" charset="0"/>
              </a:rPr>
              <a:t>	</a:t>
            </a:r>
            <a:r>
              <a:rPr lang="en-US" dirty="0">
                <a:solidFill>
                  <a:schemeClr val="tx1"/>
                </a:solidFill>
                <a:latin typeface="Times New Roman" charset="0"/>
                <a:sym typeface="Wingdings" charset="0"/>
              </a:rPr>
              <a:t></a:t>
            </a:r>
            <a:r>
              <a:rPr lang="en-US" dirty="0">
                <a:latin typeface="Times New Roman" charset="0"/>
              </a:rPr>
              <a:t> </a:t>
            </a:r>
            <a:r>
              <a:rPr lang="en-US" sz="3200" dirty="0" err="1">
                <a:solidFill>
                  <a:schemeClr val="tx1"/>
                </a:solidFill>
                <a:latin typeface="Times New Roman" charset="0"/>
              </a:rPr>
              <a:t>Sáng</a:t>
            </a:r>
            <a:r>
              <a:rPr lang="en-US" sz="3200" dirty="0">
                <a:solidFill>
                  <a:schemeClr val="tx1"/>
                </a:solidFill>
                <a:latin typeface="Times New Roman" charset="0"/>
              </a:rPr>
              <a:t> </a:t>
            </a:r>
            <a:r>
              <a:rPr lang="en-US" sz="3200" dirty="0" err="1">
                <a:solidFill>
                  <a:schemeClr val="tx1"/>
                </a:solidFill>
                <a:latin typeface="Times New Roman" charset="0"/>
              </a:rPr>
              <a:t>tạo</a:t>
            </a:r>
            <a:r>
              <a:rPr lang="en-US" sz="3200" dirty="0">
                <a:solidFill>
                  <a:schemeClr val="tx1"/>
                </a:solidFill>
                <a:latin typeface="Times New Roman" charset="0"/>
              </a:rPr>
              <a:t> </a:t>
            </a:r>
            <a:r>
              <a:rPr lang="en-US" sz="3200" dirty="0" err="1">
                <a:solidFill>
                  <a:schemeClr val="tx1"/>
                </a:solidFill>
                <a:latin typeface="Times New Roman" charset="0"/>
              </a:rPr>
              <a:t>tạo</a:t>
            </a:r>
            <a:r>
              <a:rPr lang="en-US" sz="3200" dirty="0">
                <a:solidFill>
                  <a:schemeClr val="tx1"/>
                </a:solidFill>
                <a:latin typeface="Times New Roman" charset="0"/>
              </a:rPr>
              <a:t> </a:t>
            </a:r>
            <a:r>
              <a:rPr lang="en-US" sz="3200" dirty="0" err="1">
                <a:solidFill>
                  <a:schemeClr val="tx1"/>
                </a:solidFill>
                <a:latin typeface="Times New Roman" charset="0"/>
              </a:rPr>
              <a:t>ra</a:t>
            </a:r>
            <a:r>
              <a:rPr lang="en-US" sz="3200" dirty="0">
                <a:solidFill>
                  <a:schemeClr val="tx1"/>
                </a:solidFill>
                <a:latin typeface="Times New Roman" charset="0"/>
              </a:rPr>
              <a:t> </a:t>
            </a:r>
            <a:r>
              <a:rPr lang="en-US" sz="3200" dirty="0" err="1">
                <a:solidFill>
                  <a:schemeClr val="tx1"/>
                </a:solidFill>
                <a:latin typeface="Times New Roman" charset="0"/>
              </a:rPr>
              <a:t>sự</a:t>
            </a:r>
            <a:r>
              <a:rPr lang="en-US" sz="3200" dirty="0">
                <a:solidFill>
                  <a:schemeClr val="tx1"/>
                </a:solidFill>
                <a:latin typeface="Times New Roman" charset="0"/>
              </a:rPr>
              <a:t> </a:t>
            </a:r>
            <a:r>
              <a:rPr lang="en-US" sz="3200" dirty="0" err="1">
                <a:solidFill>
                  <a:schemeClr val="tx1"/>
                </a:solidFill>
                <a:latin typeface="Times New Roman" charset="0"/>
              </a:rPr>
              <a:t>khác</a:t>
            </a:r>
            <a:r>
              <a:rPr lang="en-US" sz="3200" dirty="0">
                <a:solidFill>
                  <a:schemeClr val="tx1"/>
                </a:solidFill>
                <a:latin typeface="Times New Roman" charset="0"/>
              </a:rPr>
              <a:t> </a:t>
            </a:r>
            <a:r>
              <a:rPr lang="en-US" sz="3200" dirty="0" err="1">
                <a:solidFill>
                  <a:schemeClr val="tx1"/>
                </a:solidFill>
                <a:latin typeface="Times New Roman" charset="0"/>
              </a:rPr>
              <a:t>biệt</a:t>
            </a:r>
            <a:r>
              <a:rPr lang="en-US" sz="3200" dirty="0">
                <a:solidFill>
                  <a:schemeClr val="tx1"/>
                </a:solidFill>
                <a:latin typeface="Times New Roman" charset="0"/>
              </a:rPr>
              <a:t>: </a:t>
            </a:r>
            <a:r>
              <a:rPr lang="en-US" sz="3200" dirty="0" err="1">
                <a:solidFill>
                  <a:schemeClr val="tx1"/>
                </a:solidFill>
                <a:latin typeface="Times New Roman" charset="0"/>
              </a:rPr>
              <a:t>Không</a:t>
            </a:r>
            <a:r>
              <a:rPr lang="en-US" sz="3200" dirty="0">
                <a:solidFill>
                  <a:schemeClr val="tx1"/>
                </a:solidFill>
                <a:latin typeface="Times New Roman" charset="0"/>
              </a:rPr>
              <a:t> </a:t>
            </a:r>
            <a:r>
              <a:rPr lang="en-US" sz="3200" dirty="0" err="1">
                <a:solidFill>
                  <a:schemeClr val="tx1"/>
                </a:solidFill>
                <a:latin typeface="Times New Roman" charset="0"/>
              </a:rPr>
              <a:t>có</a:t>
            </a:r>
            <a:r>
              <a:rPr lang="en-US" sz="3200" dirty="0">
                <a:solidFill>
                  <a:schemeClr val="tx1"/>
                </a:solidFill>
                <a:latin typeface="Times New Roman" charset="0"/>
              </a:rPr>
              <a:t> </a:t>
            </a:r>
            <a:r>
              <a:rPr lang="en-US" sz="3200" dirty="0" err="1">
                <a:solidFill>
                  <a:schemeClr val="tx1"/>
                </a:solidFill>
                <a:latin typeface="Times New Roman" charset="0"/>
              </a:rPr>
              <a:t>cái</a:t>
            </a:r>
            <a:r>
              <a:rPr lang="en-US" sz="3200" dirty="0">
                <a:solidFill>
                  <a:schemeClr val="tx1"/>
                </a:solidFill>
                <a:latin typeface="Times New Roman" charset="0"/>
              </a:rPr>
              <a:t> </a:t>
            </a:r>
            <a:r>
              <a:rPr lang="en-US" sz="3200" dirty="0" err="1">
                <a:solidFill>
                  <a:schemeClr val="tx1"/>
                </a:solidFill>
                <a:latin typeface="Times New Roman" charset="0"/>
              </a:rPr>
              <a:t>gì</a:t>
            </a:r>
            <a:r>
              <a:rPr lang="en-US" sz="3200" dirty="0">
                <a:solidFill>
                  <a:schemeClr val="tx1"/>
                </a:solidFill>
                <a:latin typeface="Times New Roman" charset="0"/>
              </a:rPr>
              <a:t> </a:t>
            </a:r>
            <a:r>
              <a:rPr lang="en-US" sz="3200" dirty="0" err="1">
                <a:solidFill>
                  <a:schemeClr val="tx1"/>
                </a:solidFill>
                <a:latin typeface="Times New Roman" charset="0"/>
              </a:rPr>
              <a:t>tuyệt</a:t>
            </a:r>
            <a:r>
              <a:rPr lang="en-US" sz="3200" dirty="0">
                <a:solidFill>
                  <a:schemeClr val="tx1"/>
                </a:solidFill>
                <a:latin typeface="Times New Roman" charset="0"/>
              </a:rPr>
              <a:t> </a:t>
            </a:r>
            <a:r>
              <a:rPr lang="en-US" sz="3200" dirty="0" err="1">
                <a:solidFill>
                  <a:schemeClr val="tx1"/>
                </a:solidFill>
                <a:latin typeface="Times New Roman" charset="0"/>
              </a:rPr>
              <a:t>đối</a:t>
            </a:r>
            <a:r>
              <a:rPr lang="en-US" sz="3200" dirty="0">
                <a:solidFill>
                  <a:schemeClr val="tx1"/>
                </a:solidFill>
                <a:latin typeface="Times New Roman" charset="0"/>
              </a:rPr>
              <a:t> </a:t>
            </a:r>
            <a:r>
              <a:rPr lang="en-US" sz="3200" dirty="0" err="1">
                <a:solidFill>
                  <a:schemeClr val="tx1"/>
                </a:solidFill>
                <a:latin typeface="Times New Roman" charset="0"/>
              </a:rPr>
              <a:t>đúng</a:t>
            </a:r>
            <a:r>
              <a:rPr lang="en-US" sz="3200" dirty="0">
                <a:solidFill>
                  <a:schemeClr val="tx1"/>
                </a:solidFill>
                <a:latin typeface="Times New Roman" charset="0"/>
              </a:rPr>
              <a:t>, </a:t>
            </a:r>
            <a:r>
              <a:rPr lang="en-US" sz="3200" dirty="0" err="1">
                <a:solidFill>
                  <a:schemeClr val="tx1"/>
                </a:solidFill>
                <a:latin typeface="Times New Roman" charset="0"/>
              </a:rPr>
              <a:t>chẳng</a:t>
            </a:r>
            <a:r>
              <a:rPr lang="en-US" sz="3200" dirty="0">
                <a:solidFill>
                  <a:schemeClr val="tx1"/>
                </a:solidFill>
                <a:latin typeface="Times New Roman" charset="0"/>
              </a:rPr>
              <a:t> </a:t>
            </a:r>
            <a:r>
              <a:rPr lang="en-US" sz="3200" dirty="0" err="1">
                <a:solidFill>
                  <a:schemeClr val="tx1"/>
                </a:solidFill>
                <a:latin typeface="Times New Roman" charset="0"/>
              </a:rPr>
              <a:t>có</a:t>
            </a:r>
            <a:r>
              <a:rPr lang="en-US" sz="3200" dirty="0">
                <a:solidFill>
                  <a:schemeClr val="tx1"/>
                </a:solidFill>
                <a:latin typeface="Times New Roman" charset="0"/>
              </a:rPr>
              <a:t> </a:t>
            </a:r>
            <a:r>
              <a:rPr lang="en-US" sz="3200" dirty="0" err="1">
                <a:solidFill>
                  <a:schemeClr val="tx1"/>
                </a:solidFill>
                <a:latin typeface="Times New Roman" charset="0"/>
              </a:rPr>
              <a:t>cái</a:t>
            </a:r>
            <a:r>
              <a:rPr lang="en-US" sz="3200" dirty="0">
                <a:solidFill>
                  <a:schemeClr val="tx1"/>
                </a:solidFill>
                <a:latin typeface="Times New Roman" charset="0"/>
              </a:rPr>
              <a:t> </a:t>
            </a:r>
            <a:r>
              <a:rPr lang="en-US" sz="3200" dirty="0" err="1">
                <a:solidFill>
                  <a:schemeClr val="tx1"/>
                </a:solidFill>
                <a:latin typeface="Times New Roman" charset="0"/>
              </a:rPr>
              <a:t>gì</a:t>
            </a:r>
            <a:r>
              <a:rPr lang="en-US" sz="3200" dirty="0">
                <a:solidFill>
                  <a:schemeClr val="tx1"/>
                </a:solidFill>
                <a:latin typeface="Times New Roman" charset="0"/>
              </a:rPr>
              <a:t> </a:t>
            </a:r>
            <a:r>
              <a:rPr lang="en-US" sz="3200" dirty="0" err="1">
                <a:solidFill>
                  <a:schemeClr val="tx1"/>
                </a:solidFill>
                <a:latin typeface="Times New Roman" charset="0"/>
              </a:rPr>
              <a:t>tuyệt</a:t>
            </a:r>
            <a:r>
              <a:rPr lang="en-US" sz="3200" dirty="0">
                <a:solidFill>
                  <a:schemeClr val="tx1"/>
                </a:solidFill>
                <a:latin typeface="Times New Roman" charset="0"/>
              </a:rPr>
              <a:t> </a:t>
            </a:r>
            <a:r>
              <a:rPr lang="en-US" sz="3200" dirty="0" err="1">
                <a:solidFill>
                  <a:schemeClr val="tx1"/>
                </a:solidFill>
                <a:latin typeface="Times New Roman" charset="0"/>
              </a:rPr>
              <a:t>đối</a:t>
            </a:r>
            <a:r>
              <a:rPr lang="en-US" sz="3200" dirty="0">
                <a:solidFill>
                  <a:schemeClr val="tx1"/>
                </a:solidFill>
                <a:latin typeface="Times New Roman" charset="0"/>
              </a:rPr>
              <a:t> </a:t>
            </a:r>
            <a:r>
              <a:rPr lang="en-US" sz="3200" dirty="0" err="1">
                <a:solidFill>
                  <a:schemeClr val="tx1"/>
                </a:solidFill>
                <a:latin typeface="Times New Roman" charset="0"/>
              </a:rPr>
              <a:t>sai</a:t>
            </a:r>
            <a:r>
              <a:rPr lang="en-US" sz="3200" dirty="0">
                <a:solidFill>
                  <a:schemeClr val="tx1"/>
                </a:solidFill>
                <a:latin typeface="Times New Roman" charset="0"/>
              </a:rPr>
              <a:t>. </a:t>
            </a:r>
            <a:r>
              <a:rPr lang="en-US" sz="3200" dirty="0" err="1">
                <a:solidFill>
                  <a:schemeClr val="tx1"/>
                </a:solidFill>
                <a:latin typeface="Times New Roman" charset="0"/>
              </a:rPr>
              <a:t>Chiến</a:t>
            </a:r>
            <a:r>
              <a:rPr lang="en-US" sz="3200" dirty="0">
                <a:solidFill>
                  <a:schemeClr val="tx1"/>
                </a:solidFill>
                <a:latin typeface="Times New Roman" charset="0"/>
              </a:rPr>
              <a:t> </a:t>
            </a:r>
            <a:r>
              <a:rPr lang="en-US" sz="3200" dirty="0" err="1">
                <a:solidFill>
                  <a:schemeClr val="tx1"/>
                </a:solidFill>
                <a:latin typeface="Times New Roman" charset="0"/>
              </a:rPr>
              <a:t>thắng</a:t>
            </a:r>
            <a:r>
              <a:rPr lang="en-US" sz="3200" dirty="0">
                <a:solidFill>
                  <a:schemeClr val="tx1"/>
                </a:solidFill>
                <a:latin typeface="Times New Roman" charset="0"/>
              </a:rPr>
              <a:t> </a:t>
            </a:r>
            <a:r>
              <a:rPr lang="en-US" sz="3200" dirty="0" err="1">
                <a:solidFill>
                  <a:schemeClr val="tx1"/>
                </a:solidFill>
                <a:latin typeface="Times New Roman" charset="0"/>
              </a:rPr>
              <a:t>thuộc</a:t>
            </a:r>
            <a:r>
              <a:rPr lang="en-US" sz="3200" dirty="0">
                <a:solidFill>
                  <a:schemeClr val="tx1"/>
                </a:solidFill>
                <a:latin typeface="Times New Roman" charset="0"/>
              </a:rPr>
              <a:t> </a:t>
            </a:r>
            <a:r>
              <a:rPr lang="en-US" sz="3200" dirty="0" err="1">
                <a:solidFill>
                  <a:schemeClr val="tx1"/>
                </a:solidFill>
                <a:latin typeface="Times New Roman" charset="0"/>
              </a:rPr>
              <a:t>về</a:t>
            </a:r>
            <a:r>
              <a:rPr lang="en-US" sz="3200" dirty="0">
                <a:solidFill>
                  <a:schemeClr val="tx1"/>
                </a:solidFill>
                <a:latin typeface="Times New Roman" charset="0"/>
              </a:rPr>
              <a:t> </a:t>
            </a:r>
            <a:r>
              <a:rPr lang="en-US" sz="3200" dirty="0" err="1">
                <a:solidFill>
                  <a:schemeClr val="tx1"/>
                </a:solidFill>
                <a:latin typeface="Times New Roman" charset="0"/>
              </a:rPr>
              <a:t>ai</a:t>
            </a:r>
            <a:r>
              <a:rPr lang="en-US" sz="3200" dirty="0">
                <a:solidFill>
                  <a:schemeClr val="tx1"/>
                </a:solidFill>
                <a:latin typeface="Times New Roman" charset="0"/>
              </a:rPr>
              <a:t> </a:t>
            </a:r>
            <a:r>
              <a:rPr lang="en-US" sz="3200" dirty="0" err="1">
                <a:solidFill>
                  <a:schemeClr val="tx1"/>
                </a:solidFill>
                <a:latin typeface="Times New Roman" charset="0"/>
              </a:rPr>
              <a:t>dám</a:t>
            </a:r>
            <a:r>
              <a:rPr lang="en-US" sz="3200" dirty="0">
                <a:solidFill>
                  <a:schemeClr val="tx1"/>
                </a:solidFill>
                <a:latin typeface="Times New Roman" charset="0"/>
              </a:rPr>
              <a:t> </a:t>
            </a:r>
            <a:r>
              <a:rPr lang="en-US" sz="3200" dirty="0" err="1">
                <a:solidFill>
                  <a:schemeClr val="tx1"/>
                </a:solidFill>
                <a:latin typeface="Times New Roman" charset="0"/>
              </a:rPr>
              <a:t>nghĩ</a:t>
            </a:r>
            <a:r>
              <a:rPr lang="en-US" sz="3200" dirty="0">
                <a:solidFill>
                  <a:schemeClr val="tx1"/>
                </a:solidFill>
                <a:latin typeface="Times New Roman" charset="0"/>
              </a:rPr>
              <a:t> </a:t>
            </a:r>
            <a:r>
              <a:rPr lang="en-US" sz="3200" dirty="0" err="1">
                <a:solidFill>
                  <a:schemeClr val="tx1"/>
                </a:solidFill>
                <a:latin typeface="Times New Roman" charset="0"/>
              </a:rPr>
              <a:t>và</a:t>
            </a:r>
            <a:r>
              <a:rPr lang="en-US" sz="3200" dirty="0">
                <a:solidFill>
                  <a:schemeClr val="tx1"/>
                </a:solidFill>
                <a:latin typeface="Times New Roman" charset="0"/>
              </a:rPr>
              <a:t> </a:t>
            </a:r>
            <a:r>
              <a:rPr lang="en-US" sz="3200" dirty="0" err="1">
                <a:solidFill>
                  <a:schemeClr val="tx1"/>
                </a:solidFill>
                <a:latin typeface="Times New Roman" charset="0"/>
              </a:rPr>
              <a:t>dám</a:t>
            </a:r>
            <a:r>
              <a:rPr lang="en-US" sz="3200" dirty="0">
                <a:solidFill>
                  <a:schemeClr val="tx1"/>
                </a:solidFill>
                <a:latin typeface="Times New Roman" charset="0"/>
              </a:rPr>
              <a:t> </a:t>
            </a:r>
            <a:r>
              <a:rPr lang="en-US" sz="3200" dirty="0" err="1">
                <a:solidFill>
                  <a:schemeClr val="tx1"/>
                </a:solidFill>
                <a:latin typeface="Times New Roman" charset="0"/>
              </a:rPr>
              <a:t>làm</a:t>
            </a:r>
            <a:r>
              <a:rPr lang="en-US" sz="3200" dirty="0">
                <a:solidFill>
                  <a:schemeClr val="tx1"/>
                </a:solidFill>
                <a:latin typeface="Times New Roman" charset="0"/>
              </a:rPr>
              <a:t>, </a:t>
            </a:r>
            <a:r>
              <a:rPr lang="en-US" sz="3200" dirty="0" err="1">
                <a:solidFill>
                  <a:schemeClr val="tx1"/>
                </a:solidFill>
                <a:latin typeface="Times New Roman" charset="0"/>
              </a:rPr>
              <a:t>tạo</a:t>
            </a:r>
            <a:r>
              <a:rPr lang="en-US" sz="3200" dirty="0">
                <a:solidFill>
                  <a:schemeClr val="tx1"/>
                </a:solidFill>
                <a:latin typeface="Times New Roman" charset="0"/>
              </a:rPr>
              <a:t> </a:t>
            </a:r>
            <a:r>
              <a:rPr lang="en-US" sz="3200" dirty="0" err="1">
                <a:solidFill>
                  <a:schemeClr val="tx1"/>
                </a:solidFill>
                <a:latin typeface="Times New Roman" charset="0"/>
              </a:rPr>
              <a:t>ra</a:t>
            </a:r>
            <a:r>
              <a:rPr lang="en-US" sz="3200" dirty="0">
                <a:solidFill>
                  <a:schemeClr val="tx1"/>
                </a:solidFill>
                <a:latin typeface="Times New Roman" charset="0"/>
              </a:rPr>
              <a:t> </a:t>
            </a:r>
            <a:r>
              <a:rPr lang="en-US" sz="3200" dirty="0" err="1">
                <a:solidFill>
                  <a:schemeClr val="tx1"/>
                </a:solidFill>
                <a:latin typeface="Times New Roman" charset="0"/>
              </a:rPr>
              <a:t>sự</a:t>
            </a:r>
            <a:r>
              <a:rPr lang="en-US" sz="3200" dirty="0">
                <a:solidFill>
                  <a:schemeClr val="tx1"/>
                </a:solidFill>
                <a:latin typeface="Times New Roman" charset="0"/>
              </a:rPr>
              <a:t> </a:t>
            </a:r>
            <a:r>
              <a:rPr lang="en-US" sz="3200" dirty="0" err="1">
                <a:solidFill>
                  <a:schemeClr val="tx1"/>
                </a:solidFill>
                <a:latin typeface="Times New Roman" charset="0"/>
              </a:rPr>
              <a:t>khác</a:t>
            </a:r>
            <a:r>
              <a:rPr lang="en-US" sz="3200" dirty="0">
                <a:solidFill>
                  <a:schemeClr val="tx1"/>
                </a:solidFill>
                <a:latin typeface="Times New Roman" charset="0"/>
              </a:rPr>
              <a:t> </a:t>
            </a:r>
            <a:r>
              <a:rPr lang="en-US" sz="3200" dirty="0" err="1">
                <a:solidFill>
                  <a:schemeClr val="tx1"/>
                </a:solidFill>
                <a:latin typeface="Times New Roman" charset="0"/>
              </a:rPr>
              <a:t>biệt</a:t>
            </a:r>
            <a:r>
              <a:rPr lang="en-US" sz="3200" dirty="0">
                <a:solidFill>
                  <a:schemeClr val="tx1"/>
                </a:solidFill>
                <a:latin typeface="Times New Roman" charset="0"/>
              </a:rPr>
              <a:t>.</a:t>
            </a:r>
            <a:r>
              <a:rPr lang="en-US" sz="3200" dirty="0">
                <a:solidFill>
                  <a:schemeClr val="tx1"/>
                </a:solidFill>
                <a:latin typeface="Times New Roman" charset="0"/>
                <a:sym typeface="Wingdings" charset="0"/>
              </a:rPr>
              <a:t>	</a:t>
            </a:r>
          </a:p>
          <a:p>
            <a:pPr>
              <a:lnSpc>
                <a:spcPct val="90000"/>
              </a:lnSpc>
              <a:buFont typeface="Wingdings" charset="0"/>
              <a:buNone/>
            </a:pPr>
            <a:endParaRPr lang="en-US" sz="3200" dirty="0">
              <a:solidFill>
                <a:schemeClr val="tx1"/>
              </a:solidFill>
              <a:latin typeface="Times New Roman" charset="0"/>
              <a:sym typeface="Wingdings" charset="0"/>
            </a:endParaRPr>
          </a:p>
          <a:p>
            <a:pPr>
              <a:lnSpc>
                <a:spcPct val="90000"/>
              </a:lnSpc>
              <a:buFont typeface="Wingdings" charset="0"/>
              <a:buNone/>
            </a:pPr>
            <a:r>
              <a:rPr lang="en-US" sz="3200" dirty="0">
                <a:solidFill>
                  <a:schemeClr val="tx1"/>
                </a:solidFill>
                <a:latin typeface="Times New Roman" charset="0"/>
                <a:sym typeface="Wingdings" charset="0"/>
              </a:rPr>
              <a:t>	</a:t>
            </a:r>
            <a:r>
              <a:rPr lang="en-US" sz="3200" dirty="0">
                <a:solidFill>
                  <a:schemeClr val="tx1"/>
                </a:solidFill>
                <a:latin typeface="Times New Roman" charset="0"/>
              </a:rPr>
              <a:t> </a:t>
            </a:r>
            <a:r>
              <a:rPr lang="en-US" sz="3200" dirty="0" err="1">
                <a:solidFill>
                  <a:schemeClr val="tx1"/>
                </a:solidFill>
                <a:latin typeface="Times New Roman" charset="0"/>
              </a:rPr>
              <a:t>Sự</a:t>
            </a:r>
            <a:r>
              <a:rPr lang="en-US" sz="3200" dirty="0">
                <a:solidFill>
                  <a:schemeClr val="tx1"/>
                </a:solidFill>
                <a:latin typeface="Times New Roman" charset="0"/>
              </a:rPr>
              <a:t> </a:t>
            </a:r>
            <a:r>
              <a:rPr lang="en-US" sz="3200" dirty="0" err="1">
                <a:solidFill>
                  <a:schemeClr val="tx1"/>
                </a:solidFill>
                <a:latin typeface="Times New Roman" charset="0"/>
              </a:rPr>
              <a:t>sáng</a:t>
            </a:r>
            <a:r>
              <a:rPr lang="en-US" sz="3200" dirty="0">
                <a:solidFill>
                  <a:schemeClr val="tx1"/>
                </a:solidFill>
                <a:latin typeface="Times New Roman" charset="0"/>
              </a:rPr>
              <a:t> </a:t>
            </a:r>
            <a:r>
              <a:rPr lang="en-US" sz="3200" dirty="0" err="1">
                <a:solidFill>
                  <a:schemeClr val="tx1"/>
                </a:solidFill>
                <a:latin typeface="Times New Roman" charset="0"/>
              </a:rPr>
              <a:t>tạo</a:t>
            </a:r>
            <a:r>
              <a:rPr lang="en-US" sz="3200" dirty="0">
                <a:solidFill>
                  <a:schemeClr val="tx1"/>
                </a:solidFill>
                <a:latin typeface="Times New Roman" charset="0"/>
              </a:rPr>
              <a:t> </a:t>
            </a:r>
            <a:r>
              <a:rPr lang="en-US" sz="3200" dirty="0" err="1">
                <a:solidFill>
                  <a:schemeClr val="tx1"/>
                </a:solidFill>
                <a:latin typeface="Times New Roman" charset="0"/>
              </a:rPr>
              <a:t>không</a:t>
            </a:r>
            <a:r>
              <a:rPr lang="en-US" sz="3200" dirty="0">
                <a:solidFill>
                  <a:schemeClr val="tx1"/>
                </a:solidFill>
                <a:latin typeface="Times New Roman" charset="0"/>
              </a:rPr>
              <a:t> </a:t>
            </a:r>
            <a:r>
              <a:rPr lang="en-US" sz="3200" dirty="0" err="1">
                <a:solidFill>
                  <a:schemeClr val="tx1"/>
                </a:solidFill>
                <a:latin typeface="Times New Roman" charset="0"/>
              </a:rPr>
              <a:t>chỉ</a:t>
            </a:r>
            <a:r>
              <a:rPr lang="en-US" sz="3200" dirty="0">
                <a:solidFill>
                  <a:schemeClr val="tx1"/>
                </a:solidFill>
                <a:latin typeface="Times New Roman" charset="0"/>
              </a:rPr>
              <a:t> </a:t>
            </a:r>
            <a:r>
              <a:rPr lang="en-US" sz="3200" dirty="0" err="1">
                <a:solidFill>
                  <a:schemeClr val="tx1"/>
                </a:solidFill>
                <a:latin typeface="Times New Roman" charset="0"/>
              </a:rPr>
              <a:t>ở</a:t>
            </a:r>
            <a:r>
              <a:rPr lang="en-US" sz="3200" dirty="0">
                <a:solidFill>
                  <a:schemeClr val="tx1"/>
                </a:solidFill>
                <a:latin typeface="Times New Roman" charset="0"/>
              </a:rPr>
              <a:t> </a:t>
            </a:r>
            <a:r>
              <a:rPr lang="en-US" sz="3200" dirty="0" err="1">
                <a:solidFill>
                  <a:schemeClr val="tx1"/>
                </a:solidFill>
                <a:latin typeface="Times New Roman" charset="0"/>
              </a:rPr>
              <a:t>người</a:t>
            </a:r>
            <a:r>
              <a:rPr lang="en-US" sz="3200" dirty="0">
                <a:solidFill>
                  <a:schemeClr val="tx1"/>
                </a:solidFill>
                <a:latin typeface="Times New Roman" charset="0"/>
              </a:rPr>
              <a:t> </a:t>
            </a:r>
            <a:r>
              <a:rPr lang="en-US" sz="3200" dirty="0" err="1">
                <a:solidFill>
                  <a:schemeClr val="tx1"/>
                </a:solidFill>
                <a:latin typeface="Times New Roman" charset="0"/>
              </a:rPr>
              <a:t>Viettel</a:t>
            </a:r>
            <a:r>
              <a:rPr lang="en-US" sz="3200" dirty="0">
                <a:solidFill>
                  <a:schemeClr val="tx1"/>
                </a:solidFill>
                <a:latin typeface="Times New Roman" charset="0"/>
              </a:rPr>
              <a:t> </a:t>
            </a:r>
            <a:r>
              <a:rPr lang="en-US" sz="3200" dirty="0" err="1">
                <a:solidFill>
                  <a:schemeClr val="tx1"/>
                </a:solidFill>
                <a:latin typeface="Times New Roman" charset="0"/>
              </a:rPr>
              <a:t>mà</a:t>
            </a:r>
            <a:r>
              <a:rPr lang="en-US" sz="3200" dirty="0">
                <a:solidFill>
                  <a:schemeClr val="tx1"/>
                </a:solidFill>
                <a:latin typeface="Times New Roman" charset="0"/>
              </a:rPr>
              <a:t> </a:t>
            </a:r>
            <a:r>
              <a:rPr lang="en-US" sz="3200" dirty="0" err="1">
                <a:solidFill>
                  <a:schemeClr val="tx1"/>
                </a:solidFill>
                <a:latin typeface="Times New Roman" charset="0"/>
              </a:rPr>
              <a:t>còn</a:t>
            </a:r>
            <a:r>
              <a:rPr lang="en-US" sz="3200" dirty="0">
                <a:solidFill>
                  <a:schemeClr val="tx1"/>
                </a:solidFill>
                <a:latin typeface="Times New Roman" charset="0"/>
              </a:rPr>
              <a:t> </a:t>
            </a:r>
            <a:r>
              <a:rPr lang="en-US" sz="3200" dirty="0" err="1">
                <a:solidFill>
                  <a:schemeClr val="tx1"/>
                </a:solidFill>
                <a:latin typeface="Times New Roman" charset="0"/>
              </a:rPr>
              <a:t>huy</a:t>
            </a:r>
            <a:r>
              <a:rPr lang="en-US" sz="3200" dirty="0">
                <a:solidFill>
                  <a:schemeClr val="tx1"/>
                </a:solidFill>
                <a:latin typeface="Times New Roman" charset="0"/>
              </a:rPr>
              <a:t> </a:t>
            </a:r>
            <a:r>
              <a:rPr lang="en-US" sz="3200" dirty="0" err="1">
                <a:solidFill>
                  <a:schemeClr val="tx1"/>
                </a:solidFill>
                <a:latin typeface="Times New Roman" charset="0"/>
              </a:rPr>
              <a:t>động</a:t>
            </a:r>
            <a:r>
              <a:rPr lang="en-US" sz="3200" dirty="0">
                <a:solidFill>
                  <a:schemeClr val="tx1"/>
                </a:solidFill>
                <a:latin typeface="Times New Roman" charset="0"/>
              </a:rPr>
              <a:t> </a:t>
            </a:r>
            <a:r>
              <a:rPr lang="en-US" sz="3200" dirty="0" err="1">
                <a:solidFill>
                  <a:schemeClr val="tx1"/>
                </a:solidFill>
                <a:latin typeface="Times New Roman" charset="0"/>
              </a:rPr>
              <a:t>sự</a:t>
            </a:r>
            <a:r>
              <a:rPr lang="en-US" sz="3200" dirty="0">
                <a:solidFill>
                  <a:schemeClr val="tx1"/>
                </a:solidFill>
                <a:latin typeface="Times New Roman" charset="0"/>
              </a:rPr>
              <a:t> </a:t>
            </a:r>
            <a:r>
              <a:rPr lang="en-US" sz="3200" dirty="0" err="1">
                <a:solidFill>
                  <a:schemeClr val="tx1"/>
                </a:solidFill>
                <a:latin typeface="Times New Roman" charset="0"/>
              </a:rPr>
              <a:t>sáng</a:t>
            </a:r>
            <a:r>
              <a:rPr lang="en-US" sz="3200" dirty="0">
                <a:solidFill>
                  <a:schemeClr val="tx1"/>
                </a:solidFill>
                <a:latin typeface="Times New Roman" charset="0"/>
              </a:rPr>
              <a:t> </a:t>
            </a:r>
            <a:r>
              <a:rPr lang="en-US" sz="3200" dirty="0" err="1">
                <a:solidFill>
                  <a:schemeClr val="tx1"/>
                </a:solidFill>
                <a:latin typeface="Times New Roman" charset="0"/>
              </a:rPr>
              <a:t>tạo</a:t>
            </a:r>
            <a:r>
              <a:rPr lang="en-US" sz="3200" dirty="0">
                <a:solidFill>
                  <a:schemeClr val="tx1"/>
                </a:solidFill>
                <a:latin typeface="Times New Roman" charset="0"/>
              </a:rPr>
              <a:t> </a:t>
            </a:r>
            <a:r>
              <a:rPr lang="en-US" sz="3200" dirty="0" err="1">
                <a:solidFill>
                  <a:schemeClr val="tx1"/>
                </a:solidFill>
                <a:latin typeface="Times New Roman" charset="0"/>
              </a:rPr>
              <a:t>trong</a:t>
            </a:r>
            <a:r>
              <a:rPr lang="en-US" sz="3200" dirty="0">
                <a:solidFill>
                  <a:schemeClr val="tx1"/>
                </a:solidFill>
                <a:latin typeface="Times New Roman" charset="0"/>
              </a:rPr>
              <a:t> </a:t>
            </a:r>
            <a:r>
              <a:rPr lang="en-US" sz="3200" dirty="0" err="1">
                <a:solidFill>
                  <a:schemeClr val="tx1"/>
                </a:solidFill>
                <a:latin typeface="Times New Roman" charset="0"/>
              </a:rPr>
              <a:t>cả</a:t>
            </a:r>
            <a:r>
              <a:rPr lang="en-US" sz="3200" dirty="0">
                <a:solidFill>
                  <a:schemeClr val="tx1"/>
                </a:solidFill>
                <a:latin typeface="Times New Roman" charset="0"/>
              </a:rPr>
              <a:t> </a:t>
            </a:r>
            <a:r>
              <a:rPr lang="en-US" sz="3200" dirty="0" err="1">
                <a:solidFill>
                  <a:schemeClr val="tx1"/>
                </a:solidFill>
                <a:latin typeface="Times New Roman" charset="0"/>
              </a:rPr>
              <a:t>xã</a:t>
            </a:r>
            <a:r>
              <a:rPr lang="en-US" sz="3200" dirty="0">
                <a:solidFill>
                  <a:schemeClr val="tx1"/>
                </a:solidFill>
                <a:latin typeface="Times New Roman" charset="0"/>
              </a:rPr>
              <a:t> </a:t>
            </a:r>
            <a:r>
              <a:rPr lang="en-US" sz="3200" dirty="0" err="1">
                <a:solidFill>
                  <a:schemeClr val="tx1"/>
                </a:solidFill>
                <a:latin typeface="Times New Roman" charset="0"/>
              </a:rPr>
              <a:t>hội</a:t>
            </a:r>
            <a:r>
              <a:rPr lang="en-US" sz="3200" dirty="0">
                <a:solidFill>
                  <a:schemeClr val="tx1"/>
                </a:solidFill>
                <a:latin typeface="Times New Roman" charset="0"/>
              </a:rPr>
              <a:t> -&gt; </a:t>
            </a:r>
            <a:r>
              <a:rPr lang="en-US" sz="3200" dirty="0" err="1">
                <a:solidFill>
                  <a:schemeClr val="tx1"/>
                </a:solidFill>
                <a:latin typeface="Times New Roman" charset="0"/>
              </a:rPr>
              <a:t>nguồn</a:t>
            </a:r>
            <a:r>
              <a:rPr lang="en-US" sz="3200" dirty="0">
                <a:solidFill>
                  <a:schemeClr val="tx1"/>
                </a:solidFill>
                <a:latin typeface="Times New Roman" charset="0"/>
              </a:rPr>
              <a:t> </a:t>
            </a:r>
            <a:r>
              <a:rPr lang="en-US" sz="3200" dirty="0" err="1">
                <a:solidFill>
                  <a:schemeClr val="tx1"/>
                </a:solidFill>
                <a:latin typeface="Times New Roman" charset="0"/>
              </a:rPr>
              <a:t>sáng</a:t>
            </a:r>
            <a:r>
              <a:rPr lang="en-US" sz="3200" dirty="0">
                <a:solidFill>
                  <a:schemeClr val="tx1"/>
                </a:solidFill>
                <a:latin typeface="Times New Roman" charset="0"/>
              </a:rPr>
              <a:t> </a:t>
            </a:r>
            <a:r>
              <a:rPr lang="en-US" sz="3200" dirty="0" err="1">
                <a:solidFill>
                  <a:schemeClr val="tx1"/>
                </a:solidFill>
                <a:latin typeface="Times New Roman" charset="0"/>
              </a:rPr>
              <a:t>tạo</a:t>
            </a:r>
            <a:r>
              <a:rPr lang="en-US" sz="3200" dirty="0">
                <a:solidFill>
                  <a:schemeClr val="tx1"/>
                </a:solidFill>
                <a:latin typeface="Times New Roman" charset="0"/>
              </a:rPr>
              <a:t> </a:t>
            </a:r>
            <a:r>
              <a:rPr lang="en-US" sz="3200" dirty="0" err="1">
                <a:solidFill>
                  <a:schemeClr val="tx1"/>
                </a:solidFill>
                <a:latin typeface="Times New Roman" charset="0"/>
              </a:rPr>
              <a:t>đó</a:t>
            </a:r>
            <a:r>
              <a:rPr lang="en-US" sz="3200" dirty="0">
                <a:solidFill>
                  <a:schemeClr val="tx1"/>
                </a:solidFill>
                <a:latin typeface="Times New Roman" charset="0"/>
              </a:rPr>
              <a:t> </a:t>
            </a:r>
            <a:r>
              <a:rPr lang="en-US" sz="3200" dirty="0" err="1">
                <a:solidFill>
                  <a:schemeClr val="tx1"/>
                </a:solidFill>
                <a:latin typeface="Times New Roman" charset="0"/>
              </a:rPr>
              <a:t>không</a:t>
            </a:r>
            <a:r>
              <a:rPr lang="en-US" sz="3200" dirty="0">
                <a:solidFill>
                  <a:schemeClr val="tx1"/>
                </a:solidFill>
                <a:latin typeface="Times New Roman" charset="0"/>
              </a:rPr>
              <a:t> </a:t>
            </a:r>
            <a:r>
              <a:rPr lang="en-US" sz="3200" dirty="0" err="1">
                <a:solidFill>
                  <a:schemeClr val="tx1"/>
                </a:solidFill>
                <a:latin typeface="Times New Roman" charset="0"/>
              </a:rPr>
              <a:t>bao</a:t>
            </a:r>
            <a:r>
              <a:rPr lang="en-US" sz="3200" dirty="0">
                <a:solidFill>
                  <a:schemeClr val="tx1"/>
                </a:solidFill>
                <a:latin typeface="Times New Roman" charset="0"/>
              </a:rPr>
              <a:t> </a:t>
            </a:r>
            <a:r>
              <a:rPr lang="en-US" sz="3200" dirty="0" err="1">
                <a:solidFill>
                  <a:schemeClr val="tx1"/>
                </a:solidFill>
                <a:latin typeface="Times New Roman" charset="0"/>
              </a:rPr>
              <a:t>giờ</a:t>
            </a:r>
            <a:r>
              <a:rPr lang="en-US" sz="3200" dirty="0">
                <a:solidFill>
                  <a:schemeClr val="tx1"/>
                </a:solidFill>
                <a:latin typeface="Times New Roman" charset="0"/>
              </a:rPr>
              <a:t> </a:t>
            </a:r>
            <a:r>
              <a:rPr lang="en-US" sz="3200" dirty="0" err="1">
                <a:solidFill>
                  <a:schemeClr val="tx1"/>
                </a:solidFill>
                <a:latin typeface="Times New Roman" charset="0"/>
              </a:rPr>
              <a:t>cạn</a:t>
            </a:r>
            <a:r>
              <a:rPr lang="en-US" sz="3200" dirty="0">
                <a:solidFill>
                  <a:schemeClr val="tx1"/>
                </a:solidFill>
                <a:latin typeface="Times New Roman" charset="0"/>
              </a:rPr>
              <a:t>.</a:t>
            </a:r>
          </a:p>
        </p:txBody>
      </p:sp>
      <p:sp>
        <p:nvSpPr>
          <p:cNvPr id="5" name="Slide Number Placeholder 4"/>
          <p:cNvSpPr>
            <a:spLocks noGrp="1"/>
          </p:cNvSpPr>
          <p:nvPr>
            <p:ph type="sldNum" sz="quarter" idx="4294967295"/>
          </p:nvPr>
        </p:nvSpPr>
        <p:spPr>
          <a:xfrm>
            <a:off x="4470400" y="6480176"/>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E8316309-3653-D641-AAAF-C41F39C24FB1}" type="slidenum">
              <a:rPr lang="en-US" smtClean="0"/>
              <a:pPr eaLnBrk="1" hangingPunct="1">
                <a:defRPr/>
              </a:pPr>
              <a:t>64</a:t>
            </a:fld>
            <a:endParaRPr lang="en-US"/>
          </a:p>
        </p:txBody>
      </p:sp>
      <p:sp>
        <p:nvSpPr>
          <p:cNvPr id="6" name="Footer Placeholder 5"/>
          <p:cNvSpPr>
            <a:spLocks noGrp="1"/>
          </p:cNvSpPr>
          <p:nvPr>
            <p:ph type="ftr" sz="quarter" idx="4294967295"/>
          </p:nvPr>
        </p:nvSpPr>
        <p:spPr>
          <a:xfrm>
            <a:off x="7924800" y="6480176"/>
            <a:ext cx="3860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r>
              <a:rPr lang="en-US"/>
              <a:t>VHKD</a:t>
            </a:r>
          </a:p>
        </p:txBody>
      </p:sp>
    </p:spTree>
    <p:extLst>
      <p:ext uri="{BB962C8B-B14F-4D97-AF65-F5344CB8AC3E}">
        <p14:creationId xmlns:p14="http://schemas.microsoft.com/office/powerpoint/2010/main" val="3313321600"/>
      </p:ext>
    </p:extLst>
  </p:cSld>
  <p:clrMapOvr>
    <a:masterClrMapping/>
  </p:clrMapOvr>
  <p:transition xmlns:p14="http://schemas.microsoft.com/office/powerpoint/2010/mai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335360" y="44624"/>
            <a:ext cx="11521280" cy="1080120"/>
          </a:xfrm>
        </p:spPr>
        <p:txBody>
          <a:bodyPr anchor="ctr">
            <a:normAutofit/>
          </a:bodyPr>
          <a:lstStyle/>
          <a:p>
            <a:r>
              <a:rPr lang="en-US"/>
              <a:t>Giá trị thứ 5</a:t>
            </a:r>
          </a:p>
        </p:txBody>
      </p:sp>
      <p:sp>
        <p:nvSpPr>
          <p:cNvPr id="60418" name="Rectangle 3"/>
          <p:cNvSpPr>
            <a:spLocks noGrp="1" noChangeArrowheads="1"/>
          </p:cNvSpPr>
          <p:nvPr>
            <p:ph sz="half" idx="1"/>
          </p:nvPr>
        </p:nvSpPr>
        <p:spPr>
          <a:xfrm>
            <a:off x="2135560" y="1600201"/>
            <a:ext cx="3858840" cy="4525963"/>
          </a:xfrm>
        </p:spPr>
        <p:txBody>
          <a:bodyPr>
            <a:normAutofit/>
          </a:bodyPr>
          <a:lstStyle/>
          <a:p>
            <a:pPr>
              <a:buFont typeface="Wingdings" charset="0"/>
              <a:buNone/>
            </a:pPr>
            <a:endParaRPr lang="en-US" dirty="0"/>
          </a:p>
          <a:p>
            <a:pPr>
              <a:buFont typeface="Wingdings" charset="0"/>
              <a:buNone/>
            </a:pPr>
            <a:endParaRPr lang="en-US" dirty="0"/>
          </a:p>
          <a:p>
            <a:pPr>
              <a:lnSpc>
                <a:spcPct val="200000"/>
              </a:lnSpc>
              <a:buFont typeface="Wingdings" charset="0"/>
              <a:buNone/>
            </a:pPr>
            <a:r>
              <a:rPr lang="en-US" dirty="0" err="1"/>
              <a:t>Tư</a:t>
            </a:r>
            <a:r>
              <a:rPr lang="en-US" dirty="0"/>
              <a:t> </a:t>
            </a:r>
            <a:r>
              <a:rPr lang="en-US" dirty="0" err="1"/>
              <a:t>duy</a:t>
            </a:r>
            <a:r>
              <a:rPr lang="en-US" dirty="0"/>
              <a:t> </a:t>
            </a:r>
          </a:p>
          <a:p>
            <a:pPr>
              <a:lnSpc>
                <a:spcPct val="200000"/>
              </a:lnSpc>
              <a:buFont typeface="Wingdings" charset="0"/>
              <a:buNone/>
            </a:pPr>
            <a:r>
              <a:rPr lang="en-US" dirty="0" err="1"/>
              <a:t>hệ</a:t>
            </a:r>
            <a:r>
              <a:rPr lang="en-US" dirty="0"/>
              <a:t> </a:t>
            </a:r>
            <a:r>
              <a:rPr lang="en-US" dirty="0" err="1"/>
              <a:t>thống</a:t>
            </a:r>
            <a:endParaRPr lang="en-US" dirty="0"/>
          </a:p>
        </p:txBody>
      </p:sp>
      <p:pic>
        <p:nvPicPr>
          <p:cNvPr id="60419" name="Picture 4" descr="4map"/>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56947" y="1600201"/>
            <a:ext cx="406610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6"/>
          <p:cNvSpPr>
            <a:spLocks noGrp="1"/>
          </p:cNvSpPr>
          <p:nvPr>
            <p:ph type="ftr" sz="quarter" idx="11"/>
          </p:nvPr>
        </p:nvSpPr>
        <p:spPr>
          <a:xfrm>
            <a:off x="9696400" y="6597384"/>
            <a:ext cx="1368152"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r>
              <a:rPr lang="en-US">
                <a:solidFill>
                  <a:schemeClr val="bg1"/>
                </a:solidFill>
              </a:rPr>
              <a:t>VHKD</a:t>
            </a:r>
          </a:p>
        </p:txBody>
      </p:sp>
      <p:sp>
        <p:nvSpPr>
          <p:cNvPr id="6" name="Slide Number Placeholder 5"/>
          <p:cNvSpPr>
            <a:spLocks noGrp="1"/>
          </p:cNvSpPr>
          <p:nvPr>
            <p:ph type="sldNum" sz="quarter" idx="12"/>
          </p:nvPr>
        </p:nvSpPr>
        <p:spPr>
          <a:xfrm>
            <a:off x="11064552" y="6597384"/>
            <a:ext cx="792088"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fld id="{7B1FF7E4-DDDD-374A-A81D-2B6BA3D9CE85}" type="slidenum">
              <a:rPr lang="en-US" smtClean="0">
                <a:solidFill>
                  <a:schemeClr val="bg1"/>
                </a:solidFill>
              </a:rPr>
              <a:pPr eaLnBrk="1" hangingPunct="1">
                <a:spcAft>
                  <a:spcPts val="600"/>
                </a:spcAft>
                <a:defRPr/>
              </a:pPr>
              <a:t>65</a:t>
            </a:fld>
            <a:endParaRPr lang="en-US">
              <a:solidFill>
                <a:schemeClr val="bg1"/>
              </a:solidFill>
            </a:endParaRPr>
          </a:p>
        </p:txBody>
      </p:sp>
    </p:spTree>
    <p:extLst>
      <p:ext uri="{BB962C8B-B14F-4D97-AF65-F5344CB8AC3E}">
        <p14:creationId xmlns:p14="http://schemas.microsoft.com/office/powerpoint/2010/main" val="3714802382"/>
      </p:ext>
    </p:extLst>
  </p:cSld>
  <p:clrMapOvr>
    <a:masterClrMapping/>
  </p:clrMapOvr>
  <p:transition xmlns:p14="http://schemas.microsoft.com/office/powerpoint/2010/mai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335360" y="44624"/>
            <a:ext cx="11521280" cy="1080120"/>
          </a:xfrm>
        </p:spPr>
        <p:txBody>
          <a:bodyPr anchor="ctr">
            <a:normAutofit/>
          </a:bodyPr>
          <a:lstStyle/>
          <a:p>
            <a:r>
              <a:rPr lang="en-US"/>
              <a:t>Giá trị thứ 6</a:t>
            </a:r>
          </a:p>
        </p:txBody>
      </p:sp>
      <p:pic>
        <p:nvPicPr>
          <p:cNvPr id="2" name="Picture 1">
            <a:extLst>
              <a:ext uri="{FF2B5EF4-FFF2-40B4-BE49-F238E27FC236}">
                <a16:creationId xmlns="" xmlns:a16="http://schemas.microsoft.com/office/drawing/2014/main" id="{5A8D70D7-0FBA-4E4D-BB0B-A96ED234BE78}"/>
              </a:ext>
            </a:extLst>
          </p:cNvPr>
          <p:cNvPicPr>
            <a:picLocks noChangeAspect="1"/>
          </p:cNvPicPr>
          <p:nvPr/>
        </p:nvPicPr>
        <p:blipFill rotWithShape="1">
          <a:blip r:embed="rId3"/>
          <a:srcRect l="1729" r="17369" b="3"/>
          <a:stretch/>
        </p:blipFill>
        <p:spPr>
          <a:xfrm>
            <a:off x="609600" y="1600201"/>
            <a:ext cx="5384800" cy="4525963"/>
          </a:xfrm>
          <a:prstGeom prst="rect">
            <a:avLst/>
          </a:prstGeom>
          <a:noFill/>
        </p:spPr>
      </p:pic>
      <p:sp>
        <p:nvSpPr>
          <p:cNvPr id="64514" name="Rectangle 3"/>
          <p:cNvSpPr>
            <a:spLocks noGrp="1" noChangeArrowheads="1"/>
          </p:cNvSpPr>
          <p:nvPr>
            <p:ph sz="half" idx="2"/>
          </p:nvPr>
        </p:nvSpPr>
        <p:spPr>
          <a:xfrm>
            <a:off x="6384032" y="1600201"/>
            <a:ext cx="5198368" cy="4525963"/>
          </a:xfrm>
        </p:spPr>
        <p:txBody>
          <a:bodyPr>
            <a:normAutofit/>
          </a:bodyPr>
          <a:lstStyle/>
          <a:p>
            <a:pPr>
              <a:buFont typeface="Wingdings" charset="0"/>
              <a:buNone/>
            </a:pPr>
            <a:endParaRPr lang="en-US" dirty="0"/>
          </a:p>
          <a:p>
            <a:pPr>
              <a:buFont typeface="Wingdings" charset="0"/>
              <a:buNone/>
            </a:pPr>
            <a:endParaRPr lang="en-US" dirty="0"/>
          </a:p>
          <a:p>
            <a:pPr>
              <a:buFont typeface="Wingdings" charset="0"/>
              <a:buNone/>
            </a:pPr>
            <a:endParaRPr lang="en-US" dirty="0"/>
          </a:p>
          <a:p>
            <a:pPr>
              <a:buFont typeface="Wingdings" charset="0"/>
              <a:buNone/>
            </a:pPr>
            <a:r>
              <a:rPr lang="en-US" dirty="0" err="1"/>
              <a:t>Kết</a:t>
            </a:r>
            <a:r>
              <a:rPr lang="en-US" dirty="0"/>
              <a:t> </a:t>
            </a:r>
            <a:r>
              <a:rPr lang="en-US" dirty="0" err="1"/>
              <a:t>hợp</a:t>
            </a:r>
            <a:r>
              <a:rPr lang="en-US" dirty="0"/>
              <a:t> </a:t>
            </a:r>
          </a:p>
          <a:p>
            <a:pPr>
              <a:buFont typeface="Wingdings" charset="0"/>
              <a:buNone/>
            </a:pPr>
            <a:r>
              <a:rPr lang="en-US" dirty="0" err="1"/>
              <a:t>Đông</a:t>
            </a:r>
            <a:r>
              <a:rPr lang="en-US" dirty="0"/>
              <a:t> &amp;</a:t>
            </a:r>
            <a:r>
              <a:rPr lang="en-US" dirty="0" err="1"/>
              <a:t>Tây</a:t>
            </a:r>
            <a:endParaRPr lang="en-US" dirty="0"/>
          </a:p>
        </p:txBody>
      </p:sp>
      <p:sp>
        <p:nvSpPr>
          <p:cNvPr id="7" name="Footer Placeholder 6"/>
          <p:cNvSpPr>
            <a:spLocks noGrp="1"/>
          </p:cNvSpPr>
          <p:nvPr>
            <p:ph type="ftr" sz="quarter" idx="11"/>
          </p:nvPr>
        </p:nvSpPr>
        <p:spPr>
          <a:xfrm>
            <a:off x="9696400" y="6597384"/>
            <a:ext cx="1368152"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r>
              <a:rPr lang="en-US">
                <a:solidFill>
                  <a:schemeClr val="bg1"/>
                </a:solidFill>
              </a:rPr>
              <a:t>VHKD</a:t>
            </a:r>
          </a:p>
        </p:txBody>
      </p:sp>
      <p:sp>
        <p:nvSpPr>
          <p:cNvPr id="6" name="Slide Number Placeholder 5"/>
          <p:cNvSpPr>
            <a:spLocks noGrp="1"/>
          </p:cNvSpPr>
          <p:nvPr>
            <p:ph type="sldNum" sz="quarter" idx="12"/>
          </p:nvPr>
        </p:nvSpPr>
        <p:spPr>
          <a:xfrm>
            <a:off x="11064552" y="6597384"/>
            <a:ext cx="792088"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fld id="{F5AED636-E9D3-3F42-9FEC-FB937C346D26}" type="slidenum">
              <a:rPr lang="en-US" smtClean="0">
                <a:solidFill>
                  <a:schemeClr val="bg1"/>
                </a:solidFill>
              </a:rPr>
              <a:pPr eaLnBrk="1" hangingPunct="1">
                <a:spcAft>
                  <a:spcPts val="600"/>
                </a:spcAft>
                <a:defRPr/>
              </a:pPr>
              <a:t>66</a:t>
            </a:fld>
            <a:endParaRPr lang="en-US">
              <a:solidFill>
                <a:schemeClr val="bg1"/>
              </a:solidFill>
            </a:endParaRPr>
          </a:p>
        </p:txBody>
      </p:sp>
    </p:spTree>
    <p:extLst>
      <p:ext uri="{BB962C8B-B14F-4D97-AF65-F5344CB8AC3E}">
        <p14:creationId xmlns:p14="http://schemas.microsoft.com/office/powerpoint/2010/main" val="2322459589"/>
      </p:ext>
    </p:extLst>
  </p:cSld>
  <p:clrMapOvr>
    <a:masterClrMapping/>
  </p:clrMapOvr>
  <p:transition xmlns:p14="http://schemas.microsoft.com/office/powerpoint/2010/mai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a:xfrm>
            <a:off x="335360" y="44624"/>
            <a:ext cx="11521280" cy="1080120"/>
          </a:xfrm>
        </p:spPr>
        <p:txBody>
          <a:bodyPr anchor="ctr">
            <a:normAutofit/>
          </a:bodyPr>
          <a:lstStyle/>
          <a:p>
            <a:r>
              <a:rPr lang="en-US"/>
              <a:t>Giá trị thứ 7</a:t>
            </a:r>
          </a:p>
        </p:txBody>
      </p:sp>
      <p:sp>
        <p:nvSpPr>
          <p:cNvPr id="68610" name="Rectangle 3"/>
          <p:cNvSpPr>
            <a:spLocks noGrp="1" noChangeArrowheads="1"/>
          </p:cNvSpPr>
          <p:nvPr>
            <p:ph sz="half" idx="1"/>
          </p:nvPr>
        </p:nvSpPr>
        <p:spPr>
          <a:xfrm>
            <a:off x="609600" y="1600201"/>
            <a:ext cx="5384800" cy="4525963"/>
          </a:xfrm>
        </p:spPr>
        <p:txBody>
          <a:bodyPr>
            <a:normAutofit/>
          </a:bodyPr>
          <a:lstStyle/>
          <a:p>
            <a:pPr>
              <a:buFont typeface="Wingdings" charset="0"/>
              <a:buNone/>
            </a:pPr>
            <a:endParaRPr lang="en-US" dirty="0"/>
          </a:p>
          <a:p>
            <a:pPr>
              <a:buFont typeface="Wingdings" charset="0"/>
              <a:buNone/>
            </a:pPr>
            <a:endParaRPr lang="en-US" dirty="0"/>
          </a:p>
          <a:p>
            <a:pPr>
              <a:buFont typeface="Wingdings" charset="0"/>
              <a:buNone/>
            </a:pPr>
            <a:r>
              <a:rPr lang="en-US" dirty="0" err="1"/>
              <a:t>Truyền</a:t>
            </a:r>
            <a:r>
              <a:rPr lang="en-US" dirty="0"/>
              <a:t> </a:t>
            </a:r>
            <a:r>
              <a:rPr lang="en-US" dirty="0" err="1"/>
              <a:t>thống</a:t>
            </a:r>
            <a:r>
              <a:rPr lang="en-US" dirty="0"/>
              <a:t> </a:t>
            </a:r>
          </a:p>
          <a:p>
            <a:pPr>
              <a:buFont typeface="Wingdings" charset="0"/>
              <a:buNone/>
            </a:pPr>
            <a:r>
              <a:rPr lang="en-US" dirty="0"/>
              <a:t>&amp; </a:t>
            </a:r>
            <a:r>
              <a:rPr lang="en-US" dirty="0" err="1"/>
              <a:t>cách</a:t>
            </a:r>
            <a:r>
              <a:rPr lang="en-US" dirty="0"/>
              <a:t> </a:t>
            </a:r>
            <a:r>
              <a:rPr lang="en-US" dirty="0" err="1"/>
              <a:t>làm</a:t>
            </a:r>
            <a:r>
              <a:rPr lang="en-US" dirty="0"/>
              <a:t> </a:t>
            </a:r>
            <a:r>
              <a:rPr lang="en-US" dirty="0" err="1"/>
              <a:t>người</a:t>
            </a:r>
            <a:r>
              <a:rPr lang="en-US" dirty="0"/>
              <a:t> </a:t>
            </a:r>
            <a:r>
              <a:rPr lang="en-US" dirty="0" err="1"/>
              <a:t>lính</a:t>
            </a:r>
            <a:r>
              <a:rPr lang="en-US" dirty="0"/>
              <a:t>.</a:t>
            </a:r>
          </a:p>
        </p:txBody>
      </p:sp>
      <p:pic>
        <p:nvPicPr>
          <p:cNvPr id="68611" name="Picture 4" descr="dienbienphu"/>
          <p:cNvPicPr>
            <a:picLocks noChangeAspect="1" noChangeArrowheads="1"/>
          </p:cNvPicPr>
          <p:nvPr/>
        </p:nvPicPr>
        <p:blipFill rotWithShape="1">
          <a:blip r:embed="rId3">
            <a:extLst>
              <a:ext uri="{28A0092B-C50C-407E-A947-70E740481C1C}">
                <a14:useLocalDpi xmlns:a14="http://schemas.microsoft.com/office/drawing/2010/main" val="0"/>
              </a:ext>
            </a:extLst>
          </a:blip>
          <a:srcRect t="17662" r="3" b="17411"/>
          <a:stretch/>
        </p:blipFill>
        <p:spPr bwMode="auto">
          <a:xfrm>
            <a:off x="6197600" y="1600201"/>
            <a:ext cx="538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6"/>
          <p:cNvSpPr>
            <a:spLocks noGrp="1"/>
          </p:cNvSpPr>
          <p:nvPr>
            <p:ph type="ftr" sz="quarter" idx="11"/>
          </p:nvPr>
        </p:nvSpPr>
        <p:spPr>
          <a:xfrm>
            <a:off x="9696400" y="6597384"/>
            <a:ext cx="1368152"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r>
              <a:rPr lang="en-US">
                <a:solidFill>
                  <a:schemeClr val="bg1"/>
                </a:solidFill>
              </a:rPr>
              <a:t>VHKD</a:t>
            </a:r>
          </a:p>
        </p:txBody>
      </p:sp>
      <p:sp>
        <p:nvSpPr>
          <p:cNvPr id="6" name="Slide Number Placeholder 5"/>
          <p:cNvSpPr>
            <a:spLocks noGrp="1"/>
          </p:cNvSpPr>
          <p:nvPr>
            <p:ph type="sldNum" sz="quarter" idx="12"/>
          </p:nvPr>
        </p:nvSpPr>
        <p:spPr>
          <a:xfrm>
            <a:off x="11064552" y="6597384"/>
            <a:ext cx="792088"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fld id="{50578CBF-AE17-BD41-B082-DE47073EF0D4}" type="slidenum">
              <a:rPr lang="en-US" smtClean="0">
                <a:solidFill>
                  <a:schemeClr val="bg1"/>
                </a:solidFill>
              </a:rPr>
              <a:pPr eaLnBrk="1" hangingPunct="1">
                <a:spcAft>
                  <a:spcPts val="600"/>
                </a:spcAft>
                <a:defRPr/>
              </a:pPr>
              <a:t>67</a:t>
            </a:fld>
            <a:endParaRPr lang="en-US">
              <a:solidFill>
                <a:schemeClr val="bg1"/>
              </a:solidFill>
            </a:endParaRPr>
          </a:p>
        </p:txBody>
      </p:sp>
    </p:spTree>
    <p:extLst>
      <p:ext uri="{BB962C8B-B14F-4D97-AF65-F5344CB8AC3E}">
        <p14:creationId xmlns:p14="http://schemas.microsoft.com/office/powerpoint/2010/main" val="3111010955"/>
      </p:ext>
    </p:extLst>
  </p:cSld>
  <p:clrMapOvr>
    <a:masterClrMapping/>
  </p:clrMapOvr>
  <p:transition xmlns:p14="http://schemas.microsoft.com/office/powerpoint/2010/mai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a:xfrm>
            <a:off x="335360" y="44624"/>
            <a:ext cx="11521280" cy="1080120"/>
          </a:xfrm>
        </p:spPr>
        <p:txBody>
          <a:bodyPr anchor="ctr">
            <a:normAutofit/>
          </a:bodyPr>
          <a:lstStyle/>
          <a:p>
            <a:r>
              <a:rPr lang="en-US"/>
              <a:t>Giá trị thứ 8</a:t>
            </a:r>
          </a:p>
        </p:txBody>
      </p:sp>
      <p:sp>
        <p:nvSpPr>
          <p:cNvPr id="71682" name="Rectangle 3"/>
          <p:cNvSpPr>
            <a:spLocks noGrp="1" noChangeArrowheads="1"/>
          </p:cNvSpPr>
          <p:nvPr>
            <p:ph sz="half" idx="1"/>
          </p:nvPr>
        </p:nvSpPr>
        <p:spPr>
          <a:xfrm>
            <a:off x="609600" y="1600201"/>
            <a:ext cx="5384800" cy="4525963"/>
          </a:xfrm>
        </p:spPr>
        <p:txBody>
          <a:bodyPr>
            <a:normAutofit/>
          </a:bodyPr>
          <a:lstStyle/>
          <a:p>
            <a:pPr>
              <a:buFont typeface="Wingdings" charset="0"/>
              <a:buNone/>
            </a:pPr>
            <a:r>
              <a:rPr lang="en-US" dirty="0"/>
              <a:t> </a:t>
            </a:r>
            <a:r>
              <a:rPr lang="en-US" dirty="0" err="1"/>
              <a:t>Viettel</a:t>
            </a:r>
            <a:r>
              <a:rPr lang="en-US" dirty="0"/>
              <a:t> là </a:t>
            </a:r>
            <a:r>
              <a:rPr lang="en-US" dirty="0" err="1"/>
              <a:t>ngôi</a:t>
            </a:r>
            <a:r>
              <a:rPr lang="en-US" dirty="0"/>
              <a:t> </a:t>
            </a:r>
            <a:r>
              <a:rPr lang="en-US" dirty="0" err="1"/>
              <a:t>nhà</a:t>
            </a:r>
            <a:r>
              <a:rPr lang="en-US" dirty="0"/>
              <a:t> </a:t>
            </a:r>
            <a:r>
              <a:rPr lang="en-US" dirty="0" err="1"/>
              <a:t>chung</a:t>
            </a:r>
            <a:endParaRPr lang="en-US" dirty="0"/>
          </a:p>
        </p:txBody>
      </p:sp>
      <p:pic>
        <p:nvPicPr>
          <p:cNvPr id="2" name="Picture 1">
            <a:extLst>
              <a:ext uri="{FF2B5EF4-FFF2-40B4-BE49-F238E27FC236}">
                <a16:creationId xmlns="" xmlns:a16="http://schemas.microsoft.com/office/drawing/2014/main" id="{42E27383-E4E7-4184-B527-4ED29D9BAD94}"/>
              </a:ext>
            </a:extLst>
          </p:cNvPr>
          <p:cNvPicPr>
            <a:picLocks noChangeAspect="1"/>
          </p:cNvPicPr>
          <p:nvPr/>
        </p:nvPicPr>
        <p:blipFill rotWithShape="1">
          <a:blip r:embed="rId3"/>
          <a:srcRect l="5796" r="4975" b="3"/>
          <a:stretch/>
        </p:blipFill>
        <p:spPr>
          <a:xfrm>
            <a:off x="6197600" y="1600201"/>
            <a:ext cx="5384800" cy="4525963"/>
          </a:xfrm>
          <a:prstGeom prst="rect">
            <a:avLst/>
          </a:prstGeom>
          <a:noFill/>
        </p:spPr>
      </p:pic>
      <p:sp>
        <p:nvSpPr>
          <p:cNvPr id="7" name="Footer Placeholder 6"/>
          <p:cNvSpPr>
            <a:spLocks noGrp="1"/>
          </p:cNvSpPr>
          <p:nvPr>
            <p:ph type="ftr" sz="quarter" idx="11"/>
          </p:nvPr>
        </p:nvSpPr>
        <p:spPr>
          <a:xfrm>
            <a:off x="9696400" y="6597384"/>
            <a:ext cx="1368152"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r>
              <a:rPr lang="en-US">
                <a:solidFill>
                  <a:schemeClr val="bg1"/>
                </a:solidFill>
              </a:rPr>
              <a:t>VHKD</a:t>
            </a:r>
          </a:p>
        </p:txBody>
      </p:sp>
      <p:sp>
        <p:nvSpPr>
          <p:cNvPr id="6" name="Slide Number Placeholder 5"/>
          <p:cNvSpPr>
            <a:spLocks noGrp="1"/>
          </p:cNvSpPr>
          <p:nvPr>
            <p:ph type="sldNum" sz="quarter" idx="12"/>
          </p:nvPr>
        </p:nvSpPr>
        <p:spPr>
          <a:xfrm>
            <a:off x="11064552" y="6597384"/>
            <a:ext cx="792088"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fld id="{8EA92417-6B0C-4C4D-AB09-6CE2490F2BD7}" type="slidenum">
              <a:rPr lang="en-US" smtClean="0">
                <a:solidFill>
                  <a:schemeClr val="bg1"/>
                </a:solidFill>
              </a:rPr>
              <a:pPr eaLnBrk="1" hangingPunct="1">
                <a:spcAft>
                  <a:spcPts val="600"/>
                </a:spcAft>
                <a:defRPr/>
              </a:pPr>
              <a:t>68</a:t>
            </a:fld>
            <a:endParaRPr lang="en-US">
              <a:solidFill>
                <a:schemeClr val="bg1"/>
              </a:solidFill>
            </a:endParaRPr>
          </a:p>
        </p:txBody>
      </p:sp>
    </p:spTree>
    <p:extLst>
      <p:ext uri="{BB962C8B-B14F-4D97-AF65-F5344CB8AC3E}">
        <p14:creationId xmlns:p14="http://schemas.microsoft.com/office/powerpoint/2010/main" val="1321643515"/>
      </p:ext>
    </p:extLst>
  </p:cSld>
  <p:clrMapOvr>
    <a:masterClrMapping/>
  </p:clrMapOvr>
  <p:transition xmlns:p14="http://schemas.microsoft.com/office/powerpoint/2010/mai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E51E13-888F-4EE5-802F-97D17DD808BB}"/>
              </a:ext>
            </a:extLst>
          </p:cNvPr>
          <p:cNvSpPr>
            <a:spLocks noGrp="1"/>
          </p:cNvSpPr>
          <p:nvPr>
            <p:ph type="title"/>
          </p:nvPr>
        </p:nvSpPr>
        <p:spPr/>
        <p:txBody>
          <a:bodyPr>
            <a:normAutofit/>
          </a:bodyPr>
          <a:lstStyle/>
          <a:p>
            <a:pPr algn="ctr"/>
            <a:r>
              <a:rPr lang="en-US" sz="3600" dirty="0">
                <a:latin typeface="Verdana" charset="0"/>
              </a:rPr>
              <a:t>KHÁI NIỆM TRIẾT LÝ KINH DOANH</a:t>
            </a:r>
            <a:endParaRPr lang="en-US" sz="3600" dirty="0"/>
          </a:p>
        </p:txBody>
      </p:sp>
      <p:sp>
        <p:nvSpPr>
          <p:cNvPr id="3" name="Content Placeholder 2">
            <a:extLst>
              <a:ext uri="{FF2B5EF4-FFF2-40B4-BE49-F238E27FC236}">
                <a16:creationId xmlns="" xmlns:a16="http://schemas.microsoft.com/office/drawing/2014/main" id="{6053D1B0-8057-4EC0-819E-EDC5E235E38E}"/>
              </a:ext>
            </a:extLst>
          </p:cNvPr>
          <p:cNvSpPr>
            <a:spLocks noGrp="1"/>
          </p:cNvSpPr>
          <p:nvPr>
            <p:ph idx="1"/>
          </p:nvPr>
        </p:nvSpPr>
        <p:spPr/>
        <p:txBody>
          <a:bodyPr>
            <a:normAutofit/>
          </a:bodyPr>
          <a:lstStyle/>
          <a:p>
            <a:pPr>
              <a:lnSpc>
                <a:spcPct val="200000"/>
              </a:lnSpc>
            </a:pPr>
            <a:r>
              <a:rPr lang="en-US" sz="2800" b="1" dirty="0">
                <a:solidFill>
                  <a:srgbClr val="7030A0"/>
                </a:solidFill>
                <a:effectLst/>
                <a:latin typeface="+mn-lt"/>
              </a:rPr>
              <a:t>Theo </a:t>
            </a:r>
            <a:r>
              <a:rPr lang="en-US" sz="2800" b="1" dirty="0" err="1">
                <a:solidFill>
                  <a:srgbClr val="7030A0"/>
                </a:solidFill>
                <a:effectLst/>
                <a:latin typeface="+mn-lt"/>
              </a:rPr>
              <a:t>cách</a:t>
            </a:r>
            <a:r>
              <a:rPr lang="en-US" sz="2800" b="1" dirty="0">
                <a:solidFill>
                  <a:srgbClr val="7030A0"/>
                </a:solidFill>
                <a:effectLst/>
                <a:latin typeface="+mn-lt"/>
              </a:rPr>
              <a:t> </a:t>
            </a:r>
            <a:r>
              <a:rPr lang="en-US" sz="2800" b="1" dirty="0" err="1">
                <a:solidFill>
                  <a:srgbClr val="7030A0"/>
                </a:solidFill>
                <a:effectLst/>
                <a:latin typeface="+mn-lt"/>
              </a:rPr>
              <a:t>thức</a:t>
            </a:r>
            <a:r>
              <a:rPr lang="en-US" sz="2800" b="1" dirty="0">
                <a:solidFill>
                  <a:srgbClr val="7030A0"/>
                </a:solidFill>
                <a:effectLst/>
                <a:latin typeface="+mn-lt"/>
              </a:rPr>
              <a:t> </a:t>
            </a:r>
            <a:r>
              <a:rPr lang="en-US" sz="2800" b="1" dirty="0" err="1">
                <a:solidFill>
                  <a:srgbClr val="7030A0"/>
                </a:solidFill>
                <a:effectLst/>
                <a:latin typeface="+mn-lt"/>
              </a:rPr>
              <a:t>hình</a:t>
            </a:r>
            <a:r>
              <a:rPr lang="en-US" sz="2800" b="1" dirty="0">
                <a:solidFill>
                  <a:srgbClr val="7030A0"/>
                </a:solidFill>
                <a:effectLst/>
                <a:latin typeface="+mn-lt"/>
              </a:rPr>
              <a:t> </a:t>
            </a:r>
            <a:r>
              <a:rPr lang="en-US" sz="2800" b="1" dirty="0" err="1">
                <a:solidFill>
                  <a:srgbClr val="7030A0"/>
                </a:solidFill>
                <a:effectLst/>
                <a:latin typeface="+mn-lt"/>
              </a:rPr>
              <a:t>thành</a:t>
            </a:r>
            <a:r>
              <a:rPr lang="en-US" sz="2800" dirty="0">
                <a:solidFill>
                  <a:schemeClr val="tx1"/>
                </a:solidFill>
                <a:effectLst/>
                <a:latin typeface="+mn-lt"/>
              </a:rPr>
              <a:t>: TLKD  là </a:t>
            </a:r>
            <a:r>
              <a:rPr lang="en-US" sz="2800" dirty="0" err="1">
                <a:solidFill>
                  <a:schemeClr val="tx1"/>
                </a:solidFill>
                <a:effectLst/>
                <a:latin typeface="+mn-lt"/>
              </a:rPr>
              <a:t>những</a:t>
            </a:r>
            <a:r>
              <a:rPr lang="en-US" sz="2800" dirty="0">
                <a:solidFill>
                  <a:schemeClr val="tx1"/>
                </a:solidFill>
                <a:effectLst/>
                <a:latin typeface="+mn-lt"/>
              </a:rPr>
              <a:t> </a:t>
            </a:r>
            <a:r>
              <a:rPr lang="en-US" sz="2800" dirty="0" err="1">
                <a:solidFill>
                  <a:schemeClr val="tx1"/>
                </a:solidFill>
                <a:effectLst/>
                <a:latin typeface="+mn-lt"/>
              </a:rPr>
              <a:t>tư</a:t>
            </a:r>
            <a:r>
              <a:rPr lang="en-US" sz="2800" dirty="0">
                <a:solidFill>
                  <a:schemeClr val="tx1"/>
                </a:solidFill>
                <a:effectLst/>
                <a:latin typeface="+mn-lt"/>
              </a:rPr>
              <a:t> </a:t>
            </a:r>
            <a:r>
              <a:rPr lang="en-US" sz="2800" dirty="0" err="1">
                <a:solidFill>
                  <a:schemeClr val="tx1"/>
                </a:solidFill>
                <a:effectLst/>
                <a:latin typeface="+mn-lt"/>
              </a:rPr>
              <a:t>tưởng</a:t>
            </a:r>
            <a:r>
              <a:rPr lang="en-US" sz="2800" dirty="0">
                <a:solidFill>
                  <a:schemeClr val="tx1"/>
                </a:solidFill>
                <a:effectLst/>
                <a:latin typeface="+mn-lt"/>
              </a:rPr>
              <a:t> </a:t>
            </a:r>
            <a:r>
              <a:rPr lang="en-US" sz="2800" dirty="0" err="1">
                <a:solidFill>
                  <a:schemeClr val="tx1"/>
                </a:solidFill>
                <a:effectLst/>
                <a:latin typeface="+mn-lt"/>
              </a:rPr>
              <a:t>phản</a:t>
            </a:r>
            <a:r>
              <a:rPr lang="en-US" sz="2800" dirty="0">
                <a:solidFill>
                  <a:schemeClr val="tx1"/>
                </a:solidFill>
                <a:effectLst/>
                <a:latin typeface="+mn-lt"/>
              </a:rPr>
              <a:t> </a:t>
            </a:r>
            <a:r>
              <a:rPr lang="en-US" sz="2800" dirty="0" err="1">
                <a:solidFill>
                  <a:schemeClr val="tx1"/>
                </a:solidFill>
                <a:effectLst/>
                <a:latin typeface="+mn-lt"/>
              </a:rPr>
              <a:t>ánh</a:t>
            </a:r>
            <a:r>
              <a:rPr lang="en-US" sz="2800" dirty="0">
                <a:solidFill>
                  <a:schemeClr val="tx1"/>
                </a:solidFill>
                <a:effectLst/>
                <a:latin typeface="+mn-lt"/>
              </a:rPr>
              <a:t> </a:t>
            </a:r>
            <a:r>
              <a:rPr lang="en-US" sz="2800" dirty="0" err="1">
                <a:solidFill>
                  <a:schemeClr val="tx1"/>
                </a:solidFill>
                <a:effectLst/>
                <a:latin typeface="+mn-lt"/>
              </a:rPr>
              <a:t>thực</a:t>
            </a:r>
            <a:r>
              <a:rPr lang="en-US" sz="2800" dirty="0">
                <a:solidFill>
                  <a:schemeClr val="tx1"/>
                </a:solidFill>
                <a:effectLst/>
                <a:latin typeface="+mn-lt"/>
              </a:rPr>
              <a:t> </a:t>
            </a:r>
            <a:r>
              <a:rPr lang="en-US" sz="2800" dirty="0" err="1">
                <a:solidFill>
                  <a:schemeClr val="tx1"/>
                </a:solidFill>
                <a:effectLst/>
                <a:latin typeface="+mn-lt"/>
              </a:rPr>
              <a:t>tiễn</a:t>
            </a:r>
            <a:r>
              <a:rPr lang="en-US" sz="2800" dirty="0">
                <a:solidFill>
                  <a:schemeClr val="tx1"/>
                </a:solidFill>
                <a:effectLst/>
                <a:latin typeface="+mn-lt"/>
              </a:rPr>
              <a:t> </a:t>
            </a:r>
            <a:r>
              <a:rPr lang="en-US" sz="2800" dirty="0" err="1">
                <a:solidFill>
                  <a:schemeClr val="tx1"/>
                </a:solidFill>
                <a:effectLst/>
                <a:latin typeface="+mn-lt"/>
              </a:rPr>
              <a:t>kinh</a:t>
            </a:r>
            <a:r>
              <a:rPr lang="en-US" sz="2800" dirty="0">
                <a:solidFill>
                  <a:schemeClr val="tx1"/>
                </a:solidFill>
                <a:effectLst/>
                <a:latin typeface="+mn-lt"/>
              </a:rPr>
              <a:t> </a:t>
            </a:r>
            <a:r>
              <a:rPr lang="en-US" sz="2800" dirty="0" err="1">
                <a:solidFill>
                  <a:schemeClr val="tx1"/>
                </a:solidFill>
                <a:effectLst/>
                <a:latin typeface="+mn-lt"/>
              </a:rPr>
              <a:t>doanh</a:t>
            </a:r>
            <a:r>
              <a:rPr lang="en-US" sz="2800" dirty="0">
                <a:solidFill>
                  <a:schemeClr val="tx1"/>
                </a:solidFill>
                <a:effectLst/>
                <a:latin typeface="+mn-lt"/>
              </a:rPr>
              <a:t> qua con </a:t>
            </a:r>
            <a:r>
              <a:rPr lang="en-US" sz="2800" dirty="0" err="1">
                <a:solidFill>
                  <a:schemeClr val="tx1"/>
                </a:solidFill>
                <a:effectLst/>
                <a:latin typeface="+mn-lt"/>
              </a:rPr>
              <a:t>đường</a:t>
            </a:r>
            <a:r>
              <a:rPr lang="en-US" sz="2800" dirty="0">
                <a:solidFill>
                  <a:schemeClr val="tx1"/>
                </a:solidFill>
                <a:effectLst/>
                <a:latin typeface="+mn-lt"/>
              </a:rPr>
              <a:t> </a:t>
            </a:r>
            <a:r>
              <a:rPr lang="en-US" sz="2800" dirty="0" err="1">
                <a:solidFill>
                  <a:schemeClr val="tx1"/>
                </a:solidFill>
                <a:effectLst/>
                <a:latin typeface="+mn-lt"/>
              </a:rPr>
              <a:t>trải</a:t>
            </a:r>
            <a:r>
              <a:rPr lang="en-US" sz="2800" dirty="0">
                <a:solidFill>
                  <a:schemeClr val="tx1"/>
                </a:solidFill>
                <a:effectLst/>
                <a:latin typeface="+mn-lt"/>
              </a:rPr>
              <a:t> </a:t>
            </a:r>
            <a:r>
              <a:rPr lang="en-US" sz="2800" dirty="0" err="1">
                <a:solidFill>
                  <a:schemeClr val="tx1"/>
                </a:solidFill>
                <a:effectLst/>
                <a:latin typeface="+mn-lt"/>
              </a:rPr>
              <a:t>nghiệm</a:t>
            </a:r>
            <a:r>
              <a:rPr lang="en-US" sz="2800" dirty="0">
                <a:solidFill>
                  <a:schemeClr val="tx1"/>
                </a:solidFill>
                <a:effectLst/>
                <a:latin typeface="+mn-lt"/>
              </a:rPr>
              <a:t>, </a:t>
            </a:r>
            <a:r>
              <a:rPr lang="en-US" sz="2800" dirty="0" err="1">
                <a:solidFill>
                  <a:schemeClr val="tx1"/>
                </a:solidFill>
                <a:effectLst/>
                <a:latin typeface="+mn-lt"/>
              </a:rPr>
              <a:t>suy</a:t>
            </a:r>
            <a:r>
              <a:rPr lang="en-US" sz="2800" dirty="0">
                <a:solidFill>
                  <a:schemeClr val="tx1"/>
                </a:solidFill>
                <a:effectLst/>
                <a:latin typeface="+mn-lt"/>
              </a:rPr>
              <a:t> </a:t>
            </a:r>
            <a:r>
              <a:rPr lang="en-US" sz="2800" dirty="0" err="1">
                <a:solidFill>
                  <a:schemeClr val="tx1"/>
                </a:solidFill>
                <a:effectLst/>
                <a:latin typeface="+mn-lt"/>
              </a:rPr>
              <a:t>ngẫm</a:t>
            </a:r>
            <a:r>
              <a:rPr lang="en-US" sz="2800" dirty="0">
                <a:solidFill>
                  <a:schemeClr val="tx1"/>
                </a:solidFill>
                <a:effectLst/>
                <a:latin typeface="+mn-lt"/>
              </a:rPr>
              <a:t> </a:t>
            </a:r>
            <a:r>
              <a:rPr lang="en-US" sz="2800" dirty="0" err="1">
                <a:solidFill>
                  <a:schemeClr val="tx1"/>
                </a:solidFill>
                <a:effectLst/>
                <a:latin typeface="+mn-lt"/>
              </a:rPr>
              <a:t>và</a:t>
            </a:r>
            <a:r>
              <a:rPr lang="en-US" sz="2800" dirty="0">
                <a:solidFill>
                  <a:schemeClr val="tx1"/>
                </a:solidFill>
                <a:effectLst/>
                <a:latin typeface="+mn-lt"/>
              </a:rPr>
              <a:t> </a:t>
            </a:r>
            <a:r>
              <a:rPr lang="en-US" sz="2800" dirty="0" err="1">
                <a:solidFill>
                  <a:schemeClr val="tx1"/>
                </a:solidFill>
                <a:effectLst/>
                <a:latin typeface="+mn-lt"/>
              </a:rPr>
              <a:t>khái</a:t>
            </a:r>
            <a:r>
              <a:rPr lang="en-US" sz="2800" dirty="0">
                <a:solidFill>
                  <a:schemeClr val="tx1"/>
                </a:solidFill>
                <a:effectLst/>
                <a:latin typeface="+mn-lt"/>
              </a:rPr>
              <a:t> </a:t>
            </a:r>
            <a:r>
              <a:rPr lang="en-US" sz="2800" dirty="0" err="1">
                <a:solidFill>
                  <a:schemeClr val="tx1"/>
                </a:solidFill>
                <a:effectLst/>
                <a:latin typeface="+mn-lt"/>
              </a:rPr>
              <a:t>quát</a:t>
            </a:r>
            <a:r>
              <a:rPr lang="en-US" sz="2800" dirty="0">
                <a:solidFill>
                  <a:schemeClr val="tx1"/>
                </a:solidFill>
                <a:effectLst/>
                <a:latin typeface="+mn-lt"/>
              </a:rPr>
              <a:t> </a:t>
            </a:r>
            <a:r>
              <a:rPr lang="en-US" sz="2800" dirty="0" err="1">
                <a:solidFill>
                  <a:schemeClr val="tx1"/>
                </a:solidFill>
                <a:effectLst/>
                <a:latin typeface="+mn-lt"/>
              </a:rPr>
              <a:t>hóa</a:t>
            </a:r>
            <a:r>
              <a:rPr lang="en-US" sz="2800" dirty="0">
                <a:solidFill>
                  <a:schemeClr val="tx1"/>
                </a:solidFill>
                <a:effectLst/>
                <a:latin typeface="+mn-lt"/>
              </a:rPr>
              <a:t> </a:t>
            </a:r>
            <a:r>
              <a:rPr lang="en-US" sz="2800" dirty="0" err="1">
                <a:solidFill>
                  <a:schemeClr val="tx1"/>
                </a:solidFill>
                <a:effectLst/>
                <a:latin typeface="+mn-lt"/>
              </a:rPr>
              <a:t>của</a:t>
            </a:r>
            <a:r>
              <a:rPr lang="en-US" sz="2800" dirty="0">
                <a:solidFill>
                  <a:schemeClr val="tx1"/>
                </a:solidFill>
                <a:effectLst/>
                <a:latin typeface="+mn-lt"/>
              </a:rPr>
              <a:t> </a:t>
            </a:r>
            <a:r>
              <a:rPr lang="en-US" sz="2800" dirty="0" err="1">
                <a:solidFill>
                  <a:schemeClr val="tx1"/>
                </a:solidFill>
                <a:effectLst/>
                <a:latin typeface="+mn-lt"/>
              </a:rPr>
              <a:t>các</a:t>
            </a:r>
            <a:r>
              <a:rPr lang="en-US" sz="2800" dirty="0">
                <a:solidFill>
                  <a:schemeClr val="tx1"/>
                </a:solidFill>
                <a:effectLst/>
                <a:latin typeface="+mn-lt"/>
              </a:rPr>
              <a:t> </a:t>
            </a:r>
            <a:r>
              <a:rPr lang="en-US" sz="2800" dirty="0" err="1">
                <a:solidFill>
                  <a:schemeClr val="tx1"/>
                </a:solidFill>
                <a:effectLst/>
                <a:latin typeface="+mn-lt"/>
              </a:rPr>
              <a:t>chủ</a:t>
            </a:r>
            <a:r>
              <a:rPr lang="en-US" sz="2800" dirty="0">
                <a:solidFill>
                  <a:schemeClr val="tx1"/>
                </a:solidFill>
                <a:effectLst/>
                <a:latin typeface="+mn-lt"/>
              </a:rPr>
              <a:t> </a:t>
            </a:r>
            <a:r>
              <a:rPr lang="en-US" sz="2800" dirty="0" err="1">
                <a:solidFill>
                  <a:schemeClr val="tx1"/>
                </a:solidFill>
                <a:effectLst/>
                <a:latin typeface="+mn-lt"/>
              </a:rPr>
              <a:t>thể</a:t>
            </a:r>
            <a:r>
              <a:rPr lang="en-US" sz="2800" dirty="0">
                <a:solidFill>
                  <a:schemeClr val="tx1"/>
                </a:solidFill>
                <a:effectLst/>
                <a:latin typeface="+mn-lt"/>
              </a:rPr>
              <a:t> </a:t>
            </a:r>
            <a:r>
              <a:rPr lang="en-US" sz="2800" dirty="0" err="1">
                <a:solidFill>
                  <a:schemeClr val="tx1"/>
                </a:solidFill>
                <a:effectLst/>
                <a:latin typeface="+mn-lt"/>
              </a:rPr>
              <a:t>kinh</a:t>
            </a:r>
            <a:r>
              <a:rPr lang="en-US" sz="2800" dirty="0">
                <a:solidFill>
                  <a:schemeClr val="tx1"/>
                </a:solidFill>
                <a:effectLst/>
                <a:latin typeface="+mn-lt"/>
              </a:rPr>
              <a:t> </a:t>
            </a:r>
            <a:r>
              <a:rPr lang="en-US" sz="2800" dirty="0" err="1">
                <a:solidFill>
                  <a:schemeClr val="tx1"/>
                </a:solidFill>
                <a:effectLst/>
                <a:latin typeface="+mn-lt"/>
              </a:rPr>
              <a:t>doanh</a:t>
            </a:r>
            <a:r>
              <a:rPr lang="en-US" sz="2800" dirty="0">
                <a:solidFill>
                  <a:schemeClr val="tx1"/>
                </a:solidFill>
                <a:effectLst/>
                <a:latin typeface="+mn-lt"/>
              </a:rPr>
              <a:t> </a:t>
            </a:r>
            <a:r>
              <a:rPr lang="en-US" sz="2800" dirty="0" err="1">
                <a:solidFill>
                  <a:schemeClr val="tx1"/>
                </a:solidFill>
                <a:effectLst/>
                <a:latin typeface="+mn-lt"/>
              </a:rPr>
              <a:t>và</a:t>
            </a:r>
            <a:r>
              <a:rPr lang="en-US" sz="2800" dirty="0">
                <a:solidFill>
                  <a:schemeClr val="tx1"/>
                </a:solidFill>
                <a:effectLst/>
                <a:latin typeface="+mn-lt"/>
              </a:rPr>
              <a:t> </a:t>
            </a:r>
            <a:r>
              <a:rPr lang="en-US" sz="2800" dirty="0" err="1">
                <a:solidFill>
                  <a:schemeClr val="tx1"/>
                </a:solidFill>
                <a:effectLst/>
                <a:latin typeface="+mn-lt"/>
              </a:rPr>
              <a:t>chỉ</a:t>
            </a:r>
            <a:r>
              <a:rPr lang="en-US" sz="2800" dirty="0">
                <a:solidFill>
                  <a:schemeClr val="tx1"/>
                </a:solidFill>
                <a:effectLst/>
                <a:latin typeface="+mn-lt"/>
              </a:rPr>
              <a:t> </a:t>
            </a:r>
            <a:r>
              <a:rPr lang="en-US" sz="2800" dirty="0" err="1">
                <a:solidFill>
                  <a:schemeClr val="tx1"/>
                </a:solidFill>
                <a:effectLst/>
                <a:latin typeface="+mn-lt"/>
              </a:rPr>
              <a:t>dẫn</a:t>
            </a:r>
            <a:r>
              <a:rPr lang="en-US" sz="2800" dirty="0">
                <a:solidFill>
                  <a:schemeClr val="tx1"/>
                </a:solidFill>
                <a:effectLst/>
                <a:latin typeface="+mn-lt"/>
              </a:rPr>
              <a:t> </a:t>
            </a:r>
            <a:r>
              <a:rPr lang="en-US" sz="2800" dirty="0" err="1">
                <a:solidFill>
                  <a:schemeClr val="tx1"/>
                </a:solidFill>
                <a:effectLst/>
                <a:latin typeface="+mn-lt"/>
              </a:rPr>
              <a:t>cho</a:t>
            </a:r>
            <a:r>
              <a:rPr lang="en-US" sz="2800" dirty="0">
                <a:solidFill>
                  <a:schemeClr val="tx1"/>
                </a:solidFill>
                <a:effectLst/>
                <a:latin typeface="+mn-lt"/>
              </a:rPr>
              <a:t> </a:t>
            </a:r>
            <a:r>
              <a:rPr lang="en-US" sz="2800" dirty="0" err="1">
                <a:solidFill>
                  <a:schemeClr val="tx1"/>
                </a:solidFill>
                <a:effectLst/>
                <a:latin typeface="+mn-lt"/>
              </a:rPr>
              <a:t>hoạt</a:t>
            </a:r>
            <a:r>
              <a:rPr lang="en-US" sz="2800" dirty="0">
                <a:solidFill>
                  <a:schemeClr val="tx1"/>
                </a:solidFill>
                <a:effectLst/>
                <a:latin typeface="+mn-lt"/>
              </a:rPr>
              <a:t> </a:t>
            </a:r>
            <a:r>
              <a:rPr lang="en-US" sz="2800" dirty="0" err="1">
                <a:solidFill>
                  <a:schemeClr val="tx1"/>
                </a:solidFill>
                <a:effectLst/>
                <a:latin typeface="+mn-lt"/>
              </a:rPr>
              <a:t>động</a:t>
            </a:r>
            <a:r>
              <a:rPr lang="en-US" sz="2800" dirty="0">
                <a:solidFill>
                  <a:schemeClr val="tx1"/>
                </a:solidFill>
                <a:effectLst/>
                <a:latin typeface="+mn-lt"/>
              </a:rPr>
              <a:t> </a:t>
            </a:r>
            <a:r>
              <a:rPr lang="en-US" sz="2800" dirty="0" err="1">
                <a:solidFill>
                  <a:schemeClr val="tx1"/>
                </a:solidFill>
                <a:effectLst/>
                <a:latin typeface="+mn-lt"/>
              </a:rPr>
              <a:t>kinh</a:t>
            </a:r>
            <a:r>
              <a:rPr lang="en-US" sz="2800" dirty="0">
                <a:solidFill>
                  <a:schemeClr val="tx1"/>
                </a:solidFill>
                <a:effectLst/>
                <a:latin typeface="+mn-lt"/>
              </a:rPr>
              <a:t> </a:t>
            </a:r>
            <a:r>
              <a:rPr lang="en-US" sz="2800" dirty="0" err="1">
                <a:solidFill>
                  <a:schemeClr val="tx1"/>
                </a:solidFill>
                <a:effectLst/>
                <a:latin typeface="+mn-lt"/>
              </a:rPr>
              <a:t>doanh</a:t>
            </a:r>
            <a:endParaRPr lang="en-US" sz="2800" dirty="0">
              <a:solidFill>
                <a:schemeClr val="tx1"/>
              </a:solidFill>
              <a:effectLst/>
              <a:latin typeface="+mn-lt"/>
            </a:endParaRPr>
          </a:p>
        </p:txBody>
      </p:sp>
      <p:sp>
        <p:nvSpPr>
          <p:cNvPr id="4" name="Slide Number Placeholder 3">
            <a:extLst>
              <a:ext uri="{FF2B5EF4-FFF2-40B4-BE49-F238E27FC236}">
                <a16:creationId xmlns="" xmlns:a16="http://schemas.microsoft.com/office/drawing/2014/main" id="{4AC431D7-0111-4639-867D-BE13E370FC6C}"/>
              </a:ext>
            </a:extLst>
          </p:cNvPr>
          <p:cNvSpPr>
            <a:spLocks noGrp="1"/>
          </p:cNvSpPr>
          <p:nvPr>
            <p:ph type="sldNum" sz="quarter" idx="4"/>
          </p:nvPr>
        </p:nvSpPr>
        <p:spPr/>
        <p:txBody>
          <a:bodyPr/>
          <a:lstStyle/>
          <a:p>
            <a:fld id="{A70E8B96-6C17-404C-B209-86071FBA2009}" type="slidenum">
              <a:rPr lang="en-GB" smtClean="0"/>
              <a:pPr/>
              <a:t>7</a:t>
            </a:fld>
            <a:endParaRPr lang="en-GB"/>
          </a:p>
        </p:txBody>
      </p:sp>
      <p:sp>
        <p:nvSpPr>
          <p:cNvPr id="5" name="Footer Placeholder 4">
            <a:extLst>
              <a:ext uri="{FF2B5EF4-FFF2-40B4-BE49-F238E27FC236}">
                <a16:creationId xmlns="" xmlns:a16="http://schemas.microsoft.com/office/drawing/2014/main" id="{32B1B3C8-378D-463D-A503-D4DF7A9B8BFA}"/>
              </a:ext>
            </a:extLst>
          </p:cNvPr>
          <p:cNvSpPr>
            <a:spLocks noGrp="1"/>
          </p:cNvSpPr>
          <p:nvPr>
            <p:ph type="ftr" sz="quarter" idx="3"/>
          </p:nvPr>
        </p:nvSpPr>
        <p:spPr/>
        <p:txBody>
          <a:bodyPr/>
          <a:lstStyle/>
          <a:p>
            <a:r>
              <a:rPr lang="en-GB"/>
              <a:t>SEM- HUST</a:t>
            </a:r>
          </a:p>
        </p:txBody>
      </p:sp>
    </p:spTree>
    <p:extLst>
      <p:ext uri="{BB962C8B-B14F-4D97-AF65-F5344CB8AC3E}">
        <p14:creationId xmlns:p14="http://schemas.microsoft.com/office/powerpoint/2010/main" val="3845659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C5996C-71D1-4B75-90A9-F726953E02D3}"/>
              </a:ext>
            </a:extLst>
          </p:cNvPr>
          <p:cNvSpPr>
            <a:spLocks noGrp="1"/>
          </p:cNvSpPr>
          <p:nvPr>
            <p:ph type="title"/>
          </p:nvPr>
        </p:nvSpPr>
        <p:spPr/>
        <p:txBody>
          <a:bodyPr/>
          <a:lstStyle/>
          <a:p>
            <a:pPr algn="ctr"/>
            <a:r>
              <a:rPr lang="en-US" dirty="0">
                <a:latin typeface="Verdana" charset="0"/>
              </a:rPr>
              <a:t>KHÁI NIỆM TRIẾT LÝ KINH DOANH</a:t>
            </a:r>
            <a:endParaRPr lang="en-US" dirty="0"/>
          </a:p>
        </p:txBody>
      </p:sp>
      <p:sp>
        <p:nvSpPr>
          <p:cNvPr id="3" name="Content Placeholder 2">
            <a:extLst>
              <a:ext uri="{FF2B5EF4-FFF2-40B4-BE49-F238E27FC236}">
                <a16:creationId xmlns="" xmlns:a16="http://schemas.microsoft.com/office/drawing/2014/main" id="{A5649FB9-A956-44DD-9B2F-C1AB0537E4C2}"/>
              </a:ext>
            </a:extLst>
          </p:cNvPr>
          <p:cNvSpPr>
            <a:spLocks noGrp="1"/>
          </p:cNvSpPr>
          <p:nvPr>
            <p:ph idx="1"/>
          </p:nvPr>
        </p:nvSpPr>
        <p:spPr>
          <a:xfrm>
            <a:off x="347615" y="1484784"/>
            <a:ext cx="11521280" cy="4824536"/>
          </a:xfrm>
        </p:spPr>
        <p:txBody>
          <a:bodyPr>
            <a:normAutofit fontScale="85000" lnSpcReduction="10000"/>
          </a:bodyPr>
          <a:lstStyle/>
          <a:p>
            <a:pPr>
              <a:lnSpc>
                <a:spcPct val="150000"/>
              </a:lnSpc>
            </a:pPr>
            <a:r>
              <a:rPr lang="en-US" b="1" dirty="0" err="1">
                <a:solidFill>
                  <a:srgbClr val="7030A0"/>
                </a:solidFill>
                <a:effectLst/>
                <a:latin typeface="+mn-lt"/>
              </a:rPr>
              <a:t>Như</a:t>
            </a:r>
            <a:r>
              <a:rPr lang="en-US" b="1" dirty="0">
                <a:solidFill>
                  <a:srgbClr val="7030A0"/>
                </a:solidFill>
                <a:effectLst/>
                <a:latin typeface="+mn-lt"/>
              </a:rPr>
              <a:t> </a:t>
            </a:r>
            <a:r>
              <a:rPr lang="en-US" b="1" dirty="0" err="1">
                <a:solidFill>
                  <a:srgbClr val="7030A0"/>
                </a:solidFill>
                <a:effectLst/>
                <a:latin typeface="+mn-lt"/>
              </a:rPr>
              <a:t>vậy</a:t>
            </a:r>
            <a:r>
              <a:rPr lang="en-US" dirty="0">
                <a:effectLst/>
                <a:latin typeface="+mn-lt"/>
              </a:rPr>
              <a:t>, </a:t>
            </a:r>
            <a:r>
              <a:rPr lang="en-US" dirty="0" err="1">
                <a:effectLst/>
                <a:latin typeface="+mn-lt"/>
              </a:rPr>
              <a:t>có</a:t>
            </a:r>
            <a:r>
              <a:rPr lang="en-US" dirty="0">
                <a:effectLst/>
                <a:latin typeface="+mn-lt"/>
              </a:rPr>
              <a:t> </a:t>
            </a:r>
            <a:r>
              <a:rPr lang="en-US" dirty="0" err="1">
                <a:effectLst/>
                <a:latin typeface="+mn-lt"/>
              </a:rPr>
              <a:t>thể</a:t>
            </a:r>
            <a:r>
              <a:rPr lang="en-US" dirty="0">
                <a:effectLst/>
                <a:latin typeface="+mn-lt"/>
              </a:rPr>
              <a:t> </a:t>
            </a:r>
            <a:r>
              <a:rPr lang="en-US" dirty="0" err="1">
                <a:effectLst/>
                <a:latin typeface="+mn-lt"/>
              </a:rPr>
              <a:t>hiểu</a:t>
            </a:r>
            <a:r>
              <a:rPr lang="en-US" dirty="0">
                <a:effectLst/>
                <a:latin typeface="+mn-lt"/>
              </a:rPr>
              <a:t> Triết </a:t>
            </a:r>
            <a:r>
              <a:rPr lang="en-US" dirty="0" err="1">
                <a:effectLst/>
                <a:latin typeface="+mn-lt"/>
              </a:rPr>
              <a:t>lý</a:t>
            </a:r>
            <a:r>
              <a:rPr lang="en-US" dirty="0">
                <a:effectLst/>
                <a:latin typeface="+mn-lt"/>
              </a:rPr>
              <a:t> </a:t>
            </a:r>
            <a:r>
              <a:rPr lang="en-US" dirty="0" err="1">
                <a:effectLst/>
                <a:latin typeface="+mn-lt"/>
              </a:rPr>
              <a:t>kinh</a:t>
            </a:r>
            <a:r>
              <a:rPr lang="en-US" dirty="0">
                <a:effectLst/>
                <a:latin typeface="+mn-lt"/>
              </a:rPr>
              <a:t> </a:t>
            </a:r>
            <a:r>
              <a:rPr lang="en-US" dirty="0" err="1">
                <a:effectLst/>
                <a:latin typeface="+mn-lt"/>
              </a:rPr>
              <a:t>doanh</a:t>
            </a:r>
            <a:r>
              <a:rPr lang="en-US" dirty="0">
                <a:effectLst/>
                <a:latin typeface="+mn-lt"/>
              </a:rPr>
              <a:t> là </a:t>
            </a:r>
            <a:r>
              <a:rPr lang="en-US" dirty="0" err="1">
                <a:effectLst/>
                <a:latin typeface="+mn-lt"/>
              </a:rPr>
              <a:t>những</a:t>
            </a:r>
            <a:r>
              <a:rPr lang="en-US" dirty="0">
                <a:effectLst/>
                <a:latin typeface="+mn-lt"/>
              </a:rPr>
              <a:t> </a:t>
            </a:r>
            <a:r>
              <a:rPr lang="en-US" dirty="0" err="1">
                <a:effectLst/>
                <a:latin typeface="+mn-lt"/>
              </a:rPr>
              <a:t>quan</a:t>
            </a:r>
            <a:r>
              <a:rPr lang="en-US" dirty="0">
                <a:effectLst/>
                <a:latin typeface="+mn-lt"/>
              </a:rPr>
              <a:t> </a:t>
            </a:r>
            <a:r>
              <a:rPr lang="en-US" dirty="0" err="1">
                <a:effectLst/>
                <a:latin typeface="+mn-lt"/>
              </a:rPr>
              <a:t>niệm</a:t>
            </a:r>
            <a:r>
              <a:rPr lang="en-US" dirty="0">
                <a:effectLst/>
                <a:latin typeface="+mn-lt"/>
              </a:rPr>
              <a:t>, </a:t>
            </a:r>
            <a:r>
              <a:rPr lang="en-US" dirty="0" err="1">
                <a:effectLst/>
                <a:latin typeface="+mn-lt"/>
              </a:rPr>
              <a:t>giá</a:t>
            </a:r>
            <a:r>
              <a:rPr lang="en-US" dirty="0">
                <a:effectLst/>
                <a:latin typeface="+mn-lt"/>
              </a:rPr>
              <a:t> </a:t>
            </a:r>
            <a:r>
              <a:rPr lang="en-US" dirty="0" err="1">
                <a:effectLst/>
                <a:latin typeface="+mn-lt"/>
              </a:rPr>
              <a:t>trị</a:t>
            </a:r>
            <a:r>
              <a:rPr lang="en-US" dirty="0">
                <a:effectLst/>
                <a:latin typeface="+mn-lt"/>
              </a:rPr>
              <a:t> </a:t>
            </a:r>
            <a:r>
              <a:rPr lang="en-US" dirty="0" err="1">
                <a:effectLst/>
                <a:latin typeface="+mn-lt"/>
              </a:rPr>
              <a:t>mà</a:t>
            </a:r>
            <a:r>
              <a:rPr lang="en-US" dirty="0">
                <a:effectLst/>
                <a:latin typeface="+mn-lt"/>
              </a:rPr>
              <a:t> </a:t>
            </a:r>
            <a:r>
              <a:rPr lang="en-US" dirty="0" err="1">
                <a:effectLst/>
                <a:latin typeface="+mn-lt"/>
              </a:rPr>
              <a:t>doanh</a:t>
            </a:r>
            <a:r>
              <a:rPr lang="en-US" dirty="0">
                <a:effectLst/>
                <a:latin typeface="+mn-lt"/>
              </a:rPr>
              <a:t> </a:t>
            </a:r>
            <a:r>
              <a:rPr lang="en-US" dirty="0" err="1">
                <a:effectLst/>
                <a:latin typeface="+mn-lt"/>
              </a:rPr>
              <a:t>nghiệp</a:t>
            </a:r>
            <a:r>
              <a:rPr lang="en-US" dirty="0">
                <a:effectLst/>
                <a:latin typeface="+mn-lt"/>
              </a:rPr>
              <a:t>, </a:t>
            </a:r>
            <a:r>
              <a:rPr lang="en-US" dirty="0" err="1">
                <a:effectLst/>
                <a:latin typeface="+mn-lt"/>
              </a:rPr>
              <a:t>doanh</a:t>
            </a:r>
            <a:r>
              <a:rPr lang="en-US" dirty="0">
                <a:effectLst/>
                <a:latin typeface="+mn-lt"/>
              </a:rPr>
              <a:t> </a:t>
            </a:r>
            <a:r>
              <a:rPr lang="en-US" dirty="0" err="1">
                <a:effectLst/>
                <a:latin typeface="+mn-lt"/>
              </a:rPr>
              <a:t>nhân</a:t>
            </a:r>
            <a:r>
              <a:rPr lang="en-US" dirty="0">
                <a:effectLst/>
                <a:latin typeface="+mn-lt"/>
              </a:rPr>
              <a:t> </a:t>
            </a:r>
            <a:r>
              <a:rPr lang="en-US" dirty="0" err="1">
                <a:effectLst/>
                <a:latin typeface="+mn-lt"/>
              </a:rPr>
              <a:t>và</a:t>
            </a:r>
            <a:r>
              <a:rPr lang="en-US" dirty="0">
                <a:effectLst/>
                <a:latin typeface="+mn-lt"/>
              </a:rPr>
              <a:t> </a:t>
            </a:r>
            <a:r>
              <a:rPr lang="en-US" dirty="0" err="1">
                <a:effectLst/>
                <a:latin typeface="+mn-lt"/>
              </a:rPr>
              <a:t>các</a:t>
            </a:r>
            <a:r>
              <a:rPr lang="en-US" dirty="0">
                <a:effectLst/>
                <a:latin typeface="+mn-lt"/>
              </a:rPr>
              <a:t> </a:t>
            </a:r>
            <a:r>
              <a:rPr lang="en-US" dirty="0" err="1">
                <a:effectLst/>
                <a:latin typeface="+mn-lt"/>
              </a:rPr>
              <a:t>chủ</a:t>
            </a:r>
            <a:r>
              <a:rPr lang="en-US" dirty="0">
                <a:effectLst/>
                <a:latin typeface="+mn-lt"/>
              </a:rPr>
              <a:t> </a:t>
            </a:r>
            <a:r>
              <a:rPr lang="en-US" dirty="0" err="1">
                <a:effectLst/>
                <a:latin typeface="+mn-lt"/>
              </a:rPr>
              <a:t>thể</a:t>
            </a:r>
            <a:r>
              <a:rPr lang="en-US" dirty="0">
                <a:effectLst/>
                <a:latin typeface="+mn-lt"/>
              </a:rPr>
              <a:t> </a:t>
            </a:r>
            <a:r>
              <a:rPr lang="en-US" dirty="0" err="1">
                <a:effectLst/>
                <a:latin typeface="+mn-lt"/>
              </a:rPr>
              <a:t>kinh</a:t>
            </a:r>
            <a:r>
              <a:rPr lang="en-US" dirty="0">
                <a:effectLst/>
                <a:latin typeface="+mn-lt"/>
              </a:rPr>
              <a:t> </a:t>
            </a:r>
            <a:r>
              <a:rPr lang="en-US" dirty="0" err="1">
                <a:effectLst/>
                <a:latin typeface="+mn-lt"/>
              </a:rPr>
              <a:t>doanh</a:t>
            </a:r>
            <a:r>
              <a:rPr lang="en-US" dirty="0">
                <a:effectLst/>
                <a:latin typeface="+mn-lt"/>
              </a:rPr>
              <a:t> </a:t>
            </a:r>
            <a:r>
              <a:rPr lang="en-US" dirty="0" err="1">
                <a:effectLst/>
                <a:latin typeface="+mn-lt"/>
              </a:rPr>
              <a:t>theo</a:t>
            </a:r>
            <a:r>
              <a:rPr lang="en-US" dirty="0">
                <a:effectLst/>
                <a:latin typeface="+mn-lt"/>
              </a:rPr>
              <a:t> </a:t>
            </a:r>
            <a:r>
              <a:rPr lang="en-US" dirty="0" err="1">
                <a:effectLst/>
                <a:latin typeface="+mn-lt"/>
              </a:rPr>
              <a:t>đuổi</a:t>
            </a:r>
            <a:r>
              <a:rPr lang="en-US" dirty="0">
                <a:effectLst/>
                <a:latin typeface="+mn-lt"/>
              </a:rPr>
              <a:t> </a:t>
            </a:r>
            <a:r>
              <a:rPr lang="en-US" dirty="0" err="1">
                <a:effectLst/>
                <a:latin typeface="+mn-lt"/>
              </a:rPr>
              <a:t>trong</a:t>
            </a:r>
            <a:r>
              <a:rPr lang="en-US" dirty="0">
                <a:effectLst/>
                <a:latin typeface="+mn-lt"/>
              </a:rPr>
              <a:t> </a:t>
            </a:r>
            <a:r>
              <a:rPr lang="en-US" dirty="0" err="1">
                <a:effectLst/>
                <a:latin typeface="+mn-lt"/>
              </a:rPr>
              <a:t>quá</a:t>
            </a:r>
            <a:r>
              <a:rPr lang="en-US" dirty="0">
                <a:effectLst/>
                <a:latin typeface="+mn-lt"/>
              </a:rPr>
              <a:t> </a:t>
            </a:r>
            <a:r>
              <a:rPr lang="en-US" dirty="0" err="1">
                <a:effectLst/>
                <a:latin typeface="+mn-lt"/>
              </a:rPr>
              <a:t>trình</a:t>
            </a:r>
            <a:r>
              <a:rPr lang="en-US" dirty="0">
                <a:effectLst/>
                <a:latin typeface="+mn-lt"/>
              </a:rPr>
              <a:t> </a:t>
            </a:r>
            <a:r>
              <a:rPr lang="en-US" dirty="0" err="1">
                <a:effectLst/>
                <a:latin typeface="+mn-lt"/>
              </a:rPr>
              <a:t>hoạt</a:t>
            </a:r>
            <a:r>
              <a:rPr lang="en-US" dirty="0">
                <a:effectLst/>
                <a:latin typeface="+mn-lt"/>
              </a:rPr>
              <a:t> </a:t>
            </a:r>
            <a:r>
              <a:rPr lang="en-US" dirty="0" err="1">
                <a:effectLst/>
                <a:latin typeface="+mn-lt"/>
              </a:rPr>
              <a:t>động</a:t>
            </a:r>
            <a:r>
              <a:rPr lang="en-US" dirty="0">
                <a:effectLst/>
                <a:latin typeface="+mn-lt"/>
              </a:rPr>
              <a:t> </a:t>
            </a:r>
            <a:r>
              <a:rPr lang="en-US" dirty="0" err="1">
                <a:effectLst/>
                <a:latin typeface="+mn-lt"/>
              </a:rPr>
              <a:t>của</a:t>
            </a:r>
            <a:r>
              <a:rPr lang="en-US" dirty="0">
                <a:effectLst/>
                <a:latin typeface="+mn-lt"/>
              </a:rPr>
              <a:t> </a:t>
            </a:r>
            <a:r>
              <a:rPr lang="en-US" dirty="0" err="1">
                <a:effectLst/>
                <a:latin typeface="+mn-lt"/>
              </a:rPr>
              <a:t>doanh</a:t>
            </a:r>
            <a:r>
              <a:rPr lang="en-US" dirty="0">
                <a:effectLst/>
                <a:latin typeface="+mn-lt"/>
              </a:rPr>
              <a:t> </a:t>
            </a:r>
            <a:r>
              <a:rPr lang="en-US" dirty="0" err="1">
                <a:effectLst/>
                <a:latin typeface="+mn-lt"/>
              </a:rPr>
              <a:t>nghiệp</a:t>
            </a:r>
            <a:r>
              <a:rPr lang="en-US" dirty="0">
                <a:effectLst/>
                <a:latin typeface="+mn-lt"/>
              </a:rPr>
              <a:t>.</a:t>
            </a:r>
          </a:p>
          <a:p>
            <a:pPr lvl="1">
              <a:lnSpc>
                <a:spcPct val="150000"/>
              </a:lnSpc>
              <a:buFont typeface="Courier New" panose="02070309020205020404" pitchFamily="49" charset="0"/>
              <a:buChar char="o"/>
            </a:pPr>
            <a:r>
              <a:rPr lang="en-US" dirty="0">
                <a:solidFill>
                  <a:srgbClr val="0070C0"/>
                </a:solidFill>
                <a:effectLst/>
                <a:latin typeface="+mn-lt"/>
              </a:rPr>
              <a:t>Quan </a:t>
            </a:r>
            <a:r>
              <a:rPr lang="en-US" dirty="0" err="1">
                <a:solidFill>
                  <a:srgbClr val="0070C0"/>
                </a:solidFill>
                <a:effectLst/>
                <a:latin typeface="+mn-lt"/>
              </a:rPr>
              <a:t>niệm</a:t>
            </a:r>
            <a:r>
              <a:rPr lang="en-US" dirty="0">
                <a:solidFill>
                  <a:srgbClr val="0070C0"/>
                </a:solidFill>
                <a:effectLst/>
                <a:latin typeface="+mn-lt"/>
              </a:rPr>
              <a:t> </a:t>
            </a:r>
            <a:r>
              <a:rPr lang="en-US" dirty="0">
                <a:solidFill>
                  <a:schemeClr val="tx1"/>
                </a:solidFill>
                <a:effectLst/>
                <a:latin typeface="+mn-lt"/>
              </a:rPr>
              <a:t>là </a:t>
            </a:r>
            <a:r>
              <a:rPr lang="en-US" dirty="0" err="1">
                <a:solidFill>
                  <a:schemeClr val="tx1"/>
                </a:solidFill>
                <a:effectLst/>
                <a:latin typeface="+mn-lt"/>
              </a:rPr>
              <a:t>cách</a:t>
            </a:r>
            <a:r>
              <a:rPr lang="en-US" dirty="0">
                <a:solidFill>
                  <a:schemeClr val="tx1"/>
                </a:solidFill>
                <a:effectLst/>
                <a:latin typeface="+mn-lt"/>
              </a:rPr>
              <a:t> </a:t>
            </a:r>
            <a:r>
              <a:rPr lang="en-US" dirty="0" err="1">
                <a:solidFill>
                  <a:schemeClr val="tx1"/>
                </a:solidFill>
                <a:effectLst/>
                <a:latin typeface="+mn-lt"/>
              </a:rPr>
              <a:t>nhận</a:t>
            </a:r>
            <a:r>
              <a:rPr lang="en-US" dirty="0">
                <a:solidFill>
                  <a:schemeClr val="tx1"/>
                </a:solidFill>
                <a:effectLst/>
                <a:latin typeface="+mn-lt"/>
              </a:rPr>
              <a:t> </a:t>
            </a:r>
            <a:r>
              <a:rPr lang="en-US" dirty="0" err="1">
                <a:solidFill>
                  <a:schemeClr val="tx1"/>
                </a:solidFill>
                <a:effectLst/>
                <a:latin typeface="+mn-lt"/>
              </a:rPr>
              <a:t>thức</a:t>
            </a:r>
            <a:r>
              <a:rPr lang="en-US" dirty="0">
                <a:solidFill>
                  <a:schemeClr val="tx1"/>
                </a:solidFill>
                <a:effectLst/>
                <a:latin typeface="+mn-lt"/>
              </a:rPr>
              <a:t>, </a:t>
            </a:r>
            <a:r>
              <a:rPr lang="en-US" dirty="0" err="1">
                <a:solidFill>
                  <a:schemeClr val="tx1"/>
                </a:solidFill>
                <a:effectLst/>
                <a:latin typeface="+mn-lt"/>
              </a:rPr>
              <a:t>đánh</a:t>
            </a:r>
            <a:r>
              <a:rPr lang="en-US" dirty="0">
                <a:solidFill>
                  <a:schemeClr val="tx1"/>
                </a:solidFill>
                <a:effectLst/>
                <a:latin typeface="+mn-lt"/>
              </a:rPr>
              <a:t> </a:t>
            </a:r>
            <a:r>
              <a:rPr lang="en-US" dirty="0" err="1">
                <a:solidFill>
                  <a:schemeClr val="tx1"/>
                </a:solidFill>
                <a:effectLst/>
                <a:latin typeface="+mn-lt"/>
              </a:rPr>
              <a:t>giá</a:t>
            </a:r>
            <a:r>
              <a:rPr lang="en-US" dirty="0">
                <a:solidFill>
                  <a:schemeClr val="tx1"/>
                </a:solidFill>
                <a:effectLst/>
                <a:latin typeface="+mn-lt"/>
              </a:rPr>
              <a:t> </a:t>
            </a:r>
            <a:r>
              <a:rPr lang="en-US" dirty="0" err="1">
                <a:solidFill>
                  <a:schemeClr val="tx1"/>
                </a:solidFill>
                <a:effectLst/>
                <a:latin typeface="+mn-lt"/>
              </a:rPr>
              <a:t>về</a:t>
            </a:r>
            <a:r>
              <a:rPr lang="en-US" dirty="0">
                <a:solidFill>
                  <a:schemeClr val="tx1"/>
                </a:solidFill>
                <a:effectLst/>
                <a:latin typeface="+mn-lt"/>
              </a:rPr>
              <a:t> </a:t>
            </a:r>
            <a:r>
              <a:rPr lang="en-US" dirty="0" err="1">
                <a:solidFill>
                  <a:schemeClr val="tx1"/>
                </a:solidFill>
                <a:effectLst/>
                <a:latin typeface="+mn-lt"/>
              </a:rPr>
              <a:t>một</a:t>
            </a:r>
            <a:r>
              <a:rPr lang="en-US" dirty="0">
                <a:solidFill>
                  <a:schemeClr val="tx1"/>
                </a:solidFill>
                <a:effectLst/>
                <a:latin typeface="+mn-lt"/>
              </a:rPr>
              <a:t> </a:t>
            </a:r>
            <a:r>
              <a:rPr lang="en-US" dirty="0" err="1">
                <a:solidFill>
                  <a:schemeClr val="tx1"/>
                </a:solidFill>
                <a:effectLst/>
                <a:latin typeface="+mn-lt"/>
              </a:rPr>
              <a:t>sự</a:t>
            </a:r>
            <a:r>
              <a:rPr lang="en-US" dirty="0">
                <a:solidFill>
                  <a:schemeClr val="tx1"/>
                </a:solidFill>
                <a:effectLst/>
                <a:latin typeface="+mn-lt"/>
              </a:rPr>
              <a:t> </a:t>
            </a:r>
            <a:r>
              <a:rPr lang="en-US" dirty="0" err="1">
                <a:solidFill>
                  <a:schemeClr val="tx1"/>
                </a:solidFill>
                <a:effectLst/>
                <a:latin typeface="+mn-lt"/>
              </a:rPr>
              <a:t>kiện</a:t>
            </a:r>
            <a:r>
              <a:rPr lang="en-US" dirty="0">
                <a:solidFill>
                  <a:schemeClr val="tx1"/>
                </a:solidFill>
                <a:effectLst/>
                <a:latin typeface="+mn-lt"/>
              </a:rPr>
              <a:t>, </a:t>
            </a:r>
            <a:r>
              <a:rPr lang="en-US" dirty="0" err="1">
                <a:solidFill>
                  <a:schemeClr val="tx1"/>
                </a:solidFill>
                <a:effectLst/>
                <a:latin typeface="+mn-lt"/>
              </a:rPr>
              <a:t>hiện</a:t>
            </a:r>
            <a:r>
              <a:rPr lang="en-US" dirty="0">
                <a:solidFill>
                  <a:schemeClr val="tx1"/>
                </a:solidFill>
                <a:effectLst/>
                <a:latin typeface="+mn-lt"/>
              </a:rPr>
              <a:t> </a:t>
            </a:r>
            <a:r>
              <a:rPr lang="en-US" dirty="0" err="1">
                <a:solidFill>
                  <a:schemeClr val="tx1"/>
                </a:solidFill>
                <a:effectLst/>
                <a:latin typeface="+mn-lt"/>
              </a:rPr>
              <a:t>tượng</a:t>
            </a:r>
            <a:endParaRPr lang="en-US" dirty="0">
              <a:solidFill>
                <a:schemeClr val="tx1"/>
              </a:solidFill>
              <a:effectLst/>
              <a:latin typeface="+mn-lt"/>
            </a:endParaRPr>
          </a:p>
          <a:p>
            <a:pPr lvl="1">
              <a:lnSpc>
                <a:spcPct val="150000"/>
              </a:lnSpc>
              <a:buFont typeface="Courier New" panose="02070309020205020404" pitchFamily="49" charset="0"/>
              <a:buChar char="o"/>
            </a:pPr>
            <a:r>
              <a:rPr lang="en-US" dirty="0" err="1">
                <a:solidFill>
                  <a:srgbClr val="0070C0"/>
                </a:solidFill>
                <a:effectLst/>
                <a:latin typeface="+mn-lt"/>
              </a:rPr>
              <a:t>Giá</a:t>
            </a:r>
            <a:r>
              <a:rPr lang="en-US" dirty="0">
                <a:solidFill>
                  <a:srgbClr val="0070C0"/>
                </a:solidFill>
                <a:effectLst/>
                <a:latin typeface="+mn-lt"/>
              </a:rPr>
              <a:t> </a:t>
            </a:r>
            <a:r>
              <a:rPr lang="en-US" dirty="0" err="1">
                <a:solidFill>
                  <a:srgbClr val="0070C0"/>
                </a:solidFill>
                <a:effectLst/>
                <a:latin typeface="+mn-lt"/>
              </a:rPr>
              <a:t>trị</a:t>
            </a:r>
            <a:r>
              <a:rPr lang="en-US" dirty="0">
                <a:solidFill>
                  <a:srgbClr val="0070C0"/>
                </a:solidFill>
                <a:effectLst/>
                <a:latin typeface="+mn-lt"/>
              </a:rPr>
              <a:t> </a:t>
            </a:r>
            <a:r>
              <a:rPr lang="en-US" dirty="0">
                <a:solidFill>
                  <a:schemeClr val="tx1"/>
                </a:solidFill>
                <a:effectLst/>
                <a:latin typeface="+mn-lt"/>
              </a:rPr>
              <a:t>là </a:t>
            </a:r>
            <a:r>
              <a:rPr lang="en-US" dirty="0" err="1">
                <a:solidFill>
                  <a:schemeClr val="tx1"/>
                </a:solidFill>
                <a:effectLst/>
                <a:latin typeface="+mn-lt"/>
              </a:rPr>
              <a:t>những</a:t>
            </a:r>
            <a:r>
              <a:rPr lang="en-US" dirty="0">
                <a:solidFill>
                  <a:schemeClr val="tx1"/>
                </a:solidFill>
                <a:effectLst/>
                <a:latin typeface="+mn-lt"/>
              </a:rPr>
              <a:t> </a:t>
            </a:r>
            <a:r>
              <a:rPr lang="en-US" dirty="0" err="1">
                <a:solidFill>
                  <a:schemeClr val="tx1"/>
                </a:solidFill>
                <a:effectLst/>
                <a:latin typeface="+mn-lt"/>
              </a:rPr>
              <a:t>nguyên</a:t>
            </a:r>
            <a:r>
              <a:rPr lang="en-US" dirty="0">
                <a:solidFill>
                  <a:schemeClr val="tx1"/>
                </a:solidFill>
                <a:effectLst/>
                <a:latin typeface="+mn-lt"/>
              </a:rPr>
              <a:t> </a:t>
            </a:r>
            <a:r>
              <a:rPr lang="en-US" dirty="0" err="1">
                <a:solidFill>
                  <a:schemeClr val="tx1"/>
                </a:solidFill>
                <a:effectLst/>
                <a:latin typeface="+mn-lt"/>
              </a:rPr>
              <a:t>tắc</a:t>
            </a:r>
            <a:r>
              <a:rPr lang="en-US" dirty="0">
                <a:solidFill>
                  <a:schemeClr val="tx1"/>
                </a:solidFill>
                <a:effectLst/>
                <a:latin typeface="+mn-lt"/>
              </a:rPr>
              <a:t>, </a:t>
            </a:r>
            <a:r>
              <a:rPr lang="en-US" dirty="0" err="1">
                <a:solidFill>
                  <a:schemeClr val="tx1"/>
                </a:solidFill>
                <a:effectLst/>
                <a:latin typeface="+mn-lt"/>
              </a:rPr>
              <a:t>tiêu</a:t>
            </a:r>
            <a:r>
              <a:rPr lang="en-US" dirty="0">
                <a:solidFill>
                  <a:schemeClr val="tx1"/>
                </a:solidFill>
                <a:effectLst/>
                <a:latin typeface="+mn-lt"/>
              </a:rPr>
              <a:t> </a:t>
            </a:r>
            <a:r>
              <a:rPr lang="en-US" dirty="0" err="1">
                <a:solidFill>
                  <a:schemeClr val="tx1"/>
                </a:solidFill>
                <a:effectLst/>
                <a:latin typeface="+mn-lt"/>
              </a:rPr>
              <a:t>chuẩn</a:t>
            </a:r>
            <a:r>
              <a:rPr lang="en-US" dirty="0">
                <a:solidFill>
                  <a:schemeClr val="tx1"/>
                </a:solidFill>
                <a:effectLst/>
                <a:latin typeface="+mn-lt"/>
              </a:rPr>
              <a:t> </a:t>
            </a:r>
            <a:r>
              <a:rPr lang="en-US" dirty="0" err="1">
                <a:solidFill>
                  <a:schemeClr val="tx1"/>
                </a:solidFill>
                <a:effectLst/>
                <a:latin typeface="+mn-lt"/>
              </a:rPr>
              <a:t>chỉ</a:t>
            </a:r>
            <a:r>
              <a:rPr lang="en-US" dirty="0">
                <a:solidFill>
                  <a:schemeClr val="tx1"/>
                </a:solidFill>
                <a:effectLst/>
                <a:latin typeface="+mn-lt"/>
              </a:rPr>
              <a:t> </a:t>
            </a:r>
            <a:r>
              <a:rPr lang="en-US" dirty="0" err="1">
                <a:solidFill>
                  <a:schemeClr val="tx1"/>
                </a:solidFill>
                <a:effectLst/>
                <a:latin typeface="+mn-lt"/>
              </a:rPr>
              <a:t>dẫn</a:t>
            </a:r>
            <a:r>
              <a:rPr lang="en-US" dirty="0">
                <a:solidFill>
                  <a:schemeClr val="tx1"/>
                </a:solidFill>
                <a:effectLst/>
                <a:latin typeface="+mn-lt"/>
              </a:rPr>
              <a:t> </a:t>
            </a:r>
            <a:r>
              <a:rPr lang="en-US" dirty="0" err="1">
                <a:solidFill>
                  <a:schemeClr val="tx1"/>
                </a:solidFill>
                <a:effectLst/>
                <a:latin typeface="+mn-lt"/>
              </a:rPr>
              <a:t>cho</a:t>
            </a:r>
            <a:r>
              <a:rPr lang="en-US" dirty="0">
                <a:solidFill>
                  <a:schemeClr val="tx1"/>
                </a:solidFill>
                <a:effectLst/>
                <a:latin typeface="+mn-lt"/>
              </a:rPr>
              <a:t> </a:t>
            </a:r>
            <a:r>
              <a:rPr lang="en-US" dirty="0" err="1">
                <a:solidFill>
                  <a:schemeClr val="tx1"/>
                </a:solidFill>
                <a:effectLst/>
                <a:latin typeface="+mn-lt"/>
              </a:rPr>
              <a:t>hành</a:t>
            </a:r>
            <a:r>
              <a:rPr lang="en-US" dirty="0">
                <a:solidFill>
                  <a:schemeClr val="tx1"/>
                </a:solidFill>
                <a:effectLst/>
                <a:latin typeface="+mn-lt"/>
              </a:rPr>
              <a:t> </a:t>
            </a:r>
            <a:r>
              <a:rPr lang="en-US" dirty="0" err="1">
                <a:solidFill>
                  <a:schemeClr val="tx1"/>
                </a:solidFill>
                <a:effectLst/>
                <a:latin typeface="+mn-lt"/>
              </a:rPr>
              <a:t>động</a:t>
            </a:r>
            <a:r>
              <a:rPr lang="en-US" dirty="0">
                <a:solidFill>
                  <a:schemeClr val="tx1"/>
                </a:solidFill>
                <a:effectLst/>
                <a:latin typeface="+mn-lt"/>
              </a:rPr>
              <a:t> </a:t>
            </a:r>
            <a:r>
              <a:rPr lang="en-US" dirty="0" err="1">
                <a:solidFill>
                  <a:schemeClr val="tx1"/>
                </a:solidFill>
                <a:effectLst/>
                <a:latin typeface="+mn-lt"/>
              </a:rPr>
              <a:t>của</a:t>
            </a:r>
            <a:r>
              <a:rPr lang="en-US" dirty="0">
                <a:solidFill>
                  <a:schemeClr val="tx1"/>
                </a:solidFill>
                <a:effectLst/>
                <a:latin typeface="+mn-lt"/>
              </a:rPr>
              <a:t> con </a:t>
            </a:r>
            <a:r>
              <a:rPr lang="en-US" dirty="0" err="1">
                <a:solidFill>
                  <a:schemeClr val="tx1"/>
                </a:solidFill>
                <a:effectLst/>
                <a:latin typeface="+mn-lt"/>
              </a:rPr>
              <a:t>người</a:t>
            </a:r>
            <a:endParaRPr lang="en-US" dirty="0">
              <a:solidFill>
                <a:schemeClr val="tx1"/>
              </a:solidFill>
              <a:effectLst/>
              <a:latin typeface="+mn-lt"/>
            </a:endParaRPr>
          </a:p>
          <a:p>
            <a:pPr marL="0" indent="0">
              <a:lnSpc>
                <a:spcPct val="150000"/>
              </a:lnSpc>
              <a:buNone/>
            </a:pPr>
            <a:endParaRPr lang="en-US" dirty="0">
              <a:effectLst/>
              <a:latin typeface="+mn-lt"/>
            </a:endParaRPr>
          </a:p>
        </p:txBody>
      </p:sp>
      <p:sp>
        <p:nvSpPr>
          <p:cNvPr id="4" name="Slide Number Placeholder 3">
            <a:extLst>
              <a:ext uri="{FF2B5EF4-FFF2-40B4-BE49-F238E27FC236}">
                <a16:creationId xmlns="" xmlns:a16="http://schemas.microsoft.com/office/drawing/2014/main" id="{4D1F4EA0-2F60-4036-A980-AE6B56B308BD}"/>
              </a:ext>
            </a:extLst>
          </p:cNvPr>
          <p:cNvSpPr>
            <a:spLocks noGrp="1"/>
          </p:cNvSpPr>
          <p:nvPr>
            <p:ph type="sldNum" sz="quarter" idx="4"/>
          </p:nvPr>
        </p:nvSpPr>
        <p:spPr/>
        <p:txBody>
          <a:bodyPr/>
          <a:lstStyle/>
          <a:p>
            <a:fld id="{A70E8B96-6C17-404C-B209-86071FBA2009}" type="slidenum">
              <a:rPr lang="en-GB" smtClean="0"/>
              <a:pPr/>
              <a:t>8</a:t>
            </a:fld>
            <a:endParaRPr lang="en-GB"/>
          </a:p>
        </p:txBody>
      </p:sp>
      <p:sp>
        <p:nvSpPr>
          <p:cNvPr id="5" name="Footer Placeholder 4">
            <a:extLst>
              <a:ext uri="{FF2B5EF4-FFF2-40B4-BE49-F238E27FC236}">
                <a16:creationId xmlns="" xmlns:a16="http://schemas.microsoft.com/office/drawing/2014/main" id="{50604F0D-40CB-4B4A-8D7D-0FB231B58459}"/>
              </a:ext>
            </a:extLst>
          </p:cNvPr>
          <p:cNvSpPr>
            <a:spLocks noGrp="1"/>
          </p:cNvSpPr>
          <p:nvPr>
            <p:ph type="ftr" sz="quarter" idx="3"/>
          </p:nvPr>
        </p:nvSpPr>
        <p:spPr/>
        <p:txBody>
          <a:bodyPr/>
          <a:lstStyle/>
          <a:p>
            <a:r>
              <a:rPr lang="en-GB"/>
              <a:t>SEM- HUST</a:t>
            </a:r>
          </a:p>
        </p:txBody>
      </p:sp>
    </p:spTree>
    <p:extLst>
      <p:ext uri="{BB962C8B-B14F-4D97-AF65-F5344CB8AC3E}">
        <p14:creationId xmlns:p14="http://schemas.microsoft.com/office/powerpoint/2010/main" val="197505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Title 6"/>
          <p:cNvSpPr>
            <a:spLocks noGrp="1"/>
          </p:cNvSpPr>
          <p:nvPr>
            <p:ph type="title"/>
          </p:nvPr>
        </p:nvSpPr>
        <p:spPr>
          <a:xfrm>
            <a:off x="335360" y="44624"/>
            <a:ext cx="11521280" cy="1080120"/>
          </a:xfrm>
        </p:spPr>
        <p:txBody>
          <a:bodyPr anchor="ctr">
            <a:normAutofit/>
          </a:bodyPr>
          <a:lstStyle/>
          <a:p>
            <a:r>
              <a:rPr lang="en-US" dirty="0"/>
              <a:t>NỘI DUNG CỦA TRIẾT LÝ KINH DOANH</a:t>
            </a:r>
          </a:p>
        </p:txBody>
      </p:sp>
      <p:sp>
        <p:nvSpPr>
          <p:cNvPr id="19457" name="Content Placeholder 2"/>
          <p:cNvSpPr>
            <a:spLocks noGrp="1"/>
          </p:cNvSpPr>
          <p:nvPr>
            <p:ph sz="half" idx="1"/>
          </p:nvPr>
        </p:nvSpPr>
        <p:spPr>
          <a:xfrm>
            <a:off x="1127448" y="1600201"/>
            <a:ext cx="4392488" cy="4525963"/>
          </a:xfrm>
        </p:spPr>
        <p:txBody>
          <a:bodyPr>
            <a:normAutofit/>
          </a:bodyPr>
          <a:lstStyle/>
          <a:p>
            <a:pPr>
              <a:lnSpc>
                <a:spcPct val="150000"/>
              </a:lnSpc>
              <a:buFontTx/>
              <a:buNone/>
            </a:pPr>
            <a:endParaRPr lang="en-US" dirty="0">
              <a:effectLst/>
            </a:endParaRPr>
          </a:p>
          <a:p>
            <a:pPr>
              <a:lnSpc>
                <a:spcPct val="150000"/>
              </a:lnSpc>
              <a:buFont typeface="Arial" panose="020B0604020202020204" pitchFamily="34" charset="0"/>
              <a:buChar char="•"/>
            </a:pPr>
            <a:r>
              <a:rPr lang="en-US" dirty="0" err="1">
                <a:effectLst/>
              </a:rPr>
              <a:t>Sứ</a:t>
            </a:r>
            <a:r>
              <a:rPr lang="en-US" dirty="0">
                <a:effectLst/>
              </a:rPr>
              <a:t> </a:t>
            </a:r>
            <a:r>
              <a:rPr lang="en-US" dirty="0" err="1">
                <a:effectLst/>
              </a:rPr>
              <a:t>mệnh</a:t>
            </a:r>
            <a:endParaRPr lang="en-US" dirty="0">
              <a:effectLst/>
            </a:endParaRPr>
          </a:p>
          <a:p>
            <a:pPr>
              <a:lnSpc>
                <a:spcPct val="150000"/>
              </a:lnSpc>
              <a:buFont typeface="Arial" panose="020B0604020202020204" pitchFamily="34" charset="0"/>
              <a:buChar char="•"/>
            </a:pPr>
            <a:r>
              <a:rPr lang="en-US" dirty="0" err="1">
                <a:effectLst/>
              </a:rPr>
              <a:t>Mục</a:t>
            </a:r>
            <a:r>
              <a:rPr lang="en-US" dirty="0">
                <a:effectLst/>
              </a:rPr>
              <a:t> </a:t>
            </a:r>
            <a:r>
              <a:rPr lang="en-US" dirty="0" err="1">
                <a:effectLst/>
              </a:rPr>
              <a:t>tiêu</a:t>
            </a:r>
            <a:endParaRPr lang="en-US" dirty="0">
              <a:effectLst/>
            </a:endParaRPr>
          </a:p>
          <a:p>
            <a:pPr>
              <a:lnSpc>
                <a:spcPct val="150000"/>
              </a:lnSpc>
              <a:buFont typeface="Arial" panose="020B0604020202020204" pitchFamily="34" charset="0"/>
              <a:buChar char="•"/>
            </a:pPr>
            <a:r>
              <a:rPr lang="en-US" dirty="0" err="1">
                <a:effectLst/>
              </a:rPr>
              <a:t>Hệ</a:t>
            </a:r>
            <a:r>
              <a:rPr lang="en-US" dirty="0">
                <a:effectLst/>
              </a:rPr>
              <a:t> </a:t>
            </a:r>
            <a:r>
              <a:rPr lang="en-US" dirty="0" err="1">
                <a:effectLst/>
              </a:rPr>
              <a:t>thống</a:t>
            </a:r>
            <a:r>
              <a:rPr lang="en-US" dirty="0">
                <a:effectLst/>
              </a:rPr>
              <a:t> </a:t>
            </a:r>
            <a:r>
              <a:rPr lang="en-US" dirty="0" err="1">
                <a:effectLst/>
              </a:rPr>
              <a:t>các</a:t>
            </a:r>
            <a:r>
              <a:rPr lang="en-US" dirty="0">
                <a:effectLst/>
              </a:rPr>
              <a:t> </a:t>
            </a:r>
            <a:r>
              <a:rPr lang="en-US" dirty="0" err="1">
                <a:effectLst/>
              </a:rPr>
              <a:t>giá</a:t>
            </a:r>
            <a:r>
              <a:rPr lang="en-US" dirty="0">
                <a:effectLst/>
              </a:rPr>
              <a:t> </a:t>
            </a:r>
            <a:r>
              <a:rPr lang="en-US" dirty="0" err="1">
                <a:effectLst/>
              </a:rPr>
              <a:t>trị</a:t>
            </a:r>
            <a:r>
              <a:rPr lang="en-US" dirty="0">
                <a:effectLst/>
              </a:rPr>
              <a:t> </a:t>
            </a:r>
          </a:p>
        </p:txBody>
      </p:sp>
      <p:pic>
        <p:nvPicPr>
          <p:cNvPr id="3" name="Picture 2">
            <a:extLst>
              <a:ext uri="{FF2B5EF4-FFF2-40B4-BE49-F238E27FC236}">
                <a16:creationId xmlns="" xmlns:a16="http://schemas.microsoft.com/office/drawing/2014/main" id="{43EA29C9-81CE-43BD-9BAB-EE4C755395EB}"/>
              </a:ext>
            </a:extLst>
          </p:cNvPr>
          <p:cNvPicPr>
            <a:picLocks noChangeAspect="1"/>
          </p:cNvPicPr>
          <p:nvPr/>
        </p:nvPicPr>
        <p:blipFill>
          <a:blip r:embed="rId2"/>
          <a:stretch>
            <a:fillRect/>
          </a:stretch>
        </p:blipFill>
        <p:spPr>
          <a:xfrm>
            <a:off x="5375920" y="1581718"/>
            <a:ext cx="5960864" cy="4038600"/>
          </a:xfrm>
          <a:prstGeom prst="rect">
            <a:avLst/>
          </a:prstGeom>
          <a:noFill/>
        </p:spPr>
      </p:pic>
      <p:sp>
        <p:nvSpPr>
          <p:cNvPr id="2" name="Slide Number Placeholder 1">
            <a:extLst>
              <a:ext uri="{FF2B5EF4-FFF2-40B4-BE49-F238E27FC236}">
                <a16:creationId xmlns="" xmlns:a16="http://schemas.microsoft.com/office/drawing/2014/main" id="{DA1CEB7B-10DD-4435-83E3-BAB0B15B3987}"/>
              </a:ext>
            </a:extLst>
          </p:cNvPr>
          <p:cNvSpPr>
            <a:spLocks noGrp="1"/>
          </p:cNvSpPr>
          <p:nvPr>
            <p:ph type="sldNum" sz="quarter" idx="12"/>
          </p:nvPr>
        </p:nvSpPr>
        <p:spPr/>
        <p:txBody>
          <a:bodyPr/>
          <a:lstStyle/>
          <a:p>
            <a:fld id="{A70E8B96-6C17-404C-B209-86071FBA2009}" type="slidenum">
              <a:rPr lang="en-GB" smtClean="0"/>
              <a:pPr/>
              <a:t>9</a:t>
            </a:fld>
            <a:endParaRPr lang="en-GB"/>
          </a:p>
        </p:txBody>
      </p:sp>
      <p:sp>
        <p:nvSpPr>
          <p:cNvPr id="4" name="Footer Placeholder 3">
            <a:extLst>
              <a:ext uri="{FF2B5EF4-FFF2-40B4-BE49-F238E27FC236}">
                <a16:creationId xmlns="" xmlns:a16="http://schemas.microsoft.com/office/drawing/2014/main" id="{518352D0-E673-4604-A7CC-E34BE3B3F80F}"/>
              </a:ext>
            </a:extLst>
          </p:cNvPr>
          <p:cNvSpPr>
            <a:spLocks noGrp="1"/>
          </p:cNvSpPr>
          <p:nvPr>
            <p:ph type="ftr" sz="quarter" idx="11"/>
          </p:nvPr>
        </p:nvSpPr>
        <p:spPr/>
        <p:txBody>
          <a:bodyPr/>
          <a:lstStyle/>
          <a:p>
            <a:r>
              <a:rPr lang="en-GB"/>
              <a:t>SEM- HUST</a:t>
            </a:r>
          </a:p>
        </p:txBody>
      </p:sp>
    </p:spTree>
    <p:extLst>
      <p:ext uri="{BB962C8B-B14F-4D97-AF65-F5344CB8AC3E}">
        <p14:creationId xmlns:p14="http://schemas.microsoft.com/office/powerpoint/2010/main" val="597600644"/>
      </p:ext>
    </p:extLst>
  </p:cSld>
  <p:clrMapOvr>
    <a:masterClrMapping/>
  </p:clrMapOvr>
</p:sld>
</file>

<file path=ppt/theme/theme1.xml><?xml version="1.0" encoding="utf-8"?>
<a:theme xmlns:a="http://schemas.openxmlformats.org/drawingml/2006/main" name="template 2016">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2">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575</TotalTime>
  <Words>2722</Words>
  <Application>Microsoft Macintosh PowerPoint</Application>
  <PresentationFormat>Custom</PresentationFormat>
  <Paragraphs>422</Paragraphs>
  <Slides>68</Slides>
  <Notes>23</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template 2016</vt:lpstr>
      <vt:lpstr>CHƯƠNG 2 TRIẾT LÝ KINH DOANH</vt:lpstr>
      <vt:lpstr>MỤC TIÊU CHƯƠNG 2</vt:lpstr>
      <vt:lpstr>NỘI DUNG</vt:lpstr>
      <vt:lpstr>KHÁI NIỆM, NỘI DUNG VÀ VAI TRÒ  CỦA TRIẾT LÝ KINH DOANH</vt:lpstr>
      <vt:lpstr>KHÁI NIỆM TRIẾT LÝ KINH DOANH</vt:lpstr>
      <vt:lpstr>KHÁI NIỆM TRIẾT LÝ KINH DOANH</vt:lpstr>
      <vt:lpstr>KHÁI NIỆM TRIẾT LÝ KINH DOANH</vt:lpstr>
      <vt:lpstr>KHÁI NIỆM TRIẾT LÝ KINH DOANH</vt:lpstr>
      <vt:lpstr>NỘI DUNG CỦA TRIẾT LÝ KINH DOANH</vt:lpstr>
      <vt:lpstr>VAI TRÒ CỦA TRIẾT LÝ KINH DOANH</vt:lpstr>
      <vt:lpstr>VAI TRÒ CỦA TRIẾT LÝ KINH DOANH</vt:lpstr>
      <vt:lpstr>VAI TRÒ CỦA TRIẾT LÝ KINH DOANH</vt:lpstr>
      <vt:lpstr>NỘI DUNG CỦA TRIẾT LÝ KINH DOANH:  SỨ MỆNH</vt:lpstr>
      <vt:lpstr>KHÁI NIỆM</vt:lpstr>
      <vt:lpstr>NỘI DUNG</vt:lpstr>
      <vt:lpstr>CÁC YẾU TỐ CƠ BẢN KHI XÂY DỰNG SỨ MỆNH</vt:lpstr>
      <vt:lpstr>ĐẶC ĐIỂM CỦA MỘT BẢN TUYÊN BỐ SỨ MỆNH</vt:lpstr>
      <vt:lpstr>VD: Sứ mệnh của ĐHBK HN</vt:lpstr>
      <vt:lpstr>VD: Sứ mệnh của Vingroup</vt:lpstr>
      <vt:lpstr>VD: Sứ mệnh TH True Milk</vt:lpstr>
      <vt:lpstr>Thương hiệu: logo và slogan</vt:lpstr>
      <vt:lpstr>Triết lý kinh doanh của TH True Milk</vt:lpstr>
      <vt:lpstr>NỘI DUNG CỦA TRIẾT LÝ KINH DOANH:  MỤC TIÊU</vt:lpstr>
      <vt:lpstr>KHÁI NIỆM MỤC TIÊU</vt:lpstr>
      <vt:lpstr>PHÂN LOẠI MỤC TIÊU</vt:lpstr>
      <vt:lpstr>NGUYÊN TẮC THIẾT LẬP MỤC TIÊU</vt:lpstr>
      <vt:lpstr> CÔNG CỤ THỰC HIỆN MỤC TIÊU: CHIẾN LƯỢC </vt:lpstr>
      <vt:lpstr> CÔNG CỤ THỰC HIỆN MỤC TIÊU: CHIẾN LƯỢC(tiếp)</vt:lpstr>
      <vt:lpstr>CHIẾN LƯỢC CẠNH TRANH</vt:lpstr>
      <vt:lpstr>NỘI DUNG CỦA TRIẾT LÝ KINH DOANH:  HỆ THỐNG CÁC GIÁ TRỊ</vt:lpstr>
      <vt:lpstr>KHÁI NIỆM </vt:lpstr>
      <vt:lpstr>HỆ THỐNG CÁC GIÁ TRỊ</vt:lpstr>
      <vt:lpstr>HỆ THỐNG CÁC GIÁ TRỊ</vt:lpstr>
      <vt:lpstr>MINH HỌA: GIÁ TRỊ CỐT LÕI CỦA ĐHBK HN</vt:lpstr>
      <vt:lpstr>GIÁ TRỊ CỐT LÕI CỦA ĐHBK HN (TIẾP)</vt:lpstr>
      <vt:lpstr>GIÁ TRỊ CỐT LÕI CỦA VINGROUP</vt:lpstr>
      <vt:lpstr>GIÁ TRỊ CỐT LÕI CỦA VINGROUP</vt:lpstr>
      <vt:lpstr>GIÁ TRỊ CỐT LÕI CỦA VINGROUP</vt:lpstr>
      <vt:lpstr>GIÁ TRỊ CỐT LÕI CỦA VINGROUP</vt:lpstr>
      <vt:lpstr>GIÁ TRỊ CỐT LÕI CỦA VINGROUP</vt:lpstr>
      <vt:lpstr>GIÁ TRỊ CỐT LÕI CỦA VINGROUP</vt:lpstr>
      <vt:lpstr>GIÁ TRỊ CỐT LÕI CỦA VINGROUP</vt:lpstr>
      <vt:lpstr>CÁCH THỨC XÂY DỰNG TRIẾT LÝ KINH DOANH</vt:lpstr>
      <vt:lpstr>NHỮNG ĐIỀU KIỆN CƠ BẢN CHO SỰ RA ĐỜI  CỦA TRIẾT LÝ KINH DOANH</vt:lpstr>
      <vt:lpstr>CÁCH THỨC XÂY DỰNG TRIẾT LÝ KINH DOANH  CỦA DOANH NGHIỆP</vt:lpstr>
      <vt:lpstr>CÁCH THỨC XÂY DỰNG TRIẾT LÝ KINH DOANH  CỦA DOANH NGHIỆP</vt:lpstr>
      <vt:lpstr>CÁCH THỨC XÂY DỰNG TRIẾT LÝ KINH DOANH  CỦA DOANH NGHIỆP</vt:lpstr>
      <vt:lpstr>CÁCH THỨC XÂY DỰNG TRIẾT LÝ KINH DOANH  CỦA DOANH NGHIỆP</vt:lpstr>
      <vt:lpstr>CÁCH THỨC XÂY DỰNG TRIẾT LÝ KINH DOANH  CỦA DOANH NGHIỆP</vt:lpstr>
      <vt:lpstr>TRIẾT LÝ KINH DOANH HIỆN NAY</vt:lpstr>
      <vt:lpstr>MÔ HÌNH 3P</vt:lpstr>
      <vt:lpstr>TRIẾT LÝ KINH DOANH CỦA DOANH NGHIỆP  VIỆT NAM</vt:lpstr>
      <vt:lpstr>TRIẾT LÝ KINH DOANH CỦA CÁC DOANH NGHIỆP VIỆT NAM</vt:lpstr>
      <vt:lpstr>TRIẾT LÝ KINH DOANH- GIÁ TRỊ CỐT LÕI Ở  TẬP ĐOÀN VIETTEL</vt:lpstr>
      <vt:lpstr>GIÁ TRỊ CỐT LÕI VIETTEL (TIẾP)</vt:lpstr>
      <vt:lpstr>GIÁ TRỊ CỐT LÕI VIETTEL (TIẾP)</vt:lpstr>
      <vt:lpstr>GIÁ TRỊ CỐT LÕI VIETTEL (TIẾP)</vt:lpstr>
      <vt:lpstr>Giá trị thứ 1</vt:lpstr>
      <vt:lpstr>Giá trị thứ 1</vt:lpstr>
      <vt:lpstr>Giá trị thứ 2</vt:lpstr>
      <vt:lpstr>Giá trị thứ 3</vt:lpstr>
      <vt:lpstr>Giá trị thứ 3 (tiếp)</vt:lpstr>
      <vt:lpstr>Giá trị thứ 4</vt:lpstr>
      <vt:lpstr>Giá trị thứ 4 (tiếp)</vt:lpstr>
      <vt:lpstr>Giá trị thứ 5</vt:lpstr>
      <vt:lpstr>Giá trị thứ 6</vt:lpstr>
      <vt:lpstr>Giá trị thứ 7</vt:lpstr>
      <vt:lpstr>Giá trị thứ 8</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2 TRIẾT LÝ KINH DOANH</dc:title>
  <dc:creator>Nguyen Quang Chuong</dc:creator>
  <cp:lastModifiedBy>Admin</cp:lastModifiedBy>
  <cp:revision>17</cp:revision>
  <dcterms:created xsi:type="dcterms:W3CDTF">2021-01-30T02:03:49Z</dcterms:created>
  <dcterms:modified xsi:type="dcterms:W3CDTF">2021-07-31T05:03:10Z</dcterms:modified>
</cp:coreProperties>
</file>