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5" r:id="rId4"/>
    <p:sldId id="268" r:id="rId5"/>
    <p:sldId id="269" r:id="rId6"/>
    <p:sldId id="270" r:id="rId7"/>
    <p:sldId id="271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72"/>
            <p14:sldId id="264"/>
            <p14:sldId id="265"/>
            <p14:sldId id="268"/>
            <p14:sldId id="269"/>
            <p14:sldId id="270"/>
            <p14:sldId id="271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E9"/>
    <a:srgbClr val="00A200"/>
    <a:srgbClr val="EAE400"/>
    <a:srgbClr val="FFFED5"/>
    <a:srgbClr val="F4EE00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25" d="100"/>
          <a:sy n="25" d="100"/>
        </p:scale>
        <p:origin x="-4296" y="-24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556792"/>
            <a:ext cx="6552728" cy="3888432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2412776" y="-1827584"/>
            <a:ext cx="17137904" cy="360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6000" algn="ctr">
              <a:spcBef>
                <a:spcPts val="1200"/>
              </a:spcBef>
            </a:pPr>
            <a:r>
              <a:rPr lang="de-DE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qdice</a:t>
            </a:r>
            <a:endParaRPr lang="de-DE" sz="1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2492896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069204" y="11475331"/>
            <a:ext cx="7312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© 2014 Johannes Viegener</a:t>
            </a:r>
            <a:endParaRPr lang="de-DE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972600" y="11536887"/>
            <a:ext cx="871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GNU LESSER GENERAL PUBLIC LICENSE</a:t>
            </a:r>
          </a:p>
        </p:txBody>
      </p:sp>
      <p:pic>
        <p:nvPicPr>
          <p:cNvPr id="8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40" y="947767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51689" y="10767446"/>
            <a:ext cx="731285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Click </a:t>
            </a:r>
            <a:r>
              <a:rPr lang="de-DE" sz="4400" dirty="0" err="1" smtClean="0"/>
              <a:t>here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play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6462" y="-4694237"/>
            <a:ext cx="10478713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021288" y="-3411760"/>
            <a:ext cx="25994888" cy="2592288"/>
            <a:chOff x="-7021288" y="-3411760"/>
            <a:chExt cx="25994888" cy="2592288"/>
          </a:xfrm>
        </p:grpSpPr>
        <p:sp>
          <p:nvSpPr>
            <p:cNvPr id="65" name="TextBox 64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1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68" name="Rounded Rectangle 67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Rounded Rectangle 69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ounded Rectangle 71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7021288" y="-675456"/>
            <a:ext cx="25994888" cy="2592288"/>
            <a:chOff x="-7021288" y="-3411760"/>
            <a:chExt cx="25994888" cy="2592288"/>
          </a:xfrm>
        </p:grpSpPr>
        <p:sp>
          <p:nvSpPr>
            <p:cNvPr id="80" name="TextBox 79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2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Rounded Rectangle 82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Rounded Rectangle 85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-7021288" y="2076015"/>
            <a:ext cx="25994888" cy="2592288"/>
            <a:chOff x="-7021288" y="-3411760"/>
            <a:chExt cx="25994888" cy="2592288"/>
          </a:xfrm>
        </p:grpSpPr>
        <p:sp>
          <p:nvSpPr>
            <p:cNvPr id="88" name="TextBox 87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3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90" name="Rounded Rectangle 89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ounded Rectangle 104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Rounded Rectangle 106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-7021288" y="4752975"/>
            <a:ext cx="25994888" cy="2592288"/>
            <a:chOff x="-7021288" y="-3411760"/>
            <a:chExt cx="25994888" cy="2592288"/>
          </a:xfrm>
        </p:grpSpPr>
        <p:sp>
          <p:nvSpPr>
            <p:cNvPr id="109" name="TextBox 108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4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111" name="Rounded Rectangle 110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" name="Rounded Rectangle 112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4" name="Rounded Rectangle 113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5" name="Rounded Rectangle 114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6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694237"/>
            <a:ext cx="10517731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797425"/>
            <a:ext cx="10517731" cy="658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Divider</vt:lpstr>
      <vt:lpstr>PowerPoint Presentation</vt:lpstr>
      <vt:lpstr>PowerPoint Presentation</vt:lpstr>
      <vt:lpstr>Divider</vt:lpstr>
      <vt:lpstr>PowerPoint Presentation</vt:lpstr>
      <vt:lpstr>PowerPoint Presentation</vt:lpstr>
      <vt:lpstr>OLDER VERSIONS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Viegener, Dr. Johannes</cp:lastModifiedBy>
  <cp:revision>37</cp:revision>
  <dcterms:created xsi:type="dcterms:W3CDTF">2014-07-03T10:49:52Z</dcterms:created>
  <dcterms:modified xsi:type="dcterms:W3CDTF">2014-07-07T12:59:08Z</dcterms:modified>
</cp:coreProperties>
</file>