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4" r:id="rId3"/>
    <p:sldId id="265" r:id="rId4"/>
    <p:sldId id="268" r:id="rId5"/>
    <p:sldId id="269" r:id="rId6"/>
    <p:sldId id="270" r:id="rId7"/>
    <p:sldId id="271" r:id="rId8"/>
    <p:sldId id="266" r:id="rId9"/>
    <p:sldId id="267" r:id="rId10"/>
    <p:sldId id="262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FB5DA8-1C7B-4F10-82BD-3D5CB1659F88}">
          <p14:sldIdLst>
            <p14:sldId id="272"/>
            <p14:sldId id="264"/>
            <p14:sldId id="265"/>
            <p14:sldId id="268"/>
            <p14:sldId id="269"/>
            <p14:sldId id="270"/>
            <p14:sldId id="271"/>
            <p14:sldId id="266"/>
            <p14:sldId id="267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5E9"/>
    <a:srgbClr val="00A200"/>
    <a:srgbClr val="EAE400"/>
    <a:srgbClr val="FFFED5"/>
    <a:srgbClr val="F4EE00"/>
    <a:srgbClr val="C5FFC5"/>
    <a:srgbClr val="00B200"/>
    <a:srgbClr val="FF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660"/>
  </p:normalViewPr>
  <p:slideViewPr>
    <p:cSldViewPr>
      <p:cViewPr>
        <p:scale>
          <a:sx n="25" d="100"/>
          <a:sy n="25" d="100"/>
        </p:scale>
        <p:origin x="-2796" y="-1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04.07.2014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44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04.07.2014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77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04.07.2014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39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04.07.2014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14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04.07.2014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45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04.07.2014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28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04.07.2014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26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04.07.2014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22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04.07.2014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02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04.07.2014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25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04.07.2014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45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99DBD-F96E-4E52-AFE7-5C3094D82A8D}" type="datetimeFigureOut">
              <a:rPr lang="de-DE" smtClean="0"/>
              <a:t>04.07.2014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95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1556792"/>
            <a:ext cx="6552728" cy="3888432"/>
          </a:xfrm>
          <a:prstGeom prst="rect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156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OLDER VERSIONS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41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-7088757" y="-3476625"/>
            <a:ext cx="26193750" cy="162496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TextBox 171"/>
          <p:cNvSpPr txBox="1"/>
          <p:nvPr/>
        </p:nvSpPr>
        <p:spPr>
          <a:xfrm>
            <a:off x="-2412776" y="-1827584"/>
            <a:ext cx="17137904" cy="3600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36000" algn="ctr">
              <a:spcBef>
                <a:spcPts val="1200"/>
              </a:spcBef>
            </a:pPr>
            <a:r>
              <a:rPr lang="de-DE" sz="166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qdice</a:t>
            </a:r>
            <a:endParaRPr lang="de-DE" sz="16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94" y="2492896"/>
            <a:ext cx="10525047" cy="658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5549167" y="11421888"/>
            <a:ext cx="7312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/>
              <a:t>© 2014 Johannes Viegener</a:t>
            </a:r>
            <a:endParaRPr lang="de-DE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7740352" y="11451876"/>
            <a:ext cx="9905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GNU LESSER GENERAL PUBLIC LICENSE</a:t>
            </a:r>
          </a:p>
        </p:txBody>
      </p:sp>
    </p:spTree>
    <p:extLst>
      <p:ext uri="{BB962C8B-B14F-4D97-AF65-F5344CB8AC3E}">
        <p14:creationId xmlns:p14="http://schemas.microsoft.com/office/powerpoint/2010/main" val="394902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26462" y="-4694237"/>
            <a:ext cx="10478713" cy="649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6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4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-7088757" y="-3476625"/>
            <a:ext cx="26193750" cy="162496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TextBox 171"/>
          <p:cNvSpPr txBox="1"/>
          <p:nvPr/>
        </p:nvSpPr>
        <p:spPr>
          <a:xfrm>
            <a:off x="-7021288" y="7461448"/>
            <a:ext cx="25994888" cy="25922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>
            <a:noAutofit/>
          </a:bodyPr>
          <a:lstStyle/>
          <a:p>
            <a:pPr marL="36000">
              <a:spcBef>
                <a:spcPts val="12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1       3           6          10        15          21         28         36         45         55        66        78</a:t>
            </a:r>
          </a:p>
          <a:p>
            <a:pPr marL="36000">
              <a:spcBef>
                <a:spcPts val="36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Punkte für Anzahl Kreuze					&amp;				Fehlwürfe jeweils -5</a:t>
            </a:r>
            <a:endParaRPr lang="de-DE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021288" y="-3411760"/>
            <a:ext cx="25994888" cy="2592288"/>
            <a:chOff x="-7021288" y="-3411760"/>
            <a:chExt cx="25994888" cy="2592288"/>
          </a:xfrm>
        </p:grpSpPr>
        <p:sp>
          <p:nvSpPr>
            <p:cNvPr id="65" name="TextBox 64"/>
            <p:cNvSpPr txBox="1"/>
            <p:nvPr/>
          </p:nvSpPr>
          <p:spPr>
            <a:xfrm>
              <a:off x="-7021288" y="-3411760"/>
              <a:ext cx="25994888" cy="2592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tIns="0" bIns="0" rtlCol="0" anchor="ctr">
              <a:noAutofit/>
            </a:bodyPr>
            <a:lstStyle/>
            <a:p>
              <a:pPr marL="36000">
                <a:spcBef>
                  <a:spcPts val="1200"/>
                </a:spcBef>
              </a:pPr>
              <a:r>
                <a:rPr lang="de-DE" sz="5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Player  1</a:t>
              </a:r>
              <a:endParaRPr lang="de-DE" sz="5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-3780928" y="-3037102"/>
              <a:ext cx="15721755" cy="1882369"/>
              <a:chOff x="-3780928" y="-3037102"/>
              <a:chExt cx="15721755" cy="1882369"/>
            </a:xfrm>
          </p:grpSpPr>
          <p:sp>
            <p:nvSpPr>
              <p:cNvPr id="68" name="Rounded Rectangle 67"/>
              <p:cNvSpPr>
                <a:spLocks/>
              </p:cNvSpPr>
              <p:nvPr/>
            </p:nvSpPr>
            <p:spPr>
              <a:xfrm>
                <a:off x="-517913" y="-3037102"/>
                <a:ext cx="2555776" cy="1872000"/>
              </a:xfrm>
              <a:prstGeom prst="roundRect">
                <a:avLst/>
              </a:prstGeom>
              <a:solidFill>
                <a:srgbClr val="FFFED5"/>
              </a:solidFill>
              <a:ln w="76200">
                <a:solidFill>
                  <a:srgbClr val="EAE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EAE4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69" name="Rounded Rectangle 68"/>
              <p:cNvSpPr>
                <a:spLocks/>
              </p:cNvSpPr>
              <p:nvPr/>
            </p:nvSpPr>
            <p:spPr>
              <a:xfrm>
                <a:off x="2745102" y="-3037102"/>
                <a:ext cx="2555776" cy="1872000"/>
              </a:xfrm>
              <a:prstGeom prst="roundRect">
                <a:avLst/>
              </a:prstGeom>
              <a:solidFill>
                <a:srgbClr val="C5FFC5"/>
              </a:solidFill>
              <a:ln w="76200">
                <a:solidFill>
                  <a:srgbClr val="00A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00A2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70" name="Rounded Rectangle 69"/>
              <p:cNvSpPr>
                <a:spLocks/>
              </p:cNvSpPr>
              <p:nvPr/>
            </p:nvSpPr>
            <p:spPr>
              <a:xfrm>
                <a:off x="6008118" y="-3026733"/>
                <a:ext cx="2555776" cy="1872000"/>
              </a:xfrm>
              <a:prstGeom prst="roundRect">
                <a:avLst/>
              </a:prstGeom>
              <a:solidFill>
                <a:srgbClr val="C5D5E9"/>
              </a:solidFill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71" name="Rounded Rectangle 70"/>
              <p:cNvSpPr>
                <a:spLocks/>
              </p:cNvSpPr>
              <p:nvPr/>
            </p:nvSpPr>
            <p:spPr>
              <a:xfrm>
                <a:off x="-3780928" y="-3037102"/>
                <a:ext cx="2555776" cy="1872000"/>
              </a:xfrm>
              <a:prstGeom prst="roundRect">
                <a:avLst/>
              </a:prstGeom>
              <a:solidFill>
                <a:srgbClr val="FFE5E5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C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72" name="Rounded Rectangle 71"/>
              <p:cNvSpPr>
                <a:spLocks/>
              </p:cNvSpPr>
              <p:nvPr/>
            </p:nvSpPr>
            <p:spPr>
              <a:xfrm>
                <a:off x="9385051" y="-3026733"/>
                <a:ext cx="2555776" cy="187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-7021288" y="-675456"/>
            <a:ext cx="25994888" cy="2592288"/>
            <a:chOff x="-7021288" y="-3411760"/>
            <a:chExt cx="25994888" cy="2592288"/>
          </a:xfrm>
        </p:grpSpPr>
        <p:sp>
          <p:nvSpPr>
            <p:cNvPr id="80" name="TextBox 79"/>
            <p:cNvSpPr txBox="1"/>
            <p:nvPr/>
          </p:nvSpPr>
          <p:spPr>
            <a:xfrm>
              <a:off x="-7021288" y="-3411760"/>
              <a:ext cx="25994888" cy="2592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tIns="0" bIns="0" rtlCol="0" anchor="ctr">
              <a:noAutofit/>
            </a:bodyPr>
            <a:lstStyle/>
            <a:p>
              <a:pPr marL="36000">
                <a:spcBef>
                  <a:spcPts val="1200"/>
                </a:spcBef>
              </a:pPr>
              <a:r>
                <a:rPr lang="de-DE" sz="5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Player  2</a:t>
              </a:r>
              <a:endParaRPr lang="de-DE" sz="5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-3780928" y="-3037102"/>
              <a:ext cx="15721755" cy="1882369"/>
              <a:chOff x="-3780928" y="-3037102"/>
              <a:chExt cx="15721755" cy="1882369"/>
            </a:xfrm>
          </p:grpSpPr>
          <p:sp>
            <p:nvSpPr>
              <p:cNvPr id="82" name="Rounded Rectangle 81"/>
              <p:cNvSpPr>
                <a:spLocks/>
              </p:cNvSpPr>
              <p:nvPr/>
            </p:nvSpPr>
            <p:spPr>
              <a:xfrm>
                <a:off x="-517913" y="-3037102"/>
                <a:ext cx="2555776" cy="1872000"/>
              </a:xfrm>
              <a:prstGeom prst="roundRect">
                <a:avLst/>
              </a:prstGeom>
              <a:solidFill>
                <a:srgbClr val="FFFED5"/>
              </a:solidFill>
              <a:ln w="76200">
                <a:solidFill>
                  <a:srgbClr val="EAE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EAE4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3" name="Rounded Rectangle 82"/>
              <p:cNvSpPr>
                <a:spLocks/>
              </p:cNvSpPr>
              <p:nvPr/>
            </p:nvSpPr>
            <p:spPr>
              <a:xfrm>
                <a:off x="2745102" y="-3037102"/>
                <a:ext cx="2555776" cy="1872000"/>
              </a:xfrm>
              <a:prstGeom prst="roundRect">
                <a:avLst/>
              </a:prstGeom>
              <a:solidFill>
                <a:srgbClr val="C5FFC5"/>
              </a:solidFill>
              <a:ln w="76200">
                <a:solidFill>
                  <a:srgbClr val="00A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00A2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4" name="Rounded Rectangle 83"/>
              <p:cNvSpPr>
                <a:spLocks/>
              </p:cNvSpPr>
              <p:nvPr/>
            </p:nvSpPr>
            <p:spPr>
              <a:xfrm>
                <a:off x="6008118" y="-3026733"/>
                <a:ext cx="2555776" cy="1872000"/>
              </a:xfrm>
              <a:prstGeom prst="roundRect">
                <a:avLst/>
              </a:prstGeom>
              <a:solidFill>
                <a:srgbClr val="C5D5E9"/>
              </a:solidFill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5" name="Rounded Rectangle 84"/>
              <p:cNvSpPr>
                <a:spLocks/>
              </p:cNvSpPr>
              <p:nvPr/>
            </p:nvSpPr>
            <p:spPr>
              <a:xfrm>
                <a:off x="-3780928" y="-3037102"/>
                <a:ext cx="2555776" cy="1872000"/>
              </a:xfrm>
              <a:prstGeom prst="roundRect">
                <a:avLst/>
              </a:prstGeom>
              <a:solidFill>
                <a:srgbClr val="FFE5E5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C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6" name="Rounded Rectangle 85"/>
              <p:cNvSpPr>
                <a:spLocks/>
              </p:cNvSpPr>
              <p:nvPr/>
            </p:nvSpPr>
            <p:spPr>
              <a:xfrm>
                <a:off x="9385051" y="-3026733"/>
                <a:ext cx="2555776" cy="187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-7021288" y="2076015"/>
            <a:ext cx="25994888" cy="2592288"/>
            <a:chOff x="-7021288" y="-3411760"/>
            <a:chExt cx="25994888" cy="2592288"/>
          </a:xfrm>
        </p:grpSpPr>
        <p:sp>
          <p:nvSpPr>
            <p:cNvPr id="88" name="TextBox 87"/>
            <p:cNvSpPr txBox="1"/>
            <p:nvPr/>
          </p:nvSpPr>
          <p:spPr>
            <a:xfrm>
              <a:off x="-7021288" y="-3411760"/>
              <a:ext cx="25994888" cy="2592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tIns="0" bIns="0" rtlCol="0" anchor="ctr">
              <a:noAutofit/>
            </a:bodyPr>
            <a:lstStyle/>
            <a:p>
              <a:pPr marL="36000">
                <a:spcBef>
                  <a:spcPts val="1200"/>
                </a:spcBef>
              </a:pPr>
              <a:r>
                <a:rPr lang="de-DE" sz="5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Player  3</a:t>
              </a:r>
              <a:endParaRPr lang="de-DE" sz="5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-3780928" y="-3037102"/>
              <a:ext cx="15721755" cy="1882369"/>
              <a:chOff x="-3780928" y="-3037102"/>
              <a:chExt cx="15721755" cy="1882369"/>
            </a:xfrm>
          </p:grpSpPr>
          <p:sp>
            <p:nvSpPr>
              <p:cNvPr id="90" name="Rounded Rectangle 89"/>
              <p:cNvSpPr>
                <a:spLocks/>
              </p:cNvSpPr>
              <p:nvPr/>
            </p:nvSpPr>
            <p:spPr>
              <a:xfrm>
                <a:off x="-517913" y="-3037102"/>
                <a:ext cx="2555776" cy="1872000"/>
              </a:xfrm>
              <a:prstGeom prst="roundRect">
                <a:avLst/>
              </a:prstGeom>
              <a:solidFill>
                <a:srgbClr val="FFFED5"/>
              </a:solidFill>
              <a:ln w="76200">
                <a:solidFill>
                  <a:srgbClr val="EAE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EAE4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91" name="Rounded Rectangle 90"/>
              <p:cNvSpPr>
                <a:spLocks/>
              </p:cNvSpPr>
              <p:nvPr/>
            </p:nvSpPr>
            <p:spPr>
              <a:xfrm>
                <a:off x="2745102" y="-3037102"/>
                <a:ext cx="2555776" cy="1872000"/>
              </a:xfrm>
              <a:prstGeom prst="roundRect">
                <a:avLst/>
              </a:prstGeom>
              <a:solidFill>
                <a:srgbClr val="C5FFC5"/>
              </a:solidFill>
              <a:ln w="76200">
                <a:solidFill>
                  <a:srgbClr val="00A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00A2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5" name="Rounded Rectangle 104"/>
              <p:cNvSpPr>
                <a:spLocks/>
              </p:cNvSpPr>
              <p:nvPr/>
            </p:nvSpPr>
            <p:spPr>
              <a:xfrm>
                <a:off x="6008118" y="-3026733"/>
                <a:ext cx="2555776" cy="1872000"/>
              </a:xfrm>
              <a:prstGeom prst="roundRect">
                <a:avLst/>
              </a:prstGeom>
              <a:solidFill>
                <a:srgbClr val="C5D5E9"/>
              </a:solidFill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6" name="Rounded Rectangle 105"/>
              <p:cNvSpPr>
                <a:spLocks/>
              </p:cNvSpPr>
              <p:nvPr/>
            </p:nvSpPr>
            <p:spPr>
              <a:xfrm>
                <a:off x="-3780928" y="-3037102"/>
                <a:ext cx="2555776" cy="1872000"/>
              </a:xfrm>
              <a:prstGeom prst="roundRect">
                <a:avLst/>
              </a:prstGeom>
              <a:solidFill>
                <a:srgbClr val="FFE5E5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C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7" name="Rounded Rectangle 106"/>
              <p:cNvSpPr>
                <a:spLocks/>
              </p:cNvSpPr>
              <p:nvPr/>
            </p:nvSpPr>
            <p:spPr>
              <a:xfrm>
                <a:off x="9385051" y="-3026733"/>
                <a:ext cx="2555776" cy="187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-7021288" y="4752975"/>
            <a:ext cx="25994888" cy="2592288"/>
            <a:chOff x="-7021288" y="-3411760"/>
            <a:chExt cx="25994888" cy="2592288"/>
          </a:xfrm>
        </p:grpSpPr>
        <p:sp>
          <p:nvSpPr>
            <p:cNvPr id="109" name="TextBox 108"/>
            <p:cNvSpPr txBox="1"/>
            <p:nvPr/>
          </p:nvSpPr>
          <p:spPr>
            <a:xfrm>
              <a:off x="-7021288" y="-3411760"/>
              <a:ext cx="25994888" cy="2592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tIns="0" bIns="0" rtlCol="0" anchor="ctr">
              <a:noAutofit/>
            </a:bodyPr>
            <a:lstStyle/>
            <a:p>
              <a:pPr marL="36000">
                <a:spcBef>
                  <a:spcPts val="1200"/>
                </a:spcBef>
              </a:pPr>
              <a:r>
                <a:rPr lang="de-DE" sz="5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Player  4</a:t>
              </a:r>
              <a:endParaRPr lang="de-DE" sz="5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-3780928" y="-3037102"/>
              <a:ext cx="15721755" cy="1882369"/>
              <a:chOff x="-3780928" y="-3037102"/>
              <a:chExt cx="15721755" cy="1882369"/>
            </a:xfrm>
          </p:grpSpPr>
          <p:sp>
            <p:nvSpPr>
              <p:cNvPr id="111" name="Rounded Rectangle 110"/>
              <p:cNvSpPr>
                <a:spLocks/>
              </p:cNvSpPr>
              <p:nvPr/>
            </p:nvSpPr>
            <p:spPr>
              <a:xfrm>
                <a:off x="-517913" y="-3037102"/>
                <a:ext cx="2555776" cy="1872000"/>
              </a:xfrm>
              <a:prstGeom prst="roundRect">
                <a:avLst/>
              </a:prstGeom>
              <a:solidFill>
                <a:srgbClr val="FFFED5"/>
              </a:solidFill>
              <a:ln w="76200">
                <a:solidFill>
                  <a:srgbClr val="EAE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EAE4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Rounded Rectangle 111"/>
              <p:cNvSpPr>
                <a:spLocks/>
              </p:cNvSpPr>
              <p:nvPr/>
            </p:nvSpPr>
            <p:spPr>
              <a:xfrm>
                <a:off x="2745102" y="-3037102"/>
                <a:ext cx="2555776" cy="1872000"/>
              </a:xfrm>
              <a:prstGeom prst="roundRect">
                <a:avLst/>
              </a:prstGeom>
              <a:solidFill>
                <a:srgbClr val="C5FFC5"/>
              </a:solidFill>
              <a:ln w="76200">
                <a:solidFill>
                  <a:srgbClr val="00A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00A2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3" name="Rounded Rectangle 112"/>
              <p:cNvSpPr>
                <a:spLocks/>
              </p:cNvSpPr>
              <p:nvPr/>
            </p:nvSpPr>
            <p:spPr>
              <a:xfrm>
                <a:off x="6008118" y="-3026733"/>
                <a:ext cx="2555776" cy="1872000"/>
              </a:xfrm>
              <a:prstGeom prst="roundRect">
                <a:avLst/>
              </a:prstGeom>
              <a:solidFill>
                <a:srgbClr val="C5D5E9"/>
              </a:solidFill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4" name="Rounded Rectangle 113"/>
              <p:cNvSpPr>
                <a:spLocks/>
              </p:cNvSpPr>
              <p:nvPr/>
            </p:nvSpPr>
            <p:spPr>
              <a:xfrm>
                <a:off x="-3780928" y="-3037102"/>
                <a:ext cx="2555776" cy="1872000"/>
              </a:xfrm>
              <a:prstGeom prst="roundRect">
                <a:avLst/>
              </a:prstGeom>
              <a:solidFill>
                <a:srgbClr val="FFE5E5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C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5" name="Rounded Rectangle 114"/>
              <p:cNvSpPr>
                <a:spLocks/>
              </p:cNvSpPr>
              <p:nvPr/>
            </p:nvSpPr>
            <p:spPr>
              <a:xfrm>
                <a:off x="9385051" y="-3026733"/>
                <a:ext cx="2555776" cy="187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567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74088" y="-4694237"/>
            <a:ext cx="10517731" cy="649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56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3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-7088757" y="-3476625"/>
            <a:ext cx="26193750" cy="162496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TextBox 171"/>
          <p:cNvSpPr txBox="1"/>
          <p:nvPr/>
        </p:nvSpPr>
        <p:spPr>
          <a:xfrm>
            <a:off x="-7021288" y="7461448"/>
            <a:ext cx="25994888" cy="25922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>
            <a:noAutofit/>
          </a:bodyPr>
          <a:lstStyle/>
          <a:p>
            <a:pPr marL="36000">
              <a:spcBef>
                <a:spcPts val="12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1       3           6          10        15          21         28         36         45         55        66        78</a:t>
            </a:r>
          </a:p>
          <a:p>
            <a:pPr marL="36000">
              <a:spcBef>
                <a:spcPts val="36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Punkte für Anzahl Kreuze					&amp;				Fehlwürfe jeweils -5</a:t>
            </a:r>
            <a:endParaRPr lang="de-DE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-7021288" y="-675456"/>
            <a:ext cx="25994888" cy="2592288"/>
          </a:xfrm>
          <a:prstGeom prst="rect">
            <a:avLst/>
          </a:prstGeom>
          <a:solidFill>
            <a:srgbClr val="EA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/>
          <p:cNvSpPr>
            <a:spLocks/>
          </p:cNvSpPr>
          <p:nvPr/>
        </p:nvSpPr>
        <p:spPr>
          <a:xfrm>
            <a:off x="-6297016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EAE400"/>
              </a:solidFill>
              <a:latin typeface="Arial Narrow" panose="020B0606020202030204" pitchFamily="34" charset="0"/>
            </a:endParaRPr>
          </a:p>
        </p:txBody>
      </p:sp>
      <p:sp>
        <p:nvSpPr>
          <p:cNvPr id="94" name="Oval 93"/>
          <p:cNvSpPr>
            <a:spLocks/>
          </p:cNvSpPr>
          <p:nvPr/>
        </p:nvSpPr>
        <p:spPr>
          <a:xfrm>
            <a:off x="-2167392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95" name="Oval 94"/>
          <p:cNvSpPr>
            <a:spLocks/>
          </p:cNvSpPr>
          <p:nvPr/>
        </p:nvSpPr>
        <p:spPr>
          <a:xfrm>
            <a:off x="1975130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96" name="Oval 95"/>
          <p:cNvSpPr>
            <a:spLocks/>
          </p:cNvSpPr>
          <p:nvPr/>
        </p:nvSpPr>
        <p:spPr>
          <a:xfrm>
            <a:off x="4046180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97" name="Oval 96"/>
          <p:cNvSpPr>
            <a:spLocks/>
          </p:cNvSpPr>
          <p:nvPr/>
        </p:nvSpPr>
        <p:spPr>
          <a:xfrm>
            <a:off x="6104754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98" name="Oval 97"/>
          <p:cNvSpPr>
            <a:spLocks/>
          </p:cNvSpPr>
          <p:nvPr/>
        </p:nvSpPr>
        <p:spPr>
          <a:xfrm>
            <a:off x="8175804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99" name="Oval 98"/>
          <p:cNvSpPr>
            <a:spLocks/>
          </p:cNvSpPr>
          <p:nvPr/>
        </p:nvSpPr>
        <p:spPr>
          <a:xfrm>
            <a:off x="10229020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00" name="Oval 99"/>
          <p:cNvSpPr>
            <a:spLocks/>
          </p:cNvSpPr>
          <p:nvPr/>
        </p:nvSpPr>
        <p:spPr>
          <a:xfrm>
            <a:off x="14358644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01" name="Oval 100"/>
          <p:cNvSpPr>
            <a:spLocks/>
          </p:cNvSpPr>
          <p:nvPr/>
        </p:nvSpPr>
        <p:spPr>
          <a:xfrm>
            <a:off x="16597336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400" b="1">
              <a:solidFill>
                <a:srgbClr val="EAE400"/>
              </a:solidFill>
              <a:latin typeface="Arial Narrow" panose="020B0606020202030204" pitchFamily="34" charset="0"/>
            </a:endParaRPr>
          </a:p>
        </p:txBody>
      </p:sp>
      <p:sp>
        <p:nvSpPr>
          <p:cNvPr id="102" name="Oval 101"/>
          <p:cNvSpPr>
            <a:spLocks/>
          </p:cNvSpPr>
          <p:nvPr/>
        </p:nvSpPr>
        <p:spPr>
          <a:xfrm>
            <a:off x="-4225966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03" name="Oval 102"/>
          <p:cNvSpPr>
            <a:spLocks/>
          </p:cNvSpPr>
          <p:nvPr/>
        </p:nvSpPr>
        <p:spPr>
          <a:xfrm>
            <a:off x="-96342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04" name="Oval 103"/>
          <p:cNvSpPr>
            <a:spLocks/>
          </p:cNvSpPr>
          <p:nvPr/>
        </p:nvSpPr>
        <p:spPr>
          <a:xfrm>
            <a:off x="12300070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20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-42639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Rectangle 124"/>
          <p:cNvSpPr/>
          <p:nvPr/>
        </p:nvSpPr>
        <p:spPr>
          <a:xfrm>
            <a:off x="-7021288" y="2076015"/>
            <a:ext cx="25994888" cy="2592288"/>
          </a:xfrm>
          <a:prstGeom prst="rect">
            <a:avLst/>
          </a:prstGeom>
          <a:solidFill>
            <a:srgbClr val="00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200"/>
              </a:solidFill>
            </a:endParaRPr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-6297016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0" rtlCol="0" anchor="ctr"/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-2167392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10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1975130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8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4046180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6104754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6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2" name="Oval 131"/>
          <p:cNvSpPr>
            <a:spLocks/>
          </p:cNvSpPr>
          <p:nvPr/>
        </p:nvSpPr>
        <p:spPr>
          <a:xfrm>
            <a:off x="8175804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5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10229020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4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14358644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16597336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>
              <a:solidFill>
                <a:srgbClr val="00B200"/>
              </a:solidFill>
            </a:endParaRPr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-4225966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11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-96342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9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12300070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3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pic>
        <p:nvPicPr>
          <p:cNvPr id="139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2708832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/>
          <p:cNvSpPr/>
          <p:nvPr/>
        </p:nvSpPr>
        <p:spPr>
          <a:xfrm>
            <a:off x="-7021288" y="4778102"/>
            <a:ext cx="25994888" cy="2592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1" name="Oval 140"/>
          <p:cNvSpPr>
            <a:spLocks/>
          </p:cNvSpPr>
          <p:nvPr/>
        </p:nvSpPr>
        <p:spPr>
          <a:xfrm>
            <a:off x="-6297016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0" rtlCol="0" anchor="ctr"/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-2167392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10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1975130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8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4046180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6104754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6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8175804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5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10229020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4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14358644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2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16597336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0" name="Oval 149"/>
          <p:cNvSpPr>
            <a:spLocks/>
          </p:cNvSpPr>
          <p:nvPr/>
        </p:nvSpPr>
        <p:spPr>
          <a:xfrm>
            <a:off x="-4225966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11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-96342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9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12300070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3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53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5410919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Rectangle 153"/>
          <p:cNvSpPr/>
          <p:nvPr/>
        </p:nvSpPr>
        <p:spPr>
          <a:xfrm>
            <a:off x="-7021288" y="-3397246"/>
            <a:ext cx="25994888" cy="25922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-6297016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-2167392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1975130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4046180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59" name="Oval 158"/>
          <p:cNvSpPr>
            <a:spLocks/>
          </p:cNvSpPr>
          <p:nvPr/>
        </p:nvSpPr>
        <p:spPr>
          <a:xfrm>
            <a:off x="6104754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75804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10229020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14358644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16597336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-4225966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-96342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12300070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67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-2764429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Rounded Rectangle 167"/>
          <p:cNvSpPr/>
          <p:nvPr/>
        </p:nvSpPr>
        <p:spPr>
          <a:xfrm>
            <a:off x="1428006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ounded Rectangle 168"/>
          <p:cNvSpPr/>
          <p:nvPr/>
        </p:nvSpPr>
        <p:spPr>
          <a:xfrm>
            <a:off x="17650163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ounded Rectangle 169"/>
          <p:cNvSpPr/>
          <p:nvPr/>
        </p:nvSpPr>
        <p:spPr>
          <a:xfrm>
            <a:off x="1540316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ounded Rectangle 170"/>
          <p:cNvSpPr/>
          <p:nvPr/>
        </p:nvSpPr>
        <p:spPr>
          <a:xfrm>
            <a:off x="1653984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91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74088" y="-4797425"/>
            <a:ext cx="10517731" cy="658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4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Divider</vt:lpstr>
      <vt:lpstr>PowerPoint Presentation</vt:lpstr>
      <vt:lpstr>PowerPoint Presentation</vt:lpstr>
      <vt:lpstr>Divider</vt:lpstr>
      <vt:lpstr>PowerPoint Presentation</vt:lpstr>
      <vt:lpstr>PowerPoint Presentation</vt:lpstr>
      <vt:lpstr>OLDER VERSIONS</vt:lpstr>
    </vt:vector>
  </TitlesOfParts>
  <Company>Software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Viegener, Dr. Johannes</dc:creator>
  <cp:lastModifiedBy>jvi</cp:lastModifiedBy>
  <cp:revision>32</cp:revision>
  <dcterms:created xsi:type="dcterms:W3CDTF">2014-07-03T10:49:52Z</dcterms:created>
  <dcterms:modified xsi:type="dcterms:W3CDTF">2014-07-04T20:05:12Z</dcterms:modified>
</cp:coreProperties>
</file>