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4" r:id="rId3"/>
    <p:sldId id="265" r:id="rId4"/>
    <p:sldId id="268" r:id="rId5"/>
    <p:sldId id="269" r:id="rId6"/>
    <p:sldId id="270" r:id="rId7"/>
    <p:sldId id="271" r:id="rId8"/>
    <p:sldId id="266" r:id="rId9"/>
    <p:sldId id="267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B5DA8-1C7B-4F10-82BD-3D5CB1659F88}">
          <p14:sldIdLst>
            <p14:sldId id="272"/>
            <p14:sldId id="264"/>
            <p14:sldId id="265"/>
            <p14:sldId id="268"/>
            <p14:sldId id="269"/>
            <p14:sldId id="270"/>
            <p14:sldId id="271"/>
            <p14:sldId id="266"/>
            <p14:sldId id="26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5E9"/>
    <a:srgbClr val="00A200"/>
    <a:srgbClr val="EAE400"/>
    <a:srgbClr val="FFFED5"/>
    <a:srgbClr val="F4EE00"/>
    <a:srgbClr val="C5FFC5"/>
    <a:srgbClr val="00B20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>
        <p:scale>
          <a:sx n="25" d="100"/>
          <a:sy n="25" d="100"/>
        </p:scale>
        <p:origin x="-2796" y="-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7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2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2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9DBD-F96E-4E52-AFE7-5C3094D82A8D}" type="datetimeFigureOut">
              <a:rPr lang="de-DE" smtClean="0"/>
              <a:t>04.07.2014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556792"/>
            <a:ext cx="6552728" cy="3888432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OLDER VERSIONS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1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2412776" y="-1827584"/>
            <a:ext cx="17137904" cy="3600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36000" algn="ctr">
              <a:spcBef>
                <a:spcPts val="1200"/>
              </a:spcBef>
            </a:pPr>
            <a:r>
              <a:rPr lang="de-DE" sz="16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qdice</a:t>
            </a:r>
            <a:endParaRPr lang="de-DE" sz="16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4" y="2492896"/>
            <a:ext cx="10525047" cy="65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5549167" y="11421888"/>
            <a:ext cx="731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© 2014 Johannes Viegener</a:t>
            </a:r>
            <a:endParaRPr lang="de-DE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740352" y="11451876"/>
            <a:ext cx="990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GNU LESSER GENERAL PUBLIC LICENSE</a:t>
            </a:r>
          </a:p>
        </p:txBody>
      </p:sp>
    </p:spTree>
    <p:extLst>
      <p:ext uri="{BB962C8B-B14F-4D97-AF65-F5344CB8AC3E}">
        <p14:creationId xmlns:p14="http://schemas.microsoft.com/office/powerpoint/2010/main" val="394902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43924" y="-4713287"/>
            <a:ext cx="10493345" cy="651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021288" y="-3411760"/>
            <a:ext cx="25994888" cy="2592288"/>
            <a:chOff x="-7021288" y="-3411760"/>
            <a:chExt cx="25994888" cy="2592288"/>
          </a:xfrm>
        </p:grpSpPr>
        <p:sp>
          <p:nvSpPr>
            <p:cNvPr id="65" name="TextBox 64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1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68" name="Rounded Rectangle 67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69" name="Rounded Rectangle 68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0" name="Rounded Rectangle 69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1" name="Rounded Rectangle 70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ounded Rectangle 71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-7021288" y="-675456"/>
            <a:ext cx="25994888" cy="2592288"/>
            <a:chOff x="-7021288" y="-3411760"/>
            <a:chExt cx="25994888" cy="2592288"/>
          </a:xfrm>
        </p:grpSpPr>
        <p:sp>
          <p:nvSpPr>
            <p:cNvPr id="80" name="TextBox 79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2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82" name="Rounded Rectangle 81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3" name="Rounded Rectangle 82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4" name="Rounded Rectangle 83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5" name="Rounded Rectangle 84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6" name="Rounded Rectangle 85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-7021288" y="2076015"/>
            <a:ext cx="25994888" cy="2592288"/>
            <a:chOff x="-7021288" y="-3411760"/>
            <a:chExt cx="25994888" cy="2592288"/>
          </a:xfrm>
        </p:grpSpPr>
        <p:sp>
          <p:nvSpPr>
            <p:cNvPr id="88" name="TextBox 87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3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90" name="Rounded Rectangle 89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ounded Rectangle 104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6" name="Rounded Rectangle 105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Rounded Rectangle 106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-7021288" y="4752975"/>
            <a:ext cx="25994888" cy="2592288"/>
            <a:chOff x="-7021288" y="-3411760"/>
            <a:chExt cx="25994888" cy="2592288"/>
          </a:xfrm>
        </p:grpSpPr>
        <p:sp>
          <p:nvSpPr>
            <p:cNvPr id="109" name="TextBox 108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4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111" name="Rounded Rectangle 110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Rounded Rectangle 111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3" name="Rounded Rectangle 112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4" name="Rounded Rectangle 113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5" name="Rounded Rectangle 114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56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89240" y="-387424"/>
            <a:ext cx="10525047" cy="651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6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-629701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3613" y="-4806950"/>
            <a:ext cx="10525047" cy="65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Divider</vt:lpstr>
      <vt:lpstr>PowerPoint Presentation</vt:lpstr>
      <vt:lpstr>PowerPoint Presentation</vt:lpstr>
      <vt:lpstr>Divider</vt:lpstr>
      <vt:lpstr>PowerPoint Presentation</vt:lpstr>
      <vt:lpstr>PowerPoint Presentation</vt:lpstr>
      <vt:lpstr>OLDER VERSIONS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Viegener, Dr. Johannes</dc:creator>
  <cp:lastModifiedBy>Viegener, Dr. Johannes</cp:lastModifiedBy>
  <cp:revision>29</cp:revision>
  <dcterms:created xsi:type="dcterms:W3CDTF">2014-07-03T10:49:52Z</dcterms:created>
  <dcterms:modified xsi:type="dcterms:W3CDTF">2014-07-04T09:05:35Z</dcterms:modified>
</cp:coreProperties>
</file>