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2" r:id="rId4"/>
    <p:sldId id="257" r:id="rId5"/>
    <p:sldId id="261" r:id="rId6"/>
    <p:sldId id="258" r:id="rId7"/>
    <p:sldId id="263" r:id="rId8"/>
    <p:sldId id="25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64"/>
            <p14:sldId id="265"/>
            <p14:sldId id="262"/>
            <p14:sldId id="257"/>
            <p14:sldId id="261"/>
            <p14:sldId id="258"/>
            <p14:sldId id="263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5"/>
    <a:srgbClr val="EAE400"/>
    <a:srgbClr val="F4EE00"/>
    <a:srgbClr val="00A200"/>
    <a:srgbClr val="C5D5E9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50" d="100"/>
          <a:sy n="50" d="100"/>
        </p:scale>
        <p:origin x="-3576" y="-19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06950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Users\jvi\Desktop\qwix-full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-664217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2</a:t>
            </a:r>
            <a:endParaRPr lang="de-DE" sz="12400" b="1" dirty="0" smtClean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251254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162997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370102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575960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783065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988386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1401349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25" name="Oval 24"/>
          <p:cNvSpPr/>
          <p:nvPr/>
        </p:nvSpPr>
        <p:spPr>
          <a:xfrm>
            <a:off x="16252182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-4571120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-44149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11954916" y="-5932040"/>
            <a:ext cx="2052000" cy="2088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3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2" y="-571978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36" y="-57440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4" y="-5748510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21288" y="-675456"/>
            <a:ext cx="25670624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-629701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-216739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197513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404618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4" name="Oval 53"/>
          <p:cNvSpPr/>
          <p:nvPr/>
        </p:nvSpPr>
        <p:spPr>
          <a:xfrm>
            <a:off x="610475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817580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>
          <a:xfrm>
            <a:off x="1022902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7" name="Oval 56"/>
          <p:cNvSpPr/>
          <p:nvPr/>
        </p:nvSpPr>
        <p:spPr>
          <a:xfrm>
            <a:off x="14358644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8" name="Oval 57"/>
          <p:cNvSpPr/>
          <p:nvPr/>
        </p:nvSpPr>
        <p:spPr>
          <a:xfrm>
            <a:off x="1659733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-4225966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0" name="Oval 59"/>
          <p:cNvSpPr/>
          <p:nvPr/>
        </p:nvSpPr>
        <p:spPr>
          <a:xfrm>
            <a:off x="-96342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12300070" y="-423312"/>
            <a:ext cx="2052000" cy="2088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028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457200" y="3026109"/>
            <a:ext cx="8229600" cy="1143000"/>
          </a:xfrm>
          <a:prstGeom prst="rect">
            <a:avLst/>
          </a:prstGeom>
          <a:solidFill>
            <a:srgbClr val="C5FFC5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solidFill>
                <a:srgbClr val="00A2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7021288" y="2076015"/>
            <a:ext cx="25670624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-629701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-216739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197513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67" name="Oval 66"/>
          <p:cNvSpPr/>
          <p:nvPr/>
        </p:nvSpPr>
        <p:spPr>
          <a:xfrm>
            <a:off x="404618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68" name="Oval 67"/>
          <p:cNvSpPr/>
          <p:nvPr/>
        </p:nvSpPr>
        <p:spPr>
          <a:xfrm>
            <a:off x="610475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817580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70" name="Oval 69"/>
          <p:cNvSpPr/>
          <p:nvPr/>
        </p:nvSpPr>
        <p:spPr>
          <a:xfrm>
            <a:off x="1022902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71" name="Oval 70"/>
          <p:cNvSpPr/>
          <p:nvPr/>
        </p:nvSpPr>
        <p:spPr>
          <a:xfrm>
            <a:off x="14358644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72" name="Oval 71"/>
          <p:cNvSpPr/>
          <p:nvPr/>
        </p:nvSpPr>
        <p:spPr>
          <a:xfrm>
            <a:off x="1659733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4225966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4" name="Oval 73"/>
          <p:cNvSpPr/>
          <p:nvPr/>
        </p:nvSpPr>
        <p:spPr>
          <a:xfrm>
            <a:off x="-96342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5" name="Oval 74"/>
          <p:cNvSpPr/>
          <p:nvPr/>
        </p:nvSpPr>
        <p:spPr>
          <a:xfrm>
            <a:off x="12300070" y="2328159"/>
            <a:ext cx="2052000" cy="2088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76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-7021288" y="4797152"/>
            <a:ext cx="25670624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-629701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-216739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197513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82" name="Oval 81"/>
          <p:cNvSpPr/>
          <p:nvPr/>
        </p:nvSpPr>
        <p:spPr>
          <a:xfrm>
            <a:off x="404618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83" name="Oval 82"/>
          <p:cNvSpPr/>
          <p:nvPr/>
        </p:nvSpPr>
        <p:spPr>
          <a:xfrm>
            <a:off x="610475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817580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85" name="Oval 84"/>
          <p:cNvSpPr/>
          <p:nvPr/>
        </p:nvSpPr>
        <p:spPr>
          <a:xfrm>
            <a:off x="1022902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6" name="Oval 85"/>
          <p:cNvSpPr/>
          <p:nvPr/>
        </p:nvSpPr>
        <p:spPr>
          <a:xfrm>
            <a:off x="14358644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87" name="Oval 86"/>
          <p:cNvSpPr/>
          <p:nvPr/>
        </p:nvSpPr>
        <p:spPr>
          <a:xfrm>
            <a:off x="1659733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-4225966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-96342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90" name="Oval 89"/>
          <p:cNvSpPr/>
          <p:nvPr/>
        </p:nvSpPr>
        <p:spPr>
          <a:xfrm>
            <a:off x="12300070" y="5049296"/>
            <a:ext cx="2052000" cy="2088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91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3608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itle 1"/>
          <p:cNvSpPr txBox="1">
            <a:spLocks/>
          </p:cNvSpPr>
          <p:nvPr/>
        </p:nvSpPr>
        <p:spPr>
          <a:xfrm>
            <a:off x="457200" y="-244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06" name="Rectangle 105"/>
          <p:cNvSpPr/>
          <p:nvPr/>
        </p:nvSpPr>
        <p:spPr>
          <a:xfrm>
            <a:off x="-7021288" y="-3397246"/>
            <a:ext cx="25670624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-629701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-216739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197513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0" name="Oval 109"/>
          <p:cNvSpPr/>
          <p:nvPr/>
        </p:nvSpPr>
        <p:spPr>
          <a:xfrm>
            <a:off x="404618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11" name="Oval 110"/>
          <p:cNvSpPr/>
          <p:nvPr/>
        </p:nvSpPr>
        <p:spPr>
          <a:xfrm>
            <a:off x="610475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12" name="Oval 111"/>
          <p:cNvSpPr/>
          <p:nvPr/>
        </p:nvSpPr>
        <p:spPr>
          <a:xfrm>
            <a:off x="817580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13" name="Oval 112"/>
          <p:cNvSpPr/>
          <p:nvPr/>
        </p:nvSpPr>
        <p:spPr>
          <a:xfrm>
            <a:off x="1022902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14" name="Oval 113"/>
          <p:cNvSpPr/>
          <p:nvPr/>
        </p:nvSpPr>
        <p:spPr>
          <a:xfrm>
            <a:off x="14358644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15" name="Oval 114"/>
          <p:cNvSpPr/>
          <p:nvPr/>
        </p:nvSpPr>
        <p:spPr>
          <a:xfrm>
            <a:off x="1659733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-4225966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-96342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18" name="Oval 117"/>
          <p:cNvSpPr/>
          <p:nvPr/>
        </p:nvSpPr>
        <p:spPr>
          <a:xfrm>
            <a:off x="12300070" y="-3145102"/>
            <a:ext cx="2052000" cy="2088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1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unded Rectangle 120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unded Rectangle 121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ounded Rectangle 122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Box 125"/>
          <p:cNvSpPr txBox="1"/>
          <p:nvPr/>
        </p:nvSpPr>
        <p:spPr>
          <a:xfrm>
            <a:off x="-7021288" y="7389440"/>
            <a:ext cx="25325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5400" b="1" dirty="0" smtClean="0"/>
              <a:t>1       3           6          10        15          21         28         36         45         55         66        78</a:t>
            </a:r>
          </a:p>
          <a:p>
            <a:pPr>
              <a:lnSpc>
                <a:spcPct val="150000"/>
              </a:lnSpc>
            </a:pPr>
            <a:r>
              <a:rPr lang="de-DE" sz="5400" b="1" dirty="0" smtClean="0"/>
              <a:t>Punkte für Anzahl Kreuze					&amp;				Fehlwürfe jeweils -5</a:t>
            </a:r>
            <a:endParaRPr lang="de-DE" sz="5400" b="1" dirty="0"/>
          </a:p>
        </p:txBody>
      </p:sp>
      <p:sp>
        <p:nvSpPr>
          <p:cNvPr id="124" name="Rectangle 123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12767"/>
            <a:ext cx="10525047" cy="654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9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-629701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-216739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/>
          <p:nvPr/>
        </p:nvSpPr>
        <p:spPr>
          <a:xfrm>
            <a:off x="197513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/>
          <p:nvPr/>
        </p:nvSpPr>
        <p:spPr>
          <a:xfrm>
            <a:off x="404618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/>
          <p:nvPr/>
        </p:nvSpPr>
        <p:spPr>
          <a:xfrm>
            <a:off x="610475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/>
          <p:nvPr/>
        </p:nvSpPr>
        <p:spPr>
          <a:xfrm>
            <a:off x="817580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1022902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/>
          <p:nvPr/>
        </p:nvSpPr>
        <p:spPr>
          <a:xfrm>
            <a:off x="14358644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/>
          <p:nvPr/>
        </p:nvSpPr>
        <p:spPr>
          <a:xfrm>
            <a:off x="1659733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-4225966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>
          <a:xfrm>
            <a:off x="-96342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12300070" y="-423312"/>
            <a:ext cx="2052000" cy="205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6347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-629701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-216739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/>
          <p:nvPr/>
        </p:nvSpPr>
        <p:spPr>
          <a:xfrm>
            <a:off x="197513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/>
          <p:nvPr/>
        </p:nvSpPr>
        <p:spPr>
          <a:xfrm>
            <a:off x="404618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/>
          <p:nvPr/>
        </p:nvSpPr>
        <p:spPr>
          <a:xfrm>
            <a:off x="610475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/>
          <p:nvPr/>
        </p:nvSpPr>
        <p:spPr>
          <a:xfrm>
            <a:off x="817580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/>
          <p:nvPr/>
        </p:nvSpPr>
        <p:spPr>
          <a:xfrm>
            <a:off x="1022902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/>
          <p:nvPr/>
        </p:nvSpPr>
        <p:spPr>
          <a:xfrm>
            <a:off x="14358644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/>
          <p:nvPr/>
        </p:nvSpPr>
        <p:spPr>
          <a:xfrm>
            <a:off x="1659733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-4225966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-96342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/>
          <p:nvPr/>
        </p:nvSpPr>
        <p:spPr>
          <a:xfrm>
            <a:off x="12300070" y="2328159"/>
            <a:ext cx="2052000" cy="205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2814946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-629701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-216739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/>
          <p:nvPr/>
        </p:nvSpPr>
        <p:spPr>
          <a:xfrm>
            <a:off x="197513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/>
          <p:nvPr/>
        </p:nvSpPr>
        <p:spPr>
          <a:xfrm>
            <a:off x="404618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/>
          <p:nvPr/>
        </p:nvSpPr>
        <p:spPr>
          <a:xfrm>
            <a:off x="610475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/>
          <p:nvPr/>
        </p:nvSpPr>
        <p:spPr>
          <a:xfrm>
            <a:off x="817580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/>
          <p:nvPr/>
        </p:nvSpPr>
        <p:spPr>
          <a:xfrm>
            <a:off x="1022902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/>
          <p:nvPr/>
        </p:nvSpPr>
        <p:spPr>
          <a:xfrm>
            <a:off x="14358644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/>
          <p:nvPr/>
        </p:nvSpPr>
        <p:spPr>
          <a:xfrm>
            <a:off x="1659733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-4225966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/>
          <p:nvPr/>
        </p:nvSpPr>
        <p:spPr>
          <a:xfrm>
            <a:off x="-96342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2300070" y="5030246"/>
            <a:ext cx="2052000" cy="205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5517033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/>
          <p:nvPr/>
        </p:nvSpPr>
        <p:spPr>
          <a:xfrm>
            <a:off x="-629701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-216739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/>
          <p:nvPr/>
        </p:nvSpPr>
        <p:spPr>
          <a:xfrm>
            <a:off x="197513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/>
          <p:nvPr/>
        </p:nvSpPr>
        <p:spPr>
          <a:xfrm>
            <a:off x="404618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/>
          <p:nvPr/>
        </p:nvSpPr>
        <p:spPr>
          <a:xfrm>
            <a:off x="610475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/>
          <p:nvPr/>
        </p:nvSpPr>
        <p:spPr>
          <a:xfrm>
            <a:off x="817580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/>
          <p:nvPr/>
        </p:nvSpPr>
        <p:spPr>
          <a:xfrm>
            <a:off x="1022902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/>
          <p:nvPr/>
        </p:nvSpPr>
        <p:spPr>
          <a:xfrm>
            <a:off x="14358644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/>
          <p:nvPr/>
        </p:nvSpPr>
        <p:spPr>
          <a:xfrm>
            <a:off x="1659733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-4225966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/>
          <p:nvPr/>
        </p:nvSpPr>
        <p:spPr>
          <a:xfrm>
            <a:off x="-96342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/>
          <p:nvPr/>
        </p:nvSpPr>
        <p:spPr>
          <a:xfrm>
            <a:off x="12300070" y="-3145102"/>
            <a:ext cx="2052000" cy="205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00" y="-2658315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36000" cy="1836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36000" cy="1836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36000" cy="1836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-629701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36000" cy="1836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16475"/>
            <a:ext cx="10525047" cy="65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67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197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OLDER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Viegener, Dr. Johannes</cp:lastModifiedBy>
  <cp:revision>21</cp:revision>
  <dcterms:created xsi:type="dcterms:W3CDTF">2014-07-03T10:49:52Z</dcterms:created>
  <dcterms:modified xsi:type="dcterms:W3CDTF">2014-07-03T16:47:30Z</dcterms:modified>
</cp:coreProperties>
</file>