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2" r:id="rId4"/>
    <p:sldId id="257" r:id="rId5"/>
    <p:sldId id="261" r:id="rId6"/>
    <p:sldId id="258" r:id="rId7"/>
    <p:sldId id="263" r:id="rId8"/>
    <p:sldId id="25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B5DA8-1C7B-4F10-82BD-3D5CB1659F88}">
          <p14:sldIdLst>
            <p14:sldId id="264"/>
            <p14:sldId id="265"/>
            <p14:sldId id="262"/>
            <p14:sldId id="257"/>
            <p14:sldId id="261"/>
            <p14:sldId id="258"/>
            <p14:sldId id="263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D5"/>
    <a:srgbClr val="EAE400"/>
    <a:srgbClr val="F4EE00"/>
    <a:srgbClr val="00A200"/>
    <a:srgbClr val="C5D5E9"/>
    <a:srgbClr val="C5FFC5"/>
    <a:srgbClr val="00B20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>
        <p:scale>
          <a:sx n="50" d="100"/>
          <a:sy n="50" d="100"/>
        </p:scale>
        <p:origin x="-3576" y="-19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4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7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2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2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</a:t>
            </a: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66        </a:t>
            </a: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>
            <a:spLocks/>
          </p:cNvSpPr>
          <p:nvPr/>
        </p:nvSpPr>
        <p:spPr>
          <a:xfrm>
            <a:off x="-629701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>
            <a:spLocks/>
          </p:cNvSpPr>
          <p:nvPr/>
        </p:nvSpPr>
        <p:spPr>
          <a:xfrm>
            <a:off x="-216739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>
            <a:spLocks/>
          </p:cNvSpPr>
          <p:nvPr/>
        </p:nvSpPr>
        <p:spPr>
          <a:xfrm>
            <a:off x="197513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>
            <a:spLocks/>
          </p:cNvSpPr>
          <p:nvPr/>
        </p:nvSpPr>
        <p:spPr>
          <a:xfrm>
            <a:off x="404618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>
            <a:spLocks/>
          </p:cNvSpPr>
          <p:nvPr/>
        </p:nvSpPr>
        <p:spPr>
          <a:xfrm>
            <a:off x="610475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>
            <a:spLocks/>
          </p:cNvSpPr>
          <p:nvPr/>
        </p:nvSpPr>
        <p:spPr>
          <a:xfrm>
            <a:off x="817580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>
            <a:spLocks/>
          </p:cNvSpPr>
          <p:nvPr/>
        </p:nvSpPr>
        <p:spPr>
          <a:xfrm>
            <a:off x="1022902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>
            <a:spLocks/>
          </p:cNvSpPr>
          <p:nvPr/>
        </p:nvSpPr>
        <p:spPr>
          <a:xfrm>
            <a:off x="1435864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>
            <a:spLocks/>
          </p:cNvSpPr>
          <p:nvPr/>
        </p:nvSpPr>
        <p:spPr>
          <a:xfrm>
            <a:off x="1659733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>
            <a:spLocks/>
          </p:cNvSpPr>
          <p:nvPr/>
        </p:nvSpPr>
        <p:spPr>
          <a:xfrm>
            <a:off x="-422596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>
            <a:spLocks/>
          </p:cNvSpPr>
          <p:nvPr/>
        </p:nvSpPr>
        <p:spPr>
          <a:xfrm>
            <a:off x="-9634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>
            <a:spLocks/>
          </p:cNvSpPr>
          <p:nvPr/>
        </p:nvSpPr>
        <p:spPr>
          <a:xfrm>
            <a:off x="1230007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4263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-629701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-216739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197513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404618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610475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32" name="Oval 131"/>
          <p:cNvSpPr>
            <a:spLocks/>
          </p:cNvSpPr>
          <p:nvPr/>
        </p:nvSpPr>
        <p:spPr>
          <a:xfrm>
            <a:off x="817580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1022902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1435864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1659733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-422596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-9634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1230007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270883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>
            <a:spLocks/>
          </p:cNvSpPr>
          <p:nvPr/>
        </p:nvSpPr>
        <p:spPr>
          <a:xfrm>
            <a:off x="-629701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-216739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197513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404618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610475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817580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1022902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1435864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1659733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>
            <a:spLocks/>
          </p:cNvSpPr>
          <p:nvPr/>
        </p:nvSpPr>
        <p:spPr>
          <a:xfrm>
            <a:off x="-422596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-9634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1230007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541091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-629701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-216739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197513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404618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>
            <a:spLocks/>
          </p:cNvSpPr>
          <p:nvPr/>
        </p:nvSpPr>
        <p:spPr>
          <a:xfrm>
            <a:off x="610475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7580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1022902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1435864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1659733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-422596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-9634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1230007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276442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02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3613" y="-4806950"/>
            <a:ext cx="10525047" cy="658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6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OLDER VERSIONS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1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D:\Users\jvi\Desktop\qwix-full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8757" y="-3476625"/>
            <a:ext cx="26193750" cy="1624965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-664217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2</a:t>
            </a:r>
            <a:endParaRPr lang="de-DE" sz="12400" b="1" dirty="0" smtClean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-251254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162997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370102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575960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20" name="Oval 19"/>
          <p:cNvSpPr/>
          <p:nvPr/>
        </p:nvSpPr>
        <p:spPr>
          <a:xfrm>
            <a:off x="783065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21" name="Oval 20"/>
          <p:cNvSpPr/>
          <p:nvPr/>
        </p:nvSpPr>
        <p:spPr>
          <a:xfrm>
            <a:off x="988386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24" name="Oval 23"/>
          <p:cNvSpPr/>
          <p:nvPr/>
        </p:nvSpPr>
        <p:spPr>
          <a:xfrm>
            <a:off x="1401349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25" name="Oval 24"/>
          <p:cNvSpPr/>
          <p:nvPr/>
        </p:nvSpPr>
        <p:spPr>
          <a:xfrm>
            <a:off x="16252182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-457112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-44149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1195491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31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2" y="-571978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36" y="-574404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84" y="-5748510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-7021288" y="-675456"/>
            <a:ext cx="25670624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-6297016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-2167392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197513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53" name="Oval 52"/>
          <p:cNvSpPr/>
          <p:nvPr/>
        </p:nvSpPr>
        <p:spPr>
          <a:xfrm>
            <a:off x="404618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54" name="Oval 53"/>
          <p:cNvSpPr/>
          <p:nvPr/>
        </p:nvSpPr>
        <p:spPr>
          <a:xfrm>
            <a:off x="6104754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55" name="Oval 54"/>
          <p:cNvSpPr/>
          <p:nvPr/>
        </p:nvSpPr>
        <p:spPr>
          <a:xfrm>
            <a:off x="8175804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56" name="Oval 55"/>
          <p:cNvSpPr/>
          <p:nvPr/>
        </p:nvSpPr>
        <p:spPr>
          <a:xfrm>
            <a:off x="1022902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57" name="Oval 56"/>
          <p:cNvSpPr/>
          <p:nvPr/>
        </p:nvSpPr>
        <p:spPr>
          <a:xfrm>
            <a:off x="14358644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58" name="Oval 57"/>
          <p:cNvSpPr/>
          <p:nvPr/>
        </p:nvSpPr>
        <p:spPr>
          <a:xfrm>
            <a:off x="16597336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-4225966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60" name="Oval 59"/>
          <p:cNvSpPr/>
          <p:nvPr/>
        </p:nvSpPr>
        <p:spPr>
          <a:xfrm>
            <a:off x="-96342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61" name="Oval 60"/>
          <p:cNvSpPr/>
          <p:nvPr/>
        </p:nvSpPr>
        <p:spPr>
          <a:xfrm>
            <a:off x="1230007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028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6347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itle 1"/>
          <p:cNvSpPr txBox="1">
            <a:spLocks/>
          </p:cNvSpPr>
          <p:nvPr/>
        </p:nvSpPr>
        <p:spPr>
          <a:xfrm>
            <a:off x="457200" y="3026109"/>
            <a:ext cx="8229600" cy="1143000"/>
          </a:xfrm>
          <a:prstGeom prst="rect">
            <a:avLst/>
          </a:prstGeom>
          <a:solidFill>
            <a:srgbClr val="C5FFC5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>
              <a:solidFill>
                <a:srgbClr val="00A2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7021288" y="2076015"/>
            <a:ext cx="25670624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-6297016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-2167392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197513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67" name="Oval 66"/>
          <p:cNvSpPr/>
          <p:nvPr/>
        </p:nvSpPr>
        <p:spPr>
          <a:xfrm>
            <a:off x="404618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68" name="Oval 67"/>
          <p:cNvSpPr/>
          <p:nvPr/>
        </p:nvSpPr>
        <p:spPr>
          <a:xfrm>
            <a:off x="6104754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69" name="Oval 68"/>
          <p:cNvSpPr/>
          <p:nvPr/>
        </p:nvSpPr>
        <p:spPr>
          <a:xfrm>
            <a:off x="8175804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70" name="Oval 69"/>
          <p:cNvSpPr/>
          <p:nvPr/>
        </p:nvSpPr>
        <p:spPr>
          <a:xfrm>
            <a:off x="1022902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71" name="Oval 70"/>
          <p:cNvSpPr/>
          <p:nvPr/>
        </p:nvSpPr>
        <p:spPr>
          <a:xfrm>
            <a:off x="14358644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72" name="Oval 71"/>
          <p:cNvSpPr/>
          <p:nvPr/>
        </p:nvSpPr>
        <p:spPr>
          <a:xfrm>
            <a:off x="16597336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-4225966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74" name="Oval 73"/>
          <p:cNvSpPr/>
          <p:nvPr/>
        </p:nvSpPr>
        <p:spPr>
          <a:xfrm>
            <a:off x="-96342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75" name="Oval 74"/>
          <p:cNvSpPr/>
          <p:nvPr/>
        </p:nvSpPr>
        <p:spPr>
          <a:xfrm>
            <a:off x="1230007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76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281494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-7021288" y="4797152"/>
            <a:ext cx="25670624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-6297016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-2167392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197513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82" name="Oval 81"/>
          <p:cNvSpPr/>
          <p:nvPr/>
        </p:nvSpPr>
        <p:spPr>
          <a:xfrm>
            <a:off x="404618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83" name="Oval 82"/>
          <p:cNvSpPr/>
          <p:nvPr/>
        </p:nvSpPr>
        <p:spPr>
          <a:xfrm>
            <a:off x="6104754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84" name="Oval 83"/>
          <p:cNvSpPr/>
          <p:nvPr/>
        </p:nvSpPr>
        <p:spPr>
          <a:xfrm>
            <a:off x="8175804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85" name="Oval 84"/>
          <p:cNvSpPr/>
          <p:nvPr/>
        </p:nvSpPr>
        <p:spPr>
          <a:xfrm>
            <a:off x="1022902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86" name="Oval 85"/>
          <p:cNvSpPr/>
          <p:nvPr/>
        </p:nvSpPr>
        <p:spPr>
          <a:xfrm>
            <a:off x="14358644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87" name="Oval 86"/>
          <p:cNvSpPr/>
          <p:nvPr/>
        </p:nvSpPr>
        <p:spPr>
          <a:xfrm>
            <a:off x="16597336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-4225966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-96342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90" name="Oval 89"/>
          <p:cNvSpPr/>
          <p:nvPr/>
        </p:nvSpPr>
        <p:spPr>
          <a:xfrm>
            <a:off x="1230007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91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5536083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itle 1"/>
          <p:cNvSpPr txBox="1">
            <a:spLocks/>
          </p:cNvSpPr>
          <p:nvPr/>
        </p:nvSpPr>
        <p:spPr>
          <a:xfrm>
            <a:off x="457200" y="-24471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06" name="Rectangle 105"/>
          <p:cNvSpPr/>
          <p:nvPr/>
        </p:nvSpPr>
        <p:spPr>
          <a:xfrm>
            <a:off x="-7021288" y="-3397246"/>
            <a:ext cx="25670624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/>
          <p:cNvSpPr/>
          <p:nvPr/>
        </p:nvSpPr>
        <p:spPr>
          <a:xfrm>
            <a:off x="-6297016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-2167392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09" name="Oval 108"/>
          <p:cNvSpPr/>
          <p:nvPr/>
        </p:nvSpPr>
        <p:spPr>
          <a:xfrm>
            <a:off x="197513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10" name="Oval 109"/>
          <p:cNvSpPr/>
          <p:nvPr/>
        </p:nvSpPr>
        <p:spPr>
          <a:xfrm>
            <a:off x="404618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11" name="Oval 110"/>
          <p:cNvSpPr/>
          <p:nvPr/>
        </p:nvSpPr>
        <p:spPr>
          <a:xfrm>
            <a:off x="6104754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12" name="Oval 111"/>
          <p:cNvSpPr/>
          <p:nvPr/>
        </p:nvSpPr>
        <p:spPr>
          <a:xfrm>
            <a:off x="8175804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13" name="Oval 112"/>
          <p:cNvSpPr/>
          <p:nvPr/>
        </p:nvSpPr>
        <p:spPr>
          <a:xfrm>
            <a:off x="1022902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14" name="Oval 113"/>
          <p:cNvSpPr/>
          <p:nvPr/>
        </p:nvSpPr>
        <p:spPr>
          <a:xfrm>
            <a:off x="14358644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15" name="Oval 114"/>
          <p:cNvSpPr/>
          <p:nvPr/>
        </p:nvSpPr>
        <p:spPr>
          <a:xfrm>
            <a:off x="16597336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-4225966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17" name="Oval 116"/>
          <p:cNvSpPr/>
          <p:nvPr/>
        </p:nvSpPr>
        <p:spPr>
          <a:xfrm>
            <a:off x="-96342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18" name="Oval 117"/>
          <p:cNvSpPr/>
          <p:nvPr/>
        </p:nvSpPr>
        <p:spPr>
          <a:xfrm>
            <a:off x="1230007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1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-265831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ounded Rectangle 120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ounded Rectangle 121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ounded Rectangle 122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TextBox 125"/>
          <p:cNvSpPr txBox="1"/>
          <p:nvPr/>
        </p:nvSpPr>
        <p:spPr>
          <a:xfrm>
            <a:off x="-7021288" y="7389440"/>
            <a:ext cx="25325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5400" b="1" dirty="0" smtClean="0"/>
              <a:t>1       3           6          10        15          21         28         36         45         55         66        78</a:t>
            </a:r>
          </a:p>
          <a:p>
            <a:pPr>
              <a:lnSpc>
                <a:spcPct val="150000"/>
              </a:lnSpc>
            </a:pPr>
            <a:r>
              <a:rPr lang="de-DE" sz="5400" b="1" dirty="0" smtClean="0"/>
              <a:t>Punkte für Anzahl Kreuze					&amp;				Fehlwürfe jeweils -5</a:t>
            </a:r>
            <a:endParaRPr lang="de-DE" sz="5400" b="1" dirty="0"/>
          </a:p>
        </p:txBody>
      </p:sp>
      <p:sp>
        <p:nvSpPr>
          <p:cNvPr id="124" name="Rectangle 123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73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752" y="312767"/>
            <a:ext cx="10525047" cy="654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89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</a:t>
            </a: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66        </a:t>
            </a: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/>
          <p:nvPr/>
        </p:nvSpPr>
        <p:spPr>
          <a:xfrm>
            <a:off x="-6297016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-2167392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/>
          <p:nvPr/>
        </p:nvSpPr>
        <p:spPr>
          <a:xfrm>
            <a:off x="197513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/>
          <p:nvPr/>
        </p:nvSpPr>
        <p:spPr>
          <a:xfrm>
            <a:off x="404618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/>
          <p:nvPr/>
        </p:nvSpPr>
        <p:spPr>
          <a:xfrm>
            <a:off x="6104754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/>
          <p:nvPr/>
        </p:nvSpPr>
        <p:spPr>
          <a:xfrm>
            <a:off x="8175804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/>
          <p:nvPr/>
        </p:nvSpPr>
        <p:spPr>
          <a:xfrm>
            <a:off x="1022902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/>
          <p:nvPr/>
        </p:nvSpPr>
        <p:spPr>
          <a:xfrm>
            <a:off x="14358644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/>
          <p:nvPr/>
        </p:nvSpPr>
        <p:spPr>
          <a:xfrm>
            <a:off x="16597336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-4225966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>
          <a:xfrm>
            <a:off x="-96342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1230007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6347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-6297016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-2167392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29" name="Oval 128"/>
          <p:cNvSpPr/>
          <p:nvPr/>
        </p:nvSpPr>
        <p:spPr>
          <a:xfrm>
            <a:off x="197513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30" name="Oval 129"/>
          <p:cNvSpPr/>
          <p:nvPr/>
        </p:nvSpPr>
        <p:spPr>
          <a:xfrm>
            <a:off x="404618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/>
          <p:nvPr/>
        </p:nvSpPr>
        <p:spPr>
          <a:xfrm>
            <a:off x="6104754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32" name="Oval 131"/>
          <p:cNvSpPr/>
          <p:nvPr/>
        </p:nvSpPr>
        <p:spPr>
          <a:xfrm>
            <a:off x="8175804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33" name="Oval 132"/>
          <p:cNvSpPr/>
          <p:nvPr/>
        </p:nvSpPr>
        <p:spPr>
          <a:xfrm>
            <a:off x="1022902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34" name="Oval 133"/>
          <p:cNvSpPr/>
          <p:nvPr/>
        </p:nvSpPr>
        <p:spPr>
          <a:xfrm>
            <a:off x="14358644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35" name="Oval 134"/>
          <p:cNvSpPr/>
          <p:nvPr/>
        </p:nvSpPr>
        <p:spPr>
          <a:xfrm>
            <a:off x="16597336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-4225966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37" name="Oval 136"/>
          <p:cNvSpPr/>
          <p:nvPr/>
        </p:nvSpPr>
        <p:spPr>
          <a:xfrm>
            <a:off x="-96342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38" name="Oval 137"/>
          <p:cNvSpPr/>
          <p:nvPr/>
        </p:nvSpPr>
        <p:spPr>
          <a:xfrm>
            <a:off x="1230007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281494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-6297016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-2167392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43" name="Oval 142"/>
          <p:cNvSpPr/>
          <p:nvPr/>
        </p:nvSpPr>
        <p:spPr>
          <a:xfrm>
            <a:off x="197513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44" name="Oval 143"/>
          <p:cNvSpPr/>
          <p:nvPr/>
        </p:nvSpPr>
        <p:spPr>
          <a:xfrm>
            <a:off x="404618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/>
          <p:nvPr/>
        </p:nvSpPr>
        <p:spPr>
          <a:xfrm>
            <a:off x="6104754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46" name="Oval 145"/>
          <p:cNvSpPr/>
          <p:nvPr/>
        </p:nvSpPr>
        <p:spPr>
          <a:xfrm>
            <a:off x="8175804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47" name="Oval 146"/>
          <p:cNvSpPr/>
          <p:nvPr/>
        </p:nvSpPr>
        <p:spPr>
          <a:xfrm>
            <a:off x="1022902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48" name="Oval 147"/>
          <p:cNvSpPr/>
          <p:nvPr/>
        </p:nvSpPr>
        <p:spPr>
          <a:xfrm>
            <a:off x="14358644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9" name="Oval 148"/>
          <p:cNvSpPr/>
          <p:nvPr/>
        </p:nvSpPr>
        <p:spPr>
          <a:xfrm>
            <a:off x="16597336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-4225966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51" name="Oval 150"/>
          <p:cNvSpPr/>
          <p:nvPr/>
        </p:nvSpPr>
        <p:spPr>
          <a:xfrm>
            <a:off x="-96342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52" name="Oval 151"/>
          <p:cNvSpPr/>
          <p:nvPr/>
        </p:nvSpPr>
        <p:spPr>
          <a:xfrm>
            <a:off x="1230007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5517033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/>
          <p:nvPr/>
        </p:nvSpPr>
        <p:spPr>
          <a:xfrm>
            <a:off x="-6297016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-2167392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/>
          <p:nvPr/>
        </p:nvSpPr>
        <p:spPr>
          <a:xfrm>
            <a:off x="197513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/>
          <p:nvPr/>
        </p:nvSpPr>
        <p:spPr>
          <a:xfrm>
            <a:off x="404618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/>
          <p:nvPr/>
        </p:nvSpPr>
        <p:spPr>
          <a:xfrm>
            <a:off x="6104754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/>
          <p:nvPr/>
        </p:nvSpPr>
        <p:spPr>
          <a:xfrm>
            <a:off x="8175804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/>
          <p:nvPr/>
        </p:nvSpPr>
        <p:spPr>
          <a:xfrm>
            <a:off x="1022902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/>
          <p:nvPr/>
        </p:nvSpPr>
        <p:spPr>
          <a:xfrm>
            <a:off x="14358644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/>
          <p:nvPr/>
        </p:nvSpPr>
        <p:spPr>
          <a:xfrm>
            <a:off x="16597336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-4225966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/>
          <p:nvPr/>
        </p:nvSpPr>
        <p:spPr>
          <a:xfrm>
            <a:off x="-96342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/>
          <p:nvPr/>
        </p:nvSpPr>
        <p:spPr>
          <a:xfrm>
            <a:off x="1230007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-265831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9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</a:t>
            </a: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66        </a:t>
            </a: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>
            <a:spLocks/>
          </p:cNvSpPr>
          <p:nvPr/>
        </p:nvSpPr>
        <p:spPr>
          <a:xfrm>
            <a:off x="-6297016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>
            <a:spLocks/>
          </p:cNvSpPr>
          <p:nvPr/>
        </p:nvSpPr>
        <p:spPr>
          <a:xfrm>
            <a:off x="-2167392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>
            <a:spLocks/>
          </p:cNvSpPr>
          <p:nvPr/>
        </p:nvSpPr>
        <p:spPr>
          <a:xfrm>
            <a:off x="197513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>
            <a:spLocks/>
          </p:cNvSpPr>
          <p:nvPr/>
        </p:nvSpPr>
        <p:spPr>
          <a:xfrm>
            <a:off x="404618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>
            <a:spLocks/>
          </p:cNvSpPr>
          <p:nvPr/>
        </p:nvSpPr>
        <p:spPr>
          <a:xfrm>
            <a:off x="6104754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>
            <a:spLocks/>
          </p:cNvSpPr>
          <p:nvPr/>
        </p:nvSpPr>
        <p:spPr>
          <a:xfrm>
            <a:off x="8175804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>
            <a:spLocks/>
          </p:cNvSpPr>
          <p:nvPr/>
        </p:nvSpPr>
        <p:spPr>
          <a:xfrm>
            <a:off x="1022902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>
            <a:spLocks/>
          </p:cNvSpPr>
          <p:nvPr/>
        </p:nvSpPr>
        <p:spPr>
          <a:xfrm>
            <a:off x="14358644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>
            <a:spLocks/>
          </p:cNvSpPr>
          <p:nvPr/>
        </p:nvSpPr>
        <p:spPr>
          <a:xfrm>
            <a:off x="16597336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>
            <a:spLocks/>
          </p:cNvSpPr>
          <p:nvPr/>
        </p:nvSpPr>
        <p:spPr>
          <a:xfrm>
            <a:off x="-4225966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>
            <a:spLocks/>
          </p:cNvSpPr>
          <p:nvPr/>
        </p:nvSpPr>
        <p:spPr>
          <a:xfrm>
            <a:off x="-96342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>
            <a:spLocks/>
          </p:cNvSpPr>
          <p:nvPr/>
        </p:nvSpPr>
        <p:spPr>
          <a:xfrm>
            <a:off x="1230007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4263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-6297016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-2167392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197513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404618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6104754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32" name="Oval 131"/>
          <p:cNvSpPr>
            <a:spLocks/>
          </p:cNvSpPr>
          <p:nvPr/>
        </p:nvSpPr>
        <p:spPr>
          <a:xfrm>
            <a:off x="8175804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1022902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14358644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16597336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-4225966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-96342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1230007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270883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>
            <a:spLocks/>
          </p:cNvSpPr>
          <p:nvPr/>
        </p:nvSpPr>
        <p:spPr>
          <a:xfrm>
            <a:off x="-6297016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-2167392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197513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404618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6104754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8175804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1022902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14358644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16597336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>
            <a:spLocks/>
          </p:cNvSpPr>
          <p:nvPr/>
        </p:nvSpPr>
        <p:spPr>
          <a:xfrm>
            <a:off x="-4225966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-96342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1230007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541091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-6297016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-2167392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197513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404618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>
            <a:spLocks/>
          </p:cNvSpPr>
          <p:nvPr/>
        </p:nvSpPr>
        <p:spPr>
          <a:xfrm>
            <a:off x="6104754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75804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1022902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14358644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16597336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-4225966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-96342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1230007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276442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3613" y="-4816475"/>
            <a:ext cx="10525047" cy="659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67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(4:3)</PresentationFormat>
  <Paragraphs>197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OLDER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Viegener, Dr. Johannes</dc:creator>
  <cp:lastModifiedBy>Viegener, Dr. Johannes</cp:lastModifiedBy>
  <cp:revision>19</cp:revision>
  <dcterms:created xsi:type="dcterms:W3CDTF">2014-07-03T10:49:52Z</dcterms:created>
  <dcterms:modified xsi:type="dcterms:W3CDTF">2014-07-03T13:36:28Z</dcterms:modified>
</cp:coreProperties>
</file>