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15D4BF-5456-47E0-8B66-FBB4D13B381A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C535DC-4102-4598-BA5D-9A78AE62C3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15D4BF-5456-47E0-8B66-FBB4D13B381A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535DC-4102-4598-BA5D-9A78AE62C3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15D4BF-5456-47E0-8B66-FBB4D13B381A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535DC-4102-4598-BA5D-9A78AE62C3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15D4BF-5456-47E0-8B66-FBB4D13B381A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535DC-4102-4598-BA5D-9A78AE62C35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15D4BF-5456-47E0-8B66-FBB4D13B381A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535DC-4102-4598-BA5D-9A78AE62C35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15D4BF-5456-47E0-8B66-FBB4D13B381A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535DC-4102-4598-BA5D-9A78AE62C35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15D4BF-5456-47E0-8B66-FBB4D13B381A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535DC-4102-4598-BA5D-9A78AE62C35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15D4BF-5456-47E0-8B66-FBB4D13B381A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535DC-4102-4598-BA5D-9A78AE62C35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15D4BF-5456-47E0-8B66-FBB4D13B381A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535DC-4102-4598-BA5D-9A78AE62C35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115D4BF-5456-47E0-8B66-FBB4D13B381A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C535DC-4102-4598-BA5D-9A78AE62C35A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15D4BF-5456-47E0-8B66-FBB4D13B381A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C535DC-4102-4598-BA5D-9A78AE62C35A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15D4BF-5456-47E0-8B66-FBB4D13B381A}" type="datetimeFigureOut">
              <a:rPr lang="pt-BR" smtClean="0"/>
              <a:t>13/03/2017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C535DC-4102-4598-BA5D-9A78AE62C35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2952327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Sistema Tô de Férias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00192" y="4077072"/>
            <a:ext cx="1871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Cleiton Rodrigues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Fagner Vieira</a:t>
            </a: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Manoel Tavares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</a:p>
          <a:p>
            <a:endParaRPr lang="pt-BR" dirty="0"/>
          </a:p>
          <a:p>
            <a:pPr marL="109728" indent="0">
              <a:buNone/>
            </a:pPr>
            <a:endParaRPr lang="pt-BR" dirty="0" smtClean="0"/>
          </a:p>
          <a:p>
            <a:r>
              <a:rPr lang="pt-BR" dirty="0" smtClean="0"/>
              <a:t>Funcionalidades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 mundo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6474027" cy="509829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Diagrama de contexto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46" y="1196752"/>
            <a:ext cx="6183121" cy="487408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Diagrama de pacotes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94" y="1481137"/>
            <a:ext cx="7382130" cy="468508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Diagrama de classe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Caso de Uso </a:t>
            </a:r>
            <a:r>
              <a:rPr lang="pt-B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Espaço Reservado para Conteúdo 3" descr="UseCase 1.1.jpg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12330" y="1481138"/>
            <a:ext cx="5119340" cy="452596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3509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Diagrama de Sequência</a:t>
            </a:r>
            <a:endParaRPr lang="pt-B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Espaço Reservado para Conteúdo 3" descr="diagrama de sequencia.jpg"/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331640" y="1268760"/>
            <a:ext cx="6552728" cy="5328592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929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27584" y="1196752"/>
            <a:ext cx="7859216" cy="3024336"/>
          </a:xfrm>
        </p:spPr>
        <p:txBody>
          <a:bodyPr/>
          <a:lstStyle/>
          <a:p>
            <a:pPr algn="ctr"/>
            <a:r>
              <a:rPr lang="pt-BR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Demonstração</a:t>
            </a:r>
            <a:endParaRPr lang="pt-BR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</TotalTime>
  <Words>32</Words>
  <Application>Microsoft Office PowerPoint</Application>
  <PresentationFormat>Apresentação na tela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Sistema Tô de Férias</vt:lpstr>
      <vt:lpstr>Mini mundo</vt:lpstr>
      <vt:lpstr>Diagrama de contexto</vt:lpstr>
      <vt:lpstr>Diagrama de pacotes</vt:lpstr>
      <vt:lpstr>Diagrama de classe</vt:lpstr>
      <vt:lpstr>Caso de Uso Nivel 2</vt:lpstr>
      <vt:lpstr>Diagrama de Sequência</vt:lpstr>
      <vt:lpstr>Demonstração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Tô de Férias</dc:title>
  <dc:creator>fagner</dc:creator>
  <cp:lastModifiedBy>fagner</cp:lastModifiedBy>
  <cp:revision>8</cp:revision>
  <dcterms:created xsi:type="dcterms:W3CDTF">2017-03-11T19:10:44Z</dcterms:created>
  <dcterms:modified xsi:type="dcterms:W3CDTF">2017-03-13T12:56:22Z</dcterms:modified>
</cp:coreProperties>
</file>