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11D3C-4D3C-FCEC-F048-DDF2468B53B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4065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 - Confidencial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Attribution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points of contact have the same weight.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Decay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Points of contact closer to the conversion carry more weight.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Position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First and last points of contact have more weight.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It's the first click within a 30-day window.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 potential limitations of each model and how they may affect marketing strategies.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 tips for implementing attribution models effectively within your organization.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Summarize key takeaways from the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consumer journey is not linear.</a:t>
            </a:r>
          </a:p>
          <a:p>
            <a:r>
              <a:t>Looking at the previous scenario... can you say which channel was responsible for the purchase?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Attribution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Ways to monitor the consumer journey from product awareness to conversion into sale.</a:t>
            </a:r>
          </a:p>
          <a:p>
            <a:r>
              <a:t>Assign weights to each channel that influenced the purchase.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assign conversion to the right channels and understand which are performing better.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Choose the Best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Identify which makes the most sense for the business.</a:t>
            </a:r>
          </a:p>
          <a:p>
            <a:r>
              <a:t>It depends on product complexity and conversion time.</a:t>
            </a:r>
          </a:p>
          <a:p>
            <a:r>
              <a:t>Customer profiles.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Last Click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Conversion is attributed to the last point of contact.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Last Click Non-Direct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Conversion is attributed to the last point of contact, as long as it is not direct.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Click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Conversion is attributed to the first point of contact.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Marketing Attribution Models</vt:lpstr>
      <vt:lpstr>Introduction</vt:lpstr>
      <vt:lpstr>What are Attribution Models?</vt:lpstr>
      <vt:lpstr>Purpose</vt:lpstr>
      <vt:lpstr>How to Choose the Best Model</vt:lpstr>
      <vt:lpstr>Main Types</vt:lpstr>
      <vt:lpstr>Last Click</vt:lpstr>
      <vt:lpstr>Last Click Non-Direct</vt:lpstr>
      <vt:lpstr>First Click</vt:lpstr>
      <vt:lpstr>Linear</vt:lpstr>
      <vt:lpstr>Time Decay</vt:lpstr>
      <vt:lpstr>Position Based</vt:lpstr>
      <vt:lpstr>Customized</vt:lpstr>
      <vt:lpstr>Additional Considerations</vt:lpstr>
      <vt:lpstr>Best Practices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</cp:revision>
  <dcterms:created xsi:type="dcterms:W3CDTF">2013-01-27T09:14:16Z</dcterms:created>
  <dcterms:modified xsi:type="dcterms:W3CDTF">2024-10-09T20:39:08Z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4b9afac-cff2-4dbc-afb8-1a8ed3316407_Enabled">
    <vt:lpwstr>true</vt:lpwstr>
  </property>
  <property fmtid="{D5CDD505-2E9C-101B-9397-08002B2CF9AE}" pid="3" name="MSIP_Label_04b9afac-cff2-4dbc-afb8-1a8ed3316407_SetDate">
    <vt:lpwstr>2024-10-09T20:39:04Z</vt:lpwstr>
  </property>
  <property fmtid="{D5CDD505-2E9C-101B-9397-08002B2CF9AE}" pid="4" name="MSIP_Label_04b9afac-cff2-4dbc-afb8-1a8ed3316407_Method">
    <vt:lpwstr>Standard</vt:lpwstr>
  </property>
  <property fmtid="{D5CDD505-2E9C-101B-9397-08002B2CF9AE}" pid="5" name="MSIP_Label_04b9afac-cff2-4dbc-afb8-1a8ed3316407_Name">
    <vt:lpwstr>Documento ou Email Confidencial</vt:lpwstr>
  </property>
  <property fmtid="{D5CDD505-2E9C-101B-9397-08002B2CF9AE}" pid="6" name="MSIP_Label_04b9afac-cff2-4dbc-afb8-1a8ed3316407_SiteId">
    <vt:lpwstr>9cdcfcbf-25c3-4e08-b72c-17cc2a8ffc43</vt:lpwstr>
  </property>
  <property fmtid="{D5CDD505-2E9C-101B-9397-08002B2CF9AE}" pid="7" name="MSIP_Label_04b9afac-cff2-4dbc-afb8-1a8ed3316407_ActionId">
    <vt:lpwstr>eb36ec29-3322-4444-a198-81635e090aba</vt:lpwstr>
  </property>
  <property fmtid="{D5CDD505-2E9C-101B-9397-08002B2CF9AE}" pid="8" name="MSIP_Label_04b9afac-cff2-4dbc-afb8-1a8ed3316407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Classificação - Confidencial</vt:lpwstr>
  </property>
</Properties>
</file>