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9101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348389" y="3509367"/>
            <a:ext cx="993350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10_陳予柔</a:t>
            </a: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2348389" y="4086939"/>
            <a:ext cx="533269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05" dirty="0">
                <a:solidFill>
                  <a:srgbClr val="FFFFFF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期初專題報告</a:t>
            </a:r>
            <a:endParaRPr lang="en-US" sz="5249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978825" y="534114"/>
            <a:ext cx="4707136" cy="606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774"/>
              </a:lnSpc>
              <a:buNone/>
            </a:pPr>
            <a:r>
              <a:rPr lang="en-US" sz="3819" b="1" kern="0" spc="-76" dirty="0">
                <a:solidFill>
                  <a:srgbClr val="80808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網站線框圖 - 個人主頁</a:t>
            </a:r>
            <a:endParaRPr lang="en-US" sz="3819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8825" y="1528167"/>
            <a:ext cx="8672751" cy="61671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978825" y="534114"/>
            <a:ext cx="4707136" cy="606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774"/>
              </a:lnSpc>
              <a:buNone/>
            </a:pPr>
            <a:r>
              <a:rPr lang="en-US" sz="3819" b="1" kern="0" spc="-76" dirty="0">
                <a:solidFill>
                  <a:srgbClr val="80808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網站線框圖 - 好友頁面</a:t>
            </a:r>
            <a:endParaRPr lang="en-US" sz="3819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8825" y="1528167"/>
            <a:ext cx="8672751" cy="61671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272831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80808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主題配色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89" y="3867031"/>
            <a:ext cx="9933503" cy="16342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203525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80808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使用技術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480" y="3205996"/>
            <a:ext cx="5239941" cy="27774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4648795" y="3698200"/>
            <a:ext cx="533269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6561"/>
              </a:lnSpc>
              <a:buNone/>
            </a:pPr>
            <a:r>
              <a:rPr lang="en-US" sz="5249" b="1" i="1" kern="0" spc="-105" dirty="0">
                <a:solidFill>
                  <a:srgbClr val="80808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Thank you</a:t>
            </a:r>
            <a:endParaRPr lang="en-US" sz="5249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206240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80808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目錄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309002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4D4D4D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專題發想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348389" y="377047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4D4D4D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功能地圖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44509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4D4D4D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資料庫架構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348389" y="513135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4D4D4D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網站線框圖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348389" y="5811798"/>
            <a:ext cx="993350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292048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80808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專題發想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4170283"/>
            <a:ext cx="3555087" cy="5706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74"/>
              </a:lnSpc>
              <a:buNone/>
            </a:pPr>
            <a:r>
              <a:rPr lang="en-US" sz="3499" b="1" kern="0" spc="-70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🍪</a:t>
            </a:r>
            <a:r>
              <a:rPr lang="en-US" sz="3499" b="1" kern="0" spc="-70" dirty="0">
                <a:solidFill>
                  <a:srgbClr val="4D4D4D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時間管理</a:t>
            </a:r>
            <a:endParaRPr lang="en-US" sz="3499" dirty="0"/>
          </a:p>
        </p:txBody>
      </p:sp>
      <p:sp>
        <p:nvSpPr>
          <p:cNvPr id="6" name="Text 3"/>
          <p:cNvSpPr/>
          <p:nvPr/>
        </p:nvSpPr>
        <p:spPr>
          <a:xfrm>
            <a:off x="7593687" y="417028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4D4D4D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自身需求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7593687" y="473964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4D4D4D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Notion</a:t>
            </a:r>
            <a:endParaRPr lang="en-US" sz="2187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63853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80808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功能地圖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89" y="1777246"/>
            <a:ext cx="9933503" cy="58138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3053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71249" y="608171"/>
            <a:ext cx="4423410" cy="6911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42"/>
              </a:lnSpc>
              <a:buNone/>
            </a:pPr>
            <a:r>
              <a:rPr lang="en-US" sz="4354" b="1" kern="0" spc="-87" dirty="0">
                <a:solidFill>
                  <a:srgbClr val="80808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資料庫架構</a:t>
            </a:r>
            <a:endParaRPr lang="en-US" sz="435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0253" y="1631037"/>
            <a:ext cx="8669655" cy="59938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978825" y="534114"/>
            <a:ext cx="3879890" cy="606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774"/>
              </a:lnSpc>
              <a:buNone/>
            </a:pPr>
            <a:r>
              <a:rPr lang="en-US" sz="3819" b="1" kern="0" spc="-76" dirty="0">
                <a:solidFill>
                  <a:srgbClr val="80808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網站線框圖</a:t>
            </a:r>
            <a:endParaRPr lang="en-US" sz="3819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8825" y="1528167"/>
            <a:ext cx="8672751" cy="61671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978825" y="534114"/>
            <a:ext cx="3879890" cy="606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774"/>
              </a:lnSpc>
              <a:buNone/>
            </a:pPr>
            <a:r>
              <a:rPr lang="en-US" sz="3819" b="1" kern="0" spc="-76" dirty="0">
                <a:solidFill>
                  <a:srgbClr val="80808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網站線框圖</a:t>
            </a:r>
            <a:endParaRPr lang="en-US" sz="3819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8825" y="1528167"/>
            <a:ext cx="8672751" cy="61671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209085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80808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網站線框圖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4233" y="3261598"/>
            <a:ext cx="3749397" cy="2666286"/>
          </a:xfrm>
          <a:prstGeom prst="rect">
            <a:avLst/>
          </a:prstGeom>
        </p:spPr>
      </p:pic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1271" y="3261598"/>
            <a:ext cx="3749397" cy="26662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91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66724" y="608767"/>
            <a:ext cx="5368885" cy="6917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47"/>
              </a:lnSpc>
              <a:buNone/>
            </a:pPr>
            <a:r>
              <a:rPr lang="en-US" sz="4358" b="1" kern="0" spc="-87" dirty="0">
                <a:solidFill>
                  <a:srgbClr val="80808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網站線框圖 - 會員首頁</a:t>
            </a:r>
            <a:endParaRPr lang="en-US" sz="4358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724" y="1881545"/>
            <a:ext cx="7078861" cy="5033843"/>
          </a:xfrm>
          <a:prstGeom prst="rect">
            <a:avLst/>
          </a:prstGeom>
        </p:spPr>
      </p:pic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3273" y="1881545"/>
            <a:ext cx="2277904" cy="4938355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9993273" y="7068860"/>
            <a:ext cx="2277904" cy="3540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89"/>
              </a:lnSpc>
              <a:buNone/>
            </a:pPr>
            <a:endParaRPr lang="en-US" sz="1743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自訂</PresentationFormat>
  <Paragraphs>36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adonis-web</vt:lpstr>
      <vt:lpstr>Source Sans Pro</vt:lpstr>
      <vt:lpstr>Arial</vt:lpstr>
      <vt:lpstr>Calibri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USER</cp:lastModifiedBy>
  <cp:revision>2</cp:revision>
  <dcterms:created xsi:type="dcterms:W3CDTF">2024-01-16T01:35:59Z</dcterms:created>
  <dcterms:modified xsi:type="dcterms:W3CDTF">2024-01-16T01:38:43Z</dcterms:modified>
</cp:coreProperties>
</file>