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5"/>
  </p:notesMasterIdLst>
  <p:sldIdLst>
    <p:sldId id="256" r:id="rId2"/>
    <p:sldId id="258" r:id="rId3"/>
    <p:sldId id="261" r:id="rId4"/>
    <p:sldId id="303" r:id="rId5"/>
    <p:sldId id="305" r:id="rId6"/>
    <p:sldId id="306" r:id="rId7"/>
    <p:sldId id="307" r:id="rId8"/>
    <p:sldId id="308" r:id="rId9"/>
    <p:sldId id="260" r:id="rId10"/>
    <p:sldId id="309" r:id="rId11"/>
    <p:sldId id="310" r:id="rId12"/>
    <p:sldId id="304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2" r:id="rId23"/>
    <p:sldId id="324" r:id="rId24"/>
  </p:sldIdLst>
  <p:sldSz cx="9144000" cy="5143500" type="screen16x9"/>
  <p:notesSz cx="6858000" cy="9144000"/>
  <p:embeddedFontLst>
    <p:embeddedFont>
      <p:font typeface="Open Sans" panose="02020500000000000000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Pridi" panose="02020500000000000000" charset="-34"/>
      <p:regular r:id="rId34"/>
      <p:bold r:id="rId35"/>
    </p:embeddedFont>
    <p:embeddedFont>
      <p:font typeface="Bebas Neue" panose="02020500000000000000" charset="0"/>
      <p:regular r:id="rId36"/>
    </p:embeddedFont>
    <p:embeddedFont>
      <p:font typeface="微軟正黑體" panose="020B0604030504040204" pitchFamily="34" charset="-120"/>
      <p:regular r:id="rId37"/>
      <p:bold r:id="rId38"/>
    </p:embeddedFont>
    <p:embeddedFont>
      <p:font typeface="Anaheim" panose="02020500000000000000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8F4"/>
    <a:srgbClr val="80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9E72D-6065-4B0C-88F3-464F30C67259}">
  <a:tblStyle styleId="{C2E9E72D-6065-4B0C-88F3-464F30C67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1AB64F-C817-44A6-83D8-AC192E9948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82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05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567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99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251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123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566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762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19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35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662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705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504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49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54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66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81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23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150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3125"/>
            <a:ext cx="4995000" cy="24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 b="0">
                <a:latin typeface="Pridi"/>
                <a:ea typeface="Pridi"/>
                <a:cs typeface="Pridi"/>
                <a:sym typeface="Prid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24400"/>
            <a:ext cx="4687800" cy="366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804525" y="28767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13200" y="847400"/>
            <a:ext cx="1805700" cy="180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6" name="Google Shape;16;p3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1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77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61931" y="139070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761931" y="317084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3447229" y="139070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3447229" y="317084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6111562" y="139070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6111562" y="317084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606992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720000" y="38031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3419275" y="38031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6069925" y="38031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937625" y="2676990"/>
            <a:ext cx="2175300" cy="1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3484347" y="2676990"/>
            <a:ext cx="2175300" cy="1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6031075" y="2676990"/>
            <a:ext cx="2175300" cy="16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937625" y="21877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5"/>
          </p:nvPr>
        </p:nvSpPr>
        <p:spPr>
          <a:xfrm>
            <a:off x="3484350" y="21877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6"/>
          </p:nvPr>
        </p:nvSpPr>
        <p:spPr>
          <a:xfrm>
            <a:off x="6031075" y="218777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9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idi"/>
              <a:buNone/>
              <a:defRPr sz="3000">
                <a:solidFill>
                  <a:schemeClr val="dk1"/>
                </a:solidFill>
                <a:latin typeface="Pridi"/>
                <a:ea typeface="Pridi"/>
                <a:cs typeface="Pridi"/>
                <a:sym typeface="Prid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5" r:id="rId9"/>
    <p:sldLayoutId id="214748366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ctrTitle"/>
          </p:nvPr>
        </p:nvSpPr>
        <p:spPr>
          <a:xfrm>
            <a:off x="713225" y="1153125"/>
            <a:ext cx="4995000" cy="24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4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前端專題提案</a:t>
            </a:r>
            <a:r>
              <a:rPr lang="zh-TW" altLang="en-US" sz="44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60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0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演唱會票券交流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593304" y="3583725"/>
            <a:ext cx="4687800" cy="36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林峪茹</a:t>
            </a:r>
          </a:p>
        </p:txBody>
      </p:sp>
      <p:sp>
        <p:nvSpPr>
          <p:cNvPr id="136" name="Google Shape;136;p24"/>
          <p:cNvSpPr/>
          <p:nvPr/>
        </p:nvSpPr>
        <p:spPr>
          <a:xfrm>
            <a:off x="6021000" y="1282675"/>
            <a:ext cx="2578200" cy="25779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6079950" y="1341475"/>
            <a:ext cx="2460300" cy="246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8918">
            <a:off x="6305662" y="1510288"/>
            <a:ext cx="2008876" cy="200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F4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20000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28" y="1807029"/>
            <a:ext cx="2816516" cy="212361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t="2681"/>
          <a:stretch/>
        </p:blipFill>
        <p:spPr>
          <a:xfrm>
            <a:off x="890265" y="1302327"/>
            <a:ext cx="3549772" cy="32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/>
          <p:nvPr/>
        </p:nvSpPr>
        <p:spPr>
          <a:xfrm>
            <a:off x="975448" y="973100"/>
            <a:ext cx="1681200" cy="1680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1013863" y="1011514"/>
            <a:ext cx="1604100" cy="16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2757315" y="2337128"/>
            <a:ext cx="4687800" cy="1447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60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altLang="zh-TW" sz="6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13200" y="847400"/>
            <a:ext cx="18057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altLang="zh-TW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2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票券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交流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07" y="1080119"/>
            <a:ext cx="4990985" cy="37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票券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交流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87" y="1078231"/>
            <a:ext cx="4996025" cy="37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近期演出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61" y="1078231"/>
            <a:ext cx="4380076" cy="37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座位視野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24" y="1078231"/>
            <a:ext cx="4991150" cy="37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座位視野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469" y="1078231"/>
            <a:ext cx="4171059" cy="37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3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討論專區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66" y="1078231"/>
            <a:ext cx="4894065" cy="37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討論專區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文章</a:t>
            </a:r>
            <a:endParaRPr sz="24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24" y="1080057"/>
            <a:ext cx="4991150" cy="37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聯絡我們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11" y="1080057"/>
            <a:ext cx="4733575" cy="37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6"/>
          <p:cNvGrpSpPr/>
          <p:nvPr/>
        </p:nvGrpSpPr>
        <p:grpSpPr>
          <a:xfrm>
            <a:off x="727750" y="1606468"/>
            <a:ext cx="801600" cy="801300"/>
            <a:chOff x="730372" y="1216725"/>
            <a:chExt cx="801600" cy="801300"/>
          </a:xfrm>
        </p:grpSpPr>
        <p:sp>
          <p:nvSpPr>
            <p:cNvPr id="184" name="Google Shape;184;p26"/>
            <p:cNvSpPr/>
            <p:nvPr/>
          </p:nvSpPr>
          <p:spPr>
            <a:xfrm>
              <a:off x="730372" y="1216725"/>
              <a:ext cx="801600" cy="8013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748691" y="12348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3421839" y="1606468"/>
            <a:ext cx="801600" cy="801300"/>
            <a:chOff x="3429647" y="1216725"/>
            <a:chExt cx="801600" cy="801300"/>
          </a:xfrm>
        </p:grpSpPr>
        <p:sp>
          <p:nvSpPr>
            <p:cNvPr id="187" name="Google Shape;187;p26"/>
            <p:cNvSpPr/>
            <p:nvPr/>
          </p:nvSpPr>
          <p:spPr>
            <a:xfrm>
              <a:off x="3429647" y="1216725"/>
              <a:ext cx="801600" cy="8013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3447966" y="12348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6"/>
          <p:cNvGrpSpPr/>
          <p:nvPr/>
        </p:nvGrpSpPr>
        <p:grpSpPr>
          <a:xfrm>
            <a:off x="6077675" y="1606468"/>
            <a:ext cx="801600" cy="801300"/>
            <a:chOff x="6080297" y="1216725"/>
            <a:chExt cx="801600" cy="801300"/>
          </a:xfrm>
        </p:grpSpPr>
        <p:sp>
          <p:nvSpPr>
            <p:cNvPr id="190" name="Google Shape;190;p26"/>
            <p:cNvSpPr/>
            <p:nvPr/>
          </p:nvSpPr>
          <p:spPr>
            <a:xfrm>
              <a:off x="6080297" y="1216725"/>
              <a:ext cx="801600" cy="8013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6098616" y="12348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7277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 smtClean="0">
                <a:solidFill>
                  <a:schemeClr val="dk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 idx="2"/>
          </p:nvPr>
        </p:nvSpPr>
        <p:spPr>
          <a:xfrm>
            <a:off x="759309" y="178044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 idx="4"/>
          </p:nvPr>
        </p:nvSpPr>
        <p:spPr>
          <a:xfrm>
            <a:off x="3444607" y="178044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02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title" idx="6"/>
          </p:nvPr>
        </p:nvSpPr>
        <p:spPr>
          <a:xfrm>
            <a:off x="6108940" y="178044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03</a:t>
            </a: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"/>
          </p:nvPr>
        </p:nvSpPr>
        <p:spPr>
          <a:xfrm>
            <a:off x="717378" y="2327203"/>
            <a:ext cx="2305500" cy="1727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lang="en-US" altLang="zh-TW" sz="2000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9" name="Google Shape;209;p26"/>
          <p:cNvSpPr txBox="1">
            <a:spLocks noGrp="1"/>
          </p:cNvSpPr>
          <p:nvPr>
            <p:ph type="subTitle" idx="8"/>
          </p:nvPr>
        </p:nvSpPr>
        <p:spPr>
          <a:xfrm>
            <a:off x="3416653" y="2327202"/>
            <a:ext cx="2305500" cy="1817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3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前台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2000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9"/>
          </p:nvPr>
        </p:nvSpPr>
        <p:spPr>
          <a:xfrm>
            <a:off x="6067303" y="232720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endParaRPr lang="en-US" altLang="zh-TW" sz="32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59" y="1080057"/>
            <a:ext cx="4986279" cy="37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畫面構想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59" y="1080057"/>
            <a:ext cx="4986279" cy="37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圓角 21">
            <a:extLst>
              <a:ext uri="{FF2B5EF4-FFF2-40B4-BE49-F238E27FC236}">
                <a16:creationId xmlns:a16="http://schemas.microsoft.com/office/drawing/2014/main" id="{0F523CF6-47AB-E24D-4360-14074CF22BB7}"/>
              </a:ext>
            </a:extLst>
          </p:cNvPr>
          <p:cNvSpPr/>
          <p:nvPr/>
        </p:nvSpPr>
        <p:spPr>
          <a:xfrm>
            <a:off x="6201234" y="1735183"/>
            <a:ext cx="2553035" cy="242945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21">
            <a:extLst>
              <a:ext uri="{FF2B5EF4-FFF2-40B4-BE49-F238E27FC236}">
                <a16:creationId xmlns:a16="http://schemas.microsoft.com/office/drawing/2014/main" id="{0F523CF6-47AB-E24D-4360-14074CF22BB7}"/>
              </a:ext>
            </a:extLst>
          </p:cNvPr>
          <p:cNvSpPr/>
          <p:nvPr/>
        </p:nvSpPr>
        <p:spPr>
          <a:xfrm>
            <a:off x="3364618" y="1735183"/>
            <a:ext cx="2553035" cy="242945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使用技術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" name="矩形: 圓角 21">
            <a:extLst>
              <a:ext uri="{FF2B5EF4-FFF2-40B4-BE49-F238E27FC236}">
                <a16:creationId xmlns:a16="http://schemas.microsoft.com/office/drawing/2014/main" id="{0F523CF6-47AB-E24D-4360-14074CF22BB7}"/>
              </a:ext>
            </a:extLst>
          </p:cNvPr>
          <p:cNvSpPr/>
          <p:nvPr/>
        </p:nvSpPr>
        <p:spPr>
          <a:xfrm>
            <a:off x="533660" y="1724906"/>
            <a:ext cx="2553035" cy="242945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前端">
            <a:extLst>
              <a:ext uri="{FF2B5EF4-FFF2-40B4-BE49-F238E27FC236}">
                <a16:creationId xmlns:a16="http://schemas.microsoft.com/office/drawing/2014/main" id="{250F66C5-D1FB-DFA7-1966-153A26FBA9CF}"/>
              </a:ext>
            </a:extLst>
          </p:cNvPr>
          <p:cNvSpPr txBox="1"/>
          <p:nvPr/>
        </p:nvSpPr>
        <p:spPr>
          <a:xfrm>
            <a:off x="1456107" y="1929158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sz="2400" b="1" dirty="0" err="1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endParaRPr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繪圖">
            <a:extLst>
              <a:ext uri="{FF2B5EF4-FFF2-40B4-BE49-F238E27FC236}">
                <a16:creationId xmlns:a16="http://schemas.microsoft.com/office/drawing/2014/main" id="{7ADF2F55-E7BF-35CE-3E7A-3541416E3271}"/>
              </a:ext>
            </a:extLst>
          </p:cNvPr>
          <p:cNvSpPr txBox="1"/>
          <p:nvPr/>
        </p:nvSpPr>
        <p:spPr>
          <a:xfrm>
            <a:off x="7123681" y="1924716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sz="2400" b="1" dirty="0" err="1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繪圖</a:t>
            </a:r>
            <a:endParaRPr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Vue">
            <a:extLst>
              <a:ext uri="{FF2B5EF4-FFF2-40B4-BE49-F238E27FC236}">
                <a16:creationId xmlns:a16="http://schemas.microsoft.com/office/drawing/2014/main" id="{D0BC34F3-4C7C-803C-5629-1162350F7713}"/>
              </a:ext>
            </a:extLst>
          </p:cNvPr>
          <p:cNvSpPr txBox="1"/>
          <p:nvPr/>
        </p:nvSpPr>
        <p:spPr>
          <a:xfrm>
            <a:off x="2068020" y="3549111"/>
            <a:ext cx="66139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sz="1600" dirty="0">
                <a:solidFill>
                  <a:schemeClr val="accent2">
                    <a:lumMod val="50000"/>
                  </a:schemeClr>
                </a:solidFill>
              </a:rPr>
              <a:t>Vue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.js</a:t>
            </a:r>
            <a:endParaRPr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Vuetify">
            <a:extLst>
              <a:ext uri="{FF2B5EF4-FFF2-40B4-BE49-F238E27FC236}">
                <a16:creationId xmlns:a16="http://schemas.microsoft.com/office/drawing/2014/main" id="{F199FAA6-866A-17BE-8759-B7AE166EBA97}"/>
              </a:ext>
            </a:extLst>
          </p:cNvPr>
          <p:cNvSpPr txBox="1"/>
          <p:nvPr/>
        </p:nvSpPr>
        <p:spPr>
          <a:xfrm>
            <a:off x="850840" y="3549111"/>
            <a:ext cx="71910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sz="1600" dirty="0" err="1">
                <a:solidFill>
                  <a:schemeClr val="accent2">
                    <a:lumMod val="50000"/>
                  </a:schemeClr>
                </a:solidFill>
                <a:latin typeface="+mn-lt"/>
                <a:ea typeface="微軟正黑體" panose="020B0604030504040204" pitchFamily="34" charset="-120"/>
                <a:cs typeface="Times New Roman" panose="02020603050405020304" pitchFamily="18" charset="0"/>
              </a:rPr>
              <a:t>Vuetify</a:t>
            </a:r>
            <a:endParaRPr sz="1600" dirty="0">
              <a:solidFill>
                <a:schemeClr val="accent2">
                  <a:lumMod val="50000"/>
                </a:schemeClr>
              </a:solidFill>
              <a:latin typeface="+mn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mondoDB">
            <a:extLst>
              <a:ext uri="{FF2B5EF4-FFF2-40B4-BE49-F238E27FC236}">
                <a16:creationId xmlns:a16="http://schemas.microsoft.com/office/drawing/2014/main" id="{F4E6E0BF-5FAF-B172-A212-95CA8D57CFF3}"/>
              </a:ext>
            </a:extLst>
          </p:cNvPr>
          <p:cNvSpPr txBox="1"/>
          <p:nvPr/>
        </p:nvSpPr>
        <p:spPr>
          <a:xfrm>
            <a:off x="3485564" y="3559989"/>
            <a:ext cx="100283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sz="1600" dirty="0" err="1" smtClean="0">
                <a:solidFill>
                  <a:schemeClr val="accent2">
                    <a:lumMod val="50000"/>
                  </a:schemeClr>
                </a:solidFill>
              </a:rPr>
              <a:t>mon</a:t>
            </a:r>
            <a:r>
              <a:rPr lang="en-US" sz="1600" dirty="0" err="1" smtClean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sz="1600" dirty="0" err="1" smtClean="0">
                <a:solidFill>
                  <a:schemeClr val="accent2">
                    <a:lumMod val="50000"/>
                  </a:schemeClr>
                </a:solidFill>
              </a:rPr>
              <a:t>oDB</a:t>
            </a:r>
            <a:endParaRPr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8" name="node.js">
            <a:extLst>
              <a:ext uri="{FF2B5EF4-FFF2-40B4-BE49-F238E27FC236}">
                <a16:creationId xmlns:a16="http://schemas.microsoft.com/office/drawing/2014/main" id="{5C2765AF-D0FD-BBCB-96BE-51B34A9E90E0}"/>
              </a:ext>
            </a:extLst>
          </p:cNvPr>
          <p:cNvSpPr txBox="1"/>
          <p:nvPr/>
        </p:nvSpPr>
        <p:spPr>
          <a:xfrm>
            <a:off x="4876912" y="3554111"/>
            <a:ext cx="75276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sz="1600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D0820412-45BA-32B9-5821-E045871C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91" y="2582970"/>
            <a:ext cx="884005" cy="88400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DF1F7696-1EBE-8D4D-28E7-E36BD8DC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081" y="2679592"/>
            <a:ext cx="797033" cy="69076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371D3FA2-6DEA-2E2B-C7CA-C813422AF7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599"/>
          <a:stretch/>
        </p:blipFill>
        <p:spPr>
          <a:xfrm>
            <a:off x="3431743" y="2438422"/>
            <a:ext cx="1110481" cy="942209"/>
          </a:xfrm>
          <a:prstGeom prst="rect">
            <a:avLst/>
          </a:prstGeom>
        </p:spPr>
      </p:pic>
      <p:pic>
        <p:nvPicPr>
          <p:cNvPr id="32" name="Picture 2" descr="Node.js - 维基百科，自由的百科全书">
            <a:extLst>
              <a:ext uri="{FF2B5EF4-FFF2-40B4-BE49-F238E27FC236}">
                <a16:creationId xmlns:a16="http://schemas.microsoft.com/office/drawing/2014/main" id="{ADB08553-80D0-F2CE-39AE-029C05DE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92" y="2777129"/>
            <a:ext cx="902608" cy="55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在App Store 上的「Adobe Photoshop」">
            <a:extLst>
              <a:ext uri="{FF2B5EF4-FFF2-40B4-BE49-F238E27FC236}">
                <a16:creationId xmlns:a16="http://schemas.microsoft.com/office/drawing/2014/main" id="{ABBBA0B5-FD81-7974-B079-C03335ECE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77" t="10184" r="28919" b="10194"/>
          <a:stretch/>
        </p:blipFill>
        <p:spPr bwMode="auto">
          <a:xfrm>
            <a:off x="6561003" y="2603437"/>
            <a:ext cx="761475" cy="76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Adobe Illustrator - 维基百科，自由的百科全书">
            <a:extLst>
              <a:ext uri="{FF2B5EF4-FFF2-40B4-BE49-F238E27FC236}">
                <a16:creationId xmlns:a16="http://schemas.microsoft.com/office/drawing/2014/main" id="{A28EFCD6-4F77-1643-9053-81811921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91" y="2675984"/>
            <a:ext cx="659459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mondoDB">
            <a:extLst>
              <a:ext uri="{FF2B5EF4-FFF2-40B4-BE49-F238E27FC236}">
                <a16:creationId xmlns:a16="http://schemas.microsoft.com/office/drawing/2014/main" id="{2B629D5F-DE19-F9E2-62D5-5559AB6FABC8}"/>
              </a:ext>
            </a:extLst>
          </p:cNvPr>
          <p:cNvSpPr txBox="1"/>
          <p:nvPr/>
        </p:nvSpPr>
        <p:spPr>
          <a:xfrm>
            <a:off x="6405857" y="3560626"/>
            <a:ext cx="107176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Photoshop</a:t>
            </a:r>
            <a:endParaRPr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node.js">
            <a:extLst>
              <a:ext uri="{FF2B5EF4-FFF2-40B4-BE49-F238E27FC236}">
                <a16:creationId xmlns:a16="http://schemas.microsoft.com/office/drawing/2014/main" id="{07A8CE30-DC0E-BC6B-09CE-582845F1FD8B}"/>
              </a:ext>
            </a:extLst>
          </p:cNvPr>
          <p:cNvSpPr txBox="1"/>
          <p:nvPr/>
        </p:nvSpPr>
        <p:spPr>
          <a:xfrm>
            <a:off x="7647389" y="3559989"/>
            <a:ext cx="937114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Illustrator</a:t>
            </a:r>
            <a:endParaRPr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前端">
            <a:extLst>
              <a:ext uri="{FF2B5EF4-FFF2-40B4-BE49-F238E27FC236}">
                <a16:creationId xmlns:a16="http://schemas.microsoft.com/office/drawing/2014/main" id="{250F66C5-D1FB-DFA7-1966-153A26FBA9CF}"/>
              </a:ext>
            </a:extLst>
          </p:cNvPr>
          <p:cNvSpPr txBox="1"/>
          <p:nvPr/>
        </p:nvSpPr>
        <p:spPr>
          <a:xfrm>
            <a:off x="4287065" y="1937237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zh-TW" altLang="en-US" sz="2400" b="1" dirty="0" err="1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sz="2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952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9" name="Google Shape;598;p43"/>
          <p:cNvGrpSpPr/>
          <p:nvPr/>
        </p:nvGrpSpPr>
        <p:grpSpPr>
          <a:xfrm>
            <a:off x="748913" y="1282675"/>
            <a:ext cx="2578200" cy="2577900"/>
            <a:chOff x="6021000" y="1282675"/>
            <a:chExt cx="2578200" cy="2577900"/>
          </a:xfrm>
        </p:grpSpPr>
        <p:sp>
          <p:nvSpPr>
            <p:cNvPr id="40" name="Google Shape;599;p43"/>
            <p:cNvSpPr/>
            <p:nvPr/>
          </p:nvSpPr>
          <p:spPr>
            <a:xfrm>
              <a:off x="6021000" y="1282675"/>
              <a:ext cx="2578200" cy="2577900"/>
            </a:xfrm>
            <a:prstGeom prst="ellipse">
              <a:avLst/>
            </a:prstGeom>
            <a:noFill/>
            <a:ln w="19050" cap="flat" cmpd="sng">
              <a:solidFill>
                <a:schemeClr val="accent4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00;p43"/>
            <p:cNvSpPr/>
            <p:nvPr/>
          </p:nvSpPr>
          <p:spPr>
            <a:xfrm>
              <a:off x="6079925" y="1341600"/>
              <a:ext cx="2460300" cy="2460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01;p43"/>
          <p:cNvSpPr txBox="1">
            <a:spLocks noGrp="1"/>
          </p:cNvSpPr>
          <p:nvPr>
            <p:ph type="title"/>
          </p:nvPr>
        </p:nvSpPr>
        <p:spPr>
          <a:xfrm>
            <a:off x="4479445" y="3131302"/>
            <a:ext cx="4448100" cy="11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>
                    <a:lumMod val="75000"/>
                  </a:schemeClr>
                </a:solidFill>
              </a:rPr>
              <a:t>Thanks!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8918">
            <a:off x="991982" y="1510413"/>
            <a:ext cx="2008876" cy="2008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88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/>
          <p:nvPr/>
        </p:nvSpPr>
        <p:spPr>
          <a:xfrm>
            <a:off x="975448" y="973100"/>
            <a:ext cx="1681200" cy="1680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1013863" y="1011514"/>
            <a:ext cx="1604100" cy="16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2757315" y="2337128"/>
            <a:ext cx="4687800" cy="1447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6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endParaRPr lang="en-US" altLang="zh-TW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13200" y="847400"/>
            <a:ext cx="18057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" name="圓角矩形 5"/>
          <p:cNvSpPr/>
          <p:nvPr/>
        </p:nvSpPr>
        <p:spPr>
          <a:xfrm>
            <a:off x="848548" y="2157795"/>
            <a:ext cx="2044554" cy="11381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讓票</a:t>
            </a:r>
            <a:r>
              <a:rPr lang="en-US" altLang="zh-TW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求票</a:t>
            </a:r>
            <a:r>
              <a:rPr lang="en-US" altLang="zh-TW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換票的需求</a:t>
            </a:r>
            <a:endParaRPr lang="zh-TW" altLang="en-US" sz="1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3"/>
          <a:srcRect r="37165" b="33586"/>
          <a:stretch/>
        </p:blipFill>
        <p:spPr>
          <a:xfrm>
            <a:off x="3178690" y="1035508"/>
            <a:ext cx="2416888" cy="1807884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4"/>
          <a:srcRect b="34568"/>
          <a:stretch/>
        </p:blipFill>
        <p:spPr>
          <a:xfrm>
            <a:off x="6031069" y="1072165"/>
            <a:ext cx="2861546" cy="1734569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069" y="3093091"/>
            <a:ext cx="2969077" cy="1184472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690" y="3017108"/>
            <a:ext cx="2459260" cy="17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" name="圓角矩形 5"/>
          <p:cNvSpPr/>
          <p:nvPr/>
        </p:nvSpPr>
        <p:spPr>
          <a:xfrm>
            <a:off x="848548" y="2157795"/>
            <a:ext cx="2044554" cy="11381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獨自觀看演唱會但想</a:t>
            </a:r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找夥伴的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r="4282"/>
          <a:stretch/>
        </p:blipFill>
        <p:spPr>
          <a:xfrm>
            <a:off x="3365291" y="1689835"/>
            <a:ext cx="2668251" cy="21161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25448"/>
          <a:stretch/>
        </p:blipFill>
        <p:spPr>
          <a:xfrm>
            <a:off x="6363326" y="1689835"/>
            <a:ext cx="2563318" cy="21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" name="圓角矩形 5"/>
          <p:cNvSpPr/>
          <p:nvPr/>
        </p:nvSpPr>
        <p:spPr>
          <a:xfrm>
            <a:off x="848548" y="2157795"/>
            <a:ext cx="2044554" cy="11381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座位視野</a:t>
            </a:r>
            <a:endParaRPr lang="en-US" altLang="zh-TW" sz="18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詢問</a:t>
            </a:r>
            <a:r>
              <a:rPr lang="en-US" altLang="zh-TW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endParaRPr lang="zh-TW" altLang="en-US" sz="1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886" y="1576263"/>
            <a:ext cx="5078114" cy="7577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86" y="2460764"/>
            <a:ext cx="5324397" cy="6974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886" y="3373807"/>
            <a:ext cx="5137290" cy="7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主題發想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" name="圓角矩形 5"/>
          <p:cNvSpPr/>
          <p:nvPr/>
        </p:nvSpPr>
        <p:spPr>
          <a:xfrm>
            <a:off x="848548" y="3229592"/>
            <a:ext cx="2044554" cy="113810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票券交流</a:t>
            </a:r>
            <a:endParaRPr lang="zh-TW" altLang="en-US" sz="18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66633" y="3229592"/>
            <a:ext cx="2044554" cy="113810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交流討論區</a:t>
            </a:r>
            <a:endParaRPr lang="zh-TW" altLang="en-US" sz="18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569794" y="3229592"/>
            <a:ext cx="2044554" cy="1138108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各場館視野</a:t>
            </a:r>
            <a:endParaRPr lang="en-US" altLang="zh-TW" sz="1800" b="1" dirty="0" smtClean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b="1" dirty="0" smtClean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統整及查詢</a:t>
            </a:r>
            <a:endParaRPr lang="zh-TW" altLang="en-US" sz="18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48548" y="1401471"/>
            <a:ext cx="2044554" cy="11381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讓票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求票</a:t>
            </a:r>
            <a:r>
              <a:rPr lang="en-US" altLang="zh-TW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換票的需求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766633" y="1401471"/>
            <a:ext cx="2044554" cy="11381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獨自觀看演唱會但想</a:t>
            </a:r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找夥伴的</a:t>
            </a:r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</a:p>
        </p:txBody>
      </p:sp>
      <p:sp>
        <p:nvSpPr>
          <p:cNvPr id="13" name="圓角矩形 12"/>
          <p:cNvSpPr/>
          <p:nvPr/>
        </p:nvSpPr>
        <p:spPr>
          <a:xfrm>
            <a:off x="6569794" y="1401471"/>
            <a:ext cx="2044554" cy="113810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座位視野</a:t>
            </a:r>
            <a:endParaRPr lang="en-US" altLang="zh-TW" sz="1800" b="1" dirty="0" smtClean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詢問</a:t>
            </a:r>
            <a:r>
              <a:rPr lang="en-US" altLang="zh-TW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endParaRPr lang="zh-TW" altLang="en-US" sz="1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向下箭號 1"/>
          <p:cNvSpPr/>
          <p:nvPr/>
        </p:nvSpPr>
        <p:spPr>
          <a:xfrm>
            <a:off x="1717175" y="2678204"/>
            <a:ext cx="307299" cy="3972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4635260" y="2678958"/>
            <a:ext cx="307299" cy="3972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7438421" y="2678203"/>
            <a:ext cx="307299" cy="3972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61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/>
          <p:nvPr/>
        </p:nvSpPr>
        <p:spPr>
          <a:xfrm>
            <a:off x="975448" y="973100"/>
            <a:ext cx="1681200" cy="16806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1013863" y="1011514"/>
            <a:ext cx="1604100" cy="16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2757315" y="2337128"/>
            <a:ext cx="4687800" cy="1447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zh-TW" altLang="en-US" sz="60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endParaRPr lang="en-US" altLang="zh-TW" sz="60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title" idx="2"/>
          </p:nvPr>
        </p:nvSpPr>
        <p:spPr>
          <a:xfrm>
            <a:off x="913200" y="847400"/>
            <a:ext cx="18057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altLang="zh-TW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40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8F4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網站架構</a:t>
            </a:r>
            <a:r>
              <a:rPr lang="en-US" altLang="zh-TW" sz="32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前台</a:t>
            </a:r>
            <a:endParaRPr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-192050" y="48821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/>
          <p:nvPr/>
        </p:nvCxnSpPr>
        <p:spPr>
          <a:xfrm>
            <a:off x="713225" y="261400"/>
            <a:ext cx="862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t="1086" b="1367"/>
          <a:stretch/>
        </p:blipFill>
        <p:spPr>
          <a:xfrm>
            <a:off x="3683970" y="439399"/>
            <a:ext cx="3278961" cy="4264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cling Equipment Brand Pitch Deck by Slidesgo">
  <a:themeElements>
    <a:clrScheme name="Simple Light">
      <a:dk1>
        <a:srgbClr val="000000"/>
      </a:dk1>
      <a:lt1>
        <a:srgbClr val="FCF8F4"/>
      </a:lt1>
      <a:dk2>
        <a:srgbClr val="6E8FC3"/>
      </a:dk2>
      <a:lt2>
        <a:srgbClr val="D8E1F1"/>
      </a:lt2>
      <a:accent1>
        <a:srgbClr val="DFB05E"/>
      </a:accent1>
      <a:accent2>
        <a:srgbClr val="E4D1AD"/>
      </a:accent2>
      <a:accent3>
        <a:srgbClr val="6B3A32"/>
      </a:accent3>
      <a:accent4>
        <a:srgbClr val="C2C7CC"/>
      </a:accent4>
      <a:accent5>
        <a:srgbClr val="676D6B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208</Words>
  <Application>Microsoft Office PowerPoint</Application>
  <PresentationFormat>如螢幕大小 (16:9)</PresentationFormat>
  <Paragraphs>58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3" baseType="lpstr">
      <vt:lpstr>Arial</vt:lpstr>
      <vt:lpstr>Times New Roman</vt:lpstr>
      <vt:lpstr>Open Sans</vt:lpstr>
      <vt:lpstr>Calibri</vt:lpstr>
      <vt:lpstr>Pridi</vt:lpstr>
      <vt:lpstr>Bebas Neue</vt:lpstr>
      <vt:lpstr>微軟正黑體</vt:lpstr>
      <vt:lpstr>Anaheim</vt:lpstr>
      <vt:lpstr>新細明體</vt:lpstr>
      <vt:lpstr>Cycling Equipment Brand Pitch Deck by Slidesgo</vt:lpstr>
      <vt:lpstr>前端專題提案報告 演唱會票券交流平台</vt:lpstr>
      <vt:lpstr>目錄</vt:lpstr>
      <vt:lpstr>主題發想</vt:lpstr>
      <vt:lpstr>主題發想-動機</vt:lpstr>
      <vt:lpstr>主題發想-動機</vt:lpstr>
      <vt:lpstr>主題發想-動機</vt:lpstr>
      <vt:lpstr>主題發想-目的</vt:lpstr>
      <vt:lpstr>網站架構</vt:lpstr>
      <vt:lpstr>網站架構-前台</vt:lpstr>
      <vt:lpstr>網站架構-後台</vt:lpstr>
      <vt:lpstr>畫面構想</vt:lpstr>
      <vt:lpstr>畫面構想-票券交流(首頁)</vt:lpstr>
      <vt:lpstr>畫面構想-票券交流(首頁)</vt:lpstr>
      <vt:lpstr>畫面構想-近期演出</vt:lpstr>
      <vt:lpstr>畫面構想-座位視野</vt:lpstr>
      <vt:lpstr>畫面構想-座位視野</vt:lpstr>
      <vt:lpstr>畫面構想-討論專區</vt:lpstr>
      <vt:lpstr>畫面構想-討論專區-文章</vt:lpstr>
      <vt:lpstr>畫面構想-聯絡我們</vt:lpstr>
      <vt:lpstr>畫面構想-登入</vt:lpstr>
      <vt:lpstr>畫面構想-註冊</vt:lpstr>
      <vt:lpstr>使用技術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Cycling Equipment Brand Pitch Deck</dc:title>
  <dc:creator>USER</dc:creator>
  <cp:lastModifiedBy>USER</cp:lastModifiedBy>
  <cp:revision>26</cp:revision>
  <dcterms:modified xsi:type="dcterms:W3CDTF">2024-01-16T02:21:06Z</dcterms:modified>
</cp:coreProperties>
</file>