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2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B683"/>
    <a:srgbClr val="A38750"/>
    <a:srgbClr val="C3AA7A"/>
    <a:srgbClr val="E6D3AE"/>
    <a:srgbClr val="DFC695"/>
    <a:srgbClr val="9999FF"/>
    <a:srgbClr val="E2CDA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8" autoAdjust="0"/>
    <p:restoredTop sz="90208" autoAdjust="0"/>
  </p:normalViewPr>
  <p:slideViewPr>
    <p:cSldViewPr snapToGrid="0">
      <p:cViewPr varScale="1">
        <p:scale>
          <a:sx n="70" d="100"/>
          <a:sy n="70" d="100"/>
        </p:scale>
        <p:origin x="120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20D-F933-4555-8BC2-F1A6C973AFAA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7D-3D63-47D9-8948-F148D31CE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61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20D-F933-4555-8BC2-F1A6C973AFAA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7D-3D63-47D9-8948-F148D31CE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12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20D-F933-4555-8BC2-F1A6C973AFAA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7D-3D63-47D9-8948-F148D31CE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59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20D-F933-4555-8BC2-F1A6C973AFAA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7D-3D63-47D9-8948-F148D31CE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80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20D-F933-4555-8BC2-F1A6C973AFAA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7D-3D63-47D9-8948-F148D31CE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4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20D-F933-4555-8BC2-F1A6C973AFAA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7D-3D63-47D9-8948-F148D31CE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20D-F933-4555-8BC2-F1A6C973AFAA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7D-3D63-47D9-8948-F148D31CE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19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20D-F933-4555-8BC2-F1A6C973AFAA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7D-3D63-47D9-8948-F148D31CE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34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20D-F933-4555-8BC2-F1A6C973AFAA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7D-3D63-47D9-8948-F148D31CE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20D-F933-4555-8BC2-F1A6C973AFAA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7D-3D63-47D9-8948-F148D31CE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60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20D-F933-4555-8BC2-F1A6C973AFAA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7D-3D63-47D9-8948-F148D31CE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79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B20D-F933-4555-8BC2-F1A6C973AFAA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4B7D-3D63-47D9-8948-F148D31CE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80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600325" y="1400175"/>
            <a:ext cx="6991350" cy="4057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zh-TW" altLang="en-US" sz="5400" b="1" dirty="0">
                <a:solidFill>
                  <a:srgbClr val="A3875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專題規劃報告</a:t>
            </a:r>
            <a:endParaRPr lang="en-US" altLang="zh-TW" sz="5400" b="1" dirty="0">
              <a:solidFill>
                <a:srgbClr val="A38750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zh-TW" altLang="en-US" sz="2800" b="1" spc="500" dirty="0">
                <a:ln>
                  <a:solidFill>
                    <a:schemeClr val="bg1"/>
                  </a:solidFill>
                </a:ln>
                <a:solidFill>
                  <a:srgbClr val="A3875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吳泓儒</a:t>
            </a:r>
          </a:p>
        </p:txBody>
      </p:sp>
    </p:spTree>
    <p:extLst>
      <p:ext uri="{BB962C8B-B14F-4D97-AF65-F5344CB8AC3E}">
        <p14:creationId xmlns:p14="http://schemas.microsoft.com/office/powerpoint/2010/main" val="10926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315" y="781050"/>
            <a:ext cx="800219" cy="6667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商品總覽</a:t>
            </a:r>
            <a:r>
              <a:rPr lang="en-US" altLang="zh-TW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商品評論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2918F3-7A5A-A640-D9CD-7C3F86DE4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369000"/>
            <a:ext cx="612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315" y="781050"/>
            <a:ext cx="800219" cy="6667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交流專區</a:t>
            </a:r>
            <a:r>
              <a:rPr lang="en-US" altLang="zh-TW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鞋款交流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5A6E146-B452-8187-7069-D42E33EEA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369000"/>
            <a:ext cx="816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315" y="781050"/>
            <a:ext cx="800219" cy="6667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交流專區</a:t>
            </a:r>
            <a:r>
              <a:rPr lang="en-US" altLang="zh-TW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鞋款交流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DCEACB-42A8-8AC4-DC15-8B7D700B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73" y="369000"/>
            <a:ext cx="4787533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315" y="781050"/>
            <a:ext cx="800219" cy="6667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交流專區</a:t>
            </a:r>
            <a:r>
              <a:rPr lang="en-US" altLang="zh-TW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鞋款買賣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F54086-3203-55BE-F8A2-7014A805C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98" y="369000"/>
            <a:ext cx="4787532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315" y="781050"/>
            <a:ext cx="800219" cy="6667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交流專區</a:t>
            </a:r>
            <a:r>
              <a:rPr lang="en-US" altLang="zh-TW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鞋款買賣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E088B3-0158-0DFC-2EE0-AFCFE3B6A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73" y="369000"/>
            <a:ext cx="4787532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315" y="781050"/>
            <a:ext cx="800219" cy="6667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會員專區</a:t>
            </a:r>
            <a:r>
              <a:rPr lang="en-US" altLang="zh-TW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登入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0B3C3A-65B8-8C4B-F246-006D01EEB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73" y="369000"/>
            <a:ext cx="4787532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315" y="781050"/>
            <a:ext cx="800219" cy="6667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會員專區</a:t>
            </a:r>
            <a:r>
              <a:rPr lang="en-US" altLang="zh-TW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註冊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6C71CB-6F2F-1627-8FB0-DD5F77F2D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48" y="369000"/>
            <a:ext cx="4787532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7371" y="1295399"/>
            <a:ext cx="954107" cy="35718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5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後台設計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FC74A5C-191D-9FE5-CC72-8D55FF401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9" r="55322"/>
          <a:stretch/>
        </p:blipFill>
        <p:spPr>
          <a:xfrm>
            <a:off x="3609975" y="172000"/>
            <a:ext cx="6991350" cy="65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315" y="781050"/>
            <a:ext cx="800219" cy="6667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會員專區</a:t>
            </a:r>
            <a:r>
              <a:rPr lang="en-US" altLang="zh-TW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我的最愛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B8D6F5E-AB65-4248-6F3C-FBC73366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98" y="369000"/>
            <a:ext cx="4787532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315" y="781050"/>
            <a:ext cx="800219" cy="6667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會員專區</a:t>
            </a:r>
            <a:r>
              <a:rPr lang="en-US" altLang="zh-TW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我的評論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5C9FD3-7ED3-663B-7F1F-285DD895D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73" y="369000"/>
            <a:ext cx="4787532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967037" y="161924"/>
            <a:ext cx="6257926" cy="6534151"/>
          </a:xfrm>
          <a:custGeom>
            <a:avLst/>
            <a:gdLst>
              <a:gd name="connsiteX0" fmla="*/ 0 w 7553325"/>
              <a:gd name="connsiteY0" fmla="*/ 1089047 h 6534151"/>
              <a:gd name="connsiteX1" fmla="*/ 1089047 w 7553325"/>
              <a:gd name="connsiteY1" fmla="*/ 0 h 6534151"/>
              <a:gd name="connsiteX2" fmla="*/ 6464278 w 7553325"/>
              <a:gd name="connsiteY2" fmla="*/ 0 h 6534151"/>
              <a:gd name="connsiteX3" fmla="*/ 7553325 w 7553325"/>
              <a:gd name="connsiteY3" fmla="*/ 1089047 h 6534151"/>
              <a:gd name="connsiteX4" fmla="*/ 7553325 w 7553325"/>
              <a:gd name="connsiteY4" fmla="*/ 5445104 h 6534151"/>
              <a:gd name="connsiteX5" fmla="*/ 6464278 w 7553325"/>
              <a:gd name="connsiteY5" fmla="*/ 6534151 h 6534151"/>
              <a:gd name="connsiteX6" fmla="*/ 1089047 w 7553325"/>
              <a:gd name="connsiteY6" fmla="*/ 6534151 h 6534151"/>
              <a:gd name="connsiteX7" fmla="*/ 0 w 7553325"/>
              <a:gd name="connsiteY7" fmla="*/ 5445104 h 6534151"/>
              <a:gd name="connsiteX8" fmla="*/ 0 w 7553325"/>
              <a:gd name="connsiteY8" fmla="*/ 1089047 h 6534151"/>
              <a:gd name="connsiteX0" fmla="*/ 0 w 7553325"/>
              <a:gd name="connsiteY0" fmla="*/ 1089047 h 6534151"/>
              <a:gd name="connsiteX1" fmla="*/ 1089047 w 7553325"/>
              <a:gd name="connsiteY1" fmla="*/ 0 h 6534151"/>
              <a:gd name="connsiteX2" fmla="*/ 6464278 w 7553325"/>
              <a:gd name="connsiteY2" fmla="*/ 0 h 6534151"/>
              <a:gd name="connsiteX3" fmla="*/ 7553325 w 7553325"/>
              <a:gd name="connsiteY3" fmla="*/ 1089047 h 6534151"/>
              <a:gd name="connsiteX4" fmla="*/ 7553325 w 7553325"/>
              <a:gd name="connsiteY4" fmla="*/ 5445104 h 6534151"/>
              <a:gd name="connsiteX5" fmla="*/ 6464278 w 7553325"/>
              <a:gd name="connsiteY5" fmla="*/ 6534151 h 6534151"/>
              <a:gd name="connsiteX6" fmla="*/ 1089047 w 7553325"/>
              <a:gd name="connsiteY6" fmla="*/ 6534151 h 6534151"/>
              <a:gd name="connsiteX7" fmla="*/ 0 w 7553325"/>
              <a:gd name="connsiteY7" fmla="*/ 5445104 h 6534151"/>
              <a:gd name="connsiteX8" fmla="*/ 0 w 7553325"/>
              <a:gd name="connsiteY8" fmla="*/ 1089047 h 6534151"/>
              <a:gd name="connsiteX0" fmla="*/ 0 w 7553325"/>
              <a:gd name="connsiteY0" fmla="*/ 1089047 h 6534151"/>
              <a:gd name="connsiteX1" fmla="*/ 1089047 w 7553325"/>
              <a:gd name="connsiteY1" fmla="*/ 0 h 6534151"/>
              <a:gd name="connsiteX2" fmla="*/ 6464278 w 7553325"/>
              <a:gd name="connsiteY2" fmla="*/ 0 h 6534151"/>
              <a:gd name="connsiteX3" fmla="*/ 7553325 w 7553325"/>
              <a:gd name="connsiteY3" fmla="*/ 1089047 h 6534151"/>
              <a:gd name="connsiteX4" fmla="*/ 7553325 w 7553325"/>
              <a:gd name="connsiteY4" fmla="*/ 5445104 h 6534151"/>
              <a:gd name="connsiteX5" fmla="*/ 6464278 w 7553325"/>
              <a:gd name="connsiteY5" fmla="*/ 6534151 h 6534151"/>
              <a:gd name="connsiteX6" fmla="*/ 1089047 w 7553325"/>
              <a:gd name="connsiteY6" fmla="*/ 6534151 h 6534151"/>
              <a:gd name="connsiteX7" fmla="*/ 0 w 7553325"/>
              <a:gd name="connsiteY7" fmla="*/ 5445104 h 6534151"/>
              <a:gd name="connsiteX8" fmla="*/ 0 w 7553325"/>
              <a:gd name="connsiteY8" fmla="*/ 1089047 h 6534151"/>
              <a:gd name="connsiteX0" fmla="*/ 0 w 7553325"/>
              <a:gd name="connsiteY0" fmla="*/ 1089047 h 6534152"/>
              <a:gd name="connsiteX1" fmla="*/ 1089047 w 7553325"/>
              <a:gd name="connsiteY1" fmla="*/ 0 h 6534152"/>
              <a:gd name="connsiteX2" fmla="*/ 6464278 w 7553325"/>
              <a:gd name="connsiteY2" fmla="*/ 0 h 6534152"/>
              <a:gd name="connsiteX3" fmla="*/ 7553325 w 7553325"/>
              <a:gd name="connsiteY3" fmla="*/ 1089047 h 6534152"/>
              <a:gd name="connsiteX4" fmla="*/ 7553325 w 7553325"/>
              <a:gd name="connsiteY4" fmla="*/ 5445104 h 6534152"/>
              <a:gd name="connsiteX5" fmla="*/ 6464278 w 7553325"/>
              <a:gd name="connsiteY5" fmla="*/ 6534151 h 6534152"/>
              <a:gd name="connsiteX6" fmla="*/ 1089047 w 7553325"/>
              <a:gd name="connsiteY6" fmla="*/ 6534151 h 6534152"/>
              <a:gd name="connsiteX7" fmla="*/ 0 w 7553325"/>
              <a:gd name="connsiteY7" fmla="*/ 5445104 h 6534152"/>
              <a:gd name="connsiteX8" fmla="*/ 0 w 7553325"/>
              <a:gd name="connsiteY8" fmla="*/ 1089047 h 6534152"/>
              <a:gd name="connsiteX0" fmla="*/ 15 w 7553340"/>
              <a:gd name="connsiteY0" fmla="*/ 1089047 h 6534151"/>
              <a:gd name="connsiteX1" fmla="*/ 1089062 w 7553340"/>
              <a:gd name="connsiteY1" fmla="*/ 0 h 6534151"/>
              <a:gd name="connsiteX2" fmla="*/ 6464293 w 7553340"/>
              <a:gd name="connsiteY2" fmla="*/ 0 h 6534151"/>
              <a:gd name="connsiteX3" fmla="*/ 7553340 w 7553340"/>
              <a:gd name="connsiteY3" fmla="*/ 1089047 h 6534151"/>
              <a:gd name="connsiteX4" fmla="*/ 7553340 w 7553340"/>
              <a:gd name="connsiteY4" fmla="*/ 5445104 h 6534151"/>
              <a:gd name="connsiteX5" fmla="*/ 6464293 w 7553340"/>
              <a:gd name="connsiteY5" fmla="*/ 6534151 h 6534151"/>
              <a:gd name="connsiteX6" fmla="*/ 1089062 w 7553340"/>
              <a:gd name="connsiteY6" fmla="*/ 6534151 h 6534151"/>
              <a:gd name="connsiteX7" fmla="*/ 15 w 7553340"/>
              <a:gd name="connsiteY7" fmla="*/ 5445104 h 6534151"/>
              <a:gd name="connsiteX8" fmla="*/ 15 w 7553340"/>
              <a:gd name="connsiteY8" fmla="*/ 1089047 h 6534151"/>
              <a:gd name="connsiteX0" fmla="*/ 15 w 7553340"/>
              <a:gd name="connsiteY0" fmla="*/ 1089047 h 6534151"/>
              <a:gd name="connsiteX1" fmla="*/ 1089062 w 7553340"/>
              <a:gd name="connsiteY1" fmla="*/ 0 h 6534151"/>
              <a:gd name="connsiteX2" fmla="*/ 6464293 w 7553340"/>
              <a:gd name="connsiteY2" fmla="*/ 0 h 6534151"/>
              <a:gd name="connsiteX3" fmla="*/ 7553340 w 7553340"/>
              <a:gd name="connsiteY3" fmla="*/ 1089047 h 6534151"/>
              <a:gd name="connsiteX4" fmla="*/ 7553340 w 7553340"/>
              <a:gd name="connsiteY4" fmla="*/ 5445104 h 6534151"/>
              <a:gd name="connsiteX5" fmla="*/ 6464293 w 7553340"/>
              <a:gd name="connsiteY5" fmla="*/ 6534151 h 6534151"/>
              <a:gd name="connsiteX6" fmla="*/ 1089062 w 7553340"/>
              <a:gd name="connsiteY6" fmla="*/ 6534151 h 6534151"/>
              <a:gd name="connsiteX7" fmla="*/ 15 w 7553340"/>
              <a:gd name="connsiteY7" fmla="*/ 5445104 h 6534151"/>
              <a:gd name="connsiteX8" fmla="*/ 15 w 7553340"/>
              <a:gd name="connsiteY8" fmla="*/ 1089047 h 6534151"/>
              <a:gd name="connsiteX0" fmla="*/ 15 w 7553340"/>
              <a:gd name="connsiteY0" fmla="*/ 1089047 h 6534151"/>
              <a:gd name="connsiteX1" fmla="*/ 1089062 w 7553340"/>
              <a:gd name="connsiteY1" fmla="*/ 0 h 6534151"/>
              <a:gd name="connsiteX2" fmla="*/ 6464293 w 7553340"/>
              <a:gd name="connsiteY2" fmla="*/ 0 h 6534151"/>
              <a:gd name="connsiteX3" fmla="*/ 7553340 w 7553340"/>
              <a:gd name="connsiteY3" fmla="*/ 1089047 h 6534151"/>
              <a:gd name="connsiteX4" fmla="*/ 7553340 w 7553340"/>
              <a:gd name="connsiteY4" fmla="*/ 5445104 h 6534151"/>
              <a:gd name="connsiteX5" fmla="*/ 6464293 w 7553340"/>
              <a:gd name="connsiteY5" fmla="*/ 6534151 h 6534151"/>
              <a:gd name="connsiteX6" fmla="*/ 1089062 w 7553340"/>
              <a:gd name="connsiteY6" fmla="*/ 6534151 h 6534151"/>
              <a:gd name="connsiteX7" fmla="*/ 15 w 7553340"/>
              <a:gd name="connsiteY7" fmla="*/ 5445104 h 6534151"/>
              <a:gd name="connsiteX8" fmla="*/ 15 w 7553340"/>
              <a:gd name="connsiteY8" fmla="*/ 1089047 h 6534151"/>
              <a:gd name="connsiteX0" fmla="*/ 15 w 7553340"/>
              <a:gd name="connsiteY0" fmla="*/ 1089047 h 6534151"/>
              <a:gd name="connsiteX1" fmla="*/ 1089062 w 7553340"/>
              <a:gd name="connsiteY1" fmla="*/ 0 h 6534151"/>
              <a:gd name="connsiteX2" fmla="*/ 6464293 w 7553340"/>
              <a:gd name="connsiteY2" fmla="*/ 0 h 6534151"/>
              <a:gd name="connsiteX3" fmla="*/ 7553340 w 7553340"/>
              <a:gd name="connsiteY3" fmla="*/ 1089047 h 6534151"/>
              <a:gd name="connsiteX4" fmla="*/ 7553340 w 7553340"/>
              <a:gd name="connsiteY4" fmla="*/ 5445104 h 6534151"/>
              <a:gd name="connsiteX5" fmla="*/ 6464293 w 7553340"/>
              <a:gd name="connsiteY5" fmla="*/ 6534151 h 6534151"/>
              <a:gd name="connsiteX6" fmla="*/ 1089062 w 7553340"/>
              <a:gd name="connsiteY6" fmla="*/ 6534151 h 6534151"/>
              <a:gd name="connsiteX7" fmla="*/ 15 w 7553340"/>
              <a:gd name="connsiteY7" fmla="*/ 5445104 h 6534151"/>
              <a:gd name="connsiteX8" fmla="*/ 15 w 7553340"/>
              <a:gd name="connsiteY8" fmla="*/ 1089047 h 6534151"/>
              <a:gd name="connsiteX0" fmla="*/ 15 w 7553340"/>
              <a:gd name="connsiteY0" fmla="*/ 1089047 h 6534151"/>
              <a:gd name="connsiteX1" fmla="*/ 1089062 w 7553340"/>
              <a:gd name="connsiteY1" fmla="*/ 0 h 6534151"/>
              <a:gd name="connsiteX2" fmla="*/ 6464293 w 7553340"/>
              <a:gd name="connsiteY2" fmla="*/ 0 h 6534151"/>
              <a:gd name="connsiteX3" fmla="*/ 7553340 w 7553340"/>
              <a:gd name="connsiteY3" fmla="*/ 1089047 h 6534151"/>
              <a:gd name="connsiteX4" fmla="*/ 7553340 w 7553340"/>
              <a:gd name="connsiteY4" fmla="*/ 5445104 h 6534151"/>
              <a:gd name="connsiteX5" fmla="*/ 6464293 w 7553340"/>
              <a:gd name="connsiteY5" fmla="*/ 6534151 h 6534151"/>
              <a:gd name="connsiteX6" fmla="*/ 1089062 w 7553340"/>
              <a:gd name="connsiteY6" fmla="*/ 6534151 h 6534151"/>
              <a:gd name="connsiteX7" fmla="*/ 15 w 7553340"/>
              <a:gd name="connsiteY7" fmla="*/ 5445104 h 6534151"/>
              <a:gd name="connsiteX8" fmla="*/ 15 w 7553340"/>
              <a:gd name="connsiteY8" fmla="*/ 1089047 h 653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53340" h="6534151">
                <a:moveTo>
                  <a:pt x="15" y="1089047"/>
                </a:moveTo>
                <a:cubicBezTo>
                  <a:pt x="15" y="49433"/>
                  <a:pt x="78023" y="28575"/>
                  <a:pt x="1089062" y="0"/>
                </a:cubicBezTo>
                <a:lnTo>
                  <a:pt x="6464293" y="0"/>
                </a:lnTo>
                <a:cubicBezTo>
                  <a:pt x="7503907" y="19050"/>
                  <a:pt x="7534290" y="30383"/>
                  <a:pt x="7553340" y="1089047"/>
                </a:cubicBezTo>
                <a:lnTo>
                  <a:pt x="7553340" y="5445104"/>
                </a:lnTo>
                <a:cubicBezTo>
                  <a:pt x="7553340" y="6465668"/>
                  <a:pt x="7532482" y="6515101"/>
                  <a:pt x="6464293" y="6534151"/>
                </a:cubicBezTo>
                <a:lnTo>
                  <a:pt x="1089062" y="6534151"/>
                </a:lnTo>
                <a:cubicBezTo>
                  <a:pt x="-17227" y="6524626"/>
                  <a:pt x="15" y="6541868"/>
                  <a:pt x="15" y="5445104"/>
                </a:cubicBezTo>
                <a:lnTo>
                  <a:pt x="15" y="10890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>
              <a:lnSpc>
                <a:spcPct val="150000"/>
              </a:lnSpc>
              <a:spcBef>
                <a:spcPts val="1200"/>
              </a:spcBef>
            </a:pPr>
            <a:endParaRPr lang="zh-TW" altLang="en-US" sz="2800" b="1" spc="500" dirty="0">
              <a:ln>
                <a:solidFill>
                  <a:schemeClr val="bg1"/>
                </a:solidFill>
              </a:ln>
              <a:solidFill>
                <a:srgbClr val="A38750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2424" y="999785"/>
            <a:ext cx="3324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A3875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1. </a:t>
            </a:r>
            <a:r>
              <a:rPr lang="zh-TW" altLang="en-US" sz="4800" b="1" dirty="0">
                <a:solidFill>
                  <a:srgbClr val="A3875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主題說明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272424" y="3556653"/>
            <a:ext cx="3324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A3875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3. </a:t>
            </a:r>
            <a:r>
              <a:rPr lang="zh-TW" altLang="en-US" sz="4800" b="1" dirty="0">
                <a:solidFill>
                  <a:srgbClr val="A3875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前台設計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272424" y="4835087"/>
            <a:ext cx="3324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A3875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4. </a:t>
            </a:r>
            <a:r>
              <a:rPr lang="zh-TW" altLang="en-US" sz="4800" b="1" dirty="0">
                <a:solidFill>
                  <a:srgbClr val="A3875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後台設計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611A8AF-2756-94F9-7534-6CDE42484952}"/>
              </a:ext>
            </a:extLst>
          </p:cNvPr>
          <p:cNvSpPr txBox="1"/>
          <p:nvPr/>
        </p:nvSpPr>
        <p:spPr>
          <a:xfrm>
            <a:off x="4272424" y="2278219"/>
            <a:ext cx="3324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A3875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2. </a:t>
            </a:r>
            <a:r>
              <a:rPr lang="zh-TW" altLang="en-US" sz="4800" b="1" dirty="0">
                <a:solidFill>
                  <a:srgbClr val="A3875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網站架構</a:t>
            </a:r>
          </a:p>
        </p:txBody>
      </p:sp>
    </p:spTree>
    <p:extLst>
      <p:ext uri="{BB962C8B-B14F-4D97-AF65-F5344CB8AC3E}">
        <p14:creationId xmlns:p14="http://schemas.microsoft.com/office/powerpoint/2010/main" val="20090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315" y="781050"/>
            <a:ext cx="800219" cy="6667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會員專區</a:t>
            </a:r>
            <a:r>
              <a:rPr lang="en-US" altLang="zh-TW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我的商品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A22B64-358E-9953-A5D9-372CD9E7A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73" y="369000"/>
            <a:ext cx="4787532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315" y="781050"/>
            <a:ext cx="800219" cy="6667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會員專區</a:t>
            </a:r>
            <a:r>
              <a:rPr lang="en-US" altLang="zh-TW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我的商品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859AD1-9327-D122-AD47-F41334AF3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48" y="369000"/>
            <a:ext cx="4787532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315" y="781050"/>
            <a:ext cx="800219" cy="6667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會員專區</a:t>
            </a:r>
            <a:r>
              <a:rPr lang="en-US" altLang="zh-TW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我的商品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6FA4A6-B9C5-D861-4598-210E61AB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23" y="369000"/>
            <a:ext cx="4787532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600325" y="1400175"/>
            <a:ext cx="6991350" cy="4057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zh-TW" altLang="en-US" sz="5400" b="1" dirty="0" smtClean="0">
                <a:solidFill>
                  <a:srgbClr val="A3875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歡迎下一位</a:t>
            </a:r>
            <a:endParaRPr lang="en-US" altLang="zh-TW" sz="5400" b="1" dirty="0">
              <a:solidFill>
                <a:srgbClr val="A38750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9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7371" y="1295399"/>
            <a:ext cx="954107" cy="35718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5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主題說明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990850" y="1295399"/>
            <a:ext cx="4083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spc="100" dirty="0">
                <a:solidFill>
                  <a:srgbClr val="A3875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球鞋</a:t>
            </a:r>
            <a:r>
              <a:rPr lang="zh-TW" altLang="en-US" sz="3600" b="1" spc="100" dirty="0">
                <a:solidFill>
                  <a:srgbClr val="A3875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資訊交流平台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438525" y="2265343"/>
            <a:ext cx="8129148" cy="260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spc="150" dirty="0">
                <a:solidFill>
                  <a:srgbClr val="C3AA7A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藉由此平台進行各流行品牌的鞋款資訊交流，</a:t>
            </a:r>
            <a:endParaRPr lang="en-US" altLang="zh-TW" sz="2800" b="1" spc="150" dirty="0">
              <a:solidFill>
                <a:srgbClr val="C3AA7A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spc="150" dirty="0">
                <a:solidFill>
                  <a:srgbClr val="C3AA7A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除了針對特定鞋款尋找合適的購買通路外，</a:t>
            </a:r>
            <a:endParaRPr lang="en-US" altLang="zh-TW" sz="2800" b="1" spc="150" dirty="0">
              <a:solidFill>
                <a:srgbClr val="C3AA7A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spc="150" dirty="0">
                <a:solidFill>
                  <a:srgbClr val="C3AA7A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也可將原有的鞋款與他人進行交流，換取有興趣</a:t>
            </a:r>
            <a:endParaRPr lang="en-US" altLang="zh-TW" sz="2800" b="1" spc="150" dirty="0">
              <a:solidFill>
                <a:srgbClr val="C3AA7A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spc="150" dirty="0">
                <a:solidFill>
                  <a:srgbClr val="C3AA7A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的鞋款</a:t>
            </a:r>
          </a:p>
        </p:txBody>
      </p:sp>
    </p:spTree>
    <p:extLst>
      <p:ext uri="{BB962C8B-B14F-4D97-AF65-F5344CB8AC3E}">
        <p14:creationId xmlns:p14="http://schemas.microsoft.com/office/powerpoint/2010/main" val="19113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7371" y="1295399"/>
            <a:ext cx="954107" cy="35718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5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網站架構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CA1360-AA56-DEF2-AA76-550506621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9" r="7169"/>
          <a:stretch/>
        </p:blipFill>
        <p:spPr>
          <a:xfrm>
            <a:off x="2228849" y="1354923"/>
            <a:ext cx="9678465" cy="40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600325" y="1400175"/>
            <a:ext cx="6991350" cy="4057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zh-TW" altLang="en-US" sz="5400" b="1" dirty="0">
                <a:solidFill>
                  <a:srgbClr val="A3875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前台設計</a:t>
            </a:r>
            <a:endParaRPr lang="en-US" altLang="zh-TW" sz="5400" b="1" dirty="0">
              <a:solidFill>
                <a:srgbClr val="A38750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17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7371" y="1295399"/>
            <a:ext cx="954107" cy="35718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5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前台設計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CA1360-AA56-DEF2-AA76-550506621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55" r="7169"/>
          <a:stretch/>
        </p:blipFill>
        <p:spPr>
          <a:xfrm>
            <a:off x="4638674" y="0"/>
            <a:ext cx="4831969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4CF4F6-B503-9B35-A014-63C01675D7B1}"/>
              </a:ext>
            </a:extLst>
          </p:cNvPr>
          <p:cNvSpPr/>
          <p:nvPr/>
        </p:nvSpPr>
        <p:spPr>
          <a:xfrm>
            <a:off x="1" y="-6593"/>
            <a:ext cx="2228847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314" y="1295399"/>
            <a:ext cx="800219" cy="4082000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首頁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0C91E60-57A3-441D-2BBF-86DFCF470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55" y="276399"/>
            <a:ext cx="8024174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315" y="1333499"/>
            <a:ext cx="800219" cy="35718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商品總覽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59B1015-498F-BFDD-2820-06F5D3851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77" y="369000"/>
            <a:ext cx="8024175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228850" cy="6858000"/>
          </a:xfrm>
          <a:prstGeom prst="rect">
            <a:avLst/>
          </a:prstGeom>
          <a:solidFill>
            <a:srgbClr val="D6B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6B683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8FD1C8-E94C-F6D8-6F80-99098D28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56" y="369000"/>
            <a:ext cx="5912151" cy="612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B69A33-7813-4F09-15EF-751ECF7B2136}"/>
              </a:ext>
            </a:extLst>
          </p:cNvPr>
          <p:cNvSpPr txBox="1"/>
          <p:nvPr/>
        </p:nvSpPr>
        <p:spPr>
          <a:xfrm>
            <a:off x="714315" y="800100"/>
            <a:ext cx="800219" cy="6667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商品總覽</a:t>
            </a:r>
            <a:r>
              <a:rPr lang="en-US" altLang="zh-TW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b="1" spc="500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購買通路</a:t>
            </a:r>
          </a:p>
        </p:txBody>
      </p:sp>
    </p:spTree>
    <p:extLst>
      <p:ext uri="{BB962C8B-B14F-4D97-AF65-F5344CB8AC3E}">
        <p14:creationId xmlns:p14="http://schemas.microsoft.com/office/powerpoint/2010/main" val="13632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164</Words>
  <Application>Microsoft Office PowerPoint</Application>
  <PresentationFormat>寬螢幕</PresentationFormat>
  <Paragraphs>32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華康中特圓體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22</cp:revision>
  <dcterms:created xsi:type="dcterms:W3CDTF">2024-01-12T00:57:24Z</dcterms:created>
  <dcterms:modified xsi:type="dcterms:W3CDTF">2024-01-16T00:27:32Z</dcterms:modified>
</cp:coreProperties>
</file>